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ppt/diagrams/data26.xml" ContentType="application/vnd.openxmlformats-officedocument.drawingml.diagramData+xml"/>
  <Override PartName="/ppt/diagrams/layout26.xml" ContentType="application/vnd.openxmlformats-officedocument.drawingml.diagramLayout+xml"/>
  <Override PartName="/ppt/diagrams/quickStyle26.xml" ContentType="application/vnd.openxmlformats-officedocument.drawingml.diagramStyle+xml"/>
  <Override PartName="/ppt/diagrams/colors26.xml" ContentType="application/vnd.openxmlformats-officedocument.drawingml.diagramColors+xml"/>
  <Override PartName="/ppt/diagrams/drawing26.xml" ContentType="application/vnd.ms-office.drawingml.diagramDrawing+xml"/>
  <Override PartName="/ppt/diagrams/data27.xml" ContentType="application/vnd.openxmlformats-officedocument.drawingml.diagramData+xml"/>
  <Override PartName="/ppt/diagrams/layout27.xml" ContentType="application/vnd.openxmlformats-officedocument.drawingml.diagramLayout+xml"/>
  <Override PartName="/ppt/diagrams/quickStyle27.xml" ContentType="application/vnd.openxmlformats-officedocument.drawingml.diagramStyle+xml"/>
  <Override PartName="/ppt/diagrams/colors27.xml" ContentType="application/vnd.openxmlformats-officedocument.drawingml.diagramColors+xml"/>
  <Override PartName="/ppt/diagrams/drawing27.xml" ContentType="application/vnd.ms-office.drawingml.diagramDrawing+xml"/>
  <Override PartName="/ppt/diagrams/data28.xml" ContentType="application/vnd.openxmlformats-officedocument.drawingml.diagramData+xml"/>
  <Override PartName="/ppt/diagrams/layout28.xml" ContentType="application/vnd.openxmlformats-officedocument.drawingml.diagramLayout+xml"/>
  <Override PartName="/ppt/diagrams/quickStyle28.xml" ContentType="application/vnd.openxmlformats-officedocument.drawingml.diagramStyle+xml"/>
  <Override PartName="/ppt/diagrams/colors28.xml" ContentType="application/vnd.openxmlformats-officedocument.drawingml.diagramColors+xml"/>
  <Override PartName="/ppt/diagrams/drawing28.xml" ContentType="application/vnd.ms-office.drawingml.diagramDrawing+xml"/>
  <Override PartName="/ppt/diagrams/data29.xml" ContentType="application/vnd.openxmlformats-officedocument.drawingml.diagramData+xml"/>
  <Override PartName="/ppt/diagrams/layout29.xml" ContentType="application/vnd.openxmlformats-officedocument.drawingml.diagramLayout+xml"/>
  <Override PartName="/ppt/diagrams/quickStyle29.xml" ContentType="application/vnd.openxmlformats-officedocument.drawingml.diagramStyle+xml"/>
  <Override PartName="/ppt/diagrams/colors29.xml" ContentType="application/vnd.openxmlformats-officedocument.drawingml.diagramColors+xml"/>
  <Override PartName="/ppt/diagrams/drawing29.xml" ContentType="application/vnd.ms-office.drawingml.diagramDrawing+xml"/>
  <Override PartName="/ppt/diagrams/data30.xml" ContentType="application/vnd.openxmlformats-officedocument.drawingml.diagramData+xml"/>
  <Override PartName="/ppt/diagrams/layout30.xml" ContentType="application/vnd.openxmlformats-officedocument.drawingml.diagramLayout+xml"/>
  <Override PartName="/ppt/diagrams/quickStyle30.xml" ContentType="application/vnd.openxmlformats-officedocument.drawingml.diagramStyle+xml"/>
  <Override PartName="/ppt/diagrams/colors30.xml" ContentType="application/vnd.openxmlformats-officedocument.drawingml.diagramColors+xml"/>
  <Override PartName="/ppt/diagrams/drawing30.xml" ContentType="application/vnd.ms-office.drawingml.diagramDrawing+xml"/>
  <Override PartName="/ppt/diagrams/data31.xml" ContentType="application/vnd.openxmlformats-officedocument.drawingml.diagramData+xml"/>
  <Override PartName="/ppt/diagrams/layout31.xml" ContentType="application/vnd.openxmlformats-officedocument.drawingml.diagramLayout+xml"/>
  <Override PartName="/ppt/diagrams/quickStyle31.xml" ContentType="application/vnd.openxmlformats-officedocument.drawingml.diagramStyle+xml"/>
  <Override PartName="/ppt/diagrams/colors31.xml" ContentType="application/vnd.openxmlformats-officedocument.drawingml.diagramColors+xml"/>
  <Override PartName="/ppt/diagrams/drawing31.xml" ContentType="application/vnd.ms-office.drawingml.diagramDrawing+xml"/>
  <Override PartName="/ppt/diagrams/data32.xml" ContentType="application/vnd.openxmlformats-officedocument.drawingml.diagramData+xml"/>
  <Override PartName="/ppt/diagrams/layout32.xml" ContentType="application/vnd.openxmlformats-officedocument.drawingml.diagramLayout+xml"/>
  <Override PartName="/ppt/diagrams/quickStyle32.xml" ContentType="application/vnd.openxmlformats-officedocument.drawingml.diagramStyle+xml"/>
  <Override PartName="/ppt/diagrams/colors32.xml" ContentType="application/vnd.openxmlformats-officedocument.drawingml.diagramColors+xml"/>
  <Override PartName="/ppt/diagrams/drawing32.xml" ContentType="application/vnd.ms-office.drawingml.diagramDrawing+xml"/>
  <Override PartName="/ppt/diagrams/data33.xml" ContentType="application/vnd.openxmlformats-officedocument.drawingml.diagramData+xml"/>
  <Override PartName="/ppt/diagrams/layout33.xml" ContentType="application/vnd.openxmlformats-officedocument.drawingml.diagramLayout+xml"/>
  <Override PartName="/ppt/diagrams/quickStyle33.xml" ContentType="application/vnd.openxmlformats-officedocument.drawingml.diagramStyle+xml"/>
  <Override PartName="/ppt/diagrams/colors33.xml" ContentType="application/vnd.openxmlformats-officedocument.drawingml.diagramColors+xml"/>
  <Override PartName="/ppt/diagrams/drawing33.xml" ContentType="application/vnd.ms-office.drawingml.diagramDrawing+xml"/>
  <Override PartName="/ppt/diagrams/data34.xml" ContentType="application/vnd.openxmlformats-officedocument.drawingml.diagramData+xml"/>
  <Override PartName="/ppt/diagrams/layout34.xml" ContentType="application/vnd.openxmlformats-officedocument.drawingml.diagramLayout+xml"/>
  <Override PartName="/ppt/diagrams/quickStyle34.xml" ContentType="application/vnd.openxmlformats-officedocument.drawingml.diagramStyle+xml"/>
  <Override PartName="/ppt/diagrams/colors34.xml" ContentType="application/vnd.openxmlformats-officedocument.drawingml.diagramColors+xml"/>
  <Override PartName="/ppt/diagrams/drawing34.xml" ContentType="application/vnd.ms-office.drawingml.diagramDrawing+xml"/>
  <Override PartName="/ppt/diagrams/data35.xml" ContentType="application/vnd.openxmlformats-officedocument.drawingml.diagramData+xml"/>
  <Override PartName="/ppt/diagrams/layout35.xml" ContentType="application/vnd.openxmlformats-officedocument.drawingml.diagramLayout+xml"/>
  <Override PartName="/ppt/diagrams/quickStyle35.xml" ContentType="application/vnd.openxmlformats-officedocument.drawingml.diagramStyle+xml"/>
  <Override PartName="/ppt/diagrams/colors35.xml" ContentType="application/vnd.openxmlformats-officedocument.drawingml.diagramColors+xml"/>
  <Override PartName="/ppt/diagrams/drawing35.xml" ContentType="application/vnd.ms-office.drawingml.diagramDrawing+xml"/>
  <Override PartName="/ppt/diagrams/data36.xml" ContentType="application/vnd.openxmlformats-officedocument.drawingml.diagramData+xml"/>
  <Override PartName="/ppt/diagrams/layout36.xml" ContentType="application/vnd.openxmlformats-officedocument.drawingml.diagramLayout+xml"/>
  <Override PartName="/ppt/diagrams/quickStyle36.xml" ContentType="application/vnd.openxmlformats-officedocument.drawingml.diagramStyle+xml"/>
  <Override PartName="/ppt/diagrams/colors36.xml" ContentType="application/vnd.openxmlformats-officedocument.drawingml.diagramColors+xml"/>
  <Override PartName="/ppt/diagrams/drawing36.xml" ContentType="application/vnd.ms-office.drawingml.diagramDrawing+xml"/>
  <Override PartName="/ppt/diagrams/data37.xml" ContentType="application/vnd.openxmlformats-officedocument.drawingml.diagramData+xml"/>
  <Override PartName="/ppt/diagrams/layout37.xml" ContentType="application/vnd.openxmlformats-officedocument.drawingml.diagramLayout+xml"/>
  <Override PartName="/ppt/diagrams/quickStyle37.xml" ContentType="application/vnd.openxmlformats-officedocument.drawingml.diagramStyle+xml"/>
  <Override PartName="/ppt/diagrams/colors37.xml" ContentType="application/vnd.openxmlformats-officedocument.drawingml.diagramColors+xml"/>
  <Override PartName="/ppt/diagrams/drawing37.xml" ContentType="application/vnd.ms-office.drawingml.diagramDrawing+xml"/>
  <Override PartName="/ppt/diagrams/data38.xml" ContentType="application/vnd.openxmlformats-officedocument.drawingml.diagramData+xml"/>
  <Override PartName="/ppt/diagrams/layout38.xml" ContentType="application/vnd.openxmlformats-officedocument.drawingml.diagramLayout+xml"/>
  <Override PartName="/ppt/diagrams/quickStyle38.xml" ContentType="application/vnd.openxmlformats-officedocument.drawingml.diagramStyle+xml"/>
  <Override PartName="/ppt/diagrams/colors38.xml" ContentType="application/vnd.openxmlformats-officedocument.drawingml.diagramColors+xml"/>
  <Override PartName="/ppt/diagrams/drawing38.xml" ContentType="application/vnd.ms-office.drawingml.diagramDrawing+xml"/>
  <Override PartName="/ppt/diagrams/data39.xml" ContentType="application/vnd.openxmlformats-officedocument.drawingml.diagramData+xml"/>
  <Override PartName="/ppt/diagrams/layout39.xml" ContentType="application/vnd.openxmlformats-officedocument.drawingml.diagramLayout+xml"/>
  <Override PartName="/ppt/diagrams/quickStyle39.xml" ContentType="application/vnd.openxmlformats-officedocument.drawingml.diagramStyle+xml"/>
  <Override PartName="/ppt/diagrams/colors39.xml" ContentType="application/vnd.openxmlformats-officedocument.drawingml.diagramColors+xml"/>
  <Override PartName="/ppt/diagrams/drawing39.xml" ContentType="application/vnd.ms-office.drawingml.diagramDrawing+xml"/>
  <Override PartName="/ppt/diagrams/data40.xml" ContentType="application/vnd.openxmlformats-officedocument.drawingml.diagramData+xml"/>
  <Override PartName="/ppt/diagrams/layout40.xml" ContentType="application/vnd.openxmlformats-officedocument.drawingml.diagramLayout+xml"/>
  <Override PartName="/ppt/diagrams/quickStyle40.xml" ContentType="application/vnd.openxmlformats-officedocument.drawingml.diagramStyle+xml"/>
  <Override PartName="/ppt/diagrams/colors40.xml" ContentType="application/vnd.openxmlformats-officedocument.drawingml.diagramColors+xml"/>
  <Override PartName="/ppt/diagrams/drawing40.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84" r:id="rId1"/>
  </p:sldMasterIdLst>
  <p:sldIdLst>
    <p:sldId id="256" r:id="rId2"/>
    <p:sldId id="259" r:id="rId3"/>
    <p:sldId id="260" r:id="rId4"/>
    <p:sldId id="261" r:id="rId5"/>
    <p:sldId id="262" r:id="rId6"/>
    <p:sldId id="263" r:id="rId7"/>
    <p:sldId id="264" r:id="rId8"/>
    <p:sldId id="357" r:id="rId9"/>
    <p:sldId id="265" r:id="rId10"/>
    <p:sldId id="266" r:id="rId11"/>
    <p:sldId id="267" r:id="rId12"/>
    <p:sldId id="358" r:id="rId13"/>
    <p:sldId id="359" r:id="rId14"/>
    <p:sldId id="360" r:id="rId15"/>
    <p:sldId id="361" r:id="rId16"/>
    <p:sldId id="268" r:id="rId17"/>
    <p:sldId id="362" r:id="rId18"/>
    <p:sldId id="363" r:id="rId19"/>
    <p:sldId id="269" r:id="rId20"/>
    <p:sldId id="270" r:id="rId21"/>
    <p:sldId id="364" r:id="rId22"/>
    <p:sldId id="365" r:id="rId23"/>
    <p:sldId id="366" r:id="rId24"/>
    <p:sldId id="367" r:id="rId25"/>
    <p:sldId id="271" r:id="rId26"/>
    <p:sldId id="368" r:id="rId27"/>
    <p:sldId id="369" r:id="rId28"/>
    <p:sldId id="272" r:id="rId29"/>
    <p:sldId id="370" r:id="rId30"/>
    <p:sldId id="371" r:id="rId31"/>
    <p:sldId id="372" r:id="rId32"/>
    <p:sldId id="373" r:id="rId33"/>
    <p:sldId id="374" r:id="rId34"/>
    <p:sldId id="273" r:id="rId35"/>
    <p:sldId id="375" r:id="rId36"/>
    <p:sldId id="274" r:id="rId37"/>
    <p:sldId id="376" r:id="rId38"/>
    <p:sldId id="275" r:id="rId39"/>
    <p:sldId id="276" r:id="rId40"/>
    <p:sldId id="280" r:id="rId41"/>
    <p:sldId id="377" r:id="rId42"/>
    <p:sldId id="378" r:id="rId43"/>
    <p:sldId id="379" r:id="rId44"/>
    <p:sldId id="281" r:id="rId45"/>
    <p:sldId id="380" r:id="rId46"/>
    <p:sldId id="381" r:id="rId47"/>
    <p:sldId id="282" r:id="rId48"/>
    <p:sldId id="382" r:id="rId49"/>
    <p:sldId id="388" r:id="rId50"/>
    <p:sldId id="383" r:id="rId51"/>
    <p:sldId id="384" r:id="rId52"/>
    <p:sldId id="385" r:id="rId53"/>
    <p:sldId id="386" r:id="rId54"/>
    <p:sldId id="387" r:id="rId55"/>
    <p:sldId id="389" r:id="rId56"/>
    <p:sldId id="390" r:id="rId57"/>
    <p:sldId id="391" r:id="rId58"/>
    <p:sldId id="392" r:id="rId59"/>
    <p:sldId id="393" r:id="rId60"/>
    <p:sldId id="394" r:id="rId61"/>
    <p:sldId id="395" r:id="rId62"/>
    <p:sldId id="396" r:id="rId63"/>
    <p:sldId id="397" r:id="rId64"/>
    <p:sldId id="283" r:id="rId65"/>
    <p:sldId id="284" r:id="rId66"/>
    <p:sldId id="398" r:id="rId67"/>
    <p:sldId id="399" r:id="rId68"/>
    <p:sldId id="285" r:id="rId69"/>
    <p:sldId id="400" r:id="rId70"/>
    <p:sldId id="401" r:id="rId71"/>
    <p:sldId id="402" r:id="rId72"/>
    <p:sldId id="403" r:id="rId73"/>
    <p:sldId id="404" r:id="rId74"/>
    <p:sldId id="405" r:id="rId75"/>
    <p:sldId id="406" r:id="rId76"/>
    <p:sldId id="407" r:id="rId77"/>
    <p:sldId id="408" r:id="rId78"/>
    <p:sldId id="409" r:id="rId79"/>
    <p:sldId id="410" r:id="rId80"/>
    <p:sldId id="411" r:id="rId81"/>
    <p:sldId id="286" r:id="rId82"/>
    <p:sldId id="412" r:id="rId83"/>
    <p:sldId id="413" r:id="rId84"/>
    <p:sldId id="414" r:id="rId85"/>
    <p:sldId id="415" r:id="rId86"/>
    <p:sldId id="416" r:id="rId87"/>
    <p:sldId id="417" r:id="rId88"/>
    <p:sldId id="418" r:id="rId89"/>
    <p:sldId id="419" r:id="rId90"/>
    <p:sldId id="420" r:id="rId91"/>
    <p:sldId id="421" r:id="rId92"/>
    <p:sldId id="422" r:id="rId93"/>
    <p:sldId id="423" r:id="rId94"/>
    <p:sldId id="424" r:id="rId95"/>
    <p:sldId id="425" r:id="rId96"/>
    <p:sldId id="426" r:id="rId97"/>
    <p:sldId id="427" r:id="rId98"/>
    <p:sldId id="428" r:id="rId99"/>
    <p:sldId id="429" r:id="rId100"/>
    <p:sldId id="430" r:id="rId101"/>
    <p:sldId id="431" r:id="rId102"/>
    <p:sldId id="432" r:id="rId103"/>
    <p:sldId id="433" r:id="rId104"/>
    <p:sldId id="434" r:id="rId105"/>
    <p:sldId id="435" r:id="rId106"/>
    <p:sldId id="436" r:id="rId107"/>
    <p:sldId id="437" r:id="rId108"/>
    <p:sldId id="438" r:id="rId109"/>
    <p:sldId id="439" r:id="rId110"/>
    <p:sldId id="440" r:id="rId111"/>
    <p:sldId id="441" r:id="rId112"/>
    <p:sldId id="442" r:id="rId113"/>
    <p:sldId id="443" r:id="rId114"/>
    <p:sldId id="444" r:id="rId115"/>
    <p:sldId id="445" r:id="rId116"/>
    <p:sldId id="446" r:id="rId117"/>
    <p:sldId id="447" r:id="rId118"/>
    <p:sldId id="448" r:id="rId119"/>
    <p:sldId id="449" r:id="rId120"/>
    <p:sldId id="450" r:id="rId121"/>
    <p:sldId id="451" r:id="rId122"/>
    <p:sldId id="452" r:id="rId123"/>
    <p:sldId id="453" r:id="rId124"/>
    <p:sldId id="454" r:id="rId125"/>
    <p:sldId id="455" r:id="rId126"/>
    <p:sldId id="456" r:id="rId127"/>
    <p:sldId id="457" r:id="rId128"/>
    <p:sldId id="458" r:id="rId129"/>
    <p:sldId id="459" r:id="rId130"/>
    <p:sldId id="460" r:id="rId131"/>
    <p:sldId id="461" r:id="rId132"/>
    <p:sldId id="462" r:id="rId133"/>
    <p:sldId id="463" r:id="rId134"/>
    <p:sldId id="464" r:id="rId135"/>
    <p:sldId id="465" r:id="rId136"/>
    <p:sldId id="466" r:id="rId137"/>
    <p:sldId id="467" r:id="rId138"/>
    <p:sldId id="468" r:id="rId139"/>
    <p:sldId id="469" r:id="rId140"/>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6" d="100"/>
          <a:sy n="66" d="100"/>
        </p:scale>
        <p:origin x="1280" y="4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tableStyles" Target="tableStyle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slide" Target="slides/slide139.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s>
</file>

<file path=ppt/diagrams/_rels/data3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image" Target="../media/image2.jp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8.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9.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0.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7.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8.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9.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0.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4F9DF2E-18A6-4723-B23A-046A91817477}" type="doc">
      <dgm:prSet loTypeId="urn:microsoft.com/office/officeart/2005/8/layout/cycle2" loCatId="cycle" qsTypeId="urn:microsoft.com/office/officeart/2005/8/quickstyle/3d4" qsCatId="3D" csTypeId="urn:microsoft.com/office/officeart/2005/8/colors/colorful5" csCatId="colorful" phldr="1"/>
      <dgm:spPr/>
      <dgm:t>
        <a:bodyPr/>
        <a:lstStyle/>
        <a:p>
          <a:pPr rtl="1"/>
          <a:endParaRPr lang="ar-SA"/>
        </a:p>
      </dgm:t>
    </dgm:pt>
    <dgm:pt modelId="{60DD6C73-6434-45EA-B04D-57E2793635C1}">
      <dgm:prSet phldrT="[نص]" custT="1"/>
      <dgm:spPr/>
      <dgm:t>
        <a:bodyPr/>
        <a:lstStyle/>
        <a:p>
          <a:pPr rtl="1"/>
          <a:r>
            <a:rPr lang="ar-SA" sz="2400" dirty="0" smtClean="0"/>
            <a:t>أهداف التقييم والتشخيص</a:t>
          </a:r>
          <a:endParaRPr lang="ar-SA" sz="2400" dirty="0"/>
        </a:p>
      </dgm:t>
    </dgm:pt>
    <dgm:pt modelId="{1009FB60-63FD-4FDE-9D15-952083F4BC3D}" type="parTrans" cxnId="{04FF116B-9041-4296-B354-2EF29C34EB36}">
      <dgm:prSet/>
      <dgm:spPr/>
      <dgm:t>
        <a:bodyPr/>
        <a:lstStyle/>
        <a:p>
          <a:pPr rtl="1"/>
          <a:endParaRPr lang="ar-SA"/>
        </a:p>
      </dgm:t>
    </dgm:pt>
    <dgm:pt modelId="{B3D34F27-5B7B-44E8-BC72-E42B4020B658}" type="sibTrans" cxnId="{04FF116B-9041-4296-B354-2EF29C34EB36}">
      <dgm:prSet/>
      <dgm:spPr/>
      <dgm:t>
        <a:bodyPr/>
        <a:lstStyle/>
        <a:p>
          <a:pPr rtl="1"/>
          <a:endParaRPr lang="ar-SA"/>
        </a:p>
      </dgm:t>
    </dgm:pt>
    <dgm:pt modelId="{F1A16707-1D16-4F97-8E55-81BB975ABBBF}">
      <dgm:prSet phldrT="[نص]" custT="1"/>
      <dgm:spPr/>
      <dgm:t>
        <a:bodyPr/>
        <a:lstStyle/>
        <a:p>
          <a:pPr rtl="1"/>
          <a:r>
            <a:rPr lang="ar-SA" sz="2400" dirty="0" smtClean="0"/>
            <a:t>المسح</a:t>
          </a:r>
          <a:endParaRPr lang="ar-SA" sz="2400" dirty="0"/>
        </a:p>
      </dgm:t>
    </dgm:pt>
    <dgm:pt modelId="{47A9B35C-F475-41CC-84C4-F46FCF364731}" type="parTrans" cxnId="{2809C6CE-09F8-4849-BA73-1CD9B591D850}">
      <dgm:prSet/>
      <dgm:spPr/>
      <dgm:t>
        <a:bodyPr/>
        <a:lstStyle/>
        <a:p>
          <a:pPr rtl="1"/>
          <a:endParaRPr lang="ar-SA"/>
        </a:p>
      </dgm:t>
    </dgm:pt>
    <dgm:pt modelId="{880DAF37-BDF9-4EA4-B2C0-20F3BDE298D9}" type="sibTrans" cxnId="{2809C6CE-09F8-4849-BA73-1CD9B591D850}">
      <dgm:prSet/>
      <dgm:spPr/>
      <dgm:t>
        <a:bodyPr/>
        <a:lstStyle/>
        <a:p>
          <a:pPr rtl="1"/>
          <a:endParaRPr lang="ar-SA"/>
        </a:p>
      </dgm:t>
    </dgm:pt>
    <dgm:pt modelId="{117A9816-DA0A-4F39-8F03-28EC7297F8AE}">
      <dgm:prSet phldrT="[نص]" custT="1"/>
      <dgm:spPr/>
      <dgm:t>
        <a:bodyPr/>
        <a:lstStyle/>
        <a:p>
          <a:pPr rtl="1"/>
          <a:r>
            <a:rPr lang="ar-SA" sz="2000" smtClean="0"/>
            <a:t>التشخيص</a:t>
          </a:r>
          <a:endParaRPr lang="ar-SA" sz="2400" dirty="0"/>
        </a:p>
      </dgm:t>
    </dgm:pt>
    <dgm:pt modelId="{081CDBB3-14D2-42FD-8C44-F3FCE9568615}" type="parTrans" cxnId="{A807DD2A-2595-4A86-BC9F-5D1F7DD3C9A8}">
      <dgm:prSet/>
      <dgm:spPr/>
      <dgm:t>
        <a:bodyPr/>
        <a:lstStyle/>
        <a:p>
          <a:pPr rtl="1"/>
          <a:endParaRPr lang="ar-SA"/>
        </a:p>
      </dgm:t>
    </dgm:pt>
    <dgm:pt modelId="{F3B52711-0A11-4D19-8B2B-9AE6F892B6CE}" type="sibTrans" cxnId="{A807DD2A-2595-4A86-BC9F-5D1F7DD3C9A8}">
      <dgm:prSet/>
      <dgm:spPr/>
      <dgm:t>
        <a:bodyPr/>
        <a:lstStyle/>
        <a:p>
          <a:pPr rtl="1"/>
          <a:endParaRPr lang="ar-SA"/>
        </a:p>
      </dgm:t>
    </dgm:pt>
    <dgm:pt modelId="{E1855CB5-4EBE-40F6-9BD8-EE69A5B0ED42}">
      <dgm:prSet phldrT="[نص]"/>
      <dgm:spPr/>
      <dgm:t>
        <a:bodyPr/>
        <a:lstStyle/>
        <a:p>
          <a:pPr rtl="1"/>
          <a:r>
            <a:rPr lang="ar-SA" dirty="0" smtClean="0"/>
            <a:t>العلاج</a:t>
          </a:r>
          <a:endParaRPr lang="ar-SA" dirty="0"/>
        </a:p>
      </dgm:t>
    </dgm:pt>
    <dgm:pt modelId="{A4A3D96D-1A44-4112-B0EC-012E52E95E69}" type="parTrans" cxnId="{65CD56E2-E0CD-406E-8A63-9038A856B286}">
      <dgm:prSet/>
      <dgm:spPr/>
      <dgm:t>
        <a:bodyPr/>
        <a:lstStyle/>
        <a:p>
          <a:pPr rtl="1"/>
          <a:endParaRPr lang="ar-SA"/>
        </a:p>
      </dgm:t>
    </dgm:pt>
    <dgm:pt modelId="{EC116484-93E3-405F-A87E-FFE4BC61EBF4}" type="sibTrans" cxnId="{65CD56E2-E0CD-406E-8A63-9038A856B286}">
      <dgm:prSet/>
      <dgm:spPr/>
      <dgm:t>
        <a:bodyPr/>
        <a:lstStyle/>
        <a:p>
          <a:pPr rtl="1"/>
          <a:endParaRPr lang="ar-SA"/>
        </a:p>
      </dgm:t>
    </dgm:pt>
    <dgm:pt modelId="{4458FFFB-35FD-475D-B304-B74763F6FEA2}">
      <dgm:prSet phldrT="[نص]"/>
      <dgm:spPr/>
      <dgm:t>
        <a:bodyPr/>
        <a:lstStyle/>
        <a:p>
          <a:pPr rtl="1"/>
          <a:r>
            <a:rPr lang="ar-SA" dirty="0" smtClean="0"/>
            <a:t>التنبؤ</a:t>
          </a:r>
          <a:endParaRPr lang="ar-SA" dirty="0"/>
        </a:p>
      </dgm:t>
    </dgm:pt>
    <dgm:pt modelId="{3BAB3C85-668C-4B1B-845C-273995DC9262}" type="parTrans" cxnId="{63C23EEB-28AF-438E-9FA2-42777CFFCC54}">
      <dgm:prSet/>
      <dgm:spPr/>
      <dgm:t>
        <a:bodyPr/>
        <a:lstStyle/>
        <a:p>
          <a:pPr rtl="1"/>
          <a:endParaRPr lang="ar-SA"/>
        </a:p>
      </dgm:t>
    </dgm:pt>
    <dgm:pt modelId="{4C291B1E-13E8-4AE8-A17A-8A923FC73623}" type="sibTrans" cxnId="{63C23EEB-28AF-438E-9FA2-42777CFFCC54}">
      <dgm:prSet/>
      <dgm:spPr/>
      <dgm:t>
        <a:bodyPr/>
        <a:lstStyle/>
        <a:p>
          <a:pPr rtl="1"/>
          <a:endParaRPr lang="ar-SA"/>
        </a:p>
      </dgm:t>
    </dgm:pt>
    <dgm:pt modelId="{5C73757E-2A28-4751-8DC4-11F69C039228}" type="pres">
      <dgm:prSet presAssocID="{34F9DF2E-18A6-4723-B23A-046A91817477}" presName="cycle" presStyleCnt="0">
        <dgm:presLayoutVars>
          <dgm:dir/>
          <dgm:resizeHandles val="exact"/>
        </dgm:presLayoutVars>
      </dgm:prSet>
      <dgm:spPr/>
      <dgm:t>
        <a:bodyPr/>
        <a:lstStyle/>
        <a:p>
          <a:pPr rtl="1"/>
          <a:endParaRPr lang="ar-SA"/>
        </a:p>
      </dgm:t>
    </dgm:pt>
    <dgm:pt modelId="{92531F1F-13EE-462D-BAD2-5BA576A47997}" type="pres">
      <dgm:prSet presAssocID="{60DD6C73-6434-45EA-B04D-57E2793635C1}" presName="node" presStyleLbl="node1" presStyleIdx="0" presStyleCnt="5" custScaleX="152666">
        <dgm:presLayoutVars>
          <dgm:bulletEnabled val="1"/>
        </dgm:presLayoutVars>
      </dgm:prSet>
      <dgm:spPr/>
      <dgm:t>
        <a:bodyPr/>
        <a:lstStyle/>
        <a:p>
          <a:pPr rtl="1"/>
          <a:endParaRPr lang="ar-SA"/>
        </a:p>
      </dgm:t>
    </dgm:pt>
    <dgm:pt modelId="{DA434A51-A0C7-43BD-AE96-A0E79DA1E133}" type="pres">
      <dgm:prSet presAssocID="{B3D34F27-5B7B-44E8-BC72-E42B4020B658}" presName="sibTrans" presStyleLbl="sibTrans2D1" presStyleIdx="0" presStyleCnt="5"/>
      <dgm:spPr/>
      <dgm:t>
        <a:bodyPr/>
        <a:lstStyle/>
        <a:p>
          <a:pPr rtl="1"/>
          <a:endParaRPr lang="ar-SA"/>
        </a:p>
      </dgm:t>
    </dgm:pt>
    <dgm:pt modelId="{2E800569-2849-4517-8A88-7A3D357210C5}" type="pres">
      <dgm:prSet presAssocID="{B3D34F27-5B7B-44E8-BC72-E42B4020B658}" presName="connectorText" presStyleLbl="sibTrans2D1" presStyleIdx="0" presStyleCnt="5"/>
      <dgm:spPr/>
      <dgm:t>
        <a:bodyPr/>
        <a:lstStyle/>
        <a:p>
          <a:pPr rtl="1"/>
          <a:endParaRPr lang="ar-SA"/>
        </a:p>
      </dgm:t>
    </dgm:pt>
    <dgm:pt modelId="{28C6DA1C-47E5-4F44-92F1-76576EAAA998}" type="pres">
      <dgm:prSet presAssocID="{F1A16707-1D16-4F97-8E55-81BB975ABBBF}" presName="node" presStyleLbl="node1" presStyleIdx="1" presStyleCnt="5">
        <dgm:presLayoutVars>
          <dgm:bulletEnabled val="1"/>
        </dgm:presLayoutVars>
      </dgm:prSet>
      <dgm:spPr/>
      <dgm:t>
        <a:bodyPr/>
        <a:lstStyle/>
        <a:p>
          <a:pPr rtl="1"/>
          <a:endParaRPr lang="ar-SA"/>
        </a:p>
      </dgm:t>
    </dgm:pt>
    <dgm:pt modelId="{F97E493D-93F8-464F-98F0-1425CC04A92A}" type="pres">
      <dgm:prSet presAssocID="{880DAF37-BDF9-4EA4-B2C0-20F3BDE298D9}" presName="sibTrans" presStyleLbl="sibTrans2D1" presStyleIdx="1" presStyleCnt="5"/>
      <dgm:spPr/>
      <dgm:t>
        <a:bodyPr/>
        <a:lstStyle/>
        <a:p>
          <a:pPr rtl="1"/>
          <a:endParaRPr lang="ar-SA"/>
        </a:p>
      </dgm:t>
    </dgm:pt>
    <dgm:pt modelId="{3C441D01-6AFC-4FCC-A8D9-452236D92B61}" type="pres">
      <dgm:prSet presAssocID="{880DAF37-BDF9-4EA4-B2C0-20F3BDE298D9}" presName="connectorText" presStyleLbl="sibTrans2D1" presStyleIdx="1" presStyleCnt="5"/>
      <dgm:spPr/>
      <dgm:t>
        <a:bodyPr/>
        <a:lstStyle/>
        <a:p>
          <a:pPr rtl="1"/>
          <a:endParaRPr lang="ar-SA"/>
        </a:p>
      </dgm:t>
    </dgm:pt>
    <dgm:pt modelId="{D21CA6B1-AB1B-409C-B746-819035A0B9F3}" type="pres">
      <dgm:prSet presAssocID="{117A9816-DA0A-4F39-8F03-28EC7297F8AE}" presName="node" presStyleLbl="node1" presStyleIdx="2" presStyleCnt="5" custScaleX="119777">
        <dgm:presLayoutVars>
          <dgm:bulletEnabled val="1"/>
        </dgm:presLayoutVars>
      </dgm:prSet>
      <dgm:spPr/>
      <dgm:t>
        <a:bodyPr/>
        <a:lstStyle/>
        <a:p>
          <a:pPr rtl="1"/>
          <a:endParaRPr lang="ar-SA"/>
        </a:p>
      </dgm:t>
    </dgm:pt>
    <dgm:pt modelId="{9644DB2E-D495-4AEE-A38C-862C7A799427}" type="pres">
      <dgm:prSet presAssocID="{F3B52711-0A11-4D19-8B2B-9AE6F892B6CE}" presName="sibTrans" presStyleLbl="sibTrans2D1" presStyleIdx="2" presStyleCnt="5"/>
      <dgm:spPr/>
      <dgm:t>
        <a:bodyPr/>
        <a:lstStyle/>
        <a:p>
          <a:pPr rtl="1"/>
          <a:endParaRPr lang="ar-SA"/>
        </a:p>
      </dgm:t>
    </dgm:pt>
    <dgm:pt modelId="{5222FE72-579D-4558-A9A6-62FDDCC8A6AE}" type="pres">
      <dgm:prSet presAssocID="{F3B52711-0A11-4D19-8B2B-9AE6F892B6CE}" presName="connectorText" presStyleLbl="sibTrans2D1" presStyleIdx="2" presStyleCnt="5"/>
      <dgm:spPr/>
      <dgm:t>
        <a:bodyPr/>
        <a:lstStyle/>
        <a:p>
          <a:pPr rtl="1"/>
          <a:endParaRPr lang="ar-SA"/>
        </a:p>
      </dgm:t>
    </dgm:pt>
    <dgm:pt modelId="{6313E0B3-0940-4F5F-B6A6-60F08441293B}" type="pres">
      <dgm:prSet presAssocID="{E1855CB5-4EBE-40F6-9BD8-EE69A5B0ED42}" presName="node" presStyleLbl="node1" presStyleIdx="3" presStyleCnt="5">
        <dgm:presLayoutVars>
          <dgm:bulletEnabled val="1"/>
        </dgm:presLayoutVars>
      </dgm:prSet>
      <dgm:spPr/>
      <dgm:t>
        <a:bodyPr/>
        <a:lstStyle/>
        <a:p>
          <a:pPr rtl="1"/>
          <a:endParaRPr lang="ar-SA"/>
        </a:p>
      </dgm:t>
    </dgm:pt>
    <dgm:pt modelId="{718F2470-A54F-4BAA-A933-B27144DD08D4}" type="pres">
      <dgm:prSet presAssocID="{EC116484-93E3-405F-A87E-FFE4BC61EBF4}" presName="sibTrans" presStyleLbl="sibTrans2D1" presStyleIdx="3" presStyleCnt="5"/>
      <dgm:spPr/>
      <dgm:t>
        <a:bodyPr/>
        <a:lstStyle/>
        <a:p>
          <a:pPr rtl="1"/>
          <a:endParaRPr lang="ar-SA"/>
        </a:p>
      </dgm:t>
    </dgm:pt>
    <dgm:pt modelId="{C3CE9971-7FD0-4C29-9F34-D14D4E2709CD}" type="pres">
      <dgm:prSet presAssocID="{EC116484-93E3-405F-A87E-FFE4BC61EBF4}" presName="connectorText" presStyleLbl="sibTrans2D1" presStyleIdx="3" presStyleCnt="5"/>
      <dgm:spPr/>
      <dgm:t>
        <a:bodyPr/>
        <a:lstStyle/>
        <a:p>
          <a:pPr rtl="1"/>
          <a:endParaRPr lang="ar-SA"/>
        </a:p>
      </dgm:t>
    </dgm:pt>
    <dgm:pt modelId="{C56E8873-E99B-48D1-A483-F57123FDA5EC}" type="pres">
      <dgm:prSet presAssocID="{4458FFFB-35FD-475D-B304-B74763F6FEA2}" presName="node" presStyleLbl="node1" presStyleIdx="4" presStyleCnt="5">
        <dgm:presLayoutVars>
          <dgm:bulletEnabled val="1"/>
        </dgm:presLayoutVars>
      </dgm:prSet>
      <dgm:spPr/>
      <dgm:t>
        <a:bodyPr/>
        <a:lstStyle/>
        <a:p>
          <a:pPr rtl="1"/>
          <a:endParaRPr lang="ar-SA"/>
        </a:p>
      </dgm:t>
    </dgm:pt>
    <dgm:pt modelId="{1ECF7AE0-516C-47E8-8FBA-6C348871C369}" type="pres">
      <dgm:prSet presAssocID="{4C291B1E-13E8-4AE8-A17A-8A923FC73623}" presName="sibTrans" presStyleLbl="sibTrans2D1" presStyleIdx="4" presStyleCnt="5"/>
      <dgm:spPr/>
      <dgm:t>
        <a:bodyPr/>
        <a:lstStyle/>
        <a:p>
          <a:pPr rtl="1"/>
          <a:endParaRPr lang="ar-SA"/>
        </a:p>
      </dgm:t>
    </dgm:pt>
    <dgm:pt modelId="{C13B5550-794C-4990-94D9-E9569BEF7AD1}" type="pres">
      <dgm:prSet presAssocID="{4C291B1E-13E8-4AE8-A17A-8A923FC73623}" presName="connectorText" presStyleLbl="sibTrans2D1" presStyleIdx="4" presStyleCnt="5"/>
      <dgm:spPr/>
      <dgm:t>
        <a:bodyPr/>
        <a:lstStyle/>
        <a:p>
          <a:pPr rtl="1"/>
          <a:endParaRPr lang="ar-SA"/>
        </a:p>
      </dgm:t>
    </dgm:pt>
  </dgm:ptLst>
  <dgm:cxnLst>
    <dgm:cxn modelId="{A807DD2A-2595-4A86-BC9F-5D1F7DD3C9A8}" srcId="{34F9DF2E-18A6-4723-B23A-046A91817477}" destId="{117A9816-DA0A-4F39-8F03-28EC7297F8AE}" srcOrd="2" destOrd="0" parTransId="{081CDBB3-14D2-42FD-8C44-F3FCE9568615}" sibTransId="{F3B52711-0A11-4D19-8B2B-9AE6F892B6CE}"/>
    <dgm:cxn modelId="{E3AA85F5-2D3C-4E3A-B733-9C4276D4650E}" type="presOf" srcId="{E1855CB5-4EBE-40F6-9BD8-EE69A5B0ED42}" destId="{6313E0B3-0940-4F5F-B6A6-60F08441293B}" srcOrd="0" destOrd="0" presId="urn:microsoft.com/office/officeart/2005/8/layout/cycle2"/>
    <dgm:cxn modelId="{5C44E56E-F0D2-4A77-A8CB-94D9D49C32F3}" type="presOf" srcId="{EC116484-93E3-405F-A87E-FFE4BC61EBF4}" destId="{718F2470-A54F-4BAA-A933-B27144DD08D4}" srcOrd="0" destOrd="0" presId="urn:microsoft.com/office/officeart/2005/8/layout/cycle2"/>
    <dgm:cxn modelId="{C3C3A8B0-9EA5-4725-A1B8-6F685A3B632F}" type="presOf" srcId="{B3D34F27-5B7B-44E8-BC72-E42B4020B658}" destId="{DA434A51-A0C7-43BD-AE96-A0E79DA1E133}" srcOrd="0" destOrd="0" presId="urn:microsoft.com/office/officeart/2005/8/layout/cycle2"/>
    <dgm:cxn modelId="{63C23EEB-28AF-438E-9FA2-42777CFFCC54}" srcId="{34F9DF2E-18A6-4723-B23A-046A91817477}" destId="{4458FFFB-35FD-475D-B304-B74763F6FEA2}" srcOrd="4" destOrd="0" parTransId="{3BAB3C85-668C-4B1B-845C-273995DC9262}" sibTransId="{4C291B1E-13E8-4AE8-A17A-8A923FC73623}"/>
    <dgm:cxn modelId="{C3F8D086-2B92-4AB2-8D8E-8CC18F35C671}" type="presOf" srcId="{4C291B1E-13E8-4AE8-A17A-8A923FC73623}" destId="{C13B5550-794C-4990-94D9-E9569BEF7AD1}" srcOrd="1" destOrd="0" presId="urn:microsoft.com/office/officeart/2005/8/layout/cycle2"/>
    <dgm:cxn modelId="{F168D7C1-579F-4186-AAF8-B3399F5E8D65}" type="presOf" srcId="{34F9DF2E-18A6-4723-B23A-046A91817477}" destId="{5C73757E-2A28-4751-8DC4-11F69C039228}" srcOrd="0" destOrd="0" presId="urn:microsoft.com/office/officeart/2005/8/layout/cycle2"/>
    <dgm:cxn modelId="{1DC5C23E-7378-4EC1-A876-B95FD06FAF80}" type="presOf" srcId="{4458FFFB-35FD-475D-B304-B74763F6FEA2}" destId="{C56E8873-E99B-48D1-A483-F57123FDA5EC}" srcOrd="0" destOrd="0" presId="urn:microsoft.com/office/officeart/2005/8/layout/cycle2"/>
    <dgm:cxn modelId="{7986C3EC-D7DA-4174-B17E-36C7F6E677E6}" type="presOf" srcId="{EC116484-93E3-405F-A87E-FFE4BC61EBF4}" destId="{C3CE9971-7FD0-4C29-9F34-D14D4E2709CD}" srcOrd="1" destOrd="0" presId="urn:microsoft.com/office/officeart/2005/8/layout/cycle2"/>
    <dgm:cxn modelId="{97A358E9-8134-408F-ADE3-EA449DC53E07}" type="presOf" srcId="{4C291B1E-13E8-4AE8-A17A-8A923FC73623}" destId="{1ECF7AE0-516C-47E8-8FBA-6C348871C369}" srcOrd="0" destOrd="0" presId="urn:microsoft.com/office/officeart/2005/8/layout/cycle2"/>
    <dgm:cxn modelId="{0EBF2452-125E-4165-A631-C25F4C37E2C1}" type="presOf" srcId="{F3B52711-0A11-4D19-8B2B-9AE6F892B6CE}" destId="{5222FE72-579D-4558-A9A6-62FDDCC8A6AE}" srcOrd="1" destOrd="0" presId="urn:microsoft.com/office/officeart/2005/8/layout/cycle2"/>
    <dgm:cxn modelId="{6EC68B81-718F-44D5-844C-7C53C99106B1}" type="presOf" srcId="{F1A16707-1D16-4F97-8E55-81BB975ABBBF}" destId="{28C6DA1C-47E5-4F44-92F1-76576EAAA998}" srcOrd="0" destOrd="0" presId="urn:microsoft.com/office/officeart/2005/8/layout/cycle2"/>
    <dgm:cxn modelId="{5AA81A24-FD9E-45B2-A9E7-9DB137DF2674}" type="presOf" srcId="{117A9816-DA0A-4F39-8F03-28EC7297F8AE}" destId="{D21CA6B1-AB1B-409C-B746-819035A0B9F3}" srcOrd="0" destOrd="0" presId="urn:microsoft.com/office/officeart/2005/8/layout/cycle2"/>
    <dgm:cxn modelId="{65CD56E2-E0CD-406E-8A63-9038A856B286}" srcId="{34F9DF2E-18A6-4723-B23A-046A91817477}" destId="{E1855CB5-4EBE-40F6-9BD8-EE69A5B0ED42}" srcOrd="3" destOrd="0" parTransId="{A4A3D96D-1A44-4112-B0EC-012E52E95E69}" sibTransId="{EC116484-93E3-405F-A87E-FFE4BC61EBF4}"/>
    <dgm:cxn modelId="{1C7DA900-02BD-46B9-AB85-3A3CD0736C25}" type="presOf" srcId="{880DAF37-BDF9-4EA4-B2C0-20F3BDE298D9}" destId="{F97E493D-93F8-464F-98F0-1425CC04A92A}" srcOrd="0" destOrd="0" presId="urn:microsoft.com/office/officeart/2005/8/layout/cycle2"/>
    <dgm:cxn modelId="{04FF116B-9041-4296-B354-2EF29C34EB36}" srcId="{34F9DF2E-18A6-4723-B23A-046A91817477}" destId="{60DD6C73-6434-45EA-B04D-57E2793635C1}" srcOrd="0" destOrd="0" parTransId="{1009FB60-63FD-4FDE-9D15-952083F4BC3D}" sibTransId="{B3D34F27-5B7B-44E8-BC72-E42B4020B658}"/>
    <dgm:cxn modelId="{EBBD5146-9C16-41A4-9CCC-53431550B6E5}" type="presOf" srcId="{60DD6C73-6434-45EA-B04D-57E2793635C1}" destId="{92531F1F-13EE-462D-BAD2-5BA576A47997}" srcOrd="0" destOrd="0" presId="urn:microsoft.com/office/officeart/2005/8/layout/cycle2"/>
    <dgm:cxn modelId="{7B4360FD-1917-4798-B8A6-EE0621A4B6C0}" type="presOf" srcId="{880DAF37-BDF9-4EA4-B2C0-20F3BDE298D9}" destId="{3C441D01-6AFC-4FCC-A8D9-452236D92B61}" srcOrd="1" destOrd="0" presId="urn:microsoft.com/office/officeart/2005/8/layout/cycle2"/>
    <dgm:cxn modelId="{E40373E2-73AC-4134-8DB6-6623304F5172}" type="presOf" srcId="{B3D34F27-5B7B-44E8-BC72-E42B4020B658}" destId="{2E800569-2849-4517-8A88-7A3D357210C5}" srcOrd="1" destOrd="0" presId="urn:microsoft.com/office/officeart/2005/8/layout/cycle2"/>
    <dgm:cxn modelId="{5C1E5D40-CDE1-4F38-A133-2163C097E1DE}" type="presOf" srcId="{F3B52711-0A11-4D19-8B2B-9AE6F892B6CE}" destId="{9644DB2E-D495-4AEE-A38C-862C7A799427}" srcOrd="0" destOrd="0" presId="urn:microsoft.com/office/officeart/2005/8/layout/cycle2"/>
    <dgm:cxn modelId="{2809C6CE-09F8-4849-BA73-1CD9B591D850}" srcId="{34F9DF2E-18A6-4723-B23A-046A91817477}" destId="{F1A16707-1D16-4F97-8E55-81BB975ABBBF}" srcOrd="1" destOrd="0" parTransId="{47A9B35C-F475-41CC-84C4-F46FCF364731}" sibTransId="{880DAF37-BDF9-4EA4-B2C0-20F3BDE298D9}"/>
    <dgm:cxn modelId="{74C1BEB0-AF48-4500-838F-241875433BB4}" type="presParOf" srcId="{5C73757E-2A28-4751-8DC4-11F69C039228}" destId="{92531F1F-13EE-462D-BAD2-5BA576A47997}" srcOrd="0" destOrd="0" presId="urn:microsoft.com/office/officeart/2005/8/layout/cycle2"/>
    <dgm:cxn modelId="{93B5C0C4-1EA8-4E74-A445-8EBE693E3C16}" type="presParOf" srcId="{5C73757E-2A28-4751-8DC4-11F69C039228}" destId="{DA434A51-A0C7-43BD-AE96-A0E79DA1E133}" srcOrd="1" destOrd="0" presId="urn:microsoft.com/office/officeart/2005/8/layout/cycle2"/>
    <dgm:cxn modelId="{A57A22E5-4E19-4A99-A64C-C81F8B9CC474}" type="presParOf" srcId="{DA434A51-A0C7-43BD-AE96-A0E79DA1E133}" destId="{2E800569-2849-4517-8A88-7A3D357210C5}" srcOrd="0" destOrd="0" presId="urn:microsoft.com/office/officeart/2005/8/layout/cycle2"/>
    <dgm:cxn modelId="{D0A1240F-99C4-4682-AC13-2342D2F9D642}" type="presParOf" srcId="{5C73757E-2A28-4751-8DC4-11F69C039228}" destId="{28C6DA1C-47E5-4F44-92F1-76576EAAA998}" srcOrd="2" destOrd="0" presId="urn:microsoft.com/office/officeart/2005/8/layout/cycle2"/>
    <dgm:cxn modelId="{0D8B986F-21F3-4226-A0D2-4D8EB1E3DF70}" type="presParOf" srcId="{5C73757E-2A28-4751-8DC4-11F69C039228}" destId="{F97E493D-93F8-464F-98F0-1425CC04A92A}" srcOrd="3" destOrd="0" presId="urn:microsoft.com/office/officeart/2005/8/layout/cycle2"/>
    <dgm:cxn modelId="{A025DE2C-3730-4F49-8828-3F955CF24FBC}" type="presParOf" srcId="{F97E493D-93F8-464F-98F0-1425CC04A92A}" destId="{3C441D01-6AFC-4FCC-A8D9-452236D92B61}" srcOrd="0" destOrd="0" presId="urn:microsoft.com/office/officeart/2005/8/layout/cycle2"/>
    <dgm:cxn modelId="{422ED9D5-C7E8-401C-96DD-FE7CFE2624FC}" type="presParOf" srcId="{5C73757E-2A28-4751-8DC4-11F69C039228}" destId="{D21CA6B1-AB1B-409C-B746-819035A0B9F3}" srcOrd="4" destOrd="0" presId="urn:microsoft.com/office/officeart/2005/8/layout/cycle2"/>
    <dgm:cxn modelId="{429FB3A7-7127-46F6-9313-A7C48090E7FC}" type="presParOf" srcId="{5C73757E-2A28-4751-8DC4-11F69C039228}" destId="{9644DB2E-D495-4AEE-A38C-862C7A799427}" srcOrd="5" destOrd="0" presId="urn:microsoft.com/office/officeart/2005/8/layout/cycle2"/>
    <dgm:cxn modelId="{A8A22C7E-2080-4A32-B983-4D47911BF3AB}" type="presParOf" srcId="{9644DB2E-D495-4AEE-A38C-862C7A799427}" destId="{5222FE72-579D-4558-A9A6-62FDDCC8A6AE}" srcOrd="0" destOrd="0" presId="urn:microsoft.com/office/officeart/2005/8/layout/cycle2"/>
    <dgm:cxn modelId="{4E553AF0-16AA-4160-9758-57EB40A8D664}" type="presParOf" srcId="{5C73757E-2A28-4751-8DC4-11F69C039228}" destId="{6313E0B3-0940-4F5F-B6A6-60F08441293B}" srcOrd="6" destOrd="0" presId="urn:microsoft.com/office/officeart/2005/8/layout/cycle2"/>
    <dgm:cxn modelId="{53C72F2C-302C-4CAC-88C6-BB4AB0A9E8C0}" type="presParOf" srcId="{5C73757E-2A28-4751-8DC4-11F69C039228}" destId="{718F2470-A54F-4BAA-A933-B27144DD08D4}" srcOrd="7" destOrd="0" presId="urn:microsoft.com/office/officeart/2005/8/layout/cycle2"/>
    <dgm:cxn modelId="{8DDF2A4D-400D-4F2B-8AEF-8EE7B6EEFFA5}" type="presParOf" srcId="{718F2470-A54F-4BAA-A933-B27144DD08D4}" destId="{C3CE9971-7FD0-4C29-9F34-D14D4E2709CD}" srcOrd="0" destOrd="0" presId="urn:microsoft.com/office/officeart/2005/8/layout/cycle2"/>
    <dgm:cxn modelId="{F39FD17A-5089-49E4-BC63-4A326732FEB9}" type="presParOf" srcId="{5C73757E-2A28-4751-8DC4-11F69C039228}" destId="{C56E8873-E99B-48D1-A483-F57123FDA5EC}" srcOrd="8" destOrd="0" presId="urn:microsoft.com/office/officeart/2005/8/layout/cycle2"/>
    <dgm:cxn modelId="{DFE2103E-FFEF-4FFC-82DE-A7124E8F2791}" type="presParOf" srcId="{5C73757E-2A28-4751-8DC4-11F69C039228}" destId="{1ECF7AE0-516C-47E8-8FBA-6C348871C369}" srcOrd="9" destOrd="0" presId="urn:microsoft.com/office/officeart/2005/8/layout/cycle2"/>
    <dgm:cxn modelId="{336A0444-9798-4131-8BF5-B83D964C88E4}" type="presParOf" srcId="{1ECF7AE0-516C-47E8-8FBA-6C348871C369}" destId="{C13B5550-794C-4990-94D9-E9569BEF7AD1}"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10.xml><?xml version="1.0" encoding="utf-8"?>
<dgm:dataModel xmlns:dgm="http://schemas.openxmlformats.org/drawingml/2006/diagram" xmlns:a="http://schemas.openxmlformats.org/drawingml/2006/main">
  <dgm:ptLst>
    <dgm:pt modelId="{C1C723B1-467C-4828-8E03-10F15889850C}" type="doc">
      <dgm:prSet loTypeId="urn:microsoft.com/office/officeart/2008/layout/AscendingPictureAccentProcess" loCatId="picture" qsTypeId="urn:microsoft.com/office/officeart/2005/8/quickstyle/simple1" qsCatId="simple" csTypeId="urn:microsoft.com/office/officeart/2005/8/colors/colorful3" csCatId="colorful" phldr="1"/>
      <dgm:spPr/>
      <dgm:t>
        <a:bodyPr/>
        <a:lstStyle/>
        <a:p>
          <a:pPr rtl="1"/>
          <a:endParaRPr lang="ar-SA"/>
        </a:p>
      </dgm:t>
    </dgm:pt>
    <dgm:pt modelId="{A4ABBCB2-35BD-49E5-8E6C-D6602CE81737}">
      <dgm:prSet phldrT="[نص]"/>
      <dgm:spPr/>
      <dgm:t>
        <a:bodyPr/>
        <a:lstStyle/>
        <a:p>
          <a:pPr rtl="1"/>
          <a:r>
            <a:rPr lang="ar-SA" dirty="0" smtClean="0"/>
            <a:t>الملاحظة الحرة</a:t>
          </a:r>
          <a:endParaRPr lang="ar-SA" dirty="0"/>
        </a:p>
      </dgm:t>
    </dgm:pt>
    <dgm:pt modelId="{E3996732-84A6-40EF-85C7-7D1EB4A0920B}" type="parTrans" cxnId="{91F85D6E-F467-4EB3-8188-862EFF6DC415}">
      <dgm:prSet/>
      <dgm:spPr/>
      <dgm:t>
        <a:bodyPr/>
        <a:lstStyle/>
        <a:p>
          <a:pPr rtl="1"/>
          <a:endParaRPr lang="ar-SA"/>
        </a:p>
      </dgm:t>
    </dgm:pt>
    <dgm:pt modelId="{E32B1B46-875D-4DC5-A5F7-FD85D4109405}" type="sibTrans" cxnId="{91F85D6E-F467-4EB3-8188-862EFF6DC415}">
      <dgm:prSet/>
      <dgm:spPr/>
      <dgm:t>
        <a:bodyPr/>
        <a:lstStyle/>
        <a:p>
          <a:pPr rtl="1"/>
          <a:endParaRPr lang="ar-SA"/>
        </a:p>
      </dgm:t>
    </dgm:pt>
    <dgm:pt modelId="{95F36D2C-A13F-4C33-B8CD-75B4E6738F6A}">
      <dgm:prSet phldrT="[نص]"/>
      <dgm:spPr/>
      <dgm:t>
        <a:bodyPr/>
        <a:lstStyle/>
        <a:p>
          <a:pPr rtl="1"/>
          <a:r>
            <a:rPr lang="ar-SA" dirty="0" smtClean="0"/>
            <a:t>الملاحظة المقيدة</a:t>
          </a:r>
          <a:endParaRPr lang="ar-SA" dirty="0"/>
        </a:p>
      </dgm:t>
    </dgm:pt>
    <dgm:pt modelId="{83850187-D406-46DD-965B-787ADB471FF6}" type="parTrans" cxnId="{01DE19CD-CEA1-4BB3-A3C8-773C22F53E20}">
      <dgm:prSet/>
      <dgm:spPr/>
      <dgm:t>
        <a:bodyPr/>
        <a:lstStyle/>
        <a:p>
          <a:pPr rtl="1"/>
          <a:endParaRPr lang="ar-SA"/>
        </a:p>
      </dgm:t>
    </dgm:pt>
    <dgm:pt modelId="{B283D4D0-A073-4A53-B143-DB617C5E26EA}" type="sibTrans" cxnId="{01DE19CD-CEA1-4BB3-A3C8-773C22F53E20}">
      <dgm:prSet/>
      <dgm:spPr/>
      <dgm:t>
        <a:bodyPr/>
        <a:lstStyle/>
        <a:p>
          <a:pPr rtl="1"/>
          <a:endParaRPr lang="ar-SA"/>
        </a:p>
      </dgm:t>
    </dgm:pt>
    <dgm:pt modelId="{262FB7D4-79A8-45B1-922B-3151A47B1FA9}" type="pres">
      <dgm:prSet presAssocID="{C1C723B1-467C-4828-8E03-10F15889850C}" presName="Name0" presStyleCnt="0">
        <dgm:presLayoutVars>
          <dgm:chMax val="7"/>
          <dgm:chPref val="7"/>
          <dgm:dir/>
        </dgm:presLayoutVars>
      </dgm:prSet>
      <dgm:spPr/>
      <dgm:t>
        <a:bodyPr/>
        <a:lstStyle/>
        <a:p>
          <a:pPr rtl="1"/>
          <a:endParaRPr lang="ar-SA"/>
        </a:p>
      </dgm:t>
    </dgm:pt>
    <dgm:pt modelId="{D4FCA869-6990-4754-8AB1-470A0338F2A7}" type="pres">
      <dgm:prSet presAssocID="{C1C723B1-467C-4828-8E03-10F15889850C}" presName="dot1" presStyleLbl="alignNode1" presStyleIdx="0" presStyleCnt="10"/>
      <dgm:spPr/>
    </dgm:pt>
    <dgm:pt modelId="{0F3E8AB8-9128-4C7A-8185-BC6ACF3D58A9}" type="pres">
      <dgm:prSet presAssocID="{C1C723B1-467C-4828-8E03-10F15889850C}" presName="dot2" presStyleLbl="alignNode1" presStyleIdx="1" presStyleCnt="10"/>
      <dgm:spPr/>
    </dgm:pt>
    <dgm:pt modelId="{23E1C034-3DC7-414B-A1DF-A950A801BF4B}" type="pres">
      <dgm:prSet presAssocID="{C1C723B1-467C-4828-8E03-10F15889850C}" presName="dot3" presStyleLbl="alignNode1" presStyleIdx="2" presStyleCnt="10"/>
      <dgm:spPr/>
    </dgm:pt>
    <dgm:pt modelId="{F3A58EF9-960F-42FE-9FD1-66EE1D4FA96C}" type="pres">
      <dgm:prSet presAssocID="{C1C723B1-467C-4828-8E03-10F15889850C}" presName="dotArrow1" presStyleLbl="alignNode1" presStyleIdx="3" presStyleCnt="10"/>
      <dgm:spPr/>
    </dgm:pt>
    <dgm:pt modelId="{68F7F03B-4671-493D-8A59-7AB64FC34006}" type="pres">
      <dgm:prSet presAssocID="{C1C723B1-467C-4828-8E03-10F15889850C}" presName="dotArrow2" presStyleLbl="alignNode1" presStyleIdx="4" presStyleCnt="10"/>
      <dgm:spPr/>
    </dgm:pt>
    <dgm:pt modelId="{5114A715-28D1-44D7-BC8F-50C197795F27}" type="pres">
      <dgm:prSet presAssocID="{C1C723B1-467C-4828-8E03-10F15889850C}" presName="dotArrow3" presStyleLbl="alignNode1" presStyleIdx="5" presStyleCnt="10"/>
      <dgm:spPr/>
    </dgm:pt>
    <dgm:pt modelId="{1DC3F6A8-E772-448A-8634-A99CCFC0ED4E}" type="pres">
      <dgm:prSet presAssocID="{C1C723B1-467C-4828-8E03-10F15889850C}" presName="dotArrow4" presStyleLbl="alignNode1" presStyleIdx="6" presStyleCnt="10"/>
      <dgm:spPr/>
    </dgm:pt>
    <dgm:pt modelId="{CD3507F7-F3F1-4667-949E-2375FCCC395E}" type="pres">
      <dgm:prSet presAssocID="{C1C723B1-467C-4828-8E03-10F15889850C}" presName="dotArrow5" presStyleLbl="alignNode1" presStyleIdx="7" presStyleCnt="10"/>
      <dgm:spPr/>
    </dgm:pt>
    <dgm:pt modelId="{4808B7AA-C48D-4A78-BAAB-B60CE816422F}" type="pres">
      <dgm:prSet presAssocID="{C1C723B1-467C-4828-8E03-10F15889850C}" presName="dotArrow6" presStyleLbl="alignNode1" presStyleIdx="8" presStyleCnt="10"/>
      <dgm:spPr/>
    </dgm:pt>
    <dgm:pt modelId="{0170E8F1-3126-48C9-95D5-CF74A8A9F4FD}" type="pres">
      <dgm:prSet presAssocID="{C1C723B1-467C-4828-8E03-10F15889850C}" presName="dotArrow7" presStyleLbl="alignNode1" presStyleIdx="9" presStyleCnt="10"/>
      <dgm:spPr/>
    </dgm:pt>
    <dgm:pt modelId="{E96CFC0B-9A5A-46A0-B172-9740B6D8A415}" type="pres">
      <dgm:prSet presAssocID="{A4ABBCB2-35BD-49E5-8E6C-D6602CE81737}" presName="parTx1" presStyleLbl="node1" presStyleIdx="0" presStyleCnt="2"/>
      <dgm:spPr/>
      <dgm:t>
        <a:bodyPr/>
        <a:lstStyle/>
        <a:p>
          <a:pPr rtl="1"/>
          <a:endParaRPr lang="ar-SA"/>
        </a:p>
      </dgm:t>
    </dgm:pt>
    <dgm:pt modelId="{53C8E0C9-0158-4C2B-AD81-2BA4A2A8C3BE}" type="pres">
      <dgm:prSet presAssocID="{E32B1B46-875D-4DC5-A5F7-FD85D4109405}" presName="picture1" presStyleCnt="0"/>
      <dgm:spPr/>
    </dgm:pt>
    <dgm:pt modelId="{BA991E83-023C-4158-A1D2-F9D3577FC5A2}" type="pres">
      <dgm:prSet presAssocID="{E32B1B46-875D-4DC5-A5F7-FD85D4109405}" presName="imageRepeatNode" presStyleLbl="fgImgPlace1" presStyleIdx="0" presStyleCnt="2"/>
      <dgm:spPr/>
      <dgm:t>
        <a:bodyPr/>
        <a:lstStyle/>
        <a:p>
          <a:pPr rtl="1"/>
          <a:endParaRPr lang="ar-SA"/>
        </a:p>
      </dgm:t>
    </dgm:pt>
    <dgm:pt modelId="{9DD8C86A-2134-418F-9EA7-03012150E92F}" type="pres">
      <dgm:prSet presAssocID="{95F36D2C-A13F-4C33-B8CD-75B4E6738F6A}" presName="parTx2" presStyleLbl="node1" presStyleIdx="1" presStyleCnt="2"/>
      <dgm:spPr/>
      <dgm:t>
        <a:bodyPr/>
        <a:lstStyle/>
        <a:p>
          <a:pPr rtl="1"/>
          <a:endParaRPr lang="ar-SA"/>
        </a:p>
      </dgm:t>
    </dgm:pt>
    <dgm:pt modelId="{F8E34A57-FD90-427C-811E-2C91DCD790B2}" type="pres">
      <dgm:prSet presAssocID="{B283D4D0-A073-4A53-B143-DB617C5E26EA}" presName="picture2" presStyleCnt="0"/>
      <dgm:spPr/>
    </dgm:pt>
    <dgm:pt modelId="{DE0AEC05-BD65-429A-A32A-A85C9C755140}" type="pres">
      <dgm:prSet presAssocID="{B283D4D0-A073-4A53-B143-DB617C5E26EA}" presName="imageRepeatNode" presStyleLbl="fgImgPlace1" presStyleIdx="1" presStyleCnt="2"/>
      <dgm:spPr/>
      <dgm:t>
        <a:bodyPr/>
        <a:lstStyle/>
        <a:p>
          <a:pPr rtl="1"/>
          <a:endParaRPr lang="ar-SA"/>
        </a:p>
      </dgm:t>
    </dgm:pt>
  </dgm:ptLst>
  <dgm:cxnLst>
    <dgm:cxn modelId="{9C136EEA-39D3-42E7-842C-EFF4ECB85C72}" type="presOf" srcId="{E32B1B46-875D-4DC5-A5F7-FD85D4109405}" destId="{BA991E83-023C-4158-A1D2-F9D3577FC5A2}" srcOrd="0" destOrd="0" presId="urn:microsoft.com/office/officeart/2008/layout/AscendingPictureAccentProcess"/>
    <dgm:cxn modelId="{01DE19CD-CEA1-4BB3-A3C8-773C22F53E20}" srcId="{C1C723B1-467C-4828-8E03-10F15889850C}" destId="{95F36D2C-A13F-4C33-B8CD-75B4E6738F6A}" srcOrd="1" destOrd="0" parTransId="{83850187-D406-46DD-965B-787ADB471FF6}" sibTransId="{B283D4D0-A073-4A53-B143-DB617C5E26EA}"/>
    <dgm:cxn modelId="{C098B104-6599-4194-BB36-0DF3D02B5E0D}" type="presOf" srcId="{B283D4D0-A073-4A53-B143-DB617C5E26EA}" destId="{DE0AEC05-BD65-429A-A32A-A85C9C755140}" srcOrd="0" destOrd="0" presId="urn:microsoft.com/office/officeart/2008/layout/AscendingPictureAccentProcess"/>
    <dgm:cxn modelId="{91F85D6E-F467-4EB3-8188-862EFF6DC415}" srcId="{C1C723B1-467C-4828-8E03-10F15889850C}" destId="{A4ABBCB2-35BD-49E5-8E6C-D6602CE81737}" srcOrd="0" destOrd="0" parTransId="{E3996732-84A6-40EF-85C7-7D1EB4A0920B}" sibTransId="{E32B1B46-875D-4DC5-A5F7-FD85D4109405}"/>
    <dgm:cxn modelId="{4B464B0F-8983-4D38-B716-1555BCFAF5CF}" type="presOf" srcId="{C1C723B1-467C-4828-8E03-10F15889850C}" destId="{262FB7D4-79A8-45B1-922B-3151A47B1FA9}" srcOrd="0" destOrd="0" presId="urn:microsoft.com/office/officeart/2008/layout/AscendingPictureAccentProcess"/>
    <dgm:cxn modelId="{FD487AF0-75FC-495F-860A-8D6ABAC14945}" type="presOf" srcId="{A4ABBCB2-35BD-49E5-8E6C-D6602CE81737}" destId="{E96CFC0B-9A5A-46A0-B172-9740B6D8A415}" srcOrd="0" destOrd="0" presId="urn:microsoft.com/office/officeart/2008/layout/AscendingPictureAccentProcess"/>
    <dgm:cxn modelId="{5EC62CF6-927B-412F-8B23-0B75B7CA322D}" type="presOf" srcId="{95F36D2C-A13F-4C33-B8CD-75B4E6738F6A}" destId="{9DD8C86A-2134-418F-9EA7-03012150E92F}" srcOrd="0" destOrd="0" presId="urn:microsoft.com/office/officeart/2008/layout/AscendingPictureAccentProcess"/>
    <dgm:cxn modelId="{558304A4-9CBF-4256-BA1A-6403770432D8}" type="presParOf" srcId="{262FB7D4-79A8-45B1-922B-3151A47B1FA9}" destId="{D4FCA869-6990-4754-8AB1-470A0338F2A7}" srcOrd="0" destOrd="0" presId="urn:microsoft.com/office/officeart/2008/layout/AscendingPictureAccentProcess"/>
    <dgm:cxn modelId="{14368C03-B5AC-4664-9229-79BD1CE93677}" type="presParOf" srcId="{262FB7D4-79A8-45B1-922B-3151A47B1FA9}" destId="{0F3E8AB8-9128-4C7A-8185-BC6ACF3D58A9}" srcOrd="1" destOrd="0" presId="urn:microsoft.com/office/officeart/2008/layout/AscendingPictureAccentProcess"/>
    <dgm:cxn modelId="{63910091-D091-4645-91FB-58B4CE4CD78F}" type="presParOf" srcId="{262FB7D4-79A8-45B1-922B-3151A47B1FA9}" destId="{23E1C034-3DC7-414B-A1DF-A950A801BF4B}" srcOrd="2" destOrd="0" presId="urn:microsoft.com/office/officeart/2008/layout/AscendingPictureAccentProcess"/>
    <dgm:cxn modelId="{3E429871-CAF6-4D4E-97DB-EEF8174F09EA}" type="presParOf" srcId="{262FB7D4-79A8-45B1-922B-3151A47B1FA9}" destId="{F3A58EF9-960F-42FE-9FD1-66EE1D4FA96C}" srcOrd="3" destOrd="0" presId="urn:microsoft.com/office/officeart/2008/layout/AscendingPictureAccentProcess"/>
    <dgm:cxn modelId="{4EEA9C64-4569-45EE-A9B0-D4C1FA6BDCAE}" type="presParOf" srcId="{262FB7D4-79A8-45B1-922B-3151A47B1FA9}" destId="{68F7F03B-4671-493D-8A59-7AB64FC34006}" srcOrd="4" destOrd="0" presId="urn:microsoft.com/office/officeart/2008/layout/AscendingPictureAccentProcess"/>
    <dgm:cxn modelId="{46935145-EFD0-4911-A178-BE221F209A32}" type="presParOf" srcId="{262FB7D4-79A8-45B1-922B-3151A47B1FA9}" destId="{5114A715-28D1-44D7-BC8F-50C197795F27}" srcOrd="5" destOrd="0" presId="urn:microsoft.com/office/officeart/2008/layout/AscendingPictureAccentProcess"/>
    <dgm:cxn modelId="{6FCAA0D8-943E-4852-BDFF-1201ECBFEFE4}" type="presParOf" srcId="{262FB7D4-79A8-45B1-922B-3151A47B1FA9}" destId="{1DC3F6A8-E772-448A-8634-A99CCFC0ED4E}" srcOrd="6" destOrd="0" presId="urn:microsoft.com/office/officeart/2008/layout/AscendingPictureAccentProcess"/>
    <dgm:cxn modelId="{79F37F28-A3FF-46B5-908A-6AF90EB01C51}" type="presParOf" srcId="{262FB7D4-79A8-45B1-922B-3151A47B1FA9}" destId="{CD3507F7-F3F1-4667-949E-2375FCCC395E}" srcOrd="7" destOrd="0" presId="urn:microsoft.com/office/officeart/2008/layout/AscendingPictureAccentProcess"/>
    <dgm:cxn modelId="{20A969CF-2B07-40A9-9FD2-AF6109C504DC}" type="presParOf" srcId="{262FB7D4-79A8-45B1-922B-3151A47B1FA9}" destId="{4808B7AA-C48D-4A78-BAAB-B60CE816422F}" srcOrd="8" destOrd="0" presId="urn:microsoft.com/office/officeart/2008/layout/AscendingPictureAccentProcess"/>
    <dgm:cxn modelId="{D75DB4B7-DA87-48E5-97D7-9A8F1FE1D724}" type="presParOf" srcId="{262FB7D4-79A8-45B1-922B-3151A47B1FA9}" destId="{0170E8F1-3126-48C9-95D5-CF74A8A9F4FD}" srcOrd="9" destOrd="0" presId="urn:microsoft.com/office/officeart/2008/layout/AscendingPictureAccentProcess"/>
    <dgm:cxn modelId="{B6BC96DA-4669-42F8-B0D6-27FBC6B85737}" type="presParOf" srcId="{262FB7D4-79A8-45B1-922B-3151A47B1FA9}" destId="{E96CFC0B-9A5A-46A0-B172-9740B6D8A415}" srcOrd="10" destOrd="0" presId="urn:microsoft.com/office/officeart/2008/layout/AscendingPictureAccentProcess"/>
    <dgm:cxn modelId="{2E1242DC-1EC4-4D4B-83D2-DCD2B40BD2DD}" type="presParOf" srcId="{262FB7D4-79A8-45B1-922B-3151A47B1FA9}" destId="{53C8E0C9-0158-4C2B-AD81-2BA4A2A8C3BE}" srcOrd="11" destOrd="0" presId="urn:microsoft.com/office/officeart/2008/layout/AscendingPictureAccentProcess"/>
    <dgm:cxn modelId="{92BD9E4F-1A89-4DA5-82C7-42E473B727FD}" type="presParOf" srcId="{53C8E0C9-0158-4C2B-AD81-2BA4A2A8C3BE}" destId="{BA991E83-023C-4158-A1D2-F9D3577FC5A2}" srcOrd="0" destOrd="0" presId="urn:microsoft.com/office/officeart/2008/layout/AscendingPictureAccentProcess"/>
    <dgm:cxn modelId="{D72CDE9F-516B-42AE-B87D-60504AFC9771}" type="presParOf" srcId="{262FB7D4-79A8-45B1-922B-3151A47B1FA9}" destId="{9DD8C86A-2134-418F-9EA7-03012150E92F}" srcOrd="12" destOrd="0" presId="urn:microsoft.com/office/officeart/2008/layout/AscendingPictureAccentProcess"/>
    <dgm:cxn modelId="{0F484091-C35A-40FE-9A5C-F312CDC54042}" type="presParOf" srcId="{262FB7D4-79A8-45B1-922B-3151A47B1FA9}" destId="{F8E34A57-FD90-427C-811E-2C91DCD790B2}" srcOrd="13" destOrd="0" presId="urn:microsoft.com/office/officeart/2008/layout/AscendingPictureAccentProcess"/>
    <dgm:cxn modelId="{5335DCD6-B9F9-4981-9C56-3CE1E3C81802}" type="presParOf" srcId="{F8E34A57-FD90-427C-811E-2C91DCD790B2}" destId="{DE0AEC05-BD65-429A-A32A-A85C9C755140}" srcOrd="0" destOrd="0" presId="urn:microsoft.com/office/officeart/2008/layout/AscendingPictureAccent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F6CA8BEB-68A1-41A5-A2AE-DEC1160C7A9E}" type="doc">
      <dgm:prSet loTypeId="urn:microsoft.com/office/officeart/2005/8/layout/vList2" loCatId="list" qsTypeId="urn:microsoft.com/office/officeart/2005/8/quickstyle/simple1" qsCatId="simple" csTypeId="urn:microsoft.com/office/officeart/2005/8/colors/colorful4" csCatId="colorful" phldr="1"/>
      <dgm:spPr/>
      <dgm:t>
        <a:bodyPr/>
        <a:lstStyle/>
        <a:p>
          <a:pPr rtl="1"/>
          <a:endParaRPr lang="ar-SA"/>
        </a:p>
      </dgm:t>
    </dgm:pt>
    <dgm:pt modelId="{EDEA4066-EC7C-4DDE-8527-B1B65F2D57CC}">
      <dgm:prSet phldrT="[نص]"/>
      <dgm:spPr/>
      <dgm:t>
        <a:bodyPr/>
        <a:lstStyle/>
        <a:p>
          <a:pPr rtl="1"/>
          <a:r>
            <a:rPr lang="ar-SA" dirty="0" smtClean="0"/>
            <a:t>الملاحظة</a:t>
          </a:r>
          <a:endParaRPr lang="ar-SA" dirty="0"/>
        </a:p>
      </dgm:t>
    </dgm:pt>
    <dgm:pt modelId="{E2464205-7655-4A37-9A2E-4B6C5EF3EDF3}" type="parTrans" cxnId="{754A79C8-5EC2-4AD0-8FCB-CF859CA421E3}">
      <dgm:prSet/>
      <dgm:spPr/>
      <dgm:t>
        <a:bodyPr/>
        <a:lstStyle/>
        <a:p>
          <a:pPr rtl="1"/>
          <a:endParaRPr lang="ar-SA"/>
        </a:p>
      </dgm:t>
    </dgm:pt>
    <dgm:pt modelId="{2A1FEFD3-7E6A-42C3-A468-08EC2C7CCBAF}" type="sibTrans" cxnId="{754A79C8-5EC2-4AD0-8FCB-CF859CA421E3}">
      <dgm:prSet/>
      <dgm:spPr/>
      <dgm:t>
        <a:bodyPr/>
        <a:lstStyle/>
        <a:p>
          <a:pPr rtl="1"/>
          <a:endParaRPr lang="ar-SA"/>
        </a:p>
      </dgm:t>
    </dgm:pt>
    <dgm:pt modelId="{985C5785-B09F-4453-ACDD-32E5DF679167}">
      <dgm:prSet phldrT="[نص]"/>
      <dgm:spPr/>
      <dgm:t>
        <a:bodyPr/>
        <a:lstStyle/>
        <a:p>
          <a:pPr rtl="1"/>
          <a:r>
            <a:rPr lang="ar-SA" dirty="0" smtClean="0"/>
            <a:t>الداخلية</a:t>
          </a:r>
          <a:endParaRPr lang="ar-SA" dirty="0"/>
        </a:p>
      </dgm:t>
    </dgm:pt>
    <dgm:pt modelId="{A2700B93-C8FB-4F8E-9745-4498E0445D3C}" type="parTrans" cxnId="{41E0043C-7C41-4E50-BEB4-07B7BAA0F3FE}">
      <dgm:prSet/>
      <dgm:spPr/>
      <dgm:t>
        <a:bodyPr/>
        <a:lstStyle/>
        <a:p>
          <a:pPr rtl="1"/>
          <a:endParaRPr lang="ar-SA"/>
        </a:p>
      </dgm:t>
    </dgm:pt>
    <dgm:pt modelId="{949891CD-9DAB-4A83-AAA5-513A166D553D}" type="sibTrans" cxnId="{41E0043C-7C41-4E50-BEB4-07B7BAA0F3FE}">
      <dgm:prSet/>
      <dgm:spPr/>
      <dgm:t>
        <a:bodyPr/>
        <a:lstStyle/>
        <a:p>
          <a:pPr rtl="1"/>
          <a:endParaRPr lang="ar-SA"/>
        </a:p>
      </dgm:t>
    </dgm:pt>
    <dgm:pt modelId="{474FC18E-2AFC-43C2-A94D-DE6ED2E801C8}">
      <dgm:prSet phldrT="[نص]"/>
      <dgm:spPr/>
      <dgm:t>
        <a:bodyPr/>
        <a:lstStyle/>
        <a:p>
          <a:pPr rtl="1"/>
          <a:r>
            <a:rPr lang="ar-SA" dirty="0" smtClean="0"/>
            <a:t>الملاحظة</a:t>
          </a:r>
          <a:endParaRPr lang="ar-SA" dirty="0"/>
        </a:p>
      </dgm:t>
    </dgm:pt>
    <dgm:pt modelId="{DB064865-CF73-4B5E-BDBD-688B535710E8}" type="parTrans" cxnId="{384EFAC9-49D9-4E19-BE34-B9A6B3D7501F}">
      <dgm:prSet/>
      <dgm:spPr/>
      <dgm:t>
        <a:bodyPr/>
        <a:lstStyle/>
        <a:p>
          <a:pPr rtl="1"/>
          <a:endParaRPr lang="ar-SA"/>
        </a:p>
      </dgm:t>
    </dgm:pt>
    <dgm:pt modelId="{8D5DDC35-FA53-4906-8A84-B524E61E5BD8}" type="sibTrans" cxnId="{384EFAC9-49D9-4E19-BE34-B9A6B3D7501F}">
      <dgm:prSet/>
      <dgm:spPr/>
      <dgm:t>
        <a:bodyPr/>
        <a:lstStyle/>
        <a:p>
          <a:pPr rtl="1"/>
          <a:endParaRPr lang="ar-SA"/>
        </a:p>
      </dgm:t>
    </dgm:pt>
    <dgm:pt modelId="{2A0DF835-073A-4DDA-8059-B622C725C4B3}">
      <dgm:prSet phldrT="[نص]"/>
      <dgm:spPr/>
      <dgm:t>
        <a:bodyPr/>
        <a:lstStyle/>
        <a:p>
          <a:pPr rtl="1"/>
          <a:r>
            <a:rPr lang="ar-SA" dirty="0" smtClean="0"/>
            <a:t>الخارجية</a:t>
          </a:r>
          <a:endParaRPr lang="ar-SA" dirty="0"/>
        </a:p>
      </dgm:t>
    </dgm:pt>
    <dgm:pt modelId="{C76E3C7E-F339-41AA-978B-2B231213DB93}" type="parTrans" cxnId="{E711D7A1-EB84-499F-8409-8EC1FE9BE9AE}">
      <dgm:prSet/>
      <dgm:spPr/>
      <dgm:t>
        <a:bodyPr/>
        <a:lstStyle/>
        <a:p>
          <a:pPr rtl="1"/>
          <a:endParaRPr lang="ar-SA"/>
        </a:p>
      </dgm:t>
    </dgm:pt>
    <dgm:pt modelId="{C939BB69-421C-41C5-B572-49148DD1E216}" type="sibTrans" cxnId="{E711D7A1-EB84-499F-8409-8EC1FE9BE9AE}">
      <dgm:prSet/>
      <dgm:spPr/>
      <dgm:t>
        <a:bodyPr/>
        <a:lstStyle/>
        <a:p>
          <a:pPr rtl="1"/>
          <a:endParaRPr lang="ar-SA"/>
        </a:p>
      </dgm:t>
    </dgm:pt>
    <dgm:pt modelId="{D3B3552F-94F0-49BA-AEF8-46C6D054BF81}" type="pres">
      <dgm:prSet presAssocID="{F6CA8BEB-68A1-41A5-A2AE-DEC1160C7A9E}" presName="linear" presStyleCnt="0">
        <dgm:presLayoutVars>
          <dgm:animLvl val="lvl"/>
          <dgm:resizeHandles val="exact"/>
        </dgm:presLayoutVars>
      </dgm:prSet>
      <dgm:spPr/>
      <dgm:t>
        <a:bodyPr/>
        <a:lstStyle/>
        <a:p>
          <a:pPr rtl="1"/>
          <a:endParaRPr lang="ar-SA"/>
        </a:p>
      </dgm:t>
    </dgm:pt>
    <dgm:pt modelId="{5ADCF7C9-D765-424F-9ECF-CBED1F7605AE}" type="pres">
      <dgm:prSet presAssocID="{EDEA4066-EC7C-4DDE-8527-B1B65F2D57CC}" presName="parentText" presStyleLbl="node1" presStyleIdx="0" presStyleCnt="2">
        <dgm:presLayoutVars>
          <dgm:chMax val="0"/>
          <dgm:bulletEnabled val="1"/>
        </dgm:presLayoutVars>
      </dgm:prSet>
      <dgm:spPr/>
      <dgm:t>
        <a:bodyPr/>
        <a:lstStyle/>
        <a:p>
          <a:pPr rtl="1"/>
          <a:endParaRPr lang="ar-SA"/>
        </a:p>
      </dgm:t>
    </dgm:pt>
    <dgm:pt modelId="{EB255DB9-CB1A-4007-8D2B-5FD1E73D7923}" type="pres">
      <dgm:prSet presAssocID="{EDEA4066-EC7C-4DDE-8527-B1B65F2D57CC}" presName="childText" presStyleLbl="revTx" presStyleIdx="0" presStyleCnt="2">
        <dgm:presLayoutVars>
          <dgm:bulletEnabled val="1"/>
        </dgm:presLayoutVars>
      </dgm:prSet>
      <dgm:spPr/>
      <dgm:t>
        <a:bodyPr/>
        <a:lstStyle/>
        <a:p>
          <a:pPr rtl="1"/>
          <a:endParaRPr lang="ar-SA"/>
        </a:p>
      </dgm:t>
    </dgm:pt>
    <dgm:pt modelId="{435CFC51-93D8-4B30-945F-8C45EA2C4D62}" type="pres">
      <dgm:prSet presAssocID="{474FC18E-2AFC-43C2-A94D-DE6ED2E801C8}" presName="parentText" presStyleLbl="node1" presStyleIdx="1" presStyleCnt="2">
        <dgm:presLayoutVars>
          <dgm:chMax val="0"/>
          <dgm:bulletEnabled val="1"/>
        </dgm:presLayoutVars>
      </dgm:prSet>
      <dgm:spPr/>
      <dgm:t>
        <a:bodyPr/>
        <a:lstStyle/>
        <a:p>
          <a:pPr rtl="1"/>
          <a:endParaRPr lang="ar-SA"/>
        </a:p>
      </dgm:t>
    </dgm:pt>
    <dgm:pt modelId="{6376B2F4-C357-4023-B892-77FBAF89A85C}" type="pres">
      <dgm:prSet presAssocID="{474FC18E-2AFC-43C2-A94D-DE6ED2E801C8}" presName="childText" presStyleLbl="revTx" presStyleIdx="1" presStyleCnt="2">
        <dgm:presLayoutVars>
          <dgm:bulletEnabled val="1"/>
        </dgm:presLayoutVars>
      </dgm:prSet>
      <dgm:spPr/>
      <dgm:t>
        <a:bodyPr/>
        <a:lstStyle/>
        <a:p>
          <a:pPr rtl="1"/>
          <a:endParaRPr lang="ar-SA"/>
        </a:p>
      </dgm:t>
    </dgm:pt>
  </dgm:ptLst>
  <dgm:cxnLst>
    <dgm:cxn modelId="{58263E44-2981-46CA-B0AE-E4FA928570B4}" type="presOf" srcId="{474FC18E-2AFC-43C2-A94D-DE6ED2E801C8}" destId="{435CFC51-93D8-4B30-945F-8C45EA2C4D62}" srcOrd="0" destOrd="0" presId="urn:microsoft.com/office/officeart/2005/8/layout/vList2"/>
    <dgm:cxn modelId="{41E0043C-7C41-4E50-BEB4-07B7BAA0F3FE}" srcId="{EDEA4066-EC7C-4DDE-8527-B1B65F2D57CC}" destId="{985C5785-B09F-4453-ACDD-32E5DF679167}" srcOrd="0" destOrd="0" parTransId="{A2700B93-C8FB-4F8E-9745-4498E0445D3C}" sibTransId="{949891CD-9DAB-4A83-AAA5-513A166D553D}"/>
    <dgm:cxn modelId="{77120D1F-0F0A-4101-BD42-BD470893ED92}" type="presOf" srcId="{2A0DF835-073A-4DDA-8059-B622C725C4B3}" destId="{6376B2F4-C357-4023-B892-77FBAF89A85C}" srcOrd="0" destOrd="0" presId="urn:microsoft.com/office/officeart/2005/8/layout/vList2"/>
    <dgm:cxn modelId="{E711D7A1-EB84-499F-8409-8EC1FE9BE9AE}" srcId="{474FC18E-2AFC-43C2-A94D-DE6ED2E801C8}" destId="{2A0DF835-073A-4DDA-8059-B622C725C4B3}" srcOrd="0" destOrd="0" parTransId="{C76E3C7E-F339-41AA-978B-2B231213DB93}" sibTransId="{C939BB69-421C-41C5-B572-49148DD1E216}"/>
    <dgm:cxn modelId="{754A79C8-5EC2-4AD0-8FCB-CF859CA421E3}" srcId="{F6CA8BEB-68A1-41A5-A2AE-DEC1160C7A9E}" destId="{EDEA4066-EC7C-4DDE-8527-B1B65F2D57CC}" srcOrd="0" destOrd="0" parTransId="{E2464205-7655-4A37-9A2E-4B6C5EF3EDF3}" sibTransId="{2A1FEFD3-7E6A-42C3-A468-08EC2C7CCBAF}"/>
    <dgm:cxn modelId="{5BD5C660-1E9C-445E-BF05-997951ED59F3}" type="presOf" srcId="{985C5785-B09F-4453-ACDD-32E5DF679167}" destId="{EB255DB9-CB1A-4007-8D2B-5FD1E73D7923}" srcOrd="0" destOrd="0" presId="urn:microsoft.com/office/officeart/2005/8/layout/vList2"/>
    <dgm:cxn modelId="{384EFAC9-49D9-4E19-BE34-B9A6B3D7501F}" srcId="{F6CA8BEB-68A1-41A5-A2AE-DEC1160C7A9E}" destId="{474FC18E-2AFC-43C2-A94D-DE6ED2E801C8}" srcOrd="1" destOrd="0" parTransId="{DB064865-CF73-4B5E-BDBD-688B535710E8}" sibTransId="{8D5DDC35-FA53-4906-8A84-B524E61E5BD8}"/>
    <dgm:cxn modelId="{A3C9B59A-5638-47FC-B7B7-FDE218C05E8C}" type="presOf" srcId="{F6CA8BEB-68A1-41A5-A2AE-DEC1160C7A9E}" destId="{D3B3552F-94F0-49BA-AEF8-46C6D054BF81}" srcOrd="0" destOrd="0" presId="urn:microsoft.com/office/officeart/2005/8/layout/vList2"/>
    <dgm:cxn modelId="{F4DD5E0A-B1CF-4016-B35D-CDFCF95597FE}" type="presOf" srcId="{EDEA4066-EC7C-4DDE-8527-B1B65F2D57CC}" destId="{5ADCF7C9-D765-424F-9ECF-CBED1F7605AE}" srcOrd="0" destOrd="0" presId="urn:microsoft.com/office/officeart/2005/8/layout/vList2"/>
    <dgm:cxn modelId="{1243EC54-9B53-4426-A638-4C32172A5B83}" type="presParOf" srcId="{D3B3552F-94F0-49BA-AEF8-46C6D054BF81}" destId="{5ADCF7C9-D765-424F-9ECF-CBED1F7605AE}" srcOrd="0" destOrd="0" presId="urn:microsoft.com/office/officeart/2005/8/layout/vList2"/>
    <dgm:cxn modelId="{CDE756FD-35A8-45BA-9B5D-97692C247C60}" type="presParOf" srcId="{D3B3552F-94F0-49BA-AEF8-46C6D054BF81}" destId="{EB255DB9-CB1A-4007-8D2B-5FD1E73D7923}" srcOrd="1" destOrd="0" presId="urn:microsoft.com/office/officeart/2005/8/layout/vList2"/>
    <dgm:cxn modelId="{CBD08250-5C8B-4143-B6AA-0C6FB9BF59EE}" type="presParOf" srcId="{D3B3552F-94F0-49BA-AEF8-46C6D054BF81}" destId="{435CFC51-93D8-4B30-945F-8C45EA2C4D62}" srcOrd="2" destOrd="0" presId="urn:microsoft.com/office/officeart/2005/8/layout/vList2"/>
    <dgm:cxn modelId="{7E9C4E25-C451-415A-9A3E-5F46741B7BA4}" type="presParOf" srcId="{D3B3552F-94F0-49BA-AEF8-46C6D054BF81}" destId="{6376B2F4-C357-4023-B892-77FBAF89A85C}"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5C33458C-6193-497C-9832-15523D864348}" type="doc">
      <dgm:prSet loTypeId="urn:microsoft.com/office/officeart/2005/8/layout/hList7" loCatId="list" qsTypeId="urn:microsoft.com/office/officeart/2005/8/quickstyle/simple1" qsCatId="simple" csTypeId="urn:microsoft.com/office/officeart/2005/8/colors/colorful4" csCatId="colorful" phldr="1"/>
      <dgm:spPr/>
    </dgm:pt>
    <dgm:pt modelId="{73762B0B-B144-41E4-8997-CEA9C18DF0DC}">
      <dgm:prSet phldrT="[نص]"/>
      <dgm:spPr/>
      <dgm:t>
        <a:bodyPr/>
        <a:lstStyle/>
        <a:p>
          <a:pPr rtl="1"/>
          <a:r>
            <a:rPr lang="ar-SA" dirty="0" smtClean="0"/>
            <a:t>الملاحظة غير المباشرة</a:t>
          </a:r>
          <a:endParaRPr lang="ar-SA" dirty="0"/>
        </a:p>
      </dgm:t>
    </dgm:pt>
    <dgm:pt modelId="{34153FE1-B441-4590-ACDB-3FE0AC2C2B9D}" type="parTrans" cxnId="{3FBD11EA-51D0-4CB2-813C-2710582872A1}">
      <dgm:prSet/>
      <dgm:spPr/>
      <dgm:t>
        <a:bodyPr/>
        <a:lstStyle/>
        <a:p>
          <a:pPr rtl="1"/>
          <a:endParaRPr lang="ar-SA"/>
        </a:p>
      </dgm:t>
    </dgm:pt>
    <dgm:pt modelId="{77B888ED-6AF8-4753-850C-1C5351093C2D}" type="sibTrans" cxnId="{3FBD11EA-51D0-4CB2-813C-2710582872A1}">
      <dgm:prSet/>
      <dgm:spPr/>
      <dgm:t>
        <a:bodyPr/>
        <a:lstStyle/>
        <a:p>
          <a:pPr rtl="1"/>
          <a:endParaRPr lang="ar-SA"/>
        </a:p>
      </dgm:t>
    </dgm:pt>
    <dgm:pt modelId="{8599F5CD-0723-405A-8964-E3173BE34975}">
      <dgm:prSet phldrT="[نص]"/>
      <dgm:spPr/>
      <dgm:t>
        <a:bodyPr/>
        <a:lstStyle/>
        <a:p>
          <a:pPr rtl="1"/>
          <a:r>
            <a:rPr lang="ar-SA" dirty="0" smtClean="0"/>
            <a:t>الملاحظة المباشرة</a:t>
          </a:r>
          <a:endParaRPr lang="ar-SA" dirty="0"/>
        </a:p>
      </dgm:t>
    </dgm:pt>
    <dgm:pt modelId="{1C6DCF7E-D73A-4817-904E-3D9966EF0CEF}" type="parTrans" cxnId="{C9B6E44E-2FA7-4879-8D92-4BB119AB164D}">
      <dgm:prSet/>
      <dgm:spPr/>
      <dgm:t>
        <a:bodyPr/>
        <a:lstStyle/>
        <a:p>
          <a:pPr rtl="1"/>
          <a:endParaRPr lang="ar-SA"/>
        </a:p>
      </dgm:t>
    </dgm:pt>
    <dgm:pt modelId="{EBD96868-5008-4B7E-83F9-F9F7E0933D7A}" type="sibTrans" cxnId="{C9B6E44E-2FA7-4879-8D92-4BB119AB164D}">
      <dgm:prSet/>
      <dgm:spPr/>
      <dgm:t>
        <a:bodyPr/>
        <a:lstStyle/>
        <a:p>
          <a:pPr rtl="1"/>
          <a:endParaRPr lang="ar-SA"/>
        </a:p>
      </dgm:t>
    </dgm:pt>
    <dgm:pt modelId="{8B12DD10-7931-4560-BB68-0C539285480B}" type="pres">
      <dgm:prSet presAssocID="{5C33458C-6193-497C-9832-15523D864348}" presName="Name0" presStyleCnt="0">
        <dgm:presLayoutVars>
          <dgm:dir/>
          <dgm:resizeHandles val="exact"/>
        </dgm:presLayoutVars>
      </dgm:prSet>
      <dgm:spPr/>
    </dgm:pt>
    <dgm:pt modelId="{D3CE2940-2C5C-427C-A1DF-46658F23D013}" type="pres">
      <dgm:prSet presAssocID="{5C33458C-6193-497C-9832-15523D864348}" presName="fgShape" presStyleLbl="fgShp" presStyleIdx="0" presStyleCnt="1"/>
      <dgm:spPr/>
    </dgm:pt>
    <dgm:pt modelId="{58D5DE49-F913-46FD-A79A-06E7416DD6D1}" type="pres">
      <dgm:prSet presAssocID="{5C33458C-6193-497C-9832-15523D864348}" presName="linComp" presStyleCnt="0"/>
      <dgm:spPr/>
    </dgm:pt>
    <dgm:pt modelId="{3164E096-9307-438D-9EC4-C516BC59EB96}" type="pres">
      <dgm:prSet presAssocID="{73762B0B-B144-41E4-8997-CEA9C18DF0DC}" presName="compNode" presStyleCnt="0"/>
      <dgm:spPr/>
    </dgm:pt>
    <dgm:pt modelId="{0C656689-A252-46E2-87F1-606409353B32}" type="pres">
      <dgm:prSet presAssocID="{73762B0B-B144-41E4-8997-CEA9C18DF0DC}" presName="bkgdShape" presStyleLbl="node1" presStyleIdx="0" presStyleCnt="2"/>
      <dgm:spPr/>
      <dgm:t>
        <a:bodyPr/>
        <a:lstStyle/>
        <a:p>
          <a:pPr rtl="1"/>
          <a:endParaRPr lang="ar-SA"/>
        </a:p>
      </dgm:t>
    </dgm:pt>
    <dgm:pt modelId="{A0802318-8EA8-4477-9066-316FEEA7F940}" type="pres">
      <dgm:prSet presAssocID="{73762B0B-B144-41E4-8997-CEA9C18DF0DC}" presName="nodeTx" presStyleLbl="node1" presStyleIdx="0" presStyleCnt="2">
        <dgm:presLayoutVars>
          <dgm:bulletEnabled val="1"/>
        </dgm:presLayoutVars>
      </dgm:prSet>
      <dgm:spPr/>
      <dgm:t>
        <a:bodyPr/>
        <a:lstStyle/>
        <a:p>
          <a:pPr rtl="1"/>
          <a:endParaRPr lang="ar-SA"/>
        </a:p>
      </dgm:t>
    </dgm:pt>
    <dgm:pt modelId="{7F2B8E20-DC4C-4A7A-8ED3-D8A581E7BE33}" type="pres">
      <dgm:prSet presAssocID="{73762B0B-B144-41E4-8997-CEA9C18DF0DC}" presName="invisiNode" presStyleLbl="node1" presStyleIdx="0" presStyleCnt="2"/>
      <dgm:spPr/>
    </dgm:pt>
    <dgm:pt modelId="{22F570F2-69E8-43E5-806B-89D9D5D36DF2}" type="pres">
      <dgm:prSet presAssocID="{73762B0B-B144-41E4-8997-CEA9C18DF0DC}" presName="imagNode" presStyleLbl="fgImgPlace1" presStyleIdx="0" presStyleCnt="2"/>
      <dgm:spPr/>
    </dgm:pt>
    <dgm:pt modelId="{136563F0-EC45-46CD-A49A-EE7AB27A4080}" type="pres">
      <dgm:prSet presAssocID="{77B888ED-6AF8-4753-850C-1C5351093C2D}" presName="sibTrans" presStyleLbl="sibTrans2D1" presStyleIdx="0" presStyleCnt="0"/>
      <dgm:spPr/>
      <dgm:t>
        <a:bodyPr/>
        <a:lstStyle/>
        <a:p>
          <a:pPr rtl="1"/>
          <a:endParaRPr lang="ar-SA"/>
        </a:p>
      </dgm:t>
    </dgm:pt>
    <dgm:pt modelId="{508139F2-9107-495E-9286-483ED1BE6F7A}" type="pres">
      <dgm:prSet presAssocID="{8599F5CD-0723-405A-8964-E3173BE34975}" presName="compNode" presStyleCnt="0"/>
      <dgm:spPr/>
    </dgm:pt>
    <dgm:pt modelId="{9613A920-AF5B-4EA0-B03A-D1B6E741F0C9}" type="pres">
      <dgm:prSet presAssocID="{8599F5CD-0723-405A-8964-E3173BE34975}" presName="bkgdShape" presStyleLbl="node1" presStyleIdx="1" presStyleCnt="2"/>
      <dgm:spPr/>
      <dgm:t>
        <a:bodyPr/>
        <a:lstStyle/>
        <a:p>
          <a:pPr rtl="1"/>
          <a:endParaRPr lang="ar-SA"/>
        </a:p>
      </dgm:t>
    </dgm:pt>
    <dgm:pt modelId="{1996F227-CEE9-43C5-B75B-0A525D13E799}" type="pres">
      <dgm:prSet presAssocID="{8599F5CD-0723-405A-8964-E3173BE34975}" presName="nodeTx" presStyleLbl="node1" presStyleIdx="1" presStyleCnt="2">
        <dgm:presLayoutVars>
          <dgm:bulletEnabled val="1"/>
        </dgm:presLayoutVars>
      </dgm:prSet>
      <dgm:spPr/>
      <dgm:t>
        <a:bodyPr/>
        <a:lstStyle/>
        <a:p>
          <a:pPr rtl="1"/>
          <a:endParaRPr lang="ar-SA"/>
        </a:p>
      </dgm:t>
    </dgm:pt>
    <dgm:pt modelId="{D3176425-92AA-4E32-9B60-A3E7F8960A4C}" type="pres">
      <dgm:prSet presAssocID="{8599F5CD-0723-405A-8964-E3173BE34975}" presName="invisiNode" presStyleLbl="node1" presStyleIdx="1" presStyleCnt="2"/>
      <dgm:spPr/>
    </dgm:pt>
    <dgm:pt modelId="{BF55B889-22CA-40AF-86CE-1EA7E47AD69D}" type="pres">
      <dgm:prSet presAssocID="{8599F5CD-0723-405A-8964-E3173BE34975}" presName="imagNode" presStyleLbl="fgImgPlace1" presStyleIdx="1" presStyleCnt="2"/>
      <dgm:spPr/>
    </dgm:pt>
  </dgm:ptLst>
  <dgm:cxnLst>
    <dgm:cxn modelId="{31CC1DC9-3D2B-4B2A-BB44-DCDFEE873BEA}" type="presOf" srcId="{77B888ED-6AF8-4753-850C-1C5351093C2D}" destId="{136563F0-EC45-46CD-A49A-EE7AB27A4080}" srcOrd="0" destOrd="0" presId="urn:microsoft.com/office/officeart/2005/8/layout/hList7"/>
    <dgm:cxn modelId="{B6366349-7A70-48E1-9754-4780F35CB302}" type="presOf" srcId="{73762B0B-B144-41E4-8997-CEA9C18DF0DC}" destId="{0C656689-A252-46E2-87F1-606409353B32}" srcOrd="0" destOrd="0" presId="urn:microsoft.com/office/officeart/2005/8/layout/hList7"/>
    <dgm:cxn modelId="{8B34BA03-71AE-4B98-94F6-007C3DF454A0}" type="presOf" srcId="{5C33458C-6193-497C-9832-15523D864348}" destId="{8B12DD10-7931-4560-BB68-0C539285480B}" srcOrd="0" destOrd="0" presId="urn:microsoft.com/office/officeart/2005/8/layout/hList7"/>
    <dgm:cxn modelId="{3FBD11EA-51D0-4CB2-813C-2710582872A1}" srcId="{5C33458C-6193-497C-9832-15523D864348}" destId="{73762B0B-B144-41E4-8997-CEA9C18DF0DC}" srcOrd="0" destOrd="0" parTransId="{34153FE1-B441-4590-ACDB-3FE0AC2C2B9D}" sibTransId="{77B888ED-6AF8-4753-850C-1C5351093C2D}"/>
    <dgm:cxn modelId="{E3572AA0-B00C-4864-ACCF-5699BB3CE2D7}" type="presOf" srcId="{73762B0B-B144-41E4-8997-CEA9C18DF0DC}" destId="{A0802318-8EA8-4477-9066-316FEEA7F940}" srcOrd="1" destOrd="0" presId="urn:microsoft.com/office/officeart/2005/8/layout/hList7"/>
    <dgm:cxn modelId="{B20283A2-6B40-403A-BF2F-C1D80FF09907}" type="presOf" srcId="{8599F5CD-0723-405A-8964-E3173BE34975}" destId="{9613A920-AF5B-4EA0-B03A-D1B6E741F0C9}" srcOrd="0" destOrd="0" presId="urn:microsoft.com/office/officeart/2005/8/layout/hList7"/>
    <dgm:cxn modelId="{C9B6E44E-2FA7-4879-8D92-4BB119AB164D}" srcId="{5C33458C-6193-497C-9832-15523D864348}" destId="{8599F5CD-0723-405A-8964-E3173BE34975}" srcOrd="1" destOrd="0" parTransId="{1C6DCF7E-D73A-4817-904E-3D9966EF0CEF}" sibTransId="{EBD96868-5008-4B7E-83F9-F9F7E0933D7A}"/>
    <dgm:cxn modelId="{9D34F925-76E5-404C-8788-D02BA7264BB2}" type="presOf" srcId="{8599F5CD-0723-405A-8964-E3173BE34975}" destId="{1996F227-CEE9-43C5-B75B-0A525D13E799}" srcOrd="1" destOrd="0" presId="urn:microsoft.com/office/officeart/2005/8/layout/hList7"/>
    <dgm:cxn modelId="{3B845E65-9ECC-4527-AC61-75B8FF3A4E41}" type="presParOf" srcId="{8B12DD10-7931-4560-BB68-0C539285480B}" destId="{D3CE2940-2C5C-427C-A1DF-46658F23D013}" srcOrd="0" destOrd="0" presId="urn:microsoft.com/office/officeart/2005/8/layout/hList7"/>
    <dgm:cxn modelId="{00701E4F-159A-4F69-9B31-1D0292067EE3}" type="presParOf" srcId="{8B12DD10-7931-4560-BB68-0C539285480B}" destId="{58D5DE49-F913-46FD-A79A-06E7416DD6D1}" srcOrd="1" destOrd="0" presId="urn:microsoft.com/office/officeart/2005/8/layout/hList7"/>
    <dgm:cxn modelId="{9FA452F1-3E56-4427-9291-657CD1BE57CD}" type="presParOf" srcId="{58D5DE49-F913-46FD-A79A-06E7416DD6D1}" destId="{3164E096-9307-438D-9EC4-C516BC59EB96}" srcOrd="0" destOrd="0" presId="urn:microsoft.com/office/officeart/2005/8/layout/hList7"/>
    <dgm:cxn modelId="{18C7A94C-F561-4411-BB87-AC1A68BE2967}" type="presParOf" srcId="{3164E096-9307-438D-9EC4-C516BC59EB96}" destId="{0C656689-A252-46E2-87F1-606409353B32}" srcOrd="0" destOrd="0" presId="urn:microsoft.com/office/officeart/2005/8/layout/hList7"/>
    <dgm:cxn modelId="{A1DB8E0A-F829-49EE-BB7C-3EC5C0324F45}" type="presParOf" srcId="{3164E096-9307-438D-9EC4-C516BC59EB96}" destId="{A0802318-8EA8-4477-9066-316FEEA7F940}" srcOrd="1" destOrd="0" presId="urn:microsoft.com/office/officeart/2005/8/layout/hList7"/>
    <dgm:cxn modelId="{5081E2A5-FE09-4644-9D44-91401B01753A}" type="presParOf" srcId="{3164E096-9307-438D-9EC4-C516BC59EB96}" destId="{7F2B8E20-DC4C-4A7A-8ED3-D8A581E7BE33}" srcOrd="2" destOrd="0" presId="urn:microsoft.com/office/officeart/2005/8/layout/hList7"/>
    <dgm:cxn modelId="{B14D396E-C4AB-4E69-A3D8-88E9272C8990}" type="presParOf" srcId="{3164E096-9307-438D-9EC4-C516BC59EB96}" destId="{22F570F2-69E8-43E5-806B-89D9D5D36DF2}" srcOrd="3" destOrd="0" presId="urn:microsoft.com/office/officeart/2005/8/layout/hList7"/>
    <dgm:cxn modelId="{F35EC36A-B3D7-42CF-92B7-95534EAD042C}" type="presParOf" srcId="{58D5DE49-F913-46FD-A79A-06E7416DD6D1}" destId="{136563F0-EC45-46CD-A49A-EE7AB27A4080}" srcOrd="1" destOrd="0" presId="urn:microsoft.com/office/officeart/2005/8/layout/hList7"/>
    <dgm:cxn modelId="{2994439B-E65C-4E02-9266-B16A1CA721E2}" type="presParOf" srcId="{58D5DE49-F913-46FD-A79A-06E7416DD6D1}" destId="{508139F2-9107-495E-9286-483ED1BE6F7A}" srcOrd="2" destOrd="0" presId="urn:microsoft.com/office/officeart/2005/8/layout/hList7"/>
    <dgm:cxn modelId="{BEE4DC84-552E-4CDD-B7ED-5F3F7B4AC6F8}" type="presParOf" srcId="{508139F2-9107-495E-9286-483ED1BE6F7A}" destId="{9613A920-AF5B-4EA0-B03A-D1B6E741F0C9}" srcOrd="0" destOrd="0" presId="urn:microsoft.com/office/officeart/2005/8/layout/hList7"/>
    <dgm:cxn modelId="{254B52B1-4A9B-4E93-A863-E88C6499AF3F}" type="presParOf" srcId="{508139F2-9107-495E-9286-483ED1BE6F7A}" destId="{1996F227-CEE9-43C5-B75B-0A525D13E799}" srcOrd="1" destOrd="0" presId="urn:microsoft.com/office/officeart/2005/8/layout/hList7"/>
    <dgm:cxn modelId="{8FEDCB20-C94B-425D-9BFA-E82DEDBA2CEB}" type="presParOf" srcId="{508139F2-9107-495E-9286-483ED1BE6F7A}" destId="{D3176425-92AA-4E32-9B60-A3E7F8960A4C}" srcOrd="2" destOrd="0" presId="urn:microsoft.com/office/officeart/2005/8/layout/hList7"/>
    <dgm:cxn modelId="{51CE94A8-6BE6-4680-ACF4-BAEDDDCC2D18}" type="presParOf" srcId="{508139F2-9107-495E-9286-483ED1BE6F7A}" destId="{BF55B889-22CA-40AF-86CE-1EA7E47AD69D}" srcOrd="3" destOrd="0" presId="urn:microsoft.com/office/officeart/2005/8/layout/hList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98B2E7A2-F90B-463A-8AEF-39BB636C25DA}" type="doc">
      <dgm:prSet loTypeId="urn:microsoft.com/office/officeart/2005/8/layout/chevron1" loCatId="process" qsTypeId="urn:microsoft.com/office/officeart/2005/8/quickstyle/simple1" qsCatId="simple" csTypeId="urn:microsoft.com/office/officeart/2005/8/colors/colorful4" csCatId="colorful" phldr="1"/>
      <dgm:spPr/>
    </dgm:pt>
    <dgm:pt modelId="{D1616755-E93B-4637-B2BC-5A29AF982109}">
      <dgm:prSet phldrT="[نص]" custT="1"/>
      <dgm:spPr/>
      <dgm:t>
        <a:bodyPr/>
        <a:lstStyle/>
        <a:p>
          <a:pPr rtl="1"/>
          <a:r>
            <a:rPr lang="ar-SA" sz="2400" dirty="0" smtClean="0"/>
            <a:t>التصور الذهني</a:t>
          </a:r>
          <a:endParaRPr lang="ar-SA" sz="2400" dirty="0"/>
        </a:p>
      </dgm:t>
    </dgm:pt>
    <dgm:pt modelId="{19D64AA5-F3CD-4060-99A5-A30EFD330685}" type="parTrans" cxnId="{83D9B04E-D6E7-4F46-BCB2-560AD3D42E28}">
      <dgm:prSet/>
      <dgm:spPr/>
      <dgm:t>
        <a:bodyPr/>
        <a:lstStyle/>
        <a:p>
          <a:pPr rtl="1"/>
          <a:endParaRPr lang="ar-SA"/>
        </a:p>
      </dgm:t>
    </dgm:pt>
    <dgm:pt modelId="{14B30E3E-CEE4-4A2E-B067-C4B2E813A851}" type="sibTrans" cxnId="{83D9B04E-D6E7-4F46-BCB2-560AD3D42E28}">
      <dgm:prSet/>
      <dgm:spPr/>
      <dgm:t>
        <a:bodyPr/>
        <a:lstStyle/>
        <a:p>
          <a:pPr rtl="1"/>
          <a:endParaRPr lang="ar-SA"/>
        </a:p>
      </dgm:t>
    </dgm:pt>
    <dgm:pt modelId="{9D22E0F1-A5C7-4749-8BEB-5418592D3D42}">
      <dgm:prSet phldrT="[نص]" custT="1"/>
      <dgm:spPr/>
      <dgm:t>
        <a:bodyPr/>
        <a:lstStyle/>
        <a:p>
          <a:pPr rtl="1"/>
          <a:r>
            <a:rPr lang="ar-SA" sz="2400" dirty="0" smtClean="0"/>
            <a:t>الادراك الحسي</a:t>
          </a:r>
          <a:endParaRPr lang="ar-SA" sz="2400" dirty="0"/>
        </a:p>
      </dgm:t>
    </dgm:pt>
    <dgm:pt modelId="{C721016A-1808-4BF5-BC17-CBE7AE425E3C}" type="parTrans" cxnId="{4116D1F5-A642-42C9-BD47-D234FB4C56AE}">
      <dgm:prSet/>
      <dgm:spPr/>
      <dgm:t>
        <a:bodyPr/>
        <a:lstStyle/>
        <a:p>
          <a:pPr rtl="1"/>
          <a:endParaRPr lang="ar-SA"/>
        </a:p>
      </dgm:t>
    </dgm:pt>
    <dgm:pt modelId="{F6567D7D-808F-4594-84DC-41E104EB8DDB}" type="sibTrans" cxnId="{4116D1F5-A642-42C9-BD47-D234FB4C56AE}">
      <dgm:prSet/>
      <dgm:spPr/>
      <dgm:t>
        <a:bodyPr/>
        <a:lstStyle/>
        <a:p>
          <a:pPr rtl="1"/>
          <a:endParaRPr lang="ar-SA"/>
        </a:p>
      </dgm:t>
    </dgm:pt>
    <dgm:pt modelId="{54CED231-AA41-46B1-985D-94CD24C8D92E}">
      <dgm:prSet phldrT="[نص]"/>
      <dgm:spPr/>
      <dgm:t>
        <a:bodyPr/>
        <a:lstStyle/>
        <a:p>
          <a:pPr rtl="1"/>
          <a:r>
            <a:rPr lang="ar-SA" dirty="0" smtClean="0"/>
            <a:t>الحواس</a:t>
          </a:r>
          <a:endParaRPr lang="ar-SA" dirty="0"/>
        </a:p>
      </dgm:t>
    </dgm:pt>
    <dgm:pt modelId="{8278A451-4D81-4C3C-AC92-7A34F69928B4}" type="parTrans" cxnId="{52CB1EE8-0EEA-4459-9998-851187A78EE6}">
      <dgm:prSet/>
      <dgm:spPr/>
      <dgm:t>
        <a:bodyPr/>
        <a:lstStyle/>
        <a:p>
          <a:pPr rtl="1"/>
          <a:endParaRPr lang="ar-SA"/>
        </a:p>
      </dgm:t>
    </dgm:pt>
    <dgm:pt modelId="{CEE2ECDA-4644-4160-84E1-581691F83BF1}" type="sibTrans" cxnId="{52CB1EE8-0EEA-4459-9998-851187A78EE6}">
      <dgm:prSet/>
      <dgm:spPr/>
      <dgm:t>
        <a:bodyPr/>
        <a:lstStyle/>
        <a:p>
          <a:pPr rtl="1"/>
          <a:endParaRPr lang="ar-SA"/>
        </a:p>
      </dgm:t>
    </dgm:pt>
    <dgm:pt modelId="{0C9F8E8B-6BA0-4F73-8999-92D515C0668F}">
      <dgm:prSet phldrT="[نص]"/>
      <dgm:spPr/>
      <dgm:t>
        <a:bodyPr/>
        <a:lstStyle/>
        <a:p>
          <a:pPr rtl="1"/>
          <a:r>
            <a:rPr lang="ar-SA" dirty="0" smtClean="0"/>
            <a:t>الانتباه</a:t>
          </a:r>
          <a:endParaRPr lang="ar-SA" dirty="0"/>
        </a:p>
      </dgm:t>
    </dgm:pt>
    <dgm:pt modelId="{8BA44A56-49C0-4AE8-9C32-497F4FE1A7C6}" type="parTrans" cxnId="{15C0FE50-BA52-484C-8D52-3A87B1AB039A}">
      <dgm:prSet/>
      <dgm:spPr/>
      <dgm:t>
        <a:bodyPr/>
        <a:lstStyle/>
        <a:p>
          <a:pPr rtl="1"/>
          <a:endParaRPr lang="ar-SA"/>
        </a:p>
      </dgm:t>
    </dgm:pt>
    <dgm:pt modelId="{3BB30EAB-1C57-4D82-BDC4-07981A8AB597}" type="sibTrans" cxnId="{15C0FE50-BA52-484C-8D52-3A87B1AB039A}">
      <dgm:prSet/>
      <dgm:spPr/>
      <dgm:t>
        <a:bodyPr/>
        <a:lstStyle/>
        <a:p>
          <a:pPr rtl="1"/>
          <a:endParaRPr lang="ar-SA"/>
        </a:p>
      </dgm:t>
    </dgm:pt>
    <dgm:pt modelId="{C8063062-A8DB-419E-A76C-2DA10AA2F4BB}" type="pres">
      <dgm:prSet presAssocID="{98B2E7A2-F90B-463A-8AEF-39BB636C25DA}" presName="Name0" presStyleCnt="0">
        <dgm:presLayoutVars>
          <dgm:dir/>
          <dgm:animLvl val="lvl"/>
          <dgm:resizeHandles val="exact"/>
        </dgm:presLayoutVars>
      </dgm:prSet>
      <dgm:spPr/>
    </dgm:pt>
    <dgm:pt modelId="{2AE1C5BB-4F8E-4CFC-AA03-6683258CC07E}" type="pres">
      <dgm:prSet presAssocID="{D1616755-E93B-4637-B2BC-5A29AF982109}" presName="parTxOnly" presStyleLbl="node1" presStyleIdx="0" presStyleCnt="4">
        <dgm:presLayoutVars>
          <dgm:chMax val="0"/>
          <dgm:chPref val="0"/>
          <dgm:bulletEnabled val="1"/>
        </dgm:presLayoutVars>
      </dgm:prSet>
      <dgm:spPr/>
      <dgm:t>
        <a:bodyPr/>
        <a:lstStyle/>
        <a:p>
          <a:pPr rtl="1"/>
          <a:endParaRPr lang="ar-SA"/>
        </a:p>
      </dgm:t>
    </dgm:pt>
    <dgm:pt modelId="{E00F2B9A-C099-47F7-B7F1-AD8DD756A6C2}" type="pres">
      <dgm:prSet presAssocID="{14B30E3E-CEE4-4A2E-B067-C4B2E813A851}" presName="parTxOnlySpace" presStyleCnt="0"/>
      <dgm:spPr/>
    </dgm:pt>
    <dgm:pt modelId="{8B039078-B689-495B-8282-AB74340D84E3}" type="pres">
      <dgm:prSet presAssocID="{9D22E0F1-A5C7-4749-8BEB-5418592D3D42}" presName="parTxOnly" presStyleLbl="node1" presStyleIdx="1" presStyleCnt="4">
        <dgm:presLayoutVars>
          <dgm:chMax val="0"/>
          <dgm:chPref val="0"/>
          <dgm:bulletEnabled val="1"/>
        </dgm:presLayoutVars>
      </dgm:prSet>
      <dgm:spPr/>
      <dgm:t>
        <a:bodyPr/>
        <a:lstStyle/>
        <a:p>
          <a:pPr rtl="1"/>
          <a:endParaRPr lang="ar-SA"/>
        </a:p>
      </dgm:t>
    </dgm:pt>
    <dgm:pt modelId="{B659CE4E-F07E-4F32-A351-72963102C21E}" type="pres">
      <dgm:prSet presAssocID="{F6567D7D-808F-4594-84DC-41E104EB8DDB}" presName="parTxOnlySpace" presStyleCnt="0"/>
      <dgm:spPr/>
    </dgm:pt>
    <dgm:pt modelId="{3C2830EA-BF7F-4B3B-9A36-BF1644FB8F0D}" type="pres">
      <dgm:prSet presAssocID="{54CED231-AA41-46B1-985D-94CD24C8D92E}" presName="parTxOnly" presStyleLbl="node1" presStyleIdx="2" presStyleCnt="4">
        <dgm:presLayoutVars>
          <dgm:chMax val="0"/>
          <dgm:chPref val="0"/>
          <dgm:bulletEnabled val="1"/>
        </dgm:presLayoutVars>
      </dgm:prSet>
      <dgm:spPr/>
      <dgm:t>
        <a:bodyPr/>
        <a:lstStyle/>
        <a:p>
          <a:pPr rtl="1"/>
          <a:endParaRPr lang="ar-SA"/>
        </a:p>
      </dgm:t>
    </dgm:pt>
    <dgm:pt modelId="{A1B550A2-B199-49D4-BD51-49D39FED5B6D}" type="pres">
      <dgm:prSet presAssocID="{CEE2ECDA-4644-4160-84E1-581691F83BF1}" presName="parTxOnlySpace" presStyleCnt="0"/>
      <dgm:spPr/>
    </dgm:pt>
    <dgm:pt modelId="{4FD141F3-76CB-4BC1-B6FB-8F6846B8ECDF}" type="pres">
      <dgm:prSet presAssocID="{0C9F8E8B-6BA0-4F73-8999-92D515C0668F}" presName="parTxOnly" presStyleLbl="node1" presStyleIdx="3" presStyleCnt="4">
        <dgm:presLayoutVars>
          <dgm:chMax val="0"/>
          <dgm:chPref val="0"/>
          <dgm:bulletEnabled val="1"/>
        </dgm:presLayoutVars>
      </dgm:prSet>
      <dgm:spPr/>
      <dgm:t>
        <a:bodyPr/>
        <a:lstStyle/>
        <a:p>
          <a:pPr rtl="1"/>
          <a:endParaRPr lang="ar-SA"/>
        </a:p>
      </dgm:t>
    </dgm:pt>
  </dgm:ptLst>
  <dgm:cxnLst>
    <dgm:cxn modelId="{B88EA3E7-15DE-4B59-A4CC-33DCCDD4213F}" type="presOf" srcId="{D1616755-E93B-4637-B2BC-5A29AF982109}" destId="{2AE1C5BB-4F8E-4CFC-AA03-6683258CC07E}" srcOrd="0" destOrd="0" presId="urn:microsoft.com/office/officeart/2005/8/layout/chevron1"/>
    <dgm:cxn modelId="{4116D1F5-A642-42C9-BD47-D234FB4C56AE}" srcId="{98B2E7A2-F90B-463A-8AEF-39BB636C25DA}" destId="{9D22E0F1-A5C7-4749-8BEB-5418592D3D42}" srcOrd="1" destOrd="0" parTransId="{C721016A-1808-4BF5-BC17-CBE7AE425E3C}" sibTransId="{F6567D7D-808F-4594-84DC-41E104EB8DDB}"/>
    <dgm:cxn modelId="{52CB1EE8-0EEA-4459-9998-851187A78EE6}" srcId="{98B2E7A2-F90B-463A-8AEF-39BB636C25DA}" destId="{54CED231-AA41-46B1-985D-94CD24C8D92E}" srcOrd="2" destOrd="0" parTransId="{8278A451-4D81-4C3C-AC92-7A34F69928B4}" sibTransId="{CEE2ECDA-4644-4160-84E1-581691F83BF1}"/>
    <dgm:cxn modelId="{3C6E30A4-D72E-4B89-B9DE-A0F0C9FC3105}" type="presOf" srcId="{0C9F8E8B-6BA0-4F73-8999-92D515C0668F}" destId="{4FD141F3-76CB-4BC1-B6FB-8F6846B8ECDF}" srcOrd="0" destOrd="0" presId="urn:microsoft.com/office/officeart/2005/8/layout/chevron1"/>
    <dgm:cxn modelId="{83D9B04E-D6E7-4F46-BCB2-560AD3D42E28}" srcId="{98B2E7A2-F90B-463A-8AEF-39BB636C25DA}" destId="{D1616755-E93B-4637-B2BC-5A29AF982109}" srcOrd="0" destOrd="0" parTransId="{19D64AA5-F3CD-4060-99A5-A30EFD330685}" sibTransId="{14B30E3E-CEE4-4A2E-B067-C4B2E813A851}"/>
    <dgm:cxn modelId="{95C7D7C0-6FCC-43F0-AD09-FE92E14836C8}" type="presOf" srcId="{54CED231-AA41-46B1-985D-94CD24C8D92E}" destId="{3C2830EA-BF7F-4B3B-9A36-BF1644FB8F0D}" srcOrd="0" destOrd="0" presId="urn:microsoft.com/office/officeart/2005/8/layout/chevron1"/>
    <dgm:cxn modelId="{F828DF19-FDEA-47E8-AA61-55D22EF4E4D9}" type="presOf" srcId="{9D22E0F1-A5C7-4749-8BEB-5418592D3D42}" destId="{8B039078-B689-495B-8282-AB74340D84E3}" srcOrd="0" destOrd="0" presId="urn:microsoft.com/office/officeart/2005/8/layout/chevron1"/>
    <dgm:cxn modelId="{739DFB11-B037-4951-8186-EC45C9732274}" type="presOf" srcId="{98B2E7A2-F90B-463A-8AEF-39BB636C25DA}" destId="{C8063062-A8DB-419E-A76C-2DA10AA2F4BB}" srcOrd="0" destOrd="0" presId="urn:microsoft.com/office/officeart/2005/8/layout/chevron1"/>
    <dgm:cxn modelId="{15C0FE50-BA52-484C-8D52-3A87B1AB039A}" srcId="{98B2E7A2-F90B-463A-8AEF-39BB636C25DA}" destId="{0C9F8E8B-6BA0-4F73-8999-92D515C0668F}" srcOrd="3" destOrd="0" parTransId="{8BA44A56-49C0-4AE8-9C32-497F4FE1A7C6}" sibTransId="{3BB30EAB-1C57-4D82-BDC4-07981A8AB597}"/>
    <dgm:cxn modelId="{CE753818-F5AF-4EFE-85C6-A64482442331}" type="presParOf" srcId="{C8063062-A8DB-419E-A76C-2DA10AA2F4BB}" destId="{2AE1C5BB-4F8E-4CFC-AA03-6683258CC07E}" srcOrd="0" destOrd="0" presId="urn:microsoft.com/office/officeart/2005/8/layout/chevron1"/>
    <dgm:cxn modelId="{50D677E5-C996-4EF9-A636-80BAD66E991D}" type="presParOf" srcId="{C8063062-A8DB-419E-A76C-2DA10AA2F4BB}" destId="{E00F2B9A-C099-47F7-B7F1-AD8DD756A6C2}" srcOrd="1" destOrd="0" presId="urn:microsoft.com/office/officeart/2005/8/layout/chevron1"/>
    <dgm:cxn modelId="{DEED0C70-BCF2-40F6-8083-141FD74A1BE2}" type="presParOf" srcId="{C8063062-A8DB-419E-A76C-2DA10AA2F4BB}" destId="{8B039078-B689-495B-8282-AB74340D84E3}" srcOrd="2" destOrd="0" presId="urn:microsoft.com/office/officeart/2005/8/layout/chevron1"/>
    <dgm:cxn modelId="{1D71FA61-8279-44F1-8C37-A53C71C8CDD2}" type="presParOf" srcId="{C8063062-A8DB-419E-A76C-2DA10AA2F4BB}" destId="{B659CE4E-F07E-4F32-A351-72963102C21E}" srcOrd="3" destOrd="0" presId="urn:microsoft.com/office/officeart/2005/8/layout/chevron1"/>
    <dgm:cxn modelId="{558E7B19-70A5-48EA-B7F3-A8BA0B4CFEAD}" type="presParOf" srcId="{C8063062-A8DB-419E-A76C-2DA10AA2F4BB}" destId="{3C2830EA-BF7F-4B3B-9A36-BF1644FB8F0D}" srcOrd="4" destOrd="0" presId="urn:microsoft.com/office/officeart/2005/8/layout/chevron1"/>
    <dgm:cxn modelId="{9CD720CB-3B74-4C4A-800A-E029FF20A904}" type="presParOf" srcId="{C8063062-A8DB-419E-A76C-2DA10AA2F4BB}" destId="{A1B550A2-B199-49D4-BD51-49D39FED5B6D}" srcOrd="5" destOrd="0" presId="urn:microsoft.com/office/officeart/2005/8/layout/chevron1"/>
    <dgm:cxn modelId="{2156200C-4D24-4E0E-A0A0-337EB678086D}" type="presParOf" srcId="{C8063062-A8DB-419E-A76C-2DA10AA2F4BB}" destId="{4FD141F3-76CB-4BC1-B6FB-8F6846B8ECDF}" srcOrd="6"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662121D0-9503-4342-BE04-FCE7CAD5694D}" type="doc">
      <dgm:prSet loTypeId="urn:microsoft.com/office/officeart/2005/8/layout/hierarchy3" loCatId="list" qsTypeId="urn:microsoft.com/office/officeart/2005/8/quickstyle/simple1" qsCatId="simple" csTypeId="urn:microsoft.com/office/officeart/2005/8/colors/colorful3" csCatId="colorful" phldr="1"/>
      <dgm:spPr/>
      <dgm:t>
        <a:bodyPr/>
        <a:lstStyle/>
        <a:p>
          <a:pPr rtl="1"/>
          <a:endParaRPr lang="ar-SA"/>
        </a:p>
      </dgm:t>
    </dgm:pt>
    <dgm:pt modelId="{AB03597F-98F2-4F61-B74F-EDD7E0674C4D}">
      <dgm:prSet phldrT="[نص]" custT="1"/>
      <dgm:spPr/>
      <dgm:t>
        <a:bodyPr/>
        <a:lstStyle/>
        <a:p>
          <a:pPr rtl="1"/>
          <a:r>
            <a:rPr lang="ar-SA" sz="2400" dirty="0" smtClean="0"/>
            <a:t>سلالم التقدير</a:t>
          </a:r>
          <a:endParaRPr lang="ar-SA" sz="2400" dirty="0"/>
        </a:p>
      </dgm:t>
    </dgm:pt>
    <dgm:pt modelId="{7945BC2C-D932-4816-9E4B-DC8F4DB36F9D}" type="parTrans" cxnId="{623DA0D6-2C48-4D4A-9DC0-62EA7E5D734A}">
      <dgm:prSet/>
      <dgm:spPr/>
      <dgm:t>
        <a:bodyPr/>
        <a:lstStyle/>
        <a:p>
          <a:pPr rtl="1"/>
          <a:endParaRPr lang="ar-SA"/>
        </a:p>
      </dgm:t>
    </dgm:pt>
    <dgm:pt modelId="{AA6F8107-5D6E-4FB2-976E-39C1FC65E2B8}" type="sibTrans" cxnId="{623DA0D6-2C48-4D4A-9DC0-62EA7E5D734A}">
      <dgm:prSet/>
      <dgm:spPr/>
      <dgm:t>
        <a:bodyPr/>
        <a:lstStyle/>
        <a:p>
          <a:pPr rtl="1"/>
          <a:endParaRPr lang="ar-SA"/>
        </a:p>
      </dgm:t>
    </dgm:pt>
    <dgm:pt modelId="{FE1D2838-00AF-4F32-BC06-34AC20B1BC05}">
      <dgm:prSet phldrT="[نص]" custT="1"/>
      <dgm:spPr/>
      <dgm:t>
        <a:bodyPr/>
        <a:lstStyle/>
        <a:p>
          <a:pPr rtl="1"/>
          <a:r>
            <a:rPr lang="ar-SA" sz="2000" dirty="0" smtClean="0"/>
            <a:t>سلم التقدير العددي</a:t>
          </a:r>
          <a:endParaRPr lang="ar-SA" sz="2000" dirty="0"/>
        </a:p>
      </dgm:t>
    </dgm:pt>
    <dgm:pt modelId="{6601FE39-C679-4C78-B4AE-C03543E27F66}" type="parTrans" cxnId="{B72078D1-A16C-4EB0-8F97-C7A802E86055}">
      <dgm:prSet/>
      <dgm:spPr/>
      <dgm:t>
        <a:bodyPr/>
        <a:lstStyle/>
        <a:p>
          <a:pPr rtl="1"/>
          <a:endParaRPr lang="ar-SA"/>
        </a:p>
      </dgm:t>
    </dgm:pt>
    <dgm:pt modelId="{F77CCB08-BA85-4F98-A9E3-534CA2FBB986}" type="sibTrans" cxnId="{B72078D1-A16C-4EB0-8F97-C7A802E86055}">
      <dgm:prSet/>
      <dgm:spPr/>
      <dgm:t>
        <a:bodyPr/>
        <a:lstStyle/>
        <a:p>
          <a:pPr rtl="1"/>
          <a:endParaRPr lang="ar-SA"/>
        </a:p>
      </dgm:t>
    </dgm:pt>
    <dgm:pt modelId="{B9FBF96D-0D66-46D3-8B46-40C7B901BE9D}">
      <dgm:prSet phldrT="[نص]" custT="1"/>
      <dgm:spPr/>
      <dgm:t>
        <a:bodyPr/>
        <a:lstStyle/>
        <a:p>
          <a:pPr rtl="1"/>
          <a:r>
            <a:rPr lang="ar-SA" sz="2000" dirty="0" smtClean="0"/>
            <a:t>سلم التقدير البياني الوصفي العددي</a:t>
          </a:r>
          <a:endParaRPr lang="ar-SA" sz="2000" dirty="0"/>
        </a:p>
      </dgm:t>
    </dgm:pt>
    <dgm:pt modelId="{21AA627D-C040-457B-A848-76DBBAF43526}" type="parTrans" cxnId="{9E369D46-3ED4-46B9-A90C-77425FF3434F}">
      <dgm:prSet/>
      <dgm:spPr/>
      <dgm:t>
        <a:bodyPr/>
        <a:lstStyle/>
        <a:p>
          <a:pPr rtl="1"/>
          <a:endParaRPr lang="ar-SA"/>
        </a:p>
      </dgm:t>
    </dgm:pt>
    <dgm:pt modelId="{AFB7CA69-6D42-4F64-B2EA-132DF19C9167}" type="sibTrans" cxnId="{9E369D46-3ED4-46B9-A90C-77425FF3434F}">
      <dgm:prSet/>
      <dgm:spPr/>
      <dgm:t>
        <a:bodyPr/>
        <a:lstStyle/>
        <a:p>
          <a:pPr rtl="1"/>
          <a:endParaRPr lang="ar-SA"/>
        </a:p>
      </dgm:t>
    </dgm:pt>
    <dgm:pt modelId="{5D64D4BA-786A-4B3F-B82F-43130BB2100B}">
      <dgm:prSet phldrT="[نص]" custT="1"/>
      <dgm:spPr/>
      <dgm:t>
        <a:bodyPr/>
        <a:lstStyle/>
        <a:p>
          <a:pPr rtl="1"/>
          <a:r>
            <a:rPr lang="ar-SA" sz="2400" dirty="0" smtClean="0"/>
            <a:t>قوائم المراجعة أو التقدير</a:t>
          </a:r>
          <a:endParaRPr lang="ar-SA" sz="2400" dirty="0"/>
        </a:p>
      </dgm:t>
    </dgm:pt>
    <dgm:pt modelId="{81160065-2B75-4356-A6E6-FADB354D0082}" type="parTrans" cxnId="{C96D8CB9-F9E6-4B46-A163-C66B64345F6C}">
      <dgm:prSet/>
      <dgm:spPr/>
      <dgm:t>
        <a:bodyPr/>
        <a:lstStyle/>
        <a:p>
          <a:pPr rtl="1"/>
          <a:endParaRPr lang="ar-SA"/>
        </a:p>
      </dgm:t>
    </dgm:pt>
    <dgm:pt modelId="{44CCC555-01CE-4B14-9B47-9F42F35CF389}" type="sibTrans" cxnId="{C96D8CB9-F9E6-4B46-A163-C66B64345F6C}">
      <dgm:prSet/>
      <dgm:spPr/>
      <dgm:t>
        <a:bodyPr/>
        <a:lstStyle/>
        <a:p>
          <a:pPr rtl="1"/>
          <a:endParaRPr lang="ar-SA"/>
        </a:p>
      </dgm:t>
    </dgm:pt>
    <dgm:pt modelId="{0FE898F0-97FC-4D91-B5FA-15DA1553BFF3}">
      <dgm:prSet phldrT="[نص]" custT="1"/>
      <dgm:spPr/>
      <dgm:t>
        <a:bodyPr/>
        <a:lstStyle/>
        <a:p>
          <a:pPr rtl="1"/>
          <a:r>
            <a:rPr lang="ar-SA" sz="2000" dirty="0" smtClean="0"/>
            <a:t>سلم التقدير الرقمي الوصفي</a:t>
          </a:r>
          <a:endParaRPr lang="ar-SA" sz="2000" dirty="0"/>
        </a:p>
      </dgm:t>
    </dgm:pt>
    <dgm:pt modelId="{ADF525C4-B827-4159-B564-3E984EA517DD}" type="parTrans" cxnId="{B41C0FE0-6ACC-4E06-AA24-462F2AC6E069}">
      <dgm:prSet/>
      <dgm:spPr/>
      <dgm:t>
        <a:bodyPr/>
        <a:lstStyle/>
        <a:p>
          <a:pPr rtl="1"/>
          <a:endParaRPr lang="ar-SA"/>
        </a:p>
      </dgm:t>
    </dgm:pt>
    <dgm:pt modelId="{D440A46D-1732-4521-88E9-4638C97AE643}" type="sibTrans" cxnId="{B41C0FE0-6ACC-4E06-AA24-462F2AC6E069}">
      <dgm:prSet/>
      <dgm:spPr/>
      <dgm:t>
        <a:bodyPr/>
        <a:lstStyle/>
        <a:p>
          <a:pPr rtl="1"/>
          <a:endParaRPr lang="ar-SA"/>
        </a:p>
      </dgm:t>
    </dgm:pt>
    <dgm:pt modelId="{69C3311B-54FB-4DE4-BD40-DEFB436B721E}">
      <dgm:prSet phldrT="[نص]" custT="1"/>
      <dgm:spPr/>
      <dgm:t>
        <a:bodyPr/>
        <a:lstStyle/>
        <a:p>
          <a:pPr rtl="1"/>
          <a:r>
            <a:rPr lang="ar-SA" sz="2000" dirty="0" smtClean="0"/>
            <a:t>سلم التقدير البياني اللفظي</a:t>
          </a:r>
          <a:endParaRPr lang="ar-SA" sz="2000" dirty="0"/>
        </a:p>
      </dgm:t>
    </dgm:pt>
    <dgm:pt modelId="{0DBCB6E1-4895-4B31-AE8B-2C06943EEDE2}" type="parTrans" cxnId="{91009E48-79F1-4D34-9D12-D85F6D7C3E0E}">
      <dgm:prSet/>
      <dgm:spPr/>
      <dgm:t>
        <a:bodyPr/>
        <a:lstStyle/>
        <a:p>
          <a:pPr rtl="1"/>
          <a:endParaRPr lang="ar-SA"/>
        </a:p>
      </dgm:t>
    </dgm:pt>
    <dgm:pt modelId="{87BC39DB-CC91-4731-8858-FC3EEDE83ED1}" type="sibTrans" cxnId="{91009E48-79F1-4D34-9D12-D85F6D7C3E0E}">
      <dgm:prSet/>
      <dgm:spPr/>
      <dgm:t>
        <a:bodyPr/>
        <a:lstStyle/>
        <a:p>
          <a:pPr rtl="1"/>
          <a:endParaRPr lang="ar-SA"/>
        </a:p>
      </dgm:t>
    </dgm:pt>
    <dgm:pt modelId="{846DDD28-646C-4C24-83D8-C68FAA496F99}">
      <dgm:prSet phldrT="[نص]" custT="1"/>
      <dgm:spPr/>
      <dgm:t>
        <a:bodyPr/>
        <a:lstStyle/>
        <a:p>
          <a:pPr rtl="1"/>
          <a:r>
            <a:rPr lang="ar-SA" sz="2000" dirty="0" smtClean="0"/>
            <a:t>سلم التقدير البياني الوصفي</a:t>
          </a:r>
          <a:endParaRPr lang="ar-SA" sz="2000" dirty="0"/>
        </a:p>
      </dgm:t>
    </dgm:pt>
    <dgm:pt modelId="{B152DF0D-0680-4FC0-8909-65BACC086F40}" type="parTrans" cxnId="{B6597A9E-BC5F-4981-B7E2-2A7A3D24D92A}">
      <dgm:prSet/>
      <dgm:spPr/>
      <dgm:t>
        <a:bodyPr/>
        <a:lstStyle/>
        <a:p>
          <a:pPr rtl="1"/>
          <a:endParaRPr lang="ar-SA"/>
        </a:p>
      </dgm:t>
    </dgm:pt>
    <dgm:pt modelId="{CBB03012-0144-4755-9A79-EA1BA6357F04}" type="sibTrans" cxnId="{B6597A9E-BC5F-4981-B7E2-2A7A3D24D92A}">
      <dgm:prSet/>
      <dgm:spPr/>
      <dgm:t>
        <a:bodyPr/>
        <a:lstStyle/>
        <a:p>
          <a:pPr rtl="1"/>
          <a:endParaRPr lang="ar-SA"/>
        </a:p>
      </dgm:t>
    </dgm:pt>
    <dgm:pt modelId="{97EDB38A-817A-4658-A6EC-22462249D187}" type="pres">
      <dgm:prSet presAssocID="{662121D0-9503-4342-BE04-FCE7CAD5694D}" presName="diagram" presStyleCnt="0">
        <dgm:presLayoutVars>
          <dgm:chPref val="1"/>
          <dgm:dir/>
          <dgm:animOne val="branch"/>
          <dgm:animLvl val="lvl"/>
          <dgm:resizeHandles/>
        </dgm:presLayoutVars>
      </dgm:prSet>
      <dgm:spPr/>
      <dgm:t>
        <a:bodyPr/>
        <a:lstStyle/>
        <a:p>
          <a:pPr rtl="1"/>
          <a:endParaRPr lang="ar-SA"/>
        </a:p>
      </dgm:t>
    </dgm:pt>
    <dgm:pt modelId="{C8C851CA-47A7-4021-904F-9054EDDF6FAF}" type="pres">
      <dgm:prSet presAssocID="{AB03597F-98F2-4F61-B74F-EDD7E0674C4D}" presName="root" presStyleCnt="0"/>
      <dgm:spPr/>
    </dgm:pt>
    <dgm:pt modelId="{47B9791A-1E2F-4177-877E-B8186DC1B024}" type="pres">
      <dgm:prSet presAssocID="{AB03597F-98F2-4F61-B74F-EDD7E0674C4D}" presName="rootComposite" presStyleCnt="0"/>
      <dgm:spPr/>
    </dgm:pt>
    <dgm:pt modelId="{647B02CC-C0A3-4003-978F-A2FADBF05EC3}" type="pres">
      <dgm:prSet presAssocID="{AB03597F-98F2-4F61-B74F-EDD7E0674C4D}" presName="rootText" presStyleLbl="node1" presStyleIdx="0" presStyleCnt="2" custScaleX="198401" custScaleY="121286"/>
      <dgm:spPr/>
      <dgm:t>
        <a:bodyPr/>
        <a:lstStyle/>
        <a:p>
          <a:pPr rtl="1"/>
          <a:endParaRPr lang="ar-SA"/>
        </a:p>
      </dgm:t>
    </dgm:pt>
    <dgm:pt modelId="{5625983E-4FF6-4015-900F-F36FD1E23A83}" type="pres">
      <dgm:prSet presAssocID="{AB03597F-98F2-4F61-B74F-EDD7E0674C4D}" presName="rootConnector" presStyleLbl="node1" presStyleIdx="0" presStyleCnt="2"/>
      <dgm:spPr/>
      <dgm:t>
        <a:bodyPr/>
        <a:lstStyle/>
        <a:p>
          <a:pPr rtl="1"/>
          <a:endParaRPr lang="ar-SA"/>
        </a:p>
      </dgm:t>
    </dgm:pt>
    <dgm:pt modelId="{0F651909-1EA7-4137-87A4-874C6E14A466}" type="pres">
      <dgm:prSet presAssocID="{AB03597F-98F2-4F61-B74F-EDD7E0674C4D}" presName="childShape" presStyleCnt="0"/>
      <dgm:spPr/>
    </dgm:pt>
    <dgm:pt modelId="{FEF050C2-E45C-401B-9D6C-F173044F1FCC}" type="pres">
      <dgm:prSet presAssocID="{6601FE39-C679-4C78-B4AE-C03543E27F66}" presName="Name13" presStyleLbl="parChTrans1D2" presStyleIdx="0" presStyleCnt="5"/>
      <dgm:spPr/>
      <dgm:t>
        <a:bodyPr/>
        <a:lstStyle/>
        <a:p>
          <a:pPr rtl="1"/>
          <a:endParaRPr lang="ar-SA"/>
        </a:p>
      </dgm:t>
    </dgm:pt>
    <dgm:pt modelId="{F7CAC9D9-09EF-4609-A83C-8F809B223679}" type="pres">
      <dgm:prSet presAssocID="{FE1D2838-00AF-4F32-BC06-34AC20B1BC05}" presName="childText" presStyleLbl="bgAcc1" presStyleIdx="0" presStyleCnt="5" custScaleX="269786">
        <dgm:presLayoutVars>
          <dgm:bulletEnabled val="1"/>
        </dgm:presLayoutVars>
      </dgm:prSet>
      <dgm:spPr/>
      <dgm:t>
        <a:bodyPr/>
        <a:lstStyle/>
        <a:p>
          <a:pPr rtl="1"/>
          <a:endParaRPr lang="ar-SA"/>
        </a:p>
      </dgm:t>
    </dgm:pt>
    <dgm:pt modelId="{FE3C21BC-E969-481E-9A49-3D35887C95B4}" type="pres">
      <dgm:prSet presAssocID="{ADF525C4-B827-4159-B564-3E984EA517DD}" presName="Name13" presStyleLbl="parChTrans1D2" presStyleIdx="1" presStyleCnt="5"/>
      <dgm:spPr/>
      <dgm:t>
        <a:bodyPr/>
        <a:lstStyle/>
        <a:p>
          <a:pPr rtl="1"/>
          <a:endParaRPr lang="ar-SA"/>
        </a:p>
      </dgm:t>
    </dgm:pt>
    <dgm:pt modelId="{F0046953-8D3A-4C27-981E-3D4B65CA5617}" type="pres">
      <dgm:prSet presAssocID="{0FE898F0-97FC-4D91-B5FA-15DA1553BFF3}" presName="childText" presStyleLbl="bgAcc1" presStyleIdx="1" presStyleCnt="5" custScaleX="275398">
        <dgm:presLayoutVars>
          <dgm:bulletEnabled val="1"/>
        </dgm:presLayoutVars>
      </dgm:prSet>
      <dgm:spPr/>
      <dgm:t>
        <a:bodyPr/>
        <a:lstStyle/>
        <a:p>
          <a:pPr rtl="1"/>
          <a:endParaRPr lang="ar-SA"/>
        </a:p>
      </dgm:t>
    </dgm:pt>
    <dgm:pt modelId="{93CDF67D-3952-4FF1-BC95-F03307B796F7}" type="pres">
      <dgm:prSet presAssocID="{0DBCB6E1-4895-4B31-AE8B-2C06943EEDE2}" presName="Name13" presStyleLbl="parChTrans1D2" presStyleIdx="2" presStyleCnt="5"/>
      <dgm:spPr/>
      <dgm:t>
        <a:bodyPr/>
        <a:lstStyle/>
        <a:p>
          <a:pPr rtl="1"/>
          <a:endParaRPr lang="ar-SA"/>
        </a:p>
      </dgm:t>
    </dgm:pt>
    <dgm:pt modelId="{B3C1D83E-7E66-4CFF-A1DE-8B9D0521CA25}" type="pres">
      <dgm:prSet presAssocID="{69C3311B-54FB-4DE4-BD40-DEFB436B721E}" presName="childText" presStyleLbl="bgAcc1" presStyleIdx="2" presStyleCnt="5" custScaleX="341171">
        <dgm:presLayoutVars>
          <dgm:bulletEnabled val="1"/>
        </dgm:presLayoutVars>
      </dgm:prSet>
      <dgm:spPr/>
      <dgm:t>
        <a:bodyPr/>
        <a:lstStyle/>
        <a:p>
          <a:pPr rtl="1"/>
          <a:endParaRPr lang="ar-SA"/>
        </a:p>
      </dgm:t>
    </dgm:pt>
    <dgm:pt modelId="{6AC33DDC-2908-4402-8F70-8EF146FE7378}" type="pres">
      <dgm:prSet presAssocID="{B152DF0D-0680-4FC0-8909-65BACC086F40}" presName="Name13" presStyleLbl="parChTrans1D2" presStyleIdx="3" presStyleCnt="5"/>
      <dgm:spPr/>
      <dgm:t>
        <a:bodyPr/>
        <a:lstStyle/>
        <a:p>
          <a:pPr rtl="1"/>
          <a:endParaRPr lang="ar-SA"/>
        </a:p>
      </dgm:t>
    </dgm:pt>
    <dgm:pt modelId="{E7156573-DDE0-4D81-9C66-295449DB7C0F}" type="pres">
      <dgm:prSet presAssocID="{846DDD28-646C-4C24-83D8-C68FAA496F99}" presName="childText" presStyleLbl="bgAcc1" presStyleIdx="3" presStyleCnt="5" custScaleX="390812">
        <dgm:presLayoutVars>
          <dgm:bulletEnabled val="1"/>
        </dgm:presLayoutVars>
      </dgm:prSet>
      <dgm:spPr/>
      <dgm:t>
        <a:bodyPr/>
        <a:lstStyle/>
        <a:p>
          <a:pPr rtl="1"/>
          <a:endParaRPr lang="ar-SA"/>
        </a:p>
      </dgm:t>
    </dgm:pt>
    <dgm:pt modelId="{671965CB-0095-4545-B318-EA845C77F965}" type="pres">
      <dgm:prSet presAssocID="{21AA627D-C040-457B-A848-76DBBAF43526}" presName="Name13" presStyleLbl="parChTrans1D2" presStyleIdx="4" presStyleCnt="5"/>
      <dgm:spPr/>
      <dgm:t>
        <a:bodyPr/>
        <a:lstStyle/>
        <a:p>
          <a:pPr rtl="1"/>
          <a:endParaRPr lang="ar-SA"/>
        </a:p>
      </dgm:t>
    </dgm:pt>
    <dgm:pt modelId="{CFAF3642-1239-49BD-8FB8-1E9555D9691A}" type="pres">
      <dgm:prSet presAssocID="{B9FBF96D-0D66-46D3-8B46-40C7B901BE9D}" presName="childText" presStyleLbl="bgAcc1" presStyleIdx="4" presStyleCnt="5" custScaleX="414393">
        <dgm:presLayoutVars>
          <dgm:bulletEnabled val="1"/>
        </dgm:presLayoutVars>
      </dgm:prSet>
      <dgm:spPr/>
      <dgm:t>
        <a:bodyPr/>
        <a:lstStyle/>
        <a:p>
          <a:pPr rtl="1"/>
          <a:endParaRPr lang="ar-SA"/>
        </a:p>
      </dgm:t>
    </dgm:pt>
    <dgm:pt modelId="{35CE4AA3-441F-40BC-BDE4-1B17511F9872}" type="pres">
      <dgm:prSet presAssocID="{5D64D4BA-786A-4B3F-B82F-43130BB2100B}" presName="root" presStyleCnt="0"/>
      <dgm:spPr/>
    </dgm:pt>
    <dgm:pt modelId="{92B9746C-8D81-4092-8911-72CAF5FE2978}" type="pres">
      <dgm:prSet presAssocID="{5D64D4BA-786A-4B3F-B82F-43130BB2100B}" presName="rootComposite" presStyleCnt="0"/>
      <dgm:spPr/>
    </dgm:pt>
    <dgm:pt modelId="{723F634D-C8E0-4C2E-B034-418EA82EC84A}" type="pres">
      <dgm:prSet presAssocID="{5D64D4BA-786A-4B3F-B82F-43130BB2100B}" presName="rootText" presStyleLbl="node1" presStyleIdx="1" presStyleCnt="2" custScaleX="195851" custScaleY="157514"/>
      <dgm:spPr/>
      <dgm:t>
        <a:bodyPr/>
        <a:lstStyle/>
        <a:p>
          <a:pPr rtl="1"/>
          <a:endParaRPr lang="ar-SA"/>
        </a:p>
      </dgm:t>
    </dgm:pt>
    <dgm:pt modelId="{A1541B12-9521-45CC-978E-5589E99D1B93}" type="pres">
      <dgm:prSet presAssocID="{5D64D4BA-786A-4B3F-B82F-43130BB2100B}" presName="rootConnector" presStyleLbl="node1" presStyleIdx="1" presStyleCnt="2"/>
      <dgm:spPr/>
      <dgm:t>
        <a:bodyPr/>
        <a:lstStyle/>
        <a:p>
          <a:pPr rtl="1"/>
          <a:endParaRPr lang="ar-SA"/>
        </a:p>
      </dgm:t>
    </dgm:pt>
    <dgm:pt modelId="{A0AE60E1-56F6-40C4-B224-2AF3A49B406E}" type="pres">
      <dgm:prSet presAssocID="{5D64D4BA-786A-4B3F-B82F-43130BB2100B}" presName="childShape" presStyleCnt="0"/>
      <dgm:spPr/>
    </dgm:pt>
  </dgm:ptLst>
  <dgm:cxnLst>
    <dgm:cxn modelId="{03FF608E-1F19-441E-91FD-CADE7F2F868F}" type="presOf" srcId="{0DBCB6E1-4895-4B31-AE8B-2C06943EEDE2}" destId="{93CDF67D-3952-4FF1-BC95-F03307B796F7}" srcOrd="0" destOrd="0" presId="urn:microsoft.com/office/officeart/2005/8/layout/hierarchy3"/>
    <dgm:cxn modelId="{1F7512A6-05E8-485C-B997-9AE15B868B60}" type="presOf" srcId="{662121D0-9503-4342-BE04-FCE7CAD5694D}" destId="{97EDB38A-817A-4658-A6EC-22462249D187}" srcOrd="0" destOrd="0" presId="urn:microsoft.com/office/officeart/2005/8/layout/hierarchy3"/>
    <dgm:cxn modelId="{F5E22FA9-203A-41C7-86D8-11FBD2DA8DF5}" type="presOf" srcId="{B9FBF96D-0D66-46D3-8B46-40C7B901BE9D}" destId="{CFAF3642-1239-49BD-8FB8-1E9555D9691A}" srcOrd="0" destOrd="0" presId="urn:microsoft.com/office/officeart/2005/8/layout/hierarchy3"/>
    <dgm:cxn modelId="{B72078D1-A16C-4EB0-8F97-C7A802E86055}" srcId="{AB03597F-98F2-4F61-B74F-EDD7E0674C4D}" destId="{FE1D2838-00AF-4F32-BC06-34AC20B1BC05}" srcOrd="0" destOrd="0" parTransId="{6601FE39-C679-4C78-B4AE-C03543E27F66}" sibTransId="{F77CCB08-BA85-4F98-A9E3-534CA2FBB986}"/>
    <dgm:cxn modelId="{C7FCB738-119B-4FB5-9162-108EDDE60F87}" type="presOf" srcId="{B152DF0D-0680-4FC0-8909-65BACC086F40}" destId="{6AC33DDC-2908-4402-8F70-8EF146FE7378}" srcOrd="0" destOrd="0" presId="urn:microsoft.com/office/officeart/2005/8/layout/hierarchy3"/>
    <dgm:cxn modelId="{8C418161-A5E0-4859-9819-80FC747E9DD3}" type="presOf" srcId="{69C3311B-54FB-4DE4-BD40-DEFB436B721E}" destId="{B3C1D83E-7E66-4CFF-A1DE-8B9D0521CA25}" srcOrd="0" destOrd="0" presId="urn:microsoft.com/office/officeart/2005/8/layout/hierarchy3"/>
    <dgm:cxn modelId="{1E1FE878-F3DE-40CD-8B6F-D3F11BDEAAA9}" type="presOf" srcId="{AB03597F-98F2-4F61-B74F-EDD7E0674C4D}" destId="{5625983E-4FF6-4015-900F-F36FD1E23A83}" srcOrd="1" destOrd="0" presId="urn:microsoft.com/office/officeart/2005/8/layout/hierarchy3"/>
    <dgm:cxn modelId="{E0FAF55C-D30A-4F06-B3EC-1EF3993437DD}" type="presOf" srcId="{ADF525C4-B827-4159-B564-3E984EA517DD}" destId="{FE3C21BC-E969-481E-9A49-3D35887C95B4}" srcOrd="0" destOrd="0" presId="urn:microsoft.com/office/officeart/2005/8/layout/hierarchy3"/>
    <dgm:cxn modelId="{91009E48-79F1-4D34-9D12-D85F6D7C3E0E}" srcId="{AB03597F-98F2-4F61-B74F-EDD7E0674C4D}" destId="{69C3311B-54FB-4DE4-BD40-DEFB436B721E}" srcOrd="2" destOrd="0" parTransId="{0DBCB6E1-4895-4B31-AE8B-2C06943EEDE2}" sibTransId="{87BC39DB-CC91-4731-8858-FC3EEDE83ED1}"/>
    <dgm:cxn modelId="{D4FE759B-917D-41D1-9422-A406CFFF1BD6}" type="presOf" srcId="{846DDD28-646C-4C24-83D8-C68FAA496F99}" destId="{E7156573-DDE0-4D81-9C66-295449DB7C0F}" srcOrd="0" destOrd="0" presId="urn:microsoft.com/office/officeart/2005/8/layout/hierarchy3"/>
    <dgm:cxn modelId="{BB2045BE-4525-44E9-AA39-6DD332D30A69}" type="presOf" srcId="{AB03597F-98F2-4F61-B74F-EDD7E0674C4D}" destId="{647B02CC-C0A3-4003-978F-A2FADBF05EC3}" srcOrd="0" destOrd="0" presId="urn:microsoft.com/office/officeart/2005/8/layout/hierarchy3"/>
    <dgm:cxn modelId="{B6597A9E-BC5F-4981-B7E2-2A7A3D24D92A}" srcId="{AB03597F-98F2-4F61-B74F-EDD7E0674C4D}" destId="{846DDD28-646C-4C24-83D8-C68FAA496F99}" srcOrd="3" destOrd="0" parTransId="{B152DF0D-0680-4FC0-8909-65BACC086F40}" sibTransId="{CBB03012-0144-4755-9A79-EA1BA6357F04}"/>
    <dgm:cxn modelId="{468C9971-DDE8-4C8F-AEB3-74B62236FB8C}" type="presOf" srcId="{FE1D2838-00AF-4F32-BC06-34AC20B1BC05}" destId="{F7CAC9D9-09EF-4609-A83C-8F809B223679}" srcOrd="0" destOrd="0" presId="urn:microsoft.com/office/officeart/2005/8/layout/hierarchy3"/>
    <dgm:cxn modelId="{C96D8CB9-F9E6-4B46-A163-C66B64345F6C}" srcId="{662121D0-9503-4342-BE04-FCE7CAD5694D}" destId="{5D64D4BA-786A-4B3F-B82F-43130BB2100B}" srcOrd="1" destOrd="0" parTransId="{81160065-2B75-4356-A6E6-FADB354D0082}" sibTransId="{44CCC555-01CE-4B14-9B47-9F42F35CF389}"/>
    <dgm:cxn modelId="{B41C0FE0-6ACC-4E06-AA24-462F2AC6E069}" srcId="{AB03597F-98F2-4F61-B74F-EDD7E0674C4D}" destId="{0FE898F0-97FC-4D91-B5FA-15DA1553BFF3}" srcOrd="1" destOrd="0" parTransId="{ADF525C4-B827-4159-B564-3E984EA517DD}" sibTransId="{D440A46D-1732-4521-88E9-4638C97AE643}"/>
    <dgm:cxn modelId="{17127575-57C6-420B-9658-8697705BB962}" type="presOf" srcId="{21AA627D-C040-457B-A848-76DBBAF43526}" destId="{671965CB-0095-4545-B318-EA845C77F965}" srcOrd="0" destOrd="0" presId="urn:microsoft.com/office/officeart/2005/8/layout/hierarchy3"/>
    <dgm:cxn modelId="{230AE9E1-1706-497A-A747-CC8EBC52F8AD}" type="presOf" srcId="{0FE898F0-97FC-4D91-B5FA-15DA1553BFF3}" destId="{F0046953-8D3A-4C27-981E-3D4B65CA5617}" srcOrd="0" destOrd="0" presId="urn:microsoft.com/office/officeart/2005/8/layout/hierarchy3"/>
    <dgm:cxn modelId="{A1724841-7529-4303-8F1C-EE8CF8EC3359}" type="presOf" srcId="{5D64D4BA-786A-4B3F-B82F-43130BB2100B}" destId="{A1541B12-9521-45CC-978E-5589E99D1B93}" srcOrd="1" destOrd="0" presId="urn:microsoft.com/office/officeart/2005/8/layout/hierarchy3"/>
    <dgm:cxn modelId="{9A1D656B-8108-41D9-958F-AADF2A9A52CC}" type="presOf" srcId="{6601FE39-C679-4C78-B4AE-C03543E27F66}" destId="{FEF050C2-E45C-401B-9D6C-F173044F1FCC}" srcOrd="0" destOrd="0" presId="urn:microsoft.com/office/officeart/2005/8/layout/hierarchy3"/>
    <dgm:cxn modelId="{9E369D46-3ED4-46B9-A90C-77425FF3434F}" srcId="{AB03597F-98F2-4F61-B74F-EDD7E0674C4D}" destId="{B9FBF96D-0D66-46D3-8B46-40C7B901BE9D}" srcOrd="4" destOrd="0" parTransId="{21AA627D-C040-457B-A848-76DBBAF43526}" sibTransId="{AFB7CA69-6D42-4F64-B2EA-132DF19C9167}"/>
    <dgm:cxn modelId="{BBF53594-D5C2-4145-8396-C44DB91F456E}" type="presOf" srcId="{5D64D4BA-786A-4B3F-B82F-43130BB2100B}" destId="{723F634D-C8E0-4C2E-B034-418EA82EC84A}" srcOrd="0" destOrd="0" presId="urn:microsoft.com/office/officeart/2005/8/layout/hierarchy3"/>
    <dgm:cxn modelId="{623DA0D6-2C48-4D4A-9DC0-62EA7E5D734A}" srcId="{662121D0-9503-4342-BE04-FCE7CAD5694D}" destId="{AB03597F-98F2-4F61-B74F-EDD7E0674C4D}" srcOrd="0" destOrd="0" parTransId="{7945BC2C-D932-4816-9E4B-DC8F4DB36F9D}" sibTransId="{AA6F8107-5D6E-4FB2-976E-39C1FC65E2B8}"/>
    <dgm:cxn modelId="{CC8BD7CB-2351-4C7B-A37D-CB398BB61851}" type="presParOf" srcId="{97EDB38A-817A-4658-A6EC-22462249D187}" destId="{C8C851CA-47A7-4021-904F-9054EDDF6FAF}" srcOrd="0" destOrd="0" presId="urn:microsoft.com/office/officeart/2005/8/layout/hierarchy3"/>
    <dgm:cxn modelId="{A279728A-A853-4A57-8CF9-790026430211}" type="presParOf" srcId="{C8C851CA-47A7-4021-904F-9054EDDF6FAF}" destId="{47B9791A-1E2F-4177-877E-B8186DC1B024}" srcOrd="0" destOrd="0" presId="urn:microsoft.com/office/officeart/2005/8/layout/hierarchy3"/>
    <dgm:cxn modelId="{77AE08DE-1202-458D-A4D2-7651941A3F33}" type="presParOf" srcId="{47B9791A-1E2F-4177-877E-B8186DC1B024}" destId="{647B02CC-C0A3-4003-978F-A2FADBF05EC3}" srcOrd="0" destOrd="0" presId="urn:microsoft.com/office/officeart/2005/8/layout/hierarchy3"/>
    <dgm:cxn modelId="{707FAAE3-4B5E-4AD7-9B69-36F25428FC62}" type="presParOf" srcId="{47B9791A-1E2F-4177-877E-B8186DC1B024}" destId="{5625983E-4FF6-4015-900F-F36FD1E23A83}" srcOrd="1" destOrd="0" presId="urn:microsoft.com/office/officeart/2005/8/layout/hierarchy3"/>
    <dgm:cxn modelId="{A365408A-A491-416C-91E3-6B296BC6B83D}" type="presParOf" srcId="{C8C851CA-47A7-4021-904F-9054EDDF6FAF}" destId="{0F651909-1EA7-4137-87A4-874C6E14A466}" srcOrd="1" destOrd="0" presId="urn:microsoft.com/office/officeart/2005/8/layout/hierarchy3"/>
    <dgm:cxn modelId="{8EF5C46B-BC1E-49EE-AC10-4DDC0832FDB2}" type="presParOf" srcId="{0F651909-1EA7-4137-87A4-874C6E14A466}" destId="{FEF050C2-E45C-401B-9D6C-F173044F1FCC}" srcOrd="0" destOrd="0" presId="urn:microsoft.com/office/officeart/2005/8/layout/hierarchy3"/>
    <dgm:cxn modelId="{A92CBB81-0D2F-4D32-ACD7-DF7FA0860B62}" type="presParOf" srcId="{0F651909-1EA7-4137-87A4-874C6E14A466}" destId="{F7CAC9D9-09EF-4609-A83C-8F809B223679}" srcOrd="1" destOrd="0" presId="urn:microsoft.com/office/officeart/2005/8/layout/hierarchy3"/>
    <dgm:cxn modelId="{F8BF3F59-110C-41E9-9642-D46D2DBE2B3D}" type="presParOf" srcId="{0F651909-1EA7-4137-87A4-874C6E14A466}" destId="{FE3C21BC-E969-481E-9A49-3D35887C95B4}" srcOrd="2" destOrd="0" presId="urn:microsoft.com/office/officeart/2005/8/layout/hierarchy3"/>
    <dgm:cxn modelId="{880BAE50-E615-4466-97C8-BF3E0B43F4C3}" type="presParOf" srcId="{0F651909-1EA7-4137-87A4-874C6E14A466}" destId="{F0046953-8D3A-4C27-981E-3D4B65CA5617}" srcOrd="3" destOrd="0" presId="urn:microsoft.com/office/officeart/2005/8/layout/hierarchy3"/>
    <dgm:cxn modelId="{B69535DE-BB38-48CF-9F09-6ED64339475D}" type="presParOf" srcId="{0F651909-1EA7-4137-87A4-874C6E14A466}" destId="{93CDF67D-3952-4FF1-BC95-F03307B796F7}" srcOrd="4" destOrd="0" presId="urn:microsoft.com/office/officeart/2005/8/layout/hierarchy3"/>
    <dgm:cxn modelId="{5508612C-462F-47DA-9EF9-0F5E653D132A}" type="presParOf" srcId="{0F651909-1EA7-4137-87A4-874C6E14A466}" destId="{B3C1D83E-7E66-4CFF-A1DE-8B9D0521CA25}" srcOrd="5" destOrd="0" presId="urn:microsoft.com/office/officeart/2005/8/layout/hierarchy3"/>
    <dgm:cxn modelId="{084650AE-D301-4742-9876-6A72DC933ED4}" type="presParOf" srcId="{0F651909-1EA7-4137-87A4-874C6E14A466}" destId="{6AC33DDC-2908-4402-8F70-8EF146FE7378}" srcOrd="6" destOrd="0" presId="urn:microsoft.com/office/officeart/2005/8/layout/hierarchy3"/>
    <dgm:cxn modelId="{216266B2-98BE-4D96-A010-0971636CF0BF}" type="presParOf" srcId="{0F651909-1EA7-4137-87A4-874C6E14A466}" destId="{E7156573-DDE0-4D81-9C66-295449DB7C0F}" srcOrd="7" destOrd="0" presId="urn:microsoft.com/office/officeart/2005/8/layout/hierarchy3"/>
    <dgm:cxn modelId="{8E0C7CE6-9F8E-48F9-A455-EBD0AAE635F3}" type="presParOf" srcId="{0F651909-1EA7-4137-87A4-874C6E14A466}" destId="{671965CB-0095-4545-B318-EA845C77F965}" srcOrd="8" destOrd="0" presId="urn:microsoft.com/office/officeart/2005/8/layout/hierarchy3"/>
    <dgm:cxn modelId="{4E81927F-FE63-461A-AF1E-371D7AF6F0E3}" type="presParOf" srcId="{0F651909-1EA7-4137-87A4-874C6E14A466}" destId="{CFAF3642-1239-49BD-8FB8-1E9555D9691A}" srcOrd="9" destOrd="0" presId="urn:microsoft.com/office/officeart/2005/8/layout/hierarchy3"/>
    <dgm:cxn modelId="{85922346-721B-46ED-9D89-0A7FDE7E0F81}" type="presParOf" srcId="{97EDB38A-817A-4658-A6EC-22462249D187}" destId="{35CE4AA3-441F-40BC-BDE4-1B17511F9872}" srcOrd="1" destOrd="0" presId="urn:microsoft.com/office/officeart/2005/8/layout/hierarchy3"/>
    <dgm:cxn modelId="{C70EBC9C-81B2-412B-90FD-BC62656B880E}" type="presParOf" srcId="{35CE4AA3-441F-40BC-BDE4-1B17511F9872}" destId="{92B9746C-8D81-4092-8911-72CAF5FE2978}" srcOrd="0" destOrd="0" presId="urn:microsoft.com/office/officeart/2005/8/layout/hierarchy3"/>
    <dgm:cxn modelId="{A30C68F6-C1AF-48D9-BB73-086565A498FD}" type="presParOf" srcId="{92B9746C-8D81-4092-8911-72CAF5FE2978}" destId="{723F634D-C8E0-4C2E-B034-418EA82EC84A}" srcOrd="0" destOrd="0" presId="urn:microsoft.com/office/officeart/2005/8/layout/hierarchy3"/>
    <dgm:cxn modelId="{013E7001-CF03-4C76-85A5-CBEF26A6ADC4}" type="presParOf" srcId="{92B9746C-8D81-4092-8911-72CAF5FE2978}" destId="{A1541B12-9521-45CC-978E-5589E99D1B93}" srcOrd="1" destOrd="0" presId="urn:microsoft.com/office/officeart/2005/8/layout/hierarchy3"/>
    <dgm:cxn modelId="{284D2EA5-79BD-4E8F-B541-6668CD1BDD22}" type="presParOf" srcId="{35CE4AA3-441F-40BC-BDE4-1B17511F9872}" destId="{A0AE60E1-56F6-40C4-B224-2AF3A49B406E}"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9E0E4CA0-4FA8-41D1-BA0D-319322B87FEF}" type="doc">
      <dgm:prSet loTypeId="urn:microsoft.com/office/officeart/2005/8/layout/cycle2" loCatId="cycle" qsTypeId="urn:microsoft.com/office/officeart/2005/8/quickstyle/simple1" qsCatId="simple" csTypeId="urn:microsoft.com/office/officeart/2005/8/colors/colorful5" csCatId="colorful" phldr="1"/>
      <dgm:spPr/>
      <dgm:t>
        <a:bodyPr/>
        <a:lstStyle/>
        <a:p>
          <a:pPr rtl="1"/>
          <a:endParaRPr lang="ar-SA"/>
        </a:p>
      </dgm:t>
    </dgm:pt>
    <dgm:pt modelId="{ABAF8293-4A38-435C-9853-D80A9341ED5C}">
      <dgm:prSet phldrT="[نص]"/>
      <dgm:spPr/>
      <dgm:t>
        <a:bodyPr/>
        <a:lstStyle/>
        <a:p>
          <a:pPr rtl="1"/>
          <a:r>
            <a:rPr lang="ar-SA" dirty="0" smtClean="0"/>
            <a:t>الإعداد</a:t>
          </a:r>
          <a:endParaRPr lang="ar-SA" dirty="0"/>
        </a:p>
      </dgm:t>
    </dgm:pt>
    <dgm:pt modelId="{3783557A-9636-4FE9-8017-F1E2E09879E1}" type="parTrans" cxnId="{1A1F36B6-00DE-47E1-A709-B90091635DA1}">
      <dgm:prSet/>
      <dgm:spPr/>
      <dgm:t>
        <a:bodyPr/>
        <a:lstStyle/>
        <a:p>
          <a:pPr rtl="1"/>
          <a:endParaRPr lang="ar-SA"/>
        </a:p>
      </dgm:t>
    </dgm:pt>
    <dgm:pt modelId="{519BEA10-758E-4DD0-8BD8-BDEEC947B82E}" type="sibTrans" cxnId="{1A1F36B6-00DE-47E1-A709-B90091635DA1}">
      <dgm:prSet/>
      <dgm:spPr/>
      <dgm:t>
        <a:bodyPr/>
        <a:lstStyle/>
        <a:p>
          <a:pPr rtl="1"/>
          <a:endParaRPr lang="ar-SA"/>
        </a:p>
      </dgm:t>
    </dgm:pt>
    <dgm:pt modelId="{D3110C00-AC13-4271-B448-B4351E551D0F}">
      <dgm:prSet phldrT="[نص]"/>
      <dgm:spPr/>
      <dgm:t>
        <a:bodyPr/>
        <a:lstStyle/>
        <a:p>
          <a:pPr rtl="1"/>
          <a:r>
            <a:rPr lang="ar-SA" dirty="0" smtClean="0"/>
            <a:t>التنفيذ</a:t>
          </a:r>
          <a:endParaRPr lang="ar-SA" dirty="0"/>
        </a:p>
      </dgm:t>
    </dgm:pt>
    <dgm:pt modelId="{8A17DD3C-3FFE-45A6-82B0-84D0E5E488BE}" type="parTrans" cxnId="{BEF613A0-1BDE-4A23-9261-6F1C3D8A44CD}">
      <dgm:prSet/>
      <dgm:spPr/>
      <dgm:t>
        <a:bodyPr/>
        <a:lstStyle/>
        <a:p>
          <a:pPr rtl="1"/>
          <a:endParaRPr lang="ar-SA"/>
        </a:p>
      </dgm:t>
    </dgm:pt>
    <dgm:pt modelId="{3DEE6C37-4B25-43C6-B88F-D336548B43F5}" type="sibTrans" cxnId="{BEF613A0-1BDE-4A23-9261-6F1C3D8A44CD}">
      <dgm:prSet/>
      <dgm:spPr/>
      <dgm:t>
        <a:bodyPr/>
        <a:lstStyle/>
        <a:p>
          <a:pPr rtl="1"/>
          <a:endParaRPr lang="ar-SA"/>
        </a:p>
      </dgm:t>
    </dgm:pt>
    <dgm:pt modelId="{FA7F2FA3-BB8D-4882-AC33-EF9EDFD8CA3C}">
      <dgm:prSet phldrT="[نص]"/>
      <dgm:spPr/>
      <dgm:t>
        <a:bodyPr/>
        <a:lstStyle/>
        <a:p>
          <a:pPr rtl="1"/>
          <a:r>
            <a:rPr lang="ar-SA" dirty="0" smtClean="0"/>
            <a:t>الإنهاء</a:t>
          </a:r>
          <a:endParaRPr lang="ar-SA" dirty="0"/>
        </a:p>
      </dgm:t>
    </dgm:pt>
    <dgm:pt modelId="{90CF1675-ED1E-44DD-9117-DDD2799E73AA}" type="parTrans" cxnId="{7CDCDCF8-BB64-4AB5-AEAD-CBCCE859A5B1}">
      <dgm:prSet/>
      <dgm:spPr/>
      <dgm:t>
        <a:bodyPr/>
        <a:lstStyle/>
        <a:p>
          <a:pPr rtl="1"/>
          <a:endParaRPr lang="ar-SA"/>
        </a:p>
      </dgm:t>
    </dgm:pt>
    <dgm:pt modelId="{C93B6B7F-61C0-49E8-B2C8-11F85E299C8D}" type="sibTrans" cxnId="{7CDCDCF8-BB64-4AB5-AEAD-CBCCE859A5B1}">
      <dgm:prSet/>
      <dgm:spPr/>
      <dgm:t>
        <a:bodyPr/>
        <a:lstStyle/>
        <a:p>
          <a:pPr rtl="1"/>
          <a:endParaRPr lang="ar-SA"/>
        </a:p>
      </dgm:t>
    </dgm:pt>
    <dgm:pt modelId="{D9B46FF3-9919-4BBC-A469-DB775D6A5F77}" type="pres">
      <dgm:prSet presAssocID="{9E0E4CA0-4FA8-41D1-BA0D-319322B87FEF}" presName="cycle" presStyleCnt="0">
        <dgm:presLayoutVars>
          <dgm:dir/>
          <dgm:resizeHandles val="exact"/>
        </dgm:presLayoutVars>
      </dgm:prSet>
      <dgm:spPr/>
      <dgm:t>
        <a:bodyPr/>
        <a:lstStyle/>
        <a:p>
          <a:pPr rtl="1"/>
          <a:endParaRPr lang="ar-SA"/>
        </a:p>
      </dgm:t>
    </dgm:pt>
    <dgm:pt modelId="{E8625993-2897-462A-BACF-A6E4B1EE53CF}" type="pres">
      <dgm:prSet presAssocID="{ABAF8293-4A38-435C-9853-D80A9341ED5C}" presName="node" presStyleLbl="node1" presStyleIdx="0" presStyleCnt="3">
        <dgm:presLayoutVars>
          <dgm:bulletEnabled val="1"/>
        </dgm:presLayoutVars>
      </dgm:prSet>
      <dgm:spPr/>
      <dgm:t>
        <a:bodyPr/>
        <a:lstStyle/>
        <a:p>
          <a:pPr rtl="1"/>
          <a:endParaRPr lang="ar-SA"/>
        </a:p>
      </dgm:t>
    </dgm:pt>
    <dgm:pt modelId="{075E5C66-2EF1-406C-9285-C77222953312}" type="pres">
      <dgm:prSet presAssocID="{519BEA10-758E-4DD0-8BD8-BDEEC947B82E}" presName="sibTrans" presStyleLbl="sibTrans2D1" presStyleIdx="0" presStyleCnt="3"/>
      <dgm:spPr/>
      <dgm:t>
        <a:bodyPr/>
        <a:lstStyle/>
        <a:p>
          <a:pPr rtl="1"/>
          <a:endParaRPr lang="ar-SA"/>
        </a:p>
      </dgm:t>
    </dgm:pt>
    <dgm:pt modelId="{F9D8CBEA-498C-475A-94EB-FA54DF5B59B1}" type="pres">
      <dgm:prSet presAssocID="{519BEA10-758E-4DD0-8BD8-BDEEC947B82E}" presName="connectorText" presStyleLbl="sibTrans2D1" presStyleIdx="0" presStyleCnt="3"/>
      <dgm:spPr/>
      <dgm:t>
        <a:bodyPr/>
        <a:lstStyle/>
        <a:p>
          <a:pPr rtl="1"/>
          <a:endParaRPr lang="ar-SA"/>
        </a:p>
      </dgm:t>
    </dgm:pt>
    <dgm:pt modelId="{F0B42848-AD67-4D87-8A04-3167EE059464}" type="pres">
      <dgm:prSet presAssocID="{D3110C00-AC13-4271-B448-B4351E551D0F}" presName="node" presStyleLbl="node1" presStyleIdx="1" presStyleCnt="3">
        <dgm:presLayoutVars>
          <dgm:bulletEnabled val="1"/>
        </dgm:presLayoutVars>
      </dgm:prSet>
      <dgm:spPr/>
      <dgm:t>
        <a:bodyPr/>
        <a:lstStyle/>
        <a:p>
          <a:pPr rtl="1"/>
          <a:endParaRPr lang="ar-SA"/>
        </a:p>
      </dgm:t>
    </dgm:pt>
    <dgm:pt modelId="{701D08BB-E69D-4020-A474-4FB98ED69288}" type="pres">
      <dgm:prSet presAssocID="{3DEE6C37-4B25-43C6-B88F-D336548B43F5}" presName="sibTrans" presStyleLbl="sibTrans2D1" presStyleIdx="1" presStyleCnt="3"/>
      <dgm:spPr/>
      <dgm:t>
        <a:bodyPr/>
        <a:lstStyle/>
        <a:p>
          <a:pPr rtl="1"/>
          <a:endParaRPr lang="ar-SA"/>
        </a:p>
      </dgm:t>
    </dgm:pt>
    <dgm:pt modelId="{50618EFC-2F51-4CEF-96B8-42D5C17E7BCA}" type="pres">
      <dgm:prSet presAssocID="{3DEE6C37-4B25-43C6-B88F-D336548B43F5}" presName="connectorText" presStyleLbl="sibTrans2D1" presStyleIdx="1" presStyleCnt="3"/>
      <dgm:spPr/>
      <dgm:t>
        <a:bodyPr/>
        <a:lstStyle/>
        <a:p>
          <a:pPr rtl="1"/>
          <a:endParaRPr lang="ar-SA"/>
        </a:p>
      </dgm:t>
    </dgm:pt>
    <dgm:pt modelId="{90418C84-F488-45BC-AA92-C7740B0EF866}" type="pres">
      <dgm:prSet presAssocID="{FA7F2FA3-BB8D-4882-AC33-EF9EDFD8CA3C}" presName="node" presStyleLbl="node1" presStyleIdx="2" presStyleCnt="3">
        <dgm:presLayoutVars>
          <dgm:bulletEnabled val="1"/>
        </dgm:presLayoutVars>
      </dgm:prSet>
      <dgm:spPr/>
      <dgm:t>
        <a:bodyPr/>
        <a:lstStyle/>
        <a:p>
          <a:pPr rtl="1"/>
          <a:endParaRPr lang="ar-SA"/>
        </a:p>
      </dgm:t>
    </dgm:pt>
    <dgm:pt modelId="{E5AE20FF-7556-4765-BE39-11F727B8046D}" type="pres">
      <dgm:prSet presAssocID="{C93B6B7F-61C0-49E8-B2C8-11F85E299C8D}" presName="sibTrans" presStyleLbl="sibTrans2D1" presStyleIdx="2" presStyleCnt="3"/>
      <dgm:spPr/>
      <dgm:t>
        <a:bodyPr/>
        <a:lstStyle/>
        <a:p>
          <a:pPr rtl="1"/>
          <a:endParaRPr lang="ar-SA"/>
        </a:p>
      </dgm:t>
    </dgm:pt>
    <dgm:pt modelId="{0F2F4F9A-CEAF-4474-9DA0-B21790F58C93}" type="pres">
      <dgm:prSet presAssocID="{C93B6B7F-61C0-49E8-B2C8-11F85E299C8D}" presName="connectorText" presStyleLbl="sibTrans2D1" presStyleIdx="2" presStyleCnt="3"/>
      <dgm:spPr/>
      <dgm:t>
        <a:bodyPr/>
        <a:lstStyle/>
        <a:p>
          <a:pPr rtl="1"/>
          <a:endParaRPr lang="ar-SA"/>
        </a:p>
      </dgm:t>
    </dgm:pt>
  </dgm:ptLst>
  <dgm:cxnLst>
    <dgm:cxn modelId="{12D96B6A-30FA-4ABE-ACB9-8975F85AF4F9}" type="presOf" srcId="{C93B6B7F-61C0-49E8-B2C8-11F85E299C8D}" destId="{0F2F4F9A-CEAF-4474-9DA0-B21790F58C93}" srcOrd="1" destOrd="0" presId="urn:microsoft.com/office/officeart/2005/8/layout/cycle2"/>
    <dgm:cxn modelId="{BEF613A0-1BDE-4A23-9261-6F1C3D8A44CD}" srcId="{9E0E4CA0-4FA8-41D1-BA0D-319322B87FEF}" destId="{D3110C00-AC13-4271-B448-B4351E551D0F}" srcOrd="1" destOrd="0" parTransId="{8A17DD3C-3FFE-45A6-82B0-84D0E5E488BE}" sibTransId="{3DEE6C37-4B25-43C6-B88F-D336548B43F5}"/>
    <dgm:cxn modelId="{E97BF6D0-5750-4874-A3C6-F387DA9E9C88}" type="presOf" srcId="{ABAF8293-4A38-435C-9853-D80A9341ED5C}" destId="{E8625993-2897-462A-BACF-A6E4B1EE53CF}" srcOrd="0" destOrd="0" presId="urn:microsoft.com/office/officeart/2005/8/layout/cycle2"/>
    <dgm:cxn modelId="{CD0A0E67-298C-4CC5-B6AD-6EE837024164}" type="presOf" srcId="{3DEE6C37-4B25-43C6-B88F-D336548B43F5}" destId="{50618EFC-2F51-4CEF-96B8-42D5C17E7BCA}" srcOrd="1" destOrd="0" presId="urn:microsoft.com/office/officeart/2005/8/layout/cycle2"/>
    <dgm:cxn modelId="{45F8B0C1-3C80-41F4-B9D1-9F5E7BEA1E27}" type="presOf" srcId="{C93B6B7F-61C0-49E8-B2C8-11F85E299C8D}" destId="{E5AE20FF-7556-4765-BE39-11F727B8046D}" srcOrd="0" destOrd="0" presId="urn:microsoft.com/office/officeart/2005/8/layout/cycle2"/>
    <dgm:cxn modelId="{D139E249-AA17-414E-866C-DF1A8C2500D7}" type="presOf" srcId="{9E0E4CA0-4FA8-41D1-BA0D-319322B87FEF}" destId="{D9B46FF3-9919-4BBC-A469-DB775D6A5F77}" srcOrd="0" destOrd="0" presId="urn:microsoft.com/office/officeart/2005/8/layout/cycle2"/>
    <dgm:cxn modelId="{A5A5C589-37A3-451D-A398-C2C7995B8391}" type="presOf" srcId="{519BEA10-758E-4DD0-8BD8-BDEEC947B82E}" destId="{F9D8CBEA-498C-475A-94EB-FA54DF5B59B1}" srcOrd="1" destOrd="0" presId="urn:microsoft.com/office/officeart/2005/8/layout/cycle2"/>
    <dgm:cxn modelId="{40C80866-0F02-4E1E-A414-68A2BE5E22BF}" type="presOf" srcId="{519BEA10-758E-4DD0-8BD8-BDEEC947B82E}" destId="{075E5C66-2EF1-406C-9285-C77222953312}" srcOrd="0" destOrd="0" presId="urn:microsoft.com/office/officeart/2005/8/layout/cycle2"/>
    <dgm:cxn modelId="{E45CE6E3-2E0F-438A-9FC7-13663D997323}" type="presOf" srcId="{FA7F2FA3-BB8D-4882-AC33-EF9EDFD8CA3C}" destId="{90418C84-F488-45BC-AA92-C7740B0EF866}" srcOrd="0" destOrd="0" presId="urn:microsoft.com/office/officeart/2005/8/layout/cycle2"/>
    <dgm:cxn modelId="{1A1F36B6-00DE-47E1-A709-B90091635DA1}" srcId="{9E0E4CA0-4FA8-41D1-BA0D-319322B87FEF}" destId="{ABAF8293-4A38-435C-9853-D80A9341ED5C}" srcOrd="0" destOrd="0" parTransId="{3783557A-9636-4FE9-8017-F1E2E09879E1}" sibTransId="{519BEA10-758E-4DD0-8BD8-BDEEC947B82E}"/>
    <dgm:cxn modelId="{B3F861F2-4046-4779-B253-5276F9A1B7A4}" type="presOf" srcId="{D3110C00-AC13-4271-B448-B4351E551D0F}" destId="{F0B42848-AD67-4D87-8A04-3167EE059464}" srcOrd="0" destOrd="0" presId="urn:microsoft.com/office/officeart/2005/8/layout/cycle2"/>
    <dgm:cxn modelId="{AE3F04F1-2347-4E82-8F06-FCFF37FA600A}" type="presOf" srcId="{3DEE6C37-4B25-43C6-B88F-D336548B43F5}" destId="{701D08BB-E69D-4020-A474-4FB98ED69288}" srcOrd="0" destOrd="0" presId="urn:microsoft.com/office/officeart/2005/8/layout/cycle2"/>
    <dgm:cxn modelId="{7CDCDCF8-BB64-4AB5-AEAD-CBCCE859A5B1}" srcId="{9E0E4CA0-4FA8-41D1-BA0D-319322B87FEF}" destId="{FA7F2FA3-BB8D-4882-AC33-EF9EDFD8CA3C}" srcOrd="2" destOrd="0" parTransId="{90CF1675-ED1E-44DD-9117-DDD2799E73AA}" sibTransId="{C93B6B7F-61C0-49E8-B2C8-11F85E299C8D}"/>
    <dgm:cxn modelId="{E105090F-032B-4E87-8107-3261416BEF0D}" type="presParOf" srcId="{D9B46FF3-9919-4BBC-A469-DB775D6A5F77}" destId="{E8625993-2897-462A-BACF-A6E4B1EE53CF}" srcOrd="0" destOrd="0" presId="urn:microsoft.com/office/officeart/2005/8/layout/cycle2"/>
    <dgm:cxn modelId="{547C20CE-6702-4E81-BCEC-494356F59F2F}" type="presParOf" srcId="{D9B46FF3-9919-4BBC-A469-DB775D6A5F77}" destId="{075E5C66-2EF1-406C-9285-C77222953312}" srcOrd="1" destOrd="0" presId="urn:microsoft.com/office/officeart/2005/8/layout/cycle2"/>
    <dgm:cxn modelId="{56D219D6-CF48-4803-A8B7-22B6BAF77658}" type="presParOf" srcId="{075E5C66-2EF1-406C-9285-C77222953312}" destId="{F9D8CBEA-498C-475A-94EB-FA54DF5B59B1}" srcOrd="0" destOrd="0" presId="urn:microsoft.com/office/officeart/2005/8/layout/cycle2"/>
    <dgm:cxn modelId="{A8BE9EF1-D03F-41A6-8BC2-AC46FE30CE69}" type="presParOf" srcId="{D9B46FF3-9919-4BBC-A469-DB775D6A5F77}" destId="{F0B42848-AD67-4D87-8A04-3167EE059464}" srcOrd="2" destOrd="0" presId="urn:microsoft.com/office/officeart/2005/8/layout/cycle2"/>
    <dgm:cxn modelId="{EF3BAD07-729D-4270-B3E0-8CD290277844}" type="presParOf" srcId="{D9B46FF3-9919-4BBC-A469-DB775D6A5F77}" destId="{701D08BB-E69D-4020-A474-4FB98ED69288}" srcOrd="3" destOrd="0" presId="urn:microsoft.com/office/officeart/2005/8/layout/cycle2"/>
    <dgm:cxn modelId="{7C270569-A687-4AA2-BB88-A0BFFC494764}" type="presParOf" srcId="{701D08BB-E69D-4020-A474-4FB98ED69288}" destId="{50618EFC-2F51-4CEF-96B8-42D5C17E7BCA}" srcOrd="0" destOrd="0" presId="urn:microsoft.com/office/officeart/2005/8/layout/cycle2"/>
    <dgm:cxn modelId="{1B54FDE7-F103-4317-993E-C692D32B23E1}" type="presParOf" srcId="{D9B46FF3-9919-4BBC-A469-DB775D6A5F77}" destId="{90418C84-F488-45BC-AA92-C7740B0EF866}" srcOrd="4" destOrd="0" presId="urn:microsoft.com/office/officeart/2005/8/layout/cycle2"/>
    <dgm:cxn modelId="{8507E5FF-7076-4DF8-A01A-AA7FFF7F7B90}" type="presParOf" srcId="{D9B46FF3-9919-4BBC-A469-DB775D6A5F77}" destId="{E5AE20FF-7556-4765-BE39-11F727B8046D}" srcOrd="5" destOrd="0" presId="urn:microsoft.com/office/officeart/2005/8/layout/cycle2"/>
    <dgm:cxn modelId="{F84A3E04-1224-4143-90B4-F6749958F87C}" type="presParOf" srcId="{E5AE20FF-7556-4765-BE39-11F727B8046D}" destId="{0F2F4F9A-CEAF-4474-9DA0-B21790F58C93}"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C1C723B1-467C-4828-8E03-10F15889850C}" type="doc">
      <dgm:prSet loTypeId="urn:microsoft.com/office/officeart/2008/layout/AscendingPictureAccentProcess" loCatId="picture" qsTypeId="urn:microsoft.com/office/officeart/2005/8/quickstyle/simple1" qsCatId="simple" csTypeId="urn:microsoft.com/office/officeart/2005/8/colors/colorful3" csCatId="colorful" phldr="1"/>
      <dgm:spPr/>
      <dgm:t>
        <a:bodyPr/>
        <a:lstStyle/>
        <a:p>
          <a:pPr rtl="1"/>
          <a:endParaRPr lang="ar-SA"/>
        </a:p>
      </dgm:t>
    </dgm:pt>
    <dgm:pt modelId="{A4ABBCB2-35BD-49E5-8E6C-D6602CE81737}">
      <dgm:prSet phldrT="[نص]"/>
      <dgm:spPr/>
      <dgm:t>
        <a:bodyPr/>
        <a:lstStyle/>
        <a:p>
          <a:pPr rtl="1"/>
          <a:r>
            <a:rPr lang="ar-SA" dirty="0" smtClean="0"/>
            <a:t>المقابلة الجماعية</a:t>
          </a:r>
          <a:endParaRPr lang="ar-SA" dirty="0"/>
        </a:p>
      </dgm:t>
    </dgm:pt>
    <dgm:pt modelId="{E3996732-84A6-40EF-85C7-7D1EB4A0920B}" type="parTrans" cxnId="{91F85D6E-F467-4EB3-8188-862EFF6DC415}">
      <dgm:prSet/>
      <dgm:spPr/>
      <dgm:t>
        <a:bodyPr/>
        <a:lstStyle/>
        <a:p>
          <a:pPr rtl="1"/>
          <a:endParaRPr lang="ar-SA"/>
        </a:p>
      </dgm:t>
    </dgm:pt>
    <dgm:pt modelId="{E32B1B46-875D-4DC5-A5F7-FD85D4109405}" type="sibTrans" cxnId="{91F85D6E-F467-4EB3-8188-862EFF6DC415}">
      <dgm:prSet/>
      <dgm:spPr/>
      <dgm:t>
        <a:bodyPr/>
        <a:lstStyle/>
        <a:p>
          <a:pPr rtl="1"/>
          <a:endParaRPr lang="ar-SA"/>
        </a:p>
      </dgm:t>
    </dgm:pt>
    <dgm:pt modelId="{95F36D2C-A13F-4C33-B8CD-75B4E6738F6A}">
      <dgm:prSet phldrT="[نص]"/>
      <dgm:spPr/>
      <dgm:t>
        <a:bodyPr/>
        <a:lstStyle/>
        <a:p>
          <a:pPr rtl="1"/>
          <a:r>
            <a:rPr lang="ar-SA" dirty="0" smtClean="0"/>
            <a:t>المقابلة الفردية</a:t>
          </a:r>
          <a:endParaRPr lang="ar-SA" dirty="0"/>
        </a:p>
      </dgm:t>
    </dgm:pt>
    <dgm:pt modelId="{83850187-D406-46DD-965B-787ADB471FF6}" type="parTrans" cxnId="{01DE19CD-CEA1-4BB3-A3C8-773C22F53E20}">
      <dgm:prSet/>
      <dgm:spPr/>
      <dgm:t>
        <a:bodyPr/>
        <a:lstStyle/>
        <a:p>
          <a:pPr rtl="1"/>
          <a:endParaRPr lang="ar-SA"/>
        </a:p>
      </dgm:t>
    </dgm:pt>
    <dgm:pt modelId="{B283D4D0-A073-4A53-B143-DB617C5E26EA}" type="sibTrans" cxnId="{01DE19CD-CEA1-4BB3-A3C8-773C22F53E20}">
      <dgm:prSet/>
      <dgm:spPr/>
      <dgm:t>
        <a:bodyPr/>
        <a:lstStyle/>
        <a:p>
          <a:pPr rtl="1"/>
          <a:endParaRPr lang="ar-SA"/>
        </a:p>
      </dgm:t>
    </dgm:pt>
    <dgm:pt modelId="{262FB7D4-79A8-45B1-922B-3151A47B1FA9}" type="pres">
      <dgm:prSet presAssocID="{C1C723B1-467C-4828-8E03-10F15889850C}" presName="Name0" presStyleCnt="0">
        <dgm:presLayoutVars>
          <dgm:chMax val="7"/>
          <dgm:chPref val="7"/>
          <dgm:dir/>
        </dgm:presLayoutVars>
      </dgm:prSet>
      <dgm:spPr/>
      <dgm:t>
        <a:bodyPr/>
        <a:lstStyle/>
        <a:p>
          <a:pPr rtl="1"/>
          <a:endParaRPr lang="ar-SA"/>
        </a:p>
      </dgm:t>
    </dgm:pt>
    <dgm:pt modelId="{D4FCA869-6990-4754-8AB1-470A0338F2A7}" type="pres">
      <dgm:prSet presAssocID="{C1C723B1-467C-4828-8E03-10F15889850C}" presName="dot1" presStyleLbl="alignNode1" presStyleIdx="0" presStyleCnt="10"/>
      <dgm:spPr/>
    </dgm:pt>
    <dgm:pt modelId="{0F3E8AB8-9128-4C7A-8185-BC6ACF3D58A9}" type="pres">
      <dgm:prSet presAssocID="{C1C723B1-467C-4828-8E03-10F15889850C}" presName="dot2" presStyleLbl="alignNode1" presStyleIdx="1" presStyleCnt="10"/>
      <dgm:spPr/>
    </dgm:pt>
    <dgm:pt modelId="{23E1C034-3DC7-414B-A1DF-A950A801BF4B}" type="pres">
      <dgm:prSet presAssocID="{C1C723B1-467C-4828-8E03-10F15889850C}" presName="dot3" presStyleLbl="alignNode1" presStyleIdx="2" presStyleCnt="10"/>
      <dgm:spPr/>
    </dgm:pt>
    <dgm:pt modelId="{F3A58EF9-960F-42FE-9FD1-66EE1D4FA96C}" type="pres">
      <dgm:prSet presAssocID="{C1C723B1-467C-4828-8E03-10F15889850C}" presName="dotArrow1" presStyleLbl="alignNode1" presStyleIdx="3" presStyleCnt="10"/>
      <dgm:spPr/>
    </dgm:pt>
    <dgm:pt modelId="{68F7F03B-4671-493D-8A59-7AB64FC34006}" type="pres">
      <dgm:prSet presAssocID="{C1C723B1-467C-4828-8E03-10F15889850C}" presName="dotArrow2" presStyleLbl="alignNode1" presStyleIdx="4" presStyleCnt="10"/>
      <dgm:spPr/>
    </dgm:pt>
    <dgm:pt modelId="{5114A715-28D1-44D7-BC8F-50C197795F27}" type="pres">
      <dgm:prSet presAssocID="{C1C723B1-467C-4828-8E03-10F15889850C}" presName="dotArrow3" presStyleLbl="alignNode1" presStyleIdx="5" presStyleCnt="10"/>
      <dgm:spPr/>
    </dgm:pt>
    <dgm:pt modelId="{1DC3F6A8-E772-448A-8634-A99CCFC0ED4E}" type="pres">
      <dgm:prSet presAssocID="{C1C723B1-467C-4828-8E03-10F15889850C}" presName="dotArrow4" presStyleLbl="alignNode1" presStyleIdx="6" presStyleCnt="10"/>
      <dgm:spPr/>
    </dgm:pt>
    <dgm:pt modelId="{CD3507F7-F3F1-4667-949E-2375FCCC395E}" type="pres">
      <dgm:prSet presAssocID="{C1C723B1-467C-4828-8E03-10F15889850C}" presName="dotArrow5" presStyleLbl="alignNode1" presStyleIdx="7" presStyleCnt="10"/>
      <dgm:spPr/>
    </dgm:pt>
    <dgm:pt modelId="{4808B7AA-C48D-4A78-BAAB-B60CE816422F}" type="pres">
      <dgm:prSet presAssocID="{C1C723B1-467C-4828-8E03-10F15889850C}" presName="dotArrow6" presStyleLbl="alignNode1" presStyleIdx="8" presStyleCnt="10"/>
      <dgm:spPr/>
    </dgm:pt>
    <dgm:pt modelId="{0170E8F1-3126-48C9-95D5-CF74A8A9F4FD}" type="pres">
      <dgm:prSet presAssocID="{C1C723B1-467C-4828-8E03-10F15889850C}" presName="dotArrow7" presStyleLbl="alignNode1" presStyleIdx="9" presStyleCnt="10"/>
      <dgm:spPr/>
    </dgm:pt>
    <dgm:pt modelId="{E96CFC0B-9A5A-46A0-B172-9740B6D8A415}" type="pres">
      <dgm:prSet presAssocID="{A4ABBCB2-35BD-49E5-8E6C-D6602CE81737}" presName="parTx1" presStyleLbl="node1" presStyleIdx="0" presStyleCnt="2"/>
      <dgm:spPr/>
      <dgm:t>
        <a:bodyPr/>
        <a:lstStyle/>
        <a:p>
          <a:pPr rtl="1"/>
          <a:endParaRPr lang="ar-SA"/>
        </a:p>
      </dgm:t>
    </dgm:pt>
    <dgm:pt modelId="{53C8E0C9-0158-4C2B-AD81-2BA4A2A8C3BE}" type="pres">
      <dgm:prSet presAssocID="{E32B1B46-875D-4DC5-A5F7-FD85D4109405}" presName="picture1" presStyleCnt="0"/>
      <dgm:spPr/>
    </dgm:pt>
    <dgm:pt modelId="{BA991E83-023C-4158-A1D2-F9D3577FC5A2}" type="pres">
      <dgm:prSet presAssocID="{E32B1B46-875D-4DC5-A5F7-FD85D4109405}" presName="imageRepeatNode" presStyleLbl="fgImgPlace1" presStyleIdx="0" presStyleCnt="2"/>
      <dgm:spPr/>
      <dgm:t>
        <a:bodyPr/>
        <a:lstStyle/>
        <a:p>
          <a:pPr rtl="1"/>
          <a:endParaRPr lang="ar-SA"/>
        </a:p>
      </dgm:t>
    </dgm:pt>
    <dgm:pt modelId="{9DD8C86A-2134-418F-9EA7-03012150E92F}" type="pres">
      <dgm:prSet presAssocID="{95F36D2C-A13F-4C33-B8CD-75B4E6738F6A}" presName="parTx2" presStyleLbl="node1" presStyleIdx="1" presStyleCnt="2"/>
      <dgm:spPr/>
      <dgm:t>
        <a:bodyPr/>
        <a:lstStyle/>
        <a:p>
          <a:pPr rtl="1"/>
          <a:endParaRPr lang="ar-SA"/>
        </a:p>
      </dgm:t>
    </dgm:pt>
    <dgm:pt modelId="{F8E34A57-FD90-427C-811E-2C91DCD790B2}" type="pres">
      <dgm:prSet presAssocID="{B283D4D0-A073-4A53-B143-DB617C5E26EA}" presName="picture2" presStyleCnt="0"/>
      <dgm:spPr/>
    </dgm:pt>
    <dgm:pt modelId="{DE0AEC05-BD65-429A-A32A-A85C9C755140}" type="pres">
      <dgm:prSet presAssocID="{B283D4D0-A073-4A53-B143-DB617C5E26EA}" presName="imageRepeatNode" presStyleLbl="fgImgPlace1" presStyleIdx="1" presStyleCnt="2"/>
      <dgm:spPr/>
      <dgm:t>
        <a:bodyPr/>
        <a:lstStyle/>
        <a:p>
          <a:pPr rtl="1"/>
          <a:endParaRPr lang="ar-SA"/>
        </a:p>
      </dgm:t>
    </dgm:pt>
  </dgm:ptLst>
  <dgm:cxnLst>
    <dgm:cxn modelId="{2D310C3B-83F3-4D42-9762-D5A9A5799C79}" type="presOf" srcId="{95F36D2C-A13F-4C33-B8CD-75B4E6738F6A}" destId="{9DD8C86A-2134-418F-9EA7-03012150E92F}" srcOrd="0" destOrd="0" presId="urn:microsoft.com/office/officeart/2008/layout/AscendingPictureAccentProcess"/>
    <dgm:cxn modelId="{3FF12F12-AF00-4152-BC08-6BA7F44FD16B}" type="presOf" srcId="{B283D4D0-A073-4A53-B143-DB617C5E26EA}" destId="{DE0AEC05-BD65-429A-A32A-A85C9C755140}" srcOrd="0" destOrd="0" presId="urn:microsoft.com/office/officeart/2008/layout/AscendingPictureAccentProcess"/>
    <dgm:cxn modelId="{01DE19CD-CEA1-4BB3-A3C8-773C22F53E20}" srcId="{C1C723B1-467C-4828-8E03-10F15889850C}" destId="{95F36D2C-A13F-4C33-B8CD-75B4E6738F6A}" srcOrd="1" destOrd="0" parTransId="{83850187-D406-46DD-965B-787ADB471FF6}" sibTransId="{B283D4D0-A073-4A53-B143-DB617C5E26EA}"/>
    <dgm:cxn modelId="{17F6EA4A-1AE8-4F64-B344-CDE42D05A650}" type="presOf" srcId="{A4ABBCB2-35BD-49E5-8E6C-D6602CE81737}" destId="{E96CFC0B-9A5A-46A0-B172-9740B6D8A415}" srcOrd="0" destOrd="0" presId="urn:microsoft.com/office/officeart/2008/layout/AscendingPictureAccentProcess"/>
    <dgm:cxn modelId="{B5E0BCD0-5054-4ED0-ADA2-5FD648080E58}" type="presOf" srcId="{E32B1B46-875D-4DC5-A5F7-FD85D4109405}" destId="{BA991E83-023C-4158-A1D2-F9D3577FC5A2}" srcOrd="0" destOrd="0" presId="urn:microsoft.com/office/officeart/2008/layout/AscendingPictureAccentProcess"/>
    <dgm:cxn modelId="{CA40BD20-53F8-4641-94C8-DF652311261F}" type="presOf" srcId="{C1C723B1-467C-4828-8E03-10F15889850C}" destId="{262FB7D4-79A8-45B1-922B-3151A47B1FA9}" srcOrd="0" destOrd="0" presId="urn:microsoft.com/office/officeart/2008/layout/AscendingPictureAccentProcess"/>
    <dgm:cxn modelId="{91F85D6E-F467-4EB3-8188-862EFF6DC415}" srcId="{C1C723B1-467C-4828-8E03-10F15889850C}" destId="{A4ABBCB2-35BD-49E5-8E6C-D6602CE81737}" srcOrd="0" destOrd="0" parTransId="{E3996732-84A6-40EF-85C7-7D1EB4A0920B}" sibTransId="{E32B1B46-875D-4DC5-A5F7-FD85D4109405}"/>
    <dgm:cxn modelId="{BEBB2804-958E-4338-B210-8C628DCAA92C}" type="presParOf" srcId="{262FB7D4-79A8-45B1-922B-3151A47B1FA9}" destId="{D4FCA869-6990-4754-8AB1-470A0338F2A7}" srcOrd="0" destOrd="0" presId="urn:microsoft.com/office/officeart/2008/layout/AscendingPictureAccentProcess"/>
    <dgm:cxn modelId="{1663132A-68BB-4BB1-8EAF-A7D669EF78B4}" type="presParOf" srcId="{262FB7D4-79A8-45B1-922B-3151A47B1FA9}" destId="{0F3E8AB8-9128-4C7A-8185-BC6ACF3D58A9}" srcOrd="1" destOrd="0" presId="urn:microsoft.com/office/officeart/2008/layout/AscendingPictureAccentProcess"/>
    <dgm:cxn modelId="{CFFB2038-34D7-4A1C-85FF-DBCE8C448705}" type="presParOf" srcId="{262FB7D4-79A8-45B1-922B-3151A47B1FA9}" destId="{23E1C034-3DC7-414B-A1DF-A950A801BF4B}" srcOrd="2" destOrd="0" presId="urn:microsoft.com/office/officeart/2008/layout/AscendingPictureAccentProcess"/>
    <dgm:cxn modelId="{4EB32A44-DD1A-4BBD-A046-AE11E27DF807}" type="presParOf" srcId="{262FB7D4-79A8-45B1-922B-3151A47B1FA9}" destId="{F3A58EF9-960F-42FE-9FD1-66EE1D4FA96C}" srcOrd="3" destOrd="0" presId="urn:microsoft.com/office/officeart/2008/layout/AscendingPictureAccentProcess"/>
    <dgm:cxn modelId="{9A3C200C-4E24-40EB-A8F9-07F4BB1BE208}" type="presParOf" srcId="{262FB7D4-79A8-45B1-922B-3151A47B1FA9}" destId="{68F7F03B-4671-493D-8A59-7AB64FC34006}" srcOrd="4" destOrd="0" presId="urn:microsoft.com/office/officeart/2008/layout/AscendingPictureAccentProcess"/>
    <dgm:cxn modelId="{B5B9D178-A0CB-4075-840D-C044F11CDF7D}" type="presParOf" srcId="{262FB7D4-79A8-45B1-922B-3151A47B1FA9}" destId="{5114A715-28D1-44D7-BC8F-50C197795F27}" srcOrd="5" destOrd="0" presId="urn:microsoft.com/office/officeart/2008/layout/AscendingPictureAccentProcess"/>
    <dgm:cxn modelId="{D096E5E2-4FDC-40ED-8D6D-295232B3428B}" type="presParOf" srcId="{262FB7D4-79A8-45B1-922B-3151A47B1FA9}" destId="{1DC3F6A8-E772-448A-8634-A99CCFC0ED4E}" srcOrd="6" destOrd="0" presId="urn:microsoft.com/office/officeart/2008/layout/AscendingPictureAccentProcess"/>
    <dgm:cxn modelId="{03A89299-3B8A-40EA-8F27-A5109649E6E2}" type="presParOf" srcId="{262FB7D4-79A8-45B1-922B-3151A47B1FA9}" destId="{CD3507F7-F3F1-4667-949E-2375FCCC395E}" srcOrd="7" destOrd="0" presId="urn:microsoft.com/office/officeart/2008/layout/AscendingPictureAccentProcess"/>
    <dgm:cxn modelId="{AC80439E-A9FE-4AD8-AB3B-25AB5356DE83}" type="presParOf" srcId="{262FB7D4-79A8-45B1-922B-3151A47B1FA9}" destId="{4808B7AA-C48D-4A78-BAAB-B60CE816422F}" srcOrd="8" destOrd="0" presId="urn:microsoft.com/office/officeart/2008/layout/AscendingPictureAccentProcess"/>
    <dgm:cxn modelId="{7ECF5E06-4C10-4809-98AC-C72F66B94A48}" type="presParOf" srcId="{262FB7D4-79A8-45B1-922B-3151A47B1FA9}" destId="{0170E8F1-3126-48C9-95D5-CF74A8A9F4FD}" srcOrd="9" destOrd="0" presId="urn:microsoft.com/office/officeart/2008/layout/AscendingPictureAccentProcess"/>
    <dgm:cxn modelId="{04AD5DE4-2D1F-4BB5-89B4-A877D66C9A5E}" type="presParOf" srcId="{262FB7D4-79A8-45B1-922B-3151A47B1FA9}" destId="{E96CFC0B-9A5A-46A0-B172-9740B6D8A415}" srcOrd="10" destOrd="0" presId="urn:microsoft.com/office/officeart/2008/layout/AscendingPictureAccentProcess"/>
    <dgm:cxn modelId="{196F6993-7A8A-4258-81AF-DB8984734EC8}" type="presParOf" srcId="{262FB7D4-79A8-45B1-922B-3151A47B1FA9}" destId="{53C8E0C9-0158-4C2B-AD81-2BA4A2A8C3BE}" srcOrd="11" destOrd="0" presId="urn:microsoft.com/office/officeart/2008/layout/AscendingPictureAccentProcess"/>
    <dgm:cxn modelId="{2A5F6123-D554-4F07-8D6F-EA115A2E3724}" type="presParOf" srcId="{53C8E0C9-0158-4C2B-AD81-2BA4A2A8C3BE}" destId="{BA991E83-023C-4158-A1D2-F9D3577FC5A2}" srcOrd="0" destOrd="0" presId="urn:microsoft.com/office/officeart/2008/layout/AscendingPictureAccentProcess"/>
    <dgm:cxn modelId="{001287D9-DFC5-4ADE-85DA-F554FFD37880}" type="presParOf" srcId="{262FB7D4-79A8-45B1-922B-3151A47B1FA9}" destId="{9DD8C86A-2134-418F-9EA7-03012150E92F}" srcOrd="12" destOrd="0" presId="urn:microsoft.com/office/officeart/2008/layout/AscendingPictureAccentProcess"/>
    <dgm:cxn modelId="{45DD7617-7325-4426-87DF-49107834B2AA}" type="presParOf" srcId="{262FB7D4-79A8-45B1-922B-3151A47B1FA9}" destId="{F8E34A57-FD90-427C-811E-2C91DCD790B2}" srcOrd="13" destOrd="0" presId="urn:microsoft.com/office/officeart/2008/layout/AscendingPictureAccentProcess"/>
    <dgm:cxn modelId="{4E8F7358-2629-46D3-8568-CD6875010CA8}" type="presParOf" srcId="{F8E34A57-FD90-427C-811E-2C91DCD790B2}" destId="{DE0AEC05-BD65-429A-A32A-A85C9C755140}" srcOrd="0" destOrd="0" presId="urn:microsoft.com/office/officeart/2008/layout/AscendingPictureAccent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5C33458C-6193-497C-9832-15523D864348}" type="doc">
      <dgm:prSet loTypeId="urn:microsoft.com/office/officeart/2005/8/layout/hList7" loCatId="list" qsTypeId="urn:microsoft.com/office/officeart/2005/8/quickstyle/simple1" qsCatId="simple" csTypeId="urn:microsoft.com/office/officeart/2005/8/colors/colorful4" csCatId="colorful" phldr="1"/>
      <dgm:spPr/>
    </dgm:pt>
    <dgm:pt modelId="{73762B0B-B144-41E4-8997-CEA9C18DF0DC}">
      <dgm:prSet phldrT="[نص]"/>
      <dgm:spPr/>
      <dgm:t>
        <a:bodyPr/>
        <a:lstStyle/>
        <a:p>
          <a:pPr rtl="1"/>
          <a:r>
            <a:rPr lang="ar-SA" dirty="0" smtClean="0"/>
            <a:t>المقابلة الارشادية</a:t>
          </a:r>
          <a:endParaRPr lang="ar-SA" dirty="0"/>
        </a:p>
      </dgm:t>
    </dgm:pt>
    <dgm:pt modelId="{34153FE1-B441-4590-ACDB-3FE0AC2C2B9D}" type="parTrans" cxnId="{3FBD11EA-51D0-4CB2-813C-2710582872A1}">
      <dgm:prSet/>
      <dgm:spPr/>
      <dgm:t>
        <a:bodyPr/>
        <a:lstStyle/>
        <a:p>
          <a:pPr rtl="1"/>
          <a:endParaRPr lang="ar-SA"/>
        </a:p>
      </dgm:t>
    </dgm:pt>
    <dgm:pt modelId="{77B888ED-6AF8-4753-850C-1C5351093C2D}" type="sibTrans" cxnId="{3FBD11EA-51D0-4CB2-813C-2710582872A1}">
      <dgm:prSet/>
      <dgm:spPr/>
      <dgm:t>
        <a:bodyPr/>
        <a:lstStyle/>
        <a:p>
          <a:pPr rtl="1"/>
          <a:endParaRPr lang="ar-SA"/>
        </a:p>
      </dgm:t>
    </dgm:pt>
    <dgm:pt modelId="{8599F5CD-0723-405A-8964-E3173BE34975}">
      <dgm:prSet phldrT="[نص]"/>
      <dgm:spPr/>
      <dgm:t>
        <a:bodyPr/>
        <a:lstStyle/>
        <a:p>
          <a:pPr rtl="1"/>
          <a:r>
            <a:rPr lang="ar-SA" dirty="0" smtClean="0"/>
            <a:t>المقابلة المبدئية</a:t>
          </a:r>
          <a:endParaRPr lang="ar-SA" dirty="0"/>
        </a:p>
      </dgm:t>
    </dgm:pt>
    <dgm:pt modelId="{1C6DCF7E-D73A-4817-904E-3D9966EF0CEF}" type="parTrans" cxnId="{C9B6E44E-2FA7-4879-8D92-4BB119AB164D}">
      <dgm:prSet/>
      <dgm:spPr/>
      <dgm:t>
        <a:bodyPr/>
        <a:lstStyle/>
        <a:p>
          <a:pPr rtl="1"/>
          <a:endParaRPr lang="ar-SA"/>
        </a:p>
      </dgm:t>
    </dgm:pt>
    <dgm:pt modelId="{EBD96868-5008-4B7E-83F9-F9F7E0933D7A}" type="sibTrans" cxnId="{C9B6E44E-2FA7-4879-8D92-4BB119AB164D}">
      <dgm:prSet/>
      <dgm:spPr/>
      <dgm:t>
        <a:bodyPr/>
        <a:lstStyle/>
        <a:p>
          <a:pPr rtl="1"/>
          <a:endParaRPr lang="ar-SA"/>
        </a:p>
      </dgm:t>
    </dgm:pt>
    <dgm:pt modelId="{F76E55F5-6759-4509-883D-6C5ADE299C86}">
      <dgm:prSet phldrT="[نص]"/>
      <dgm:spPr/>
      <dgm:t>
        <a:bodyPr/>
        <a:lstStyle/>
        <a:p>
          <a:pPr rtl="1"/>
          <a:r>
            <a:rPr lang="ar-SA" dirty="0" smtClean="0"/>
            <a:t>المقابلة التشخيصية</a:t>
          </a:r>
          <a:endParaRPr lang="ar-SA" dirty="0"/>
        </a:p>
      </dgm:t>
    </dgm:pt>
    <dgm:pt modelId="{1BD68481-FBCF-493A-BDEA-E42E4657F38E}" type="parTrans" cxnId="{F9132758-1009-4233-8AA7-73682B4F4B5C}">
      <dgm:prSet/>
      <dgm:spPr/>
      <dgm:t>
        <a:bodyPr/>
        <a:lstStyle/>
        <a:p>
          <a:pPr rtl="1"/>
          <a:endParaRPr lang="ar-SA"/>
        </a:p>
      </dgm:t>
    </dgm:pt>
    <dgm:pt modelId="{D001EFCB-C2B9-43E9-8C04-40D9F9AFA2F9}" type="sibTrans" cxnId="{F9132758-1009-4233-8AA7-73682B4F4B5C}">
      <dgm:prSet/>
      <dgm:spPr/>
      <dgm:t>
        <a:bodyPr/>
        <a:lstStyle/>
        <a:p>
          <a:pPr rtl="1"/>
          <a:endParaRPr lang="ar-SA"/>
        </a:p>
      </dgm:t>
    </dgm:pt>
    <dgm:pt modelId="{8B12DD10-7931-4560-BB68-0C539285480B}" type="pres">
      <dgm:prSet presAssocID="{5C33458C-6193-497C-9832-15523D864348}" presName="Name0" presStyleCnt="0">
        <dgm:presLayoutVars>
          <dgm:dir/>
          <dgm:resizeHandles val="exact"/>
        </dgm:presLayoutVars>
      </dgm:prSet>
      <dgm:spPr/>
    </dgm:pt>
    <dgm:pt modelId="{D3CE2940-2C5C-427C-A1DF-46658F23D013}" type="pres">
      <dgm:prSet presAssocID="{5C33458C-6193-497C-9832-15523D864348}" presName="fgShape" presStyleLbl="fgShp" presStyleIdx="0" presStyleCnt="1"/>
      <dgm:spPr/>
    </dgm:pt>
    <dgm:pt modelId="{58D5DE49-F913-46FD-A79A-06E7416DD6D1}" type="pres">
      <dgm:prSet presAssocID="{5C33458C-6193-497C-9832-15523D864348}" presName="linComp" presStyleCnt="0"/>
      <dgm:spPr/>
    </dgm:pt>
    <dgm:pt modelId="{3164E096-9307-438D-9EC4-C516BC59EB96}" type="pres">
      <dgm:prSet presAssocID="{73762B0B-B144-41E4-8997-CEA9C18DF0DC}" presName="compNode" presStyleCnt="0"/>
      <dgm:spPr/>
    </dgm:pt>
    <dgm:pt modelId="{0C656689-A252-46E2-87F1-606409353B32}" type="pres">
      <dgm:prSet presAssocID="{73762B0B-B144-41E4-8997-CEA9C18DF0DC}" presName="bkgdShape" presStyleLbl="node1" presStyleIdx="0" presStyleCnt="3"/>
      <dgm:spPr/>
      <dgm:t>
        <a:bodyPr/>
        <a:lstStyle/>
        <a:p>
          <a:pPr rtl="1"/>
          <a:endParaRPr lang="ar-SA"/>
        </a:p>
      </dgm:t>
    </dgm:pt>
    <dgm:pt modelId="{A0802318-8EA8-4477-9066-316FEEA7F940}" type="pres">
      <dgm:prSet presAssocID="{73762B0B-B144-41E4-8997-CEA9C18DF0DC}" presName="nodeTx" presStyleLbl="node1" presStyleIdx="0" presStyleCnt="3">
        <dgm:presLayoutVars>
          <dgm:bulletEnabled val="1"/>
        </dgm:presLayoutVars>
      </dgm:prSet>
      <dgm:spPr/>
      <dgm:t>
        <a:bodyPr/>
        <a:lstStyle/>
        <a:p>
          <a:pPr rtl="1"/>
          <a:endParaRPr lang="ar-SA"/>
        </a:p>
      </dgm:t>
    </dgm:pt>
    <dgm:pt modelId="{7F2B8E20-DC4C-4A7A-8ED3-D8A581E7BE33}" type="pres">
      <dgm:prSet presAssocID="{73762B0B-B144-41E4-8997-CEA9C18DF0DC}" presName="invisiNode" presStyleLbl="node1" presStyleIdx="0" presStyleCnt="3"/>
      <dgm:spPr/>
    </dgm:pt>
    <dgm:pt modelId="{22F570F2-69E8-43E5-806B-89D9D5D36DF2}" type="pres">
      <dgm:prSet presAssocID="{73762B0B-B144-41E4-8997-CEA9C18DF0DC}" presName="imagNode" presStyleLbl="fgImgPlace1" presStyleIdx="0" presStyleCnt="3"/>
      <dgm:spPr/>
    </dgm:pt>
    <dgm:pt modelId="{136563F0-EC45-46CD-A49A-EE7AB27A4080}" type="pres">
      <dgm:prSet presAssocID="{77B888ED-6AF8-4753-850C-1C5351093C2D}" presName="sibTrans" presStyleLbl="sibTrans2D1" presStyleIdx="0" presStyleCnt="0"/>
      <dgm:spPr/>
      <dgm:t>
        <a:bodyPr/>
        <a:lstStyle/>
        <a:p>
          <a:pPr rtl="1"/>
          <a:endParaRPr lang="ar-SA"/>
        </a:p>
      </dgm:t>
    </dgm:pt>
    <dgm:pt modelId="{C97A400A-7AFA-496F-8443-466C421C4961}" type="pres">
      <dgm:prSet presAssocID="{F76E55F5-6759-4509-883D-6C5ADE299C86}" presName="compNode" presStyleCnt="0"/>
      <dgm:spPr/>
    </dgm:pt>
    <dgm:pt modelId="{A145FE38-C42C-4B14-A691-F3EF7FB8146A}" type="pres">
      <dgm:prSet presAssocID="{F76E55F5-6759-4509-883D-6C5ADE299C86}" presName="bkgdShape" presStyleLbl="node1" presStyleIdx="1" presStyleCnt="3"/>
      <dgm:spPr/>
      <dgm:t>
        <a:bodyPr/>
        <a:lstStyle/>
        <a:p>
          <a:pPr rtl="1"/>
          <a:endParaRPr lang="ar-SA"/>
        </a:p>
      </dgm:t>
    </dgm:pt>
    <dgm:pt modelId="{DBF2022B-E9C7-4A8F-ABC4-7A62F275AF0E}" type="pres">
      <dgm:prSet presAssocID="{F76E55F5-6759-4509-883D-6C5ADE299C86}" presName="nodeTx" presStyleLbl="node1" presStyleIdx="1" presStyleCnt="3">
        <dgm:presLayoutVars>
          <dgm:bulletEnabled val="1"/>
        </dgm:presLayoutVars>
      </dgm:prSet>
      <dgm:spPr/>
      <dgm:t>
        <a:bodyPr/>
        <a:lstStyle/>
        <a:p>
          <a:pPr rtl="1"/>
          <a:endParaRPr lang="ar-SA"/>
        </a:p>
      </dgm:t>
    </dgm:pt>
    <dgm:pt modelId="{B54330EB-B536-4D24-B084-879653ADB93F}" type="pres">
      <dgm:prSet presAssocID="{F76E55F5-6759-4509-883D-6C5ADE299C86}" presName="invisiNode" presStyleLbl="node1" presStyleIdx="1" presStyleCnt="3"/>
      <dgm:spPr/>
    </dgm:pt>
    <dgm:pt modelId="{010C7BC1-694D-4779-9597-6C81F8720D53}" type="pres">
      <dgm:prSet presAssocID="{F76E55F5-6759-4509-883D-6C5ADE299C86}" presName="imagNode" presStyleLbl="fgImgPlace1" presStyleIdx="1" presStyleCnt="3"/>
      <dgm:spPr/>
    </dgm:pt>
    <dgm:pt modelId="{CDB0F9D0-F8BA-48AB-B582-8167FC96F0C3}" type="pres">
      <dgm:prSet presAssocID="{D001EFCB-C2B9-43E9-8C04-40D9F9AFA2F9}" presName="sibTrans" presStyleLbl="sibTrans2D1" presStyleIdx="0" presStyleCnt="0"/>
      <dgm:spPr/>
      <dgm:t>
        <a:bodyPr/>
        <a:lstStyle/>
        <a:p>
          <a:pPr rtl="1"/>
          <a:endParaRPr lang="ar-SA"/>
        </a:p>
      </dgm:t>
    </dgm:pt>
    <dgm:pt modelId="{508139F2-9107-495E-9286-483ED1BE6F7A}" type="pres">
      <dgm:prSet presAssocID="{8599F5CD-0723-405A-8964-E3173BE34975}" presName="compNode" presStyleCnt="0"/>
      <dgm:spPr/>
    </dgm:pt>
    <dgm:pt modelId="{9613A920-AF5B-4EA0-B03A-D1B6E741F0C9}" type="pres">
      <dgm:prSet presAssocID="{8599F5CD-0723-405A-8964-E3173BE34975}" presName="bkgdShape" presStyleLbl="node1" presStyleIdx="2" presStyleCnt="3"/>
      <dgm:spPr/>
      <dgm:t>
        <a:bodyPr/>
        <a:lstStyle/>
        <a:p>
          <a:pPr rtl="1"/>
          <a:endParaRPr lang="ar-SA"/>
        </a:p>
      </dgm:t>
    </dgm:pt>
    <dgm:pt modelId="{1996F227-CEE9-43C5-B75B-0A525D13E799}" type="pres">
      <dgm:prSet presAssocID="{8599F5CD-0723-405A-8964-E3173BE34975}" presName="nodeTx" presStyleLbl="node1" presStyleIdx="2" presStyleCnt="3">
        <dgm:presLayoutVars>
          <dgm:bulletEnabled val="1"/>
        </dgm:presLayoutVars>
      </dgm:prSet>
      <dgm:spPr/>
      <dgm:t>
        <a:bodyPr/>
        <a:lstStyle/>
        <a:p>
          <a:pPr rtl="1"/>
          <a:endParaRPr lang="ar-SA"/>
        </a:p>
      </dgm:t>
    </dgm:pt>
    <dgm:pt modelId="{D3176425-92AA-4E32-9B60-A3E7F8960A4C}" type="pres">
      <dgm:prSet presAssocID="{8599F5CD-0723-405A-8964-E3173BE34975}" presName="invisiNode" presStyleLbl="node1" presStyleIdx="2" presStyleCnt="3"/>
      <dgm:spPr/>
    </dgm:pt>
    <dgm:pt modelId="{BF55B889-22CA-40AF-86CE-1EA7E47AD69D}" type="pres">
      <dgm:prSet presAssocID="{8599F5CD-0723-405A-8964-E3173BE34975}" presName="imagNode" presStyleLbl="fgImgPlace1" presStyleIdx="2" presStyleCnt="3"/>
      <dgm:spPr/>
    </dgm:pt>
  </dgm:ptLst>
  <dgm:cxnLst>
    <dgm:cxn modelId="{8C1EAABA-242C-4EE6-B64A-23E8DDE606C6}" type="presOf" srcId="{5C33458C-6193-497C-9832-15523D864348}" destId="{8B12DD10-7931-4560-BB68-0C539285480B}" srcOrd="0" destOrd="0" presId="urn:microsoft.com/office/officeart/2005/8/layout/hList7"/>
    <dgm:cxn modelId="{A9AB9399-E870-4AC9-A0F0-1A04D731C447}" type="presOf" srcId="{F76E55F5-6759-4509-883D-6C5ADE299C86}" destId="{DBF2022B-E9C7-4A8F-ABC4-7A62F275AF0E}" srcOrd="1" destOrd="0" presId="urn:microsoft.com/office/officeart/2005/8/layout/hList7"/>
    <dgm:cxn modelId="{71B00789-B4EB-4FB7-865B-0A8A39CBA294}" type="presOf" srcId="{73762B0B-B144-41E4-8997-CEA9C18DF0DC}" destId="{A0802318-8EA8-4477-9066-316FEEA7F940}" srcOrd="1" destOrd="0" presId="urn:microsoft.com/office/officeart/2005/8/layout/hList7"/>
    <dgm:cxn modelId="{1AF3F7DF-F564-40E4-B9FA-F40601BB7CBD}" type="presOf" srcId="{73762B0B-B144-41E4-8997-CEA9C18DF0DC}" destId="{0C656689-A252-46E2-87F1-606409353B32}" srcOrd="0" destOrd="0" presId="urn:microsoft.com/office/officeart/2005/8/layout/hList7"/>
    <dgm:cxn modelId="{FDEA0FEC-DA1E-4C9A-9E70-F927CCE82339}" type="presOf" srcId="{77B888ED-6AF8-4753-850C-1C5351093C2D}" destId="{136563F0-EC45-46CD-A49A-EE7AB27A4080}" srcOrd="0" destOrd="0" presId="urn:microsoft.com/office/officeart/2005/8/layout/hList7"/>
    <dgm:cxn modelId="{32CF7D65-04D9-49D8-905B-2B013D896A53}" type="presOf" srcId="{F76E55F5-6759-4509-883D-6C5ADE299C86}" destId="{A145FE38-C42C-4B14-A691-F3EF7FB8146A}" srcOrd="0" destOrd="0" presId="urn:microsoft.com/office/officeart/2005/8/layout/hList7"/>
    <dgm:cxn modelId="{3FBD11EA-51D0-4CB2-813C-2710582872A1}" srcId="{5C33458C-6193-497C-9832-15523D864348}" destId="{73762B0B-B144-41E4-8997-CEA9C18DF0DC}" srcOrd="0" destOrd="0" parTransId="{34153FE1-B441-4590-ACDB-3FE0AC2C2B9D}" sibTransId="{77B888ED-6AF8-4753-850C-1C5351093C2D}"/>
    <dgm:cxn modelId="{77E3F6D8-DE00-421F-8C9A-3821D018B2EC}" type="presOf" srcId="{D001EFCB-C2B9-43E9-8C04-40D9F9AFA2F9}" destId="{CDB0F9D0-F8BA-48AB-B582-8167FC96F0C3}" srcOrd="0" destOrd="0" presId="urn:microsoft.com/office/officeart/2005/8/layout/hList7"/>
    <dgm:cxn modelId="{B01F3AB6-8191-4D92-A016-B143606A885E}" type="presOf" srcId="{8599F5CD-0723-405A-8964-E3173BE34975}" destId="{9613A920-AF5B-4EA0-B03A-D1B6E741F0C9}" srcOrd="0" destOrd="0" presId="urn:microsoft.com/office/officeart/2005/8/layout/hList7"/>
    <dgm:cxn modelId="{F9132758-1009-4233-8AA7-73682B4F4B5C}" srcId="{5C33458C-6193-497C-9832-15523D864348}" destId="{F76E55F5-6759-4509-883D-6C5ADE299C86}" srcOrd="1" destOrd="0" parTransId="{1BD68481-FBCF-493A-BDEA-E42E4657F38E}" sibTransId="{D001EFCB-C2B9-43E9-8C04-40D9F9AFA2F9}"/>
    <dgm:cxn modelId="{C9B6E44E-2FA7-4879-8D92-4BB119AB164D}" srcId="{5C33458C-6193-497C-9832-15523D864348}" destId="{8599F5CD-0723-405A-8964-E3173BE34975}" srcOrd="2" destOrd="0" parTransId="{1C6DCF7E-D73A-4817-904E-3D9966EF0CEF}" sibTransId="{EBD96868-5008-4B7E-83F9-F9F7E0933D7A}"/>
    <dgm:cxn modelId="{9D424CF0-3600-4C5E-B1F1-7C10FB78C18E}" type="presOf" srcId="{8599F5CD-0723-405A-8964-E3173BE34975}" destId="{1996F227-CEE9-43C5-B75B-0A525D13E799}" srcOrd="1" destOrd="0" presId="urn:microsoft.com/office/officeart/2005/8/layout/hList7"/>
    <dgm:cxn modelId="{29E0DE3C-9549-4D96-819B-4E75BAA635C4}" type="presParOf" srcId="{8B12DD10-7931-4560-BB68-0C539285480B}" destId="{D3CE2940-2C5C-427C-A1DF-46658F23D013}" srcOrd="0" destOrd="0" presId="urn:microsoft.com/office/officeart/2005/8/layout/hList7"/>
    <dgm:cxn modelId="{FC75F071-A58F-4912-B8E1-7DA41E4F215A}" type="presParOf" srcId="{8B12DD10-7931-4560-BB68-0C539285480B}" destId="{58D5DE49-F913-46FD-A79A-06E7416DD6D1}" srcOrd="1" destOrd="0" presId="urn:microsoft.com/office/officeart/2005/8/layout/hList7"/>
    <dgm:cxn modelId="{64C122FE-E344-4C83-A0C8-02B39BD20687}" type="presParOf" srcId="{58D5DE49-F913-46FD-A79A-06E7416DD6D1}" destId="{3164E096-9307-438D-9EC4-C516BC59EB96}" srcOrd="0" destOrd="0" presId="urn:microsoft.com/office/officeart/2005/8/layout/hList7"/>
    <dgm:cxn modelId="{8D780200-FEC7-4BAC-9936-A46436FCF67F}" type="presParOf" srcId="{3164E096-9307-438D-9EC4-C516BC59EB96}" destId="{0C656689-A252-46E2-87F1-606409353B32}" srcOrd="0" destOrd="0" presId="urn:microsoft.com/office/officeart/2005/8/layout/hList7"/>
    <dgm:cxn modelId="{E42CDE65-7414-49C9-99B3-D28E6FD95BF9}" type="presParOf" srcId="{3164E096-9307-438D-9EC4-C516BC59EB96}" destId="{A0802318-8EA8-4477-9066-316FEEA7F940}" srcOrd="1" destOrd="0" presId="urn:microsoft.com/office/officeart/2005/8/layout/hList7"/>
    <dgm:cxn modelId="{627D4A2B-9037-49FE-B3E9-24EF5AA23047}" type="presParOf" srcId="{3164E096-9307-438D-9EC4-C516BC59EB96}" destId="{7F2B8E20-DC4C-4A7A-8ED3-D8A581E7BE33}" srcOrd="2" destOrd="0" presId="urn:microsoft.com/office/officeart/2005/8/layout/hList7"/>
    <dgm:cxn modelId="{522FE175-47E6-4A81-B2A1-B3F16A13F74A}" type="presParOf" srcId="{3164E096-9307-438D-9EC4-C516BC59EB96}" destId="{22F570F2-69E8-43E5-806B-89D9D5D36DF2}" srcOrd="3" destOrd="0" presId="urn:microsoft.com/office/officeart/2005/8/layout/hList7"/>
    <dgm:cxn modelId="{7C003AD9-E970-4B92-9561-E4B5A26A5A8A}" type="presParOf" srcId="{58D5DE49-F913-46FD-A79A-06E7416DD6D1}" destId="{136563F0-EC45-46CD-A49A-EE7AB27A4080}" srcOrd="1" destOrd="0" presId="urn:microsoft.com/office/officeart/2005/8/layout/hList7"/>
    <dgm:cxn modelId="{31BA44D5-C5A6-4606-9000-F91A74C05B2F}" type="presParOf" srcId="{58D5DE49-F913-46FD-A79A-06E7416DD6D1}" destId="{C97A400A-7AFA-496F-8443-466C421C4961}" srcOrd="2" destOrd="0" presId="urn:microsoft.com/office/officeart/2005/8/layout/hList7"/>
    <dgm:cxn modelId="{3F88DB4F-AFA3-4C41-BC0C-A2845E1442AA}" type="presParOf" srcId="{C97A400A-7AFA-496F-8443-466C421C4961}" destId="{A145FE38-C42C-4B14-A691-F3EF7FB8146A}" srcOrd="0" destOrd="0" presId="urn:microsoft.com/office/officeart/2005/8/layout/hList7"/>
    <dgm:cxn modelId="{53D14327-E54E-4EE0-AB69-8B76A284C864}" type="presParOf" srcId="{C97A400A-7AFA-496F-8443-466C421C4961}" destId="{DBF2022B-E9C7-4A8F-ABC4-7A62F275AF0E}" srcOrd="1" destOrd="0" presId="urn:microsoft.com/office/officeart/2005/8/layout/hList7"/>
    <dgm:cxn modelId="{79F41F91-0405-4AAD-AC56-DA615EE0DABF}" type="presParOf" srcId="{C97A400A-7AFA-496F-8443-466C421C4961}" destId="{B54330EB-B536-4D24-B084-879653ADB93F}" srcOrd="2" destOrd="0" presId="urn:microsoft.com/office/officeart/2005/8/layout/hList7"/>
    <dgm:cxn modelId="{CF297317-A094-4826-B3F3-872BCA7DE7D9}" type="presParOf" srcId="{C97A400A-7AFA-496F-8443-466C421C4961}" destId="{010C7BC1-694D-4779-9597-6C81F8720D53}" srcOrd="3" destOrd="0" presId="urn:microsoft.com/office/officeart/2005/8/layout/hList7"/>
    <dgm:cxn modelId="{43B790F9-AB2C-4E28-825E-13E9E21D1706}" type="presParOf" srcId="{58D5DE49-F913-46FD-A79A-06E7416DD6D1}" destId="{CDB0F9D0-F8BA-48AB-B582-8167FC96F0C3}" srcOrd="3" destOrd="0" presId="urn:microsoft.com/office/officeart/2005/8/layout/hList7"/>
    <dgm:cxn modelId="{D9402658-AA1A-4E85-9A0A-B7FD4527F881}" type="presParOf" srcId="{58D5DE49-F913-46FD-A79A-06E7416DD6D1}" destId="{508139F2-9107-495E-9286-483ED1BE6F7A}" srcOrd="4" destOrd="0" presId="urn:microsoft.com/office/officeart/2005/8/layout/hList7"/>
    <dgm:cxn modelId="{1AC768A0-DAE6-4DC7-8B4E-4052A177E5D5}" type="presParOf" srcId="{508139F2-9107-495E-9286-483ED1BE6F7A}" destId="{9613A920-AF5B-4EA0-B03A-D1B6E741F0C9}" srcOrd="0" destOrd="0" presId="urn:microsoft.com/office/officeart/2005/8/layout/hList7"/>
    <dgm:cxn modelId="{FCAC90DE-F941-4F03-9773-3198288E781F}" type="presParOf" srcId="{508139F2-9107-495E-9286-483ED1BE6F7A}" destId="{1996F227-CEE9-43C5-B75B-0A525D13E799}" srcOrd="1" destOrd="0" presId="urn:microsoft.com/office/officeart/2005/8/layout/hList7"/>
    <dgm:cxn modelId="{2B6152DC-D1DF-421F-ABFF-B7959B2A66F9}" type="presParOf" srcId="{508139F2-9107-495E-9286-483ED1BE6F7A}" destId="{D3176425-92AA-4E32-9B60-A3E7F8960A4C}" srcOrd="2" destOrd="0" presId="urn:microsoft.com/office/officeart/2005/8/layout/hList7"/>
    <dgm:cxn modelId="{2051CCDB-15B9-495C-A553-BFDF03FAA9A6}" type="presParOf" srcId="{508139F2-9107-495E-9286-483ED1BE6F7A}" destId="{BF55B889-22CA-40AF-86CE-1EA7E47AD69D}" srcOrd="3" destOrd="0" presId="urn:microsoft.com/office/officeart/2005/8/layout/hList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C1C723B1-467C-4828-8E03-10F15889850C}" type="doc">
      <dgm:prSet loTypeId="urn:microsoft.com/office/officeart/2008/layout/AscendingPictureAccentProcess" loCatId="picture" qsTypeId="urn:microsoft.com/office/officeart/2005/8/quickstyle/simple1" qsCatId="simple" csTypeId="urn:microsoft.com/office/officeart/2005/8/colors/colorful3" csCatId="colorful" phldr="1"/>
      <dgm:spPr/>
      <dgm:t>
        <a:bodyPr/>
        <a:lstStyle/>
        <a:p>
          <a:pPr rtl="1"/>
          <a:endParaRPr lang="ar-SA"/>
        </a:p>
      </dgm:t>
    </dgm:pt>
    <dgm:pt modelId="{A4ABBCB2-35BD-49E5-8E6C-D6602CE81737}">
      <dgm:prSet phldrT="[نص]" custT="1"/>
      <dgm:spPr/>
      <dgm:t>
        <a:bodyPr/>
        <a:lstStyle/>
        <a:p>
          <a:pPr rtl="1"/>
          <a:r>
            <a:rPr lang="ar-SA" sz="2000" dirty="0" smtClean="0"/>
            <a:t>مقابلة لتنمية مهارة من المهارات</a:t>
          </a:r>
          <a:endParaRPr lang="ar-SA" sz="2000" dirty="0"/>
        </a:p>
      </dgm:t>
    </dgm:pt>
    <dgm:pt modelId="{E3996732-84A6-40EF-85C7-7D1EB4A0920B}" type="parTrans" cxnId="{91F85D6E-F467-4EB3-8188-862EFF6DC415}">
      <dgm:prSet/>
      <dgm:spPr/>
      <dgm:t>
        <a:bodyPr/>
        <a:lstStyle/>
        <a:p>
          <a:pPr rtl="1"/>
          <a:endParaRPr lang="ar-SA"/>
        </a:p>
      </dgm:t>
    </dgm:pt>
    <dgm:pt modelId="{E32B1B46-875D-4DC5-A5F7-FD85D4109405}" type="sibTrans" cxnId="{91F85D6E-F467-4EB3-8188-862EFF6DC415}">
      <dgm:prSet/>
      <dgm:spPr/>
      <dgm:t>
        <a:bodyPr/>
        <a:lstStyle/>
        <a:p>
          <a:pPr rtl="1"/>
          <a:endParaRPr lang="ar-SA"/>
        </a:p>
      </dgm:t>
    </dgm:pt>
    <dgm:pt modelId="{95F36D2C-A13F-4C33-B8CD-75B4E6738F6A}">
      <dgm:prSet phldrT="[نص]" custT="1"/>
      <dgm:spPr/>
      <dgm:t>
        <a:bodyPr/>
        <a:lstStyle/>
        <a:p>
          <a:pPr rtl="1"/>
          <a:r>
            <a:rPr lang="ar-SA" sz="2400" dirty="0" smtClean="0"/>
            <a:t>مقابلة لإصدار حكم</a:t>
          </a:r>
          <a:endParaRPr lang="ar-SA" sz="2400" dirty="0"/>
        </a:p>
      </dgm:t>
    </dgm:pt>
    <dgm:pt modelId="{83850187-D406-46DD-965B-787ADB471FF6}" type="parTrans" cxnId="{01DE19CD-CEA1-4BB3-A3C8-773C22F53E20}">
      <dgm:prSet/>
      <dgm:spPr/>
      <dgm:t>
        <a:bodyPr/>
        <a:lstStyle/>
        <a:p>
          <a:pPr rtl="1"/>
          <a:endParaRPr lang="ar-SA"/>
        </a:p>
      </dgm:t>
    </dgm:pt>
    <dgm:pt modelId="{B283D4D0-A073-4A53-B143-DB617C5E26EA}" type="sibTrans" cxnId="{01DE19CD-CEA1-4BB3-A3C8-773C22F53E20}">
      <dgm:prSet/>
      <dgm:spPr/>
      <dgm:t>
        <a:bodyPr/>
        <a:lstStyle/>
        <a:p>
          <a:pPr rtl="1"/>
          <a:endParaRPr lang="ar-SA"/>
        </a:p>
      </dgm:t>
    </dgm:pt>
    <dgm:pt modelId="{28907133-4BF8-4ADB-8704-8724A29136CF}">
      <dgm:prSet phldrT="[نص]" custT="1"/>
      <dgm:spPr/>
      <dgm:t>
        <a:bodyPr/>
        <a:lstStyle/>
        <a:p>
          <a:pPr rtl="1"/>
          <a:r>
            <a:rPr lang="ar-SA" sz="2400" dirty="0" smtClean="0"/>
            <a:t>مقابلة معلومات</a:t>
          </a:r>
          <a:endParaRPr lang="ar-SA" sz="2400" dirty="0"/>
        </a:p>
      </dgm:t>
    </dgm:pt>
    <dgm:pt modelId="{C2C96D14-E1D6-4FE1-9531-EE0100DA748E}" type="parTrans" cxnId="{0B2A1F1F-B31F-4CAA-8C56-1C2EBCC25A59}">
      <dgm:prSet/>
      <dgm:spPr/>
      <dgm:t>
        <a:bodyPr/>
        <a:lstStyle/>
        <a:p>
          <a:pPr rtl="1"/>
          <a:endParaRPr lang="ar-SA"/>
        </a:p>
      </dgm:t>
    </dgm:pt>
    <dgm:pt modelId="{DC56CCEC-2507-4258-9089-978C66D62AAD}" type="sibTrans" cxnId="{0B2A1F1F-B31F-4CAA-8C56-1C2EBCC25A59}">
      <dgm:prSet/>
      <dgm:spPr/>
      <dgm:t>
        <a:bodyPr/>
        <a:lstStyle/>
        <a:p>
          <a:pPr rtl="1"/>
          <a:endParaRPr lang="ar-SA"/>
        </a:p>
      </dgm:t>
    </dgm:pt>
    <dgm:pt modelId="{262FB7D4-79A8-45B1-922B-3151A47B1FA9}" type="pres">
      <dgm:prSet presAssocID="{C1C723B1-467C-4828-8E03-10F15889850C}" presName="Name0" presStyleCnt="0">
        <dgm:presLayoutVars>
          <dgm:chMax val="7"/>
          <dgm:chPref val="7"/>
          <dgm:dir/>
        </dgm:presLayoutVars>
      </dgm:prSet>
      <dgm:spPr/>
      <dgm:t>
        <a:bodyPr/>
        <a:lstStyle/>
        <a:p>
          <a:pPr rtl="1"/>
          <a:endParaRPr lang="ar-SA"/>
        </a:p>
      </dgm:t>
    </dgm:pt>
    <dgm:pt modelId="{D4FCA869-6990-4754-8AB1-470A0338F2A7}" type="pres">
      <dgm:prSet presAssocID="{C1C723B1-467C-4828-8E03-10F15889850C}" presName="dot1" presStyleLbl="alignNode1" presStyleIdx="0" presStyleCnt="12"/>
      <dgm:spPr/>
    </dgm:pt>
    <dgm:pt modelId="{0F3E8AB8-9128-4C7A-8185-BC6ACF3D58A9}" type="pres">
      <dgm:prSet presAssocID="{C1C723B1-467C-4828-8E03-10F15889850C}" presName="dot2" presStyleLbl="alignNode1" presStyleIdx="1" presStyleCnt="12"/>
      <dgm:spPr/>
    </dgm:pt>
    <dgm:pt modelId="{23E1C034-3DC7-414B-A1DF-A950A801BF4B}" type="pres">
      <dgm:prSet presAssocID="{C1C723B1-467C-4828-8E03-10F15889850C}" presName="dot3" presStyleLbl="alignNode1" presStyleIdx="2" presStyleCnt="12"/>
      <dgm:spPr/>
    </dgm:pt>
    <dgm:pt modelId="{8D35AC79-E3B2-4764-85D5-0816479C71E6}" type="pres">
      <dgm:prSet presAssocID="{C1C723B1-467C-4828-8E03-10F15889850C}" presName="dot4" presStyleLbl="alignNode1" presStyleIdx="3" presStyleCnt="12"/>
      <dgm:spPr/>
    </dgm:pt>
    <dgm:pt modelId="{F9C053B3-487A-4E9C-954C-844E63782CCD}" type="pres">
      <dgm:prSet presAssocID="{C1C723B1-467C-4828-8E03-10F15889850C}" presName="dot5" presStyleLbl="alignNode1" presStyleIdx="4" presStyleCnt="12"/>
      <dgm:spPr/>
    </dgm:pt>
    <dgm:pt modelId="{F3A58EF9-960F-42FE-9FD1-66EE1D4FA96C}" type="pres">
      <dgm:prSet presAssocID="{C1C723B1-467C-4828-8E03-10F15889850C}" presName="dotArrow1" presStyleLbl="alignNode1" presStyleIdx="5" presStyleCnt="12"/>
      <dgm:spPr/>
    </dgm:pt>
    <dgm:pt modelId="{68F7F03B-4671-493D-8A59-7AB64FC34006}" type="pres">
      <dgm:prSet presAssocID="{C1C723B1-467C-4828-8E03-10F15889850C}" presName="dotArrow2" presStyleLbl="alignNode1" presStyleIdx="6" presStyleCnt="12"/>
      <dgm:spPr/>
    </dgm:pt>
    <dgm:pt modelId="{5114A715-28D1-44D7-BC8F-50C197795F27}" type="pres">
      <dgm:prSet presAssocID="{C1C723B1-467C-4828-8E03-10F15889850C}" presName="dotArrow3" presStyleLbl="alignNode1" presStyleIdx="7" presStyleCnt="12"/>
      <dgm:spPr/>
    </dgm:pt>
    <dgm:pt modelId="{1DC3F6A8-E772-448A-8634-A99CCFC0ED4E}" type="pres">
      <dgm:prSet presAssocID="{C1C723B1-467C-4828-8E03-10F15889850C}" presName="dotArrow4" presStyleLbl="alignNode1" presStyleIdx="8" presStyleCnt="12"/>
      <dgm:spPr/>
    </dgm:pt>
    <dgm:pt modelId="{CD3507F7-F3F1-4667-949E-2375FCCC395E}" type="pres">
      <dgm:prSet presAssocID="{C1C723B1-467C-4828-8E03-10F15889850C}" presName="dotArrow5" presStyleLbl="alignNode1" presStyleIdx="9" presStyleCnt="12"/>
      <dgm:spPr/>
    </dgm:pt>
    <dgm:pt modelId="{4808B7AA-C48D-4A78-BAAB-B60CE816422F}" type="pres">
      <dgm:prSet presAssocID="{C1C723B1-467C-4828-8E03-10F15889850C}" presName="dotArrow6" presStyleLbl="alignNode1" presStyleIdx="10" presStyleCnt="12"/>
      <dgm:spPr/>
    </dgm:pt>
    <dgm:pt modelId="{0170E8F1-3126-48C9-95D5-CF74A8A9F4FD}" type="pres">
      <dgm:prSet presAssocID="{C1C723B1-467C-4828-8E03-10F15889850C}" presName="dotArrow7" presStyleLbl="alignNode1" presStyleIdx="11" presStyleCnt="12"/>
      <dgm:spPr/>
    </dgm:pt>
    <dgm:pt modelId="{E96CFC0B-9A5A-46A0-B172-9740B6D8A415}" type="pres">
      <dgm:prSet presAssocID="{A4ABBCB2-35BD-49E5-8E6C-D6602CE81737}" presName="parTx1" presStyleLbl="node1" presStyleIdx="0" presStyleCnt="3"/>
      <dgm:spPr/>
      <dgm:t>
        <a:bodyPr/>
        <a:lstStyle/>
        <a:p>
          <a:pPr rtl="1"/>
          <a:endParaRPr lang="ar-SA"/>
        </a:p>
      </dgm:t>
    </dgm:pt>
    <dgm:pt modelId="{53C8E0C9-0158-4C2B-AD81-2BA4A2A8C3BE}" type="pres">
      <dgm:prSet presAssocID="{E32B1B46-875D-4DC5-A5F7-FD85D4109405}" presName="picture1" presStyleCnt="0"/>
      <dgm:spPr/>
    </dgm:pt>
    <dgm:pt modelId="{BA991E83-023C-4158-A1D2-F9D3577FC5A2}" type="pres">
      <dgm:prSet presAssocID="{E32B1B46-875D-4DC5-A5F7-FD85D4109405}" presName="imageRepeatNode" presStyleLbl="fgImgPlace1" presStyleIdx="0" presStyleCnt="3"/>
      <dgm:spPr/>
      <dgm:t>
        <a:bodyPr/>
        <a:lstStyle/>
        <a:p>
          <a:pPr rtl="1"/>
          <a:endParaRPr lang="ar-SA"/>
        </a:p>
      </dgm:t>
    </dgm:pt>
    <dgm:pt modelId="{9DD8C86A-2134-418F-9EA7-03012150E92F}" type="pres">
      <dgm:prSet presAssocID="{95F36D2C-A13F-4C33-B8CD-75B4E6738F6A}" presName="parTx2" presStyleLbl="node1" presStyleIdx="1" presStyleCnt="3"/>
      <dgm:spPr/>
      <dgm:t>
        <a:bodyPr/>
        <a:lstStyle/>
        <a:p>
          <a:pPr rtl="1"/>
          <a:endParaRPr lang="ar-SA"/>
        </a:p>
      </dgm:t>
    </dgm:pt>
    <dgm:pt modelId="{F8E34A57-FD90-427C-811E-2C91DCD790B2}" type="pres">
      <dgm:prSet presAssocID="{B283D4D0-A073-4A53-B143-DB617C5E26EA}" presName="picture2" presStyleCnt="0"/>
      <dgm:spPr/>
    </dgm:pt>
    <dgm:pt modelId="{DE0AEC05-BD65-429A-A32A-A85C9C755140}" type="pres">
      <dgm:prSet presAssocID="{B283D4D0-A073-4A53-B143-DB617C5E26EA}" presName="imageRepeatNode" presStyleLbl="fgImgPlace1" presStyleIdx="1" presStyleCnt="3"/>
      <dgm:spPr/>
      <dgm:t>
        <a:bodyPr/>
        <a:lstStyle/>
        <a:p>
          <a:pPr rtl="1"/>
          <a:endParaRPr lang="ar-SA"/>
        </a:p>
      </dgm:t>
    </dgm:pt>
    <dgm:pt modelId="{C3A44DD1-D077-433E-820E-527B87ADA754}" type="pres">
      <dgm:prSet presAssocID="{28907133-4BF8-4ADB-8704-8724A29136CF}" presName="parTx3" presStyleLbl="node1" presStyleIdx="2" presStyleCnt="3"/>
      <dgm:spPr/>
      <dgm:t>
        <a:bodyPr/>
        <a:lstStyle/>
        <a:p>
          <a:pPr rtl="1"/>
          <a:endParaRPr lang="ar-SA"/>
        </a:p>
      </dgm:t>
    </dgm:pt>
    <dgm:pt modelId="{91E7FCB6-5827-4FF2-BE62-5A17C54F40DF}" type="pres">
      <dgm:prSet presAssocID="{DC56CCEC-2507-4258-9089-978C66D62AAD}" presName="picture3" presStyleCnt="0"/>
      <dgm:spPr/>
    </dgm:pt>
    <dgm:pt modelId="{4E058342-5181-4171-9D5C-2F1FAA912B77}" type="pres">
      <dgm:prSet presAssocID="{DC56CCEC-2507-4258-9089-978C66D62AAD}" presName="imageRepeatNode" presStyleLbl="fgImgPlace1" presStyleIdx="2" presStyleCnt="3"/>
      <dgm:spPr/>
      <dgm:t>
        <a:bodyPr/>
        <a:lstStyle/>
        <a:p>
          <a:pPr rtl="1"/>
          <a:endParaRPr lang="ar-SA"/>
        </a:p>
      </dgm:t>
    </dgm:pt>
  </dgm:ptLst>
  <dgm:cxnLst>
    <dgm:cxn modelId="{01DE19CD-CEA1-4BB3-A3C8-773C22F53E20}" srcId="{C1C723B1-467C-4828-8E03-10F15889850C}" destId="{95F36D2C-A13F-4C33-B8CD-75B4E6738F6A}" srcOrd="1" destOrd="0" parTransId="{83850187-D406-46DD-965B-787ADB471FF6}" sibTransId="{B283D4D0-A073-4A53-B143-DB617C5E26EA}"/>
    <dgm:cxn modelId="{4FC48B84-BCEA-421A-872E-D7C07C6A27EC}" type="presOf" srcId="{28907133-4BF8-4ADB-8704-8724A29136CF}" destId="{C3A44DD1-D077-433E-820E-527B87ADA754}" srcOrd="0" destOrd="0" presId="urn:microsoft.com/office/officeart/2008/layout/AscendingPictureAccentProcess"/>
    <dgm:cxn modelId="{0B2A1F1F-B31F-4CAA-8C56-1C2EBCC25A59}" srcId="{C1C723B1-467C-4828-8E03-10F15889850C}" destId="{28907133-4BF8-4ADB-8704-8724A29136CF}" srcOrd="2" destOrd="0" parTransId="{C2C96D14-E1D6-4FE1-9531-EE0100DA748E}" sibTransId="{DC56CCEC-2507-4258-9089-978C66D62AAD}"/>
    <dgm:cxn modelId="{E4CB1E60-9519-4E19-904F-107B2D189D33}" type="presOf" srcId="{95F36D2C-A13F-4C33-B8CD-75B4E6738F6A}" destId="{9DD8C86A-2134-418F-9EA7-03012150E92F}" srcOrd="0" destOrd="0" presId="urn:microsoft.com/office/officeart/2008/layout/AscendingPictureAccentProcess"/>
    <dgm:cxn modelId="{91F85D6E-F467-4EB3-8188-862EFF6DC415}" srcId="{C1C723B1-467C-4828-8E03-10F15889850C}" destId="{A4ABBCB2-35BD-49E5-8E6C-D6602CE81737}" srcOrd="0" destOrd="0" parTransId="{E3996732-84A6-40EF-85C7-7D1EB4A0920B}" sibTransId="{E32B1B46-875D-4DC5-A5F7-FD85D4109405}"/>
    <dgm:cxn modelId="{5D6D12BC-B5DB-402E-9D03-74477134614C}" type="presOf" srcId="{E32B1B46-875D-4DC5-A5F7-FD85D4109405}" destId="{BA991E83-023C-4158-A1D2-F9D3577FC5A2}" srcOrd="0" destOrd="0" presId="urn:microsoft.com/office/officeart/2008/layout/AscendingPictureAccentProcess"/>
    <dgm:cxn modelId="{CB14EB62-775E-41D1-8E9A-CDD45EB5F960}" type="presOf" srcId="{B283D4D0-A073-4A53-B143-DB617C5E26EA}" destId="{DE0AEC05-BD65-429A-A32A-A85C9C755140}" srcOrd="0" destOrd="0" presId="urn:microsoft.com/office/officeart/2008/layout/AscendingPictureAccentProcess"/>
    <dgm:cxn modelId="{6BEF117F-139A-491B-B2C3-1F25F438B22B}" type="presOf" srcId="{C1C723B1-467C-4828-8E03-10F15889850C}" destId="{262FB7D4-79A8-45B1-922B-3151A47B1FA9}" srcOrd="0" destOrd="0" presId="urn:microsoft.com/office/officeart/2008/layout/AscendingPictureAccentProcess"/>
    <dgm:cxn modelId="{B0AF1888-A397-449E-B56F-684D11EE4FF3}" type="presOf" srcId="{A4ABBCB2-35BD-49E5-8E6C-D6602CE81737}" destId="{E96CFC0B-9A5A-46A0-B172-9740B6D8A415}" srcOrd="0" destOrd="0" presId="urn:microsoft.com/office/officeart/2008/layout/AscendingPictureAccentProcess"/>
    <dgm:cxn modelId="{9AFEC57A-3EE0-4D8D-8228-D7D8F3A99918}" type="presOf" srcId="{DC56CCEC-2507-4258-9089-978C66D62AAD}" destId="{4E058342-5181-4171-9D5C-2F1FAA912B77}" srcOrd="0" destOrd="0" presId="urn:microsoft.com/office/officeart/2008/layout/AscendingPictureAccentProcess"/>
    <dgm:cxn modelId="{61CC81E7-7050-45A8-8C78-84B090358DD9}" type="presParOf" srcId="{262FB7D4-79A8-45B1-922B-3151A47B1FA9}" destId="{D4FCA869-6990-4754-8AB1-470A0338F2A7}" srcOrd="0" destOrd="0" presId="urn:microsoft.com/office/officeart/2008/layout/AscendingPictureAccentProcess"/>
    <dgm:cxn modelId="{A7030153-439E-4636-8AF8-6340CB9A5146}" type="presParOf" srcId="{262FB7D4-79A8-45B1-922B-3151A47B1FA9}" destId="{0F3E8AB8-9128-4C7A-8185-BC6ACF3D58A9}" srcOrd="1" destOrd="0" presId="urn:microsoft.com/office/officeart/2008/layout/AscendingPictureAccentProcess"/>
    <dgm:cxn modelId="{F93F226E-9EAC-492C-B7F9-B4AB87E7F6A3}" type="presParOf" srcId="{262FB7D4-79A8-45B1-922B-3151A47B1FA9}" destId="{23E1C034-3DC7-414B-A1DF-A950A801BF4B}" srcOrd="2" destOrd="0" presId="urn:microsoft.com/office/officeart/2008/layout/AscendingPictureAccentProcess"/>
    <dgm:cxn modelId="{97C94273-B4B5-4761-8D6C-8B512301B249}" type="presParOf" srcId="{262FB7D4-79A8-45B1-922B-3151A47B1FA9}" destId="{8D35AC79-E3B2-4764-85D5-0816479C71E6}" srcOrd="3" destOrd="0" presId="urn:microsoft.com/office/officeart/2008/layout/AscendingPictureAccentProcess"/>
    <dgm:cxn modelId="{2601772F-08CC-4BCA-8CF0-1B69700199B7}" type="presParOf" srcId="{262FB7D4-79A8-45B1-922B-3151A47B1FA9}" destId="{F9C053B3-487A-4E9C-954C-844E63782CCD}" srcOrd="4" destOrd="0" presId="urn:microsoft.com/office/officeart/2008/layout/AscendingPictureAccentProcess"/>
    <dgm:cxn modelId="{4A7E13D1-B11C-46A7-A861-3AC00B6D99E3}" type="presParOf" srcId="{262FB7D4-79A8-45B1-922B-3151A47B1FA9}" destId="{F3A58EF9-960F-42FE-9FD1-66EE1D4FA96C}" srcOrd="5" destOrd="0" presId="urn:microsoft.com/office/officeart/2008/layout/AscendingPictureAccentProcess"/>
    <dgm:cxn modelId="{366FB89A-2E30-4B7D-9227-59E6A3A78616}" type="presParOf" srcId="{262FB7D4-79A8-45B1-922B-3151A47B1FA9}" destId="{68F7F03B-4671-493D-8A59-7AB64FC34006}" srcOrd="6" destOrd="0" presId="urn:microsoft.com/office/officeart/2008/layout/AscendingPictureAccentProcess"/>
    <dgm:cxn modelId="{C81418E7-DA4B-492F-8596-4496CFB12906}" type="presParOf" srcId="{262FB7D4-79A8-45B1-922B-3151A47B1FA9}" destId="{5114A715-28D1-44D7-BC8F-50C197795F27}" srcOrd="7" destOrd="0" presId="urn:microsoft.com/office/officeart/2008/layout/AscendingPictureAccentProcess"/>
    <dgm:cxn modelId="{C19E21C7-01FF-4EE8-9449-784078BAF826}" type="presParOf" srcId="{262FB7D4-79A8-45B1-922B-3151A47B1FA9}" destId="{1DC3F6A8-E772-448A-8634-A99CCFC0ED4E}" srcOrd="8" destOrd="0" presId="urn:microsoft.com/office/officeart/2008/layout/AscendingPictureAccentProcess"/>
    <dgm:cxn modelId="{93106EA4-3F5D-4514-8E11-AA3D727FF3FE}" type="presParOf" srcId="{262FB7D4-79A8-45B1-922B-3151A47B1FA9}" destId="{CD3507F7-F3F1-4667-949E-2375FCCC395E}" srcOrd="9" destOrd="0" presId="urn:microsoft.com/office/officeart/2008/layout/AscendingPictureAccentProcess"/>
    <dgm:cxn modelId="{9E26D670-9B9C-4F2C-91A2-C252D5C8EC40}" type="presParOf" srcId="{262FB7D4-79A8-45B1-922B-3151A47B1FA9}" destId="{4808B7AA-C48D-4A78-BAAB-B60CE816422F}" srcOrd="10" destOrd="0" presId="urn:microsoft.com/office/officeart/2008/layout/AscendingPictureAccentProcess"/>
    <dgm:cxn modelId="{50E21716-0764-462D-8F5D-1AAE79E20C10}" type="presParOf" srcId="{262FB7D4-79A8-45B1-922B-3151A47B1FA9}" destId="{0170E8F1-3126-48C9-95D5-CF74A8A9F4FD}" srcOrd="11" destOrd="0" presId="urn:microsoft.com/office/officeart/2008/layout/AscendingPictureAccentProcess"/>
    <dgm:cxn modelId="{804924E2-BE9D-43DC-9319-12BB1E1D4DA0}" type="presParOf" srcId="{262FB7D4-79A8-45B1-922B-3151A47B1FA9}" destId="{E96CFC0B-9A5A-46A0-B172-9740B6D8A415}" srcOrd="12" destOrd="0" presId="urn:microsoft.com/office/officeart/2008/layout/AscendingPictureAccentProcess"/>
    <dgm:cxn modelId="{3F7CD32A-C0F7-402A-A3D9-E911AF7C3AC3}" type="presParOf" srcId="{262FB7D4-79A8-45B1-922B-3151A47B1FA9}" destId="{53C8E0C9-0158-4C2B-AD81-2BA4A2A8C3BE}" srcOrd="13" destOrd="0" presId="urn:microsoft.com/office/officeart/2008/layout/AscendingPictureAccentProcess"/>
    <dgm:cxn modelId="{F43B9AD7-6603-45A6-93D4-1AE2B68D0471}" type="presParOf" srcId="{53C8E0C9-0158-4C2B-AD81-2BA4A2A8C3BE}" destId="{BA991E83-023C-4158-A1D2-F9D3577FC5A2}" srcOrd="0" destOrd="0" presId="urn:microsoft.com/office/officeart/2008/layout/AscendingPictureAccentProcess"/>
    <dgm:cxn modelId="{50610653-538B-423D-9F46-0EC280381BCA}" type="presParOf" srcId="{262FB7D4-79A8-45B1-922B-3151A47B1FA9}" destId="{9DD8C86A-2134-418F-9EA7-03012150E92F}" srcOrd="14" destOrd="0" presId="urn:microsoft.com/office/officeart/2008/layout/AscendingPictureAccentProcess"/>
    <dgm:cxn modelId="{D45D58E6-FF5C-44FA-B9A7-F512FF0CE82D}" type="presParOf" srcId="{262FB7D4-79A8-45B1-922B-3151A47B1FA9}" destId="{F8E34A57-FD90-427C-811E-2C91DCD790B2}" srcOrd="15" destOrd="0" presId="urn:microsoft.com/office/officeart/2008/layout/AscendingPictureAccentProcess"/>
    <dgm:cxn modelId="{29E92E50-52B2-4C6E-8953-BCC2214A1350}" type="presParOf" srcId="{F8E34A57-FD90-427C-811E-2C91DCD790B2}" destId="{DE0AEC05-BD65-429A-A32A-A85C9C755140}" srcOrd="0" destOrd="0" presId="urn:microsoft.com/office/officeart/2008/layout/AscendingPictureAccentProcess"/>
    <dgm:cxn modelId="{F9A3FDE2-324E-4009-B9E4-B971DF16DF17}" type="presParOf" srcId="{262FB7D4-79A8-45B1-922B-3151A47B1FA9}" destId="{C3A44DD1-D077-433E-820E-527B87ADA754}" srcOrd="16" destOrd="0" presId="urn:microsoft.com/office/officeart/2008/layout/AscendingPictureAccentProcess"/>
    <dgm:cxn modelId="{31F502E2-BA07-4B6A-9B0C-B7E7282BBF48}" type="presParOf" srcId="{262FB7D4-79A8-45B1-922B-3151A47B1FA9}" destId="{91E7FCB6-5827-4FF2-BE62-5A17C54F40DF}" srcOrd="17" destOrd="0" presId="urn:microsoft.com/office/officeart/2008/layout/AscendingPictureAccentProcess"/>
    <dgm:cxn modelId="{24BEFF69-758A-40D1-A242-A856EC18B84D}" type="presParOf" srcId="{91E7FCB6-5827-4FF2-BE62-5A17C54F40DF}" destId="{4E058342-5181-4171-9D5C-2F1FAA912B77}" srcOrd="0" destOrd="0" presId="urn:microsoft.com/office/officeart/2008/layout/AscendingPictureAccent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9E0E4CA0-4FA8-41D1-BA0D-319322B87FEF}" type="doc">
      <dgm:prSet loTypeId="urn:microsoft.com/office/officeart/2005/8/layout/cycle2" loCatId="cycle" qsTypeId="urn:microsoft.com/office/officeart/2005/8/quickstyle/simple1" qsCatId="simple" csTypeId="urn:microsoft.com/office/officeart/2005/8/colors/colorful5" csCatId="colorful" phldr="1"/>
      <dgm:spPr/>
      <dgm:t>
        <a:bodyPr/>
        <a:lstStyle/>
        <a:p>
          <a:pPr rtl="1"/>
          <a:endParaRPr lang="ar-SA"/>
        </a:p>
      </dgm:t>
    </dgm:pt>
    <dgm:pt modelId="{ABAF8293-4A38-435C-9853-D80A9341ED5C}">
      <dgm:prSet phldrT="[نص]"/>
      <dgm:spPr/>
      <dgm:t>
        <a:bodyPr/>
        <a:lstStyle/>
        <a:p>
          <a:pPr rtl="1"/>
          <a:r>
            <a:rPr lang="ar-SA" dirty="0" smtClean="0"/>
            <a:t>الإعداد</a:t>
          </a:r>
          <a:endParaRPr lang="ar-SA" dirty="0"/>
        </a:p>
      </dgm:t>
    </dgm:pt>
    <dgm:pt modelId="{3783557A-9636-4FE9-8017-F1E2E09879E1}" type="parTrans" cxnId="{1A1F36B6-00DE-47E1-A709-B90091635DA1}">
      <dgm:prSet/>
      <dgm:spPr/>
      <dgm:t>
        <a:bodyPr/>
        <a:lstStyle/>
        <a:p>
          <a:pPr rtl="1"/>
          <a:endParaRPr lang="ar-SA"/>
        </a:p>
      </dgm:t>
    </dgm:pt>
    <dgm:pt modelId="{519BEA10-758E-4DD0-8BD8-BDEEC947B82E}" type="sibTrans" cxnId="{1A1F36B6-00DE-47E1-A709-B90091635DA1}">
      <dgm:prSet/>
      <dgm:spPr/>
      <dgm:t>
        <a:bodyPr/>
        <a:lstStyle/>
        <a:p>
          <a:pPr rtl="1"/>
          <a:endParaRPr lang="ar-SA"/>
        </a:p>
      </dgm:t>
    </dgm:pt>
    <dgm:pt modelId="{D3110C00-AC13-4271-B448-B4351E551D0F}">
      <dgm:prSet phldrT="[نص]"/>
      <dgm:spPr/>
      <dgm:t>
        <a:bodyPr/>
        <a:lstStyle/>
        <a:p>
          <a:pPr rtl="1"/>
          <a:r>
            <a:rPr lang="ar-SA" dirty="0" smtClean="0"/>
            <a:t>البناء</a:t>
          </a:r>
          <a:endParaRPr lang="ar-SA" dirty="0"/>
        </a:p>
      </dgm:t>
    </dgm:pt>
    <dgm:pt modelId="{8A17DD3C-3FFE-45A6-82B0-84D0E5E488BE}" type="parTrans" cxnId="{BEF613A0-1BDE-4A23-9261-6F1C3D8A44CD}">
      <dgm:prSet/>
      <dgm:spPr/>
      <dgm:t>
        <a:bodyPr/>
        <a:lstStyle/>
        <a:p>
          <a:pPr rtl="1"/>
          <a:endParaRPr lang="ar-SA"/>
        </a:p>
      </dgm:t>
    </dgm:pt>
    <dgm:pt modelId="{3DEE6C37-4B25-43C6-B88F-D336548B43F5}" type="sibTrans" cxnId="{BEF613A0-1BDE-4A23-9261-6F1C3D8A44CD}">
      <dgm:prSet/>
      <dgm:spPr/>
      <dgm:t>
        <a:bodyPr/>
        <a:lstStyle/>
        <a:p>
          <a:pPr rtl="1"/>
          <a:endParaRPr lang="ar-SA"/>
        </a:p>
      </dgm:t>
    </dgm:pt>
    <dgm:pt modelId="{FA7F2FA3-BB8D-4882-AC33-EF9EDFD8CA3C}">
      <dgm:prSet phldrT="[نص]"/>
      <dgm:spPr/>
      <dgm:t>
        <a:bodyPr/>
        <a:lstStyle/>
        <a:p>
          <a:pPr rtl="1"/>
          <a:r>
            <a:rPr lang="ar-SA" dirty="0" smtClean="0"/>
            <a:t>الإنهاء</a:t>
          </a:r>
          <a:endParaRPr lang="ar-SA" dirty="0"/>
        </a:p>
      </dgm:t>
    </dgm:pt>
    <dgm:pt modelId="{90CF1675-ED1E-44DD-9117-DDD2799E73AA}" type="parTrans" cxnId="{7CDCDCF8-BB64-4AB5-AEAD-CBCCE859A5B1}">
      <dgm:prSet/>
      <dgm:spPr/>
      <dgm:t>
        <a:bodyPr/>
        <a:lstStyle/>
        <a:p>
          <a:pPr rtl="1"/>
          <a:endParaRPr lang="ar-SA"/>
        </a:p>
      </dgm:t>
    </dgm:pt>
    <dgm:pt modelId="{C93B6B7F-61C0-49E8-B2C8-11F85E299C8D}" type="sibTrans" cxnId="{7CDCDCF8-BB64-4AB5-AEAD-CBCCE859A5B1}">
      <dgm:prSet/>
      <dgm:spPr/>
      <dgm:t>
        <a:bodyPr/>
        <a:lstStyle/>
        <a:p>
          <a:pPr rtl="1"/>
          <a:endParaRPr lang="ar-SA"/>
        </a:p>
      </dgm:t>
    </dgm:pt>
    <dgm:pt modelId="{2788F95B-8F1B-4327-BA73-224327AA7DA5}">
      <dgm:prSet phldrT="[نص]"/>
      <dgm:spPr/>
      <dgm:t>
        <a:bodyPr/>
        <a:lstStyle/>
        <a:p>
          <a:pPr rtl="1"/>
          <a:r>
            <a:rPr lang="ar-SA" dirty="0" smtClean="0"/>
            <a:t>البدء</a:t>
          </a:r>
          <a:endParaRPr lang="ar-SA" dirty="0"/>
        </a:p>
      </dgm:t>
    </dgm:pt>
    <dgm:pt modelId="{92C3F5AE-9976-46FD-A655-59385872E1D3}" type="parTrans" cxnId="{227A2EF7-C586-4C78-BB13-021823B8E03D}">
      <dgm:prSet/>
      <dgm:spPr/>
      <dgm:t>
        <a:bodyPr/>
        <a:lstStyle/>
        <a:p>
          <a:pPr rtl="1"/>
          <a:endParaRPr lang="ar-SA"/>
        </a:p>
      </dgm:t>
    </dgm:pt>
    <dgm:pt modelId="{C0565D47-2B39-4E97-8C21-D0E9CD85B827}" type="sibTrans" cxnId="{227A2EF7-C586-4C78-BB13-021823B8E03D}">
      <dgm:prSet/>
      <dgm:spPr/>
      <dgm:t>
        <a:bodyPr/>
        <a:lstStyle/>
        <a:p>
          <a:pPr rtl="1"/>
          <a:endParaRPr lang="ar-SA"/>
        </a:p>
      </dgm:t>
    </dgm:pt>
    <dgm:pt modelId="{D9B46FF3-9919-4BBC-A469-DB775D6A5F77}" type="pres">
      <dgm:prSet presAssocID="{9E0E4CA0-4FA8-41D1-BA0D-319322B87FEF}" presName="cycle" presStyleCnt="0">
        <dgm:presLayoutVars>
          <dgm:dir/>
          <dgm:resizeHandles val="exact"/>
        </dgm:presLayoutVars>
      </dgm:prSet>
      <dgm:spPr/>
      <dgm:t>
        <a:bodyPr/>
        <a:lstStyle/>
        <a:p>
          <a:pPr rtl="1"/>
          <a:endParaRPr lang="ar-SA"/>
        </a:p>
      </dgm:t>
    </dgm:pt>
    <dgm:pt modelId="{E8625993-2897-462A-BACF-A6E4B1EE53CF}" type="pres">
      <dgm:prSet presAssocID="{ABAF8293-4A38-435C-9853-D80A9341ED5C}" presName="node" presStyleLbl="node1" presStyleIdx="0" presStyleCnt="4">
        <dgm:presLayoutVars>
          <dgm:bulletEnabled val="1"/>
        </dgm:presLayoutVars>
      </dgm:prSet>
      <dgm:spPr/>
      <dgm:t>
        <a:bodyPr/>
        <a:lstStyle/>
        <a:p>
          <a:pPr rtl="1"/>
          <a:endParaRPr lang="ar-SA"/>
        </a:p>
      </dgm:t>
    </dgm:pt>
    <dgm:pt modelId="{075E5C66-2EF1-406C-9285-C77222953312}" type="pres">
      <dgm:prSet presAssocID="{519BEA10-758E-4DD0-8BD8-BDEEC947B82E}" presName="sibTrans" presStyleLbl="sibTrans2D1" presStyleIdx="0" presStyleCnt="4"/>
      <dgm:spPr/>
      <dgm:t>
        <a:bodyPr/>
        <a:lstStyle/>
        <a:p>
          <a:pPr rtl="1"/>
          <a:endParaRPr lang="ar-SA"/>
        </a:p>
      </dgm:t>
    </dgm:pt>
    <dgm:pt modelId="{F9D8CBEA-498C-475A-94EB-FA54DF5B59B1}" type="pres">
      <dgm:prSet presAssocID="{519BEA10-758E-4DD0-8BD8-BDEEC947B82E}" presName="connectorText" presStyleLbl="sibTrans2D1" presStyleIdx="0" presStyleCnt="4"/>
      <dgm:spPr/>
      <dgm:t>
        <a:bodyPr/>
        <a:lstStyle/>
        <a:p>
          <a:pPr rtl="1"/>
          <a:endParaRPr lang="ar-SA"/>
        </a:p>
      </dgm:t>
    </dgm:pt>
    <dgm:pt modelId="{FC274E63-54E3-4DD8-855C-5D8A7199B8C4}" type="pres">
      <dgm:prSet presAssocID="{2788F95B-8F1B-4327-BA73-224327AA7DA5}" presName="node" presStyleLbl="node1" presStyleIdx="1" presStyleCnt="4">
        <dgm:presLayoutVars>
          <dgm:bulletEnabled val="1"/>
        </dgm:presLayoutVars>
      </dgm:prSet>
      <dgm:spPr/>
      <dgm:t>
        <a:bodyPr/>
        <a:lstStyle/>
        <a:p>
          <a:pPr rtl="1"/>
          <a:endParaRPr lang="ar-SA"/>
        </a:p>
      </dgm:t>
    </dgm:pt>
    <dgm:pt modelId="{3ECEA915-F43C-4468-B678-0F121CFE6163}" type="pres">
      <dgm:prSet presAssocID="{C0565D47-2B39-4E97-8C21-D0E9CD85B827}" presName="sibTrans" presStyleLbl="sibTrans2D1" presStyleIdx="1" presStyleCnt="4"/>
      <dgm:spPr/>
      <dgm:t>
        <a:bodyPr/>
        <a:lstStyle/>
        <a:p>
          <a:pPr rtl="1"/>
          <a:endParaRPr lang="ar-SA"/>
        </a:p>
      </dgm:t>
    </dgm:pt>
    <dgm:pt modelId="{0C678F16-0E59-4A71-900E-BEE180E1CB0E}" type="pres">
      <dgm:prSet presAssocID="{C0565D47-2B39-4E97-8C21-D0E9CD85B827}" presName="connectorText" presStyleLbl="sibTrans2D1" presStyleIdx="1" presStyleCnt="4"/>
      <dgm:spPr/>
      <dgm:t>
        <a:bodyPr/>
        <a:lstStyle/>
        <a:p>
          <a:pPr rtl="1"/>
          <a:endParaRPr lang="ar-SA"/>
        </a:p>
      </dgm:t>
    </dgm:pt>
    <dgm:pt modelId="{F0B42848-AD67-4D87-8A04-3167EE059464}" type="pres">
      <dgm:prSet presAssocID="{D3110C00-AC13-4271-B448-B4351E551D0F}" presName="node" presStyleLbl="node1" presStyleIdx="2" presStyleCnt="4">
        <dgm:presLayoutVars>
          <dgm:bulletEnabled val="1"/>
        </dgm:presLayoutVars>
      </dgm:prSet>
      <dgm:spPr/>
      <dgm:t>
        <a:bodyPr/>
        <a:lstStyle/>
        <a:p>
          <a:pPr rtl="1"/>
          <a:endParaRPr lang="ar-SA"/>
        </a:p>
      </dgm:t>
    </dgm:pt>
    <dgm:pt modelId="{701D08BB-E69D-4020-A474-4FB98ED69288}" type="pres">
      <dgm:prSet presAssocID="{3DEE6C37-4B25-43C6-B88F-D336548B43F5}" presName="sibTrans" presStyleLbl="sibTrans2D1" presStyleIdx="2" presStyleCnt="4"/>
      <dgm:spPr/>
      <dgm:t>
        <a:bodyPr/>
        <a:lstStyle/>
        <a:p>
          <a:pPr rtl="1"/>
          <a:endParaRPr lang="ar-SA"/>
        </a:p>
      </dgm:t>
    </dgm:pt>
    <dgm:pt modelId="{50618EFC-2F51-4CEF-96B8-42D5C17E7BCA}" type="pres">
      <dgm:prSet presAssocID="{3DEE6C37-4B25-43C6-B88F-D336548B43F5}" presName="connectorText" presStyleLbl="sibTrans2D1" presStyleIdx="2" presStyleCnt="4"/>
      <dgm:spPr/>
      <dgm:t>
        <a:bodyPr/>
        <a:lstStyle/>
        <a:p>
          <a:pPr rtl="1"/>
          <a:endParaRPr lang="ar-SA"/>
        </a:p>
      </dgm:t>
    </dgm:pt>
    <dgm:pt modelId="{90418C84-F488-45BC-AA92-C7740B0EF866}" type="pres">
      <dgm:prSet presAssocID="{FA7F2FA3-BB8D-4882-AC33-EF9EDFD8CA3C}" presName="node" presStyleLbl="node1" presStyleIdx="3" presStyleCnt="4">
        <dgm:presLayoutVars>
          <dgm:bulletEnabled val="1"/>
        </dgm:presLayoutVars>
      </dgm:prSet>
      <dgm:spPr/>
      <dgm:t>
        <a:bodyPr/>
        <a:lstStyle/>
        <a:p>
          <a:pPr rtl="1"/>
          <a:endParaRPr lang="ar-SA"/>
        </a:p>
      </dgm:t>
    </dgm:pt>
    <dgm:pt modelId="{E5AE20FF-7556-4765-BE39-11F727B8046D}" type="pres">
      <dgm:prSet presAssocID="{C93B6B7F-61C0-49E8-B2C8-11F85E299C8D}" presName="sibTrans" presStyleLbl="sibTrans2D1" presStyleIdx="3" presStyleCnt="4"/>
      <dgm:spPr/>
      <dgm:t>
        <a:bodyPr/>
        <a:lstStyle/>
        <a:p>
          <a:pPr rtl="1"/>
          <a:endParaRPr lang="ar-SA"/>
        </a:p>
      </dgm:t>
    </dgm:pt>
    <dgm:pt modelId="{0F2F4F9A-CEAF-4474-9DA0-B21790F58C93}" type="pres">
      <dgm:prSet presAssocID="{C93B6B7F-61C0-49E8-B2C8-11F85E299C8D}" presName="connectorText" presStyleLbl="sibTrans2D1" presStyleIdx="3" presStyleCnt="4"/>
      <dgm:spPr/>
      <dgm:t>
        <a:bodyPr/>
        <a:lstStyle/>
        <a:p>
          <a:pPr rtl="1"/>
          <a:endParaRPr lang="ar-SA"/>
        </a:p>
      </dgm:t>
    </dgm:pt>
  </dgm:ptLst>
  <dgm:cxnLst>
    <dgm:cxn modelId="{8CB8C12C-8DE0-4881-AFBA-5271338D8F35}" type="presOf" srcId="{2788F95B-8F1B-4327-BA73-224327AA7DA5}" destId="{FC274E63-54E3-4DD8-855C-5D8A7199B8C4}" srcOrd="0" destOrd="0" presId="urn:microsoft.com/office/officeart/2005/8/layout/cycle2"/>
    <dgm:cxn modelId="{BDC7A1B8-AD62-44A2-82FC-C2F454B79D19}" type="presOf" srcId="{C0565D47-2B39-4E97-8C21-D0E9CD85B827}" destId="{3ECEA915-F43C-4468-B678-0F121CFE6163}" srcOrd="0" destOrd="0" presId="urn:microsoft.com/office/officeart/2005/8/layout/cycle2"/>
    <dgm:cxn modelId="{D34C550E-79D0-4339-876E-3A32845BA2B4}" type="presOf" srcId="{9E0E4CA0-4FA8-41D1-BA0D-319322B87FEF}" destId="{D9B46FF3-9919-4BBC-A469-DB775D6A5F77}" srcOrd="0" destOrd="0" presId="urn:microsoft.com/office/officeart/2005/8/layout/cycle2"/>
    <dgm:cxn modelId="{B18F9B84-FB1F-4F0A-9FA3-26DD0FC1660B}" type="presOf" srcId="{D3110C00-AC13-4271-B448-B4351E551D0F}" destId="{F0B42848-AD67-4D87-8A04-3167EE059464}" srcOrd="0" destOrd="0" presId="urn:microsoft.com/office/officeart/2005/8/layout/cycle2"/>
    <dgm:cxn modelId="{DCA8AFA2-997B-49B1-9DEA-A2550709E470}" type="presOf" srcId="{C93B6B7F-61C0-49E8-B2C8-11F85E299C8D}" destId="{0F2F4F9A-CEAF-4474-9DA0-B21790F58C93}" srcOrd="1" destOrd="0" presId="urn:microsoft.com/office/officeart/2005/8/layout/cycle2"/>
    <dgm:cxn modelId="{BEF613A0-1BDE-4A23-9261-6F1C3D8A44CD}" srcId="{9E0E4CA0-4FA8-41D1-BA0D-319322B87FEF}" destId="{D3110C00-AC13-4271-B448-B4351E551D0F}" srcOrd="2" destOrd="0" parTransId="{8A17DD3C-3FFE-45A6-82B0-84D0E5E488BE}" sibTransId="{3DEE6C37-4B25-43C6-B88F-D336548B43F5}"/>
    <dgm:cxn modelId="{288705EF-94D5-481F-B322-2A3A29F9EDCC}" type="presOf" srcId="{FA7F2FA3-BB8D-4882-AC33-EF9EDFD8CA3C}" destId="{90418C84-F488-45BC-AA92-C7740B0EF866}" srcOrd="0" destOrd="0" presId="urn:microsoft.com/office/officeart/2005/8/layout/cycle2"/>
    <dgm:cxn modelId="{8014E7B3-4A8E-48FC-A2CB-E14286B857B7}" type="presOf" srcId="{519BEA10-758E-4DD0-8BD8-BDEEC947B82E}" destId="{075E5C66-2EF1-406C-9285-C77222953312}" srcOrd="0" destOrd="0" presId="urn:microsoft.com/office/officeart/2005/8/layout/cycle2"/>
    <dgm:cxn modelId="{14808164-1749-4BFA-9B88-1AEF5F6918E2}" type="presOf" srcId="{C93B6B7F-61C0-49E8-B2C8-11F85E299C8D}" destId="{E5AE20FF-7556-4765-BE39-11F727B8046D}" srcOrd="0" destOrd="0" presId="urn:microsoft.com/office/officeart/2005/8/layout/cycle2"/>
    <dgm:cxn modelId="{227A2EF7-C586-4C78-BB13-021823B8E03D}" srcId="{9E0E4CA0-4FA8-41D1-BA0D-319322B87FEF}" destId="{2788F95B-8F1B-4327-BA73-224327AA7DA5}" srcOrd="1" destOrd="0" parTransId="{92C3F5AE-9976-46FD-A655-59385872E1D3}" sibTransId="{C0565D47-2B39-4E97-8C21-D0E9CD85B827}"/>
    <dgm:cxn modelId="{16329808-9348-4543-9A9A-3CFF604C4CCE}" type="presOf" srcId="{C0565D47-2B39-4E97-8C21-D0E9CD85B827}" destId="{0C678F16-0E59-4A71-900E-BEE180E1CB0E}" srcOrd="1" destOrd="0" presId="urn:microsoft.com/office/officeart/2005/8/layout/cycle2"/>
    <dgm:cxn modelId="{9E5BADF4-6049-4301-B352-EE392FDCC41C}" type="presOf" srcId="{3DEE6C37-4B25-43C6-B88F-D336548B43F5}" destId="{50618EFC-2F51-4CEF-96B8-42D5C17E7BCA}" srcOrd="1" destOrd="0" presId="urn:microsoft.com/office/officeart/2005/8/layout/cycle2"/>
    <dgm:cxn modelId="{1A1F36B6-00DE-47E1-A709-B90091635DA1}" srcId="{9E0E4CA0-4FA8-41D1-BA0D-319322B87FEF}" destId="{ABAF8293-4A38-435C-9853-D80A9341ED5C}" srcOrd="0" destOrd="0" parTransId="{3783557A-9636-4FE9-8017-F1E2E09879E1}" sibTransId="{519BEA10-758E-4DD0-8BD8-BDEEC947B82E}"/>
    <dgm:cxn modelId="{E536183F-FCC7-4F11-931C-8D86FB00534C}" type="presOf" srcId="{ABAF8293-4A38-435C-9853-D80A9341ED5C}" destId="{E8625993-2897-462A-BACF-A6E4B1EE53CF}" srcOrd="0" destOrd="0" presId="urn:microsoft.com/office/officeart/2005/8/layout/cycle2"/>
    <dgm:cxn modelId="{58EA3EE8-520F-4CE1-8D32-B5D22612BFE6}" type="presOf" srcId="{519BEA10-758E-4DD0-8BD8-BDEEC947B82E}" destId="{F9D8CBEA-498C-475A-94EB-FA54DF5B59B1}" srcOrd="1" destOrd="0" presId="urn:microsoft.com/office/officeart/2005/8/layout/cycle2"/>
    <dgm:cxn modelId="{7CDCDCF8-BB64-4AB5-AEAD-CBCCE859A5B1}" srcId="{9E0E4CA0-4FA8-41D1-BA0D-319322B87FEF}" destId="{FA7F2FA3-BB8D-4882-AC33-EF9EDFD8CA3C}" srcOrd="3" destOrd="0" parTransId="{90CF1675-ED1E-44DD-9117-DDD2799E73AA}" sibTransId="{C93B6B7F-61C0-49E8-B2C8-11F85E299C8D}"/>
    <dgm:cxn modelId="{8C338239-F93E-4B01-9F0D-B5F95E177085}" type="presOf" srcId="{3DEE6C37-4B25-43C6-B88F-D336548B43F5}" destId="{701D08BB-E69D-4020-A474-4FB98ED69288}" srcOrd="0" destOrd="0" presId="urn:microsoft.com/office/officeart/2005/8/layout/cycle2"/>
    <dgm:cxn modelId="{B46E7180-99E0-4654-A073-EE98829E02B4}" type="presParOf" srcId="{D9B46FF3-9919-4BBC-A469-DB775D6A5F77}" destId="{E8625993-2897-462A-BACF-A6E4B1EE53CF}" srcOrd="0" destOrd="0" presId="urn:microsoft.com/office/officeart/2005/8/layout/cycle2"/>
    <dgm:cxn modelId="{45ACA28C-C0CE-48AB-B14E-705326503F1A}" type="presParOf" srcId="{D9B46FF3-9919-4BBC-A469-DB775D6A5F77}" destId="{075E5C66-2EF1-406C-9285-C77222953312}" srcOrd="1" destOrd="0" presId="urn:microsoft.com/office/officeart/2005/8/layout/cycle2"/>
    <dgm:cxn modelId="{B451FDA5-55E6-4DB3-89A0-57F606A81187}" type="presParOf" srcId="{075E5C66-2EF1-406C-9285-C77222953312}" destId="{F9D8CBEA-498C-475A-94EB-FA54DF5B59B1}" srcOrd="0" destOrd="0" presId="urn:microsoft.com/office/officeart/2005/8/layout/cycle2"/>
    <dgm:cxn modelId="{73A072B7-FC79-4378-8367-C4B0F203E45F}" type="presParOf" srcId="{D9B46FF3-9919-4BBC-A469-DB775D6A5F77}" destId="{FC274E63-54E3-4DD8-855C-5D8A7199B8C4}" srcOrd="2" destOrd="0" presId="urn:microsoft.com/office/officeart/2005/8/layout/cycle2"/>
    <dgm:cxn modelId="{DA40CBC7-6079-4978-A1D9-2E69A6BBD9EC}" type="presParOf" srcId="{D9B46FF3-9919-4BBC-A469-DB775D6A5F77}" destId="{3ECEA915-F43C-4468-B678-0F121CFE6163}" srcOrd="3" destOrd="0" presId="urn:microsoft.com/office/officeart/2005/8/layout/cycle2"/>
    <dgm:cxn modelId="{CD37AA23-3448-4BC5-BD0C-82BA01BEDAFB}" type="presParOf" srcId="{3ECEA915-F43C-4468-B678-0F121CFE6163}" destId="{0C678F16-0E59-4A71-900E-BEE180E1CB0E}" srcOrd="0" destOrd="0" presId="urn:microsoft.com/office/officeart/2005/8/layout/cycle2"/>
    <dgm:cxn modelId="{E2F17B76-B225-4870-983E-B86CB820270B}" type="presParOf" srcId="{D9B46FF3-9919-4BBC-A469-DB775D6A5F77}" destId="{F0B42848-AD67-4D87-8A04-3167EE059464}" srcOrd="4" destOrd="0" presId="urn:microsoft.com/office/officeart/2005/8/layout/cycle2"/>
    <dgm:cxn modelId="{9BB40AD3-CB00-4FB6-A628-DFD41A71CE5B}" type="presParOf" srcId="{D9B46FF3-9919-4BBC-A469-DB775D6A5F77}" destId="{701D08BB-E69D-4020-A474-4FB98ED69288}" srcOrd="5" destOrd="0" presId="urn:microsoft.com/office/officeart/2005/8/layout/cycle2"/>
    <dgm:cxn modelId="{47D6FDB0-A200-4892-A113-32843348C7BA}" type="presParOf" srcId="{701D08BB-E69D-4020-A474-4FB98ED69288}" destId="{50618EFC-2F51-4CEF-96B8-42D5C17E7BCA}" srcOrd="0" destOrd="0" presId="urn:microsoft.com/office/officeart/2005/8/layout/cycle2"/>
    <dgm:cxn modelId="{7B783A55-6E21-41B2-B5B0-69D29C5853B4}" type="presParOf" srcId="{D9B46FF3-9919-4BBC-A469-DB775D6A5F77}" destId="{90418C84-F488-45BC-AA92-C7740B0EF866}" srcOrd="6" destOrd="0" presId="urn:microsoft.com/office/officeart/2005/8/layout/cycle2"/>
    <dgm:cxn modelId="{2B04151B-E678-434A-9DE1-5861D26D2BAE}" type="presParOf" srcId="{D9B46FF3-9919-4BBC-A469-DB775D6A5F77}" destId="{E5AE20FF-7556-4765-BE39-11F727B8046D}" srcOrd="7" destOrd="0" presId="urn:microsoft.com/office/officeart/2005/8/layout/cycle2"/>
    <dgm:cxn modelId="{D85614F3-CC2C-41B3-9C7B-B2805C5CB9DE}" type="presParOf" srcId="{E5AE20FF-7556-4765-BE39-11F727B8046D}" destId="{0F2F4F9A-CEAF-4474-9DA0-B21790F58C93}"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3775025-3E26-499C-B2B6-342FF20BACF2}" type="doc">
      <dgm:prSet loTypeId="urn:microsoft.com/office/officeart/2005/8/layout/arrow2" loCatId="process" qsTypeId="urn:microsoft.com/office/officeart/2005/8/quickstyle/simple1" qsCatId="simple" csTypeId="urn:microsoft.com/office/officeart/2005/8/colors/colorful4" csCatId="colorful" phldr="1"/>
      <dgm:spPr/>
    </dgm:pt>
    <dgm:pt modelId="{0B3B87F1-A352-4C56-B523-B58F5A870D7E}">
      <dgm:prSet phldrT="[نص]" custT="1"/>
      <dgm:spPr/>
      <dgm:t>
        <a:bodyPr/>
        <a:lstStyle/>
        <a:p>
          <a:pPr rtl="1"/>
          <a:r>
            <a:rPr lang="ar-SA" sz="2400" dirty="0" smtClean="0"/>
            <a:t>عدم حساسية أدوات القياس</a:t>
          </a:r>
          <a:endParaRPr lang="ar-SA" sz="2400" dirty="0"/>
        </a:p>
      </dgm:t>
    </dgm:pt>
    <dgm:pt modelId="{5525B2AE-4CED-4F04-BD4B-E3EA4C0AE9C0}" type="parTrans" cxnId="{4145BD37-0257-41D2-912E-26EE5CD2A348}">
      <dgm:prSet/>
      <dgm:spPr/>
      <dgm:t>
        <a:bodyPr/>
        <a:lstStyle/>
        <a:p>
          <a:pPr rtl="1"/>
          <a:endParaRPr lang="ar-SA"/>
        </a:p>
      </dgm:t>
    </dgm:pt>
    <dgm:pt modelId="{2D713A01-3E37-4703-B98D-D340E10C2934}" type="sibTrans" cxnId="{4145BD37-0257-41D2-912E-26EE5CD2A348}">
      <dgm:prSet/>
      <dgm:spPr/>
      <dgm:t>
        <a:bodyPr/>
        <a:lstStyle/>
        <a:p>
          <a:pPr rtl="1"/>
          <a:endParaRPr lang="ar-SA"/>
        </a:p>
      </dgm:t>
    </dgm:pt>
    <dgm:pt modelId="{64A441E7-06DA-4F6E-A804-5B52A0B45E4A}">
      <dgm:prSet phldrT="[نص]" custT="1"/>
      <dgm:spPr/>
      <dgm:t>
        <a:bodyPr/>
        <a:lstStyle/>
        <a:p>
          <a:pPr rtl="1"/>
          <a:r>
            <a:rPr lang="ar-SA" sz="2400" dirty="0" smtClean="0"/>
            <a:t>عدم ثبات او دوام الظاهرة </a:t>
          </a:r>
          <a:r>
            <a:rPr lang="ar-SA" sz="2400" dirty="0" err="1" smtClean="0"/>
            <a:t>المقيسة</a:t>
          </a:r>
          <a:endParaRPr lang="ar-SA" sz="2400" dirty="0"/>
        </a:p>
      </dgm:t>
    </dgm:pt>
    <dgm:pt modelId="{779F138F-3EAA-4E05-A5F3-24E27399CBA0}" type="parTrans" cxnId="{107CEDFF-A4EC-4BB5-821D-FB1D700A1AB3}">
      <dgm:prSet/>
      <dgm:spPr/>
      <dgm:t>
        <a:bodyPr/>
        <a:lstStyle/>
        <a:p>
          <a:pPr rtl="1"/>
          <a:endParaRPr lang="ar-SA"/>
        </a:p>
      </dgm:t>
    </dgm:pt>
    <dgm:pt modelId="{259B376C-127B-4A62-87FA-EB6449A6D6C7}" type="sibTrans" cxnId="{107CEDFF-A4EC-4BB5-821D-FB1D700A1AB3}">
      <dgm:prSet/>
      <dgm:spPr/>
      <dgm:t>
        <a:bodyPr/>
        <a:lstStyle/>
        <a:p>
          <a:pPr rtl="1"/>
          <a:endParaRPr lang="ar-SA"/>
        </a:p>
      </dgm:t>
    </dgm:pt>
    <dgm:pt modelId="{FBFFA5D1-0A22-451B-9177-26D99E17732F}">
      <dgm:prSet phldrT="[نص]" custT="1"/>
      <dgm:spPr/>
      <dgm:t>
        <a:bodyPr/>
        <a:lstStyle/>
        <a:p>
          <a:pPr rtl="1"/>
          <a:r>
            <a:rPr lang="ar-SA" sz="2400" dirty="0" smtClean="0"/>
            <a:t>خطأ الملاحظة</a:t>
          </a:r>
          <a:endParaRPr lang="ar-SA" sz="2400" dirty="0"/>
        </a:p>
      </dgm:t>
    </dgm:pt>
    <dgm:pt modelId="{6DBB90E5-A6E9-421B-9251-D9FBF0328FA8}" type="parTrans" cxnId="{86505068-60A2-42B4-9229-23DE975030A4}">
      <dgm:prSet/>
      <dgm:spPr/>
      <dgm:t>
        <a:bodyPr/>
        <a:lstStyle/>
        <a:p>
          <a:pPr rtl="1"/>
          <a:endParaRPr lang="ar-SA"/>
        </a:p>
      </dgm:t>
    </dgm:pt>
    <dgm:pt modelId="{4B604344-24C0-42EE-AC15-DBC0D32D8404}" type="sibTrans" cxnId="{86505068-60A2-42B4-9229-23DE975030A4}">
      <dgm:prSet/>
      <dgm:spPr/>
      <dgm:t>
        <a:bodyPr/>
        <a:lstStyle/>
        <a:p>
          <a:pPr rtl="1"/>
          <a:endParaRPr lang="ar-SA"/>
        </a:p>
      </dgm:t>
    </dgm:pt>
    <dgm:pt modelId="{C97901E5-0A28-418F-9A71-D658F6F12D15}" type="pres">
      <dgm:prSet presAssocID="{43775025-3E26-499C-B2B6-342FF20BACF2}" presName="arrowDiagram" presStyleCnt="0">
        <dgm:presLayoutVars>
          <dgm:chMax val="5"/>
          <dgm:dir/>
          <dgm:resizeHandles val="exact"/>
        </dgm:presLayoutVars>
      </dgm:prSet>
      <dgm:spPr/>
    </dgm:pt>
    <dgm:pt modelId="{C43AE68D-245B-44A2-B20A-1C2092BAB73C}" type="pres">
      <dgm:prSet presAssocID="{43775025-3E26-499C-B2B6-342FF20BACF2}" presName="arrow" presStyleLbl="bgShp" presStyleIdx="0" presStyleCnt="1"/>
      <dgm:spPr/>
    </dgm:pt>
    <dgm:pt modelId="{68ADAEEE-DAD7-49F1-903F-17F37A6F4E14}" type="pres">
      <dgm:prSet presAssocID="{43775025-3E26-499C-B2B6-342FF20BACF2}" presName="arrowDiagram3" presStyleCnt="0"/>
      <dgm:spPr/>
    </dgm:pt>
    <dgm:pt modelId="{0F0B731B-A50E-4B06-9103-21C4CE208CF7}" type="pres">
      <dgm:prSet presAssocID="{0B3B87F1-A352-4C56-B523-B58F5A870D7E}" presName="bullet3a" presStyleLbl="node1" presStyleIdx="0" presStyleCnt="3"/>
      <dgm:spPr/>
    </dgm:pt>
    <dgm:pt modelId="{F04A64DB-3CD5-4AD1-8AEE-5D2DD9D90AD4}" type="pres">
      <dgm:prSet presAssocID="{0B3B87F1-A352-4C56-B523-B58F5A870D7E}" presName="textBox3a" presStyleLbl="revTx" presStyleIdx="0" presStyleCnt="3">
        <dgm:presLayoutVars>
          <dgm:bulletEnabled val="1"/>
        </dgm:presLayoutVars>
      </dgm:prSet>
      <dgm:spPr/>
      <dgm:t>
        <a:bodyPr/>
        <a:lstStyle/>
        <a:p>
          <a:pPr rtl="1"/>
          <a:endParaRPr lang="ar-SA"/>
        </a:p>
      </dgm:t>
    </dgm:pt>
    <dgm:pt modelId="{FF9F0004-BE28-4869-A15A-DD6B64DA60CD}" type="pres">
      <dgm:prSet presAssocID="{64A441E7-06DA-4F6E-A804-5B52A0B45E4A}" presName="bullet3b" presStyleLbl="node1" presStyleIdx="1" presStyleCnt="3"/>
      <dgm:spPr/>
    </dgm:pt>
    <dgm:pt modelId="{791118AE-053F-4CAF-ADE4-7800A99F57DD}" type="pres">
      <dgm:prSet presAssocID="{64A441E7-06DA-4F6E-A804-5B52A0B45E4A}" presName="textBox3b" presStyleLbl="revTx" presStyleIdx="1" presStyleCnt="3">
        <dgm:presLayoutVars>
          <dgm:bulletEnabled val="1"/>
        </dgm:presLayoutVars>
      </dgm:prSet>
      <dgm:spPr/>
      <dgm:t>
        <a:bodyPr/>
        <a:lstStyle/>
        <a:p>
          <a:pPr rtl="1"/>
          <a:endParaRPr lang="ar-SA"/>
        </a:p>
      </dgm:t>
    </dgm:pt>
    <dgm:pt modelId="{444A20C9-25DD-467C-AF59-2B9BEE70DECD}" type="pres">
      <dgm:prSet presAssocID="{FBFFA5D1-0A22-451B-9177-26D99E17732F}" presName="bullet3c" presStyleLbl="node1" presStyleIdx="2" presStyleCnt="3"/>
      <dgm:spPr/>
    </dgm:pt>
    <dgm:pt modelId="{E372850A-0CBF-4770-9309-36BFF6FD8EE9}" type="pres">
      <dgm:prSet presAssocID="{FBFFA5D1-0A22-451B-9177-26D99E17732F}" presName="textBox3c" presStyleLbl="revTx" presStyleIdx="2" presStyleCnt="3">
        <dgm:presLayoutVars>
          <dgm:bulletEnabled val="1"/>
        </dgm:presLayoutVars>
      </dgm:prSet>
      <dgm:spPr/>
      <dgm:t>
        <a:bodyPr/>
        <a:lstStyle/>
        <a:p>
          <a:pPr rtl="1"/>
          <a:endParaRPr lang="ar-SA"/>
        </a:p>
      </dgm:t>
    </dgm:pt>
  </dgm:ptLst>
  <dgm:cxnLst>
    <dgm:cxn modelId="{86505068-60A2-42B4-9229-23DE975030A4}" srcId="{43775025-3E26-499C-B2B6-342FF20BACF2}" destId="{FBFFA5D1-0A22-451B-9177-26D99E17732F}" srcOrd="2" destOrd="0" parTransId="{6DBB90E5-A6E9-421B-9251-D9FBF0328FA8}" sibTransId="{4B604344-24C0-42EE-AC15-DBC0D32D8404}"/>
    <dgm:cxn modelId="{4145BD37-0257-41D2-912E-26EE5CD2A348}" srcId="{43775025-3E26-499C-B2B6-342FF20BACF2}" destId="{0B3B87F1-A352-4C56-B523-B58F5A870D7E}" srcOrd="0" destOrd="0" parTransId="{5525B2AE-4CED-4F04-BD4B-E3EA4C0AE9C0}" sibTransId="{2D713A01-3E37-4703-B98D-D340E10C2934}"/>
    <dgm:cxn modelId="{3AA31430-274F-4DFD-AD4D-63A57930D2D6}" type="presOf" srcId="{0B3B87F1-A352-4C56-B523-B58F5A870D7E}" destId="{F04A64DB-3CD5-4AD1-8AEE-5D2DD9D90AD4}" srcOrd="0" destOrd="0" presId="urn:microsoft.com/office/officeart/2005/8/layout/arrow2"/>
    <dgm:cxn modelId="{00003A8B-A6BE-488A-81BE-0112A4A14247}" type="presOf" srcId="{FBFFA5D1-0A22-451B-9177-26D99E17732F}" destId="{E372850A-0CBF-4770-9309-36BFF6FD8EE9}" srcOrd="0" destOrd="0" presId="urn:microsoft.com/office/officeart/2005/8/layout/arrow2"/>
    <dgm:cxn modelId="{66BED8E7-AD01-4898-BCBE-BB1C07E8B93B}" type="presOf" srcId="{43775025-3E26-499C-B2B6-342FF20BACF2}" destId="{C97901E5-0A28-418F-9A71-D658F6F12D15}" srcOrd="0" destOrd="0" presId="urn:microsoft.com/office/officeart/2005/8/layout/arrow2"/>
    <dgm:cxn modelId="{107CEDFF-A4EC-4BB5-821D-FB1D700A1AB3}" srcId="{43775025-3E26-499C-B2B6-342FF20BACF2}" destId="{64A441E7-06DA-4F6E-A804-5B52A0B45E4A}" srcOrd="1" destOrd="0" parTransId="{779F138F-3EAA-4E05-A5F3-24E27399CBA0}" sibTransId="{259B376C-127B-4A62-87FA-EB6449A6D6C7}"/>
    <dgm:cxn modelId="{933423C5-FA7A-41FD-8D4B-0AC9CACF475A}" type="presOf" srcId="{64A441E7-06DA-4F6E-A804-5B52A0B45E4A}" destId="{791118AE-053F-4CAF-ADE4-7800A99F57DD}" srcOrd="0" destOrd="0" presId="urn:microsoft.com/office/officeart/2005/8/layout/arrow2"/>
    <dgm:cxn modelId="{B14070D9-E17C-44B3-AF14-EAD80CBD98DF}" type="presParOf" srcId="{C97901E5-0A28-418F-9A71-D658F6F12D15}" destId="{C43AE68D-245B-44A2-B20A-1C2092BAB73C}" srcOrd="0" destOrd="0" presId="urn:microsoft.com/office/officeart/2005/8/layout/arrow2"/>
    <dgm:cxn modelId="{9A294C80-C3CB-44CE-AB21-BA8736BCAEDB}" type="presParOf" srcId="{C97901E5-0A28-418F-9A71-D658F6F12D15}" destId="{68ADAEEE-DAD7-49F1-903F-17F37A6F4E14}" srcOrd="1" destOrd="0" presId="urn:microsoft.com/office/officeart/2005/8/layout/arrow2"/>
    <dgm:cxn modelId="{76A30EF5-3D14-4DC3-829F-9ABFC9530473}" type="presParOf" srcId="{68ADAEEE-DAD7-49F1-903F-17F37A6F4E14}" destId="{0F0B731B-A50E-4B06-9103-21C4CE208CF7}" srcOrd="0" destOrd="0" presId="urn:microsoft.com/office/officeart/2005/8/layout/arrow2"/>
    <dgm:cxn modelId="{E4A3AC24-C675-4B3F-B717-FF78A51513E9}" type="presParOf" srcId="{68ADAEEE-DAD7-49F1-903F-17F37A6F4E14}" destId="{F04A64DB-3CD5-4AD1-8AEE-5D2DD9D90AD4}" srcOrd="1" destOrd="0" presId="urn:microsoft.com/office/officeart/2005/8/layout/arrow2"/>
    <dgm:cxn modelId="{F48E3B2C-3C78-45C2-B8E0-58C296823EF0}" type="presParOf" srcId="{68ADAEEE-DAD7-49F1-903F-17F37A6F4E14}" destId="{FF9F0004-BE28-4869-A15A-DD6B64DA60CD}" srcOrd="2" destOrd="0" presId="urn:microsoft.com/office/officeart/2005/8/layout/arrow2"/>
    <dgm:cxn modelId="{00120831-36A0-4E4D-8E79-F6E77D889143}" type="presParOf" srcId="{68ADAEEE-DAD7-49F1-903F-17F37A6F4E14}" destId="{791118AE-053F-4CAF-ADE4-7800A99F57DD}" srcOrd="3" destOrd="0" presId="urn:microsoft.com/office/officeart/2005/8/layout/arrow2"/>
    <dgm:cxn modelId="{81A655DF-05FC-40D8-A01F-3928B4D14957}" type="presParOf" srcId="{68ADAEEE-DAD7-49F1-903F-17F37A6F4E14}" destId="{444A20C9-25DD-467C-AF59-2B9BEE70DECD}" srcOrd="4" destOrd="0" presId="urn:microsoft.com/office/officeart/2005/8/layout/arrow2"/>
    <dgm:cxn modelId="{BCCA785A-7900-4D9E-9C30-9FF9E76CD395}" type="presParOf" srcId="{68ADAEEE-DAD7-49F1-903F-17F37A6F4E14}" destId="{E372850A-0CBF-4770-9309-36BFF6FD8EE9}" srcOrd="5" destOrd="0" presId="urn:microsoft.com/office/officeart/2005/8/layout/arrow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9E0E4CA0-4FA8-41D1-BA0D-319322B87FEF}" type="doc">
      <dgm:prSet loTypeId="urn:microsoft.com/office/officeart/2005/8/layout/cycle2" loCatId="cycle" qsTypeId="urn:microsoft.com/office/officeart/2005/8/quickstyle/simple1" qsCatId="simple" csTypeId="urn:microsoft.com/office/officeart/2005/8/colors/colorful5" csCatId="colorful" phldr="1"/>
      <dgm:spPr/>
      <dgm:t>
        <a:bodyPr/>
        <a:lstStyle/>
        <a:p>
          <a:pPr rtl="1"/>
          <a:endParaRPr lang="ar-SA"/>
        </a:p>
      </dgm:t>
    </dgm:pt>
    <dgm:pt modelId="{ABAF8293-4A38-435C-9853-D80A9341ED5C}">
      <dgm:prSet phldrT="[نص]"/>
      <dgm:spPr/>
      <dgm:t>
        <a:bodyPr/>
        <a:lstStyle/>
        <a:p>
          <a:pPr rtl="1"/>
          <a:r>
            <a:rPr lang="ar-SA" dirty="0" smtClean="0"/>
            <a:t>الإعداد</a:t>
          </a:r>
          <a:endParaRPr lang="ar-SA" dirty="0"/>
        </a:p>
      </dgm:t>
    </dgm:pt>
    <dgm:pt modelId="{3783557A-9636-4FE9-8017-F1E2E09879E1}" type="parTrans" cxnId="{1A1F36B6-00DE-47E1-A709-B90091635DA1}">
      <dgm:prSet/>
      <dgm:spPr/>
      <dgm:t>
        <a:bodyPr/>
        <a:lstStyle/>
        <a:p>
          <a:pPr rtl="1"/>
          <a:endParaRPr lang="ar-SA"/>
        </a:p>
      </dgm:t>
    </dgm:pt>
    <dgm:pt modelId="{519BEA10-758E-4DD0-8BD8-BDEEC947B82E}" type="sibTrans" cxnId="{1A1F36B6-00DE-47E1-A709-B90091635DA1}">
      <dgm:prSet/>
      <dgm:spPr/>
      <dgm:t>
        <a:bodyPr/>
        <a:lstStyle/>
        <a:p>
          <a:pPr rtl="1"/>
          <a:endParaRPr lang="ar-SA"/>
        </a:p>
      </dgm:t>
    </dgm:pt>
    <dgm:pt modelId="{D3110C00-AC13-4271-B448-B4351E551D0F}">
      <dgm:prSet phldrT="[نص]"/>
      <dgm:spPr/>
      <dgm:t>
        <a:bodyPr/>
        <a:lstStyle/>
        <a:p>
          <a:pPr rtl="1"/>
          <a:r>
            <a:rPr lang="ar-SA" dirty="0" smtClean="0"/>
            <a:t>التنفيذ</a:t>
          </a:r>
          <a:endParaRPr lang="ar-SA" dirty="0"/>
        </a:p>
      </dgm:t>
    </dgm:pt>
    <dgm:pt modelId="{8A17DD3C-3FFE-45A6-82B0-84D0E5E488BE}" type="parTrans" cxnId="{BEF613A0-1BDE-4A23-9261-6F1C3D8A44CD}">
      <dgm:prSet/>
      <dgm:spPr/>
      <dgm:t>
        <a:bodyPr/>
        <a:lstStyle/>
        <a:p>
          <a:pPr rtl="1"/>
          <a:endParaRPr lang="ar-SA"/>
        </a:p>
      </dgm:t>
    </dgm:pt>
    <dgm:pt modelId="{3DEE6C37-4B25-43C6-B88F-D336548B43F5}" type="sibTrans" cxnId="{BEF613A0-1BDE-4A23-9261-6F1C3D8A44CD}">
      <dgm:prSet/>
      <dgm:spPr/>
      <dgm:t>
        <a:bodyPr/>
        <a:lstStyle/>
        <a:p>
          <a:pPr rtl="1"/>
          <a:endParaRPr lang="ar-SA"/>
        </a:p>
      </dgm:t>
    </dgm:pt>
    <dgm:pt modelId="{FA7F2FA3-BB8D-4882-AC33-EF9EDFD8CA3C}">
      <dgm:prSet phldrT="[نص]"/>
      <dgm:spPr/>
      <dgm:t>
        <a:bodyPr/>
        <a:lstStyle/>
        <a:p>
          <a:pPr rtl="1"/>
          <a:r>
            <a:rPr lang="ar-SA" dirty="0" smtClean="0"/>
            <a:t>الإنهاء</a:t>
          </a:r>
          <a:endParaRPr lang="ar-SA" dirty="0"/>
        </a:p>
      </dgm:t>
    </dgm:pt>
    <dgm:pt modelId="{90CF1675-ED1E-44DD-9117-DDD2799E73AA}" type="parTrans" cxnId="{7CDCDCF8-BB64-4AB5-AEAD-CBCCE859A5B1}">
      <dgm:prSet/>
      <dgm:spPr/>
      <dgm:t>
        <a:bodyPr/>
        <a:lstStyle/>
        <a:p>
          <a:pPr rtl="1"/>
          <a:endParaRPr lang="ar-SA"/>
        </a:p>
      </dgm:t>
    </dgm:pt>
    <dgm:pt modelId="{C93B6B7F-61C0-49E8-B2C8-11F85E299C8D}" type="sibTrans" cxnId="{7CDCDCF8-BB64-4AB5-AEAD-CBCCE859A5B1}">
      <dgm:prSet/>
      <dgm:spPr/>
      <dgm:t>
        <a:bodyPr/>
        <a:lstStyle/>
        <a:p>
          <a:pPr rtl="1"/>
          <a:endParaRPr lang="ar-SA"/>
        </a:p>
      </dgm:t>
    </dgm:pt>
    <dgm:pt modelId="{D9B46FF3-9919-4BBC-A469-DB775D6A5F77}" type="pres">
      <dgm:prSet presAssocID="{9E0E4CA0-4FA8-41D1-BA0D-319322B87FEF}" presName="cycle" presStyleCnt="0">
        <dgm:presLayoutVars>
          <dgm:dir/>
          <dgm:resizeHandles val="exact"/>
        </dgm:presLayoutVars>
      </dgm:prSet>
      <dgm:spPr/>
      <dgm:t>
        <a:bodyPr/>
        <a:lstStyle/>
        <a:p>
          <a:pPr rtl="1"/>
          <a:endParaRPr lang="ar-SA"/>
        </a:p>
      </dgm:t>
    </dgm:pt>
    <dgm:pt modelId="{E8625993-2897-462A-BACF-A6E4B1EE53CF}" type="pres">
      <dgm:prSet presAssocID="{ABAF8293-4A38-435C-9853-D80A9341ED5C}" presName="node" presStyleLbl="node1" presStyleIdx="0" presStyleCnt="3">
        <dgm:presLayoutVars>
          <dgm:bulletEnabled val="1"/>
        </dgm:presLayoutVars>
      </dgm:prSet>
      <dgm:spPr/>
      <dgm:t>
        <a:bodyPr/>
        <a:lstStyle/>
        <a:p>
          <a:pPr rtl="1"/>
          <a:endParaRPr lang="ar-SA"/>
        </a:p>
      </dgm:t>
    </dgm:pt>
    <dgm:pt modelId="{075E5C66-2EF1-406C-9285-C77222953312}" type="pres">
      <dgm:prSet presAssocID="{519BEA10-758E-4DD0-8BD8-BDEEC947B82E}" presName="sibTrans" presStyleLbl="sibTrans2D1" presStyleIdx="0" presStyleCnt="3"/>
      <dgm:spPr/>
      <dgm:t>
        <a:bodyPr/>
        <a:lstStyle/>
        <a:p>
          <a:pPr rtl="1"/>
          <a:endParaRPr lang="ar-SA"/>
        </a:p>
      </dgm:t>
    </dgm:pt>
    <dgm:pt modelId="{F9D8CBEA-498C-475A-94EB-FA54DF5B59B1}" type="pres">
      <dgm:prSet presAssocID="{519BEA10-758E-4DD0-8BD8-BDEEC947B82E}" presName="connectorText" presStyleLbl="sibTrans2D1" presStyleIdx="0" presStyleCnt="3"/>
      <dgm:spPr/>
      <dgm:t>
        <a:bodyPr/>
        <a:lstStyle/>
        <a:p>
          <a:pPr rtl="1"/>
          <a:endParaRPr lang="ar-SA"/>
        </a:p>
      </dgm:t>
    </dgm:pt>
    <dgm:pt modelId="{F0B42848-AD67-4D87-8A04-3167EE059464}" type="pres">
      <dgm:prSet presAssocID="{D3110C00-AC13-4271-B448-B4351E551D0F}" presName="node" presStyleLbl="node1" presStyleIdx="1" presStyleCnt="3">
        <dgm:presLayoutVars>
          <dgm:bulletEnabled val="1"/>
        </dgm:presLayoutVars>
      </dgm:prSet>
      <dgm:spPr/>
      <dgm:t>
        <a:bodyPr/>
        <a:lstStyle/>
        <a:p>
          <a:pPr rtl="1"/>
          <a:endParaRPr lang="ar-SA"/>
        </a:p>
      </dgm:t>
    </dgm:pt>
    <dgm:pt modelId="{701D08BB-E69D-4020-A474-4FB98ED69288}" type="pres">
      <dgm:prSet presAssocID="{3DEE6C37-4B25-43C6-B88F-D336548B43F5}" presName="sibTrans" presStyleLbl="sibTrans2D1" presStyleIdx="1" presStyleCnt="3"/>
      <dgm:spPr/>
      <dgm:t>
        <a:bodyPr/>
        <a:lstStyle/>
        <a:p>
          <a:pPr rtl="1"/>
          <a:endParaRPr lang="ar-SA"/>
        </a:p>
      </dgm:t>
    </dgm:pt>
    <dgm:pt modelId="{50618EFC-2F51-4CEF-96B8-42D5C17E7BCA}" type="pres">
      <dgm:prSet presAssocID="{3DEE6C37-4B25-43C6-B88F-D336548B43F5}" presName="connectorText" presStyleLbl="sibTrans2D1" presStyleIdx="1" presStyleCnt="3"/>
      <dgm:spPr/>
      <dgm:t>
        <a:bodyPr/>
        <a:lstStyle/>
        <a:p>
          <a:pPr rtl="1"/>
          <a:endParaRPr lang="ar-SA"/>
        </a:p>
      </dgm:t>
    </dgm:pt>
    <dgm:pt modelId="{90418C84-F488-45BC-AA92-C7740B0EF866}" type="pres">
      <dgm:prSet presAssocID="{FA7F2FA3-BB8D-4882-AC33-EF9EDFD8CA3C}" presName="node" presStyleLbl="node1" presStyleIdx="2" presStyleCnt="3">
        <dgm:presLayoutVars>
          <dgm:bulletEnabled val="1"/>
        </dgm:presLayoutVars>
      </dgm:prSet>
      <dgm:spPr/>
      <dgm:t>
        <a:bodyPr/>
        <a:lstStyle/>
        <a:p>
          <a:pPr rtl="1"/>
          <a:endParaRPr lang="ar-SA"/>
        </a:p>
      </dgm:t>
    </dgm:pt>
    <dgm:pt modelId="{E5AE20FF-7556-4765-BE39-11F727B8046D}" type="pres">
      <dgm:prSet presAssocID="{C93B6B7F-61C0-49E8-B2C8-11F85E299C8D}" presName="sibTrans" presStyleLbl="sibTrans2D1" presStyleIdx="2" presStyleCnt="3"/>
      <dgm:spPr/>
      <dgm:t>
        <a:bodyPr/>
        <a:lstStyle/>
        <a:p>
          <a:pPr rtl="1"/>
          <a:endParaRPr lang="ar-SA"/>
        </a:p>
      </dgm:t>
    </dgm:pt>
    <dgm:pt modelId="{0F2F4F9A-CEAF-4474-9DA0-B21790F58C93}" type="pres">
      <dgm:prSet presAssocID="{C93B6B7F-61C0-49E8-B2C8-11F85E299C8D}" presName="connectorText" presStyleLbl="sibTrans2D1" presStyleIdx="2" presStyleCnt="3"/>
      <dgm:spPr/>
      <dgm:t>
        <a:bodyPr/>
        <a:lstStyle/>
        <a:p>
          <a:pPr rtl="1"/>
          <a:endParaRPr lang="ar-SA"/>
        </a:p>
      </dgm:t>
    </dgm:pt>
  </dgm:ptLst>
  <dgm:cxnLst>
    <dgm:cxn modelId="{1A1F36B6-00DE-47E1-A709-B90091635DA1}" srcId="{9E0E4CA0-4FA8-41D1-BA0D-319322B87FEF}" destId="{ABAF8293-4A38-435C-9853-D80A9341ED5C}" srcOrd="0" destOrd="0" parTransId="{3783557A-9636-4FE9-8017-F1E2E09879E1}" sibTransId="{519BEA10-758E-4DD0-8BD8-BDEEC947B82E}"/>
    <dgm:cxn modelId="{1761D729-A573-4132-AC48-3A8F5F5825EC}" type="presOf" srcId="{C93B6B7F-61C0-49E8-B2C8-11F85E299C8D}" destId="{0F2F4F9A-CEAF-4474-9DA0-B21790F58C93}" srcOrd="1" destOrd="0" presId="urn:microsoft.com/office/officeart/2005/8/layout/cycle2"/>
    <dgm:cxn modelId="{6D183951-902C-4BB3-AF4C-D7D7F4C087B8}" type="presOf" srcId="{ABAF8293-4A38-435C-9853-D80A9341ED5C}" destId="{E8625993-2897-462A-BACF-A6E4B1EE53CF}" srcOrd="0" destOrd="0" presId="urn:microsoft.com/office/officeart/2005/8/layout/cycle2"/>
    <dgm:cxn modelId="{D56B6CCD-DB54-44D3-B6C9-73C4AE6F2779}" type="presOf" srcId="{3DEE6C37-4B25-43C6-B88F-D336548B43F5}" destId="{701D08BB-E69D-4020-A474-4FB98ED69288}" srcOrd="0" destOrd="0" presId="urn:microsoft.com/office/officeart/2005/8/layout/cycle2"/>
    <dgm:cxn modelId="{36BDD515-6868-43E0-AAA9-26FCB41C7D93}" type="presOf" srcId="{FA7F2FA3-BB8D-4882-AC33-EF9EDFD8CA3C}" destId="{90418C84-F488-45BC-AA92-C7740B0EF866}" srcOrd="0" destOrd="0" presId="urn:microsoft.com/office/officeart/2005/8/layout/cycle2"/>
    <dgm:cxn modelId="{A4A3E175-D0D5-439F-97AD-F6B15A0E707D}" type="presOf" srcId="{519BEA10-758E-4DD0-8BD8-BDEEC947B82E}" destId="{075E5C66-2EF1-406C-9285-C77222953312}" srcOrd="0" destOrd="0" presId="urn:microsoft.com/office/officeart/2005/8/layout/cycle2"/>
    <dgm:cxn modelId="{BEF613A0-1BDE-4A23-9261-6F1C3D8A44CD}" srcId="{9E0E4CA0-4FA8-41D1-BA0D-319322B87FEF}" destId="{D3110C00-AC13-4271-B448-B4351E551D0F}" srcOrd="1" destOrd="0" parTransId="{8A17DD3C-3FFE-45A6-82B0-84D0E5E488BE}" sibTransId="{3DEE6C37-4B25-43C6-B88F-D336548B43F5}"/>
    <dgm:cxn modelId="{3543813B-B1DA-47D6-8FFD-46F4EA5A8BB2}" type="presOf" srcId="{9E0E4CA0-4FA8-41D1-BA0D-319322B87FEF}" destId="{D9B46FF3-9919-4BBC-A469-DB775D6A5F77}" srcOrd="0" destOrd="0" presId="urn:microsoft.com/office/officeart/2005/8/layout/cycle2"/>
    <dgm:cxn modelId="{EC505BCF-2FB5-49BD-95B3-C60D177FA3D4}" type="presOf" srcId="{3DEE6C37-4B25-43C6-B88F-D336548B43F5}" destId="{50618EFC-2F51-4CEF-96B8-42D5C17E7BCA}" srcOrd="1" destOrd="0" presId="urn:microsoft.com/office/officeart/2005/8/layout/cycle2"/>
    <dgm:cxn modelId="{569986C3-22AC-4D18-87A0-98BF40BA7EDD}" type="presOf" srcId="{519BEA10-758E-4DD0-8BD8-BDEEC947B82E}" destId="{F9D8CBEA-498C-475A-94EB-FA54DF5B59B1}" srcOrd="1" destOrd="0" presId="urn:microsoft.com/office/officeart/2005/8/layout/cycle2"/>
    <dgm:cxn modelId="{9193D383-37D1-426D-A40A-EC533879D473}" type="presOf" srcId="{D3110C00-AC13-4271-B448-B4351E551D0F}" destId="{F0B42848-AD67-4D87-8A04-3167EE059464}" srcOrd="0" destOrd="0" presId="urn:microsoft.com/office/officeart/2005/8/layout/cycle2"/>
    <dgm:cxn modelId="{17C7A5A9-FCD0-415C-8BEB-E2E95AA167C5}" type="presOf" srcId="{C93B6B7F-61C0-49E8-B2C8-11F85E299C8D}" destId="{E5AE20FF-7556-4765-BE39-11F727B8046D}" srcOrd="0" destOrd="0" presId="urn:microsoft.com/office/officeart/2005/8/layout/cycle2"/>
    <dgm:cxn modelId="{7CDCDCF8-BB64-4AB5-AEAD-CBCCE859A5B1}" srcId="{9E0E4CA0-4FA8-41D1-BA0D-319322B87FEF}" destId="{FA7F2FA3-BB8D-4882-AC33-EF9EDFD8CA3C}" srcOrd="2" destOrd="0" parTransId="{90CF1675-ED1E-44DD-9117-DDD2799E73AA}" sibTransId="{C93B6B7F-61C0-49E8-B2C8-11F85E299C8D}"/>
    <dgm:cxn modelId="{FC2B940D-C31C-49C0-B212-F04119DDCD31}" type="presParOf" srcId="{D9B46FF3-9919-4BBC-A469-DB775D6A5F77}" destId="{E8625993-2897-462A-BACF-A6E4B1EE53CF}" srcOrd="0" destOrd="0" presId="urn:microsoft.com/office/officeart/2005/8/layout/cycle2"/>
    <dgm:cxn modelId="{9D42AFA1-5955-41DD-815F-53B566707DDB}" type="presParOf" srcId="{D9B46FF3-9919-4BBC-A469-DB775D6A5F77}" destId="{075E5C66-2EF1-406C-9285-C77222953312}" srcOrd="1" destOrd="0" presId="urn:microsoft.com/office/officeart/2005/8/layout/cycle2"/>
    <dgm:cxn modelId="{0CED4F34-7299-46A5-AD9B-1B1D1523AED1}" type="presParOf" srcId="{075E5C66-2EF1-406C-9285-C77222953312}" destId="{F9D8CBEA-498C-475A-94EB-FA54DF5B59B1}" srcOrd="0" destOrd="0" presId="urn:microsoft.com/office/officeart/2005/8/layout/cycle2"/>
    <dgm:cxn modelId="{40488899-37B9-4CC7-81DF-17AFC00C4DB5}" type="presParOf" srcId="{D9B46FF3-9919-4BBC-A469-DB775D6A5F77}" destId="{F0B42848-AD67-4D87-8A04-3167EE059464}" srcOrd="2" destOrd="0" presId="urn:microsoft.com/office/officeart/2005/8/layout/cycle2"/>
    <dgm:cxn modelId="{93C044D6-3204-4D14-8259-2C7A27E5C321}" type="presParOf" srcId="{D9B46FF3-9919-4BBC-A469-DB775D6A5F77}" destId="{701D08BB-E69D-4020-A474-4FB98ED69288}" srcOrd="3" destOrd="0" presId="urn:microsoft.com/office/officeart/2005/8/layout/cycle2"/>
    <dgm:cxn modelId="{64A3B899-1D59-4D18-AA0F-B9BFF6EFB541}" type="presParOf" srcId="{701D08BB-E69D-4020-A474-4FB98ED69288}" destId="{50618EFC-2F51-4CEF-96B8-42D5C17E7BCA}" srcOrd="0" destOrd="0" presId="urn:microsoft.com/office/officeart/2005/8/layout/cycle2"/>
    <dgm:cxn modelId="{16E7FC9F-508B-4C4F-9FBD-055E5AB0D1AE}" type="presParOf" srcId="{D9B46FF3-9919-4BBC-A469-DB775D6A5F77}" destId="{90418C84-F488-45BC-AA92-C7740B0EF866}" srcOrd="4" destOrd="0" presId="urn:microsoft.com/office/officeart/2005/8/layout/cycle2"/>
    <dgm:cxn modelId="{0BC84FCF-BCD9-430F-B55C-2A5281FE1B65}" type="presParOf" srcId="{D9B46FF3-9919-4BBC-A469-DB775D6A5F77}" destId="{E5AE20FF-7556-4765-BE39-11F727B8046D}" srcOrd="5" destOrd="0" presId="urn:microsoft.com/office/officeart/2005/8/layout/cycle2"/>
    <dgm:cxn modelId="{FADDE686-E583-4AD4-AF1B-F54C4FA5D074}" type="presParOf" srcId="{E5AE20FF-7556-4765-BE39-11F727B8046D}" destId="{0F2F4F9A-CEAF-4474-9DA0-B21790F58C93}"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C0449144-1D7E-4B6D-AC26-9CC67D1A703D}" type="doc">
      <dgm:prSet loTypeId="urn:microsoft.com/office/officeart/2005/8/layout/cycle4" loCatId="matrix" qsTypeId="urn:microsoft.com/office/officeart/2005/8/quickstyle/simple1" qsCatId="simple" csTypeId="urn:microsoft.com/office/officeart/2005/8/colors/colorful4" csCatId="colorful" phldr="1"/>
      <dgm:spPr/>
      <dgm:t>
        <a:bodyPr/>
        <a:lstStyle/>
        <a:p>
          <a:pPr rtl="1"/>
          <a:endParaRPr lang="ar-SA"/>
        </a:p>
      </dgm:t>
    </dgm:pt>
    <dgm:pt modelId="{12960D59-D610-44D7-8838-B36D669670C1}">
      <dgm:prSet phldrT="[نص]" custT="1"/>
      <dgm:spPr/>
      <dgm:t>
        <a:bodyPr/>
        <a:lstStyle/>
        <a:p>
          <a:pPr rtl="1"/>
          <a:r>
            <a:rPr lang="ar-SA" sz="2000" dirty="0" smtClean="0"/>
            <a:t>الاخصائي النفسي</a:t>
          </a:r>
          <a:endParaRPr lang="ar-SA" sz="2000" dirty="0"/>
        </a:p>
      </dgm:t>
    </dgm:pt>
    <dgm:pt modelId="{8684A30E-3393-4A1C-935F-59C1DA3BF71C}" type="parTrans" cxnId="{545CBC41-FB73-4CE8-BC66-88811CC8A5F7}">
      <dgm:prSet/>
      <dgm:spPr/>
      <dgm:t>
        <a:bodyPr/>
        <a:lstStyle/>
        <a:p>
          <a:pPr rtl="1"/>
          <a:endParaRPr lang="ar-SA"/>
        </a:p>
      </dgm:t>
    </dgm:pt>
    <dgm:pt modelId="{27B19660-A9B8-446B-878F-8754DF7E24E1}" type="sibTrans" cxnId="{545CBC41-FB73-4CE8-BC66-88811CC8A5F7}">
      <dgm:prSet/>
      <dgm:spPr/>
      <dgm:t>
        <a:bodyPr/>
        <a:lstStyle/>
        <a:p>
          <a:pPr rtl="1"/>
          <a:endParaRPr lang="ar-SA"/>
        </a:p>
      </dgm:t>
    </dgm:pt>
    <dgm:pt modelId="{F3429731-E1AD-425B-9438-98C8CF27F987}">
      <dgm:prSet phldrT="[نص]" custT="1"/>
      <dgm:spPr/>
      <dgm:t>
        <a:bodyPr/>
        <a:lstStyle/>
        <a:p>
          <a:pPr rtl="1"/>
          <a:r>
            <a:rPr lang="ar-SA" sz="2400" dirty="0" smtClean="0"/>
            <a:t>معلمو الانشطة</a:t>
          </a:r>
          <a:endParaRPr lang="ar-SA" sz="2400" dirty="0"/>
        </a:p>
      </dgm:t>
    </dgm:pt>
    <dgm:pt modelId="{16D92F18-CA29-4943-8490-8E8F446878FB}" type="parTrans" cxnId="{9D67C529-317E-4193-972F-04CCE952E9AB}">
      <dgm:prSet/>
      <dgm:spPr/>
      <dgm:t>
        <a:bodyPr/>
        <a:lstStyle/>
        <a:p>
          <a:pPr rtl="1"/>
          <a:endParaRPr lang="ar-SA"/>
        </a:p>
      </dgm:t>
    </dgm:pt>
    <dgm:pt modelId="{F7F28CC5-CB7F-47C2-BAE7-DDEFC884FC0A}" type="sibTrans" cxnId="{9D67C529-317E-4193-972F-04CCE952E9AB}">
      <dgm:prSet/>
      <dgm:spPr/>
      <dgm:t>
        <a:bodyPr/>
        <a:lstStyle/>
        <a:p>
          <a:pPr rtl="1"/>
          <a:endParaRPr lang="ar-SA"/>
        </a:p>
      </dgm:t>
    </dgm:pt>
    <dgm:pt modelId="{B89B63BD-829C-4C92-A83C-AE211D5340D5}">
      <dgm:prSet phldrT="[نص]"/>
      <dgm:spPr/>
      <dgm:t>
        <a:bodyPr/>
        <a:lstStyle/>
        <a:p>
          <a:pPr rtl="1"/>
          <a:r>
            <a:rPr lang="ar-SA" dirty="0" smtClean="0"/>
            <a:t>أولياء الامور</a:t>
          </a:r>
          <a:endParaRPr lang="ar-SA" dirty="0"/>
        </a:p>
      </dgm:t>
    </dgm:pt>
    <dgm:pt modelId="{7DDC1DC6-2BC0-44C6-8527-1897F5F2FD71}" type="parTrans" cxnId="{CDA1D3C1-289B-4827-82A2-DEF5E88932DE}">
      <dgm:prSet/>
      <dgm:spPr/>
      <dgm:t>
        <a:bodyPr/>
        <a:lstStyle/>
        <a:p>
          <a:pPr rtl="1"/>
          <a:endParaRPr lang="ar-SA"/>
        </a:p>
      </dgm:t>
    </dgm:pt>
    <dgm:pt modelId="{377AF64D-EDEF-48C2-A3E9-237C44CE7CEE}" type="sibTrans" cxnId="{CDA1D3C1-289B-4827-82A2-DEF5E88932DE}">
      <dgm:prSet/>
      <dgm:spPr/>
      <dgm:t>
        <a:bodyPr/>
        <a:lstStyle/>
        <a:p>
          <a:pPr rtl="1"/>
          <a:endParaRPr lang="ar-SA"/>
        </a:p>
      </dgm:t>
    </dgm:pt>
    <dgm:pt modelId="{4FB25B8B-90A0-4A20-AB8F-15456646BDC8}">
      <dgm:prSet phldrT="[نص]"/>
      <dgm:spPr/>
      <dgm:t>
        <a:bodyPr/>
        <a:lstStyle/>
        <a:p>
          <a:pPr rtl="1"/>
          <a:r>
            <a:rPr lang="ar-SA" dirty="0" smtClean="0"/>
            <a:t>مسئول الغياب</a:t>
          </a:r>
          <a:endParaRPr lang="ar-SA" dirty="0"/>
        </a:p>
      </dgm:t>
    </dgm:pt>
    <dgm:pt modelId="{2E1CA63E-0ED5-4CC8-9A67-215F0882ACDD}" type="parTrans" cxnId="{E9695123-A75B-408A-8FB6-3F4389F9600F}">
      <dgm:prSet/>
      <dgm:spPr/>
      <dgm:t>
        <a:bodyPr/>
        <a:lstStyle/>
        <a:p>
          <a:pPr rtl="1"/>
          <a:endParaRPr lang="ar-SA"/>
        </a:p>
      </dgm:t>
    </dgm:pt>
    <dgm:pt modelId="{241C8E0B-FFDE-4E58-ADC1-976B78EC4150}" type="sibTrans" cxnId="{E9695123-A75B-408A-8FB6-3F4389F9600F}">
      <dgm:prSet/>
      <dgm:spPr/>
      <dgm:t>
        <a:bodyPr/>
        <a:lstStyle/>
        <a:p>
          <a:pPr rtl="1"/>
          <a:endParaRPr lang="ar-SA"/>
        </a:p>
      </dgm:t>
    </dgm:pt>
    <dgm:pt modelId="{53937E55-1D3C-4509-815A-B64C2011B19A}">
      <dgm:prSet phldrT="[نص]"/>
      <dgm:spPr/>
      <dgm:t>
        <a:bodyPr/>
        <a:lstStyle/>
        <a:p>
          <a:pPr rtl="1"/>
          <a:r>
            <a:rPr lang="ar-SA" dirty="0" smtClean="0"/>
            <a:t>الاخصائي الاجتماعي</a:t>
          </a:r>
          <a:endParaRPr lang="ar-SA" dirty="0"/>
        </a:p>
      </dgm:t>
    </dgm:pt>
    <dgm:pt modelId="{15990718-7FF0-4A2A-ADB2-0EDE2FC118E9}" type="parTrans" cxnId="{BB42C8B5-BC49-47C9-B76A-20C5886ECFB0}">
      <dgm:prSet/>
      <dgm:spPr/>
      <dgm:t>
        <a:bodyPr/>
        <a:lstStyle/>
        <a:p>
          <a:pPr rtl="1"/>
          <a:endParaRPr lang="ar-SA"/>
        </a:p>
      </dgm:t>
    </dgm:pt>
    <dgm:pt modelId="{98787D97-2EC7-43D5-BBF7-D78BB9A16A40}" type="sibTrans" cxnId="{BB42C8B5-BC49-47C9-B76A-20C5886ECFB0}">
      <dgm:prSet/>
      <dgm:spPr/>
      <dgm:t>
        <a:bodyPr/>
        <a:lstStyle/>
        <a:p>
          <a:pPr rtl="1"/>
          <a:endParaRPr lang="ar-SA"/>
        </a:p>
      </dgm:t>
    </dgm:pt>
    <dgm:pt modelId="{7E74E5F0-3D8F-4487-A788-6D81AB305CDC}">
      <dgm:prSet phldrT="[نص]"/>
      <dgm:spPr/>
      <dgm:t>
        <a:bodyPr/>
        <a:lstStyle/>
        <a:p>
          <a:pPr rtl="1"/>
          <a:r>
            <a:rPr lang="ar-SA" dirty="0" smtClean="0"/>
            <a:t>المعلمون</a:t>
          </a:r>
          <a:endParaRPr lang="ar-SA" dirty="0"/>
        </a:p>
      </dgm:t>
    </dgm:pt>
    <dgm:pt modelId="{3E31231E-E01F-4A33-95F9-041B6FAE380A}" type="parTrans" cxnId="{25E9D57D-E495-43AF-B7F5-394030532417}">
      <dgm:prSet/>
      <dgm:spPr/>
      <dgm:t>
        <a:bodyPr/>
        <a:lstStyle/>
        <a:p>
          <a:pPr rtl="1"/>
          <a:endParaRPr lang="ar-SA"/>
        </a:p>
      </dgm:t>
    </dgm:pt>
    <dgm:pt modelId="{ECA63352-E6D8-4E3F-AE45-5CFD8F202FE0}" type="sibTrans" cxnId="{25E9D57D-E495-43AF-B7F5-394030532417}">
      <dgm:prSet/>
      <dgm:spPr/>
      <dgm:t>
        <a:bodyPr/>
        <a:lstStyle/>
        <a:p>
          <a:pPr rtl="1"/>
          <a:endParaRPr lang="ar-SA"/>
        </a:p>
      </dgm:t>
    </dgm:pt>
    <dgm:pt modelId="{FAA941BD-62F7-4E33-93EB-4F935555D157}">
      <dgm:prSet phldrT="[نص]"/>
      <dgm:spPr/>
      <dgm:t>
        <a:bodyPr/>
        <a:lstStyle/>
        <a:p>
          <a:pPr rtl="1"/>
          <a:r>
            <a:rPr lang="ar-SA" dirty="0" smtClean="0"/>
            <a:t>الطبيب</a:t>
          </a:r>
          <a:endParaRPr lang="ar-SA" dirty="0"/>
        </a:p>
      </dgm:t>
    </dgm:pt>
    <dgm:pt modelId="{902C5703-3B68-4181-90A8-2553B7546B5A}" type="parTrans" cxnId="{96CF0465-68DF-4488-94D6-99F92B30ACD7}">
      <dgm:prSet/>
      <dgm:spPr/>
      <dgm:t>
        <a:bodyPr/>
        <a:lstStyle/>
        <a:p>
          <a:pPr rtl="1"/>
          <a:endParaRPr lang="ar-SA"/>
        </a:p>
      </dgm:t>
    </dgm:pt>
    <dgm:pt modelId="{B6592F51-3536-4BB6-80FC-020A0D26A939}" type="sibTrans" cxnId="{96CF0465-68DF-4488-94D6-99F92B30ACD7}">
      <dgm:prSet/>
      <dgm:spPr/>
      <dgm:t>
        <a:bodyPr/>
        <a:lstStyle/>
        <a:p>
          <a:pPr rtl="1"/>
          <a:endParaRPr lang="ar-SA"/>
        </a:p>
      </dgm:t>
    </dgm:pt>
    <dgm:pt modelId="{9FF78CDF-EED7-4DFB-A3F3-D00E2DFE8B63}">
      <dgm:prSet phldrT="[نص]" custT="1"/>
      <dgm:spPr/>
      <dgm:t>
        <a:bodyPr/>
        <a:lstStyle/>
        <a:p>
          <a:pPr rtl="1"/>
          <a:r>
            <a:rPr lang="ar-SA" sz="2400" dirty="0" smtClean="0"/>
            <a:t>الطالب ذوي الاحتياجات الخاصة</a:t>
          </a:r>
          <a:endParaRPr lang="ar-SA" sz="2400" dirty="0"/>
        </a:p>
      </dgm:t>
    </dgm:pt>
    <dgm:pt modelId="{EBAE9536-CD36-481D-B898-CA6AB8B0E8F8}" type="parTrans" cxnId="{FA339EAA-0671-4279-AE8E-0ECA436AA9BB}">
      <dgm:prSet/>
      <dgm:spPr/>
      <dgm:t>
        <a:bodyPr/>
        <a:lstStyle/>
        <a:p>
          <a:pPr rtl="1"/>
          <a:endParaRPr lang="ar-SA"/>
        </a:p>
      </dgm:t>
    </dgm:pt>
    <dgm:pt modelId="{2DF5E8B6-BA6E-4EE6-AD7B-4898608B5CAB}" type="sibTrans" cxnId="{FA339EAA-0671-4279-AE8E-0ECA436AA9BB}">
      <dgm:prSet/>
      <dgm:spPr/>
      <dgm:t>
        <a:bodyPr/>
        <a:lstStyle/>
        <a:p>
          <a:pPr rtl="1"/>
          <a:endParaRPr lang="ar-SA"/>
        </a:p>
      </dgm:t>
    </dgm:pt>
    <dgm:pt modelId="{09838C0B-56E2-4740-87B6-3A9956B3BE26}" type="pres">
      <dgm:prSet presAssocID="{C0449144-1D7E-4B6D-AC26-9CC67D1A703D}" presName="cycleMatrixDiagram" presStyleCnt="0">
        <dgm:presLayoutVars>
          <dgm:chMax val="1"/>
          <dgm:dir/>
          <dgm:animLvl val="lvl"/>
          <dgm:resizeHandles val="exact"/>
        </dgm:presLayoutVars>
      </dgm:prSet>
      <dgm:spPr/>
      <dgm:t>
        <a:bodyPr/>
        <a:lstStyle/>
        <a:p>
          <a:pPr rtl="1"/>
          <a:endParaRPr lang="ar-SA"/>
        </a:p>
      </dgm:t>
    </dgm:pt>
    <dgm:pt modelId="{469F7A72-291B-44E3-A959-18E90466FF7A}" type="pres">
      <dgm:prSet presAssocID="{C0449144-1D7E-4B6D-AC26-9CC67D1A703D}" presName="children" presStyleCnt="0"/>
      <dgm:spPr/>
    </dgm:pt>
    <dgm:pt modelId="{D7EBA10C-1FB5-4A94-B14A-88DCB321CA2D}" type="pres">
      <dgm:prSet presAssocID="{C0449144-1D7E-4B6D-AC26-9CC67D1A703D}" presName="child1group" presStyleCnt="0"/>
      <dgm:spPr/>
    </dgm:pt>
    <dgm:pt modelId="{7D258CA0-26B0-4DD4-A448-0A4F42CA9389}" type="pres">
      <dgm:prSet presAssocID="{C0449144-1D7E-4B6D-AC26-9CC67D1A703D}" presName="child1" presStyleLbl="bgAcc1" presStyleIdx="0" presStyleCnt="4" custScaleX="118965"/>
      <dgm:spPr/>
      <dgm:t>
        <a:bodyPr/>
        <a:lstStyle/>
        <a:p>
          <a:pPr rtl="1"/>
          <a:endParaRPr lang="ar-SA"/>
        </a:p>
      </dgm:t>
    </dgm:pt>
    <dgm:pt modelId="{282DE21C-2814-4957-8904-766320E767EF}" type="pres">
      <dgm:prSet presAssocID="{C0449144-1D7E-4B6D-AC26-9CC67D1A703D}" presName="child1Text" presStyleLbl="bgAcc1" presStyleIdx="0" presStyleCnt="4">
        <dgm:presLayoutVars>
          <dgm:bulletEnabled val="1"/>
        </dgm:presLayoutVars>
      </dgm:prSet>
      <dgm:spPr/>
      <dgm:t>
        <a:bodyPr/>
        <a:lstStyle/>
        <a:p>
          <a:pPr rtl="1"/>
          <a:endParaRPr lang="ar-SA"/>
        </a:p>
      </dgm:t>
    </dgm:pt>
    <dgm:pt modelId="{DF631E69-B6C6-4581-9B48-718E7DA1D878}" type="pres">
      <dgm:prSet presAssocID="{C0449144-1D7E-4B6D-AC26-9CC67D1A703D}" presName="child2group" presStyleCnt="0"/>
      <dgm:spPr/>
    </dgm:pt>
    <dgm:pt modelId="{2B77DC19-AE32-468D-BDE4-9C5860811615}" type="pres">
      <dgm:prSet presAssocID="{C0449144-1D7E-4B6D-AC26-9CC67D1A703D}" presName="child2" presStyleLbl="bgAcc1" presStyleIdx="1" presStyleCnt="4"/>
      <dgm:spPr/>
      <dgm:t>
        <a:bodyPr/>
        <a:lstStyle/>
        <a:p>
          <a:pPr rtl="1"/>
          <a:endParaRPr lang="ar-SA"/>
        </a:p>
      </dgm:t>
    </dgm:pt>
    <dgm:pt modelId="{752D09F5-AB42-4785-828B-977DDB729C31}" type="pres">
      <dgm:prSet presAssocID="{C0449144-1D7E-4B6D-AC26-9CC67D1A703D}" presName="child2Text" presStyleLbl="bgAcc1" presStyleIdx="1" presStyleCnt="4">
        <dgm:presLayoutVars>
          <dgm:bulletEnabled val="1"/>
        </dgm:presLayoutVars>
      </dgm:prSet>
      <dgm:spPr/>
      <dgm:t>
        <a:bodyPr/>
        <a:lstStyle/>
        <a:p>
          <a:pPr rtl="1"/>
          <a:endParaRPr lang="ar-SA"/>
        </a:p>
      </dgm:t>
    </dgm:pt>
    <dgm:pt modelId="{30CE316C-341E-46DF-8D9D-4171C88F0CBA}" type="pres">
      <dgm:prSet presAssocID="{C0449144-1D7E-4B6D-AC26-9CC67D1A703D}" presName="child3group" presStyleCnt="0"/>
      <dgm:spPr/>
    </dgm:pt>
    <dgm:pt modelId="{1A8122CE-BE6F-439C-8A2A-A6A029DA517F}" type="pres">
      <dgm:prSet presAssocID="{C0449144-1D7E-4B6D-AC26-9CC67D1A703D}" presName="child3" presStyleLbl="bgAcc1" presStyleIdx="2" presStyleCnt="4"/>
      <dgm:spPr/>
      <dgm:t>
        <a:bodyPr/>
        <a:lstStyle/>
        <a:p>
          <a:pPr rtl="1"/>
          <a:endParaRPr lang="ar-SA"/>
        </a:p>
      </dgm:t>
    </dgm:pt>
    <dgm:pt modelId="{7FA21755-8E09-4F68-A561-DE8BD032E4A3}" type="pres">
      <dgm:prSet presAssocID="{C0449144-1D7E-4B6D-AC26-9CC67D1A703D}" presName="child3Text" presStyleLbl="bgAcc1" presStyleIdx="2" presStyleCnt="4">
        <dgm:presLayoutVars>
          <dgm:bulletEnabled val="1"/>
        </dgm:presLayoutVars>
      </dgm:prSet>
      <dgm:spPr/>
      <dgm:t>
        <a:bodyPr/>
        <a:lstStyle/>
        <a:p>
          <a:pPr rtl="1"/>
          <a:endParaRPr lang="ar-SA"/>
        </a:p>
      </dgm:t>
    </dgm:pt>
    <dgm:pt modelId="{A2CB809D-B1A2-40C4-AAF9-7A2D52DE0F8E}" type="pres">
      <dgm:prSet presAssocID="{C0449144-1D7E-4B6D-AC26-9CC67D1A703D}" presName="child4group" presStyleCnt="0"/>
      <dgm:spPr/>
    </dgm:pt>
    <dgm:pt modelId="{08B3188D-8C8B-44D8-889C-E342C89AC4B3}" type="pres">
      <dgm:prSet presAssocID="{C0449144-1D7E-4B6D-AC26-9CC67D1A703D}" presName="child4" presStyleLbl="bgAcc1" presStyleIdx="3" presStyleCnt="4" custScaleX="135621"/>
      <dgm:spPr/>
      <dgm:t>
        <a:bodyPr/>
        <a:lstStyle/>
        <a:p>
          <a:pPr rtl="1"/>
          <a:endParaRPr lang="ar-SA"/>
        </a:p>
      </dgm:t>
    </dgm:pt>
    <dgm:pt modelId="{D22E75EB-9858-4D41-B9E4-3FC2D6EFDC3B}" type="pres">
      <dgm:prSet presAssocID="{C0449144-1D7E-4B6D-AC26-9CC67D1A703D}" presName="child4Text" presStyleLbl="bgAcc1" presStyleIdx="3" presStyleCnt="4">
        <dgm:presLayoutVars>
          <dgm:bulletEnabled val="1"/>
        </dgm:presLayoutVars>
      </dgm:prSet>
      <dgm:spPr/>
      <dgm:t>
        <a:bodyPr/>
        <a:lstStyle/>
        <a:p>
          <a:pPr rtl="1"/>
          <a:endParaRPr lang="ar-SA"/>
        </a:p>
      </dgm:t>
    </dgm:pt>
    <dgm:pt modelId="{A5F1525F-9988-435C-9C84-D22B8006925F}" type="pres">
      <dgm:prSet presAssocID="{C0449144-1D7E-4B6D-AC26-9CC67D1A703D}" presName="childPlaceholder" presStyleCnt="0"/>
      <dgm:spPr/>
    </dgm:pt>
    <dgm:pt modelId="{3AFE1C14-DC61-4827-A0A3-B45FDF58D889}" type="pres">
      <dgm:prSet presAssocID="{C0449144-1D7E-4B6D-AC26-9CC67D1A703D}" presName="circle" presStyleCnt="0"/>
      <dgm:spPr/>
    </dgm:pt>
    <dgm:pt modelId="{98E12551-7249-4A48-B6ED-BA4FE79D4F22}" type="pres">
      <dgm:prSet presAssocID="{C0449144-1D7E-4B6D-AC26-9CC67D1A703D}" presName="quadrant1" presStyleLbl="node1" presStyleIdx="0" presStyleCnt="4">
        <dgm:presLayoutVars>
          <dgm:chMax val="1"/>
          <dgm:bulletEnabled val="1"/>
        </dgm:presLayoutVars>
      </dgm:prSet>
      <dgm:spPr/>
      <dgm:t>
        <a:bodyPr/>
        <a:lstStyle/>
        <a:p>
          <a:pPr rtl="1"/>
          <a:endParaRPr lang="ar-SA"/>
        </a:p>
      </dgm:t>
    </dgm:pt>
    <dgm:pt modelId="{F54087C3-E2DD-480D-9D77-E6F009F267A3}" type="pres">
      <dgm:prSet presAssocID="{C0449144-1D7E-4B6D-AC26-9CC67D1A703D}" presName="quadrant2" presStyleLbl="node1" presStyleIdx="1" presStyleCnt="4">
        <dgm:presLayoutVars>
          <dgm:chMax val="1"/>
          <dgm:bulletEnabled val="1"/>
        </dgm:presLayoutVars>
      </dgm:prSet>
      <dgm:spPr/>
      <dgm:t>
        <a:bodyPr/>
        <a:lstStyle/>
        <a:p>
          <a:pPr rtl="1"/>
          <a:endParaRPr lang="ar-SA"/>
        </a:p>
      </dgm:t>
    </dgm:pt>
    <dgm:pt modelId="{073D8448-C8EF-418F-AB32-D847AB593FC5}" type="pres">
      <dgm:prSet presAssocID="{C0449144-1D7E-4B6D-AC26-9CC67D1A703D}" presName="quadrant3" presStyleLbl="node1" presStyleIdx="2" presStyleCnt="4">
        <dgm:presLayoutVars>
          <dgm:chMax val="1"/>
          <dgm:bulletEnabled val="1"/>
        </dgm:presLayoutVars>
      </dgm:prSet>
      <dgm:spPr/>
      <dgm:t>
        <a:bodyPr/>
        <a:lstStyle/>
        <a:p>
          <a:pPr rtl="1"/>
          <a:endParaRPr lang="ar-SA"/>
        </a:p>
      </dgm:t>
    </dgm:pt>
    <dgm:pt modelId="{25BCDE97-9048-4666-BE56-ED48CA05082E}" type="pres">
      <dgm:prSet presAssocID="{C0449144-1D7E-4B6D-AC26-9CC67D1A703D}" presName="quadrant4" presStyleLbl="node1" presStyleIdx="3" presStyleCnt="4">
        <dgm:presLayoutVars>
          <dgm:chMax val="1"/>
          <dgm:bulletEnabled val="1"/>
        </dgm:presLayoutVars>
      </dgm:prSet>
      <dgm:spPr/>
      <dgm:t>
        <a:bodyPr/>
        <a:lstStyle/>
        <a:p>
          <a:pPr rtl="1"/>
          <a:endParaRPr lang="ar-SA"/>
        </a:p>
      </dgm:t>
    </dgm:pt>
    <dgm:pt modelId="{717787B7-37A9-47F4-BD68-7D16A165D619}" type="pres">
      <dgm:prSet presAssocID="{C0449144-1D7E-4B6D-AC26-9CC67D1A703D}" presName="quadrantPlaceholder" presStyleCnt="0"/>
      <dgm:spPr/>
    </dgm:pt>
    <dgm:pt modelId="{B88A1A8C-10E5-4FC7-AB3F-99ED5650057D}" type="pres">
      <dgm:prSet presAssocID="{C0449144-1D7E-4B6D-AC26-9CC67D1A703D}" presName="center1" presStyleLbl="fgShp" presStyleIdx="0" presStyleCnt="2"/>
      <dgm:spPr/>
    </dgm:pt>
    <dgm:pt modelId="{9AF0C441-DE6F-4906-A595-40756D0ED378}" type="pres">
      <dgm:prSet presAssocID="{C0449144-1D7E-4B6D-AC26-9CC67D1A703D}" presName="center2" presStyleLbl="fgShp" presStyleIdx="1" presStyleCnt="2"/>
      <dgm:spPr/>
    </dgm:pt>
  </dgm:ptLst>
  <dgm:cxnLst>
    <dgm:cxn modelId="{470C8F8E-C0BA-44C7-B4F5-15741377523F}" type="presOf" srcId="{4FB25B8B-90A0-4A20-AB8F-15456646BDC8}" destId="{752D09F5-AB42-4785-828B-977DDB729C31}" srcOrd="1" destOrd="0" presId="urn:microsoft.com/office/officeart/2005/8/layout/cycle4"/>
    <dgm:cxn modelId="{F17DDD08-14DC-4421-8C06-4967504913C2}" type="presOf" srcId="{7E74E5F0-3D8F-4487-A788-6D81AB305CDC}" destId="{1A8122CE-BE6F-439C-8A2A-A6A029DA517F}" srcOrd="0" destOrd="0" presId="urn:microsoft.com/office/officeart/2005/8/layout/cycle4"/>
    <dgm:cxn modelId="{96CF0465-68DF-4488-94D6-99F92B30ACD7}" srcId="{C0449144-1D7E-4B6D-AC26-9CC67D1A703D}" destId="{FAA941BD-62F7-4E33-93EB-4F935555D157}" srcOrd="3" destOrd="0" parTransId="{902C5703-3B68-4181-90A8-2553B7546B5A}" sibTransId="{B6592F51-3536-4BB6-80FC-020A0D26A939}"/>
    <dgm:cxn modelId="{BB42C8B5-BC49-47C9-B76A-20C5886ECFB0}" srcId="{C0449144-1D7E-4B6D-AC26-9CC67D1A703D}" destId="{53937E55-1D3C-4509-815A-B64C2011B19A}" srcOrd="2" destOrd="0" parTransId="{15990718-7FF0-4A2A-ADB2-0EDE2FC118E9}" sibTransId="{98787D97-2EC7-43D5-BBF7-D78BB9A16A40}"/>
    <dgm:cxn modelId="{2C2D1840-625D-4314-A29E-68DE3F2CE5DC}" type="presOf" srcId="{FAA941BD-62F7-4E33-93EB-4F935555D157}" destId="{25BCDE97-9048-4666-BE56-ED48CA05082E}" srcOrd="0" destOrd="0" presId="urn:microsoft.com/office/officeart/2005/8/layout/cycle4"/>
    <dgm:cxn modelId="{545CBC41-FB73-4CE8-BC66-88811CC8A5F7}" srcId="{C0449144-1D7E-4B6D-AC26-9CC67D1A703D}" destId="{12960D59-D610-44D7-8838-B36D669670C1}" srcOrd="0" destOrd="0" parTransId="{8684A30E-3393-4A1C-935F-59C1DA3BF71C}" sibTransId="{27B19660-A9B8-446B-878F-8754DF7E24E1}"/>
    <dgm:cxn modelId="{5BFB0209-DF6E-4A59-9A3E-A48D7B36B053}" type="presOf" srcId="{9FF78CDF-EED7-4DFB-A3F3-D00E2DFE8B63}" destId="{D22E75EB-9858-4D41-B9E4-3FC2D6EFDC3B}" srcOrd="1" destOrd="0" presId="urn:microsoft.com/office/officeart/2005/8/layout/cycle4"/>
    <dgm:cxn modelId="{E9695123-A75B-408A-8FB6-3F4389F9600F}" srcId="{B89B63BD-829C-4C92-A83C-AE211D5340D5}" destId="{4FB25B8B-90A0-4A20-AB8F-15456646BDC8}" srcOrd="0" destOrd="0" parTransId="{2E1CA63E-0ED5-4CC8-9A67-215F0882ACDD}" sibTransId="{241C8E0B-FFDE-4E58-ADC1-976B78EC4150}"/>
    <dgm:cxn modelId="{20BC1147-4078-41C8-B909-8578F17944DA}" type="presOf" srcId="{F3429731-E1AD-425B-9438-98C8CF27F987}" destId="{282DE21C-2814-4957-8904-766320E767EF}" srcOrd="1" destOrd="0" presId="urn:microsoft.com/office/officeart/2005/8/layout/cycle4"/>
    <dgm:cxn modelId="{FA339EAA-0671-4279-AE8E-0ECA436AA9BB}" srcId="{FAA941BD-62F7-4E33-93EB-4F935555D157}" destId="{9FF78CDF-EED7-4DFB-A3F3-D00E2DFE8B63}" srcOrd="0" destOrd="0" parTransId="{EBAE9536-CD36-481D-B898-CA6AB8B0E8F8}" sibTransId="{2DF5E8B6-BA6E-4EE6-AD7B-4898608B5CAB}"/>
    <dgm:cxn modelId="{C396B3AD-E4CA-4001-9745-7ABD1E286EB5}" type="presOf" srcId="{53937E55-1D3C-4509-815A-B64C2011B19A}" destId="{073D8448-C8EF-418F-AB32-D847AB593FC5}" srcOrd="0" destOrd="0" presId="urn:microsoft.com/office/officeart/2005/8/layout/cycle4"/>
    <dgm:cxn modelId="{9D67C529-317E-4193-972F-04CCE952E9AB}" srcId="{12960D59-D610-44D7-8838-B36D669670C1}" destId="{F3429731-E1AD-425B-9438-98C8CF27F987}" srcOrd="0" destOrd="0" parTransId="{16D92F18-CA29-4943-8490-8E8F446878FB}" sibTransId="{F7F28CC5-CB7F-47C2-BAE7-DDEFC884FC0A}"/>
    <dgm:cxn modelId="{8E8BD2AE-D6C8-4CC1-B20B-3E692CB5A0D4}" type="presOf" srcId="{4FB25B8B-90A0-4A20-AB8F-15456646BDC8}" destId="{2B77DC19-AE32-468D-BDE4-9C5860811615}" srcOrd="0" destOrd="0" presId="urn:microsoft.com/office/officeart/2005/8/layout/cycle4"/>
    <dgm:cxn modelId="{3D40B752-0D83-41B9-AEBB-C4F67112997E}" type="presOf" srcId="{7E74E5F0-3D8F-4487-A788-6D81AB305CDC}" destId="{7FA21755-8E09-4F68-A561-DE8BD032E4A3}" srcOrd="1" destOrd="0" presId="urn:microsoft.com/office/officeart/2005/8/layout/cycle4"/>
    <dgm:cxn modelId="{DA106E0E-ECE1-4DA5-8390-375B05DE6270}" type="presOf" srcId="{F3429731-E1AD-425B-9438-98C8CF27F987}" destId="{7D258CA0-26B0-4DD4-A448-0A4F42CA9389}" srcOrd="0" destOrd="0" presId="urn:microsoft.com/office/officeart/2005/8/layout/cycle4"/>
    <dgm:cxn modelId="{0572FE40-9B1E-4F37-B925-66955A2F9288}" type="presOf" srcId="{B89B63BD-829C-4C92-A83C-AE211D5340D5}" destId="{F54087C3-E2DD-480D-9D77-E6F009F267A3}" srcOrd="0" destOrd="0" presId="urn:microsoft.com/office/officeart/2005/8/layout/cycle4"/>
    <dgm:cxn modelId="{3427DF6B-DF10-4C04-8144-A67AC66D0613}" type="presOf" srcId="{12960D59-D610-44D7-8838-B36D669670C1}" destId="{98E12551-7249-4A48-B6ED-BA4FE79D4F22}" srcOrd="0" destOrd="0" presId="urn:microsoft.com/office/officeart/2005/8/layout/cycle4"/>
    <dgm:cxn modelId="{98D3B663-E526-4415-A5C4-D757EBDDFA45}" type="presOf" srcId="{9FF78CDF-EED7-4DFB-A3F3-D00E2DFE8B63}" destId="{08B3188D-8C8B-44D8-889C-E342C89AC4B3}" srcOrd="0" destOrd="0" presId="urn:microsoft.com/office/officeart/2005/8/layout/cycle4"/>
    <dgm:cxn modelId="{CDA1D3C1-289B-4827-82A2-DEF5E88932DE}" srcId="{C0449144-1D7E-4B6D-AC26-9CC67D1A703D}" destId="{B89B63BD-829C-4C92-A83C-AE211D5340D5}" srcOrd="1" destOrd="0" parTransId="{7DDC1DC6-2BC0-44C6-8527-1897F5F2FD71}" sibTransId="{377AF64D-EDEF-48C2-A3E9-237C44CE7CEE}"/>
    <dgm:cxn modelId="{9AA60D97-4FBE-4633-954F-4941992CDC53}" type="presOf" srcId="{C0449144-1D7E-4B6D-AC26-9CC67D1A703D}" destId="{09838C0B-56E2-4740-87B6-3A9956B3BE26}" srcOrd="0" destOrd="0" presId="urn:microsoft.com/office/officeart/2005/8/layout/cycle4"/>
    <dgm:cxn modelId="{25E9D57D-E495-43AF-B7F5-394030532417}" srcId="{53937E55-1D3C-4509-815A-B64C2011B19A}" destId="{7E74E5F0-3D8F-4487-A788-6D81AB305CDC}" srcOrd="0" destOrd="0" parTransId="{3E31231E-E01F-4A33-95F9-041B6FAE380A}" sibTransId="{ECA63352-E6D8-4E3F-AE45-5CFD8F202FE0}"/>
    <dgm:cxn modelId="{68046C81-1443-4D69-A4C7-5E6FF727A14A}" type="presParOf" srcId="{09838C0B-56E2-4740-87B6-3A9956B3BE26}" destId="{469F7A72-291B-44E3-A959-18E90466FF7A}" srcOrd="0" destOrd="0" presId="urn:microsoft.com/office/officeart/2005/8/layout/cycle4"/>
    <dgm:cxn modelId="{7C7803A4-6914-4A06-AF40-F183DAC9C842}" type="presParOf" srcId="{469F7A72-291B-44E3-A959-18E90466FF7A}" destId="{D7EBA10C-1FB5-4A94-B14A-88DCB321CA2D}" srcOrd="0" destOrd="0" presId="urn:microsoft.com/office/officeart/2005/8/layout/cycle4"/>
    <dgm:cxn modelId="{9248AEB1-0D5C-4CDA-AB71-00A01F522171}" type="presParOf" srcId="{D7EBA10C-1FB5-4A94-B14A-88DCB321CA2D}" destId="{7D258CA0-26B0-4DD4-A448-0A4F42CA9389}" srcOrd="0" destOrd="0" presId="urn:microsoft.com/office/officeart/2005/8/layout/cycle4"/>
    <dgm:cxn modelId="{07789B27-19F0-4CA1-9E20-285F7571113B}" type="presParOf" srcId="{D7EBA10C-1FB5-4A94-B14A-88DCB321CA2D}" destId="{282DE21C-2814-4957-8904-766320E767EF}" srcOrd="1" destOrd="0" presId="urn:microsoft.com/office/officeart/2005/8/layout/cycle4"/>
    <dgm:cxn modelId="{E6ABC564-EEAB-423E-9782-6E7C17B91805}" type="presParOf" srcId="{469F7A72-291B-44E3-A959-18E90466FF7A}" destId="{DF631E69-B6C6-4581-9B48-718E7DA1D878}" srcOrd="1" destOrd="0" presId="urn:microsoft.com/office/officeart/2005/8/layout/cycle4"/>
    <dgm:cxn modelId="{FFB97734-5D4C-43B8-8E25-FBA22DB41202}" type="presParOf" srcId="{DF631E69-B6C6-4581-9B48-718E7DA1D878}" destId="{2B77DC19-AE32-468D-BDE4-9C5860811615}" srcOrd="0" destOrd="0" presId="urn:microsoft.com/office/officeart/2005/8/layout/cycle4"/>
    <dgm:cxn modelId="{4F7D1E37-6F2E-42A0-AB9F-6F488E524FF3}" type="presParOf" srcId="{DF631E69-B6C6-4581-9B48-718E7DA1D878}" destId="{752D09F5-AB42-4785-828B-977DDB729C31}" srcOrd="1" destOrd="0" presId="urn:microsoft.com/office/officeart/2005/8/layout/cycle4"/>
    <dgm:cxn modelId="{D7563240-09E5-4145-B00B-645D6E60A4BE}" type="presParOf" srcId="{469F7A72-291B-44E3-A959-18E90466FF7A}" destId="{30CE316C-341E-46DF-8D9D-4171C88F0CBA}" srcOrd="2" destOrd="0" presId="urn:microsoft.com/office/officeart/2005/8/layout/cycle4"/>
    <dgm:cxn modelId="{0ED68F7F-3EA5-4999-83CD-10951BBC927A}" type="presParOf" srcId="{30CE316C-341E-46DF-8D9D-4171C88F0CBA}" destId="{1A8122CE-BE6F-439C-8A2A-A6A029DA517F}" srcOrd="0" destOrd="0" presId="urn:microsoft.com/office/officeart/2005/8/layout/cycle4"/>
    <dgm:cxn modelId="{FFBB2318-B7D0-4695-8BB7-0CD6F7BD63AC}" type="presParOf" srcId="{30CE316C-341E-46DF-8D9D-4171C88F0CBA}" destId="{7FA21755-8E09-4F68-A561-DE8BD032E4A3}" srcOrd="1" destOrd="0" presId="urn:microsoft.com/office/officeart/2005/8/layout/cycle4"/>
    <dgm:cxn modelId="{BE462CC5-220B-41C3-96FE-EEE321795F08}" type="presParOf" srcId="{469F7A72-291B-44E3-A959-18E90466FF7A}" destId="{A2CB809D-B1A2-40C4-AAF9-7A2D52DE0F8E}" srcOrd="3" destOrd="0" presId="urn:microsoft.com/office/officeart/2005/8/layout/cycle4"/>
    <dgm:cxn modelId="{6A851DF6-7E91-4286-B0C8-3E93B3267EDB}" type="presParOf" srcId="{A2CB809D-B1A2-40C4-AAF9-7A2D52DE0F8E}" destId="{08B3188D-8C8B-44D8-889C-E342C89AC4B3}" srcOrd="0" destOrd="0" presId="urn:microsoft.com/office/officeart/2005/8/layout/cycle4"/>
    <dgm:cxn modelId="{8B660CF9-49A8-4EAF-92DE-D638738E4D76}" type="presParOf" srcId="{A2CB809D-B1A2-40C4-AAF9-7A2D52DE0F8E}" destId="{D22E75EB-9858-4D41-B9E4-3FC2D6EFDC3B}" srcOrd="1" destOrd="0" presId="urn:microsoft.com/office/officeart/2005/8/layout/cycle4"/>
    <dgm:cxn modelId="{5856E76D-9049-4E42-BEDF-94CB63474B0E}" type="presParOf" srcId="{469F7A72-291B-44E3-A959-18E90466FF7A}" destId="{A5F1525F-9988-435C-9C84-D22B8006925F}" srcOrd="4" destOrd="0" presId="urn:microsoft.com/office/officeart/2005/8/layout/cycle4"/>
    <dgm:cxn modelId="{1E77D4DA-DC99-41CF-AC74-279769C45A13}" type="presParOf" srcId="{09838C0B-56E2-4740-87B6-3A9956B3BE26}" destId="{3AFE1C14-DC61-4827-A0A3-B45FDF58D889}" srcOrd="1" destOrd="0" presId="urn:microsoft.com/office/officeart/2005/8/layout/cycle4"/>
    <dgm:cxn modelId="{33D5FF67-37FE-4C65-B490-0DE5DF559562}" type="presParOf" srcId="{3AFE1C14-DC61-4827-A0A3-B45FDF58D889}" destId="{98E12551-7249-4A48-B6ED-BA4FE79D4F22}" srcOrd="0" destOrd="0" presId="urn:microsoft.com/office/officeart/2005/8/layout/cycle4"/>
    <dgm:cxn modelId="{A1074032-39BF-4CD1-BBD1-11B64B505118}" type="presParOf" srcId="{3AFE1C14-DC61-4827-A0A3-B45FDF58D889}" destId="{F54087C3-E2DD-480D-9D77-E6F009F267A3}" srcOrd="1" destOrd="0" presId="urn:microsoft.com/office/officeart/2005/8/layout/cycle4"/>
    <dgm:cxn modelId="{340E08A4-E2D3-4A14-BC46-91A6ED530F4D}" type="presParOf" srcId="{3AFE1C14-DC61-4827-A0A3-B45FDF58D889}" destId="{073D8448-C8EF-418F-AB32-D847AB593FC5}" srcOrd="2" destOrd="0" presId="urn:microsoft.com/office/officeart/2005/8/layout/cycle4"/>
    <dgm:cxn modelId="{4B316AF3-A577-4ADA-BB3E-B1BFA4EDF2A4}" type="presParOf" srcId="{3AFE1C14-DC61-4827-A0A3-B45FDF58D889}" destId="{25BCDE97-9048-4666-BE56-ED48CA05082E}" srcOrd="3" destOrd="0" presId="urn:microsoft.com/office/officeart/2005/8/layout/cycle4"/>
    <dgm:cxn modelId="{FB51788E-5281-4DE4-8FE9-CA496EC052FD}" type="presParOf" srcId="{3AFE1C14-DC61-4827-A0A3-B45FDF58D889}" destId="{717787B7-37A9-47F4-BD68-7D16A165D619}" srcOrd="4" destOrd="0" presId="urn:microsoft.com/office/officeart/2005/8/layout/cycle4"/>
    <dgm:cxn modelId="{7AD4327B-5578-4A2B-A697-F41B0DB9D394}" type="presParOf" srcId="{09838C0B-56E2-4740-87B6-3A9956B3BE26}" destId="{B88A1A8C-10E5-4FC7-AB3F-99ED5650057D}" srcOrd="2" destOrd="0" presId="urn:microsoft.com/office/officeart/2005/8/layout/cycle4"/>
    <dgm:cxn modelId="{D65780B8-E7A5-484F-B8DE-B6F8088661FD}" type="presParOf" srcId="{09838C0B-56E2-4740-87B6-3A9956B3BE26}" destId="{9AF0C441-DE6F-4906-A595-40756D0ED378}"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C1C723B1-467C-4828-8E03-10F15889850C}" type="doc">
      <dgm:prSet loTypeId="urn:microsoft.com/office/officeart/2008/layout/AscendingPictureAccentProcess" loCatId="picture" qsTypeId="urn:microsoft.com/office/officeart/2005/8/quickstyle/simple1" qsCatId="simple" csTypeId="urn:microsoft.com/office/officeart/2005/8/colors/colorful3" csCatId="colorful" phldr="1"/>
      <dgm:spPr/>
      <dgm:t>
        <a:bodyPr/>
        <a:lstStyle/>
        <a:p>
          <a:pPr rtl="1"/>
          <a:endParaRPr lang="ar-SA"/>
        </a:p>
      </dgm:t>
    </dgm:pt>
    <dgm:pt modelId="{A4ABBCB2-35BD-49E5-8E6C-D6602CE81737}">
      <dgm:prSet phldrT="[نص]"/>
      <dgm:spPr/>
      <dgm:t>
        <a:bodyPr/>
        <a:lstStyle/>
        <a:p>
          <a:pPr rtl="1"/>
          <a:r>
            <a:rPr lang="ar-SA" dirty="0" smtClean="0"/>
            <a:t>الاختبارات مرجعية المحك</a:t>
          </a:r>
          <a:endParaRPr lang="ar-SA" dirty="0"/>
        </a:p>
      </dgm:t>
    </dgm:pt>
    <dgm:pt modelId="{E3996732-84A6-40EF-85C7-7D1EB4A0920B}" type="parTrans" cxnId="{91F85D6E-F467-4EB3-8188-862EFF6DC415}">
      <dgm:prSet/>
      <dgm:spPr/>
      <dgm:t>
        <a:bodyPr/>
        <a:lstStyle/>
        <a:p>
          <a:pPr rtl="1"/>
          <a:endParaRPr lang="ar-SA"/>
        </a:p>
      </dgm:t>
    </dgm:pt>
    <dgm:pt modelId="{E32B1B46-875D-4DC5-A5F7-FD85D4109405}" type="sibTrans" cxnId="{91F85D6E-F467-4EB3-8188-862EFF6DC415}">
      <dgm:prSet/>
      <dgm:spPr/>
      <dgm:t>
        <a:bodyPr/>
        <a:lstStyle/>
        <a:p>
          <a:pPr rtl="1"/>
          <a:endParaRPr lang="ar-SA"/>
        </a:p>
      </dgm:t>
    </dgm:pt>
    <dgm:pt modelId="{95F36D2C-A13F-4C33-B8CD-75B4E6738F6A}">
      <dgm:prSet phldrT="[نص]"/>
      <dgm:spPr/>
      <dgm:t>
        <a:bodyPr/>
        <a:lstStyle/>
        <a:p>
          <a:pPr rtl="1"/>
          <a:r>
            <a:rPr lang="ar-SA" dirty="0" smtClean="0"/>
            <a:t>الاختبارات مرجعية المعيار</a:t>
          </a:r>
          <a:endParaRPr lang="ar-SA" dirty="0"/>
        </a:p>
      </dgm:t>
    </dgm:pt>
    <dgm:pt modelId="{83850187-D406-46DD-965B-787ADB471FF6}" type="parTrans" cxnId="{01DE19CD-CEA1-4BB3-A3C8-773C22F53E20}">
      <dgm:prSet/>
      <dgm:spPr/>
      <dgm:t>
        <a:bodyPr/>
        <a:lstStyle/>
        <a:p>
          <a:pPr rtl="1"/>
          <a:endParaRPr lang="ar-SA"/>
        </a:p>
      </dgm:t>
    </dgm:pt>
    <dgm:pt modelId="{B283D4D0-A073-4A53-B143-DB617C5E26EA}" type="sibTrans" cxnId="{01DE19CD-CEA1-4BB3-A3C8-773C22F53E20}">
      <dgm:prSet/>
      <dgm:spPr/>
      <dgm:t>
        <a:bodyPr/>
        <a:lstStyle/>
        <a:p>
          <a:pPr rtl="1"/>
          <a:endParaRPr lang="ar-SA"/>
        </a:p>
      </dgm:t>
    </dgm:pt>
    <dgm:pt modelId="{262FB7D4-79A8-45B1-922B-3151A47B1FA9}" type="pres">
      <dgm:prSet presAssocID="{C1C723B1-467C-4828-8E03-10F15889850C}" presName="Name0" presStyleCnt="0">
        <dgm:presLayoutVars>
          <dgm:chMax val="7"/>
          <dgm:chPref val="7"/>
          <dgm:dir/>
        </dgm:presLayoutVars>
      </dgm:prSet>
      <dgm:spPr/>
      <dgm:t>
        <a:bodyPr/>
        <a:lstStyle/>
        <a:p>
          <a:pPr rtl="1"/>
          <a:endParaRPr lang="ar-SA"/>
        </a:p>
      </dgm:t>
    </dgm:pt>
    <dgm:pt modelId="{D4FCA869-6990-4754-8AB1-470A0338F2A7}" type="pres">
      <dgm:prSet presAssocID="{C1C723B1-467C-4828-8E03-10F15889850C}" presName="dot1" presStyleLbl="alignNode1" presStyleIdx="0" presStyleCnt="10"/>
      <dgm:spPr/>
    </dgm:pt>
    <dgm:pt modelId="{0F3E8AB8-9128-4C7A-8185-BC6ACF3D58A9}" type="pres">
      <dgm:prSet presAssocID="{C1C723B1-467C-4828-8E03-10F15889850C}" presName="dot2" presStyleLbl="alignNode1" presStyleIdx="1" presStyleCnt="10"/>
      <dgm:spPr/>
    </dgm:pt>
    <dgm:pt modelId="{23E1C034-3DC7-414B-A1DF-A950A801BF4B}" type="pres">
      <dgm:prSet presAssocID="{C1C723B1-467C-4828-8E03-10F15889850C}" presName="dot3" presStyleLbl="alignNode1" presStyleIdx="2" presStyleCnt="10"/>
      <dgm:spPr/>
    </dgm:pt>
    <dgm:pt modelId="{F3A58EF9-960F-42FE-9FD1-66EE1D4FA96C}" type="pres">
      <dgm:prSet presAssocID="{C1C723B1-467C-4828-8E03-10F15889850C}" presName="dotArrow1" presStyleLbl="alignNode1" presStyleIdx="3" presStyleCnt="10"/>
      <dgm:spPr/>
    </dgm:pt>
    <dgm:pt modelId="{68F7F03B-4671-493D-8A59-7AB64FC34006}" type="pres">
      <dgm:prSet presAssocID="{C1C723B1-467C-4828-8E03-10F15889850C}" presName="dotArrow2" presStyleLbl="alignNode1" presStyleIdx="4" presStyleCnt="10"/>
      <dgm:spPr/>
    </dgm:pt>
    <dgm:pt modelId="{5114A715-28D1-44D7-BC8F-50C197795F27}" type="pres">
      <dgm:prSet presAssocID="{C1C723B1-467C-4828-8E03-10F15889850C}" presName="dotArrow3" presStyleLbl="alignNode1" presStyleIdx="5" presStyleCnt="10"/>
      <dgm:spPr/>
    </dgm:pt>
    <dgm:pt modelId="{1DC3F6A8-E772-448A-8634-A99CCFC0ED4E}" type="pres">
      <dgm:prSet presAssocID="{C1C723B1-467C-4828-8E03-10F15889850C}" presName="dotArrow4" presStyleLbl="alignNode1" presStyleIdx="6" presStyleCnt="10"/>
      <dgm:spPr/>
    </dgm:pt>
    <dgm:pt modelId="{CD3507F7-F3F1-4667-949E-2375FCCC395E}" type="pres">
      <dgm:prSet presAssocID="{C1C723B1-467C-4828-8E03-10F15889850C}" presName="dotArrow5" presStyleLbl="alignNode1" presStyleIdx="7" presStyleCnt="10"/>
      <dgm:spPr/>
    </dgm:pt>
    <dgm:pt modelId="{4808B7AA-C48D-4A78-BAAB-B60CE816422F}" type="pres">
      <dgm:prSet presAssocID="{C1C723B1-467C-4828-8E03-10F15889850C}" presName="dotArrow6" presStyleLbl="alignNode1" presStyleIdx="8" presStyleCnt="10"/>
      <dgm:spPr/>
    </dgm:pt>
    <dgm:pt modelId="{0170E8F1-3126-48C9-95D5-CF74A8A9F4FD}" type="pres">
      <dgm:prSet presAssocID="{C1C723B1-467C-4828-8E03-10F15889850C}" presName="dotArrow7" presStyleLbl="alignNode1" presStyleIdx="9" presStyleCnt="10"/>
      <dgm:spPr/>
    </dgm:pt>
    <dgm:pt modelId="{E96CFC0B-9A5A-46A0-B172-9740B6D8A415}" type="pres">
      <dgm:prSet presAssocID="{A4ABBCB2-35BD-49E5-8E6C-D6602CE81737}" presName="parTx1" presStyleLbl="node1" presStyleIdx="0" presStyleCnt="2"/>
      <dgm:spPr/>
      <dgm:t>
        <a:bodyPr/>
        <a:lstStyle/>
        <a:p>
          <a:pPr rtl="1"/>
          <a:endParaRPr lang="ar-SA"/>
        </a:p>
      </dgm:t>
    </dgm:pt>
    <dgm:pt modelId="{53C8E0C9-0158-4C2B-AD81-2BA4A2A8C3BE}" type="pres">
      <dgm:prSet presAssocID="{E32B1B46-875D-4DC5-A5F7-FD85D4109405}" presName="picture1" presStyleCnt="0"/>
      <dgm:spPr/>
    </dgm:pt>
    <dgm:pt modelId="{BA991E83-023C-4158-A1D2-F9D3577FC5A2}" type="pres">
      <dgm:prSet presAssocID="{E32B1B46-875D-4DC5-A5F7-FD85D4109405}" presName="imageRepeatNode" presStyleLbl="fgImgPlace1" presStyleIdx="0" presStyleCnt="2"/>
      <dgm:spPr/>
      <dgm:t>
        <a:bodyPr/>
        <a:lstStyle/>
        <a:p>
          <a:pPr rtl="1"/>
          <a:endParaRPr lang="ar-SA"/>
        </a:p>
      </dgm:t>
    </dgm:pt>
    <dgm:pt modelId="{9DD8C86A-2134-418F-9EA7-03012150E92F}" type="pres">
      <dgm:prSet presAssocID="{95F36D2C-A13F-4C33-B8CD-75B4E6738F6A}" presName="parTx2" presStyleLbl="node1" presStyleIdx="1" presStyleCnt="2"/>
      <dgm:spPr/>
      <dgm:t>
        <a:bodyPr/>
        <a:lstStyle/>
        <a:p>
          <a:pPr rtl="1"/>
          <a:endParaRPr lang="ar-SA"/>
        </a:p>
      </dgm:t>
    </dgm:pt>
    <dgm:pt modelId="{F8E34A57-FD90-427C-811E-2C91DCD790B2}" type="pres">
      <dgm:prSet presAssocID="{B283D4D0-A073-4A53-B143-DB617C5E26EA}" presName="picture2" presStyleCnt="0"/>
      <dgm:spPr/>
    </dgm:pt>
    <dgm:pt modelId="{DE0AEC05-BD65-429A-A32A-A85C9C755140}" type="pres">
      <dgm:prSet presAssocID="{B283D4D0-A073-4A53-B143-DB617C5E26EA}" presName="imageRepeatNode" presStyleLbl="fgImgPlace1" presStyleIdx="1" presStyleCnt="2"/>
      <dgm:spPr/>
      <dgm:t>
        <a:bodyPr/>
        <a:lstStyle/>
        <a:p>
          <a:pPr rtl="1"/>
          <a:endParaRPr lang="ar-SA"/>
        </a:p>
      </dgm:t>
    </dgm:pt>
  </dgm:ptLst>
  <dgm:cxnLst>
    <dgm:cxn modelId="{31A393CE-D473-48FF-B482-C6B57C1EEC28}" type="presOf" srcId="{E32B1B46-875D-4DC5-A5F7-FD85D4109405}" destId="{BA991E83-023C-4158-A1D2-F9D3577FC5A2}" srcOrd="0" destOrd="0" presId="urn:microsoft.com/office/officeart/2008/layout/AscendingPictureAccentProcess"/>
    <dgm:cxn modelId="{01DE19CD-CEA1-4BB3-A3C8-773C22F53E20}" srcId="{C1C723B1-467C-4828-8E03-10F15889850C}" destId="{95F36D2C-A13F-4C33-B8CD-75B4E6738F6A}" srcOrd="1" destOrd="0" parTransId="{83850187-D406-46DD-965B-787ADB471FF6}" sibTransId="{B283D4D0-A073-4A53-B143-DB617C5E26EA}"/>
    <dgm:cxn modelId="{3834FCEB-547C-4346-A684-847F1C35CE84}" type="presOf" srcId="{A4ABBCB2-35BD-49E5-8E6C-D6602CE81737}" destId="{E96CFC0B-9A5A-46A0-B172-9740B6D8A415}" srcOrd="0" destOrd="0" presId="urn:microsoft.com/office/officeart/2008/layout/AscendingPictureAccentProcess"/>
    <dgm:cxn modelId="{2958946B-84AC-4AC8-932F-D92DDECA5485}" type="presOf" srcId="{C1C723B1-467C-4828-8E03-10F15889850C}" destId="{262FB7D4-79A8-45B1-922B-3151A47B1FA9}" srcOrd="0" destOrd="0" presId="urn:microsoft.com/office/officeart/2008/layout/AscendingPictureAccentProcess"/>
    <dgm:cxn modelId="{0238140C-07AC-4C68-A601-1BAEBA65B85F}" type="presOf" srcId="{B283D4D0-A073-4A53-B143-DB617C5E26EA}" destId="{DE0AEC05-BD65-429A-A32A-A85C9C755140}" srcOrd="0" destOrd="0" presId="urn:microsoft.com/office/officeart/2008/layout/AscendingPictureAccentProcess"/>
    <dgm:cxn modelId="{91F85D6E-F467-4EB3-8188-862EFF6DC415}" srcId="{C1C723B1-467C-4828-8E03-10F15889850C}" destId="{A4ABBCB2-35BD-49E5-8E6C-D6602CE81737}" srcOrd="0" destOrd="0" parTransId="{E3996732-84A6-40EF-85C7-7D1EB4A0920B}" sibTransId="{E32B1B46-875D-4DC5-A5F7-FD85D4109405}"/>
    <dgm:cxn modelId="{AC3ACCF0-5259-4835-9A02-AE46CF53E72D}" type="presOf" srcId="{95F36D2C-A13F-4C33-B8CD-75B4E6738F6A}" destId="{9DD8C86A-2134-418F-9EA7-03012150E92F}" srcOrd="0" destOrd="0" presId="urn:microsoft.com/office/officeart/2008/layout/AscendingPictureAccentProcess"/>
    <dgm:cxn modelId="{712833AB-D8CB-463B-82A9-A480E1A6C4E7}" type="presParOf" srcId="{262FB7D4-79A8-45B1-922B-3151A47B1FA9}" destId="{D4FCA869-6990-4754-8AB1-470A0338F2A7}" srcOrd="0" destOrd="0" presId="urn:microsoft.com/office/officeart/2008/layout/AscendingPictureAccentProcess"/>
    <dgm:cxn modelId="{BFFFE827-9087-418A-B491-CC1886793DD2}" type="presParOf" srcId="{262FB7D4-79A8-45B1-922B-3151A47B1FA9}" destId="{0F3E8AB8-9128-4C7A-8185-BC6ACF3D58A9}" srcOrd="1" destOrd="0" presId="urn:microsoft.com/office/officeart/2008/layout/AscendingPictureAccentProcess"/>
    <dgm:cxn modelId="{AC195EAD-A2AD-44AB-95C4-76842C800F03}" type="presParOf" srcId="{262FB7D4-79A8-45B1-922B-3151A47B1FA9}" destId="{23E1C034-3DC7-414B-A1DF-A950A801BF4B}" srcOrd="2" destOrd="0" presId="urn:microsoft.com/office/officeart/2008/layout/AscendingPictureAccentProcess"/>
    <dgm:cxn modelId="{14E867BF-B888-4AC2-BFD7-9D897EE77919}" type="presParOf" srcId="{262FB7D4-79A8-45B1-922B-3151A47B1FA9}" destId="{F3A58EF9-960F-42FE-9FD1-66EE1D4FA96C}" srcOrd="3" destOrd="0" presId="urn:microsoft.com/office/officeart/2008/layout/AscendingPictureAccentProcess"/>
    <dgm:cxn modelId="{C293DCC7-BEB8-4E7C-809B-E2180597134E}" type="presParOf" srcId="{262FB7D4-79A8-45B1-922B-3151A47B1FA9}" destId="{68F7F03B-4671-493D-8A59-7AB64FC34006}" srcOrd="4" destOrd="0" presId="urn:microsoft.com/office/officeart/2008/layout/AscendingPictureAccentProcess"/>
    <dgm:cxn modelId="{6D137B0D-D98D-4918-9079-929E3A498D57}" type="presParOf" srcId="{262FB7D4-79A8-45B1-922B-3151A47B1FA9}" destId="{5114A715-28D1-44D7-BC8F-50C197795F27}" srcOrd="5" destOrd="0" presId="urn:microsoft.com/office/officeart/2008/layout/AscendingPictureAccentProcess"/>
    <dgm:cxn modelId="{14ABEB6F-BC7D-40B8-BFD2-9C0C829338C8}" type="presParOf" srcId="{262FB7D4-79A8-45B1-922B-3151A47B1FA9}" destId="{1DC3F6A8-E772-448A-8634-A99CCFC0ED4E}" srcOrd="6" destOrd="0" presId="urn:microsoft.com/office/officeart/2008/layout/AscendingPictureAccentProcess"/>
    <dgm:cxn modelId="{1A2FD3AE-6551-4B14-9A65-CCA5F70907AD}" type="presParOf" srcId="{262FB7D4-79A8-45B1-922B-3151A47B1FA9}" destId="{CD3507F7-F3F1-4667-949E-2375FCCC395E}" srcOrd="7" destOrd="0" presId="urn:microsoft.com/office/officeart/2008/layout/AscendingPictureAccentProcess"/>
    <dgm:cxn modelId="{5203758E-E739-45DC-BBE5-0CC8512FCC97}" type="presParOf" srcId="{262FB7D4-79A8-45B1-922B-3151A47B1FA9}" destId="{4808B7AA-C48D-4A78-BAAB-B60CE816422F}" srcOrd="8" destOrd="0" presId="urn:microsoft.com/office/officeart/2008/layout/AscendingPictureAccentProcess"/>
    <dgm:cxn modelId="{CCF16AE8-ECCE-4A36-925F-9C95C75FCD6B}" type="presParOf" srcId="{262FB7D4-79A8-45B1-922B-3151A47B1FA9}" destId="{0170E8F1-3126-48C9-95D5-CF74A8A9F4FD}" srcOrd="9" destOrd="0" presId="urn:microsoft.com/office/officeart/2008/layout/AscendingPictureAccentProcess"/>
    <dgm:cxn modelId="{55B48F88-7DF8-47E6-AE37-5AA1A6945696}" type="presParOf" srcId="{262FB7D4-79A8-45B1-922B-3151A47B1FA9}" destId="{E96CFC0B-9A5A-46A0-B172-9740B6D8A415}" srcOrd="10" destOrd="0" presId="urn:microsoft.com/office/officeart/2008/layout/AscendingPictureAccentProcess"/>
    <dgm:cxn modelId="{52647455-E9E6-4635-B970-1FC424A07152}" type="presParOf" srcId="{262FB7D4-79A8-45B1-922B-3151A47B1FA9}" destId="{53C8E0C9-0158-4C2B-AD81-2BA4A2A8C3BE}" srcOrd="11" destOrd="0" presId="urn:microsoft.com/office/officeart/2008/layout/AscendingPictureAccentProcess"/>
    <dgm:cxn modelId="{90E32088-A5BA-4430-A35D-177C33EF8994}" type="presParOf" srcId="{53C8E0C9-0158-4C2B-AD81-2BA4A2A8C3BE}" destId="{BA991E83-023C-4158-A1D2-F9D3577FC5A2}" srcOrd="0" destOrd="0" presId="urn:microsoft.com/office/officeart/2008/layout/AscendingPictureAccentProcess"/>
    <dgm:cxn modelId="{8670B7B6-8EB9-473E-8ACC-A1C23FD33DD2}" type="presParOf" srcId="{262FB7D4-79A8-45B1-922B-3151A47B1FA9}" destId="{9DD8C86A-2134-418F-9EA7-03012150E92F}" srcOrd="12" destOrd="0" presId="urn:microsoft.com/office/officeart/2008/layout/AscendingPictureAccentProcess"/>
    <dgm:cxn modelId="{D58586B7-6B37-4425-8254-701A50040303}" type="presParOf" srcId="{262FB7D4-79A8-45B1-922B-3151A47B1FA9}" destId="{F8E34A57-FD90-427C-811E-2C91DCD790B2}" srcOrd="13" destOrd="0" presId="urn:microsoft.com/office/officeart/2008/layout/AscendingPictureAccentProcess"/>
    <dgm:cxn modelId="{31CA363D-9F89-4EA8-9518-1399247CBA81}" type="presParOf" srcId="{F8E34A57-FD90-427C-811E-2C91DCD790B2}" destId="{DE0AEC05-BD65-429A-A32A-A85C9C755140}" srcOrd="0" destOrd="0" presId="urn:microsoft.com/office/officeart/2008/layout/AscendingPictureAccent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5C33458C-6193-497C-9832-15523D864348}" type="doc">
      <dgm:prSet loTypeId="urn:microsoft.com/office/officeart/2005/8/layout/hList7" loCatId="list" qsTypeId="urn:microsoft.com/office/officeart/2005/8/quickstyle/simple1" qsCatId="simple" csTypeId="urn:microsoft.com/office/officeart/2005/8/colors/colorful4" csCatId="colorful" phldr="1"/>
      <dgm:spPr/>
    </dgm:pt>
    <dgm:pt modelId="{8599F5CD-0723-405A-8964-E3173BE34975}">
      <dgm:prSet phldrT="[نص]"/>
      <dgm:spPr/>
      <dgm:t>
        <a:bodyPr/>
        <a:lstStyle/>
        <a:p>
          <a:pPr rtl="1"/>
          <a:r>
            <a:rPr lang="ar-SA" dirty="0" smtClean="0"/>
            <a:t>الاختبارات الكتابية</a:t>
          </a:r>
          <a:endParaRPr lang="ar-SA" dirty="0"/>
        </a:p>
      </dgm:t>
    </dgm:pt>
    <dgm:pt modelId="{1C6DCF7E-D73A-4817-904E-3D9966EF0CEF}" type="parTrans" cxnId="{C9B6E44E-2FA7-4879-8D92-4BB119AB164D}">
      <dgm:prSet/>
      <dgm:spPr/>
      <dgm:t>
        <a:bodyPr/>
        <a:lstStyle/>
        <a:p>
          <a:pPr rtl="1"/>
          <a:endParaRPr lang="ar-SA"/>
        </a:p>
      </dgm:t>
    </dgm:pt>
    <dgm:pt modelId="{EBD96868-5008-4B7E-83F9-F9F7E0933D7A}" type="sibTrans" cxnId="{C9B6E44E-2FA7-4879-8D92-4BB119AB164D}">
      <dgm:prSet/>
      <dgm:spPr/>
      <dgm:t>
        <a:bodyPr/>
        <a:lstStyle/>
        <a:p>
          <a:pPr rtl="1"/>
          <a:endParaRPr lang="ar-SA"/>
        </a:p>
      </dgm:t>
    </dgm:pt>
    <dgm:pt modelId="{F76E55F5-6759-4509-883D-6C5ADE299C86}">
      <dgm:prSet phldrT="[نص]"/>
      <dgm:spPr/>
      <dgm:t>
        <a:bodyPr/>
        <a:lstStyle/>
        <a:p>
          <a:pPr rtl="1"/>
          <a:r>
            <a:rPr lang="ar-SA" dirty="0" smtClean="0"/>
            <a:t>الاختبارات العملية</a:t>
          </a:r>
          <a:endParaRPr lang="ar-SA" dirty="0"/>
        </a:p>
      </dgm:t>
    </dgm:pt>
    <dgm:pt modelId="{1BD68481-FBCF-493A-BDEA-E42E4657F38E}" type="parTrans" cxnId="{F9132758-1009-4233-8AA7-73682B4F4B5C}">
      <dgm:prSet/>
      <dgm:spPr/>
      <dgm:t>
        <a:bodyPr/>
        <a:lstStyle/>
        <a:p>
          <a:pPr rtl="1"/>
          <a:endParaRPr lang="ar-SA"/>
        </a:p>
      </dgm:t>
    </dgm:pt>
    <dgm:pt modelId="{D001EFCB-C2B9-43E9-8C04-40D9F9AFA2F9}" type="sibTrans" cxnId="{F9132758-1009-4233-8AA7-73682B4F4B5C}">
      <dgm:prSet/>
      <dgm:spPr/>
      <dgm:t>
        <a:bodyPr/>
        <a:lstStyle/>
        <a:p>
          <a:pPr rtl="1"/>
          <a:endParaRPr lang="ar-SA"/>
        </a:p>
      </dgm:t>
    </dgm:pt>
    <dgm:pt modelId="{8B12DD10-7931-4560-BB68-0C539285480B}" type="pres">
      <dgm:prSet presAssocID="{5C33458C-6193-497C-9832-15523D864348}" presName="Name0" presStyleCnt="0">
        <dgm:presLayoutVars>
          <dgm:dir/>
          <dgm:resizeHandles val="exact"/>
        </dgm:presLayoutVars>
      </dgm:prSet>
      <dgm:spPr/>
    </dgm:pt>
    <dgm:pt modelId="{D3CE2940-2C5C-427C-A1DF-46658F23D013}" type="pres">
      <dgm:prSet presAssocID="{5C33458C-6193-497C-9832-15523D864348}" presName="fgShape" presStyleLbl="fgShp" presStyleIdx="0" presStyleCnt="1"/>
      <dgm:spPr/>
    </dgm:pt>
    <dgm:pt modelId="{58D5DE49-F913-46FD-A79A-06E7416DD6D1}" type="pres">
      <dgm:prSet presAssocID="{5C33458C-6193-497C-9832-15523D864348}" presName="linComp" presStyleCnt="0"/>
      <dgm:spPr/>
    </dgm:pt>
    <dgm:pt modelId="{C97A400A-7AFA-496F-8443-466C421C4961}" type="pres">
      <dgm:prSet presAssocID="{F76E55F5-6759-4509-883D-6C5ADE299C86}" presName="compNode" presStyleCnt="0"/>
      <dgm:spPr/>
    </dgm:pt>
    <dgm:pt modelId="{A145FE38-C42C-4B14-A691-F3EF7FB8146A}" type="pres">
      <dgm:prSet presAssocID="{F76E55F5-6759-4509-883D-6C5ADE299C86}" presName="bkgdShape" presStyleLbl="node1" presStyleIdx="0" presStyleCnt="2"/>
      <dgm:spPr/>
      <dgm:t>
        <a:bodyPr/>
        <a:lstStyle/>
        <a:p>
          <a:pPr rtl="1"/>
          <a:endParaRPr lang="ar-SA"/>
        </a:p>
      </dgm:t>
    </dgm:pt>
    <dgm:pt modelId="{DBF2022B-E9C7-4A8F-ABC4-7A62F275AF0E}" type="pres">
      <dgm:prSet presAssocID="{F76E55F5-6759-4509-883D-6C5ADE299C86}" presName="nodeTx" presStyleLbl="node1" presStyleIdx="0" presStyleCnt="2">
        <dgm:presLayoutVars>
          <dgm:bulletEnabled val="1"/>
        </dgm:presLayoutVars>
      </dgm:prSet>
      <dgm:spPr/>
      <dgm:t>
        <a:bodyPr/>
        <a:lstStyle/>
        <a:p>
          <a:pPr rtl="1"/>
          <a:endParaRPr lang="ar-SA"/>
        </a:p>
      </dgm:t>
    </dgm:pt>
    <dgm:pt modelId="{B54330EB-B536-4D24-B084-879653ADB93F}" type="pres">
      <dgm:prSet presAssocID="{F76E55F5-6759-4509-883D-6C5ADE299C86}" presName="invisiNode" presStyleLbl="node1" presStyleIdx="0" presStyleCnt="2"/>
      <dgm:spPr/>
    </dgm:pt>
    <dgm:pt modelId="{010C7BC1-694D-4779-9597-6C81F8720D53}" type="pres">
      <dgm:prSet presAssocID="{F76E55F5-6759-4509-883D-6C5ADE299C86}" presName="imagNode" presStyleLbl="fgImgPlace1" presStyleIdx="0" presStyleCnt="2"/>
      <dgm:spPr/>
    </dgm:pt>
    <dgm:pt modelId="{CDB0F9D0-F8BA-48AB-B582-8167FC96F0C3}" type="pres">
      <dgm:prSet presAssocID="{D001EFCB-C2B9-43E9-8C04-40D9F9AFA2F9}" presName="sibTrans" presStyleLbl="sibTrans2D1" presStyleIdx="0" presStyleCnt="0"/>
      <dgm:spPr/>
      <dgm:t>
        <a:bodyPr/>
        <a:lstStyle/>
        <a:p>
          <a:pPr rtl="1"/>
          <a:endParaRPr lang="ar-SA"/>
        </a:p>
      </dgm:t>
    </dgm:pt>
    <dgm:pt modelId="{508139F2-9107-495E-9286-483ED1BE6F7A}" type="pres">
      <dgm:prSet presAssocID="{8599F5CD-0723-405A-8964-E3173BE34975}" presName="compNode" presStyleCnt="0"/>
      <dgm:spPr/>
    </dgm:pt>
    <dgm:pt modelId="{9613A920-AF5B-4EA0-B03A-D1B6E741F0C9}" type="pres">
      <dgm:prSet presAssocID="{8599F5CD-0723-405A-8964-E3173BE34975}" presName="bkgdShape" presStyleLbl="node1" presStyleIdx="1" presStyleCnt="2"/>
      <dgm:spPr/>
      <dgm:t>
        <a:bodyPr/>
        <a:lstStyle/>
        <a:p>
          <a:pPr rtl="1"/>
          <a:endParaRPr lang="ar-SA"/>
        </a:p>
      </dgm:t>
    </dgm:pt>
    <dgm:pt modelId="{1996F227-CEE9-43C5-B75B-0A525D13E799}" type="pres">
      <dgm:prSet presAssocID="{8599F5CD-0723-405A-8964-E3173BE34975}" presName="nodeTx" presStyleLbl="node1" presStyleIdx="1" presStyleCnt="2">
        <dgm:presLayoutVars>
          <dgm:bulletEnabled val="1"/>
        </dgm:presLayoutVars>
      </dgm:prSet>
      <dgm:spPr/>
      <dgm:t>
        <a:bodyPr/>
        <a:lstStyle/>
        <a:p>
          <a:pPr rtl="1"/>
          <a:endParaRPr lang="ar-SA"/>
        </a:p>
      </dgm:t>
    </dgm:pt>
    <dgm:pt modelId="{D3176425-92AA-4E32-9B60-A3E7F8960A4C}" type="pres">
      <dgm:prSet presAssocID="{8599F5CD-0723-405A-8964-E3173BE34975}" presName="invisiNode" presStyleLbl="node1" presStyleIdx="1" presStyleCnt="2"/>
      <dgm:spPr/>
    </dgm:pt>
    <dgm:pt modelId="{BF55B889-22CA-40AF-86CE-1EA7E47AD69D}" type="pres">
      <dgm:prSet presAssocID="{8599F5CD-0723-405A-8964-E3173BE34975}" presName="imagNode" presStyleLbl="fgImgPlace1" presStyleIdx="1" presStyleCnt="2"/>
      <dgm:spPr/>
    </dgm:pt>
  </dgm:ptLst>
  <dgm:cxnLst>
    <dgm:cxn modelId="{CD6E4F29-C66A-4ACD-A6F9-1FE3EAED7A92}" type="presOf" srcId="{F76E55F5-6759-4509-883D-6C5ADE299C86}" destId="{A145FE38-C42C-4B14-A691-F3EF7FB8146A}" srcOrd="0" destOrd="0" presId="urn:microsoft.com/office/officeart/2005/8/layout/hList7"/>
    <dgm:cxn modelId="{560A3DEE-663B-40E5-A88D-4DD990645081}" type="presOf" srcId="{8599F5CD-0723-405A-8964-E3173BE34975}" destId="{9613A920-AF5B-4EA0-B03A-D1B6E741F0C9}" srcOrd="0" destOrd="0" presId="urn:microsoft.com/office/officeart/2005/8/layout/hList7"/>
    <dgm:cxn modelId="{0456BF62-246F-4A64-B5C1-017682B520AA}" type="presOf" srcId="{8599F5CD-0723-405A-8964-E3173BE34975}" destId="{1996F227-CEE9-43C5-B75B-0A525D13E799}" srcOrd="1" destOrd="0" presId="urn:microsoft.com/office/officeart/2005/8/layout/hList7"/>
    <dgm:cxn modelId="{B987E029-5E1A-412C-9ED8-F062CC9357E5}" type="presOf" srcId="{F76E55F5-6759-4509-883D-6C5ADE299C86}" destId="{DBF2022B-E9C7-4A8F-ABC4-7A62F275AF0E}" srcOrd="1" destOrd="0" presId="urn:microsoft.com/office/officeart/2005/8/layout/hList7"/>
    <dgm:cxn modelId="{F9132758-1009-4233-8AA7-73682B4F4B5C}" srcId="{5C33458C-6193-497C-9832-15523D864348}" destId="{F76E55F5-6759-4509-883D-6C5ADE299C86}" srcOrd="0" destOrd="0" parTransId="{1BD68481-FBCF-493A-BDEA-E42E4657F38E}" sibTransId="{D001EFCB-C2B9-43E9-8C04-40D9F9AFA2F9}"/>
    <dgm:cxn modelId="{C9B6E44E-2FA7-4879-8D92-4BB119AB164D}" srcId="{5C33458C-6193-497C-9832-15523D864348}" destId="{8599F5CD-0723-405A-8964-E3173BE34975}" srcOrd="1" destOrd="0" parTransId="{1C6DCF7E-D73A-4817-904E-3D9966EF0CEF}" sibTransId="{EBD96868-5008-4B7E-83F9-F9F7E0933D7A}"/>
    <dgm:cxn modelId="{07E23974-81B5-4AAF-81D3-A26DA4A62421}" type="presOf" srcId="{D001EFCB-C2B9-43E9-8C04-40D9F9AFA2F9}" destId="{CDB0F9D0-F8BA-48AB-B582-8167FC96F0C3}" srcOrd="0" destOrd="0" presId="urn:microsoft.com/office/officeart/2005/8/layout/hList7"/>
    <dgm:cxn modelId="{7D9AC1F5-2740-4946-B53E-17192F1B2030}" type="presOf" srcId="{5C33458C-6193-497C-9832-15523D864348}" destId="{8B12DD10-7931-4560-BB68-0C539285480B}" srcOrd="0" destOrd="0" presId="urn:microsoft.com/office/officeart/2005/8/layout/hList7"/>
    <dgm:cxn modelId="{87157636-E0D6-4D71-A74C-AB5D8807974D}" type="presParOf" srcId="{8B12DD10-7931-4560-BB68-0C539285480B}" destId="{D3CE2940-2C5C-427C-A1DF-46658F23D013}" srcOrd="0" destOrd="0" presId="urn:microsoft.com/office/officeart/2005/8/layout/hList7"/>
    <dgm:cxn modelId="{3C8F0DEB-296B-4E8A-877A-F27A0CD35E98}" type="presParOf" srcId="{8B12DD10-7931-4560-BB68-0C539285480B}" destId="{58D5DE49-F913-46FD-A79A-06E7416DD6D1}" srcOrd="1" destOrd="0" presId="urn:microsoft.com/office/officeart/2005/8/layout/hList7"/>
    <dgm:cxn modelId="{634E84D6-A182-4953-91D2-8E6D552D98C8}" type="presParOf" srcId="{58D5DE49-F913-46FD-A79A-06E7416DD6D1}" destId="{C97A400A-7AFA-496F-8443-466C421C4961}" srcOrd="0" destOrd="0" presId="urn:microsoft.com/office/officeart/2005/8/layout/hList7"/>
    <dgm:cxn modelId="{F5B27E35-888E-4746-B35E-665D398DD37E}" type="presParOf" srcId="{C97A400A-7AFA-496F-8443-466C421C4961}" destId="{A145FE38-C42C-4B14-A691-F3EF7FB8146A}" srcOrd="0" destOrd="0" presId="urn:microsoft.com/office/officeart/2005/8/layout/hList7"/>
    <dgm:cxn modelId="{E97B9729-739D-43C6-9F87-2E218B2792FE}" type="presParOf" srcId="{C97A400A-7AFA-496F-8443-466C421C4961}" destId="{DBF2022B-E9C7-4A8F-ABC4-7A62F275AF0E}" srcOrd="1" destOrd="0" presId="urn:microsoft.com/office/officeart/2005/8/layout/hList7"/>
    <dgm:cxn modelId="{DE841322-98EF-4517-9947-A41416F64856}" type="presParOf" srcId="{C97A400A-7AFA-496F-8443-466C421C4961}" destId="{B54330EB-B536-4D24-B084-879653ADB93F}" srcOrd="2" destOrd="0" presId="urn:microsoft.com/office/officeart/2005/8/layout/hList7"/>
    <dgm:cxn modelId="{27D97E9B-55F6-4395-A3F5-9A29906440B8}" type="presParOf" srcId="{C97A400A-7AFA-496F-8443-466C421C4961}" destId="{010C7BC1-694D-4779-9597-6C81F8720D53}" srcOrd="3" destOrd="0" presId="urn:microsoft.com/office/officeart/2005/8/layout/hList7"/>
    <dgm:cxn modelId="{102DF02B-00ED-4775-BF7C-00076731CF8F}" type="presParOf" srcId="{58D5DE49-F913-46FD-A79A-06E7416DD6D1}" destId="{CDB0F9D0-F8BA-48AB-B582-8167FC96F0C3}" srcOrd="1" destOrd="0" presId="urn:microsoft.com/office/officeart/2005/8/layout/hList7"/>
    <dgm:cxn modelId="{40BD24B6-F86D-47AF-B558-6884718E6C4B}" type="presParOf" srcId="{58D5DE49-F913-46FD-A79A-06E7416DD6D1}" destId="{508139F2-9107-495E-9286-483ED1BE6F7A}" srcOrd="2" destOrd="0" presId="urn:microsoft.com/office/officeart/2005/8/layout/hList7"/>
    <dgm:cxn modelId="{9C048E70-D562-450E-BC07-CEA4027BC146}" type="presParOf" srcId="{508139F2-9107-495E-9286-483ED1BE6F7A}" destId="{9613A920-AF5B-4EA0-B03A-D1B6E741F0C9}" srcOrd="0" destOrd="0" presId="urn:microsoft.com/office/officeart/2005/8/layout/hList7"/>
    <dgm:cxn modelId="{FBB44FFB-B5CC-478B-82DC-70071FECB0FD}" type="presParOf" srcId="{508139F2-9107-495E-9286-483ED1BE6F7A}" destId="{1996F227-CEE9-43C5-B75B-0A525D13E799}" srcOrd="1" destOrd="0" presId="urn:microsoft.com/office/officeart/2005/8/layout/hList7"/>
    <dgm:cxn modelId="{6A778701-C6DF-4555-BFE7-A931AF423AFA}" type="presParOf" srcId="{508139F2-9107-495E-9286-483ED1BE6F7A}" destId="{D3176425-92AA-4E32-9B60-A3E7F8960A4C}" srcOrd="2" destOrd="0" presId="urn:microsoft.com/office/officeart/2005/8/layout/hList7"/>
    <dgm:cxn modelId="{626928C5-E6AD-4F97-A71B-C5D779A0B887}" type="presParOf" srcId="{508139F2-9107-495E-9286-483ED1BE6F7A}" destId="{BF55B889-22CA-40AF-86CE-1EA7E47AD69D}" srcOrd="3" destOrd="0" presId="urn:microsoft.com/office/officeart/2005/8/layout/hList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C1C723B1-467C-4828-8E03-10F15889850C}" type="doc">
      <dgm:prSet loTypeId="urn:microsoft.com/office/officeart/2008/layout/AscendingPictureAccentProcess" loCatId="picture" qsTypeId="urn:microsoft.com/office/officeart/2005/8/quickstyle/simple1" qsCatId="simple" csTypeId="urn:microsoft.com/office/officeart/2005/8/colors/colorful3" csCatId="colorful" phldr="1"/>
      <dgm:spPr/>
      <dgm:t>
        <a:bodyPr/>
        <a:lstStyle/>
        <a:p>
          <a:pPr rtl="1"/>
          <a:endParaRPr lang="ar-SA"/>
        </a:p>
      </dgm:t>
    </dgm:pt>
    <dgm:pt modelId="{95F36D2C-A13F-4C33-B8CD-75B4E6738F6A}">
      <dgm:prSet phldrT="[نص]" custT="1"/>
      <dgm:spPr/>
      <dgm:t>
        <a:bodyPr/>
        <a:lstStyle/>
        <a:p>
          <a:pPr rtl="1"/>
          <a:r>
            <a:rPr lang="ar-SA" sz="2400" dirty="0" smtClean="0"/>
            <a:t>اختبارات القوة</a:t>
          </a:r>
          <a:endParaRPr lang="ar-SA" sz="2400" dirty="0"/>
        </a:p>
      </dgm:t>
    </dgm:pt>
    <dgm:pt modelId="{83850187-D406-46DD-965B-787ADB471FF6}" type="parTrans" cxnId="{01DE19CD-CEA1-4BB3-A3C8-773C22F53E20}">
      <dgm:prSet/>
      <dgm:spPr/>
      <dgm:t>
        <a:bodyPr/>
        <a:lstStyle/>
        <a:p>
          <a:pPr rtl="1"/>
          <a:endParaRPr lang="ar-SA"/>
        </a:p>
      </dgm:t>
    </dgm:pt>
    <dgm:pt modelId="{B283D4D0-A073-4A53-B143-DB617C5E26EA}" type="sibTrans" cxnId="{01DE19CD-CEA1-4BB3-A3C8-773C22F53E20}">
      <dgm:prSet/>
      <dgm:spPr/>
      <dgm:t>
        <a:bodyPr/>
        <a:lstStyle/>
        <a:p>
          <a:pPr rtl="1"/>
          <a:endParaRPr lang="ar-SA"/>
        </a:p>
      </dgm:t>
    </dgm:pt>
    <dgm:pt modelId="{28907133-4BF8-4ADB-8704-8724A29136CF}">
      <dgm:prSet phldrT="[نص]" custT="1"/>
      <dgm:spPr/>
      <dgm:t>
        <a:bodyPr/>
        <a:lstStyle/>
        <a:p>
          <a:pPr rtl="1"/>
          <a:r>
            <a:rPr lang="ar-SA" sz="2400" dirty="0" smtClean="0"/>
            <a:t>اختبارات السرعة</a:t>
          </a:r>
          <a:endParaRPr lang="ar-SA" sz="2400" dirty="0"/>
        </a:p>
      </dgm:t>
    </dgm:pt>
    <dgm:pt modelId="{C2C96D14-E1D6-4FE1-9531-EE0100DA748E}" type="parTrans" cxnId="{0B2A1F1F-B31F-4CAA-8C56-1C2EBCC25A59}">
      <dgm:prSet/>
      <dgm:spPr/>
      <dgm:t>
        <a:bodyPr/>
        <a:lstStyle/>
        <a:p>
          <a:pPr rtl="1"/>
          <a:endParaRPr lang="ar-SA"/>
        </a:p>
      </dgm:t>
    </dgm:pt>
    <dgm:pt modelId="{DC56CCEC-2507-4258-9089-978C66D62AAD}" type="sibTrans" cxnId="{0B2A1F1F-B31F-4CAA-8C56-1C2EBCC25A59}">
      <dgm:prSet/>
      <dgm:spPr/>
      <dgm:t>
        <a:bodyPr/>
        <a:lstStyle/>
        <a:p>
          <a:pPr rtl="1"/>
          <a:endParaRPr lang="ar-SA"/>
        </a:p>
      </dgm:t>
    </dgm:pt>
    <dgm:pt modelId="{262FB7D4-79A8-45B1-922B-3151A47B1FA9}" type="pres">
      <dgm:prSet presAssocID="{C1C723B1-467C-4828-8E03-10F15889850C}" presName="Name0" presStyleCnt="0">
        <dgm:presLayoutVars>
          <dgm:chMax val="7"/>
          <dgm:chPref val="7"/>
          <dgm:dir/>
        </dgm:presLayoutVars>
      </dgm:prSet>
      <dgm:spPr/>
      <dgm:t>
        <a:bodyPr/>
        <a:lstStyle/>
        <a:p>
          <a:pPr rtl="1"/>
          <a:endParaRPr lang="ar-SA"/>
        </a:p>
      </dgm:t>
    </dgm:pt>
    <dgm:pt modelId="{D4FCA869-6990-4754-8AB1-470A0338F2A7}" type="pres">
      <dgm:prSet presAssocID="{C1C723B1-467C-4828-8E03-10F15889850C}" presName="dot1" presStyleLbl="alignNode1" presStyleIdx="0" presStyleCnt="10"/>
      <dgm:spPr/>
    </dgm:pt>
    <dgm:pt modelId="{0F3E8AB8-9128-4C7A-8185-BC6ACF3D58A9}" type="pres">
      <dgm:prSet presAssocID="{C1C723B1-467C-4828-8E03-10F15889850C}" presName="dot2" presStyleLbl="alignNode1" presStyleIdx="1" presStyleCnt="10"/>
      <dgm:spPr/>
    </dgm:pt>
    <dgm:pt modelId="{23E1C034-3DC7-414B-A1DF-A950A801BF4B}" type="pres">
      <dgm:prSet presAssocID="{C1C723B1-467C-4828-8E03-10F15889850C}" presName="dot3" presStyleLbl="alignNode1" presStyleIdx="2" presStyleCnt="10"/>
      <dgm:spPr/>
    </dgm:pt>
    <dgm:pt modelId="{F3A58EF9-960F-42FE-9FD1-66EE1D4FA96C}" type="pres">
      <dgm:prSet presAssocID="{C1C723B1-467C-4828-8E03-10F15889850C}" presName="dotArrow1" presStyleLbl="alignNode1" presStyleIdx="3" presStyleCnt="10"/>
      <dgm:spPr/>
    </dgm:pt>
    <dgm:pt modelId="{68F7F03B-4671-493D-8A59-7AB64FC34006}" type="pres">
      <dgm:prSet presAssocID="{C1C723B1-467C-4828-8E03-10F15889850C}" presName="dotArrow2" presStyleLbl="alignNode1" presStyleIdx="4" presStyleCnt="10"/>
      <dgm:spPr/>
    </dgm:pt>
    <dgm:pt modelId="{5114A715-28D1-44D7-BC8F-50C197795F27}" type="pres">
      <dgm:prSet presAssocID="{C1C723B1-467C-4828-8E03-10F15889850C}" presName="dotArrow3" presStyleLbl="alignNode1" presStyleIdx="5" presStyleCnt="10"/>
      <dgm:spPr/>
    </dgm:pt>
    <dgm:pt modelId="{1DC3F6A8-E772-448A-8634-A99CCFC0ED4E}" type="pres">
      <dgm:prSet presAssocID="{C1C723B1-467C-4828-8E03-10F15889850C}" presName="dotArrow4" presStyleLbl="alignNode1" presStyleIdx="6" presStyleCnt="10"/>
      <dgm:spPr/>
    </dgm:pt>
    <dgm:pt modelId="{CD3507F7-F3F1-4667-949E-2375FCCC395E}" type="pres">
      <dgm:prSet presAssocID="{C1C723B1-467C-4828-8E03-10F15889850C}" presName="dotArrow5" presStyleLbl="alignNode1" presStyleIdx="7" presStyleCnt="10"/>
      <dgm:spPr/>
    </dgm:pt>
    <dgm:pt modelId="{4808B7AA-C48D-4A78-BAAB-B60CE816422F}" type="pres">
      <dgm:prSet presAssocID="{C1C723B1-467C-4828-8E03-10F15889850C}" presName="dotArrow6" presStyleLbl="alignNode1" presStyleIdx="8" presStyleCnt="10"/>
      <dgm:spPr/>
    </dgm:pt>
    <dgm:pt modelId="{0170E8F1-3126-48C9-95D5-CF74A8A9F4FD}" type="pres">
      <dgm:prSet presAssocID="{C1C723B1-467C-4828-8E03-10F15889850C}" presName="dotArrow7" presStyleLbl="alignNode1" presStyleIdx="9" presStyleCnt="10"/>
      <dgm:spPr/>
    </dgm:pt>
    <dgm:pt modelId="{99695CEF-5024-4105-B0E1-A1B680C8E26A}" type="pres">
      <dgm:prSet presAssocID="{95F36D2C-A13F-4C33-B8CD-75B4E6738F6A}" presName="parTx1" presStyleLbl="node1" presStyleIdx="0" presStyleCnt="2"/>
      <dgm:spPr/>
      <dgm:t>
        <a:bodyPr/>
        <a:lstStyle/>
        <a:p>
          <a:pPr rtl="1"/>
          <a:endParaRPr lang="ar-SA"/>
        </a:p>
      </dgm:t>
    </dgm:pt>
    <dgm:pt modelId="{EF1CE91D-AA07-4A99-A28E-9CFCD847BE71}" type="pres">
      <dgm:prSet presAssocID="{B283D4D0-A073-4A53-B143-DB617C5E26EA}" presName="picture1" presStyleCnt="0"/>
      <dgm:spPr/>
    </dgm:pt>
    <dgm:pt modelId="{DE0AEC05-BD65-429A-A32A-A85C9C755140}" type="pres">
      <dgm:prSet presAssocID="{B283D4D0-A073-4A53-B143-DB617C5E26EA}" presName="imageRepeatNode" presStyleLbl="fgImgPlace1" presStyleIdx="0" presStyleCnt="2"/>
      <dgm:spPr/>
      <dgm:t>
        <a:bodyPr/>
        <a:lstStyle/>
        <a:p>
          <a:pPr rtl="1"/>
          <a:endParaRPr lang="ar-SA"/>
        </a:p>
      </dgm:t>
    </dgm:pt>
    <dgm:pt modelId="{BEADC7A8-ED69-43A7-9D44-A277F10F7546}" type="pres">
      <dgm:prSet presAssocID="{28907133-4BF8-4ADB-8704-8724A29136CF}" presName="parTx2" presStyleLbl="node1" presStyleIdx="1" presStyleCnt="2"/>
      <dgm:spPr/>
      <dgm:t>
        <a:bodyPr/>
        <a:lstStyle/>
        <a:p>
          <a:pPr rtl="1"/>
          <a:endParaRPr lang="ar-SA"/>
        </a:p>
      </dgm:t>
    </dgm:pt>
    <dgm:pt modelId="{242C83DB-CA04-41FA-9D46-3FBE91265CF6}" type="pres">
      <dgm:prSet presAssocID="{DC56CCEC-2507-4258-9089-978C66D62AAD}" presName="picture2" presStyleCnt="0"/>
      <dgm:spPr/>
    </dgm:pt>
    <dgm:pt modelId="{4E058342-5181-4171-9D5C-2F1FAA912B77}" type="pres">
      <dgm:prSet presAssocID="{DC56CCEC-2507-4258-9089-978C66D62AAD}" presName="imageRepeatNode" presStyleLbl="fgImgPlace1" presStyleIdx="1" presStyleCnt="2"/>
      <dgm:spPr/>
      <dgm:t>
        <a:bodyPr/>
        <a:lstStyle/>
        <a:p>
          <a:pPr rtl="1"/>
          <a:endParaRPr lang="ar-SA"/>
        </a:p>
      </dgm:t>
    </dgm:pt>
  </dgm:ptLst>
  <dgm:cxnLst>
    <dgm:cxn modelId="{01DE19CD-CEA1-4BB3-A3C8-773C22F53E20}" srcId="{C1C723B1-467C-4828-8E03-10F15889850C}" destId="{95F36D2C-A13F-4C33-B8CD-75B4E6738F6A}" srcOrd="0" destOrd="0" parTransId="{83850187-D406-46DD-965B-787ADB471FF6}" sibTransId="{B283D4D0-A073-4A53-B143-DB617C5E26EA}"/>
    <dgm:cxn modelId="{0B2A1F1F-B31F-4CAA-8C56-1C2EBCC25A59}" srcId="{C1C723B1-467C-4828-8E03-10F15889850C}" destId="{28907133-4BF8-4ADB-8704-8724A29136CF}" srcOrd="1" destOrd="0" parTransId="{C2C96D14-E1D6-4FE1-9531-EE0100DA748E}" sibTransId="{DC56CCEC-2507-4258-9089-978C66D62AAD}"/>
    <dgm:cxn modelId="{481353F5-33D9-4302-9714-0F8A9F5CD9E7}" type="presOf" srcId="{DC56CCEC-2507-4258-9089-978C66D62AAD}" destId="{4E058342-5181-4171-9D5C-2F1FAA912B77}" srcOrd="0" destOrd="0" presId="urn:microsoft.com/office/officeart/2008/layout/AscendingPictureAccentProcess"/>
    <dgm:cxn modelId="{E54D4EBE-4758-417D-8153-6F277C545699}" type="presOf" srcId="{28907133-4BF8-4ADB-8704-8724A29136CF}" destId="{BEADC7A8-ED69-43A7-9D44-A277F10F7546}" srcOrd="0" destOrd="0" presId="urn:microsoft.com/office/officeart/2008/layout/AscendingPictureAccentProcess"/>
    <dgm:cxn modelId="{109D9A06-2761-4F7A-985A-7BC632572320}" type="presOf" srcId="{B283D4D0-A073-4A53-B143-DB617C5E26EA}" destId="{DE0AEC05-BD65-429A-A32A-A85C9C755140}" srcOrd="0" destOrd="0" presId="urn:microsoft.com/office/officeart/2008/layout/AscendingPictureAccentProcess"/>
    <dgm:cxn modelId="{83299532-7D91-427C-A84B-EDE696283270}" type="presOf" srcId="{C1C723B1-467C-4828-8E03-10F15889850C}" destId="{262FB7D4-79A8-45B1-922B-3151A47B1FA9}" srcOrd="0" destOrd="0" presId="urn:microsoft.com/office/officeart/2008/layout/AscendingPictureAccentProcess"/>
    <dgm:cxn modelId="{A3B65C3D-FD3B-4AAC-B4BA-600D7B4CDFF8}" type="presOf" srcId="{95F36D2C-A13F-4C33-B8CD-75B4E6738F6A}" destId="{99695CEF-5024-4105-B0E1-A1B680C8E26A}" srcOrd="0" destOrd="0" presId="urn:microsoft.com/office/officeart/2008/layout/AscendingPictureAccentProcess"/>
    <dgm:cxn modelId="{DCB84D03-98D2-49D0-912E-A10D79EFBC7B}" type="presParOf" srcId="{262FB7D4-79A8-45B1-922B-3151A47B1FA9}" destId="{D4FCA869-6990-4754-8AB1-470A0338F2A7}" srcOrd="0" destOrd="0" presId="urn:microsoft.com/office/officeart/2008/layout/AscendingPictureAccentProcess"/>
    <dgm:cxn modelId="{178C6862-BD97-4161-BD22-6FF8722863AE}" type="presParOf" srcId="{262FB7D4-79A8-45B1-922B-3151A47B1FA9}" destId="{0F3E8AB8-9128-4C7A-8185-BC6ACF3D58A9}" srcOrd="1" destOrd="0" presId="urn:microsoft.com/office/officeart/2008/layout/AscendingPictureAccentProcess"/>
    <dgm:cxn modelId="{B333A45B-69C8-43C2-8D2F-E8A050C85220}" type="presParOf" srcId="{262FB7D4-79A8-45B1-922B-3151A47B1FA9}" destId="{23E1C034-3DC7-414B-A1DF-A950A801BF4B}" srcOrd="2" destOrd="0" presId="urn:microsoft.com/office/officeart/2008/layout/AscendingPictureAccentProcess"/>
    <dgm:cxn modelId="{96297078-8065-449D-980D-C9577564612B}" type="presParOf" srcId="{262FB7D4-79A8-45B1-922B-3151A47B1FA9}" destId="{F3A58EF9-960F-42FE-9FD1-66EE1D4FA96C}" srcOrd="3" destOrd="0" presId="urn:microsoft.com/office/officeart/2008/layout/AscendingPictureAccentProcess"/>
    <dgm:cxn modelId="{57B0A9B2-05E2-4E7E-82A7-F71DFA32CC9D}" type="presParOf" srcId="{262FB7D4-79A8-45B1-922B-3151A47B1FA9}" destId="{68F7F03B-4671-493D-8A59-7AB64FC34006}" srcOrd="4" destOrd="0" presId="urn:microsoft.com/office/officeart/2008/layout/AscendingPictureAccentProcess"/>
    <dgm:cxn modelId="{215FC507-9763-4F08-B102-543D92C593E0}" type="presParOf" srcId="{262FB7D4-79A8-45B1-922B-3151A47B1FA9}" destId="{5114A715-28D1-44D7-BC8F-50C197795F27}" srcOrd="5" destOrd="0" presId="urn:microsoft.com/office/officeart/2008/layout/AscendingPictureAccentProcess"/>
    <dgm:cxn modelId="{7CF87525-69D7-4104-ACBD-2946DD885A6F}" type="presParOf" srcId="{262FB7D4-79A8-45B1-922B-3151A47B1FA9}" destId="{1DC3F6A8-E772-448A-8634-A99CCFC0ED4E}" srcOrd="6" destOrd="0" presId="urn:microsoft.com/office/officeart/2008/layout/AscendingPictureAccentProcess"/>
    <dgm:cxn modelId="{C10C21DC-14D3-433E-B8F6-F4B167338519}" type="presParOf" srcId="{262FB7D4-79A8-45B1-922B-3151A47B1FA9}" destId="{CD3507F7-F3F1-4667-949E-2375FCCC395E}" srcOrd="7" destOrd="0" presId="urn:microsoft.com/office/officeart/2008/layout/AscendingPictureAccentProcess"/>
    <dgm:cxn modelId="{47D8905F-6F85-4842-9244-342133A2A0B7}" type="presParOf" srcId="{262FB7D4-79A8-45B1-922B-3151A47B1FA9}" destId="{4808B7AA-C48D-4A78-BAAB-B60CE816422F}" srcOrd="8" destOrd="0" presId="urn:microsoft.com/office/officeart/2008/layout/AscendingPictureAccentProcess"/>
    <dgm:cxn modelId="{CEF0A81A-5214-42DA-A427-639609CDC4C0}" type="presParOf" srcId="{262FB7D4-79A8-45B1-922B-3151A47B1FA9}" destId="{0170E8F1-3126-48C9-95D5-CF74A8A9F4FD}" srcOrd="9" destOrd="0" presId="urn:microsoft.com/office/officeart/2008/layout/AscendingPictureAccentProcess"/>
    <dgm:cxn modelId="{C9131323-5937-465E-AE1E-105852F06CA5}" type="presParOf" srcId="{262FB7D4-79A8-45B1-922B-3151A47B1FA9}" destId="{99695CEF-5024-4105-B0E1-A1B680C8E26A}" srcOrd="10" destOrd="0" presId="urn:microsoft.com/office/officeart/2008/layout/AscendingPictureAccentProcess"/>
    <dgm:cxn modelId="{108E8EE2-2638-49DF-A335-037092A3A88A}" type="presParOf" srcId="{262FB7D4-79A8-45B1-922B-3151A47B1FA9}" destId="{EF1CE91D-AA07-4A99-A28E-9CFCD847BE71}" srcOrd="11" destOrd="0" presId="urn:microsoft.com/office/officeart/2008/layout/AscendingPictureAccentProcess"/>
    <dgm:cxn modelId="{40DBE6DE-86B9-4A06-8CC6-40469B9D29E6}" type="presParOf" srcId="{EF1CE91D-AA07-4A99-A28E-9CFCD847BE71}" destId="{DE0AEC05-BD65-429A-A32A-A85C9C755140}" srcOrd="0" destOrd="0" presId="urn:microsoft.com/office/officeart/2008/layout/AscendingPictureAccentProcess"/>
    <dgm:cxn modelId="{B102C620-195E-453C-B7DB-64F1FE5B8B82}" type="presParOf" srcId="{262FB7D4-79A8-45B1-922B-3151A47B1FA9}" destId="{BEADC7A8-ED69-43A7-9D44-A277F10F7546}" srcOrd="12" destOrd="0" presId="urn:microsoft.com/office/officeart/2008/layout/AscendingPictureAccentProcess"/>
    <dgm:cxn modelId="{A2222819-863C-451F-97BB-46965A21A772}" type="presParOf" srcId="{262FB7D4-79A8-45B1-922B-3151A47B1FA9}" destId="{242C83DB-CA04-41FA-9D46-3FBE91265CF6}" srcOrd="13" destOrd="0" presId="urn:microsoft.com/office/officeart/2008/layout/AscendingPictureAccentProcess"/>
    <dgm:cxn modelId="{D4CECD27-176B-40C8-8BB4-26DA308BB280}" type="presParOf" srcId="{242C83DB-CA04-41FA-9D46-3FBE91265CF6}" destId="{4E058342-5181-4171-9D5C-2F1FAA912B77}" srcOrd="0" destOrd="0" presId="urn:microsoft.com/office/officeart/2008/layout/AscendingPictureAccent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9E0E4CA0-4FA8-41D1-BA0D-319322B87FEF}" type="doc">
      <dgm:prSet loTypeId="urn:microsoft.com/office/officeart/2005/8/layout/cycle2" loCatId="cycle" qsTypeId="urn:microsoft.com/office/officeart/2005/8/quickstyle/simple1" qsCatId="simple" csTypeId="urn:microsoft.com/office/officeart/2005/8/colors/colorful5" csCatId="colorful" phldr="1"/>
      <dgm:spPr/>
      <dgm:t>
        <a:bodyPr/>
        <a:lstStyle/>
        <a:p>
          <a:pPr rtl="1"/>
          <a:endParaRPr lang="ar-SA"/>
        </a:p>
      </dgm:t>
    </dgm:pt>
    <dgm:pt modelId="{ABAF8293-4A38-435C-9853-D80A9341ED5C}">
      <dgm:prSet phldrT="[نص]"/>
      <dgm:spPr/>
      <dgm:t>
        <a:bodyPr/>
        <a:lstStyle/>
        <a:p>
          <a:pPr rtl="1"/>
          <a:r>
            <a:rPr lang="ar-SA" dirty="0" smtClean="0"/>
            <a:t>إعادة الاختبار</a:t>
          </a:r>
          <a:endParaRPr lang="ar-SA" dirty="0"/>
        </a:p>
      </dgm:t>
    </dgm:pt>
    <dgm:pt modelId="{3783557A-9636-4FE9-8017-F1E2E09879E1}" type="parTrans" cxnId="{1A1F36B6-00DE-47E1-A709-B90091635DA1}">
      <dgm:prSet/>
      <dgm:spPr/>
      <dgm:t>
        <a:bodyPr/>
        <a:lstStyle/>
        <a:p>
          <a:pPr rtl="1"/>
          <a:endParaRPr lang="ar-SA"/>
        </a:p>
      </dgm:t>
    </dgm:pt>
    <dgm:pt modelId="{519BEA10-758E-4DD0-8BD8-BDEEC947B82E}" type="sibTrans" cxnId="{1A1F36B6-00DE-47E1-A709-B90091635DA1}">
      <dgm:prSet/>
      <dgm:spPr/>
      <dgm:t>
        <a:bodyPr/>
        <a:lstStyle/>
        <a:p>
          <a:pPr rtl="1"/>
          <a:endParaRPr lang="ar-SA"/>
        </a:p>
      </dgm:t>
    </dgm:pt>
    <dgm:pt modelId="{D3110C00-AC13-4271-B448-B4351E551D0F}">
      <dgm:prSet phldrT="[نص]"/>
      <dgm:spPr/>
      <dgm:t>
        <a:bodyPr/>
        <a:lstStyle/>
        <a:p>
          <a:pPr rtl="1"/>
          <a:r>
            <a:rPr lang="ar-SA" dirty="0" smtClean="0"/>
            <a:t>الصور المتكافئة</a:t>
          </a:r>
          <a:endParaRPr lang="ar-SA" dirty="0"/>
        </a:p>
      </dgm:t>
    </dgm:pt>
    <dgm:pt modelId="{8A17DD3C-3FFE-45A6-82B0-84D0E5E488BE}" type="parTrans" cxnId="{BEF613A0-1BDE-4A23-9261-6F1C3D8A44CD}">
      <dgm:prSet/>
      <dgm:spPr/>
      <dgm:t>
        <a:bodyPr/>
        <a:lstStyle/>
        <a:p>
          <a:pPr rtl="1"/>
          <a:endParaRPr lang="ar-SA"/>
        </a:p>
      </dgm:t>
    </dgm:pt>
    <dgm:pt modelId="{3DEE6C37-4B25-43C6-B88F-D336548B43F5}" type="sibTrans" cxnId="{BEF613A0-1BDE-4A23-9261-6F1C3D8A44CD}">
      <dgm:prSet/>
      <dgm:spPr/>
      <dgm:t>
        <a:bodyPr/>
        <a:lstStyle/>
        <a:p>
          <a:pPr rtl="1"/>
          <a:endParaRPr lang="ar-SA"/>
        </a:p>
      </dgm:t>
    </dgm:pt>
    <dgm:pt modelId="{FA7F2FA3-BB8D-4882-AC33-EF9EDFD8CA3C}">
      <dgm:prSet phldrT="[نص]"/>
      <dgm:spPr/>
      <dgm:t>
        <a:bodyPr/>
        <a:lstStyle/>
        <a:p>
          <a:pPr rtl="1"/>
          <a:r>
            <a:rPr lang="ar-SA" dirty="0" smtClean="0"/>
            <a:t>التجزئة النصفية</a:t>
          </a:r>
          <a:endParaRPr lang="ar-SA" dirty="0"/>
        </a:p>
      </dgm:t>
    </dgm:pt>
    <dgm:pt modelId="{90CF1675-ED1E-44DD-9117-DDD2799E73AA}" type="parTrans" cxnId="{7CDCDCF8-BB64-4AB5-AEAD-CBCCE859A5B1}">
      <dgm:prSet/>
      <dgm:spPr/>
      <dgm:t>
        <a:bodyPr/>
        <a:lstStyle/>
        <a:p>
          <a:pPr rtl="1"/>
          <a:endParaRPr lang="ar-SA"/>
        </a:p>
      </dgm:t>
    </dgm:pt>
    <dgm:pt modelId="{C93B6B7F-61C0-49E8-B2C8-11F85E299C8D}" type="sibTrans" cxnId="{7CDCDCF8-BB64-4AB5-AEAD-CBCCE859A5B1}">
      <dgm:prSet/>
      <dgm:spPr/>
      <dgm:t>
        <a:bodyPr/>
        <a:lstStyle/>
        <a:p>
          <a:pPr rtl="1"/>
          <a:endParaRPr lang="ar-SA"/>
        </a:p>
      </dgm:t>
    </dgm:pt>
    <dgm:pt modelId="{D9B46FF3-9919-4BBC-A469-DB775D6A5F77}" type="pres">
      <dgm:prSet presAssocID="{9E0E4CA0-4FA8-41D1-BA0D-319322B87FEF}" presName="cycle" presStyleCnt="0">
        <dgm:presLayoutVars>
          <dgm:dir/>
          <dgm:resizeHandles val="exact"/>
        </dgm:presLayoutVars>
      </dgm:prSet>
      <dgm:spPr/>
      <dgm:t>
        <a:bodyPr/>
        <a:lstStyle/>
        <a:p>
          <a:pPr rtl="1"/>
          <a:endParaRPr lang="ar-SA"/>
        </a:p>
      </dgm:t>
    </dgm:pt>
    <dgm:pt modelId="{E8625993-2897-462A-BACF-A6E4B1EE53CF}" type="pres">
      <dgm:prSet presAssocID="{ABAF8293-4A38-435C-9853-D80A9341ED5C}" presName="node" presStyleLbl="node1" presStyleIdx="0" presStyleCnt="3">
        <dgm:presLayoutVars>
          <dgm:bulletEnabled val="1"/>
        </dgm:presLayoutVars>
      </dgm:prSet>
      <dgm:spPr/>
      <dgm:t>
        <a:bodyPr/>
        <a:lstStyle/>
        <a:p>
          <a:pPr rtl="1"/>
          <a:endParaRPr lang="ar-SA"/>
        </a:p>
      </dgm:t>
    </dgm:pt>
    <dgm:pt modelId="{075E5C66-2EF1-406C-9285-C77222953312}" type="pres">
      <dgm:prSet presAssocID="{519BEA10-758E-4DD0-8BD8-BDEEC947B82E}" presName="sibTrans" presStyleLbl="sibTrans2D1" presStyleIdx="0" presStyleCnt="3"/>
      <dgm:spPr/>
      <dgm:t>
        <a:bodyPr/>
        <a:lstStyle/>
        <a:p>
          <a:pPr rtl="1"/>
          <a:endParaRPr lang="ar-SA"/>
        </a:p>
      </dgm:t>
    </dgm:pt>
    <dgm:pt modelId="{F9D8CBEA-498C-475A-94EB-FA54DF5B59B1}" type="pres">
      <dgm:prSet presAssocID="{519BEA10-758E-4DD0-8BD8-BDEEC947B82E}" presName="connectorText" presStyleLbl="sibTrans2D1" presStyleIdx="0" presStyleCnt="3"/>
      <dgm:spPr/>
      <dgm:t>
        <a:bodyPr/>
        <a:lstStyle/>
        <a:p>
          <a:pPr rtl="1"/>
          <a:endParaRPr lang="ar-SA"/>
        </a:p>
      </dgm:t>
    </dgm:pt>
    <dgm:pt modelId="{F0B42848-AD67-4D87-8A04-3167EE059464}" type="pres">
      <dgm:prSet presAssocID="{D3110C00-AC13-4271-B448-B4351E551D0F}" presName="node" presStyleLbl="node1" presStyleIdx="1" presStyleCnt="3">
        <dgm:presLayoutVars>
          <dgm:bulletEnabled val="1"/>
        </dgm:presLayoutVars>
      </dgm:prSet>
      <dgm:spPr/>
      <dgm:t>
        <a:bodyPr/>
        <a:lstStyle/>
        <a:p>
          <a:pPr rtl="1"/>
          <a:endParaRPr lang="ar-SA"/>
        </a:p>
      </dgm:t>
    </dgm:pt>
    <dgm:pt modelId="{701D08BB-E69D-4020-A474-4FB98ED69288}" type="pres">
      <dgm:prSet presAssocID="{3DEE6C37-4B25-43C6-B88F-D336548B43F5}" presName="sibTrans" presStyleLbl="sibTrans2D1" presStyleIdx="1" presStyleCnt="3"/>
      <dgm:spPr/>
      <dgm:t>
        <a:bodyPr/>
        <a:lstStyle/>
        <a:p>
          <a:pPr rtl="1"/>
          <a:endParaRPr lang="ar-SA"/>
        </a:p>
      </dgm:t>
    </dgm:pt>
    <dgm:pt modelId="{50618EFC-2F51-4CEF-96B8-42D5C17E7BCA}" type="pres">
      <dgm:prSet presAssocID="{3DEE6C37-4B25-43C6-B88F-D336548B43F5}" presName="connectorText" presStyleLbl="sibTrans2D1" presStyleIdx="1" presStyleCnt="3"/>
      <dgm:spPr/>
      <dgm:t>
        <a:bodyPr/>
        <a:lstStyle/>
        <a:p>
          <a:pPr rtl="1"/>
          <a:endParaRPr lang="ar-SA"/>
        </a:p>
      </dgm:t>
    </dgm:pt>
    <dgm:pt modelId="{90418C84-F488-45BC-AA92-C7740B0EF866}" type="pres">
      <dgm:prSet presAssocID="{FA7F2FA3-BB8D-4882-AC33-EF9EDFD8CA3C}" presName="node" presStyleLbl="node1" presStyleIdx="2" presStyleCnt="3">
        <dgm:presLayoutVars>
          <dgm:bulletEnabled val="1"/>
        </dgm:presLayoutVars>
      </dgm:prSet>
      <dgm:spPr/>
      <dgm:t>
        <a:bodyPr/>
        <a:lstStyle/>
        <a:p>
          <a:pPr rtl="1"/>
          <a:endParaRPr lang="ar-SA"/>
        </a:p>
      </dgm:t>
    </dgm:pt>
    <dgm:pt modelId="{E5AE20FF-7556-4765-BE39-11F727B8046D}" type="pres">
      <dgm:prSet presAssocID="{C93B6B7F-61C0-49E8-B2C8-11F85E299C8D}" presName="sibTrans" presStyleLbl="sibTrans2D1" presStyleIdx="2" presStyleCnt="3"/>
      <dgm:spPr/>
      <dgm:t>
        <a:bodyPr/>
        <a:lstStyle/>
        <a:p>
          <a:pPr rtl="1"/>
          <a:endParaRPr lang="ar-SA"/>
        </a:p>
      </dgm:t>
    </dgm:pt>
    <dgm:pt modelId="{0F2F4F9A-CEAF-4474-9DA0-B21790F58C93}" type="pres">
      <dgm:prSet presAssocID="{C93B6B7F-61C0-49E8-B2C8-11F85E299C8D}" presName="connectorText" presStyleLbl="sibTrans2D1" presStyleIdx="2" presStyleCnt="3"/>
      <dgm:spPr/>
      <dgm:t>
        <a:bodyPr/>
        <a:lstStyle/>
        <a:p>
          <a:pPr rtl="1"/>
          <a:endParaRPr lang="ar-SA"/>
        </a:p>
      </dgm:t>
    </dgm:pt>
  </dgm:ptLst>
  <dgm:cxnLst>
    <dgm:cxn modelId="{CCF09DD4-8310-4776-84ED-FE7483EB66FB}" type="presOf" srcId="{3DEE6C37-4B25-43C6-B88F-D336548B43F5}" destId="{701D08BB-E69D-4020-A474-4FB98ED69288}" srcOrd="0" destOrd="0" presId="urn:microsoft.com/office/officeart/2005/8/layout/cycle2"/>
    <dgm:cxn modelId="{17A7E718-22E7-4894-8491-A01F657EAC52}" type="presOf" srcId="{D3110C00-AC13-4271-B448-B4351E551D0F}" destId="{F0B42848-AD67-4D87-8A04-3167EE059464}" srcOrd="0" destOrd="0" presId="urn:microsoft.com/office/officeart/2005/8/layout/cycle2"/>
    <dgm:cxn modelId="{0DACB04B-1DD6-4CB6-9381-D6F4D119688C}" type="presOf" srcId="{C93B6B7F-61C0-49E8-B2C8-11F85E299C8D}" destId="{E5AE20FF-7556-4765-BE39-11F727B8046D}" srcOrd="0" destOrd="0" presId="urn:microsoft.com/office/officeart/2005/8/layout/cycle2"/>
    <dgm:cxn modelId="{AD7C9E32-C5C3-47F4-802D-FECA14D9C516}" type="presOf" srcId="{ABAF8293-4A38-435C-9853-D80A9341ED5C}" destId="{E8625993-2897-462A-BACF-A6E4B1EE53CF}" srcOrd="0" destOrd="0" presId="urn:microsoft.com/office/officeart/2005/8/layout/cycle2"/>
    <dgm:cxn modelId="{2D0CC820-A98A-408B-9821-3AA5756DAC41}" type="presOf" srcId="{9E0E4CA0-4FA8-41D1-BA0D-319322B87FEF}" destId="{D9B46FF3-9919-4BBC-A469-DB775D6A5F77}" srcOrd="0" destOrd="0" presId="urn:microsoft.com/office/officeart/2005/8/layout/cycle2"/>
    <dgm:cxn modelId="{9CCAA890-FF16-4C3E-ACE2-6333A4B05C3C}" type="presOf" srcId="{FA7F2FA3-BB8D-4882-AC33-EF9EDFD8CA3C}" destId="{90418C84-F488-45BC-AA92-C7740B0EF866}" srcOrd="0" destOrd="0" presId="urn:microsoft.com/office/officeart/2005/8/layout/cycle2"/>
    <dgm:cxn modelId="{BEF613A0-1BDE-4A23-9261-6F1C3D8A44CD}" srcId="{9E0E4CA0-4FA8-41D1-BA0D-319322B87FEF}" destId="{D3110C00-AC13-4271-B448-B4351E551D0F}" srcOrd="1" destOrd="0" parTransId="{8A17DD3C-3FFE-45A6-82B0-84D0E5E488BE}" sibTransId="{3DEE6C37-4B25-43C6-B88F-D336548B43F5}"/>
    <dgm:cxn modelId="{9D3DC708-A8C9-475D-B056-0A04AD6A6104}" type="presOf" srcId="{519BEA10-758E-4DD0-8BD8-BDEEC947B82E}" destId="{F9D8CBEA-498C-475A-94EB-FA54DF5B59B1}" srcOrd="1" destOrd="0" presId="urn:microsoft.com/office/officeart/2005/8/layout/cycle2"/>
    <dgm:cxn modelId="{B975822D-FA83-4944-B972-66F327E441A2}" type="presOf" srcId="{C93B6B7F-61C0-49E8-B2C8-11F85E299C8D}" destId="{0F2F4F9A-CEAF-4474-9DA0-B21790F58C93}" srcOrd="1" destOrd="0" presId="urn:microsoft.com/office/officeart/2005/8/layout/cycle2"/>
    <dgm:cxn modelId="{F3C28251-E760-46B9-913B-B529952DCA04}" type="presOf" srcId="{3DEE6C37-4B25-43C6-B88F-D336548B43F5}" destId="{50618EFC-2F51-4CEF-96B8-42D5C17E7BCA}" srcOrd="1" destOrd="0" presId="urn:microsoft.com/office/officeart/2005/8/layout/cycle2"/>
    <dgm:cxn modelId="{1A1F36B6-00DE-47E1-A709-B90091635DA1}" srcId="{9E0E4CA0-4FA8-41D1-BA0D-319322B87FEF}" destId="{ABAF8293-4A38-435C-9853-D80A9341ED5C}" srcOrd="0" destOrd="0" parTransId="{3783557A-9636-4FE9-8017-F1E2E09879E1}" sibTransId="{519BEA10-758E-4DD0-8BD8-BDEEC947B82E}"/>
    <dgm:cxn modelId="{C8C71EA8-6E21-4B79-A614-02E85FD1B7BA}" type="presOf" srcId="{519BEA10-758E-4DD0-8BD8-BDEEC947B82E}" destId="{075E5C66-2EF1-406C-9285-C77222953312}" srcOrd="0" destOrd="0" presId="urn:microsoft.com/office/officeart/2005/8/layout/cycle2"/>
    <dgm:cxn modelId="{7CDCDCF8-BB64-4AB5-AEAD-CBCCE859A5B1}" srcId="{9E0E4CA0-4FA8-41D1-BA0D-319322B87FEF}" destId="{FA7F2FA3-BB8D-4882-AC33-EF9EDFD8CA3C}" srcOrd="2" destOrd="0" parTransId="{90CF1675-ED1E-44DD-9117-DDD2799E73AA}" sibTransId="{C93B6B7F-61C0-49E8-B2C8-11F85E299C8D}"/>
    <dgm:cxn modelId="{A02454C6-C092-4023-8237-993B6CFBEF03}" type="presParOf" srcId="{D9B46FF3-9919-4BBC-A469-DB775D6A5F77}" destId="{E8625993-2897-462A-BACF-A6E4B1EE53CF}" srcOrd="0" destOrd="0" presId="urn:microsoft.com/office/officeart/2005/8/layout/cycle2"/>
    <dgm:cxn modelId="{D822DF2A-D513-4F62-B03B-7C2F4740F9C9}" type="presParOf" srcId="{D9B46FF3-9919-4BBC-A469-DB775D6A5F77}" destId="{075E5C66-2EF1-406C-9285-C77222953312}" srcOrd="1" destOrd="0" presId="urn:microsoft.com/office/officeart/2005/8/layout/cycle2"/>
    <dgm:cxn modelId="{3290C0CD-4EB1-48C4-8764-95799EF3A00B}" type="presParOf" srcId="{075E5C66-2EF1-406C-9285-C77222953312}" destId="{F9D8CBEA-498C-475A-94EB-FA54DF5B59B1}" srcOrd="0" destOrd="0" presId="urn:microsoft.com/office/officeart/2005/8/layout/cycle2"/>
    <dgm:cxn modelId="{3CF2676B-CBCE-41ED-B8C7-5AE84212E9E7}" type="presParOf" srcId="{D9B46FF3-9919-4BBC-A469-DB775D6A5F77}" destId="{F0B42848-AD67-4D87-8A04-3167EE059464}" srcOrd="2" destOrd="0" presId="urn:microsoft.com/office/officeart/2005/8/layout/cycle2"/>
    <dgm:cxn modelId="{03A3066A-7575-4034-A4C2-4FC0414C940D}" type="presParOf" srcId="{D9B46FF3-9919-4BBC-A469-DB775D6A5F77}" destId="{701D08BB-E69D-4020-A474-4FB98ED69288}" srcOrd="3" destOrd="0" presId="urn:microsoft.com/office/officeart/2005/8/layout/cycle2"/>
    <dgm:cxn modelId="{219648C1-D8D7-4332-8BDD-CDEFB9AEF66B}" type="presParOf" srcId="{701D08BB-E69D-4020-A474-4FB98ED69288}" destId="{50618EFC-2F51-4CEF-96B8-42D5C17E7BCA}" srcOrd="0" destOrd="0" presId="urn:microsoft.com/office/officeart/2005/8/layout/cycle2"/>
    <dgm:cxn modelId="{0D6475B6-CDD6-4F41-9B29-8329D6B21B9A}" type="presParOf" srcId="{D9B46FF3-9919-4BBC-A469-DB775D6A5F77}" destId="{90418C84-F488-45BC-AA92-C7740B0EF866}" srcOrd="4" destOrd="0" presId="urn:microsoft.com/office/officeart/2005/8/layout/cycle2"/>
    <dgm:cxn modelId="{843B1A7C-93FD-4A2C-9209-CCD457C4013D}" type="presParOf" srcId="{D9B46FF3-9919-4BBC-A469-DB775D6A5F77}" destId="{E5AE20FF-7556-4765-BE39-11F727B8046D}" srcOrd="5" destOrd="0" presId="urn:microsoft.com/office/officeart/2005/8/layout/cycle2"/>
    <dgm:cxn modelId="{90B8773F-7610-46A4-A6AE-E9C52391A817}" type="presParOf" srcId="{E5AE20FF-7556-4765-BE39-11F727B8046D}" destId="{0F2F4F9A-CEAF-4474-9DA0-B21790F58C93}"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9E0E4CA0-4FA8-41D1-BA0D-319322B87FEF}" type="doc">
      <dgm:prSet loTypeId="urn:microsoft.com/office/officeart/2005/8/layout/cycle2" loCatId="cycle" qsTypeId="urn:microsoft.com/office/officeart/2005/8/quickstyle/simple1" qsCatId="simple" csTypeId="urn:microsoft.com/office/officeart/2005/8/colors/colorful5" csCatId="colorful" phldr="1"/>
      <dgm:spPr/>
      <dgm:t>
        <a:bodyPr/>
        <a:lstStyle/>
        <a:p>
          <a:pPr rtl="1"/>
          <a:endParaRPr lang="ar-SA"/>
        </a:p>
      </dgm:t>
    </dgm:pt>
    <dgm:pt modelId="{ABAF8293-4A38-435C-9853-D80A9341ED5C}">
      <dgm:prSet phldrT="[نص]" custT="1"/>
      <dgm:spPr/>
      <dgm:t>
        <a:bodyPr/>
        <a:lstStyle/>
        <a:p>
          <a:pPr rtl="1"/>
          <a:r>
            <a:rPr lang="ar-SA" sz="2400" dirty="0" smtClean="0"/>
            <a:t>الصدق الظاهري</a:t>
          </a:r>
          <a:endParaRPr lang="ar-SA" sz="2400" dirty="0"/>
        </a:p>
      </dgm:t>
    </dgm:pt>
    <dgm:pt modelId="{3783557A-9636-4FE9-8017-F1E2E09879E1}" type="parTrans" cxnId="{1A1F36B6-00DE-47E1-A709-B90091635DA1}">
      <dgm:prSet/>
      <dgm:spPr/>
      <dgm:t>
        <a:bodyPr/>
        <a:lstStyle/>
        <a:p>
          <a:pPr rtl="1"/>
          <a:endParaRPr lang="ar-SA"/>
        </a:p>
      </dgm:t>
    </dgm:pt>
    <dgm:pt modelId="{519BEA10-758E-4DD0-8BD8-BDEEC947B82E}" type="sibTrans" cxnId="{1A1F36B6-00DE-47E1-A709-B90091635DA1}">
      <dgm:prSet/>
      <dgm:spPr/>
      <dgm:t>
        <a:bodyPr/>
        <a:lstStyle/>
        <a:p>
          <a:pPr rtl="1"/>
          <a:endParaRPr lang="ar-SA"/>
        </a:p>
      </dgm:t>
    </dgm:pt>
    <dgm:pt modelId="{D3110C00-AC13-4271-B448-B4351E551D0F}">
      <dgm:prSet phldrT="[نص]" custT="1"/>
      <dgm:spPr/>
      <dgm:t>
        <a:bodyPr/>
        <a:lstStyle/>
        <a:p>
          <a:pPr rtl="1"/>
          <a:r>
            <a:rPr lang="ar-SA" sz="2400" dirty="0" smtClean="0"/>
            <a:t>صدق المحتوى</a:t>
          </a:r>
          <a:endParaRPr lang="ar-SA" sz="2400" dirty="0"/>
        </a:p>
      </dgm:t>
    </dgm:pt>
    <dgm:pt modelId="{8A17DD3C-3FFE-45A6-82B0-84D0E5E488BE}" type="parTrans" cxnId="{BEF613A0-1BDE-4A23-9261-6F1C3D8A44CD}">
      <dgm:prSet/>
      <dgm:spPr/>
      <dgm:t>
        <a:bodyPr/>
        <a:lstStyle/>
        <a:p>
          <a:pPr rtl="1"/>
          <a:endParaRPr lang="ar-SA"/>
        </a:p>
      </dgm:t>
    </dgm:pt>
    <dgm:pt modelId="{3DEE6C37-4B25-43C6-B88F-D336548B43F5}" type="sibTrans" cxnId="{BEF613A0-1BDE-4A23-9261-6F1C3D8A44CD}">
      <dgm:prSet/>
      <dgm:spPr/>
      <dgm:t>
        <a:bodyPr/>
        <a:lstStyle/>
        <a:p>
          <a:pPr rtl="1"/>
          <a:endParaRPr lang="ar-SA"/>
        </a:p>
      </dgm:t>
    </dgm:pt>
    <dgm:pt modelId="{FA7F2FA3-BB8D-4882-AC33-EF9EDFD8CA3C}">
      <dgm:prSet phldrT="[نص]" custT="1"/>
      <dgm:spPr/>
      <dgm:t>
        <a:bodyPr/>
        <a:lstStyle/>
        <a:p>
          <a:pPr rtl="1"/>
          <a:r>
            <a:rPr lang="ar-SA" sz="2400" dirty="0" smtClean="0"/>
            <a:t>صدق المحك</a:t>
          </a:r>
        </a:p>
        <a:p>
          <a:pPr rtl="1"/>
          <a:r>
            <a:rPr lang="ar-SA" sz="2400" b="1" dirty="0" smtClean="0"/>
            <a:t>(</a:t>
          </a:r>
          <a:r>
            <a:rPr lang="ar-SA" sz="1800" b="1" dirty="0" smtClean="0"/>
            <a:t>تلازمي-تنبؤي)</a:t>
          </a:r>
          <a:endParaRPr lang="ar-SA" sz="1800" b="1" dirty="0"/>
        </a:p>
      </dgm:t>
    </dgm:pt>
    <dgm:pt modelId="{90CF1675-ED1E-44DD-9117-DDD2799E73AA}" type="parTrans" cxnId="{7CDCDCF8-BB64-4AB5-AEAD-CBCCE859A5B1}">
      <dgm:prSet/>
      <dgm:spPr/>
      <dgm:t>
        <a:bodyPr/>
        <a:lstStyle/>
        <a:p>
          <a:pPr rtl="1"/>
          <a:endParaRPr lang="ar-SA"/>
        </a:p>
      </dgm:t>
    </dgm:pt>
    <dgm:pt modelId="{C93B6B7F-61C0-49E8-B2C8-11F85E299C8D}" type="sibTrans" cxnId="{7CDCDCF8-BB64-4AB5-AEAD-CBCCE859A5B1}">
      <dgm:prSet/>
      <dgm:spPr/>
      <dgm:t>
        <a:bodyPr/>
        <a:lstStyle/>
        <a:p>
          <a:pPr rtl="1"/>
          <a:endParaRPr lang="ar-SA"/>
        </a:p>
      </dgm:t>
    </dgm:pt>
    <dgm:pt modelId="{C6E92AFB-0866-4D90-9852-60D9F784BD02}">
      <dgm:prSet phldrT="[نص]"/>
      <dgm:spPr/>
      <dgm:t>
        <a:bodyPr/>
        <a:lstStyle/>
        <a:p>
          <a:pPr rtl="1"/>
          <a:r>
            <a:rPr lang="ar-SA" dirty="0" smtClean="0"/>
            <a:t>الصدق العاملي</a:t>
          </a:r>
          <a:endParaRPr lang="ar-SA" dirty="0"/>
        </a:p>
      </dgm:t>
    </dgm:pt>
    <dgm:pt modelId="{7BC58270-722B-4AD6-83F2-B7571BC327B2}" type="parTrans" cxnId="{505E2AD3-D3A5-4A2B-8D12-E852EFBC57A3}">
      <dgm:prSet/>
      <dgm:spPr/>
      <dgm:t>
        <a:bodyPr/>
        <a:lstStyle/>
        <a:p>
          <a:pPr rtl="1"/>
          <a:endParaRPr lang="ar-SA"/>
        </a:p>
      </dgm:t>
    </dgm:pt>
    <dgm:pt modelId="{BA4CE80E-1517-44E9-97A1-6A513F9705EC}" type="sibTrans" cxnId="{505E2AD3-D3A5-4A2B-8D12-E852EFBC57A3}">
      <dgm:prSet/>
      <dgm:spPr/>
      <dgm:t>
        <a:bodyPr/>
        <a:lstStyle/>
        <a:p>
          <a:pPr rtl="1"/>
          <a:endParaRPr lang="ar-SA"/>
        </a:p>
      </dgm:t>
    </dgm:pt>
    <dgm:pt modelId="{D9B46FF3-9919-4BBC-A469-DB775D6A5F77}" type="pres">
      <dgm:prSet presAssocID="{9E0E4CA0-4FA8-41D1-BA0D-319322B87FEF}" presName="cycle" presStyleCnt="0">
        <dgm:presLayoutVars>
          <dgm:dir/>
          <dgm:resizeHandles val="exact"/>
        </dgm:presLayoutVars>
      </dgm:prSet>
      <dgm:spPr/>
      <dgm:t>
        <a:bodyPr/>
        <a:lstStyle/>
        <a:p>
          <a:pPr rtl="1"/>
          <a:endParaRPr lang="ar-SA"/>
        </a:p>
      </dgm:t>
    </dgm:pt>
    <dgm:pt modelId="{E8625993-2897-462A-BACF-A6E4B1EE53CF}" type="pres">
      <dgm:prSet presAssocID="{ABAF8293-4A38-435C-9853-D80A9341ED5C}" presName="node" presStyleLbl="node1" presStyleIdx="0" presStyleCnt="4">
        <dgm:presLayoutVars>
          <dgm:bulletEnabled val="1"/>
        </dgm:presLayoutVars>
      </dgm:prSet>
      <dgm:spPr/>
      <dgm:t>
        <a:bodyPr/>
        <a:lstStyle/>
        <a:p>
          <a:pPr rtl="1"/>
          <a:endParaRPr lang="ar-SA"/>
        </a:p>
      </dgm:t>
    </dgm:pt>
    <dgm:pt modelId="{075E5C66-2EF1-406C-9285-C77222953312}" type="pres">
      <dgm:prSet presAssocID="{519BEA10-758E-4DD0-8BD8-BDEEC947B82E}" presName="sibTrans" presStyleLbl="sibTrans2D1" presStyleIdx="0" presStyleCnt="4"/>
      <dgm:spPr/>
      <dgm:t>
        <a:bodyPr/>
        <a:lstStyle/>
        <a:p>
          <a:pPr rtl="1"/>
          <a:endParaRPr lang="ar-SA"/>
        </a:p>
      </dgm:t>
    </dgm:pt>
    <dgm:pt modelId="{F9D8CBEA-498C-475A-94EB-FA54DF5B59B1}" type="pres">
      <dgm:prSet presAssocID="{519BEA10-758E-4DD0-8BD8-BDEEC947B82E}" presName="connectorText" presStyleLbl="sibTrans2D1" presStyleIdx="0" presStyleCnt="4"/>
      <dgm:spPr/>
      <dgm:t>
        <a:bodyPr/>
        <a:lstStyle/>
        <a:p>
          <a:pPr rtl="1"/>
          <a:endParaRPr lang="ar-SA"/>
        </a:p>
      </dgm:t>
    </dgm:pt>
    <dgm:pt modelId="{F0B42848-AD67-4D87-8A04-3167EE059464}" type="pres">
      <dgm:prSet presAssocID="{D3110C00-AC13-4271-B448-B4351E551D0F}" presName="node" presStyleLbl="node1" presStyleIdx="1" presStyleCnt="4">
        <dgm:presLayoutVars>
          <dgm:bulletEnabled val="1"/>
        </dgm:presLayoutVars>
      </dgm:prSet>
      <dgm:spPr/>
      <dgm:t>
        <a:bodyPr/>
        <a:lstStyle/>
        <a:p>
          <a:pPr rtl="1"/>
          <a:endParaRPr lang="ar-SA"/>
        </a:p>
      </dgm:t>
    </dgm:pt>
    <dgm:pt modelId="{701D08BB-E69D-4020-A474-4FB98ED69288}" type="pres">
      <dgm:prSet presAssocID="{3DEE6C37-4B25-43C6-B88F-D336548B43F5}" presName="sibTrans" presStyleLbl="sibTrans2D1" presStyleIdx="1" presStyleCnt="4"/>
      <dgm:spPr/>
      <dgm:t>
        <a:bodyPr/>
        <a:lstStyle/>
        <a:p>
          <a:pPr rtl="1"/>
          <a:endParaRPr lang="ar-SA"/>
        </a:p>
      </dgm:t>
    </dgm:pt>
    <dgm:pt modelId="{50618EFC-2F51-4CEF-96B8-42D5C17E7BCA}" type="pres">
      <dgm:prSet presAssocID="{3DEE6C37-4B25-43C6-B88F-D336548B43F5}" presName="connectorText" presStyleLbl="sibTrans2D1" presStyleIdx="1" presStyleCnt="4"/>
      <dgm:spPr/>
      <dgm:t>
        <a:bodyPr/>
        <a:lstStyle/>
        <a:p>
          <a:pPr rtl="1"/>
          <a:endParaRPr lang="ar-SA"/>
        </a:p>
      </dgm:t>
    </dgm:pt>
    <dgm:pt modelId="{90418C84-F488-45BC-AA92-C7740B0EF866}" type="pres">
      <dgm:prSet presAssocID="{FA7F2FA3-BB8D-4882-AC33-EF9EDFD8CA3C}" presName="node" presStyleLbl="node1" presStyleIdx="2" presStyleCnt="4" custScaleX="147570">
        <dgm:presLayoutVars>
          <dgm:bulletEnabled val="1"/>
        </dgm:presLayoutVars>
      </dgm:prSet>
      <dgm:spPr/>
      <dgm:t>
        <a:bodyPr/>
        <a:lstStyle/>
        <a:p>
          <a:pPr rtl="1"/>
          <a:endParaRPr lang="ar-SA"/>
        </a:p>
      </dgm:t>
    </dgm:pt>
    <dgm:pt modelId="{E5AE20FF-7556-4765-BE39-11F727B8046D}" type="pres">
      <dgm:prSet presAssocID="{C93B6B7F-61C0-49E8-B2C8-11F85E299C8D}" presName="sibTrans" presStyleLbl="sibTrans2D1" presStyleIdx="2" presStyleCnt="4"/>
      <dgm:spPr/>
      <dgm:t>
        <a:bodyPr/>
        <a:lstStyle/>
        <a:p>
          <a:pPr rtl="1"/>
          <a:endParaRPr lang="ar-SA"/>
        </a:p>
      </dgm:t>
    </dgm:pt>
    <dgm:pt modelId="{0F2F4F9A-CEAF-4474-9DA0-B21790F58C93}" type="pres">
      <dgm:prSet presAssocID="{C93B6B7F-61C0-49E8-B2C8-11F85E299C8D}" presName="connectorText" presStyleLbl="sibTrans2D1" presStyleIdx="2" presStyleCnt="4"/>
      <dgm:spPr/>
      <dgm:t>
        <a:bodyPr/>
        <a:lstStyle/>
        <a:p>
          <a:pPr rtl="1"/>
          <a:endParaRPr lang="ar-SA"/>
        </a:p>
      </dgm:t>
    </dgm:pt>
    <dgm:pt modelId="{4298FD86-7E62-46CA-9BB2-B9D65F5E55A7}" type="pres">
      <dgm:prSet presAssocID="{C6E92AFB-0866-4D90-9852-60D9F784BD02}" presName="node" presStyleLbl="node1" presStyleIdx="3" presStyleCnt="4">
        <dgm:presLayoutVars>
          <dgm:bulletEnabled val="1"/>
        </dgm:presLayoutVars>
      </dgm:prSet>
      <dgm:spPr/>
      <dgm:t>
        <a:bodyPr/>
        <a:lstStyle/>
        <a:p>
          <a:pPr rtl="1"/>
          <a:endParaRPr lang="ar-SA"/>
        </a:p>
      </dgm:t>
    </dgm:pt>
    <dgm:pt modelId="{A9BB9A63-1C5B-4E8D-8144-5ACAD16D09EA}" type="pres">
      <dgm:prSet presAssocID="{BA4CE80E-1517-44E9-97A1-6A513F9705EC}" presName="sibTrans" presStyleLbl="sibTrans2D1" presStyleIdx="3" presStyleCnt="4"/>
      <dgm:spPr/>
      <dgm:t>
        <a:bodyPr/>
        <a:lstStyle/>
        <a:p>
          <a:pPr rtl="1"/>
          <a:endParaRPr lang="ar-SA"/>
        </a:p>
      </dgm:t>
    </dgm:pt>
    <dgm:pt modelId="{C99EE520-CA8F-4D7B-9E14-435A4C0816FF}" type="pres">
      <dgm:prSet presAssocID="{BA4CE80E-1517-44E9-97A1-6A513F9705EC}" presName="connectorText" presStyleLbl="sibTrans2D1" presStyleIdx="3" presStyleCnt="4"/>
      <dgm:spPr/>
      <dgm:t>
        <a:bodyPr/>
        <a:lstStyle/>
        <a:p>
          <a:pPr rtl="1"/>
          <a:endParaRPr lang="ar-SA"/>
        </a:p>
      </dgm:t>
    </dgm:pt>
  </dgm:ptLst>
  <dgm:cxnLst>
    <dgm:cxn modelId="{1A1F36B6-00DE-47E1-A709-B90091635DA1}" srcId="{9E0E4CA0-4FA8-41D1-BA0D-319322B87FEF}" destId="{ABAF8293-4A38-435C-9853-D80A9341ED5C}" srcOrd="0" destOrd="0" parTransId="{3783557A-9636-4FE9-8017-F1E2E09879E1}" sibTransId="{519BEA10-758E-4DD0-8BD8-BDEEC947B82E}"/>
    <dgm:cxn modelId="{5E557531-8BB7-43C9-86F4-35D3435B3E8C}" type="presOf" srcId="{519BEA10-758E-4DD0-8BD8-BDEEC947B82E}" destId="{F9D8CBEA-498C-475A-94EB-FA54DF5B59B1}" srcOrd="1" destOrd="0" presId="urn:microsoft.com/office/officeart/2005/8/layout/cycle2"/>
    <dgm:cxn modelId="{54349ADA-D521-4FCD-9202-869A956CE424}" type="presOf" srcId="{3DEE6C37-4B25-43C6-B88F-D336548B43F5}" destId="{701D08BB-E69D-4020-A474-4FB98ED69288}" srcOrd="0" destOrd="0" presId="urn:microsoft.com/office/officeart/2005/8/layout/cycle2"/>
    <dgm:cxn modelId="{BE17396B-D1DE-4144-B287-714E8B06D2EB}" type="presOf" srcId="{BA4CE80E-1517-44E9-97A1-6A513F9705EC}" destId="{C99EE520-CA8F-4D7B-9E14-435A4C0816FF}" srcOrd="1" destOrd="0" presId="urn:microsoft.com/office/officeart/2005/8/layout/cycle2"/>
    <dgm:cxn modelId="{505E2AD3-D3A5-4A2B-8D12-E852EFBC57A3}" srcId="{9E0E4CA0-4FA8-41D1-BA0D-319322B87FEF}" destId="{C6E92AFB-0866-4D90-9852-60D9F784BD02}" srcOrd="3" destOrd="0" parTransId="{7BC58270-722B-4AD6-83F2-B7571BC327B2}" sibTransId="{BA4CE80E-1517-44E9-97A1-6A513F9705EC}"/>
    <dgm:cxn modelId="{951B1249-1A61-4D89-A983-784DBEC26A4D}" type="presOf" srcId="{BA4CE80E-1517-44E9-97A1-6A513F9705EC}" destId="{A9BB9A63-1C5B-4E8D-8144-5ACAD16D09EA}" srcOrd="0" destOrd="0" presId="urn:microsoft.com/office/officeart/2005/8/layout/cycle2"/>
    <dgm:cxn modelId="{51808C4D-3627-4405-AD52-6DEF569AA311}" type="presOf" srcId="{C6E92AFB-0866-4D90-9852-60D9F784BD02}" destId="{4298FD86-7E62-46CA-9BB2-B9D65F5E55A7}" srcOrd="0" destOrd="0" presId="urn:microsoft.com/office/officeart/2005/8/layout/cycle2"/>
    <dgm:cxn modelId="{2102A255-9317-4DC9-A2CC-48EA43A8BD11}" type="presOf" srcId="{D3110C00-AC13-4271-B448-B4351E551D0F}" destId="{F0B42848-AD67-4D87-8A04-3167EE059464}" srcOrd="0" destOrd="0" presId="urn:microsoft.com/office/officeart/2005/8/layout/cycle2"/>
    <dgm:cxn modelId="{63F1F189-F0B4-4E3E-925C-FA36097B4D70}" type="presOf" srcId="{519BEA10-758E-4DD0-8BD8-BDEEC947B82E}" destId="{075E5C66-2EF1-406C-9285-C77222953312}" srcOrd="0" destOrd="0" presId="urn:microsoft.com/office/officeart/2005/8/layout/cycle2"/>
    <dgm:cxn modelId="{BEF613A0-1BDE-4A23-9261-6F1C3D8A44CD}" srcId="{9E0E4CA0-4FA8-41D1-BA0D-319322B87FEF}" destId="{D3110C00-AC13-4271-B448-B4351E551D0F}" srcOrd="1" destOrd="0" parTransId="{8A17DD3C-3FFE-45A6-82B0-84D0E5E488BE}" sibTransId="{3DEE6C37-4B25-43C6-B88F-D336548B43F5}"/>
    <dgm:cxn modelId="{87FB2217-7721-41A4-B21E-B35E3918CD88}" type="presOf" srcId="{FA7F2FA3-BB8D-4882-AC33-EF9EDFD8CA3C}" destId="{90418C84-F488-45BC-AA92-C7740B0EF866}" srcOrd="0" destOrd="0" presId="urn:microsoft.com/office/officeart/2005/8/layout/cycle2"/>
    <dgm:cxn modelId="{4EBAC9AE-C241-4769-BBAA-635EC9F4F35C}" type="presOf" srcId="{3DEE6C37-4B25-43C6-B88F-D336548B43F5}" destId="{50618EFC-2F51-4CEF-96B8-42D5C17E7BCA}" srcOrd="1" destOrd="0" presId="urn:microsoft.com/office/officeart/2005/8/layout/cycle2"/>
    <dgm:cxn modelId="{F4A1A55B-781B-4E93-AB31-C32C5554C556}" type="presOf" srcId="{9E0E4CA0-4FA8-41D1-BA0D-319322B87FEF}" destId="{D9B46FF3-9919-4BBC-A469-DB775D6A5F77}" srcOrd="0" destOrd="0" presId="urn:microsoft.com/office/officeart/2005/8/layout/cycle2"/>
    <dgm:cxn modelId="{9C4D7FAB-DF3E-4FDC-B0A5-84BE4D3F0574}" type="presOf" srcId="{C93B6B7F-61C0-49E8-B2C8-11F85E299C8D}" destId="{0F2F4F9A-CEAF-4474-9DA0-B21790F58C93}" srcOrd="1" destOrd="0" presId="urn:microsoft.com/office/officeart/2005/8/layout/cycle2"/>
    <dgm:cxn modelId="{41CE6077-1DDA-4DAB-A3BF-A0B3BEF23EA7}" type="presOf" srcId="{C93B6B7F-61C0-49E8-B2C8-11F85E299C8D}" destId="{E5AE20FF-7556-4765-BE39-11F727B8046D}" srcOrd="0" destOrd="0" presId="urn:microsoft.com/office/officeart/2005/8/layout/cycle2"/>
    <dgm:cxn modelId="{4044A256-660C-4F9C-8FBD-33151ABF8D1C}" type="presOf" srcId="{ABAF8293-4A38-435C-9853-D80A9341ED5C}" destId="{E8625993-2897-462A-BACF-A6E4B1EE53CF}" srcOrd="0" destOrd="0" presId="urn:microsoft.com/office/officeart/2005/8/layout/cycle2"/>
    <dgm:cxn modelId="{7CDCDCF8-BB64-4AB5-AEAD-CBCCE859A5B1}" srcId="{9E0E4CA0-4FA8-41D1-BA0D-319322B87FEF}" destId="{FA7F2FA3-BB8D-4882-AC33-EF9EDFD8CA3C}" srcOrd="2" destOrd="0" parTransId="{90CF1675-ED1E-44DD-9117-DDD2799E73AA}" sibTransId="{C93B6B7F-61C0-49E8-B2C8-11F85E299C8D}"/>
    <dgm:cxn modelId="{0436858A-962D-49D8-AD76-1F985E1C5AAA}" type="presParOf" srcId="{D9B46FF3-9919-4BBC-A469-DB775D6A5F77}" destId="{E8625993-2897-462A-BACF-A6E4B1EE53CF}" srcOrd="0" destOrd="0" presId="urn:microsoft.com/office/officeart/2005/8/layout/cycle2"/>
    <dgm:cxn modelId="{289368CD-2503-4C9D-8C79-71F3DA42E8D8}" type="presParOf" srcId="{D9B46FF3-9919-4BBC-A469-DB775D6A5F77}" destId="{075E5C66-2EF1-406C-9285-C77222953312}" srcOrd="1" destOrd="0" presId="urn:microsoft.com/office/officeart/2005/8/layout/cycle2"/>
    <dgm:cxn modelId="{D4A04294-E817-46E6-9597-64DAF2A90EE7}" type="presParOf" srcId="{075E5C66-2EF1-406C-9285-C77222953312}" destId="{F9D8CBEA-498C-475A-94EB-FA54DF5B59B1}" srcOrd="0" destOrd="0" presId="urn:microsoft.com/office/officeart/2005/8/layout/cycle2"/>
    <dgm:cxn modelId="{017B8FCB-D2BD-41CB-9E7B-EF1070FF62DC}" type="presParOf" srcId="{D9B46FF3-9919-4BBC-A469-DB775D6A5F77}" destId="{F0B42848-AD67-4D87-8A04-3167EE059464}" srcOrd="2" destOrd="0" presId="urn:microsoft.com/office/officeart/2005/8/layout/cycle2"/>
    <dgm:cxn modelId="{B7552788-9E47-42F9-A42C-44EF4B85E419}" type="presParOf" srcId="{D9B46FF3-9919-4BBC-A469-DB775D6A5F77}" destId="{701D08BB-E69D-4020-A474-4FB98ED69288}" srcOrd="3" destOrd="0" presId="urn:microsoft.com/office/officeart/2005/8/layout/cycle2"/>
    <dgm:cxn modelId="{A06B6E68-1075-4E0A-8981-12DA4C10FA56}" type="presParOf" srcId="{701D08BB-E69D-4020-A474-4FB98ED69288}" destId="{50618EFC-2F51-4CEF-96B8-42D5C17E7BCA}" srcOrd="0" destOrd="0" presId="urn:microsoft.com/office/officeart/2005/8/layout/cycle2"/>
    <dgm:cxn modelId="{E4E376E3-5637-46EC-8FC3-7D56CFA2F68E}" type="presParOf" srcId="{D9B46FF3-9919-4BBC-A469-DB775D6A5F77}" destId="{90418C84-F488-45BC-AA92-C7740B0EF866}" srcOrd="4" destOrd="0" presId="urn:microsoft.com/office/officeart/2005/8/layout/cycle2"/>
    <dgm:cxn modelId="{53778D0E-7791-469E-9E53-C66D9C9458F6}" type="presParOf" srcId="{D9B46FF3-9919-4BBC-A469-DB775D6A5F77}" destId="{E5AE20FF-7556-4765-BE39-11F727B8046D}" srcOrd="5" destOrd="0" presId="urn:microsoft.com/office/officeart/2005/8/layout/cycle2"/>
    <dgm:cxn modelId="{DD3868B2-45B0-40D3-ABC0-206F3FAFB326}" type="presParOf" srcId="{E5AE20FF-7556-4765-BE39-11F727B8046D}" destId="{0F2F4F9A-CEAF-4474-9DA0-B21790F58C93}" srcOrd="0" destOrd="0" presId="urn:microsoft.com/office/officeart/2005/8/layout/cycle2"/>
    <dgm:cxn modelId="{9F374FB0-1A5A-4341-9D97-6A05A32D0DBE}" type="presParOf" srcId="{D9B46FF3-9919-4BBC-A469-DB775D6A5F77}" destId="{4298FD86-7E62-46CA-9BB2-B9D65F5E55A7}" srcOrd="6" destOrd="0" presId="urn:microsoft.com/office/officeart/2005/8/layout/cycle2"/>
    <dgm:cxn modelId="{938C698E-C82A-4137-93AB-82DBF824F440}" type="presParOf" srcId="{D9B46FF3-9919-4BBC-A469-DB775D6A5F77}" destId="{A9BB9A63-1C5B-4E8D-8144-5ACAD16D09EA}" srcOrd="7" destOrd="0" presId="urn:microsoft.com/office/officeart/2005/8/layout/cycle2"/>
    <dgm:cxn modelId="{24B37AD5-EE38-4B7E-8425-095D6924A06A}" type="presParOf" srcId="{A9BB9A63-1C5B-4E8D-8144-5ACAD16D09EA}" destId="{C99EE520-CA8F-4D7B-9E14-435A4C0816FF}"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CA41A13A-7CFD-4B72-99E3-2D3DFEF261AD}" type="doc">
      <dgm:prSet loTypeId="urn:microsoft.com/office/officeart/2008/layout/VerticalCurvedList" loCatId="list" qsTypeId="urn:microsoft.com/office/officeart/2005/8/quickstyle/simple1" qsCatId="simple" csTypeId="urn:microsoft.com/office/officeart/2005/8/colors/colorful4" csCatId="colorful" phldr="1"/>
      <dgm:spPr/>
      <dgm:t>
        <a:bodyPr/>
        <a:lstStyle/>
        <a:p>
          <a:pPr rtl="1"/>
          <a:endParaRPr lang="ar-SA"/>
        </a:p>
      </dgm:t>
    </dgm:pt>
    <dgm:pt modelId="{ACE3731A-FCED-44A6-88DD-43D02CB741AF}">
      <dgm:prSet phldrT="[نص]"/>
      <dgm:spPr/>
      <dgm:t>
        <a:bodyPr/>
        <a:lstStyle/>
        <a:p>
          <a:pPr rtl="1"/>
          <a:r>
            <a:rPr lang="ar-SA" dirty="0" smtClean="0"/>
            <a:t>مقاييس </a:t>
          </a:r>
          <a:r>
            <a:rPr lang="ar-SA" dirty="0" err="1" smtClean="0"/>
            <a:t>الاستعدادت</a:t>
          </a:r>
          <a:endParaRPr lang="ar-SA" dirty="0"/>
        </a:p>
      </dgm:t>
    </dgm:pt>
    <dgm:pt modelId="{0F9292E0-7144-4797-99CA-91FB5C456C7B}" type="parTrans" cxnId="{29B21C92-63DA-48C8-887B-84B0C38F09B5}">
      <dgm:prSet/>
      <dgm:spPr/>
      <dgm:t>
        <a:bodyPr/>
        <a:lstStyle/>
        <a:p>
          <a:pPr rtl="1"/>
          <a:endParaRPr lang="ar-SA"/>
        </a:p>
      </dgm:t>
    </dgm:pt>
    <dgm:pt modelId="{355F8D89-937B-4C84-AF8E-6FB98333BB08}" type="sibTrans" cxnId="{29B21C92-63DA-48C8-887B-84B0C38F09B5}">
      <dgm:prSet/>
      <dgm:spPr/>
      <dgm:t>
        <a:bodyPr/>
        <a:lstStyle/>
        <a:p>
          <a:pPr rtl="1"/>
          <a:endParaRPr lang="ar-SA"/>
        </a:p>
      </dgm:t>
    </dgm:pt>
    <dgm:pt modelId="{31F97E0F-6F85-450C-B8F6-3B60A445AFD0}">
      <dgm:prSet phldrT="[نص]"/>
      <dgm:spPr/>
      <dgm:t>
        <a:bodyPr/>
        <a:lstStyle/>
        <a:p>
          <a:pPr rtl="1"/>
          <a:r>
            <a:rPr lang="ar-SA" dirty="0" smtClean="0"/>
            <a:t>مقاييس الميول</a:t>
          </a:r>
          <a:endParaRPr lang="ar-SA" dirty="0"/>
        </a:p>
      </dgm:t>
    </dgm:pt>
    <dgm:pt modelId="{E7281BDB-6347-4A07-948A-DFDE3D572FCA}" type="parTrans" cxnId="{6AC1296B-8F4D-4742-A774-375D48E66AC1}">
      <dgm:prSet/>
      <dgm:spPr/>
      <dgm:t>
        <a:bodyPr/>
        <a:lstStyle/>
        <a:p>
          <a:pPr rtl="1"/>
          <a:endParaRPr lang="ar-SA"/>
        </a:p>
      </dgm:t>
    </dgm:pt>
    <dgm:pt modelId="{A55E6905-8A33-4D8F-A482-371A3F7DF141}" type="sibTrans" cxnId="{6AC1296B-8F4D-4742-A774-375D48E66AC1}">
      <dgm:prSet/>
      <dgm:spPr/>
      <dgm:t>
        <a:bodyPr/>
        <a:lstStyle/>
        <a:p>
          <a:pPr rtl="1"/>
          <a:endParaRPr lang="ar-SA"/>
        </a:p>
      </dgm:t>
    </dgm:pt>
    <dgm:pt modelId="{9D61B402-351A-4DB9-88CA-77100EDE6DBF}">
      <dgm:prSet phldrT="[نص]"/>
      <dgm:spPr/>
      <dgm:t>
        <a:bodyPr/>
        <a:lstStyle/>
        <a:p>
          <a:pPr rtl="1"/>
          <a:r>
            <a:rPr lang="ar-SA" dirty="0" smtClean="0"/>
            <a:t>اختبارات ومقاييس القدرات العقلية</a:t>
          </a:r>
          <a:endParaRPr lang="ar-SA" dirty="0"/>
        </a:p>
      </dgm:t>
    </dgm:pt>
    <dgm:pt modelId="{A2C538AB-8AE1-4D51-812A-E5663A068106}" type="parTrans" cxnId="{E7F8D744-3EA6-4481-83BB-F4D454ADEE44}">
      <dgm:prSet/>
      <dgm:spPr/>
      <dgm:t>
        <a:bodyPr/>
        <a:lstStyle/>
        <a:p>
          <a:pPr rtl="1"/>
          <a:endParaRPr lang="ar-SA"/>
        </a:p>
      </dgm:t>
    </dgm:pt>
    <dgm:pt modelId="{AF2460EC-4A47-4200-9E00-0E19542DAC8A}" type="sibTrans" cxnId="{E7F8D744-3EA6-4481-83BB-F4D454ADEE44}">
      <dgm:prSet/>
      <dgm:spPr/>
      <dgm:t>
        <a:bodyPr/>
        <a:lstStyle/>
        <a:p>
          <a:pPr rtl="1"/>
          <a:endParaRPr lang="ar-SA"/>
        </a:p>
      </dgm:t>
    </dgm:pt>
    <dgm:pt modelId="{441D6BAF-D691-4D00-AC49-0D01D9DB38FA}">
      <dgm:prSet phldrT="[نص]"/>
      <dgm:spPr/>
      <dgm:t>
        <a:bodyPr/>
        <a:lstStyle/>
        <a:p>
          <a:pPr rtl="1"/>
          <a:r>
            <a:rPr lang="ar-SA" dirty="0" smtClean="0"/>
            <a:t>اختبارات ومقاييس الشخصية</a:t>
          </a:r>
          <a:endParaRPr lang="ar-SA" dirty="0"/>
        </a:p>
      </dgm:t>
    </dgm:pt>
    <dgm:pt modelId="{4E8A9F34-9C17-41B3-A837-13D8D5D3C033}" type="parTrans" cxnId="{3F417AA3-E15F-4BC8-8E07-46F2EE9B2914}">
      <dgm:prSet/>
      <dgm:spPr/>
      <dgm:t>
        <a:bodyPr/>
        <a:lstStyle/>
        <a:p>
          <a:pPr rtl="1"/>
          <a:endParaRPr lang="ar-SA"/>
        </a:p>
      </dgm:t>
    </dgm:pt>
    <dgm:pt modelId="{DD6A810A-B202-4187-A0C8-BAA715C47417}" type="sibTrans" cxnId="{3F417AA3-E15F-4BC8-8E07-46F2EE9B2914}">
      <dgm:prSet/>
      <dgm:spPr/>
      <dgm:t>
        <a:bodyPr/>
        <a:lstStyle/>
        <a:p>
          <a:pPr rtl="1"/>
          <a:endParaRPr lang="ar-SA"/>
        </a:p>
      </dgm:t>
    </dgm:pt>
    <dgm:pt modelId="{84F88365-312B-42F8-8405-D981CC6EE4B8}" type="pres">
      <dgm:prSet presAssocID="{CA41A13A-7CFD-4B72-99E3-2D3DFEF261AD}" presName="Name0" presStyleCnt="0">
        <dgm:presLayoutVars>
          <dgm:chMax val="7"/>
          <dgm:chPref val="7"/>
          <dgm:dir/>
        </dgm:presLayoutVars>
      </dgm:prSet>
      <dgm:spPr/>
      <dgm:t>
        <a:bodyPr/>
        <a:lstStyle/>
        <a:p>
          <a:pPr rtl="1"/>
          <a:endParaRPr lang="ar-SA"/>
        </a:p>
      </dgm:t>
    </dgm:pt>
    <dgm:pt modelId="{EDD39A04-7545-41F7-9C8E-091EC0E81740}" type="pres">
      <dgm:prSet presAssocID="{CA41A13A-7CFD-4B72-99E3-2D3DFEF261AD}" presName="Name1" presStyleCnt="0"/>
      <dgm:spPr/>
    </dgm:pt>
    <dgm:pt modelId="{2DE0CED0-00D5-4669-8F70-67B03F64AE9B}" type="pres">
      <dgm:prSet presAssocID="{CA41A13A-7CFD-4B72-99E3-2D3DFEF261AD}" presName="cycle" presStyleCnt="0"/>
      <dgm:spPr/>
    </dgm:pt>
    <dgm:pt modelId="{E6698564-35B9-4DEB-9EB7-D2D99CFE5C2F}" type="pres">
      <dgm:prSet presAssocID="{CA41A13A-7CFD-4B72-99E3-2D3DFEF261AD}" presName="srcNode" presStyleLbl="node1" presStyleIdx="0" presStyleCnt="4"/>
      <dgm:spPr/>
    </dgm:pt>
    <dgm:pt modelId="{97781D90-F62B-40F9-B480-761F233317DF}" type="pres">
      <dgm:prSet presAssocID="{CA41A13A-7CFD-4B72-99E3-2D3DFEF261AD}" presName="conn" presStyleLbl="parChTrans1D2" presStyleIdx="0" presStyleCnt="1"/>
      <dgm:spPr/>
      <dgm:t>
        <a:bodyPr/>
        <a:lstStyle/>
        <a:p>
          <a:pPr rtl="1"/>
          <a:endParaRPr lang="ar-SA"/>
        </a:p>
      </dgm:t>
    </dgm:pt>
    <dgm:pt modelId="{248EBF97-ED4A-49D0-9801-60FFDD893755}" type="pres">
      <dgm:prSet presAssocID="{CA41A13A-7CFD-4B72-99E3-2D3DFEF261AD}" presName="extraNode" presStyleLbl="node1" presStyleIdx="0" presStyleCnt="4"/>
      <dgm:spPr/>
    </dgm:pt>
    <dgm:pt modelId="{883E250E-5349-43FB-A87E-9F0E312D38FC}" type="pres">
      <dgm:prSet presAssocID="{CA41A13A-7CFD-4B72-99E3-2D3DFEF261AD}" presName="dstNode" presStyleLbl="node1" presStyleIdx="0" presStyleCnt="4"/>
      <dgm:spPr/>
    </dgm:pt>
    <dgm:pt modelId="{13858570-7261-4BB5-894C-88B49FA69758}" type="pres">
      <dgm:prSet presAssocID="{ACE3731A-FCED-44A6-88DD-43D02CB741AF}" presName="text_1" presStyleLbl="node1" presStyleIdx="0" presStyleCnt="4">
        <dgm:presLayoutVars>
          <dgm:bulletEnabled val="1"/>
        </dgm:presLayoutVars>
      </dgm:prSet>
      <dgm:spPr/>
      <dgm:t>
        <a:bodyPr/>
        <a:lstStyle/>
        <a:p>
          <a:pPr rtl="1"/>
          <a:endParaRPr lang="ar-SA"/>
        </a:p>
      </dgm:t>
    </dgm:pt>
    <dgm:pt modelId="{47C1D541-CF9D-4A89-88C1-8341944087AA}" type="pres">
      <dgm:prSet presAssocID="{ACE3731A-FCED-44A6-88DD-43D02CB741AF}" presName="accent_1" presStyleCnt="0"/>
      <dgm:spPr/>
    </dgm:pt>
    <dgm:pt modelId="{38FFA436-3311-4EEA-8F1A-ABE717C2C2E0}" type="pres">
      <dgm:prSet presAssocID="{ACE3731A-FCED-44A6-88DD-43D02CB741AF}" presName="accentRepeatNode" presStyleLbl="solidFgAcc1" presStyleIdx="0" presStyleCnt="4"/>
      <dgm:spPr/>
    </dgm:pt>
    <dgm:pt modelId="{E69C9723-1DC2-4A47-BA1E-E5E4104EFC4B}" type="pres">
      <dgm:prSet presAssocID="{31F97E0F-6F85-450C-B8F6-3B60A445AFD0}" presName="text_2" presStyleLbl="node1" presStyleIdx="1" presStyleCnt="4">
        <dgm:presLayoutVars>
          <dgm:bulletEnabled val="1"/>
        </dgm:presLayoutVars>
      </dgm:prSet>
      <dgm:spPr/>
      <dgm:t>
        <a:bodyPr/>
        <a:lstStyle/>
        <a:p>
          <a:pPr rtl="1"/>
          <a:endParaRPr lang="ar-SA"/>
        </a:p>
      </dgm:t>
    </dgm:pt>
    <dgm:pt modelId="{3063C555-CE14-494B-B900-3C26D45D3797}" type="pres">
      <dgm:prSet presAssocID="{31F97E0F-6F85-450C-B8F6-3B60A445AFD0}" presName="accent_2" presStyleCnt="0"/>
      <dgm:spPr/>
    </dgm:pt>
    <dgm:pt modelId="{767FE3E8-D926-4467-AADA-A54B234706DA}" type="pres">
      <dgm:prSet presAssocID="{31F97E0F-6F85-450C-B8F6-3B60A445AFD0}" presName="accentRepeatNode" presStyleLbl="solidFgAcc1" presStyleIdx="1" presStyleCnt="4"/>
      <dgm:spPr/>
    </dgm:pt>
    <dgm:pt modelId="{2C5816AE-3158-4EB0-B6C1-78998A01AD70}" type="pres">
      <dgm:prSet presAssocID="{9D61B402-351A-4DB9-88CA-77100EDE6DBF}" presName="text_3" presStyleLbl="node1" presStyleIdx="2" presStyleCnt="4">
        <dgm:presLayoutVars>
          <dgm:bulletEnabled val="1"/>
        </dgm:presLayoutVars>
      </dgm:prSet>
      <dgm:spPr/>
      <dgm:t>
        <a:bodyPr/>
        <a:lstStyle/>
        <a:p>
          <a:pPr rtl="1"/>
          <a:endParaRPr lang="ar-SA"/>
        </a:p>
      </dgm:t>
    </dgm:pt>
    <dgm:pt modelId="{69DAB1E3-D501-4A9D-9BA0-0860E92F9AC9}" type="pres">
      <dgm:prSet presAssocID="{9D61B402-351A-4DB9-88CA-77100EDE6DBF}" presName="accent_3" presStyleCnt="0"/>
      <dgm:spPr/>
    </dgm:pt>
    <dgm:pt modelId="{75E89DA0-9B6A-4E77-8C85-269AEAA0BE57}" type="pres">
      <dgm:prSet presAssocID="{9D61B402-351A-4DB9-88CA-77100EDE6DBF}" presName="accentRepeatNode" presStyleLbl="solidFgAcc1" presStyleIdx="2" presStyleCnt="4"/>
      <dgm:spPr/>
    </dgm:pt>
    <dgm:pt modelId="{BF652B6D-5D48-4401-B4FD-1B04F923091F}" type="pres">
      <dgm:prSet presAssocID="{441D6BAF-D691-4D00-AC49-0D01D9DB38FA}" presName="text_4" presStyleLbl="node1" presStyleIdx="3" presStyleCnt="4">
        <dgm:presLayoutVars>
          <dgm:bulletEnabled val="1"/>
        </dgm:presLayoutVars>
      </dgm:prSet>
      <dgm:spPr/>
      <dgm:t>
        <a:bodyPr/>
        <a:lstStyle/>
        <a:p>
          <a:pPr rtl="1"/>
          <a:endParaRPr lang="ar-SA"/>
        </a:p>
      </dgm:t>
    </dgm:pt>
    <dgm:pt modelId="{C48D5DA8-A873-41D6-A349-B7ED9620E6C2}" type="pres">
      <dgm:prSet presAssocID="{441D6BAF-D691-4D00-AC49-0D01D9DB38FA}" presName="accent_4" presStyleCnt="0"/>
      <dgm:spPr/>
    </dgm:pt>
    <dgm:pt modelId="{9297335A-1C29-4CB8-8280-69673A6C4D7A}" type="pres">
      <dgm:prSet presAssocID="{441D6BAF-D691-4D00-AC49-0D01D9DB38FA}" presName="accentRepeatNode" presStyleLbl="solidFgAcc1" presStyleIdx="3" presStyleCnt="4"/>
      <dgm:spPr/>
    </dgm:pt>
  </dgm:ptLst>
  <dgm:cxnLst>
    <dgm:cxn modelId="{29B21C92-63DA-48C8-887B-84B0C38F09B5}" srcId="{CA41A13A-7CFD-4B72-99E3-2D3DFEF261AD}" destId="{ACE3731A-FCED-44A6-88DD-43D02CB741AF}" srcOrd="0" destOrd="0" parTransId="{0F9292E0-7144-4797-99CA-91FB5C456C7B}" sibTransId="{355F8D89-937B-4C84-AF8E-6FB98333BB08}"/>
    <dgm:cxn modelId="{0CABCF06-86AD-4690-AE03-4121973B730B}" type="presOf" srcId="{31F97E0F-6F85-450C-B8F6-3B60A445AFD0}" destId="{E69C9723-1DC2-4A47-BA1E-E5E4104EFC4B}" srcOrd="0" destOrd="0" presId="urn:microsoft.com/office/officeart/2008/layout/VerticalCurvedList"/>
    <dgm:cxn modelId="{2D77900E-14F5-4923-93D1-9E6725452D03}" type="presOf" srcId="{441D6BAF-D691-4D00-AC49-0D01D9DB38FA}" destId="{BF652B6D-5D48-4401-B4FD-1B04F923091F}" srcOrd="0" destOrd="0" presId="urn:microsoft.com/office/officeart/2008/layout/VerticalCurvedList"/>
    <dgm:cxn modelId="{1AD6AF92-23A7-44CC-AA94-750FA7FC5372}" type="presOf" srcId="{CA41A13A-7CFD-4B72-99E3-2D3DFEF261AD}" destId="{84F88365-312B-42F8-8405-D981CC6EE4B8}" srcOrd="0" destOrd="0" presId="urn:microsoft.com/office/officeart/2008/layout/VerticalCurvedList"/>
    <dgm:cxn modelId="{3F417AA3-E15F-4BC8-8E07-46F2EE9B2914}" srcId="{CA41A13A-7CFD-4B72-99E3-2D3DFEF261AD}" destId="{441D6BAF-D691-4D00-AC49-0D01D9DB38FA}" srcOrd="3" destOrd="0" parTransId="{4E8A9F34-9C17-41B3-A837-13D8D5D3C033}" sibTransId="{DD6A810A-B202-4187-A0C8-BAA715C47417}"/>
    <dgm:cxn modelId="{8F143115-2866-4257-8C49-D14B5C3D0A3E}" type="presOf" srcId="{ACE3731A-FCED-44A6-88DD-43D02CB741AF}" destId="{13858570-7261-4BB5-894C-88B49FA69758}" srcOrd="0" destOrd="0" presId="urn:microsoft.com/office/officeart/2008/layout/VerticalCurvedList"/>
    <dgm:cxn modelId="{2C579298-037B-4ADE-BA84-DF9A4BF8B88F}" type="presOf" srcId="{355F8D89-937B-4C84-AF8E-6FB98333BB08}" destId="{97781D90-F62B-40F9-B480-761F233317DF}" srcOrd="0" destOrd="0" presId="urn:microsoft.com/office/officeart/2008/layout/VerticalCurvedList"/>
    <dgm:cxn modelId="{E7F8D744-3EA6-4481-83BB-F4D454ADEE44}" srcId="{CA41A13A-7CFD-4B72-99E3-2D3DFEF261AD}" destId="{9D61B402-351A-4DB9-88CA-77100EDE6DBF}" srcOrd="2" destOrd="0" parTransId="{A2C538AB-8AE1-4D51-812A-E5663A068106}" sibTransId="{AF2460EC-4A47-4200-9E00-0E19542DAC8A}"/>
    <dgm:cxn modelId="{1AB1B8CA-3F89-4C23-B117-7AC0CFE7CB8A}" type="presOf" srcId="{9D61B402-351A-4DB9-88CA-77100EDE6DBF}" destId="{2C5816AE-3158-4EB0-B6C1-78998A01AD70}" srcOrd="0" destOrd="0" presId="urn:microsoft.com/office/officeart/2008/layout/VerticalCurvedList"/>
    <dgm:cxn modelId="{6AC1296B-8F4D-4742-A774-375D48E66AC1}" srcId="{CA41A13A-7CFD-4B72-99E3-2D3DFEF261AD}" destId="{31F97E0F-6F85-450C-B8F6-3B60A445AFD0}" srcOrd="1" destOrd="0" parTransId="{E7281BDB-6347-4A07-948A-DFDE3D572FCA}" sibTransId="{A55E6905-8A33-4D8F-A482-371A3F7DF141}"/>
    <dgm:cxn modelId="{3D797B39-FC24-40B3-8C3A-B5035FF9441B}" type="presParOf" srcId="{84F88365-312B-42F8-8405-D981CC6EE4B8}" destId="{EDD39A04-7545-41F7-9C8E-091EC0E81740}" srcOrd="0" destOrd="0" presId="urn:microsoft.com/office/officeart/2008/layout/VerticalCurvedList"/>
    <dgm:cxn modelId="{2EDE6541-2098-48CC-A59A-7223CFCA8197}" type="presParOf" srcId="{EDD39A04-7545-41F7-9C8E-091EC0E81740}" destId="{2DE0CED0-00D5-4669-8F70-67B03F64AE9B}" srcOrd="0" destOrd="0" presId="urn:microsoft.com/office/officeart/2008/layout/VerticalCurvedList"/>
    <dgm:cxn modelId="{5B94D0A8-31F0-4FDC-ABD4-8BD959CB154F}" type="presParOf" srcId="{2DE0CED0-00D5-4669-8F70-67B03F64AE9B}" destId="{E6698564-35B9-4DEB-9EB7-D2D99CFE5C2F}" srcOrd="0" destOrd="0" presId="urn:microsoft.com/office/officeart/2008/layout/VerticalCurvedList"/>
    <dgm:cxn modelId="{DAE1B48E-61F6-4BC9-BBE6-04298B39DBDE}" type="presParOf" srcId="{2DE0CED0-00D5-4669-8F70-67B03F64AE9B}" destId="{97781D90-F62B-40F9-B480-761F233317DF}" srcOrd="1" destOrd="0" presId="urn:microsoft.com/office/officeart/2008/layout/VerticalCurvedList"/>
    <dgm:cxn modelId="{6DBCBC11-EC20-4F89-84DD-2A6C297190E2}" type="presParOf" srcId="{2DE0CED0-00D5-4669-8F70-67B03F64AE9B}" destId="{248EBF97-ED4A-49D0-9801-60FFDD893755}" srcOrd="2" destOrd="0" presId="urn:microsoft.com/office/officeart/2008/layout/VerticalCurvedList"/>
    <dgm:cxn modelId="{04ACD749-95CB-4F7C-9B46-8D54117B3556}" type="presParOf" srcId="{2DE0CED0-00D5-4669-8F70-67B03F64AE9B}" destId="{883E250E-5349-43FB-A87E-9F0E312D38FC}" srcOrd="3" destOrd="0" presId="urn:microsoft.com/office/officeart/2008/layout/VerticalCurvedList"/>
    <dgm:cxn modelId="{2083D716-B026-4799-A85A-6C8BB859FC7A}" type="presParOf" srcId="{EDD39A04-7545-41F7-9C8E-091EC0E81740}" destId="{13858570-7261-4BB5-894C-88B49FA69758}" srcOrd="1" destOrd="0" presId="urn:microsoft.com/office/officeart/2008/layout/VerticalCurvedList"/>
    <dgm:cxn modelId="{7C5D1B4D-F1E6-476E-A24D-56A00878FE09}" type="presParOf" srcId="{EDD39A04-7545-41F7-9C8E-091EC0E81740}" destId="{47C1D541-CF9D-4A89-88C1-8341944087AA}" srcOrd="2" destOrd="0" presId="urn:microsoft.com/office/officeart/2008/layout/VerticalCurvedList"/>
    <dgm:cxn modelId="{BEA760DC-C0A7-4E30-A276-56F5A556BA6B}" type="presParOf" srcId="{47C1D541-CF9D-4A89-88C1-8341944087AA}" destId="{38FFA436-3311-4EEA-8F1A-ABE717C2C2E0}" srcOrd="0" destOrd="0" presId="urn:microsoft.com/office/officeart/2008/layout/VerticalCurvedList"/>
    <dgm:cxn modelId="{301AD654-D0AF-4A65-9692-BE802863CC5A}" type="presParOf" srcId="{EDD39A04-7545-41F7-9C8E-091EC0E81740}" destId="{E69C9723-1DC2-4A47-BA1E-E5E4104EFC4B}" srcOrd="3" destOrd="0" presId="urn:microsoft.com/office/officeart/2008/layout/VerticalCurvedList"/>
    <dgm:cxn modelId="{57708C63-3112-4CDD-B1B9-51969B4C9A68}" type="presParOf" srcId="{EDD39A04-7545-41F7-9C8E-091EC0E81740}" destId="{3063C555-CE14-494B-B900-3C26D45D3797}" srcOrd="4" destOrd="0" presId="urn:microsoft.com/office/officeart/2008/layout/VerticalCurvedList"/>
    <dgm:cxn modelId="{BF2EA934-B3B9-448D-AA68-EDA115879DE4}" type="presParOf" srcId="{3063C555-CE14-494B-B900-3C26D45D3797}" destId="{767FE3E8-D926-4467-AADA-A54B234706DA}" srcOrd="0" destOrd="0" presId="urn:microsoft.com/office/officeart/2008/layout/VerticalCurvedList"/>
    <dgm:cxn modelId="{1D3A9517-C4AA-441A-972D-52A7E4D6EE7B}" type="presParOf" srcId="{EDD39A04-7545-41F7-9C8E-091EC0E81740}" destId="{2C5816AE-3158-4EB0-B6C1-78998A01AD70}" srcOrd="5" destOrd="0" presId="urn:microsoft.com/office/officeart/2008/layout/VerticalCurvedList"/>
    <dgm:cxn modelId="{93BAA79D-C03B-41EB-B5A0-1BF16C4C239E}" type="presParOf" srcId="{EDD39A04-7545-41F7-9C8E-091EC0E81740}" destId="{69DAB1E3-D501-4A9D-9BA0-0860E92F9AC9}" srcOrd="6" destOrd="0" presId="urn:microsoft.com/office/officeart/2008/layout/VerticalCurvedList"/>
    <dgm:cxn modelId="{9026BBC9-1BC9-4F1E-AB28-39B76F3FE8C6}" type="presParOf" srcId="{69DAB1E3-D501-4A9D-9BA0-0860E92F9AC9}" destId="{75E89DA0-9B6A-4E77-8C85-269AEAA0BE57}" srcOrd="0" destOrd="0" presId="urn:microsoft.com/office/officeart/2008/layout/VerticalCurvedList"/>
    <dgm:cxn modelId="{A09949E1-03A4-4132-B362-A4FDDB5B37B3}" type="presParOf" srcId="{EDD39A04-7545-41F7-9C8E-091EC0E81740}" destId="{BF652B6D-5D48-4401-B4FD-1B04F923091F}" srcOrd="7" destOrd="0" presId="urn:microsoft.com/office/officeart/2008/layout/VerticalCurvedList"/>
    <dgm:cxn modelId="{622EF572-8D66-4027-845B-8A5688F2126B}" type="presParOf" srcId="{EDD39A04-7545-41F7-9C8E-091EC0E81740}" destId="{C48D5DA8-A873-41D6-A349-B7ED9620E6C2}" srcOrd="8" destOrd="0" presId="urn:microsoft.com/office/officeart/2008/layout/VerticalCurvedList"/>
    <dgm:cxn modelId="{8845CD41-2BAA-4071-AD82-C203296A54BB}" type="presParOf" srcId="{C48D5DA8-A873-41D6-A349-B7ED9620E6C2}" destId="{9297335A-1C29-4CB8-8280-69673A6C4D7A}"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8.xml><?xml version="1.0" encoding="utf-8"?>
<dgm:dataModel xmlns:dgm="http://schemas.openxmlformats.org/drawingml/2006/diagram" xmlns:a="http://schemas.openxmlformats.org/drawingml/2006/main">
  <dgm:ptLst>
    <dgm:pt modelId="{662121D0-9503-4342-BE04-FCE7CAD5694D}" type="doc">
      <dgm:prSet loTypeId="urn:microsoft.com/office/officeart/2005/8/layout/hierarchy3" loCatId="list" qsTypeId="urn:microsoft.com/office/officeart/2005/8/quickstyle/simple1" qsCatId="simple" csTypeId="urn:microsoft.com/office/officeart/2005/8/colors/colorful3" csCatId="colorful" phldr="1"/>
      <dgm:spPr/>
      <dgm:t>
        <a:bodyPr/>
        <a:lstStyle/>
        <a:p>
          <a:pPr rtl="1"/>
          <a:endParaRPr lang="ar-SA"/>
        </a:p>
      </dgm:t>
    </dgm:pt>
    <dgm:pt modelId="{AB03597F-98F2-4F61-B74F-EDD7E0674C4D}">
      <dgm:prSet phldrT="[نص]" custT="1"/>
      <dgm:spPr/>
      <dgm:t>
        <a:bodyPr/>
        <a:lstStyle/>
        <a:p>
          <a:pPr rtl="1"/>
          <a:r>
            <a:rPr lang="ar-SA" sz="2400" dirty="0" smtClean="0"/>
            <a:t>الاختبارات التحصيلية الكتابية</a:t>
          </a:r>
          <a:endParaRPr lang="ar-SA" sz="2400" dirty="0"/>
        </a:p>
      </dgm:t>
    </dgm:pt>
    <dgm:pt modelId="{7945BC2C-D932-4816-9E4B-DC8F4DB36F9D}" type="parTrans" cxnId="{623DA0D6-2C48-4D4A-9DC0-62EA7E5D734A}">
      <dgm:prSet/>
      <dgm:spPr/>
      <dgm:t>
        <a:bodyPr/>
        <a:lstStyle/>
        <a:p>
          <a:pPr rtl="1"/>
          <a:endParaRPr lang="ar-SA"/>
        </a:p>
      </dgm:t>
    </dgm:pt>
    <dgm:pt modelId="{AA6F8107-5D6E-4FB2-976E-39C1FC65E2B8}" type="sibTrans" cxnId="{623DA0D6-2C48-4D4A-9DC0-62EA7E5D734A}">
      <dgm:prSet/>
      <dgm:spPr/>
      <dgm:t>
        <a:bodyPr/>
        <a:lstStyle/>
        <a:p>
          <a:pPr rtl="1"/>
          <a:endParaRPr lang="ar-SA"/>
        </a:p>
      </dgm:t>
    </dgm:pt>
    <dgm:pt modelId="{FE1D2838-00AF-4F32-BC06-34AC20B1BC05}">
      <dgm:prSet phldrT="[نص]" custT="1"/>
      <dgm:spPr/>
      <dgm:t>
        <a:bodyPr/>
        <a:lstStyle/>
        <a:p>
          <a:pPr rtl="1"/>
          <a:r>
            <a:rPr lang="ar-SA" sz="2000" dirty="0" smtClean="0"/>
            <a:t>الاختبارات الموضوعية</a:t>
          </a:r>
          <a:endParaRPr lang="ar-SA" sz="2000" dirty="0"/>
        </a:p>
      </dgm:t>
    </dgm:pt>
    <dgm:pt modelId="{6601FE39-C679-4C78-B4AE-C03543E27F66}" type="parTrans" cxnId="{B72078D1-A16C-4EB0-8F97-C7A802E86055}">
      <dgm:prSet/>
      <dgm:spPr/>
      <dgm:t>
        <a:bodyPr/>
        <a:lstStyle/>
        <a:p>
          <a:pPr rtl="1"/>
          <a:endParaRPr lang="ar-SA"/>
        </a:p>
      </dgm:t>
    </dgm:pt>
    <dgm:pt modelId="{F77CCB08-BA85-4F98-A9E3-534CA2FBB986}" type="sibTrans" cxnId="{B72078D1-A16C-4EB0-8F97-C7A802E86055}">
      <dgm:prSet/>
      <dgm:spPr/>
      <dgm:t>
        <a:bodyPr/>
        <a:lstStyle/>
        <a:p>
          <a:pPr rtl="1"/>
          <a:endParaRPr lang="ar-SA"/>
        </a:p>
      </dgm:t>
    </dgm:pt>
    <dgm:pt modelId="{5D64D4BA-786A-4B3F-B82F-43130BB2100B}">
      <dgm:prSet phldrT="[نص]" custT="1"/>
      <dgm:spPr/>
      <dgm:t>
        <a:bodyPr/>
        <a:lstStyle/>
        <a:p>
          <a:pPr rtl="1"/>
          <a:r>
            <a:rPr lang="ar-SA" sz="2400" dirty="0" smtClean="0"/>
            <a:t>الاختبارات التحصيلية الشفوية</a:t>
          </a:r>
          <a:endParaRPr lang="ar-SA" sz="2400" dirty="0"/>
        </a:p>
      </dgm:t>
    </dgm:pt>
    <dgm:pt modelId="{81160065-2B75-4356-A6E6-FADB354D0082}" type="parTrans" cxnId="{C96D8CB9-F9E6-4B46-A163-C66B64345F6C}">
      <dgm:prSet/>
      <dgm:spPr/>
      <dgm:t>
        <a:bodyPr/>
        <a:lstStyle/>
        <a:p>
          <a:pPr rtl="1"/>
          <a:endParaRPr lang="ar-SA"/>
        </a:p>
      </dgm:t>
    </dgm:pt>
    <dgm:pt modelId="{44CCC555-01CE-4B14-9B47-9F42F35CF389}" type="sibTrans" cxnId="{C96D8CB9-F9E6-4B46-A163-C66B64345F6C}">
      <dgm:prSet/>
      <dgm:spPr/>
      <dgm:t>
        <a:bodyPr/>
        <a:lstStyle/>
        <a:p>
          <a:pPr rtl="1"/>
          <a:endParaRPr lang="ar-SA"/>
        </a:p>
      </dgm:t>
    </dgm:pt>
    <dgm:pt modelId="{0FE898F0-97FC-4D91-B5FA-15DA1553BFF3}">
      <dgm:prSet phldrT="[نص]" custT="1"/>
      <dgm:spPr/>
      <dgm:t>
        <a:bodyPr/>
        <a:lstStyle/>
        <a:p>
          <a:pPr rtl="1"/>
          <a:r>
            <a:rPr lang="ar-SA" sz="2000" dirty="0" smtClean="0"/>
            <a:t>الاختبارات </a:t>
          </a:r>
          <a:r>
            <a:rPr lang="ar-SA" sz="2000" dirty="0" err="1" smtClean="0"/>
            <a:t>المقالية</a:t>
          </a:r>
          <a:endParaRPr lang="ar-SA" sz="2000" dirty="0"/>
        </a:p>
      </dgm:t>
    </dgm:pt>
    <dgm:pt modelId="{ADF525C4-B827-4159-B564-3E984EA517DD}" type="parTrans" cxnId="{B41C0FE0-6ACC-4E06-AA24-462F2AC6E069}">
      <dgm:prSet/>
      <dgm:spPr/>
      <dgm:t>
        <a:bodyPr/>
        <a:lstStyle/>
        <a:p>
          <a:pPr rtl="1"/>
          <a:endParaRPr lang="ar-SA"/>
        </a:p>
      </dgm:t>
    </dgm:pt>
    <dgm:pt modelId="{D440A46D-1732-4521-88E9-4638C97AE643}" type="sibTrans" cxnId="{B41C0FE0-6ACC-4E06-AA24-462F2AC6E069}">
      <dgm:prSet/>
      <dgm:spPr/>
      <dgm:t>
        <a:bodyPr/>
        <a:lstStyle/>
        <a:p>
          <a:pPr rtl="1"/>
          <a:endParaRPr lang="ar-SA"/>
        </a:p>
      </dgm:t>
    </dgm:pt>
    <dgm:pt modelId="{97EDB38A-817A-4658-A6EC-22462249D187}" type="pres">
      <dgm:prSet presAssocID="{662121D0-9503-4342-BE04-FCE7CAD5694D}" presName="diagram" presStyleCnt="0">
        <dgm:presLayoutVars>
          <dgm:chPref val="1"/>
          <dgm:dir/>
          <dgm:animOne val="branch"/>
          <dgm:animLvl val="lvl"/>
          <dgm:resizeHandles/>
        </dgm:presLayoutVars>
      </dgm:prSet>
      <dgm:spPr/>
      <dgm:t>
        <a:bodyPr/>
        <a:lstStyle/>
        <a:p>
          <a:pPr rtl="1"/>
          <a:endParaRPr lang="ar-SA"/>
        </a:p>
      </dgm:t>
    </dgm:pt>
    <dgm:pt modelId="{C8C851CA-47A7-4021-904F-9054EDDF6FAF}" type="pres">
      <dgm:prSet presAssocID="{AB03597F-98F2-4F61-B74F-EDD7E0674C4D}" presName="root" presStyleCnt="0"/>
      <dgm:spPr/>
    </dgm:pt>
    <dgm:pt modelId="{47B9791A-1E2F-4177-877E-B8186DC1B024}" type="pres">
      <dgm:prSet presAssocID="{AB03597F-98F2-4F61-B74F-EDD7E0674C4D}" presName="rootComposite" presStyleCnt="0"/>
      <dgm:spPr/>
    </dgm:pt>
    <dgm:pt modelId="{647B02CC-C0A3-4003-978F-A2FADBF05EC3}" type="pres">
      <dgm:prSet presAssocID="{AB03597F-98F2-4F61-B74F-EDD7E0674C4D}" presName="rootText" presStyleLbl="node1" presStyleIdx="0" presStyleCnt="2" custScaleX="198401" custScaleY="121286"/>
      <dgm:spPr/>
      <dgm:t>
        <a:bodyPr/>
        <a:lstStyle/>
        <a:p>
          <a:pPr rtl="1"/>
          <a:endParaRPr lang="ar-SA"/>
        </a:p>
      </dgm:t>
    </dgm:pt>
    <dgm:pt modelId="{5625983E-4FF6-4015-900F-F36FD1E23A83}" type="pres">
      <dgm:prSet presAssocID="{AB03597F-98F2-4F61-B74F-EDD7E0674C4D}" presName="rootConnector" presStyleLbl="node1" presStyleIdx="0" presStyleCnt="2"/>
      <dgm:spPr/>
      <dgm:t>
        <a:bodyPr/>
        <a:lstStyle/>
        <a:p>
          <a:pPr rtl="1"/>
          <a:endParaRPr lang="ar-SA"/>
        </a:p>
      </dgm:t>
    </dgm:pt>
    <dgm:pt modelId="{0F651909-1EA7-4137-87A4-874C6E14A466}" type="pres">
      <dgm:prSet presAssocID="{AB03597F-98F2-4F61-B74F-EDD7E0674C4D}" presName="childShape" presStyleCnt="0"/>
      <dgm:spPr/>
    </dgm:pt>
    <dgm:pt modelId="{FEF050C2-E45C-401B-9D6C-F173044F1FCC}" type="pres">
      <dgm:prSet presAssocID="{6601FE39-C679-4C78-B4AE-C03543E27F66}" presName="Name13" presStyleLbl="parChTrans1D2" presStyleIdx="0" presStyleCnt="2"/>
      <dgm:spPr/>
      <dgm:t>
        <a:bodyPr/>
        <a:lstStyle/>
        <a:p>
          <a:pPr rtl="1"/>
          <a:endParaRPr lang="ar-SA"/>
        </a:p>
      </dgm:t>
    </dgm:pt>
    <dgm:pt modelId="{F7CAC9D9-09EF-4609-A83C-8F809B223679}" type="pres">
      <dgm:prSet presAssocID="{FE1D2838-00AF-4F32-BC06-34AC20B1BC05}" presName="childText" presStyleLbl="bgAcc1" presStyleIdx="0" presStyleCnt="2" custScaleX="269786">
        <dgm:presLayoutVars>
          <dgm:bulletEnabled val="1"/>
        </dgm:presLayoutVars>
      </dgm:prSet>
      <dgm:spPr/>
      <dgm:t>
        <a:bodyPr/>
        <a:lstStyle/>
        <a:p>
          <a:pPr rtl="1"/>
          <a:endParaRPr lang="ar-SA"/>
        </a:p>
      </dgm:t>
    </dgm:pt>
    <dgm:pt modelId="{FE3C21BC-E969-481E-9A49-3D35887C95B4}" type="pres">
      <dgm:prSet presAssocID="{ADF525C4-B827-4159-B564-3E984EA517DD}" presName="Name13" presStyleLbl="parChTrans1D2" presStyleIdx="1" presStyleCnt="2"/>
      <dgm:spPr/>
      <dgm:t>
        <a:bodyPr/>
        <a:lstStyle/>
        <a:p>
          <a:pPr rtl="1"/>
          <a:endParaRPr lang="ar-SA"/>
        </a:p>
      </dgm:t>
    </dgm:pt>
    <dgm:pt modelId="{F0046953-8D3A-4C27-981E-3D4B65CA5617}" type="pres">
      <dgm:prSet presAssocID="{0FE898F0-97FC-4D91-B5FA-15DA1553BFF3}" presName="childText" presStyleLbl="bgAcc1" presStyleIdx="1" presStyleCnt="2" custScaleX="275398">
        <dgm:presLayoutVars>
          <dgm:bulletEnabled val="1"/>
        </dgm:presLayoutVars>
      </dgm:prSet>
      <dgm:spPr/>
      <dgm:t>
        <a:bodyPr/>
        <a:lstStyle/>
        <a:p>
          <a:pPr rtl="1"/>
          <a:endParaRPr lang="ar-SA"/>
        </a:p>
      </dgm:t>
    </dgm:pt>
    <dgm:pt modelId="{35CE4AA3-441F-40BC-BDE4-1B17511F9872}" type="pres">
      <dgm:prSet presAssocID="{5D64D4BA-786A-4B3F-B82F-43130BB2100B}" presName="root" presStyleCnt="0"/>
      <dgm:spPr/>
    </dgm:pt>
    <dgm:pt modelId="{92B9746C-8D81-4092-8911-72CAF5FE2978}" type="pres">
      <dgm:prSet presAssocID="{5D64D4BA-786A-4B3F-B82F-43130BB2100B}" presName="rootComposite" presStyleCnt="0"/>
      <dgm:spPr/>
    </dgm:pt>
    <dgm:pt modelId="{723F634D-C8E0-4C2E-B034-418EA82EC84A}" type="pres">
      <dgm:prSet presAssocID="{5D64D4BA-786A-4B3F-B82F-43130BB2100B}" presName="rootText" presStyleLbl="node1" presStyleIdx="1" presStyleCnt="2" custScaleX="195851" custScaleY="157514"/>
      <dgm:spPr/>
      <dgm:t>
        <a:bodyPr/>
        <a:lstStyle/>
        <a:p>
          <a:pPr rtl="1"/>
          <a:endParaRPr lang="ar-SA"/>
        </a:p>
      </dgm:t>
    </dgm:pt>
    <dgm:pt modelId="{A1541B12-9521-45CC-978E-5589E99D1B93}" type="pres">
      <dgm:prSet presAssocID="{5D64D4BA-786A-4B3F-B82F-43130BB2100B}" presName="rootConnector" presStyleLbl="node1" presStyleIdx="1" presStyleCnt="2"/>
      <dgm:spPr/>
      <dgm:t>
        <a:bodyPr/>
        <a:lstStyle/>
        <a:p>
          <a:pPr rtl="1"/>
          <a:endParaRPr lang="ar-SA"/>
        </a:p>
      </dgm:t>
    </dgm:pt>
    <dgm:pt modelId="{A0AE60E1-56F6-40C4-B224-2AF3A49B406E}" type="pres">
      <dgm:prSet presAssocID="{5D64D4BA-786A-4B3F-B82F-43130BB2100B}" presName="childShape" presStyleCnt="0"/>
      <dgm:spPr/>
    </dgm:pt>
  </dgm:ptLst>
  <dgm:cxnLst>
    <dgm:cxn modelId="{669050BB-3B6E-4504-978D-8A22F3734053}" type="presOf" srcId="{AB03597F-98F2-4F61-B74F-EDD7E0674C4D}" destId="{647B02CC-C0A3-4003-978F-A2FADBF05EC3}" srcOrd="0" destOrd="0" presId="urn:microsoft.com/office/officeart/2005/8/layout/hierarchy3"/>
    <dgm:cxn modelId="{6FC24FEB-B909-4C58-B32D-DCC9F5C74E00}" type="presOf" srcId="{662121D0-9503-4342-BE04-FCE7CAD5694D}" destId="{97EDB38A-817A-4658-A6EC-22462249D187}" srcOrd="0" destOrd="0" presId="urn:microsoft.com/office/officeart/2005/8/layout/hierarchy3"/>
    <dgm:cxn modelId="{B72078D1-A16C-4EB0-8F97-C7A802E86055}" srcId="{AB03597F-98F2-4F61-B74F-EDD7E0674C4D}" destId="{FE1D2838-00AF-4F32-BC06-34AC20B1BC05}" srcOrd="0" destOrd="0" parTransId="{6601FE39-C679-4C78-B4AE-C03543E27F66}" sibTransId="{F77CCB08-BA85-4F98-A9E3-534CA2FBB986}"/>
    <dgm:cxn modelId="{6DBB1A6B-5C5C-4E73-B933-935853C2EB79}" type="presOf" srcId="{FE1D2838-00AF-4F32-BC06-34AC20B1BC05}" destId="{F7CAC9D9-09EF-4609-A83C-8F809B223679}" srcOrd="0" destOrd="0" presId="urn:microsoft.com/office/officeart/2005/8/layout/hierarchy3"/>
    <dgm:cxn modelId="{161D4632-E366-4F02-AB18-767879A69252}" type="presOf" srcId="{0FE898F0-97FC-4D91-B5FA-15DA1553BFF3}" destId="{F0046953-8D3A-4C27-981E-3D4B65CA5617}" srcOrd="0" destOrd="0" presId="urn:microsoft.com/office/officeart/2005/8/layout/hierarchy3"/>
    <dgm:cxn modelId="{2661B933-23A5-4F6C-AAF7-A1E339C0630E}" type="presOf" srcId="{5D64D4BA-786A-4B3F-B82F-43130BB2100B}" destId="{723F634D-C8E0-4C2E-B034-418EA82EC84A}" srcOrd="0" destOrd="0" presId="urn:microsoft.com/office/officeart/2005/8/layout/hierarchy3"/>
    <dgm:cxn modelId="{4B4ECC75-1EA1-4030-A858-E5A4776CC2BE}" type="presOf" srcId="{ADF525C4-B827-4159-B564-3E984EA517DD}" destId="{FE3C21BC-E969-481E-9A49-3D35887C95B4}" srcOrd="0" destOrd="0" presId="urn:microsoft.com/office/officeart/2005/8/layout/hierarchy3"/>
    <dgm:cxn modelId="{C96D8CB9-F9E6-4B46-A163-C66B64345F6C}" srcId="{662121D0-9503-4342-BE04-FCE7CAD5694D}" destId="{5D64D4BA-786A-4B3F-B82F-43130BB2100B}" srcOrd="1" destOrd="0" parTransId="{81160065-2B75-4356-A6E6-FADB354D0082}" sibTransId="{44CCC555-01CE-4B14-9B47-9F42F35CF389}"/>
    <dgm:cxn modelId="{B41C0FE0-6ACC-4E06-AA24-462F2AC6E069}" srcId="{AB03597F-98F2-4F61-B74F-EDD7E0674C4D}" destId="{0FE898F0-97FC-4D91-B5FA-15DA1553BFF3}" srcOrd="1" destOrd="0" parTransId="{ADF525C4-B827-4159-B564-3E984EA517DD}" sibTransId="{D440A46D-1732-4521-88E9-4638C97AE643}"/>
    <dgm:cxn modelId="{964330F5-3CA2-4978-8C22-7457B876593A}" type="presOf" srcId="{6601FE39-C679-4C78-B4AE-C03543E27F66}" destId="{FEF050C2-E45C-401B-9D6C-F173044F1FCC}" srcOrd="0" destOrd="0" presId="urn:microsoft.com/office/officeart/2005/8/layout/hierarchy3"/>
    <dgm:cxn modelId="{D1F8B485-74C9-43D8-946B-CC711B03D29D}" type="presOf" srcId="{AB03597F-98F2-4F61-B74F-EDD7E0674C4D}" destId="{5625983E-4FF6-4015-900F-F36FD1E23A83}" srcOrd="1" destOrd="0" presId="urn:microsoft.com/office/officeart/2005/8/layout/hierarchy3"/>
    <dgm:cxn modelId="{2999767A-7A23-4A8F-8412-AC3D38931DE8}" type="presOf" srcId="{5D64D4BA-786A-4B3F-B82F-43130BB2100B}" destId="{A1541B12-9521-45CC-978E-5589E99D1B93}" srcOrd="1" destOrd="0" presId="urn:microsoft.com/office/officeart/2005/8/layout/hierarchy3"/>
    <dgm:cxn modelId="{623DA0D6-2C48-4D4A-9DC0-62EA7E5D734A}" srcId="{662121D0-9503-4342-BE04-FCE7CAD5694D}" destId="{AB03597F-98F2-4F61-B74F-EDD7E0674C4D}" srcOrd="0" destOrd="0" parTransId="{7945BC2C-D932-4816-9E4B-DC8F4DB36F9D}" sibTransId="{AA6F8107-5D6E-4FB2-976E-39C1FC65E2B8}"/>
    <dgm:cxn modelId="{62939F75-3491-4066-BC95-9D65AAE6D2D0}" type="presParOf" srcId="{97EDB38A-817A-4658-A6EC-22462249D187}" destId="{C8C851CA-47A7-4021-904F-9054EDDF6FAF}" srcOrd="0" destOrd="0" presId="urn:microsoft.com/office/officeart/2005/8/layout/hierarchy3"/>
    <dgm:cxn modelId="{767A40D8-8DB3-4F28-A1D5-EFFBBC338CF4}" type="presParOf" srcId="{C8C851CA-47A7-4021-904F-9054EDDF6FAF}" destId="{47B9791A-1E2F-4177-877E-B8186DC1B024}" srcOrd="0" destOrd="0" presId="urn:microsoft.com/office/officeart/2005/8/layout/hierarchy3"/>
    <dgm:cxn modelId="{1C017F6C-A2C7-40A8-8DD2-B507CF205670}" type="presParOf" srcId="{47B9791A-1E2F-4177-877E-B8186DC1B024}" destId="{647B02CC-C0A3-4003-978F-A2FADBF05EC3}" srcOrd="0" destOrd="0" presId="urn:microsoft.com/office/officeart/2005/8/layout/hierarchy3"/>
    <dgm:cxn modelId="{4C2FA5E4-6ACD-4BA8-9FD6-DA50A5B0C74B}" type="presParOf" srcId="{47B9791A-1E2F-4177-877E-B8186DC1B024}" destId="{5625983E-4FF6-4015-900F-F36FD1E23A83}" srcOrd="1" destOrd="0" presId="urn:microsoft.com/office/officeart/2005/8/layout/hierarchy3"/>
    <dgm:cxn modelId="{55C46F27-1FA0-46CA-8654-3E941018946F}" type="presParOf" srcId="{C8C851CA-47A7-4021-904F-9054EDDF6FAF}" destId="{0F651909-1EA7-4137-87A4-874C6E14A466}" srcOrd="1" destOrd="0" presId="urn:microsoft.com/office/officeart/2005/8/layout/hierarchy3"/>
    <dgm:cxn modelId="{A83EDB5B-A297-4EFD-A2A8-34DF7DF4F8B2}" type="presParOf" srcId="{0F651909-1EA7-4137-87A4-874C6E14A466}" destId="{FEF050C2-E45C-401B-9D6C-F173044F1FCC}" srcOrd="0" destOrd="0" presId="urn:microsoft.com/office/officeart/2005/8/layout/hierarchy3"/>
    <dgm:cxn modelId="{10F72FA5-B01B-4B1B-81DF-2741FBDFE67A}" type="presParOf" srcId="{0F651909-1EA7-4137-87A4-874C6E14A466}" destId="{F7CAC9D9-09EF-4609-A83C-8F809B223679}" srcOrd="1" destOrd="0" presId="urn:microsoft.com/office/officeart/2005/8/layout/hierarchy3"/>
    <dgm:cxn modelId="{3AD05BF2-B07B-4C47-BE5D-0FD0D9892BE7}" type="presParOf" srcId="{0F651909-1EA7-4137-87A4-874C6E14A466}" destId="{FE3C21BC-E969-481E-9A49-3D35887C95B4}" srcOrd="2" destOrd="0" presId="urn:microsoft.com/office/officeart/2005/8/layout/hierarchy3"/>
    <dgm:cxn modelId="{5BED6E16-4300-4771-8F5B-3C93BF260C21}" type="presParOf" srcId="{0F651909-1EA7-4137-87A4-874C6E14A466}" destId="{F0046953-8D3A-4C27-981E-3D4B65CA5617}" srcOrd="3" destOrd="0" presId="urn:microsoft.com/office/officeart/2005/8/layout/hierarchy3"/>
    <dgm:cxn modelId="{529A5516-34E0-4E1F-9ED6-A34545314043}" type="presParOf" srcId="{97EDB38A-817A-4658-A6EC-22462249D187}" destId="{35CE4AA3-441F-40BC-BDE4-1B17511F9872}" srcOrd="1" destOrd="0" presId="urn:microsoft.com/office/officeart/2005/8/layout/hierarchy3"/>
    <dgm:cxn modelId="{779E5B0B-94C9-4AA3-8546-90F0AA33F725}" type="presParOf" srcId="{35CE4AA3-441F-40BC-BDE4-1B17511F9872}" destId="{92B9746C-8D81-4092-8911-72CAF5FE2978}" srcOrd="0" destOrd="0" presId="urn:microsoft.com/office/officeart/2005/8/layout/hierarchy3"/>
    <dgm:cxn modelId="{6ACE371C-759A-4855-ABC6-54202CE9A1A7}" type="presParOf" srcId="{92B9746C-8D81-4092-8911-72CAF5FE2978}" destId="{723F634D-C8E0-4C2E-B034-418EA82EC84A}" srcOrd="0" destOrd="0" presId="urn:microsoft.com/office/officeart/2005/8/layout/hierarchy3"/>
    <dgm:cxn modelId="{CA1F3C67-8C1F-4605-9CF1-8DD47A7F61D3}" type="presParOf" srcId="{92B9746C-8D81-4092-8911-72CAF5FE2978}" destId="{A1541B12-9521-45CC-978E-5589E99D1B93}" srcOrd="1" destOrd="0" presId="urn:microsoft.com/office/officeart/2005/8/layout/hierarchy3"/>
    <dgm:cxn modelId="{B368E149-EF6F-4CB8-B78D-9EB0E663AC18}" type="presParOf" srcId="{35CE4AA3-441F-40BC-BDE4-1B17511F9872}" destId="{A0AE60E1-56F6-40C4-B224-2AF3A49B406E}"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9.xml><?xml version="1.0" encoding="utf-8"?>
<dgm:dataModel xmlns:dgm="http://schemas.openxmlformats.org/drawingml/2006/diagram" xmlns:a="http://schemas.openxmlformats.org/drawingml/2006/main">
  <dgm:ptLst>
    <dgm:pt modelId="{CA41A13A-7CFD-4B72-99E3-2D3DFEF261AD}" type="doc">
      <dgm:prSet loTypeId="urn:microsoft.com/office/officeart/2008/layout/VerticalCurvedList" loCatId="list" qsTypeId="urn:microsoft.com/office/officeart/2005/8/quickstyle/simple1" qsCatId="simple" csTypeId="urn:microsoft.com/office/officeart/2005/8/colors/colorful4" csCatId="colorful" phldr="1"/>
      <dgm:spPr/>
      <dgm:t>
        <a:bodyPr/>
        <a:lstStyle/>
        <a:p>
          <a:pPr rtl="1"/>
          <a:endParaRPr lang="ar-SA"/>
        </a:p>
      </dgm:t>
    </dgm:pt>
    <dgm:pt modelId="{ACE3731A-FCED-44A6-88DD-43D02CB741AF}">
      <dgm:prSet phldrT="[نص]"/>
      <dgm:spPr/>
      <dgm:t>
        <a:bodyPr/>
        <a:lstStyle/>
        <a:p>
          <a:pPr rtl="1"/>
          <a:r>
            <a:rPr lang="ar-SA" dirty="0" smtClean="0"/>
            <a:t>وصف البيانات</a:t>
          </a:r>
          <a:endParaRPr lang="ar-SA" dirty="0"/>
        </a:p>
      </dgm:t>
    </dgm:pt>
    <dgm:pt modelId="{0F9292E0-7144-4797-99CA-91FB5C456C7B}" type="parTrans" cxnId="{29B21C92-63DA-48C8-887B-84B0C38F09B5}">
      <dgm:prSet/>
      <dgm:spPr/>
      <dgm:t>
        <a:bodyPr/>
        <a:lstStyle/>
        <a:p>
          <a:pPr rtl="1"/>
          <a:endParaRPr lang="ar-SA"/>
        </a:p>
      </dgm:t>
    </dgm:pt>
    <dgm:pt modelId="{355F8D89-937B-4C84-AF8E-6FB98333BB08}" type="sibTrans" cxnId="{29B21C92-63DA-48C8-887B-84B0C38F09B5}">
      <dgm:prSet/>
      <dgm:spPr/>
      <dgm:t>
        <a:bodyPr/>
        <a:lstStyle/>
        <a:p>
          <a:pPr rtl="1"/>
          <a:endParaRPr lang="ar-SA"/>
        </a:p>
      </dgm:t>
    </dgm:pt>
    <dgm:pt modelId="{31F97E0F-6F85-450C-B8F6-3B60A445AFD0}">
      <dgm:prSet phldrT="[نص]"/>
      <dgm:spPr/>
      <dgm:t>
        <a:bodyPr/>
        <a:lstStyle/>
        <a:p>
          <a:pPr rtl="1"/>
          <a:r>
            <a:rPr lang="ar-SA" dirty="0" smtClean="0"/>
            <a:t>الاستدلال الاحصائي</a:t>
          </a:r>
          <a:endParaRPr lang="ar-SA" dirty="0"/>
        </a:p>
      </dgm:t>
    </dgm:pt>
    <dgm:pt modelId="{E7281BDB-6347-4A07-948A-DFDE3D572FCA}" type="parTrans" cxnId="{6AC1296B-8F4D-4742-A774-375D48E66AC1}">
      <dgm:prSet/>
      <dgm:spPr/>
      <dgm:t>
        <a:bodyPr/>
        <a:lstStyle/>
        <a:p>
          <a:pPr rtl="1"/>
          <a:endParaRPr lang="ar-SA"/>
        </a:p>
      </dgm:t>
    </dgm:pt>
    <dgm:pt modelId="{A55E6905-8A33-4D8F-A482-371A3F7DF141}" type="sibTrans" cxnId="{6AC1296B-8F4D-4742-A774-375D48E66AC1}">
      <dgm:prSet/>
      <dgm:spPr/>
      <dgm:t>
        <a:bodyPr/>
        <a:lstStyle/>
        <a:p>
          <a:pPr rtl="1"/>
          <a:endParaRPr lang="ar-SA"/>
        </a:p>
      </dgm:t>
    </dgm:pt>
    <dgm:pt modelId="{9D61B402-351A-4DB9-88CA-77100EDE6DBF}">
      <dgm:prSet phldrT="[نص]"/>
      <dgm:spPr/>
      <dgm:t>
        <a:bodyPr/>
        <a:lstStyle/>
        <a:p>
          <a:pPr rtl="1"/>
          <a:r>
            <a:rPr lang="ar-SA" dirty="0" smtClean="0"/>
            <a:t>التنبؤ</a:t>
          </a:r>
          <a:endParaRPr lang="ar-SA" dirty="0"/>
        </a:p>
      </dgm:t>
    </dgm:pt>
    <dgm:pt modelId="{A2C538AB-8AE1-4D51-812A-E5663A068106}" type="parTrans" cxnId="{E7F8D744-3EA6-4481-83BB-F4D454ADEE44}">
      <dgm:prSet/>
      <dgm:spPr/>
      <dgm:t>
        <a:bodyPr/>
        <a:lstStyle/>
        <a:p>
          <a:pPr rtl="1"/>
          <a:endParaRPr lang="ar-SA"/>
        </a:p>
      </dgm:t>
    </dgm:pt>
    <dgm:pt modelId="{AF2460EC-4A47-4200-9E00-0E19542DAC8A}" type="sibTrans" cxnId="{E7F8D744-3EA6-4481-83BB-F4D454ADEE44}">
      <dgm:prSet/>
      <dgm:spPr/>
      <dgm:t>
        <a:bodyPr/>
        <a:lstStyle/>
        <a:p>
          <a:pPr rtl="1"/>
          <a:endParaRPr lang="ar-SA"/>
        </a:p>
      </dgm:t>
    </dgm:pt>
    <dgm:pt modelId="{84F88365-312B-42F8-8405-D981CC6EE4B8}" type="pres">
      <dgm:prSet presAssocID="{CA41A13A-7CFD-4B72-99E3-2D3DFEF261AD}" presName="Name0" presStyleCnt="0">
        <dgm:presLayoutVars>
          <dgm:chMax val="7"/>
          <dgm:chPref val="7"/>
          <dgm:dir/>
        </dgm:presLayoutVars>
      </dgm:prSet>
      <dgm:spPr/>
      <dgm:t>
        <a:bodyPr/>
        <a:lstStyle/>
        <a:p>
          <a:pPr rtl="1"/>
          <a:endParaRPr lang="ar-SA"/>
        </a:p>
      </dgm:t>
    </dgm:pt>
    <dgm:pt modelId="{EDD39A04-7545-41F7-9C8E-091EC0E81740}" type="pres">
      <dgm:prSet presAssocID="{CA41A13A-7CFD-4B72-99E3-2D3DFEF261AD}" presName="Name1" presStyleCnt="0"/>
      <dgm:spPr/>
    </dgm:pt>
    <dgm:pt modelId="{2DE0CED0-00D5-4669-8F70-67B03F64AE9B}" type="pres">
      <dgm:prSet presAssocID="{CA41A13A-7CFD-4B72-99E3-2D3DFEF261AD}" presName="cycle" presStyleCnt="0"/>
      <dgm:spPr/>
    </dgm:pt>
    <dgm:pt modelId="{E6698564-35B9-4DEB-9EB7-D2D99CFE5C2F}" type="pres">
      <dgm:prSet presAssocID="{CA41A13A-7CFD-4B72-99E3-2D3DFEF261AD}" presName="srcNode" presStyleLbl="node1" presStyleIdx="0" presStyleCnt="3"/>
      <dgm:spPr/>
    </dgm:pt>
    <dgm:pt modelId="{97781D90-F62B-40F9-B480-761F233317DF}" type="pres">
      <dgm:prSet presAssocID="{CA41A13A-7CFD-4B72-99E3-2D3DFEF261AD}" presName="conn" presStyleLbl="parChTrans1D2" presStyleIdx="0" presStyleCnt="1"/>
      <dgm:spPr/>
      <dgm:t>
        <a:bodyPr/>
        <a:lstStyle/>
        <a:p>
          <a:pPr rtl="1"/>
          <a:endParaRPr lang="ar-SA"/>
        </a:p>
      </dgm:t>
    </dgm:pt>
    <dgm:pt modelId="{248EBF97-ED4A-49D0-9801-60FFDD893755}" type="pres">
      <dgm:prSet presAssocID="{CA41A13A-7CFD-4B72-99E3-2D3DFEF261AD}" presName="extraNode" presStyleLbl="node1" presStyleIdx="0" presStyleCnt="3"/>
      <dgm:spPr/>
    </dgm:pt>
    <dgm:pt modelId="{883E250E-5349-43FB-A87E-9F0E312D38FC}" type="pres">
      <dgm:prSet presAssocID="{CA41A13A-7CFD-4B72-99E3-2D3DFEF261AD}" presName="dstNode" presStyleLbl="node1" presStyleIdx="0" presStyleCnt="3"/>
      <dgm:spPr/>
    </dgm:pt>
    <dgm:pt modelId="{13858570-7261-4BB5-894C-88B49FA69758}" type="pres">
      <dgm:prSet presAssocID="{ACE3731A-FCED-44A6-88DD-43D02CB741AF}" presName="text_1" presStyleLbl="node1" presStyleIdx="0" presStyleCnt="3">
        <dgm:presLayoutVars>
          <dgm:bulletEnabled val="1"/>
        </dgm:presLayoutVars>
      </dgm:prSet>
      <dgm:spPr/>
      <dgm:t>
        <a:bodyPr/>
        <a:lstStyle/>
        <a:p>
          <a:pPr rtl="1"/>
          <a:endParaRPr lang="ar-SA"/>
        </a:p>
      </dgm:t>
    </dgm:pt>
    <dgm:pt modelId="{47C1D541-CF9D-4A89-88C1-8341944087AA}" type="pres">
      <dgm:prSet presAssocID="{ACE3731A-FCED-44A6-88DD-43D02CB741AF}" presName="accent_1" presStyleCnt="0"/>
      <dgm:spPr/>
    </dgm:pt>
    <dgm:pt modelId="{38FFA436-3311-4EEA-8F1A-ABE717C2C2E0}" type="pres">
      <dgm:prSet presAssocID="{ACE3731A-FCED-44A6-88DD-43D02CB741AF}" presName="accentRepeatNode" presStyleLbl="solidFgAcc1" presStyleIdx="0" presStyleCnt="3"/>
      <dgm:spPr/>
    </dgm:pt>
    <dgm:pt modelId="{E69C9723-1DC2-4A47-BA1E-E5E4104EFC4B}" type="pres">
      <dgm:prSet presAssocID="{31F97E0F-6F85-450C-B8F6-3B60A445AFD0}" presName="text_2" presStyleLbl="node1" presStyleIdx="1" presStyleCnt="3">
        <dgm:presLayoutVars>
          <dgm:bulletEnabled val="1"/>
        </dgm:presLayoutVars>
      </dgm:prSet>
      <dgm:spPr/>
      <dgm:t>
        <a:bodyPr/>
        <a:lstStyle/>
        <a:p>
          <a:pPr rtl="1"/>
          <a:endParaRPr lang="ar-SA"/>
        </a:p>
      </dgm:t>
    </dgm:pt>
    <dgm:pt modelId="{3063C555-CE14-494B-B900-3C26D45D3797}" type="pres">
      <dgm:prSet presAssocID="{31F97E0F-6F85-450C-B8F6-3B60A445AFD0}" presName="accent_2" presStyleCnt="0"/>
      <dgm:spPr/>
    </dgm:pt>
    <dgm:pt modelId="{767FE3E8-D926-4467-AADA-A54B234706DA}" type="pres">
      <dgm:prSet presAssocID="{31F97E0F-6F85-450C-B8F6-3B60A445AFD0}" presName="accentRepeatNode" presStyleLbl="solidFgAcc1" presStyleIdx="1" presStyleCnt="3"/>
      <dgm:spPr/>
    </dgm:pt>
    <dgm:pt modelId="{2C5816AE-3158-4EB0-B6C1-78998A01AD70}" type="pres">
      <dgm:prSet presAssocID="{9D61B402-351A-4DB9-88CA-77100EDE6DBF}" presName="text_3" presStyleLbl="node1" presStyleIdx="2" presStyleCnt="3">
        <dgm:presLayoutVars>
          <dgm:bulletEnabled val="1"/>
        </dgm:presLayoutVars>
      </dgm:prSet>
      <dgm:spPr/>
      <dgm:t>
        <a:bodyPr/>
        <a:lstStyle/>
        <a:p>
          <a:pPr rtl="1"/>
          <a:endParaRPr lang="ar-SA"/>
        </a:p>
      </dgm:t>
    </dgm:pt>
    <dgm:pt modelId="{69DAB1E3-D501-4A9D-9BA0-0860E92F9AC9}" type="pres">
      <dgm:prSet presAssocID="{9D61B402-351A-4DB9-88CA-77100EDE6DBF}" presName="accent_3" presStyleCnt="0"/>
      <dgm:spPr/>
    </dgm:pt>
    <dgm:pt modelId="{75E89DA0-9B6A-4E77-8C85-269AEAA0BE57}" type="pres">
      <dgm:prSet presAssocID="{9D61B402-351A-4DB9-88CA-77100EDE6DBF}" presName="accentRepeatNode" presStyleLbl="solidFgAcc1" presStyleIdx="2" presStyleCnt="3"/>
      <dgm:spPr/>
    </dgm:pt>
  </dgm:ptLst>
  <dgm:cxnLst>
    <dgm:cxn modelId="{29B21C92-63DA-48C8-887B-84B0C38F09B5}" srcId="{CA41A13A-7CFD-4B72-99E3-2D3DFEF261AD}" destId="{ACE3731A-FCED-44A6-88DD-43D02CB741AF}" srcOrd="0" destOrd="0" parTransId="{0F9292E0-7144-4797-99CA-91FB5C456C7B}" sibTransId="{355F8D89-937B-4C84-AF8E-6FB98333BB08}"/>
    <dgm:cxn modelId="{414D3498-2517-4F98-85AF-FC083246B18B}" type="presOf" srcId="{31F97E0F-6F85-450C-B8F6-3B60A445AFD0}" destId="{E69C9723-1DC2-4A47-BA1E-E5E4104EFC4B}" srcOrd="0" destOrd="0" presId="urn:microsoft.com/office/officeart/2008/layout/VerticalCurvedList"/>
    <dgm:cxn modelId="{B9613E7B-93A9-4842-8117-179F4DBFE20B}" type="presOf" srcId="{ACE3731A-FCED-44A6-88DD-43D02CB741AF}" destId="{13858570-7261-4BB5-894C-88B49FA69758}" srcOrd="0" destOrd="0" presId="urn:microsoft.com/office/officeart/2008/layout/VerticalCurvedList"/>
    <dgm:cxn modelId="{64EC2C0E-58A6-444D-AD63-9A315F2C78AB}" type="presOf" srcId="{9D61B402-351A-4DB9-88CA-77100EDE6DBF}" destId="{2C5816AE-3158-4EB0-B6C1-78998A01AD70}" srcOrd="0" destOrd="0" presId="urn:microsoft.com/office/officeart/2008/layout/VerticalCurvedList"/>
    <dgm:cxn modelId="{E7F8D744-3EA6-4481-83BB-F4D454ADEE44}" srcId="{CA41A13A-7CFD-4B72-99E3-2D3DFEF261AD}" destId="{9D61B402-351A-4DB9-88CA-77100EDE6DBF}" srcOrd="2" destOrd="0" parTransId="{A2C538AB-8AE1-4D51-812A-E5663A068106}" sibTransId="{AF2460EC-4A47-4200-9E00-0E19542DAC8A}"/>
    <dgm:cxn modelId="{6AC1296B-8F4D-4742-A774-375D48E66AC1}" srcId="{CA41A13A-7CFD-4B72-99E3-2D3DFEF261AD}" destId="{31F97E0F-6F85-450C-B8F6-3B60A445AFD0}" srcOrd="1" destOrd="0" parTransId="{E7281BDB-6347-4A07-948A-DFDE3D572FCA}" sibTransId="{A55E6905-8A33-4D8F-A482-371A3F7DF141}"/>
    <dgm:cxn modelId="{B643A181-67F4-4D7C-99D4-8E05E1D6E36E}" type="presOf" srcId="{CA41A13A-7CFD-4B72-99E3-2D3DFEF261AD}" destId="{84F88365-312B-42F8-8405-D981CC6EE4B8}" srcOrd="0" destOrd="0" presId="urn:microsoft.com/office/officeart/2008/layout/VerticalCurvedList"/>
    <dgm:cxn modelId="{C5B240D8-9F35-46AC-A0A3-4B7A2342EA8A}" type="presOf" srcId="{355F8D89-937B-4C84-AF8E-6FB98333BB08}" destId="{97781D90-F62B-40F9-B480-761F233317DF}" srcOrd="0" destOrd="0" presId="urn:microsoft.com/office/officeart/2008/layout/VerticalCurvedList"/>
    <dgm:cxn modelId="{555E2FCF-0A61-4DF1-BBC6-4E3344F100CC}" type="presParOf" srcId="{84F88365-312B-42F8-8405-D981CC6EE4B8}" destId="{EDD39A04-7545-41F7-9C8E-091EC0E81740}" srcOrd="0" destOrd="0" presId="urn:microsoft.com/office/officeart/2008/layout/VerticalCurvedList"/>
    <dgm:cxn modelId="{E69A34EE-2921-4FAB-94D3-27B73FF558F0}" type="presParOf" srcId="{EDD39A04-7545-41F7-9C8E-091EC0E81740}" destId="{2DE0CED0-00D5-4669-8F70-67B03F64AE9B}" srcOrd="0" destOrd="0" presId="urn:microsoft.com/office/officeart/2008/layout/VerticalCurvedList"/>
    <dgm:cxn modelId="{35BFC128-F5B2-4B0B-A450-DCD5813FBCEC}" type="presParOf" srcId="{2DE0CED0-00D5-4669-8F70-67B03F64AE9B}" destId="{E6698564-35B9-4DEB-9EB7-D2D99CFE5C2F}" srcOrd="0" destOrd="0" presId="urn:microsoft.com/office/officeart/2008/layout/VerticalCurvedList"/>
    <dgm:cxn modelId="{84D1DB50-4D9B-4990-B310-2FD5D5E49AFF}" type="presParOf" srcId="{2DE0CED0-00D5-4669-8F70-67B03F64AE9B}" destId="{97781D90-F62B-40F9-B480-761F233317DF}" srcOrd="1" destOrd="0" presId="urn:microsoft.com/office/officeart/2008/layout/VerticalCurvedList"/>
    <dgm:cxn modelId="{8AD1466B-AE1E-4E91-9970-C2D62120B773}" type="presParOf" srcId="{2DE0CED0-00D5-4669-8F70-67B03F64AE9B}" destId="{248EBF97-ED4A-49D0-9801-60FFDD893755}" srcOrd="2" destOrd="0" presId="urn:microsoft.com/office/officeart/2008/layout/VerticalCurvedList"/>
    <dgm:cxn modelId="{09227BE1-6875-44DE-B83A-F7208471625C}" type="presParOf" srcId="{2DE0CED0-00D5-4669-8F70-67B03F64AE9B}" destId="{883E250E-5349-43FB-A87E-9F0E312D38FC}" srcOrd="3" destOrd="0" presId="urn:microsoft.com/office/officeart/2008/layout/VerticalCurvedList"/>
    <dgm:cxn modelId="{56FA42CF-E197-4153-88C2-B3FCEE9FC066}" type="presParOf" srcId="{EDD39A04-7545-41F7-9C8E-091EC0E81740}" destId="{13858570-7261-4BB5-894C-88B49FA69758}" srcOrd="1" destOrd="0" presId="urn:microsoft.com/office/officeart/2008/layout/VerticalCurvedList"/>
    <dgm:cxn modelId="{AFF1805B-4832-4EE4-8C22-6AB78971F8F2}" type="presParOf" srcId="{EDD39A04-7545-41F7-9C8E-091EC0E81740}" destId="{47C1D541-CF9D-4A89-88C1-8341944087AA}" srcOrd="2" destOrd="0" presId="urn:microsoft.com/office/officeart/2008/layout/VerticalCurvedList"/>
    <dgm:cxn modelId="{3C53EFB4-6F8B-4EC9-8C82-170F3F18BBB5}" type="presParOf" srcId="{47C1D541-CF9D-4A89-88C1-8341944087AA}" destId="{38FFA436-3311-4EEA-8F1A-ABE717C2C2E0}" srcOrd="0" destOrd="0" presId="urn:microsoft.com/office/officeart/2008/layout/VerticalCurvedList"/>
    <dgm:cxn modelId="{34519508-8D7E-4017-8A90-B6C497961B41}" type="presParOf" srcId="{EDD39A04-7545-41F7-9C8E-091EC0E81740}" destId="{E69C9723-1DC2-4A47-BA1E-E5E4104EFC4B}" srcOrd="3" destOrd="0" presId="urn:microsoft.com/office/officeart/2008/layout/VerticalCurvedList"/>
    <dgm:cxn modelId="{24AABA04-CE61-46D9-8592-A9E8DF83BEF7}" type="presParOf" srcId="{EDD39A04-7545-41F7-9C8E-091EC0E81740}" destId="{3063C555-CE14-494B-B900-3C26D45D3797}" srcOrd="4" destOrd="0" presId="urn:microsoft.com/office/officeart/2008/layout/VerticalCurvedList"/>
    <dgm:cxn modelId="{C2FE9018-9825-4750-8666-CEF544CCB89D}" type="presParOf" srcId="{3063C555-CE14-494B-B900-3C26D45D3797}" destId="{767FE3E8-D926-4467-AADA-A54B234706DA}" srcOrd="0" destOrd="0" presId="urn:microsoft.com/office/officeart/2008/layout/VerticalCurvedList"/>
    <dgm:cxn modelId="{C0D76F93-00DF-44A3-AD31-45A84C8B51C1}" type="presParOf" srcId="{EDD39A04-7545-41F7-9C8E-091EC0E81740}" destId="{2C5816AE-3158-4EB0-B6C1-78998A01AD70}" srcOrd="5" destOrd="0" presId="urn:microsoft.com/office/officeart/2008/layout/VerticalCurvedList"/>
    <dgm:cxn modelId="{3241B0F9-D3D2-4E35-B23F-D7A1BEB1DBCE}" type="presParOf" srcId="{EDD39A04-7545-41F7-9C8E-091EC0E81740}" destId="{69DAB1E3-D501-4A9D-9BA0-0860E92F9AC9}" srcOrd="6" destOrd="0" presId="urn:microsoft.com/office/officeart/2008/layout/VerticalCurvedList"/>
    <dgm:cxn modelId="{D5793101-4C61-42D9-A3EA-11BA70E71D6F}" type="presParOf" srcId="{69DAB1E3-D501-4A9D-9BA0-0860E92F9AC9}" destId="{75E89DA0-9B6A-4E77-8C85-269AEAA0BE57}"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F085F9F-6B47-43C8-87C2-8C715D545CA0}" type="doc">
      <dgm:prSet loTypeId="urn:microsoft.com/office/officeart/2008/layout/PictureStrips" loCatId="list" qsTypeId="urn:microsoft.com/office/officeart/2005/8/quickstyle/simple1" qsCatId="simple" csTypeId="urn:microsoft.com/office/officeart/2005/8/colors/colorful4" csCatId="colorful" phldr="1"/>
      <dgm:spPr/>
      <dgm:t>
        <a:bodyPr/>
        <a:lstStyle/>
        <a:p>
          <a:pPr rtl="1"/>
          <a:endParaRPr lang="ar-SA"/>
        </a:p>
      </dgm:t>
    </dgm:pt>
    <dgm:pt modelId="{CF2C97C8-AC0F-4FA6-9268-0B71085C86A8}">
      <dgm:prSet phldrT="[نص]"/>
      <dgm:spPr/>
      <dgm:t>
        <a:bodyPr/>
        <a:lstStyle/>
        <a:p>
          <a:pPr rtl="1"/>
          <a:r>
            <a:rPr lang="ar-SA" dirty="0" smtClean="0"/>
            <a:t>التقويم المبدئي</a:t>
          </a:r>
          <a:endParaRPr lang="ar-SA" dirty="0"/>
        </a:p>
      </dgm:t>
    </dgm:pt>
    <dgm:pt modelId="{DFCFFF2B-B88A-4481-88CC-9851B5A426EF}" type="parTrans" cxnId="{D322081D-2379-4E1F-B551-A73B8DE5FF28}">
      <dgm:prSet/>
      <dgm:spPr/>
      <dgm:t>
        <a:bodyPr/>
        <a:lstStyle/>
        <a:p>
          <a:pPr rtl="1"/>
          <a:endParaRPr lang="ar-SA"/>
        </a:p>
      </dgm:t>
    </dgm:pt>
    <dgm:pt modelId="{3A40B855-934C-491E-8303-07FB17D53481}" type="sibTrans" cxnId="{D322081D-2379-4E1F-B551-A73B8DE5FF28}">
      <dgm:prSet/>
      <dgm:spPr/>
      <dgm:t>
        <a:bodyPr/>
        <a:lstStyle/>
        <a:p>
          <a:pPr rtl="1"/>
          <a:endParaRPr lang="ar-SA"/>
        </a:p>
      </dgm:t>
    </dgm:pt>
    <dgm:pt modelId="{F184FB3A-3D48-4446-8D86-1E0663785D0B}">
      <dgm:prSet phldrT="[نص]"/>
      <dgm:spPr/>
      <dgm:t>
        <a:bodyPr/>
        <a:lstStyle/>
        <a:p>
          <a:pPr rtl="1"/>
          <a:r>
            <a:rPr lang="ar-SA" dirty="0" smtClean="0"/>
            <a:t>التقويم التكويني(المستمر)</a:t>
          </a:r>
          <a:endParaRPr lang="ar-SA" dirty="0"/>
        </a:p>
      </dgm:t>
    </dgm:pt>
    <dgm:pt modelId="{885505E9-EA3A-4B6A-8C79-0AC0A4A80C1C}" type="parTrans" cxnId="{072FEF80-EB3D-44D7-803F-010ED5BA5952}">
      <dgm:prSet/>
      <dgm:spPr/>
      <dgm:t>
        <a:bodyPr/>
        <a:lstStyle/>
        <a:p>
          <a:pPr rtl="1"/>
          <a:endParaRPr lang="ar-SA"/>
        </a:p>
      </dgm:t>
    </dgm:pt>
    <dgm:pt modelId="{8110FD03-5F46-4E81-8D23-B329D30BB636}" type="sibTrans" cxnId="{072FEF80-EB3D-44D7-803F-010ED5BA5952}">
      <dgm:prSet/>
      <dgm:spPr/>
      <dgm:t>
        <a:bodyPr/>
        <a:lstStyle/>
        <a:p>
          <a:pPr rtl="1"/>
          <a:endParaRPr lang="ar-SA"/>
        </a:p>
      </dgm:t>
    </dgm:pt>
    <dgm:pt modelId="{286870BF-ECFC-404F-92C6-737509280436}">
      <dgm:prSet phldrT="[نص]"/>
      <dgm:spPr/>
      <dgm:t>
        <a:bodyPr/>
        <a:lstStyle/>
        <a:p>
          <a:pPr rtl="1"/>
          <a:r>
            <a:rPr lang="ar-SA" dirty="0" smtClean="0"/>
            <a:t>التقويم الختامي</a:t>
          </a:r>
          <a:endParaRPr lang="ar-SA" dirty="0"/>
        </a:p>
      </dgm:t>
    </dgm:pt>
    <dgm:pt modelId="{F0C682E3-E80F-4110-931F-3AFFB9377A37}" type="parTrans" cxnId="{B1F4C113-E4EA-4328-8485-031F7964D33F}">
      <dgm:prSet/>
      <dgm:spPr/>
      <dgm:t>
        <a:bodyPr/>
        <a:lstStyle/>
        <a:p>
          <a:pPr rtl="1"/>
          <a:endParaRPr lang="ar-SA"/>
        </a:p>
      </dgm:t>
    </dgm:pt>
    <dgm:pt modelId="{ADB672E7-B13B-4D5A-B918-364CB3668940}" type="sibTrans" cxnId="{B1F4C113-E4EA-4328-8485-031F7964D33F}">
      <dgm:prSet/>
      <dgm:spPr/>
      <dgm:t>
        <a:bodyPr/>
        <a:lstStyle/>
        <a:p>
          <a:pPr rtl="1"/>
          <a:endParaRPr lang="ar-SA"/>
        </a:p>
      </dgm:t>
    </dgm:pt>
    <dgm:pt modelId="{9639A5FD-D6CF-4A07-8B36-20296A0C762F}" type="pres">
      <dgm:prSet presAssocID="{EF085F9F-6B47-43C8-87C2-8C715D545CA0}" presName="Name0" presStyleCnt="0">
        <dgm:presLayoutVars>
          <dgm:dir/>
          <dgm:resizeHandles val="exact"/>
        </dgm:presLayoutVars>
      </dgm:prSet>
      <dgm:spPr/>
      <dgm:t>
        <a:bodyPr/>
        <a:lstStyle/>
        <a:p>
          <a:pPr rtl="1"/>
          <a:endParaRPr lang="ar-SA"/>
        </a:p>
      </dgm:t>
    </dgm:pt>
    <dgm:pt modelId="{7DEFD69B-2C60-4336-87E4-8EAEEA56FEF7}" type="pres">
      <dgm:prSet presAssocID="{CF2C97C8-AC0F-4FA6-9268-0B71085C86A8}" presName="composite" presStyleCnt="0"/>
      <dgm:spPr/>
    </dgm:pt>
    <dgm:pt modelId="{604E8189-1C3B-4D30-BE97-6A4BC30711C8}" type="pres">
      <dgm:prSet presAssocID="{CF2C97C8-AC0F-4FA6-9268-0B71085C86A8}" presName="rect1" presStyleLbl="trAlignAcc1" presStyleIdx="0" presStyleCnt="3">
        <dgm:presLayoutVars>
          <dgm:bulletEnabled val="1"/>
        </dgm:presLayoutVars>
      </dgm:prSet>
      <dgm:spPr/>
      <dgm:t>
        <a:bodyPr/>
        <a:lstStyle/>
        <a:p>
          <a:pPr rtl="1"/>
          <a:endParaRPr lang="ar-SA"/>
        </a:p>
      </dgm:t>
    </dgm:pt>
    <dgm:pt modelId="{72BA8BA9-8047-4E59-A182-4A4AB2DBE2BB}" type="pres">
      <dgm:prSet presAssocID="{CF2C97C8-AC0F-4FA6-9268-0B71085C86A8}" presName="rect2" presStyleLbl="fgImgPlace1" presStyleIdx="0" presStyleCnt="3"/>
      <dgm:spPr/>
    </dgm:pt>
    <dgm:pt modelId="{E2D734CD-17B8-47D8-8233-CF03C0C594EE}" type="pres">
      <dgm:prSet presAssocID="{3A40B855-934C-491E-8303-07FB17D53481}" presName="sibTrans" presStyleCnt="0"/>
      <dgm:spPr/>
    </dgm:pt>
    <dgm:pt modelId="{9882EB5B-3995-4DF7-8C4D-4BDD51989463}" type="pres">
      <dgm:prSet presAssocID="{F184FB3A-3D48-4446-8D86-1E0663785D0B}" presName="composite" presStyleCnt="0"/>
      <dgm:spPr/>
    </dgm:pt>
    <dgm:pt modelId="{FB678A95-89D2-4241-8F2F-E3C17485A13D}" type="pres">
      <dgm:prSet presAssocID="{F184FB3A-3D48-4446-8D86-1E0663785D0B}" presName="rect1" presStyleLbl="trAlignAcc1" presStyleIdx="1" presStyleCnt="3">
        <dgm:presLayoutVars>
          <dgm:bulletEnabled val="1"/>
        </dgm:presLayoutVars>
      </dgm:prSet>
      <dgm:spPr/>
      <dgm:t>
        <a:bodyPr/>
        <a:lstStyle/>
        <a:p>
          <a:pPr rtl="1"/>
          <a:endParaRPr lang="ar-SA"/>
        </a:p>
      </dgm:t>
    </dgm:pt>
    <dgm:pt modelId="{3A025B20-7263-487E-B4B0-3B950C79AAAC}" type="pres">
      <dgm:prSet presAssocID="{F184FB3A-3D48-4446-8D86-1E0663785D0B}" presName="rect2" presStyleLbl="fgImgPlace1" presStyleIdx="1" presStyleCnt="3"/>
      <dgm:spPr/>
    </dgm:pt>
    <dgm:pt modelId="{DDA9F226-E3E8-4649-B412-C22FF8F0E4E4}" type="pres">
      <dgm:prSet presAssocID="{8110FD03-5F46-4E81-8D23-B329D30BB636}" presName="sibTrans" presStyleCnt="0"/>
      <dgm:spPr/>
    </dgm:pt>
    <dgm:pt modelId="{57DCBBCB-B8D1-45F0-8FBA-EA09B124B05B}" type="pres">
      <dgm:prSet presAssocID="{286870BF-ECFC-404F-92C6-737509280436}" presName="composite" presStyleCnt="0"/>
      <dgm:spPr/>
    </dgm:pt>
    <dgm:pt modelId="{2F637853-6E45-4AA6-984F-EC68357C51BC}" type="pres">
      <dgm:prSet presAssocID="{286870BF-ECFC-404F-92C6-737509280436}" presName="rect1" presStyleLbl="trAlignAcc1" presStyleIdx="2" presStyleCnt="3">
        <dgm:presLayoutVars>
          <dgm:bulletEnabled val="1"/>
        </dgm:presLayoutVars>
      </dgm:prSet>
      <dgm:spPr/>
      <dgm:t>
        <a:bodyPr/>
        <a:lstStyle/>
        <a:p>
          <a:pPr rtl="1"/>
          <a:endParaRPr lang="ar-SA"/>
        </a:p>
      </dgm:t>
    </dgm:pt>
    <dgm:pt modelId="{83F96FB4-753E-4CE9-9E8C-FAE9B38B83F1}" type="pres">
      <dgm:prSet presAssocID="{286870BF-ECFC-404F-92C6-737509280436}" presName="rect2" presStyleLbl="fgImgPlace1" presStyleIdx="2" presStyleCnt="3"/>
      <dgm:spPr/>
    </dgm:pt>
  </dgm:ptLst>
  <dgm:cxnLst>
    <dgm:cxn modelId="{699D2635-5386-4C31-88C8-30F8ED6E7E8A}" type="presOf" srcId="{F184FB3A-3D48-4446-8D86-1E0663785D0B}" destId="{FB678A95-89D2-4241-8F2F-E3C17485A13D}" srcOrd="0" destOrd="0" presId="urn:microsoft.com/office/officeart/2008/layout/PictureStrips"/>
    <dgm:cxn modelId="{D322081D-2379-4E1F-B551-A73B8DE5FF28}" srcId="{EF085F9F-6B47-43C8-87C2-8C715D545CA0}" destId="{CF2C97C8-AC0F-4FA6-9268-0B71085C86A8}" srcOrd="0" destOrd="0" parTransId="{DFCFFF2B-B88A-4481-88CC-9851B5A426EF}" sibTransId="{3A40B855-934C-491E-8303-07FB17D53481}"/>
    <dgm:cxn modelId="{E9C87A0C-E96F-4797-B342-DFD945B4798F}" type="presOf" srcId="{286870BF-ECFC-404F-92C6-737509280436}" destId="{2F637853-6E45-4AA6-984F-EC68357C51BC}" srcOrd="0" destOrd="0" presId="urn:microsoft.com/office/officeart/2008/layout/PictureStrips"/>
    <dgm:cxn modelId="{C600AA7C-0829-4949-BDAE-CD31CFD6F47A}" type="presOf" srcId="{EF085F9F-6B47-43C8-87C2-8C715D545CA0}" destId="{9639A5FD-D6CF-4A07-8B36-20296A0C762F}" srcOrd="0" destOrd="0" presId="urn:microsoft.com/office/officeart/2008/layout/PictureStrips"/>
    <dgm:cxn modelId="{072FEF80-EB3D-44D7-803F-010ED5BA5952}" srcId="{EF085F9F-6B47-43C8-87C2-8C715D545CA0}" destId="{F184FB3A-3D48-4446-8D86-1E0663785D0B}" srcOrd="1" destOrd="0" parTransId="{885505E9-EA3A-4B6A-8C79-0AC0A4A80C1C}" sibTransId="{8110FD03-5F46-4E81-8D23-B329D30BB636}"/>
    <dgm:cxn modelId="{B1F4C113-E4EA-4328-8485-031F7964D33F}" srcId="{EF085F9F-6B47-43C8-87C2-8C715D545CA0}" destId="{286870BF-ECFC-404F-92C6-737509280436}" srcOrd="2" destOrd="0" parTransId="{F0C682E3-E80F-4110-931F-3AFFB9377A37}" sibTransId="{ADB672E7-B13B-4D5A-B918-364CB3668940}"/>
    <dgm:cxn modelId="{866B6343-A242-46A2-95AD-41C4D3BDEB8D}" type="presOf" srcId="{CF2C97C8-AC0F-4FA6-9268-0B71085C86A8}" destId="{604E8189-1C3B-4D30-BE97-6A4BC30711C8}" srcOrd="0" destOrd="0" presId="urn:microsoft.com/office/officeart/2008/layout/PictureStrips"/>
    <dgm:cxn modelId="{2CB728D9-1E51-48C3-A4B0-671BCE842368}" type="presParOf" srcId="{9639A5FD-D6CF-4A07-8B36-20296A0C762F}" destId="{7DEFD69B-2C60-4336-87E4-8EAEEA56FEF7}" srcOrd="0" destOrd="0" presId="urn:microsoft.com/office/officeart/2008/layout/PictureStrips"/>
    <dgm:cxn modelId="{A542AC7F-2F47-4B04-A42B-F8BED1F678CC}" type="presParOf" srcId="{7DEFD69B-2C60-4336-87E4-8EAEEA56FEF7}" destId="{604E8189-1C3B-4D30-BE97-6A4BC30711C8}" srcOrd="0" destOrd="0" presId="urn:microsoft.com/office/officeart/2008/layout/PictureStrips"/>
    <dgm:cxn modelId="{DEB69704-8E85-42F2-B997-4D71BD002B75}" type="presParOf" srcId="{7DEFD69B-2C60-4336-87E4-8EAEEA56FEF7}" destId="{72BA8BA9-8047-4E59-A182-4A4AB2DBE2BB}" srcOrd="1" destOrd="0" presId="urn:microsoft.com/office/officeart/2008/layout/PictureStrips"/>
    <dgm:cxn modelId="{096D4EF1-0C2B-471E-999F-71E382DCD2CD}" type="presParOf" srcId="{9639A5FD-D6CF-4A07-8B36-20296A0C762F}" destId="{E2D734CD-17B8-47D8-8233-CF03C0C594EE}" srcOrd="1" destOrd="0" presId="urn:microsoft.com/office/officeart/2008/layout/PictureStrips"/>
    <dgm:cxn modelId="{946C2259-C4DC-426B-A21A-FAACB9ABE7F0}" type="presParOf" srcId="{9639A5FD-D6CF-4A07-8B36-20296A0C762F}" destId="{9882EB5B-3995-4DF7-8C4D-4BDD51989463}" srcOrd="2" destOrd="0" presId="urn:microsoft.com/office/officeart/2008/layout/PictureStrips"/>
    <dgm:cxn modelId="{6D6ED715-BB30-46C0-A4C5-11B85CB1C000}" type="presParOf" srcId="{9882EB5B-3995-4DF7-8C4D-4BDD51989463}" destId="{FB678A95-89D2-4241-8F2F-E3C17485A13D}" srcOrd="0" destOrd="0" presId="urn:microsoft.com/office/officeart/2008/layout/PictureStrips"/>
    <dgm:cxn modelId="{BAAEBE58-DC1F-47E5-9B81-7EF2B2BC870E}" type="presParOf" srcId="{9882EB5B-3995-4DF7-8C4D-4BDD51989463}" destId="{3A025B20-7263-487E-B4B0-3B950C79AAAC}" srcOrd="1" destOrd="0" presId="urn:microsoft.com/office/officeart/2008/layout/PictureStrips"/>
    <dgm:cxn modelId="{7E1A6ACE-6104-417B-80DB-19B94BF4F155}" type="presParOf" srcId="{9639A5FD-D6CF-4A07-8B36-20296A0C762F}" destId="{DDA9F226-E3E8-4649-B412-C22FF8F0E4E4}" srcOrd="3" destOrd="0" presId="urn:microsoft.com/office/officeart/2008/layout/PictureStrips"/>
    <dgm:cxn modelId="{CBFC7F5A-D0F0-4F39-98F7-A43D210ABEB0}" type="presParOf" srcId="{9639A5FD-D6CF-4A07-8B36-20296A0C762F}" destId="{57DCBBCB-B8D1-45F0-8FBA-EA09B124B05B}" srcOrd="4" destOrd="0" presId="urn:microsoft.com/office/officeart/2008/layout/PictureStrips"/>
    <dgm:cxn modelId="{60DD7249-F6E1-4D5A-9B3F-0A5B51B34E31}" type="presParOf" srcId="{57DCBBCB-B8D1-45F0-8FBA-EA09B124B05B}" destId="{2F637853-6E45-4AA6-984F-EC68357C51BC}" srcOrd="0" destOrd="0" presId="urn:microsoft.com/office/officeart/2008/layout/PictureStrips"/>
    <dgm:cxn modelId="{08EA76EB-F743-4674-A228-415C7CA6CD87}" type="presParOf" srcId="{57DCBBCB-B8D1-45F0-8FBA-EA09B124B05B}" destId="{83F96FB4-753E-4CE9-9E8C-FAE9B38B83F1}" srcOrd="1" destOrd="0" presId="urn:microsoft.com/office/officeart/2008/layout/PictureStrip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0.xml><?xml version="1.0" encoding="utf-8"?>
<dgm:dataModel xmlns:dgm="http://schemas.openxmlformats.org/drawingml/2006/diagram" xmlns:a="http://schemas.openxmlformats.org/drawingml/2006/main">
  <dgm:ptLst>
    <dgm:pt modelId="{C1C723B1-467C-4828-8E03-10F15889850C}" type="doc">
      <dgm:prSet loTypeId="urn:microsoft.com/office/officeart/2008/layout/AscendingPictureAccentProcess" loCatId="picture" qsTypeId="urn:microsoft.com/office/officeart/2005/8/quickstyle/simple1" qsCatId="simple" csTypeId="urn:microsoft.com/office/officeart/2005/8/colors/colorful3" csCatId="colorful" phldr="1"/>
      <dgm:spPr/>
      <dgm:t>
        <a:bodyPr/>
        <a:lstStyle/>
        <a:p>
          <a:pPr rtl="1"/>
          <a:endParaRPr lang="ar-SA"/>
        </a:p>
      </dgm:t>
    </dgm:pt>
    <dgm:pt modelId="{95F36D2C-A13F-4C33-B8CD-75B4E6738F6A}">
      <dgm:prSet phldrT="[نص]" custT="1"/>
      <dgm:spPr/>
      <dgm:t>
        <a:bodyPr/>
        <a:lstStyle/>
        <a:p>
          <a:pPr rtl="1"/>
          <a:r>
            <a:rPr lang="ar-SA" sz="2400" dirty="0" smtClean="0"/>
            <a:t>المقاييس النسبية</a:t>
          </a:r>
          <a:endParaRPr lang="ar-SA" sz="2400" dirty="0"/>
        </a:p>
      </dgm:t>
    </dgm:pt>
    <dgm:pt modelId="{83850187-D406-46DD-965B-787ADB471FF6}" type="parTrans" cxnId="{01DE19CD-CEA1-4BB3-A3C8-773C22F53E20}">
      <dgm:prSet/>
      <dgm:spPr/>
      <dgm:t>
        <a:bodyPr/>
        <a:lstStyle/>
        <a:p>
          <a:pPr rtl="1"/>
          <a:endParaRPr lang="ar-SA"/>
        </a:p>
      </dgm:t>
    </dgm:pt>
    <dgm:pt modelId="{B283D4D0-A073-4A53-B143-DB617C5E26EA}" type="sibTrans" cxnId="{01DE19CD-CEA1-4BB3-A3C8-773C22F53E20}">
      <dgm:prSet/>
      <dgm:spPr/>
      <dgm:t>
        <a:bodyPr/>
        <a:lstStyle/>
        <a:p>
          <a:pPr rtl="1"/>
          <a:endParaRPr lang="ar-SA"/>
        </a:p>
      </dgm:t>
    </dgm:pt>
    <dgm:pt modelId="{28907133-4BF8-4ADB-8704-8724A29136CF}">
      <dgm:prSet phldrT="[نص]" custT="1"/>
      <dgm:spPr/>
      <dgm:t>
        <a:bodyPr/>
        <a:lstStyle/>
        <a:p>
          <a:pPr rtl="1"/>
          <a:r>
            <a:rPr lang="ar-SA" sz="2400" dirty="0" smtClean="0"/>
            <a:t>مقاييس المسافة</a:t>
          </a:r>
          <a:endParaRPr lang="ar-SA" sz="2400" dirty="0"/>
        </a:p>
      </dgm:t>
    </dgm:pt>
    <dgm:pt modelId="{C2C96D14-E1D6-4FE1-9531-EE0100DA748E}" type="parTrans" cxnId="{0B2A1F1F-B31F-4CAA-8C56-1C2EBCC25A59}">
      <dgm:prSet/>
      <dgm:spPr/>
      <dgm:t>
        <a:bodyPr/>
        <a:lstStyle/>
        <a:p>
          <a:pPr rtl="1"/>
          <a:endParaRPr lang="ar-SA"/>
        </a:p>
      </dgm:t>
    </dgm:pt>
    <dgm:pt modelId="{DC56CCEC-2507-4258-9089-978C66D62AAD}" type="sibTrans" cxnId="{0B2A1F1F-B31F-4CAA-8C56-1C2EBCC25A59}">
      <dgm:prSet/>
      <dgm:spPr/>
      <dgm:t>
        <a:bodyPr/>
        <a:lstStyle/>
        <a:p>
          <a:pPr rtl="1"/>
          <a:endParaRPr lang="ar-SA"/>
        </a:p>
      </dgm:t>
    </dgm:pt>
    <dgm:pt modelId="{266B804D-360B-473C-9243-59C4979B275B}">
      <dgm:prSet phldrT="[نص]" custT="1"/>
      <dgm:spPr/>
      <dgm:t>
        <a:bodyPr/>
        <a:lstStyle/>
        <a:p>
          <a:pPr rtl="1"/>
          <a:r>
            <a:rPr lang="ar-SA" sz="2400" dirty="0" smtClean="0"/>
            <a:t>مقاييس الرتب</a:t>
          </a:r>
          <a:endParaRPr lang="ar-SA" sz="2400" dirty="0"/>
        </a:p>
      </dgm:t>
    </dgm:pt>
    <dgm:pt modelId="{466D4BEC-129B-4405-A526-964D74DE02C1}" type="parTrans" cxnId="{6919C3DD-C339-45C5-A6CE-AC6C53D6CA88}">
      <dgm:prSet/>
      <dgm:spPr/>
      <dgm:t>
        <a:bodyPr/>
        <a:lstStyle/>
        <a:p>
          <a:pPr rtl="1"/>
          <a:endParaRPr lang="ar-SA"/>
        </a:p>
      </dgm:t>
    </dgm:pt>
    <dgm:pt modelId="{A7724009-C095-4DDB-935F-9B75AF9ECA82}" type="sibTrans" cxnId="{6919C3DD-C339-45C5-A6CE-AC6C53D6CA88}">
      <dgm:prSet/>
      <dgm:spPr/>
      <dgm:t>
        <a:bodyPr/>
        <a:lstStyle/>
        <a:p>
          <a:pPr rtl="1"/>
          <a:endParaRPr lang="ar-SA"/>
        </a:p>
      </dgm:t>
    </dgm:pt>
    <dgm:pt modelId="{3DD709A4-768E-4474-984F-CFE8A4FF5A9C}">
      <dgm:prSet phldrT="[نص]" custT="1"/>
      <dgm:spPr/>
      <dgm:t>
        <a:bodyPr/>
        <a:lstStyle/>
        <a:p>
          <a:pPr rtl="1"/>
          <a:r>
            <a:rPr lang="ar-SA" sz="2400" dirty="0" smtClean="0"/>
            <a:t>المقاييس الاسمية</a:t>
          </a:r>
          <a:endParaRPr lang="ar-SA" sz="2400" dirty="0"/>
        </a:p>
      </dgm:t>
    </dgm:pt>
    <dgm:pt modelId="{DED552CC-67AA-4839-8BC0-3198289F3DE4}" type="parTrans" cxnId="{B2320209-993A-44A8-906C-9BFF3B0F7E38}">
      <dgm:prSet/>
      <dgm:spPr/>
      <dgm:t>
        <a:bodyPr/>
        <a:lstStyle/>
        <a:p>
          <a:pPr rtl="1"/>
          <a:endParaRPr lang="ar-SA"/>
        </a:p>
      </dgm:t>
    </dgm:pt>
    <dgm:pt modelId="{BE667087-2BF6-499D-ABFD-9F81AEBE98BE}" type="sibTrans" cxnId="{B2320209-993A-44A8-906C-9BFF3B0F7E38}">
      <dgm:prSet/>
      <dgm:spPr/>
      <dgm:t>
        <a:bodyPr/>
        <a:lstStyle/>
        <a:p>
          <a:pPr rtl="1"/>
          <a:endParaRPr lang="ar-SA"/>
        </a:p>
      </dgm:t>
    </dgm:pt>
    <dgm:pt modelId="{262FB7D4-79A8-45B1-922B-3151A47B1FA9}" type="pres">
      <dgm:prSet presAssocID="{C1C723B1-467C-4828-8E03-10F15889850C}" presName="Name0" presStyleCnt="0">
        <dgm:presLayoutVars>
          <dgm:chMax val="7"/>
          <dgm:chPref val="7"/>
          <dgm:dir/>
        </dgm:presLayoutVars>
      </dgm:prSet>
      <dgm:spPr/>
      <dgm:t>
        <a:bodyPr/>
        <a:lstStyle/>
        <a:p>
          <a:pPr rtl="1"/>
          <a:endParaRPr lang="ar-SA"/>
        </a:p>
      </dgm:t>
    </dgm:pt>
    <dgm:pt modelId="{D4FCA869-6990-4754-8AB1-470A0338F2A7}" type="pres">
      <dgm:prSet presAssocID="{C1C723B1-467C-4828-8E03-10F15889850C}" presName="dot1" presStyleLbl="alignNode1" presStyleIdx="0" presStyleCnt="13"/>
      <dgm:spPr/>
    </dgm:pt>
    <dgm:pt modelId="{0F3E8AB8-9128-4C7A-8185-BC6ACF3D58A9}" type="pres">
      <dgm:prSet presAssocID="{C1C723B1-467C-4828-8E03-10F15889850C}" presName="dot2" presStyleLbl="alignNode1" presStyleIdx="1" presStyleCnt="13"/>
      <dgm:spPr/>
    </dgm:pt>
    <dgm:pt modelId="{23E1C034-3DC7-414B-A1DF-A950A801BF4B}" type="pres">
      <dgm:prSet presAssocID="{C1C723B1-467C-4828-8E03-10F15889850C}" presName="dot3" presStyleLbl="alignNode1" presStyleIdx="2" presStyleCnt="13"/>
      <dgm:spPr/>
    </dgm:pt>
    <dgm:pt modelId="{264A3EEB-6813-405F-B987-5092580B9452}" type="pres">
      <dgm:prSet presAssocID="{C1C723B1-467C-4828-8E03-10F15889850C}" presName="dot4" presStyleLbl="alignNode1" presStyleIdx="3" presStyleCnt="13"/>
      <dgm:spPr/>
    </dgm:pt>
    <dgm:pt modelId="{3797F946-43A2-4208-A927-848F4693625C}" type="pres">
      <dgm:prSet presAssocID="{C1C723B1-467C-4828-8E03-10F15889850C}" presName="dot5" presStyleLbl="alignNode1" presStyleIdx="4" presStyleCnt="13"/>
      <dgm:spPr/>
    </dgm:pt>
    <dgm:pt modelId="{B97F239E-7EE6-4C18-9E46-3E662D6F7C9D}" type="pres">
      <dgm:prSet presAssocID="{C1C723B1-467C-4828-8E03-10F15889850C}" presName="dot6" presStyleLbl="alignNode1" presStyleIdx="5" presStyleCnt="13"/>
      <dgm:spPr/>
    </dgm:pt>
    <dgm:pt modelId="{F3A58EF9-960F-42FE-9FD1-66EE1D4FA96C}" type="pres">
      <dgm:prSet presAssocID="{C1C723B1-467C-4828-8E03-10F15889850C}" presName="dotArrow1" presStyleLbl="alignNode1" presStyleIdx="6" presStyleCnt="13"/>
      <dgm:spPr/>
    </dgm:pt>
    <dgm:pt modelId="{68F7F03B-4671-493D-8A59-7AB64FC34006}" type="pres">
      <dgm:prSet presAssocID="{C1C723B1-467C-4828-8E03-10F15889850C}" presName="dotArrow2" presStyleLbl="alignNode1" presStyleIdx="7" presStyleCnt="13"/>
      <dgm:spPr/>
    </dgm:pt>
    <dgm:pt modelId="{5114A715-28D1-44D7-BC8F-50C197795F27}" type="pres">
      <dgm:prSet presAssocID="{C1C723B1-467C-4828-8E03-10F15889850C}" presName="dotArrow3" presStyleLbl="alignNode1" presStyleIdx="8" presStyleCnt="13"/>
      <dgm:spPr/>
    </dgm:pt>
    <dgm:pt modelId="{1DC3F6A8-E772-448A-8634-A99CCFC0ED4E}" type="pres">
      <dgm:prSet presAssocID="{C1C723B1-467C-4828-8E03-10F15889850C}" presName="dotArrow4" presStyleLbl="alignNode1" presStyleIdx="9" presStyleCnt="13"/>
      <dgm:spPr/>
    </dgm:pt>
    <dgm:pt modelId="{CD3507F7-F3F1-4667-949E-2375FCCC395E}" type="pres">
      <dgm:prSet presAssocID="{C1C723B1-467C-4828-8E03-10F15889850C}" presName="dotArrow5" presStyleLbl="alignNode1" presStyleIdx="10" presStyleCnt="13"/>
      <dgm:spPr/>
    </dgm:pt>
    <dgm:pt modelId="{4808B7AA-C48D-4A78-BAAB-B60CE816422F}" type="pres">
      <dgm:prSet presAssocID="{C1C723B1-467C-4828-8E03-10F15889850C}" presName="dotArrow6" presStyleLbl="alignNode1" presStyleIdx="11" presStyleCnt="13"/>
      <dgm:spPr/>
    </dgm:pt>
    <dgm:pt modelId="{0170E8F1-3126-48C9-95D5-CF74A8A9F4FD}" type="pres">
      <dgm:prSet presAssocID="{C1C723B1-467C-4828-8E03-10F15889850C}" presName="dotArrow7" presStyleLbl="alignNode1" presStyleIdx="12" presStyleCnt="13"/>
      <dgm:spPr/>
    </dgm:pt>
    <dgm:pt modelId="{99695CEF-5024-4105-B0E1-A1B680C8E26A}" type="pres">
      <dgm:prSet presAssocID="{95F36D2C-A13F-4C33-B8CD-75B4E6738F6A}" presName="parTx1" presStyleLbl="node1" presStyleIdx="0" presStyleCnt="4" custScaleX="232125" custScaleY="192765" custLinFactY="5225" custLinFactNeighborX="21352" custLinFactNeighborY="100000"/>
      <dgm:spPr/>
      <dgm:t>
        <a:bodyPr/>
        <a:lstStyle/>
        <a:p>
          <a:pPr rtl="1"/>
          <a:endParaRPr lang="ar-SA"/>
        </a:p>
      </dgm:t>
    </dgm:pt>
    <dgm:pt modelId="{EF1CE91D-AA07-4A99-A28E-9CFCD847BE71}" type="pres">
      <dgm:prSet presAssocID="{B283D4D0-A073-4A53-B143-DB617C5E26EA}" presName="picture1" presStyleCnt="0"/>
      <dgm:spPr/>
    </dgm:pt>
    <dgm:pt modelId="{DE0AEC05-BD65-429A-A32A-A85C9C755140}" type="pres">
      <dgm:prSet presAssocID="{B283D4D0-A073-4A53-B143-DB617C5E26EA}" presName="imageRepeatNode" presStyleLbl="fgImgPlace1" presStyleIdx="0" presStyleCnt="4"/>
      <dgm:spPr/>
      <dgm:t>
        <a:bodyPr/>
        <a:lstStyle/>
        <a:p>
          <a:pPr rtl="1"/>
          <a:endParaRPr lang="ar-SA"/>
        </a:p>
      </dgm:t>
    </dgm:pt>
    <dgm:pt modelId="{BEADC7A8-ED69-43A7-9D44-A277F10F7546}" type="pres">
      <dgm:prSet presAssocID="{28907133-4BF8-4ADB-8704-8724A29136CF}" presName="parTx2" presStyleLbl="node1" presStyleIdx="1" presStyleCnt="4" custScaleX="240774" custScaleY="212711" custLinFactNeighborX="-1375" custLinFactNeighborY="28040"/>
      <dgm:spPr/>
      <dgm:t>
        <a:bodyPr/>
        <a:lstStyle/>
        <a:p>
          <a:pPr rtl="1"/>
          <a:endParaRPr lang="ar-SA"/>
        </a:p>
      </dgm:t>
    </dgm:pt>
    <dgm:pt modelId="{242C83DB-CA04-41FA-9D46-3FBE91265CF6}" type="pres">
      <dgm:prSet presAssocID="{DC56CCEC-2507-4258-9089-978C66D62AAD}" presName="picture2" presStyleCnt="0"/>
      <dgm:spPr/>
    </dgm:pt>
    <dgm:pt modelId="{4E058342-5181-4171-9D5C-2F1FAA912B77}" type="pres">
      <dgm:prSet presAssocID="{DC56CCEC-2507-4258-9089-978C66D62AAD}" presName="imageRepeatNode" presStyleLbl="fgImgPlace1" presStyleIdx="1" presStyleCnt="4"/>
      <dgm:spPr/>
      <dgm:t>
        <a:bodyPr/>
        <a:lstStyle/>
        <a:p>
          <a:pPr rtl="1"/>
          <a:endParaRPr lang="ar-SA"/>
        </a:p>
      </dgm:t>
    </dgm:pt>
    <dgm:pt modelId="{268B5368-88FB-4CCA-9AB0-310EFA271E32}" type="pres">
      <dgm:prSet presAssocID="{266B804D-360B-473C-9243-59C4979B275B}" presName="parTx3" presStyleLbl="node1" presStyleIdx="2" presStyleCnt="4" custScaleX="303279" custScaleY="229639"/>
      <dgm:spPr/>
      <dgm:t>
        <a:bodyPr/>
        <a:lstStyle/>
        <a:p>
          <a:pPr rtl="1"/>
          <a:endParaRPr lang="ar-SA"/>
        </a:p>
      </dgm:t>
    </dgm:pt>
    <dgm:pt modelId="{71673677-D33C-42EA-8948-55736E273180}" type="pres">
      <dgm:prSet presAssocID="{A7724009-C095-4DDB-935F-9B75AF9ECA82}" presName="picture3" presStyleCnt="0"/>
      <dgm:spPr/>
    </dgm:pt>
    <dgm:pt modelId="{FE99DA2C-3609-4CA3-9880-8849F60E225C}" type="pres">
      <dgm:prSet presAssocID="{A7724009-C095-4DDB-935F-9B75AF9ECA82}" presName="imageRepeatNode" presStyleLbl="fgImgPlace1" presStyleIdx="2" presStyleCnt="4"/>
      <dgm:spPr/>
      <dgm:t>
        <a:bodyPr/>
        <a:lstStyle/>
        <a:p>
          <a:pPr rtl="1"/>
          <a:endParaRPr lang="ar-SA"/>
        </a:p>
      </dgm:t>
    </dgm:pt>
    <dgm:pt modelId="{E2CFA6ED-F062-42DC-A74A-91E49EA7BBA0}" type="pres">
      <dgm:prSet presAssocID="{3DD709A4-768E-4474-984F-CFE8A4FF5A9C}" presName="parTx4" presStyleLbl="node1" presStyleIdx="3" presStyleCnt="4" custScaleX="268899" custScaleY="218888"/>
      <dgm:spPr/>
      <dgm:t>
        <a:bodyPr/>
        <a:lstStyle/>
        <a:p>
          <a:pPr rtl="1"/>
          <a:endParaRPr lang="ar-SA"/>
        </a:p>
      </dgm:t>
    </dgm:pt>
    <dgm:pt modelId="{823D8284-C83F-4EBF-969E-D65BB41F7ADB}" type="pres">
      <dgm:prSet presAssocID="{BE667087-2BF6-499D-ABFD-9F81AEBE98BE}" presName="picture4" presStyleCnt="0"/>
      <dgm:spPr/>
    </dgm:pt>
    <dgm:pt modelId="{9E3BD588-E5A2-4700-87AC-FF98AD2073D6}" type="pres">
      <dgm:prSet presAssocID="{BE667087-2BF6-499D-ABFD-9F81AEBE98BE}" presName="imageRepeatNode" presStyleLbl="fgImgPlace1" presStyleIdx="3" presStyleCnt="4"/>
      <dgm:spPr/>
      <dgm:t>
        <a:bodyPr/>
        <a:lstStyle/>
        <a:p>
          <a:pPr rtl="1"/>
          <a:endParaRPr lang="ar-SA"/>
        </a:p>
      </dgm:t>
    </dgm:pt>
  </dgm:ptLst>
  <dgm:cxnLst>
    <dgm:cxn modelId="{BCE4C90B-E560-46A5-B7E9-829926E7F628}" type="presOf" srcId="{3DD709A4-768E-4474-984F-CFE8A4FF5A9C}" destId="{E2CFA6ED-F062-42DC-A74A-91E49EA7BBA0}" srcOrd="0" destOrd="0" presId="urn:microsoft.com/office/officeart/2008/layout/AscendingPictureAccentProcess"/>
    <dgm:cxn modelId="{ABDF70BF-66D1-480E-8597-4EA6B28B858F}" type="presOf" srcId="{A7724009-C095-4DDB-935F-9B75AF9ECA82}" destId="{FE99DA2C-3609-4CA3-9880-8849F60E225C}" srcOrd="0" destOrd="0" presId="urn:microsoft.com/office/officeart/2008/layout/AscendingPictureAccentProcess"/>
    <dgm:cxn modelId="{8912BCE4-A2EB-4FAE-8D6D-63C8663EA0E5}" type="presOf" srcId="{266B804D-360B-473C-9243-59C4979B275B}" destId="{268B5368-88FB-4CCA-9AB0-310EFA271E32}" srcOrd="0" destOrd="0" presId="urn:microsoft.com/office/officeart/2008/layout/AscendingPictureAccentProcess"/>
    <dgm:cxn modelId="{6919C3DD-C339-45C5-A6CE-AC6C53D6CA88}" srcId="{C1C723B1-467C-4828-8E03-10F15889850C}" destId="{266B804D-360B-473C-9243-59C4979B275B}" srcOrd="2" destOrd="0" parTransId="{466D4BEC-129B-4405-A526-964D74DE02C1}" sibTransId="{A7724009-C095-4DDB-935F-9B75AF9ECA82}"/>
    <dgm:cxn modelId="{1F85671A-892E-4D5F-B44A-D1D1D96E56F2}" type="presOf" srcId="{28907133-4BF8-4ADB-8704-8724A29136CF}" destId="{BEADC7A8-ED69-43A7-9D44-A277F10F7546}" srcOrd="0" destOrd="0" presId="urn:microsoft.com/office/officeart/2008/layout/AscendingPictureAccentProcess"/>
    <dgm:cxn modelId="{B2320209-993A-44A8-906C-9BFF3B0F7E38}" srcId="{C1C723B1-467C-4828-8E03-10F15889850C}" destId="{3DD709A4-768E-4474-984F-CFE8A4FF5A9C}" srcOrd="3" destOrd="0" parTransId="{DED552CC-67AA-4839-8BC0-3198289F3DE4}" sibTransId="{BE667087-2BF6-499D-ABFD-9F81AEBE98BE}"/>
    <dgm:cxn modelId="{5681B318-7F3A-4753-8A91-D6A500CF7EA2}" type="presOf" srcId="{C1C723B1-467C-4828-8E03-10F15889850C}" destId="{262FB7D4-79A8-45B1-922B-3151A47B1FA9}" srcOrd="0" destOrd="0" presId="urn:microsoft.com/office/officeart/2008/layout/AscendingPictureAccentProcess"/>
    <dgm:cxn modelId="{0999CC00-5D02-4747-A34E-1DFC5B32378A}" type="presOf" srcId="{95F36D2C-A13F-4C33-B8CD-75B4E6738F6A}" destId="{99695CEF-5024-4105-B0E1-A1B680C8E26A}" srcOrd="0" destOrd="0" presId="urn:microsoft.com/office/officeart/2008/layout/AscendingPictureAccentProcess"/>
    <dgm:cxn modelId="{5E8AAF87-BAFC-4E7D-B511-97EFEBAE54C7}" type="presOf" srcId="{B283D4D0-A073-4A53-B143-DB617C5E26EA}" destId="{DE0AEC05-BD65-429A-A32A-A85C9C755140}" srcOrd="0" destOrd="0" presId="urn:microsoft.com/office/officeart/2008/layout/AscendingPictureAccentProcess"/>
    <dgm:cxn modelId="{7E0B1E83-2221-45C7-B7FE-79B3D4A977F6}" type="presOf" srcId="{BE667087-2BF6-499D-ABFD-9F81AEBE98BE}" destId="{9E3BD588-E5A2-4700-87AC-FF98AD2073D6}" srcOrd="0" destOrd="0" presId="urn:microsoft.com/office/officeart/2008/layout/AscendingPictureAccentProcess"/>
    <dgm:cxn modelId="{0B2A1F1F-B31F-4CAA-8C56-1C2EBCC25A59}" srcId="{C1C723B1-467C-4828-8E03-10F15889850C}" destId="{28907133-4BF8-4ADB-8704-8724A29136CF}" srcOrd="1" destOrd="0" parTransId="{C2C96D14-E1D6-4FE1-9531-EE0100DA748E}" sibTransId="{DC56CCEC-2507-4258-9089-978C66D62AAD}"/>
    <dgm:cxn modelId="{5829F737-E5F7-458F-A394-7ABA350BE397}" type="presOf" srcId="{DC56CCEC-2507-4258-9089-978C66D62AAD}" destId="{4E058342-5181-4171-9D5C-2F1FAA912B77}" srcOrd="0" destOrd="0" presId="urn:microsoft.com/office/officeart/2008/layout/AscendingPictureAccentProcess"/>
    <dgm:cxn modelId="{01DE19CD-CEA1-4BB3-A3C8-773C22F53E20}" srcId="{C1C723B1-467C-4828-8E03-10F15889850C}" destId="{95F36D2C-A13F-4C33-B8CD-75B4E6738F6A}" srcOrd="0" destOrd="0" parTransId="{83850187-D406-46DD-965B-787ADB471FF6}" sibTransId="{B283D4D0-A073-4A53-B143-DB617C5E26EA}"/>
    <dgm:cxn modelId="{F872E755-E668-45A9-9C13-28B7FF2C80F4}" type="presParOf" srcId="{262FB7D4-79A8-45B1-922B-3151A47B1FA9}" destId="{D4FCA869-6990-4754-8AB1-470A0338F2A7}" srcOrd="0" destOrd="0" presId="urn:microsoft.com/office/officeart/2008/layout/AscendingPictureAccentProcess"/>
    <dgm:cxn modelId="{D8C12EFC-40F0-4A33-BAFA-4815E5C94116}" type="presParOf" srcId="{262FB7D4-79A8-45B1-922B-3151A47B1FA9}" destId="{0F3E8AB8-9128-4C7A-8185-BC6ACF3D58A9}" srcOrd="1" destOrd="0" presId="urn:microsoft.com/office/officeart/2008/layout/AscendingPictureAccentProcess"/>
    <dgm:cxn modelId="{D2FDBDE8-CBB5-41D6-9B4B-F84D6F7108DC}" type="presParOf" srcId="{262FB7D4-79A8-45B1-922B-3151A47B1FA9}" destId="{23E1C034-3DC7-414B-A1DF-A950A801BF4B}" srcOrd="2" destOrd="0" presId="urn:microsoft.com/office/officeart/2008/layout/AscendingPictureAccentProcess"/>
    <dgm:cxn modelId="{2B9085C3-456B-4887-BF16-E93E35F1B498}" type="presParOf" srcId="{262FB7D4-79A8-45B1-922B-3151A47B1FA9}" destId="{264A3EEB-6813-405F-B987-5092580B9452}" srcOrd="3" destOrd="0" presId="urn:microsoft.com/office/officeart/2008/layout/AscendingPictureAccentProcess"/>
    <dgm:cxn modelId="{8932C0B6-E1EC-4AA4-A076-CCA412C6E433}" type="presParOf" srcId="{262FB7D4-79A8-45B1-922B-3151A47B1FA9}" destId="{3797F946-43A2-4208-A927-848F4693625C}" srcOrd="4" destOrd="0" presId="urn:microsoft.com/office/officeart/2008/layout/AscendingPictureAccentProcess"/>
    <dgm:cxn modelId="{C58E147D-ED0D-4560-B51E-F109ADA22E94}" type="presParOf" srcId="{262FB7D4-79A8-45B1-922B-3151A47B1FA9}" destId="{B97F239E-7EE6-4C18-9E46-3E662D6F7C9D}" srcOrd="5" destOrd="0" presId="urn:microsoft.com/office/officeart/2008/layout/AscendingPictureAccentProcess"/>
    <dgm:cxn modelId="{DC67832C-4CCF-4115-910B-6A3B4A3E01B1}" type="presParOf" srcId="{262FB7D4-79A8-45B1-922B-3151A47B1FA9}" destId="{F3A58EF9-960F-42FE-9FD1-66EE1D4FA96C}" srcOrd="6" destOrd="0" presId="urn:microsoft.com/office/officeart/2008/layout/AscendingPictureAccentProcess"/>
    <dgm:cxn modelId="{A6EFAC39-967E-4150-B705-BC78CE0FA16B}" type="presParOf" srcId="{262FB7D4-79A8-45B1-922B-3151A47B1FA9}" destId="{68F7F03B-4671-493D-8A59-7AB64FC34006}" srcOrd="7" destOrd="0" presId="urn:microsoft.com/office/officeart/2008/layout/AscendingPictureAccentProcess"/>
    <dgm:cxn modelId="{4D405BC6-DA51-41AC-81B3-36C13018B259}" type="presParOf" srcId="{262FB7D4-79A8-45B1-922B-3151A47B1FA9}" destId="{5114A715-28D1-44D7-BC8F-50C197795F27}" srcOrd="8" destOrd="0" presId="urn:microsoft.com/office/officeart/2008/layout/AscendingPictureAccentProcess"/>
    <dgm:cxn modelId="{D5A5C528-F92C-4A40-AD19-16A8DDDACF2F}" type="presParOf" srcId="{262FB7D4-79A8-45B1-922B-3151A47B1FA9}" destId="{1DC3F6A8-E772-448A-8634-A99CCFC0ED4E}" srcOrd="9" destOrd="0" presId="urn:microsoft.com/office/officeart/2008/layout/AscendingPictureAccentProcess"/>
    <dgm:cxn modelId="{077EABC9-FA00-4B5F-A5AB-2AC7468F0F69}" type="presParOf" srcId="{262FB7D4-79A8-45B1-922B-3151A47B1FA9}" destId="{CD3507F7-F3F1-4667-949E-2375FCCC395E}" srcOrd="10" destOrd="0" presId="urn:microsoft.com/office/officeart/2008/layout/AscendingPictureAccentProcess"/>
    <dgm:cxn modelId="{2E047AD9-5F27-4135-8EED-F2E690ECD427}" type="presParOf" srcId="{262FB7D4-79A8-45B1-922B-3151A47B1FA9}" destId="{4808B7AA-C48D-4A78-BAAB-B60CE816422F}" srcOrd="11" destOrd="0" presId="urn:microsoft.com/office/officeart/2008/layout/AscendingPictureAccentProcess"/>
    <dgm:cxn modelId="{D3F3B413-5784-4FAE-AA62-71800B762690}" type="presParOf" srcId="{262FB7D4-79A8-45B1-922B-3151A47B1FA9}" destId="{0170E8F1-3126-48C9-95D5-CF74A8A9F4FD}" srcOrd="12" destOrd="0" presId="urn:microsoft.com/office/officeart/2008/layout/AscendingPictureAccentProcess"/>
    <dgm:cxn modelId="{4EC756B9-C71F-489E-8E1D-A8250A17D426}" type="presParOf" srcId="{262FB7D4-79A8-45B1-922B-3151A47B1FA9}" destId="{99695CEF-5024-4105-B0E1-A1B680C8E26A}" srcOrd="13" destOrd="0" presId="urn:microsoft.com/office/officeart/2008/layout/AscendingPictureAccentProcess"/>
    <dgm:cxn modelId="{BA5249A4-26F8-4C84-AA22-5290D28F3A81}" type="presParOf" srcId="{262FB7D4-79A8-45B1-922B-3151A47B1FA9}" destId="{EF1CE91D-AA07-4A99-A28E-9CFCD847BE71}" srcOrd="14" destOrd="0" presId="urn:microsoft.com/office/officeart/2008/layout/AscendingPictureAccentProcess"/>
    <dgm:cxn modelId="{0D9DFC28-4BA9-4E4F-ACEB-77B9DE58C343}" type="presParOf" srcId="{EF1CE91D-AA07-4A99-A28E-9CFCD847BE71}" destId="{DE0AEC05-BD65-429A-A32A-A85C9C755140}" srcOrd="0" destOrd="0" presId="urn:microsoft.com/office/officeart/2008/layout/AscendingPictureAccentProcess"/>
    <dgm:cxn modelId="{D9E7BE61-63F3-49C8-A099-6A29ACA8F1B8}" type="presParOf" srcId="{262FB7D4-79A8-45B1-922B-3151A47B1FA9}" destId="{BEADC7A8-ED69-43A7-9D44-A277F10F7546}" srcOrd="15" destOrd="0" presId="urn:microsoft.com/office/officeart/2008/layout/AscendingPictureAccentProcess"/>
    <dgm:cxn modelId="{A9560D29-6995-4C8F-88F1-6851C78EDD35}" type="presParOf" srcId="{262FB7D4-79A8-45B1-922B-3151A47B1FA9}" destId="{242C83DB-CA04-41FA-9D46-3FBE91265CF6}" srcOrd="16" destOrd="0" presId="urn:microsoft.com/office/officeart/2008/layout/AscendingPictureAccentProcess"/>
    <dgm:cxn modelId="{01ED9818-8914-485D-9303-B93C9A641A05}" type="presParOf" srcId="{242C83DB-CA04-41FA-9D46-3FBE91265CF6}" destId="{4E058342-5181-4171-9D5C-2F1FAA912B77}" srcOrd="0" destOrd="0" presId="urn:microsoft.com/office/officeart/2008/layout/AscendingPictureAccentProcess"/>
    <dgm:cxn modelId="{5C13C8EC-9C82-42E3-9FBC-51467A51D2AF}" type="presParOf" srcId="{262FB7D4-79A8-45B1-922B-3151A47B1FA9}" destId="{268B5368-88FB-4CCA-9AB0-310EFA271E32}" srcOrd="17" destOrd="0" presId="urn:microsoft.com/office/officeart/2008/layout/AscendingPictureAccentProcess"/>
    <dgm:cxn modelId="{CA89DC4D-1BC6-48A4-8EE6-92B10687690B}" type="presParOf" srcId="{262FB7D4-79A8-45B1-922B-3151A47B1FA9}" destId="{71673677-D33C-42EA-8948-55736E273180}" srcOrd="18" destOrd="0" presId="urn:microsoft.com/office/officeart/2008/layout/AscendingPictureAccentProcess"/>
    <dgm:cxn modelId="{A4CA585E-6144-4CB6-88D6-90457B1CAD36}" type="presParOf" srcId="{71673677-D33C-42EA-8948-55736E273180}" destId="{FE99DA2C-3609-4CA3-9880-8849F60E225C}" srcOrd="0" destOrd="0" presId="urn:microsoft.com/office/officeart/2008/layout/AscendingPictureAccentProcess"/>
    <dgm:cxn modelId="{88BCBB1C-7132-4E66-ADED-B5A52ADB45D4}" type="presParOf" srcId="{262FB7D4-79A8-45B1-922B-3151A47B1FA9}" destId="{E2CFA6ED-F062-42DC-A74A-91E49EA7BBA0}" srcOrd="19" destOrd="0" presId="urn:microsoft.com/office/officeart/2008/layout/AscendingPictureAccentProcess"/>
    <dgm:cxn modelId="{093B948B-7B97-4758-BFC2-E4DBD1E8B283}" type="presParOf" srcId="{262FB7D4-79A8-45B1-922B-3151A47B1FA9}" destId="{823D8284-C83F-4EBF-969E-D65BB41F7ADB}" srcOrd="20" destOrd="0" presId="urn:microsoft.com/office/officeart/2008/layout/AscendingPictureAccentProcess"/>
    <dgm:cxn modelId="{CCBA008E-1476-44F6-B2F9-FA46548DB5EF}" type="presParOf" srcId="{823D8284-C83F-4EBF-969E-D65BB41F7ADB}" destId="{9E3BD588-E5A2-4700-87AC-FF98AD2073D6}" srcOrd="0" destOrd="0" presId="urn:microsoft.com/office/officeart/2008/layout/AscendingPictureAccent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1.xml><?xml version="1.0" encoding="utf-8"?>
<dgm:dataModel xmlns:dgm="http://schemas.openxmlformats.org/drawingml/2006/diagram" xmlns:a="http://schemas.openxmlformats.org/drawingml/2006/main">
  <dgm:ptLst>
    <dgm:pt modelId="{9E0E4CA0-4FA8-41D1-BA0D-319322B87FEF}" type="doc">
      <dgm:prSet loTypeId="urn:microsoft.com/office/officeart/2005/8/layout/cycle2" loCatId="cycle" qsTypeId="urn:microsoft.com/office/officeart/2005/8/quickstyle/simple1" qsCatId="simple" csTypeId="urn:microsoft.com/office/officeart/2005/8/colors/colorful5" csCatId="colorful" phldr="1"/>
      <dgm:spPr/>
      <dgm:t>
        <a:bodyPr/>
        <a:lstStyle/>
        <a:p>
          <a:pPr rtl="1"/>
          <a:endParaRPr lang="ar-SA"/>
        </a:p>
      </dgm:t>
    </dgm:pt>
    <dgm:pt modelId="{ABAF8293-4A38-435C-9853-D80A9341ED5C}">
      <dgm:prSet phldrT="[نص]"/>
      <dgm:spPr/>
      <dgm:t>
        <a:bodyPr/>
        <a:lstStyle/>
        <a:p>
          <a:pPr rtl="1"/>
          <a:r>
            <a:rPr lang="ar-SA" dirty="0" smtClean="0"/>
            <a:t>أساليب جمع المعلومات</a:t>
          </a:r>
          <a:endParaRPr lang="ar-SA" dirty="0"/>
        </a:p>
      </dgm:t>
    </dgm:pt>
    <dgm:pt modelId="{3783557A-9636-4FE9-8017-F1E2E09879E1}" type="parTrans" cxnId="{1A1F36B6-00DE-47E1-A709-B90091635DA1}">
      <dgm:prSet/>
      <dgm:spPr/>
      <dgm:t>
        <a:bodyPr/>
        <a:lstStyle/>
        <a:p>
          <a:pPr rtl="1"/>
          <a:endParaRPr lang="ar-SA"/>
        </a:p>
      </dgm:t>
    </dgm:pt>
    <dgm:pt modelId="{519BEA10-758E-4DD0-8BD8-BDEEC947B82E}" type="sibTrans" cxnId="{1A1F36B6-00DE-47E1-A709-B90091635DA1}">
      <dgm:prSet/>
      <dgm:spPr/>
      <dgm:t>
        <a:bodyPr/>
        <a:lstStyle/>
        <a:p>
          <a:pPr rtl="1"/>
          <a:endParaRPr lang="ar-SA"/>
        </a:p>
      </dgm:t>
    </dgm:pt>
    <dgm:pt modelId="{D3110C00-AC13-4271-B448-B4351E551D0F}">
      <dgm:prSet phldrT="[نص]"/>
      <dgm:spPr/>
      <dgm:t>
        <a:bodyPr/>
        <a:lstStyle/>
        <a:p>
          <a:pPr rtl="1"/>
          <a:r>
            <a:rPr lang="ar-SA" dirty="0" smtClean="0"/>
            <a:t>المصادر الأولية</a:t>
          </a:r>
          <a:endParaRPr lang="ar-SA" dirty="0"/>
        </a:p>
      </dgm:t>
    </dgm:pt>
    <dgm:pt modelId="{8A17DD3C-3FFE-45A6-82B0-84D0E5E488BE}" type="parTrans" cxnId="{BEF613A0-1BDE-4A23-9261-6F1C3D8A44CD}">
      <dgm:prSet/>
      <dgm:spPr/>
      <dgm:t>
        <a:bodyPr/>
        <a:lstStyle/>
        <a:p>
          <a:pPr rtl="1"/>
          <a:endParaRPr lang="ar-SA"/>
        </a:p>
      </dgm:t>
    </dgm:pt>
    <dgm:pt modelId="{3DEE6C37-4B25-43C6-B88F-D336548B43F5}" type="sibTrans" cxnId="{BEF613A0-1BDE-4A23-9261-6F1C3D8A44CD}">
      <dgm:prSet/>
      <dgm:spPr/>
      <dgm:t>
        <a:bodyPr/>
        <a:lstStyle/>
        <a:p>
          <a:pPr rtl="1"/>
          <a:endParaRPr lang="ar-SA"/>
        </a:p>
      </dgm:t>
    </dgm:pt>
    <dgm:pt modelId="{FA7F2FA3-BB8D-4882-AC33-EF9EDFD8CA3C}">
      <dgm:prSet phldrT="[نص]"/>
      <dgm:spPr/>
      <dgm:t>
        <a:bodyPr/>
        <a:lstStyle/>
        <a:p>
          <a:pPr rtl="1"/>
          <a:r>
            <a:rPr lang="ar-SA" dirty="0" smtClean="0"/>
            <a:t>المصادر الثانوية</a:t>
          </a:r>
          <a:endParaRPr lang="ar-SA" dirty="0"/>
        </a:p>
      </dgm:t>
    </dgm:pt>
    <dgm:pt modelId="{90CF1675-ED1E-44DD-9117-DDD2799E73AA}" type="parTrans" cxnId="{7CDCDCF8-BB64-4AB5-AEAD-CBCCE859A5B1}">
      <dgm:prSet/>
      <dgm:spPr/>
      <dgm:t>
        <a:bodyPr/>
        <a:lstStyle/>
        <a:p>
          <a:pPr rtl="1"/>
          <a:endParaRPr lang="ar-SA"/>
        </a:p>
      </dgm:t>
    </dgm:pt>
    <dgm:pt modelId="{C93B6B7F-61C0-49E8-B2C8-11F85E299C8D}" type="sibTrans" cxnId="{7CDCDCF8-BB64-4AB5-AEAD-CBCCE859A5B1}">
      <dgm:prSet/>
      <dgm:spPr/>
      <dgm:t>
        <a:bodyPr/>
        <a:lstStyle/>
        <a:p>
          <a:pPr rtl="1"/>
          <a:endParaRPr lang="ar-SA"/>
        </a:p>
      </dgm:t>
    </dgm:pt>
    <dgm:pt modelId="{D9B46FF3-9919-4BBC-A469-DB775D6A5F77}" type="pres">
      <dgm:prSet presAssocID="{9E0E4CA0-4FA8-41D1-BA0D-319322B87FEF}" presName="cycle" presStyleCnt="0">
        <dgm:presLayoutVars>
          <dgm:dir/>
          <dgm:resizeHandles val="exact"/>
        </dgm:presLayoutVars>
      </dgm:prSet>
      <dgm:spPr/>
      <dgm:t>
        <a:bodyPr/>
        <a:lstStyle/>
        <a:p>
          <a:pPr rtl="1"/>
          <a:endParaRPr lang="ar-SA"/>
        </a:p>
      </dgm:t>
    </dgm:pt>
    <dgm:pt modelId="{E8625993-2897-462A-BACF-A6E4B1EE53CF}" type="pres">
      <dgm:prSet presAssocID="{ABAF8293-4A38-435C-9853-D80A9341ED5C}" presName="node" presStyleLbl="node1" presStyleIdx="0" presStyleCnt="3" custScaleX="144182">
        <dgm:presLayoutVars>
          <dgm:bulletEnabled val="1"/>
        </dgm:presLayoutVars>
      </dgm:prSet>
      <dgm:spPr/>
      <dgm:t>
        <a:bodyPr/>
        <a:lstStyle/>
        <a:p>
          <a:pPr rtl="1"/>
          <a:endParaRPr lang="ar-SA"/>
        </a:p>
      </dgm:t>
    </dgm:pt>
    <dgm:pt modelId="{075E5C66-2EF1-406C-9285-C77222953312}" type="pres">
      <dgm:prSet presAssocID="{519BEA10-758E-4DD0-8BD8-BDEEC947B82E}" presName="sibTrans" presStyleLbl="sibTrans2D1" presStyleIdx="0" presStyleCnt="3"/>
      <dgm:spPr/>
      <dgm:t>
        <a:bodyPr/>
        <a:lstStyle/>
        <a:p>
          <a:pPr rtl="1"/>
          <a:endParaRPr lang="ar-SA"/>
        </a:p>
      </dgm:t>
    </dgm:pt>
    <dgm:pt modelId="{F9D8CBEA-498C-475A-94EB-FA54DF5B59B1}" type="pres">
      <dgm:prSet presAssocID="{519BEA10-758E-4DD0-8BD8-BDEEC947B82E}" presName="connectorText" presStyleLbl="sibTrans2D1" presStyleIdx="0" presStyleCnt="3"/>
      <dgm:spPr/>
      <dgm:t>
        <a:bodyPr/>
        <a:lstStyle/>
        <a:p>
          <a:pPr rtl="1"/>
          <a:endParaRPr lang="ar-SA"/>
        </a:p>
      </dgm:t>
    </dgm:pt>
    <dgm:pt modelId="{F0B42848-AD67-4D87-8A04-3167EE059464}" type="pres">
      <dgm:prSet presAssocID="{D3110C00-AC13-4271-B448-B4351E551D0F}" presName="node" presStyleLbl="node1" presStyleIdx="1" presStyleCnt="3">
        <dgm:presLayoutVars>
          <dgm:bulletEnabled val="1"/>
        </dgm:presLayoutVars>
      </dgm:prSet>
      <dgm:spPr/>
      <dgm:t>
        <a:bodyPr/>
        <a:lstStyle/>
        <a:p>
          <a:pPr rtl="1"/>
          <a:endParaRPr lang="ar-SA"/>
        </a:p>
      </dgm:t>
    </dgm:pt>
    <dgm:pt modelId="{701D08BB-E69D-4020-A474-4FB98ED69288}" type="pres">
      <dgm:prSet presAssocID="{3DEE6C37-4B25-43C6-B88F-D336548B43F5}" presName="sibTrans" presStyleLbl="sibTrans2D1" presStyleIdx="1" presStyleCnt="3"/>
      <dgm:spPr/>
      <dgm:t>
        <a:bodyPr/>
        <a:lstStyle/>
        <a:p>
          <a:pPr rtl="1"/>
          <a:endParaRPr lang="ar-SA"/>
        </a:p>
      </dgm:t>
    </dgm:pt>
    <dgm:pt modelId="{50618EFC-2F51-4CEF-96B8-42D5C17E7BCA}" type="pres">
      <dgm:prSet presAssocID="{3DEE6C37-4B25-43C6-B88F-D336548B43F5}" presName="connectorText" presStyleLbl="sibTrans2D1" presStyleIdx="1" presStyleCnt="3"/>
      <dgm:spPr/>
      <dgm:t>
        <a:bodyPr/>
        <a:lstStyle/>
        <a:p>
          <a:pPr rtl="1"/>
          <a:endParaRPr lang="ar-SA"/>
        </a:p>
      </dgm:t>
    </dgm:pt>
    <dgm:pt modelId="{90418C84-F488-45BC-AA92-C7740B0EF866}" type="pres">
      <dgm:prSet presAssocID="{FA7F2FA3-BB8D-4882-AC33-EF9EDFD8CA3C}" presName="node" presStyleLbl="node1" presStyleIdx="2" presStyleCnt="3">
        <dgm:presLayoutVars>
          <dgm:bulletEnabled val="1"/>
        </dgm:presLayoutVars>
      </dgm:prSet>
      <dgm:spPr/>
      <dgm:t>
        <a:bodyPr/>
        <a:lstStyle/>
        <a:p>
          <a:pPr rtl="1"/>
          <a:endParaRPr lang="ar-SA"/>
        </a:p>
      </dgm:t>
    </dgm:pt>
    <dgm:pt modelId="{E5AE20FF-7556-4765-BE39-11F727B8046D}" type="pres">
      <dgm:prSet presAssocID="{C93B6B7F-61C0-49E8-B2C8-11F85E299C8D}" presName="sibTrans" presStyleLbl="sibTrans2D1" presStyleIdx="2" presStyleCnt="3"/>
      <dgm:spPr/>
      <dgm:t>
        <a:bodyPr/>
        <a:lstStyle/>
        <a:p>
          <a:pPr rtl="1"/>
          <a:endParaRPr lang="ar-SA"/>
        </a:p>
      </dgm:t>
    </dgm:pt>
    <dgm:pt modelId="{0F2F4F9A-CEAF-4474-9DA0-B21790F58C93}" type="pres">
      <dgm:prSet presAssocID="{C93B6B7F-61C0-49E8-B2C8-11F85E299C8D}" presName="connectorText" presStyleLbl="sibTrans2D1" presStyleIdx="2" presStyleCnt="3"/>
      <dgm:spPr/>
      <dgm:t>
        <a:bodyPr/>
        <a:lstStyle/>
        <a:p>
          <a:pPr rtl="1"/>
          <a:endParaRPr lang="ar-SA"/>
        </a:p>
      </dgm:t>
    </dgm:pt>
  </dgm:ptLst>
  <dgm:cxnLst>
    <dgm:cxn modelId="{F1AE78E1-10BC-411D-91E3-68B0FFF8B0C8}" type="presOf" srcId="{3DEE6C37-4B25-43C6-B88F-D336548B43F5}" destId="{701D08BB-E69D-4020-A474-4FB98ED69288}" srcOrd="0" destOrd="0" presId="urn:microsoft.com/office/officeart/2005/8/layout/cycle2"/>
    <dgm:cxn modelId="{79743D1E-F4A7-4026-9B2D-3206F56F5D8A}" type="presOf" srcId="{519BEA10-758E-4DD0-8BD8-BDEEC947B82E}" destId="{075E5C66-2EF1-406C-9285-C77222953312}" srcOrd="0" destOrd="0" presId="urn:microsoft.com/office/officeart/2005/8/layout/cycle2"/>
    <dgm:cxn modelId="{873750D3-615D-40AC-8220-973BA4CD0E42}" type="presOf" srcId="{C93B6B7F-61C0-49E8-B2C8-11F85E299C8D}" destId="{E5AE20FF-7556-4765-BE39-11F727B8046D}" srcOrd="0" destOrd="0" presId="urn:microsoft.com/office/officeart/2005/8/layout/cycle2"/>
    <dgm:cxn modelId="{8E26BA75-7FD7-4CFC-A22B-AFEB9B11FF5C}" type="presOf" srcId="{ABAF8293-4A38-435C-9853-D80A9341ED5C}" destId="{E8625993-2897-462A-BACF-A6E4B1EE53CF}" srcOrd="0" destOrd="0" presId="urn:microsoft.com/office/officeart/2005/8/layout/cycle2"/>
    <dgm:cxn modelId="{0094CF03-A334-4877-BB2B-261A773C14AE}" type="presOf" srcId="{3DEE6C37-4B25-43C6-B88F-D336548B43F5}" destId="{50618EFC-2F51-4CEF-96B8-42D5C17E7BCA}" srcOrd="1" destOrd="0" presId="urn:microsoft.com/office/officeart/2005/8/layout/cycle2"/>
    <dgm:cxn modelId="{BEF613A0-1BDE-4A23-9261-6F1C3D8A44CD}" srcId="{9E0E4CA0-4FA8-41D1-BA0D-319322B87FEF}" destId="{D3110C00-AC13-4271-B448-B4351E551D0F}" srcOrd="1" destOrd="0" parTransId="{8A17DD3C-3FFE-45A6-82B0-84D0E5E488BE}" sibTransId="{3DEE6C37-4B25-43C6-B88F-D336548B43F5}"/>
    <dgm:cxn modelId="{B1D8C3E6-01FD-4761-BCC6-FAE960A57452}" type="presOf" srcId="{519BEA10-758E-4DD0-8BD8-BDEEC947B82E}" destId="{F9D8CBEA-498C-475A-94EB-FA54DF5B59B1}" srcOrd="1" destOrd="0" presId="urn:microsoft.com/office/officeart/2005/8/layout/cycle2"/>
    <dgm:cxn modelId="{1B97403C-96F8-4A08-A548-C29E5BD34089}" type="presOf" srcId="{FA7F2FA3-BB8D-4882-AC33-EF9EDFD8CA3C}" destId="{90418C84-F488-45BC-AA92-C7740B0EF866}" srcOrd="0" destOrd="0" presId="urn:microsoft.com/office/officeart/2005/8/layout/cycle2"/>
    <dgm:cxn modelId="{7CCA73E7-3028-4582-B35F-6096A7600C82}" type="presOf" srcId="{C93B6B7F-61C0-49E8-B2C8-11F85E299C8D}" destId="{0F2F4F9A-CEAF-4474-9DA0-B21790F58C93}" srcOrd="1" destOrd="0" presId="urn:microsoft.com/office/officeart/2005/8/layout/cycle2"/>
    <dgm:cxn modelId="{27497F5C-199F-4FD8-9221-8884C1F39A2A}" type="presOf" srcId="{9E0E4CA0-4FA8-41D1-BA0D-319322B87FEF}" destId="{D9B46FF3-9919-4BBC-A469-DB775D6A5F77}" srcOrd="0" destOrd="0" presId="urn:microsoft.com/office/officeart/2005/8/layout/cycle2"/>
    <dgm:cxn modelId="{1A1F36B6-00DE-47E1-A709-B90091635DA1}" srcId="{9E0E4CA0-4FA8-41D1-BA0D-319322B87FEF}" destId="{ABAF8293-4A38-435C-9853-D80A9341ED5C}" srcOrd="0" destOrd="0" parTransId="{3783557A-9636-4FE9-8017-F1E2E09879E1}" sibTransId="{519BEA10-758E-4DD0-8BD8-BDEEC947B82E}"/>
    <dgm:cxn modelId="{7CDCDCF8-BB64-4AB5-AEAD-CBCCE859A5B1}" srcId="{9E0E4CA0-4FA8-41D1-BA0D-319322B87FEF}" destId="{FA7F2FA3-BB8D-4882-AC33-EF9EDFD8CA3C}" srcOrd="2" destOrd="0" parTransId="{90CF1675-ED1E-44DD-9117-DDD2799E73AA}" sibTransId="{C93B6B7F-61C0-49E8-B2C8-11F85E299C8D}"/>
    <dgm:cxn modelId="{954BC8D8-EE29-4E54-91D8-55A31AC8FD0B}" type="presOf" srcId="{D3110C00-AC13-4271-B448-B4351E551D0F}" destId="{F0B42848-AD67-4D87-8A04-3167EE059464}" srcOrd="0" destOrd="0" presId="urn:microsoft.com/office/officeart/2005/8/layout/cycle2"/>
    <dgm:cxn modelId="{85B57F14-820D-47E2-A68B-65BD02C88351}" type="presParOf" srcId="{D9B46FF3-9919-4BBC-A469-DB775D6A5F77}" destId="{E8625993-2897-462A-BACF-A6E4B1EE53CF}" srcOrd="0" destOrd="0" presId="urn:microsoft.com/office/officeart/2005/8/layout/cycle2"/>
    <dgm:cxn modelId="{092D3017-5D07-42D4-8AEE-2454770E9FB6}" type="presParOf" srcId="{D9B46FF3-9919-4BBC-A469-DB775D6A5F77}" destId="{075E5C66-2EF1-406C-9285-C77222953312}" srcOrd="1" destOrd="0" presId="urn:microsoft.com/office/officeart/2005/8/layout/cycle2"/>
    <dgm:cxn modelId="{C634D5F7-D0A7-40C8-83A8-D28F6A976964}" type="presParOf" srcId="{075E5C66-2EF1-406C-9285-C77222953312}" destId="{F9D8CBEA-498C-475A-94EB-FA54DF5B59B1}" srcOrd="0" destOrd="0" presId="urn:microsoft.com/office/officeart/2005/8/layout/cycle2"/>
    <dgm:cxn modelId="{25EBE389-0756-47C7-B839-0BFC652B10A2}" type="presParOf" srcId="{D9B46FF3-9919-4BBC-A469-DB775D6A5F77}" destId="{F0B42848-AD67-4D87-8A04-3167EE059464}" srcOrd="2" destOrd="0" presId="urn:microsoft.com/office/officeart/2005/8/layout/cycle2"/>
    <dgm:cxn modelId="{3ABEF73F-D11F-4386-8B1A-02404D9773C8}" type="presParOf" srcId="{D9B46FF3-9919-4BBC-A469-DB775D6A5F77}" destId="{701D08BB-E69D-4020-A474-4FB98ED69288}" srcOrd="3" destOrd="0" presId="urn:microsoft.com/office/officeart/2005/8/layout/cycle2"/>
    <dgm:cxn modelId="{FC724D09-83A3-45A8-9BC0-A7C7F2772E08}" type="presParOf" srcId="{701D08BB-E69D-4020-A474-4FB98ED69288}" destId="{50618EFC-2F51-4CEF-96B8-42D5C17E7BCA}" srcOrd="0" destOrd="0" presId="urn:microsoft.com/office/officeart/2005/8/layout/cycle2"/>
    <dgm:cxn modelId="{DFA7B8AD-A7F2-4D77-9F71-F636D9CB78B9}" type="presParOf" srcId="{D9B46FF3-9919-4BBC-A469-DB775D6A5F77}" destId="{90418C84-F488-45BC-AA92-C7740B0EF866}" srcOrd="4" destOrd="0" presId="urn:microsoft.com/office/officeart/2005/8/layout/cycle2"/>
    <dgm:cxn modelId="{4B149486-E4A0-480B-8F88-E8BC2DA2D000}" type="presParOf" srcId="{D9B46FF3-9919-4BBC-A469-DB775D6A5F77}" destId="{E5AE20FF-7556-4765-BE39-11F727B8046D}" srcOrd="5" destOrd="0" presId="urn:microsoft.com/office/officeart/2005/8/layout/cycle2"/>
    <dgm:cxn modelId="{5BEC7ACA-D420-4DB1-87A2-EC237F46858E}" type="presParOf" srcId="{E5AE20FF-7556-4765-BE39-11F727B8046D}" destId="{0F2F4F9A-CEAF-4474-9DA0-B21790F58C93}"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2.xml><?xml version="1.0" encoding="utf-8"?>
<dgm:dataModel xmlns:dgm="http://schemas.openxmlformats.org/drawingml/2006/diagram" xmlns:a="http://schemas.openxmlformats.org/drawingml/2006/main">
  <dgm:ptLst>
    <dgm:pt modelId="{CA41A13A-7CFD-4B72-99E3-2D3DFEF261AD}" type="doc">
      <dgm:prSet loTypeId="urn:microsoft.com/office/officeart/2008/layout/VerticalCurvedList" loCatId="list" qsTypeId="urn:microsoft.com/office/officeart/2005/8/quickstyle/simple1" qsCatId="simple" csTypeId="urn:microsoft.com/office/officeart/2005/8/colors/colorful4" csCatId="colorful" phldr="1"/>
      <dgm:spPr/>
      <dgm:t>
        <a:bodyPr/>
        <a:lstStyle/>
        <a:p>
          <a:pPr rtl="1"/>
          <a:endParaRPr lang="ar-SA"/>
        </a:p>
      </dgm:t>
    </dgm:pt>
    <dgm:pt modelId="{ACE3731A-FCED-44A6-88DD-43D02CB741AF}">
      <dgm:prSet phldrT="[نص]" custT="1"/>
      <dgm:spPr/>
      <dgm:t>
        <a:bodyPr/>
        <a:lstStyle/>
        <a:p>
          <a:pPr rtl="1"/>
          <a:r>
            <a:rPr lang="ar-SA" sz="2800" dirty="0" smtClean="0"/>
            <a:t>اسلوب الحصر الشامل</a:t>
          </a:r>
          <a:endParaRPr lang="ar-SA" sz="2800" dirty="0"/>
        </a:p>
      </dgm:t>
    </dgm:pt>
    <dgm:pt modelId="{0F9292E0-7144-4797-99CA-91FB5C456C7B}" type="parTrans" cxnId="{29B21C92-63DA-48C8-887B-84B0C38F09B5}">
      <dgm:prSet/>
      <dgm:spPr/>
      <dgm:t>
        <a:bodyPr/>
        <a:lstStyle/>
        <a:p>
          <a:pPr rtl="1"/>
          <a:endParaRPr lang="ar-SA"/>
        </a:p>
      </dgm:t>
    </dgm:pt>
    <dgm:pt modelId="{355F8D89-937B-4C84-AF8E-6FB98333BB08}" type="sibTrans" cxnId="{29B21C92-63DA-48C8-887B-84B0C38F09B5}">
      <dgm:prSet/>
      <dgm:spPr/>
      <dgm:t>
        <a:bodyPr/>
        <a:lstStyle/>
        <a:p>
          <a:pPr rtl="1"/>
          <a:endParaRPr lang="ar-SA"/>
        </a:p>
      </dgm:t>
    </dgm:pt>
    <dgm:pt modelId="{31F97E0F-6F85-450C-B8F6-3B60A445AFD0}">
      <dgm:prSet phldrT="[نص]" custT="1"/>
      <dgm:spPr/>
      <dgm:t>
        <a:bodyPr/>
        <a:lstStyle/>
        <a:p>
          <a:pPr rtl="1"/>
          <a:r>
            <a:rPr lang="ar-SA" sz="2800" dirty="0" smtClean="0"/>
            <a:t>اسلوب العينات</a:t>
          </a:r>
          <a:endParaRPr lang="ar-SA" sz="2800" dirty="0"/>
        </a:p>
      </dgm:t>
    </dgm:pt>
    <dgm:pt modelId="{E7281BDB-6347-4A07-948A-DFDE3D572FCA}" type="parTrans" cxnId="{6AC1296B-8F4D-4742-A774-375D48E66AC1}">
      <dgm:prSet/>
      <dgm:spPr/>
      <dgm:t>
        <a:bodyPr/>
        <a:lstStyle/>
        <a:p>
          <a:pPr rtl="1"/>
          <a:endParaRPr lang="ar-SA"/>
        </a:p>
      </dgm:t>
    </dgm:pt>
    <dgm:pt modelId="{A55E6905-8A33-4D8F-A482-371A3F7DF141}" type="sibTrans" cxnId="{6AC1296B-8F4D-4742-A774-375D48E66AC1}">
      <dgm:prSet/>
      <dgm:spPr/>
      <dgm:t>
        <a:bodyPr/>
        <a:lstStyle/>
        <a:p>
          <a:pPr rtl="1"/>
          <a:endParaRPr lang="ar-SA"/>
        </a:p>
      </dgm:t>
    </dgm:pt>
    <dgm:pt modelId="{84F88365-312B-42F8-8405-D981CC6EE4B8}" type="pres">
      <dgm:prSet presAssocID="{CA41A13A-7CFD-4B72-99E3-2D3DFEF261AD}" presName="Name0" presStyleCnt="0">
        <dgm:presLayoutVars>
          <dgm:chMax val="7"/>
          <dgm:chPref val="7"/>
          <dgm:dir/>
        </dgm:presLayoutVars>
      </dgm:prSet>
      <dgm:spPr/>
      <dgm:t>
        <a:bodyPr/>
        <a:lstStyle/>
        <a:p>
          <a:pPr rtl="1"/>
          <a:endParaRPr lang="ar-SA"/>
        </a:p>
      </dgm:t>
    </dgm:pt>
    <dgm:pt modelId="{EDD39A04-7545-41F7-9C8E-091EC0E81740}" type="pres">
      <dgm:prSet presAssocID="{CA41A13A-7CFD-4B72-99E3-2D3DFEF261AD}" presName="Name1" presStyleCnt="0"/>
      <dgm:spPr/>
    </dgm:pt>
    <dgm:pt modelId="{2DE0CED0-00D5-4669-8F70-67B03F64AE9B}" type="pres">
      <dgm:prSet presAssocID="{CA41A13A-7CFD-4B72-99E3-2D3DFEF261AD}" presName="cycle" presStyleCnt="0"/>
      <dgm:spPr/>
    </dgm:pt>
    <dgm:pt modelId="{E6698564-35B9-4DEB-9EB7-D2D99CFE5C2F}" type="pres">
      <dgm:prSet presAssocID="{CA41A13A-7CFD-4B72-99E3-2D3DFEF261AD}" presName="srcNode" presStyleLbl="node1" presStyleIdx="0" presStyleCnt="2"/>
      <dgm:spPr/>
    </dgm:pt>
    <dgm:pt modelId="{97781D90-F62B-40F9-B480-761F233317DF}" type="pres">
      <dgm:prSet presAssocID="{CA41A13A-7CFD-4B72-99E3-2D3DFEF261AD}" presName="conn" presStyleLbl="parChTrans1D2" presStyleIdx="0" presStyleCnt="1"/>
      <dgm:spPr/>
      <dgm:t>
        <a:bodyPr/>
        <a:lstStyle/>
        <a:p>
          <a:pPr rtl="1"/>
          <a:endParaRPr lang="ar-SA"/>
        </a:p>
      </dgm:t>
    </dgm:pt>
    <dgm:pt modelId="{248EBF97-ED4A-49D0-9801-60FFDD893755}" type="pres">
      <dgm:prSet presAssocID="{CA41A13A-7CFD-4B72-99E3-2D3DFEF261AD}" presName="extraNode" presStyleLbl="node1" presStyleIdx="0" presStyleCnt="2"/>
      <dgm:spPr/>
    </dgm:pt>
    <dgm:pt modelId="{883E250E-5349-43FB-A87E-9F0E312D38FC}" type="pres">
      <dgm:prSet presAssocID="{CA41A13A-7CFD-4B72-99E3-2D3DFEF261AD}" presName="dstNode" presStyleLbl="node1" presStyleIdx="0" presStyleCnt="2"/>
      <dgm:spPr/>
    </dgm:pt>
    <dgm:pt modelId="{13858570-7261-4BB5-894C-88B49FA69758}" type="pres">
      <dgm:prSet presAssocID="{ACE3731A-FCED-44A6-88DD-43D02CB741AF}" presName="text_1" presStyleLbl="node1" presStyleIdx="0" presStyleCnt="2">
        <dgm:presLayoutVars>
          <dgm:bulletEnabled val="1"/>
        </dgm:presLayoutVars>
      </dgm:prSet>
      <dgm:spPr/>
      <dgm:t>
        <a:bodyPr/>
        <a:lstStyle/>
        <a:p>
          <a:pPr rtl="1"/>
          <a:endParaRPr lang="ar-SA"/>
        </a:p>
      </dgm:t>
    </dgm:pt>
    <dgm:pt modelId="{47C1D541-CF9D-4A89-88C1-8341944087AA}" type="pres">
      <dgm:prSet presAssocID="{ACE3731A-FCED-44A6-88DD-43D02CB741AF}" presName="accent_1" presStyleCnt="0"/>
      <dgm:spPr/>
    </dgm:pt>
    <dgm:pt modelId="{38FFA436-3311-4EEA-8F1A-ABE717C2C2E0}" type="pres">
      <dgm:prSet presAssocID="{ACE3731A-FCED-44A6-88DD-43D02CB741AF}" presName="accentRepeatNode" presStyleLbl="solidFgAcc1" presStyleIdx="0" presStyleCnt="2"/>
      <dgm:spPr/>
    </dgm:pt>
    <dgm:pt modelId="{E69C9723-1DC2-4A47-BA1E-E5E4104EFC4B}" type="pres">
      <dgm:prSet presAssocID="{31F97E0F-6F85-450C-B8F6-3B60A445AFD0}" presName="text_2" presStyleLbl="node1" presStyleIdx="1" presStyleCnt="2">
        <dgm:presLayoutVars>
          <dgm:bulletEnabled val="1"/>
        </dgm:presLayoutVars>
      </dgm:prSet>
      <dgm:spPr/>
      <dgm:t>
        <a:bodyPr/>
        <a:lstStyle/>
        <a:p>
          <a:pPr rtl="1"/>
          <a:endParaRPr lang="ar-SA"/>
        </a:p>
      </dgm:t>
    </dgm:pt>
    <dgm:pt modelId="{3063C555-CE14-494B-B900-3C26D45D3797}" type="pres">
      <dgm:prSet presAssocID="{31F97E0F-6F85-450C-B8F6-3B60A445AFD0}" presName="accent_2" presStyleCnt="0"/>
      <dgm:spPr/>
    </dgm:pt>
    <dgm:pt modelId="{767FE3E8-D926-4467-AADA-A54B234706DA}" type="pres">
      <dgm:prSet presAssocID="{31F97E0F-6F85-450C-B8F6-3B60A445AFD0}" presName="accentRepeatNode" presStyleLbl="solidFgAcc1" presStyleIdx="1" presStyleCnt="2"/>
      <dgm:spPr/>
    </dgm:pt>
  </dgm:ptLst>
  <dgm:cxnLst>
    <dgm:cxn modelId="{6AC1296B-8F4D-4742-A774-375D48E66AC1}" srcId="{CA41A13A-7CFD-4B72-99E3-2D3DFEF261AD}" destId="{31F97E0F-6F85-450C-B8F6-3B60A445AFD0}" srcOrd="1" destOrd="0" parTransId="{E7281BDB-6347-4A07-948A-DFDE3D572FCA}" sibTransId="{A55E6905-8A33-4D8F-A482-371A3F7DF141}"/>
    <dgm:cxn modelId="{FEAB5888-52A2-4F55-83C7-652C54A57DBD}" type="presOf" srcId="{CA41A13A-7CFD-4B72-99E3-2D3DFEF261AD}" destId="{84F88365-312B-42F8-8405-D981CC6EE4B8}" srcOrd="0" destOrd="0" presId="urn:microsoft.com/office/officeart/2008/layout/VerticalCurvedList"/>
    <dgm:cxn modelId="{A4AEF3CA-9DB6-4B28-AFDC-493C4098FBDA}" type="presOf" srcId="{355F8D89-937B-4C84-AF8E-6FB98333BB08}" destId="{97781D90-F62B-40F9-B480-761F233317DF}" srcOrd="0" destOrd="0" presId="urn:microsoft.com/office/officeart/2008/layout/VerticalCurvedList"/>
    <dgm:cxn modelId="{18222EF4-C3AB-4899-AC1B-73B7DF77FECB}" type="presOf" srcId="{ACE3731A-FCED-44A6-88DD-43D02CB741AF}" destId="{13858570-7261-4BB5-894C-88B49FA69758}" srcOrd="0" destOrd="0" presId="urn:microsoft.com/office/officeart/2008/layout/VerticalCurvedList"/>
    <dgm:cxn modelId="{9BBD0A2A-538B-43C7-945F-A42B8ED97106}" type="presOf" srcId="{31F97E0F-6F85-450C-B8F6-3B60A445AFD0}" destId="{E69C9723-1DC2-4A47-BA1E-E5E4104EFC4B}" srcOrd="0" destOrd="0" presId="urn:microsoft.com/office/officeart/2008/layout/VerticalCurvedList"/>
    <dgm:cxn modelId="{29B21C92-63DA-48C8-887B-84B0C38F09B5}" srcId="{CA41A13A-7CFD-4B72-99E3-2D3DFEF261AD}" destId="{ACE3731A-FCED-44A6-88DD-43D02CB741AF}" srcOrd="0" destOrd="0" parTransId="{0F9292E0-7144-4797-99CA-91FB5C456C7B}" sibTransId="{355F8D89-937B-4C84-AF8E-6FB98333BB08}"/>
    <dgm:cxn modelId="{1701EBBE-ACD2-47DA-9A20-7397898D4D32}" type="presParOf" srcId="{84F88365-312B-42F8-8405-D981CC6EE4B8}" destId="{EDD39A04-7545-41F7-9C8E-091EC0E81740}" srcOrd="0" destOrd="0" presId="urn:microsoft.com/office/officeart/2008/layout/VerticalCurvedList"/>
    <dgm:cxn modelId="{36B76826-0939-4108-BF75-3D0CE0EFC272}" type="presParOf" srcId="{EDD39A04-7545-41F7-9C8E-091EC0E81740}" destId="{2DE0CED0-00D5-4669-8F70-67B03F64AE9B}" srcOrd="0" destOrd="0" presId="urn:microsoft.com/office/officeart/2008/layout/VerticalCurvedList"/>
    <dgm:cxn modelId="{D541403E-7213-4657-A8A3-2DA1BC079FAE}" type="presParOf" srcId="{2DE0CED0-00D5-4669-8F70-67B03F64AE9B}" destId="{E6698564-35B9-4DEB-9EB7-D2D99CFE5C2F}" srcOrd="0" destOrd="0" presId="urn:microsoft.com/office/officeart/2008/layout/VerticalCurvedList"/>
    <dgm:cxn modelId="{411D71EF-1B63-4168-87BE-636BF8B1E274}" type="presParOf" srcId="{2DE0CED0-00D5-4669-8F70-67B03F64AE9B}" destId="{97781D90-F62B-40F9-B480-761F233317DF}" srcOrd="1" destOrd="0" presId="urn:microsoft.com/office/officeart/2008/layout/VerticalCurvedList"/>
    <dgm:cxn modelId="{C8196B40-DEB5-47BD-87EC-AFB9EBDD87F1}" type="presParOf" srcId="{2DE0CED0-00D5-4669-8F70-67B03F64AE9B}" destId="{248EBF97-ED4A-49D0-9801-60FFDD893755}" srcOrd="2" destOrd="0" presId="urn:microsoft.com/office/officeart/2008/layout/VerticalCurvedList"/>
    <dgm:cxn modelId="{09D99BB2-519E-49C0-9E78-6CD9B2B9A09D}" type="presParOf" srcId="{2DE0CED0-00D5-4669-8F70-67B03F64AE9B}" destId="{883E250E-5349-43FB-A87E-9F0E312D38FC}" srcOrd="3" destOrd="0" presId="urn:microsoft.com/office/officeart/2008/layout/VerticalCurvedList"/>
    <dgm:cxn modelId="{374F6F84-5AC4-4EFB-8AD9-69ED0A414F47}" type="presParOf" srcId="{EDD39A04-7545-41F7-9C8E-091EC0E81740}" destId="{13858570-7261-4BB5-894C-88B49FA69758}" srcOrd="1" destOrd="0" presId="urn:microsoft.com/office/officeart/2008/layout/VerticalCurvedList"/>
    <dgm:cxn modelId="{F0BD69A0-8C9C-41E7-9E39-DC15B07BD77D}" type="presParOf" srcId="{EDD39A04-7545-41F7-9C8E-091EC0E81740}" destId="{47C1D541-CF9D-4A89-88C1-8341944087AA}" srcOrd="2" destOrd="0" presId="urn:microsoft.com/office/officeart/2008/layout/VerticalCurvedList"/>
    <dgm:cxn modelId="{B11B8228-48B2-4C90-A664-F5927EB74CF1}" type="presParOf" srcId="{47C1D541-CF9D-4A89-88C1-8341944087AA}" destId="{38FFA436-3311-4EEA-8F1A-ABE717C2C2E0}" srcOrd="0" destOrd="0" presId="urn:microsoft.com/office/officeart/2008/layout/VerticalCurvedList"/>
    <dgm:cxn modelId="{AC074E87-C464-4509-ACB9-6371C0B99C93}" type="presParOf" srcId="{EDD39A04-7545-41F7-9C8E-091EC0E81740}" destId="{E69C9723-1DC2-4A47-BA1E-E5E4104EFC4B}" srcOrd="3" destOrd="0" presId="urn:microsoft.com/office/officeart/2008/layout/VerticalCurvedList"/>
    <dgm:cxn modelId="{064E6E32-D25E-4CF4-A6A1-391A59A4FC7B}" type="presParOf" srcId="{EDD39A04-7545-41F7-9C8E-091EC0E81740}" destId="{3063C555-CE14-494B-B900-3C26D45D3797}" srcOrd="4" destOrd="0" presId="urn:microsoft.com/office/officeart/2008/layout/VerticalCurvedList"/>
    <dgm:cxn modelId="{C037234C-D971-4244-8E8E-8E87124851B4}" type="presParOf" srcId="{3063C555-CE14-494B-B900-3C26D45D3797}" destId="{767FE3E8-D926-4467-AADA-A54B234706DA}"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3.xml><?xml version="1.0" encoding="utf-8"?>
<dgm:dataModel xmlns:dgm="http://schemas.openxmlformats.org/drawingml/2006/diagram" xmlns:a="http://schemas.openxmlformats.org/drawingml/2006/main">
  <dgm:ptLst>
    <dgm:pt modelId="{CA41A13A-7CFD-4B72-99E3-2D3DFEF261AD}" type="doc">
      <dgm:prSet loTypeId="urn:microsoft.com/office/officeart/2008/layout/VerticalCurvedList" loCatId="list" qsTypeId="urn:microsoft.com/office/officeart/2005/8/quickstyle/simple1" qsCatId="simple" csTypeId="urn:microsoft.com/office/officeart/2005/8/colors/colorful4" csCatId="colorful" phldr="1"/>
      <dgm:spPr/>
      <dgm:t>
        <a:bodyPr/>
        <a:lstStyle/>
        <a:p>
          <a:pPr rtl="1"/>
          <a:endParaRPr lang="ar-SA"/>
        </a:p>
      </dgm:t>
    </dgm:pt>
    <dgm:pt modelId="{ACE3731A-FCED-44A6-88DD-43D02CB741AF}">
      <dgm:prSet phldrT="[نص]"/>
      <dgm:spPr/>
      <dgm:t>
        <a:bodyPr/>
        <a:lstStyle/>
        <a:p>
          <a:pPr rtl="1"/>
          <a:r>
            <a:rPr lang="ar-SA" dirty="0" smtClean="0"/>
            <a:t>الذكاء</a:t>
          </a:r>
          <a:endParaRPr lang="ar-SA" dirty="0"/>
        </a:p>
      </dgm:t>
    </dgm:pt>
    <dgm:pt modelId="{0F9292E0-7144-4797-99CA-91FB5C456C7B}" type="parTrans" cxnId="{29B21C92-63DA-48C8-887B-84B0C38F09B5}">
      <dgm:prSet/>
      <dgm:spPr/>
      <dgm:t>
        <a:bodyPr/>
        <a:lstStyle/>
        <a:p>
          <a:pPr rtl="1"/>
          <a:endParaRPr lang="ar-SA"/>
        </a:p>
      </dgm:t>
    </dgm:pt>
    <dgm:pt modelId="{355F8D89-937B-4C84-AF8E-6FB98333BB08}" type="sibTrans" cxnId="{29B21C92-63DA-48C8-887B-84B0C38F09B5}">
      <dgm:prSet/>
      <dgm:spPr/>
      <dgm:t>
        <a:bodyPr/>
        <a:lstStyle/>
        <a:p>
          <a:pPr rtl="1"/>
          <a:endParaRPr lang="ar-SA"/>
        </a:p>
      </dgm:t>
    </dgm:pt>
    <dgm:pt modelId="{31F97E0F-6F85-450C-B8F6-3B60A445AFD0}">
      <dgm:prSet phldrT="[نص]"/>
      <dgm:spPr/>
      <dgm:t>
        <a:bodyPr/>
        <a:lstStyle/>
        <a:p>
          <a:pPr rtl="1"/>
          <a:r>
            <a:rPr lang="ar-SA" dirty="0" smtClean="0"/>
            <a:t>الاعتماد على أكثر من دليل</a:t>
          </a:r>
          <a:endParaRPr lang="ar-SA" dirty="0"/>
        </a:p>
      </dgm:t>
    </dgm:pt>
    <dgm:pt modelId="{E7281BDB-6347-4A07-948A-DFDE3D572FCA}" type="parTrans" cxnId="{6AC1296B-8F4D-4742-A774-375D48E66AC1}">
      <dgm:prSet/>
      <dgm:spPr/>
      <dgm:t>
        <a:bodyPr/>
        <a:lstStyle/>
        <a:p>
          <a:pPr rtl="1"/>
          <a:endParaRPr lang="ar-SA"/>
        </a:p>
      </dgm:t>
    </dgm:pt>
    <dgm:pt modelId="{A55E6905-8A33-4D8F-A482-371A3F7DF141}" type="sibTrans" cxnId="{6AC1296B-8F4D-4742-A774-375D48E66AC1}">
      <dgm:prSet/>
      <dgm:spPr/>
      <dgm:t>
        <a:bodyPr/>
        <a:lstStyle/>
        <a:p>
          <a:pPr rtl="1"/>
          <a:endParaRPr lang="ar-SA"/>
        </a:p>
      </dgm:t>
    </dgm:pt>
    <dgm:pt modelId="{9D61B402-351A-4DB9-88CA-77100EDE6DBF}">
      <dgm:prSet phldrT="[نص]"/>
      <dgm:spPr/>
      <dgm:t>
        <a:bodyPr/>
        <a:lstStyle/>
        <a:p>
          <a:pPr rtl="1"/>
          <a:r>
            <a:rPr lang="ar-SA" dirty="0" smtClean="0"/>
            <a:t>ملاحظة الطفل</a:t>
          </a:r>
          <a:endParaRPr lang="ar-SA" dirty="0"/>
        </a:p>
      </dgm:t>
    </dgm:pt>
    <dgm:pt modelId="{A2C538AB-8AE1-4D51-812A-E5663A068106}" type="parTrans" cxnId="{E7F8D744-3EA6-4481-83BB-F4D454ADEE44}">
      <dgm:prSet/>
      <dgm:spPr/>
      <dgm:t>
        <a:bodyPr/>
        <a:lstStyle/>
        <a:p>
          <a:pPr rtl="1"/>
          <a:endParaRPr lang="ar-SA"/>
        </a:p>
      </dgm:t>
    </dgm:pt>
    <dgm:pt modelId="{AF2460EC-4A47-4200-9E00-0E19542DAC8A}" type="sibTrans" cxnId="{E7F8D744-3EA6-4481-83BB-F4D454ADEE44}">
      <dgm:prSet/>
      <dgm:spPr/>
      <dgm:t>
        <a:bodyPr/>
        <a:lstStyle/>
        <a:p>
          <a:pPr rtl="1"/>
          <a:endParaRPr lang="ar-SA"/>
        </a:p>
      </dgm:t>
    </dgm:pt>
    <dgm:pt modelId="{7B91AA79-AF65-46FD-B8AA-10E6C32C74AF}">
      <dgm:prSet phldrT="[نص]"/>
      <dgm:spPr/>
      <dgm:t>
        <a:bodyPr/>
        <a:lstStyle/>
        <a:p>
          <a:pPr rtl="1"/>
          <a:r>
            <a:rPr lang="ar-SA" dirty="0" smtClean="0"/>
            <a:t>النضج الاجتماعي</a:t>
          </a:r>
          <a:endParaRPr lang="ar-SA" dirty="0"/>
        </a:p>
      </dgm:t>
    </dgm:pt>
    <dgm:pt modelId="{2A2C17DB-4C60-4EDA-ABBD-A25741567516}" type="parTrans" cxnId="{20939809-998B-40B1-B7D5-67FF1B5E0AB1}">
      <dgm:prSet/>
      <dgm:spPr/>
      <dgm:t>
        <a:bodyPr/>
        <a:lstStyle/>
        <a:p>
          <a:pPr rtl="1"/>
          <a:endParaRPr lang="ar-SA"/>
        </a:p>
      </dgm:t>
    </dgm:pt>
    <dgm:pt modelId="{02AF8394-1DD8-4AB2-9669-700DE70A16BE}" type="sibTrans" cxnId="{20939809-998B-40B1-B7D5-67FF1B5E0AB1}">
      <dgm:prSet/>
      <dgm:spPr/>
      <dgm:t>
        <a:bodyPr/>
        <a:lstStyle/>
        <a:p>
          <a:pPr rtl="1"/>
          <a:endParaRPr lang="ar-SA"/>
        </a:p>
      </dgm:t>
    </dgm:pt>
    <dgm:pt modelId="{84F88365-312B-42F8-8405-D981CC6EE4B8}" type="pres">
      <dgm:prSet presAssocID="{CA41A13A-7CFD-4B72-99E3-2D3DFEF261AD}" presName="Name0" presStyleCnt="0">
        <dgm:presLayoutVars>
          <dgm:chMax val="7"/>
          <dgm:chPref val="7"/>
          <dgm:dir/>
        </dgm:presLayoutVars>
      </dgm:prSet>
      <dgm:spPr/>
      <dgm:t>
        <a:bodyPr/>
        <a:lstStyle/>
        <a:p>
          <a:pPr rtl="1"/>
          <a:endParaRPr lang="ar-SA"/>
        </a:p>
      </dgm:t>
    </dgm:pt>
    <dgm:pt modelId="{EDD39A04-7545-41F7-9C8E-091EC0E81740}" type="pres">
      <dgm:prSet presAssocID="{CA41A13A-7CFD-4B72-99E3-2D3DFEF261AD}" presName="Name1" presStyleCnt="0"/>
      <dgm:spPr/>
    </dgm:pt>
    <dgm:pt modelId="{2DE0CED0-00D5-4669-8F70-67B03F64AE9B}" type="pres">
      <dgm:prSet presAssocID="{CA41A13A-7CFD-4B72-99E3-2D3DFEF261AD}" presName="cycle" presStyleCnt="0"/>
      <dgm:spPr/>
    </dgm:pt>
    <dgm:pt modelId="{E6698564-35B9-4DEB-9EB7-D2D99CFE5C2F}" type="pres">
      <dgm:prSet presAssocID="{CA41A13A-7CFD-4B72-99E3-2D3DFEF261AD}" presName="srcNode" presStyleLbl="node1" presStyleIdx="0" presStyleCnt="4"/>
      <dgm:spPr/>
    </dgm:pt>
    <dgm:pt modelId="{97781D90-F62B-40F9-B480-761F233317DF}" type="pres">
      <dgm:prSet presAssocID="{CA41A13A-7CFD-4B72-99E3-2D3DFEF261AD}" presName="conn" presStyleLbl="parChTrans1D2" presStyleIdx="0" presStyleCnt="1"/>
      <dgm:spPr/>
      <dgm:t>
        <a:bodyPr/>
        <a:lstStyle/>
        <a:p>
          <a:pPr rtl="1"/>
          <a:endParaRPr lang="ar-SA"/>
        </a:p>
      </dgm:t>
    </dgm:pt>
    <dgm:pt modelId="{248EBF97-ED4A-49D0-9801-60FFDD893755}" type="pres">
      <dgm:prSet presAssocID="{CA41A13A-7CFD-4B72-99E3-2D3DFEF261AD}" presName="extraNode" presStyleLbl="node1" presStyleIdx="0" presStyleCnt="4"/>
      <dgm:spPr/>
    </dgm:pt>
    <dgm:pt modelId="{883E250E-5349-43FB-A87E-9F0E312D38FC}" type="pres">
      <dgm:prSet presAssocID="{CA41A13A-7CFD-4B72-99E3-2D3DFEF261AD}" presName="dstNode" presStyleLbl="node1" presStyleIdx="0" presStyleCnt="4"/>
      <dgm:spPr/>
    </dgm:pt>
    <dgm:pt modelId="{13858570-7261-4BB5-894C-88B49FA69758}" type="pres">
      <dgm:prSet presAssocID="{ACE3731A-FCED-44A6-88DD-43D02CB741AF}" presName="text_1" presStyleLbl="node1" presStyleIdx="0" presStyleCnt="4">
        <dgm:presLayoutVars>
          <dgm:bulletEnabled val="1"/>
        </dgm:presLayoutVars>
      </dgm:prSet>
      <dgm:spPr/>
      <dgm:t>
        <a:bodyPr/>
        <a:lstStyle/>
        <a:p>
          <a:pPr rtl="1"/>
          <a:endParaRPr lang="ar-SA"/>
        </a:p>
      </dgm:t>
    </dgm:pt>
    <dgm:pt modelId="{47C1D541-CF9D-4A89-88C1-8341944087AA}" type="pres">
      <dgm:prSet presAssocID="{ACE3731A-FCED-44A6-88DD-43D02CB741AF}" presName="accent_1" presStyleCnt="0"/>
      <dgm:spPr/>
    </dgm:pt>
    <dgm:pt modelId="{38FFA436-3311-4EEA-8F1A-ABE717C2C2E0}" type="pres">
      <dgm:prSet presAssocID="{ACE3731A-FCED-44A6-88DD-43D02CB741AF}" presName="accentRepeatNode" presStyleLbl="solidFgAcc1" presStyleIdx="0" presStyleCnt="4"/>
      <dgm:spPr/>
    </dgm:pt>
    <dgm:pt modelId="{51D58F80-D132-4829-82C6-973DE097585F}" type="pres">
      <dgm:prSet presAssocID="{7B91AA79-AF65-46FD-B8AA-10E6C32C74AF}" presName="text_2" presStyleLbl="node1" presStyleIdx="1" presStyleCnt="4">
        <dgm:presLayoutVars>
          <dgm:bulletEnabled val="1"/>
        </dgm:presLayoutVars>
      </dgm:prSet>
      <dgm:spPr/>
      <dgm:t>
        <a:bodyPr/>
        <a:lstStyle/>
        <a:p>
          <a:pPr rtl="1"/>
          <a:endParaRPr lang="ar-SA"/>
        </a:p>
      </dgm:t>
    </dgm:pt>
    <dgm:pt modelId="{B53FC8B7-E0DF-4837-8DE5-0C5944230A69}" type="pres">
      <dgm:prSet presAssocID="{7B91AA79-AF65-46FD-B8AA-10E6C32C74AF}" presName="accent_2" presStyleCnt="0"/>
      <dgm:spPr/>
    </dgm:pt>
    <dgm:pt modelId="{BEB35C42-54B2-45B8-89A5-BD5999B2ED7B}" type="pres">
      <dgm:prSet presAssocID="{7B91AA79-AF65-46FD-B8AA-10E6C32C74AF}" presName="accentRepeatNode" presStyleLbl="solidFgAcc1" presStyleIdx="1" presStyleCnt="4"/>
      <dgm:spPr/>
    </dgm:pt>
    <dgm:pt modelId="{F3E8E765-8703-4C15-85C1-A955A4447F98}" type="pres">
      <dgm:prSet presAssocID="{31F97E0F-6F85-450C-B8F6-3B60A445AFD0}" presName="text_3" presStyleLbl="node1" presStyleIdx="2" presStyleCnt="4">
        <dgm:presLayoutVars>
          <dgm:bulletEnabled val="1"/>
        </dgm:presLayoutVars>
      </dgm:prSet>
      <dgm:spPr/>
      <dgm:t>
        <a:bodyPr/>
        <a:lstStyle/>
        <a:p>
          <a:pPr rtl="1"/>
          <a:endParaRPr lang="ar-SA"/>
        </a:p>
      </dgm:t>
    </dgm:pt>
    <dgm:pt modelId="{F6353E74-6B33-42D6-8676-196C83B432D0}" type="pres">
      <dgm:prSet presAssocID="{31F97E0F-6F85-450C-B8F6-3B60A445AFD0}" presName="accent_3" presStyleCnt="0"/>
      <dgm:spPr/>
    </dgm:pt>
    <dgm:pt modelId="{767FE3E8-D926-4467-AADA-A54B234706DA}" type="pres">
      <dgm:prSet presAssocID="{31F97E0F-6F85-450C-B8F6-3B60A445AFD0}" presName="accentRepeatNode" presStyleLbl="solidFgAcc1" presStyleIdx="2" presStyleCnt="4"/>
      <dgm:spPr/>
    </dgm:pt>
    <dgm:pt modelId="{7EC2E29A-9F90-4F24-8AA2-65181B159233}" type="pres">
      <dgm:prSet presAssocID="{9D61B402-351A-4DB9-88CA-77100EDE6DBF}" presName="text_4" presStyleLbl="node1" presStyleIdx="3" presStyleCnt="4">
        <dgm:presLayoutVars>
          <dgm:bulletEnabled val="1"/>
        </dgm:presLayoutVars>
      </dgm:prSet>
      <dgm:spPr/>
      <dgm:t>
        <a:bodyPr/>
        <a:lstStyle/>
        <a:p>
          <a:pPr rtl="1"/>
          <a:endParaRPr lang="ar-SA"/>
        </a:p>
      </dgm:t>
    </dgm:pt>
    <dgm:pt modelId="{C7FA8BAA-05A2-49B9-B336-48ED74796D04}" type="pres">
      <dgm:prSet presAssocID="{9D61B402-351A-4DB9-88CA-77100EDE6DBF}" presName="accent_4" presStyleCnt="0"/>
      <dgm:spPr/>
    </dgm:pt>
    <dgm:pt modelId="{75E89DA0-9B6A-4E77-8C85-269AEAA0BE57}" type="pres">
      <dgm:prSet presAssocID="{9D61B402-351A-4DB9-88CA-77100EDE6DBF}" presName="accentRepeatNode" presStyleLbl="solidFgAcc1" presStyleIdx="3" presStyleCnt="4"/>
      <dgm:spPr/>
    </dgm:pt>
  </dgm:ptLst>
  <dgm:cxnLst>
    <dgm:cxn modelId="{29B21C92-63DA-48C8-887B-84B0C38F09B5}" srcId="{CA41A13A-7CFD-4B72-99E3-2D3DFEF261AD}" destId="{ACE3731A-FCED-44A6-88DD-43D02CB741AF}" srcOrd="0" destOrd="0" parTransId="{0F9292E0-7144-4797-99CA-91FB5C456C7B}" sibTransId="{355F8D89-937B-4C84-AF8E-6FB98333BB08}"/>
    <dgm:cxn modelId="{BD769202-1029-4725-9D9F-8F9F7BC73F53}" type="presOf" srcId="{7B91AA79-AF65-46FD-B8AA-10E6C32C74AF}" destId="{51D58F80-D132-4829-82C6-973DE097585F}" srcOrd="0" destOrd="0" presId="urn:microsoft.com/office/officeart/2008/layout/VerticalCurvedList"/>
    <dgm:cxn modelId="{277D59FB-652A-48F1-9B4C-828DF100F1D7}" type="presOf" srcId="{31F97E0F-6F85-450C-B8F6-3B60A445AFD0}" destId="{F3E8E765-8703-4C15-85C1-A955A4447F98}" srcOrd="0" destOrd="0" presId="urn:microsoft.com/office/officeart/2008/layout/VerticalCurvedList"/>
    <dgm:cxn modelId="{91AB3D10-B645-4A13-A6BA-0FAA72B653CF}" type="presOf" srcId="{9D61B402-351A-4DB9-88CA-77100EDE6DBF}" destId="{7EC2E29A-9F90-4F24-8AA2-65181B159233}" srcOrd="0" destOrd="0" presId="urn:microsoft.com/office/officeart/2008/layout/VerticalCurvedList"/>
    <dgm:cxn modelId="{E7F8D744-3EA6-4481-83BB-F4D454ADEE44}" srcId="{CA41A13A-7CFD-4B72-99E3-2D3DFEF261AD}" destId="{9D61B402-351A-4DB9-88CA-77100EDE6DBF}" srcOrd="3" destOrd="0" parTransId="{A2C538AB-8AE1-4D51-812A-E5663A068106}" sibTransId="{AF2460EC-4A47-4200-9E00-0E19542DAC8A}"/>
    <dgm:cxn modelId="{C7C6968F-7CA4-4BE1-BBA7-7C22B0C12F90}" type="presOf" srcId="{ACE3731A-FCED-44A6-88DD-43D02CB741AF}" destId="{13858570-7261-4BB5-894C-88B49FA69758}" srcOrd="0" destOrd="0" presId="urn:microsoft.com/office/officeart/2008/layout/VerticalCurvedList"/>
    <dgm:cxn modelId="{A6D772AA-78FF-4AB0-8FBF-C1F6AAC8A1F4}" type="presOf" srcId="{CA41A13A-7CFD-4B72-99E3-2D3DFEF261AD}" destId="{84F88365-312B-42F8-8405-D981CC6EE4B8}" srcOrd="0" destOrd="0" presId="urn:microsoft.com/office/officeart/2008/layout/VerticalCurvedList"/>
    <dgm:cxn modelId="{6AC1296B-8F4D-4742-A774-375D48E66AC1}" srcId="{CA41A13A-7CFD-4B72-99E3-2D3DFEF261AD}" destId="{31F97E0F-6F85-450C-B8F6-3B60A445AFD0}" srcOrd="2" destOrd="0" parTransId="{E7281BDB-6347-4A07-948A-DFDE3D572FCA}" sibTransId="{A55E6905-8A33-4D8F-A482-371A3F7DF141}"/>
    <dgm:cxn modelId="{0F2A2ACA-B510-43D5-BC03-10B7C8A12B30}" type="presOf" srcId="{355F8D89-937B-4C84-AF8E-6FB98333BB08}" destId="{97781D90-F62B-40F9-B480-761F233317DF}" srcOrd="0" destOrd="0" presId="urn:microsoft.com/office/officeart/2008/layout/VerticalCurvedList"/>
    <dgm:cxn modelId="{20939809-998B-40B1-B7D5-67FF1B5E0AB1}" srcId="{CA41A13A-7CFD-4B72-99E3-2D3DFEF261AD}" destId="{7B91AA79-AF65-46FD-B8AA-10E6C32C74AF}" srcOrd="1" destOrd="0" parTransId="{2A2C17DB-4C60-4EDA-ABBD-A25741567516}" sibTransId="{02AF8394-1DD8-4AB2-9669-700DE70A16BE}"/>
    <dgm:cxn modelId="{34C3F0B7-D942-4D4A-89A7-0B1F58F2A6BF}" type="presParOf" srcId="{84F88365-312B-42F8-8405-D981CC6EE4B8}" destId="{EDD39A04-7545-41F7-9C8E-091EC0E81740}" srcOrd="0" destOrd="0" presId="urn:microsoft.com/office/officeart/2008/layout/VerticalCurvedList"/>
    <dgm:cxn modelId="{BD1A895E-C0D5-4BEC-B479-360AB2BCBA93}" type="presParOf" srcId="{EDD39A04-7545-41F7-9C8E-091EC0E81740}" destId="{2DE0CED0-00D5-4669-8F70-67B03F64AE9B}" srcOrd="0" destOrd="0" presId="urn:microsoft.com/office/officeart/2008/layout/VerticalCurvedList"/>
    <dgm:cxn modelId="{57E4E33B-A382-49AD-B270-1EB7029048E6}" type="presParOf" srcId="{2DE0CED0-00D5-4669-8F70-67B03F64AE9B}" destId="{E6698564-35B9-4DEB-9EB7-D2D99CFE5C2F}" srcOrd="0" destOrd="0" presId="urn:microsoft.com/office/officeart/2008/layout/VerticalCurvedList"/>
    <dgm:cxn modelId="{EDB879BE-C945-4AFF-8DE7-A98A235552F4}" type="presParOf" srcId="{2DE0CED0-00D5-4669-8F70-67B03F64AE9B}" destId="{97781D90-F62B-40F9-B480-761F233317DF}" srcOrd="1" destOrd="0" presId="urn:microsoft.com/office/officeart/2008/layout/VerticalCurvedList"/>
    <dgm:cxn modelId="{8BC31338-8243-4398-9278-B9BB4362528A}" type="presParOf" srcId="{2DE0CED0-00D5-4669-8F70-67B03F64AE9B}" destId="{248EBF97-ED4A-49D0-9801-60FFDD893755}" srcOrd="2" destOrd="0" presId="urn:microsoft.com/office/officeart/2008/layout/VerticalCurvedList"/>
    <dgm:cxn modelId="{2A8A5820-363D-43C0-8DD1-BF4162278269}" type="presParOf" srcId="{2DE0CED0-00D5-4669-8F70-67B03F64AE9B}" destId="{883E250E-5349-43FB-A87E-9F0E312D38FC}" srcOrd="3" destOrd="0" presId="urn:microsoft.com/office/officeart/2008/layout/VerticalCurvedList"/>
    <dgm:cxn modelId="{41C7CF8C-EF25-478B-9AF8-D120D2B0BAF3}" type="presParOf" srcId="{EDD39A04-7545-41F7-9C8E-091EC0E81740}" destId="{13858570-7261-4BB5-894C-88B49FA69758}" srcOrd="1" destOrd="0" presId="urn:microsoft.com/office/officeart/2008/layout/VerticalCurvedList"/>
    <dgm:cxn modelId="{ED307113-3D14-4009-B612-F46595C66777}" type="presParOf" srcId="{EDD39A04-7545-41F7-9C8E-091EC0E81740}" destId="{47C1D541-CF9D-4A89-88C1-8341944087AA}" srcOrd="2" destOrd="0" presId="urn:microsoft.com/office/officeart/2008/layout/VerticalCurvedList"/>
    <dgm:cxn modelId="{A402E392-0747-4B1C-96C3-B33C169A7219}" type="presParOf" srcId="{47C1D541-CF9D-4A89-88C1-8341944087AA}" destId="{38FFA436-3311-4EEA-8F1A-ABE717C2C2E0}" srcOrd="0" destOrd="0" presId="urn:microsoft.com/office/officeart/2008/layout/VerticalCurvedList"/>
    <dgm:cxn modelId="{9C8FD4DE-5D75-4C0C-B90C-1492A8295BEC}" type="presParOf" srcId="{EDD39A04-7545-41F7-9C8E-091EC0E81740}" destId="{51D58F80-D132-4829-82C6-973DE097585F}" srcOrd="3" destOrd="0" presId="urn:microsoft.com/office/officeart/2008/layout/VerticalCurvedList"/>
    <dgm:cxn modelId="{F7DFE3D7-D062-4CBE-A1F5-56AA03276B74}" type="presParOf" srcId="{EDD39A04-7545-41F7-9C8E-091EC0E81740}" destId="{B53FC8B7-E0DF-4837-8DE5-0C5944230A69}" srcOrd="4" destOrd="0" presId="urn:microsoft.com/office/officeart/2008/layout/VerticalCurvedList"/>
    <dgm:cxn modelId="{086B3F2B-422F-4FF1-8BFA-1567440F01A5}" type="presParOf" srcId="{B53FC8B7-E0DF-4837-8DE5-0C5944230A69}" destId="{BEB35C42-54B2-45B8-89A5-BD5999B2ED7B}" srcOrd="0" destOrd="0" presId="urn:microsoft.com/office/officeart/2008/layout/VerticalCurvedList"/>
    <dgm:cxn modelId="{1386D6D7-DCA6-40FB-80FF-D8248A33A751}" type="presParOf" srcId="{EDD39A04-7545-41F7-9C8E-091EC0E81740}" destId="{F3E8E765-8703-4C15-85C1-A955A4447F98}" srcOrd="5" destOrd="0" presId="urn:microsoft.com/office/officeart/2008/layout/VerticalCurvedList"/>
    <dgm:cxn modelId="{1243B83B-A019-4F4E-A3CD-8FC58429F7F0}" type="presParOf" srcId="{EDD39A04-7545-41F7-9C8E-091EC0E81740}" destId="{F6353E74-6B33-42D6-8676-196C83B432D0}" srcOrd="6" destOrd="0" presId="urn:microsoft.com/office/officeart/2008/layout/VerticalCurvedList"/>
    <dgm:cxn modelId="{ED846662-A7CD-4475-B160-DE407848293E}" type="presParOf" srcId="{F6353E74-6B33-42D6-8676-196C83B432D0}" destId="{767FE3E8-D926-4467-AADA-A54B234706DA}" srcOrd="0" destOrd="0" presId="urn:microsoft.com/office/officeart/2008/layout/VerticalCurvedList"/>
    <dgm:cxn modelId="{DB213FD5-5295-448C-A678-27648A36EC82}" type="presParOf" srcId="{EDD39A04-7545-41F7-9C8E-091EC0E81740}" destId="{7EC2E29A-9F90-4F24-8AA2-65181B159233}" srcOrd="7" destOrd="0" presId="urn:microsoft.com/office/officeart/2008/layout/VerticalCurvedList"/>
    <dgm:cxn modelId="{356CA86B-CA4D-43C2-B13F-7D3A2619F5A0}" type="presParOf" srcId="{EDD39A04-7545-41F7-9C8E-091EC0E81740}" destId="{C7FA8BAA-05A2-49B9-B336-48ED74796D04}" srcOrd="8" destOrd="0" presId="urn:microsoft.com/office/officeart/2008/layout/VerticalCurvedList"/>
    <dgm:cxn modelId="{D305540C-97F6-4300-B248-1372175AFEB3}" type="presParOf" srcId="{C7FA8BAA-05A2-49B9-B336-48ED74796D04}" destId="{75E89DA0-9B6A-4E77-8C85-269AEAA0BE57}"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4.xml><?xml version="1.0" encoding="utf-8"?>
<dgm:dataModel xmlns:dgm="http://schemas.openxmlformats.org/drawingml/2006/diagram" xmlns:a="http://schemas.openxmlformats.org/drawingml/2006/main">
  <dgm:ptLst>
    <dgm:pt modelId="{662121D0-9503-4342-BE04-FCE7CAD5694D}" type="doc">
      <dgm:prSet loTypeId="urn:microsoft.com/office/officeart/2005/8/layout/hierarchy3" loCatId="list" qsTypeId="urn:microsoft.com/office/officeart/2005/8/quickstyle/simple1" qsCatId="simple" csTypeId="urn:microsoft.com/office/officeart/2005/8/colors/colorful3" csCatId="colorful" phldr="1"/>
      <dgm:spPr/>
      <dgm:t>
        <a:bodyPr/>
        <a:lstStyle/>
        <a:p>
          <a:pPr rtl="1"/>
          <a:endParaRPr lang="ar-SA"/>
        </a:p>
      </dgm:t>
    </dgm:pt>
    <dgm:pt modelId="{AB03597F-98F2-4F61-B74F-EDD7E0674C4D}">
      <dgm:prSet phldrT="[نص]" custT="1"/>
      <dgm:spPr/>
      <dgm:t>
        <a:bodyPr/>
        <a:lstStyle/>
        <a:p>
          <a:pPr rtl="1"/>
          <a:r>
            <a:rPr lang="ar-SA" sz="2400" dirty="0" smtClean="0"/>
            <a:t>اساليب وادوات تقييم الذكاء</a:t>
          </a:r>
          <a:endParaRPr lang="ar-SA" sz="2400" dirty="0"/>
        </a:p>
      </dgm:t>
    </dgm:pt>
    <dgm:pt modelId="{7945BC2C-D932-4816-9E4B-DC8F4DB36F9D}" type="parTrans" cxnId="{623DA0D6-2C48-4D4A-9DC0-62EA7E5D734A}">
      <dgm:prSet/>
      <dgm:spPr/>
      <dgm:t>
        <a:bodyPr/>
        <a:lstStyle/>
        <a:p>
          <a:pPr rtl="1"/>
          <a:endParaRPr lang="ar-SA"/>
        </a:p>
      </dgm:t>
    </dgm:pt>
    <dgm:pt modelId="{AA6F8107-5D6E-4FB2-976E-39C1FC65E2B8}" type="sibTrans" cxnId="{623DA0D6-2C48-4D4A-9DC0-62EA7E5D734A}">
      <dgm:prSet/>
      <dgm:spPr/>
      <dgm:t>
        <a:bodyPr/>
        <a:lstStyle/>
        <a:p>
          <a:pPr rtl="1"/>
          <a:endParaRPr lang="ar-SA"/>
        </a:p>
      </dgm:t>
    </dgm:pt>
    <dgm:pt modelId="{FE1D2838-00AF-4F32-BC06-34AC20B1BC05}">
      <dgm:prSet phldrT="[نص]" custT="1"/>
      <dgm:spPr/>
      <dgm:t>
        <a:bodyPr/>
        <a:lstStyle/>
        <a:p>
          <a:pPr rtl="1"/>
          <a:r>
            <a:rPr lang="ar-SA" sz="2000" dirty="0" smtClean="0"/>
            <a:t>مقياس ستانفورد-بينيه</a:t>
          </a:r>
          <a:endParaRPr lang="ar-SA" sz="2000" dirty="0"/>
        </a:p>
      </dgm:t>
    </dgm:pt>
    <dgm:pt modelId="{6601FE39-C679-4C78-B4AE-C03543E27F66}" type="parTrans" cxnId="{B72078D1-A16C-4EB0-8F97-C7A802E86055}">
      <dgm:prSet/>
      <dgm:spPr/>
      <dgm:t>
        <a:bodyPr/>
        <a:lstStyle/>
        <a:p>
          <a:pPr rtl="1"/>
          <a:endParaRPr lang="ar-SA"/>
        </a:p>
      </dgm:t>
    </dgm:pt>
    <dgm:pt modelId="{F77CCB08-BA85-4F98-A9E3-534CA2FBB986}" type="sibTrans" cxnId="{B72078D1-A16C-4EB0-8F97-C7A802E86055}">
      <dgm:prSet/>
      <dgm:spPr/>
      <dgm:t>
        <a:bodyPr/>
        <a:lstStyle/>
        <a:p>
          <a:pPr rtl="1"/>
          <a:endParaRPr lang="ar-SA"/>
        </a:p>
      </dgm:t>
    </dgm:pt>
    <dgm:pt modelId="{5D64D4BA-786A-4B3F-B82F-43130BB2100B}">
      <dgm:prSet phldrT="[نص]" custT="1"/>
      <dgm:spPr/>
      <dgm:t>
        <a:bodyPr/>
        <a:lstStyle/>
        <a:p>
          <a:pPr rtl="1"/>
          <a:r>
            <a:rPr lang="ar-SA" sz="2400" dirty="0" smtClean="0"/>
            <a:t>التشخيص والفحص الطبي</a:t>
          </a:r>
          <a:endParaRPr lang="ar-SA" sz="2400" dirty="0"/>
        </a:p>
      </dgm:t>
    </dgm:pt>
    <dgm:pt modelId="{81160065-2B75-4356-A6E6-FADB354D0082}" type="parTrans" cxnId="{C96D8CB9-F9E6-4B46-A163-C66B64345F6C}">
      <dgm:prSet/>
      <dgm:spPr/>
      <dgm:t>
        <a:bodyPr/>
        <a:lstStyle/>
        <a:p>
          <a:pPr rtl="1"/>
          <a:endParaRPr lang="ar-SA"/>
        </a:p>
      </dgm:t>
    </dgm:pt>
    <dgm:pt modelId="{44CCC555-01CE-4B14-9B47-9F42F35CF389}" type="sibTrans" cxnId="{C96D8CB9-F9E6-4B46-A163-C66B64345F6C}">
      <dgm:prSet/>
      <dgm:spPr/>
      <dgm:t>
        <a:bodyPr/>
        <a:lstStyle/>
        <a:p>
          <a:pPr rtl="1"/>
          <a:endParaRPr lang="ar-SA"/>
        </a:p>
      </dgm:t>
    </dgm:pt>
    <dgm:pt modelId="{0FE898F0-97FC-4D91-B5FA-15DA1553BFF3}">
      <dgm:prSet phldrT="[نص]" custT="1"/>
      <dgm:spPr/>
      <dgm:t>
        <a:bodyPr/>
        <a:lstStyle/>
        <a:p>
          <a:pPr rtl="1"/>
          <a:r>
            <a:rPr lang="ar-SA" sz="2000" dirty="0" smtClean="0"/>
            <a:t>مقياس </a:t>
          </a:r>
          <a:r>
            <a:rPr lang="ar-SA" sz="2000" dirty="0" err="1" smtClean="0"/>
            <a:t>وكسلر</a:t>
          </a:r>
          <a:r>
            <a:rPr lang="ar-SA" sz="2000" dirty="0" smtClean="0"/>
            <a:t> لذكاء الاطفال</a:t>
          </a:r>
          <a:endParaRPr lang="ar-SA" sz="2000" dirty="0"/>
        </a:p>
      </dgm:t>
    </dgm:pt>
    <dgm:pt modelId="{ADF525C4-B827-4159-B564-3E984EA517DD}" type="parTrans" cxnId="{B41C0FE0-6ACC-4E06-AA24-462F2AC6E069}">
      <dgm:prSet/>
      <dgm:spPr/>
      <dgm:t>
        <a:bodyPr/>
        <a:lstStyle/>
        <a:p>
          <a:pPr rtl="1"/>
          <a:endParaRPr lang="ar-SA"/>
        </a:p>
      </dgm:t>
    </dgm:pt>
    <dgm:pt modelId="{D440A46D-1732-4521-88E9-4638C97AE643}" type="sibTrans" cxnId="{B41C0FE0-6ACC-4E06-AA24-462F2AC6E069}">
      <dgm:prSet/>
      <dgm:spPr/>
      <dgm:t>
        <a:bodyPr/>
        <a:lstStyle/>
        <a:p>
          <a:pPr rtl="1"/>
          <a:endParaRPr lang="ar-SA"/>
        </a:p>
      </dgm:t>
    </dgm:pt>
    <dgm:pt modelId="{0E92A53F-464C-474A-AB53-7C366027A9CA}">
      <dgm:prSet phldrT="[نص]" custT="1"/>
      <dgm:spPr/>
      <dgm:t>
        <a:bodyPr/>
        <a:lstStyle/>
        <a:p>
          <a:pPr rtl="1"/>
          <a:r>
            <a:rPr lang="ar-SA" sz="2000" dirty="0" smtClean="0"/>
            <a:t>متاهات </a:t>
          </a:r>
          <a:r>
            <a:rPr lang="ar-SA" sz="2000" dirty="0" err="1" smtClean="0"/>
            <a:t>بورتيوس</a:t>
          </a:r>
          <a:endParaRPr lang="ar-SA" sz="2000" dirty="0"/>
        </a:p>
      </dgm:t>
    </dgm:pt>
    <dgm:pt modelId="{C117A12C-10FB-4706-9CD6-EBF433F5A9F3}" type="parTrans" cxnId="{AA072E4A-627A-44A0-9B28-595EE29AB064}">
      <dgm:prSet/>
      <dgm:spPr/>
      <dgm:t>
        <a:bodyPr/>
        <a:lstStyle/>
        <a:p>
          <a:pPr rtl="1"/>
          <a:endParaRPr lang="ar-SA"/>
        </a:p>
      </dgm:t>
    </dgm:pt>
    <dgm:pt modelId="{1C401E32-F6F1-4B46-9014-D81A81CCCE27}" type="sibTrans" cxnId="{AA072E4A-627A-44A0-9B28-595EE29AB064}">
      <dgm:prSet/>
      <dgm:spPr/>
      <dgm:t>
        <a:bodyPr/>
        <a:lstStyle/>
        <a:p>
          <a:pPr rtl="1"/>
          <a:endParaRPr lang="ar-SA"/>
        </a:p>
      </dgm:t>
    </dgm:pt>
    <dgm:pt modelId="{79787D1F-E241-4A6E-A334-35A24439E65E}">
      <dgm:prSet phldrT="[نص]" custT="1"/>
      <dgm:spPr/>
      <dgm:t>
        <a:bodyPr/>
        <a:lstStyle/>
        <a:p>
          <a:pPr rtl="1"/>
          <a:r>
            <a:rPr lang="ar-SA" sz="2000" dirty="0" smtClean="0"/>
            <a:t>لوحة الاشكال لسيجان</a:t>
          </a:r>
          <a:endParaRPr lang="ar-SA" sz="2000" dirty="0"/>
        </a:p>
      </dgm:t>
    </dgm:pt>
    <dgm:pt modelId="{8FB86E85-2A08-4F9E-85D8-CE1794CD762D}" type="parTrans" cxnId="{2F306F08-D74B-4DF3-9E31-2546AA843A3C}">
      <dgm:prSet/>
      <dgm:spPr/>
      <dgm:t>
        <a:bodyPr/>
        <a:lstStyle/>
        <a:p>
          <a:pPr rtl="1"/>
          <a:endParaRPr lang="ar-SA"/>
        </a:p>
      </dgm:t>
    </dgm:pt>
    <dgm:pt modelId="{3BCB9EC7-3CF7-473F-AA53-B4336CCA0DE5}" type="sibTrans" cxnId="{2F306F08-D74B-4DF3-9E31-2546AA843A3C}">
      <dgm:prSet/>
      <dgm:spPr/>
      <dgm:t>
        <a:bodyPr/>
        <a:lstStyle/>
        <a:p>
          <a:pPr rtl="1"/>
          <a:endParaRPr lang="ar-SA"/>
        </a:p>
      </dgm:t>
    </dgm:pt>
    <dgm:pt modelId="{B162CFB4-DD1A-4028-AFCF-AAFD2CB0A978}">
      <dgm:prSet phldrT="[نص]" custT="1"/>
      <dgm:spPr/>
      <dgm:t>
        <a:bodyPr/>
        <a:lstStyle/>
        <a:p>
          <a:pPr rtl="1"/>
          <a:r>
            <a:rPr lang="ar-SA" sz="2000" dirty="0" smtClean="0"/>
            <a:t>اختبار بندر-</a:t>
          </a:r>
          <a:r>
            <a:rPr lang="ar-SA" sz="2000" dirty="0" err="1" smtClean="0"/>
            <a:t>جشطلت</a:t>
          </a:r>
          <a:r>
            <a:rPr lang="ar-SA" sz="2000" dirty="0" smtClean="0"/>
            <a:t> للإدراك البصري</a:t>
          </a:r>
          <a:endParaRPr lang="ar-SA" sz="2000" dirty="0"/>
        </a:p>
      </dgm:t>
    </dgm:pt>
    <dgm:pt modelId="{D50DB976-7999-48BC-ABB5-04E11E9DE429}" type="parTrans" cxnId="{8780999C-DC22-47B2-8E47-DC7EEC5BAD7A}">
      <dgm:prSet/>
      <dgm:spPr/>
      <dgm:t>
        <a:bodyPr/>
        <a:lstStyle/>
        <a:p>
          <a:pPr rtl="1"/>
          <a:endParaRPr lang="ar-SA"/>
        </a:p>
      </dgm:t>
    </dgm:pt>
    <dgm:pt modelId="{31F0E54F-0EF0-4EDC-831D-1DC3C82CB1E2}" type="sibTrans" cxnId="{8780999C-DC22-47B2-8E47-DC7EEC5BAD7A}">
      <dgm:prSet/>
      <dgm:spPr/>
      <dgm:t>
        <a:bodyPr/>
        <a:lstStyle/>
        <a:p>
          <a:pPr rtl="1"/>
          <a:endParaRPr lang="ar-SA"/>
        </a:p>
      </dgm:t>
    </dgm:pt>
    <dgm:pt modelId="{97EDB38A-817A-4658-A6EC-22462249D187}" type="pres">
      <dgm:prSet presAssocID="{662121D0-9503-4342-BE04-FCE7CAD5694D}" presName="diagram" presStyleCnt="0">
        <dgm:presLayoutVars>
          <dgm:chPref val="1"/>
          <dgm:dir/>
          <dgm:animOne val="branch"/>
          <dgm:animLvl val="lvl"/>
          <dgm:resizeHandles/>
        </dgm:presLayoutVars>
      </dgm:prSet>
      <dgm:spPr/>
      <dgm:t>
        <a:bodyPr/>
        <a:lstStyle/>
        <a:p>
          <a:pPr rtl="1"/>
          <a:endParaRPr lang="ar-SA"/>
        </a:p>
      </dgm:t>
    </dgm:pt>
    <dgm:pt modelId="{C8C851CA-47A7-4021-904F-9054EDDF6FAF}" type="pres">
      <dgm:prSet presAssocID="{AB03597F-98F2-4F61-B74F-EDD7E0674C4D}" presName="root" presStyleCnt="0"/>
      <dgm:spPr/>
    </dgm:pt>
    <dgm:pt modelId="{47B9791A-1E2F-4177-877E-B8186DC1B024}" type="pres">
      <dgm:prSet presAssocID="{AB03597F-98F2-4F61-B74F-EDD7E0674C4D}" presName="rootComposite" presStyleCnt="0"/>
      <dgm:spPr/>
    </dgm:pt>
    <dgm:pt modelId="{647B02CC-C0A3-4003-978F-A2FADBF05EC3}" type="pres">
      <dgm:prSet presAssocID="{AB03597F-98F2-4F61-B74F-EDD7E0674C4D}" presName="rootText" presStyleLbl="node1" presStyleIdx="0" presStyleCnt="2" custScaleX="198401" custScaleY="121286"/>
      <dgm:spPr/>
      <dgm:t>
        <a:bodyPr/>
        <a:lstStyle/>
        <a:p>
          <a:pPr rtl="1"/>
          <a:endParaRPr lang="ar-SA"/>
        </a:p>
      </dgm:t>
    </dgm:pt>
    <dgm:pt modelId="{5625983E-4FF6-4015-900F-F36FD1E23A83}" type="pres">
      <dgm:prSet presAssocID="{AB03597F-98F2-4F61-B74F-EDD7E0674C4D}" presName="rootConnector" presStyleLbl="node1" presStyleIdx="0" presStyleCnt="2"/>
      <dgm:spPr/>
      <dgm:t>
        <a:bodyPr/>
        <a:lstStyle/>
        <a:p>
          <a:pPr rtl="1"/>
          <a:endParaRPr lang="ar-SA"/>
        </a:p>
      </dgm:t>
    </dgm:pt>
    <dgm:pt modelId="{0F651909-1EA7-4137-87A4-874C6E14A466}" type="pres">
      <dgm:prSet presAssocID="{AB03597F-98F2-4F61-B74F-EDD7E0674C4D}" presName="childShape" presStyleCnt="0"/>
      <dgm:spPr/>
    </dgm:pt>
    <dgm:pt modelId="{FEF050C2-E45C-401B-9D6C-F173044F1FCC}" type="pres">
      <dgm:prSet presAssocID="{6601FE39-C679-4C78-B4AE-C03543E27F66}" presName="Name13" presStyleLbl="parChTrans1D2" presStyleIdx="0" presStyleCnt="5"/>
      <dgm:spPr/>
      <dgm:t>
        <a:bodyPr/>
        <a:lstStyle/>
        <a:p>
          <a:pPr rtl="1"/>
          <a:endParaRPr lang="ar-SA"/>
        </a:p>
      </dgm:t>
    </dgm:pt>
    <dgm:pt modelId="{F7CAC9D9-09EF-4609-A83C-8F809B223679}" type="pres">
      <dgm:prSet presAssocID="{FE1D2838-00AF-4F32-BC06-34AC20B1BC05}" presName="childText" presStyleLbl="bgAcc1" presStyleIdx="0" presStyleCnt="5" custScaleX="269786">
        <dgm:presLayoutVars>
          <dgm:bulletEnabled val="1"/>
        </dgm:presLayoutVars>
      </dgm:prSet>
      <dgm:spPr/>
      <dgm:t>
        <a:bodyPr/>
        <a:lstStyle/>
        <a:p>
          <a:pPr rtl="1"/>
          <a:endParaRPr lang="ar-SA"/>
        </a:p>
      </dgm:t>
    </dgm:pt>
    <dgm:pt modelId="{FE3C21BC-E969-481E-9A49-3D35887C95B4}" type="pres">
      <dgm:prSet presAssocID="{ADF525C4-B827-4159-B564-3E984EA517DD}" presName="Name13" presStyleLbl="parChTrans1D2" presStyleIdx="1" presStyleCnt="5"/>
      <dgm:spPr/>
      <dgm:t>
        <a:bodyPr/>
        <a:lstStyle/>
        <a:p>
          <a:pPr rtl="1"/>
          <a:endParaRPr lang="ar-SA"/>
        </a:p>
      </dgm:t>
    </dgm:pt>
    <dgm:pt modelId="{F0046953-8D3A-4C27-981E-3D4B65CA5617}" type="pres">
      <dgm:prSet presAssocID="{0FE898F0-97FC-4D91-B5FA-15DA1553BFF3}" presName="childText" presStyleLbl="bgAcc1" presStyleIdx="1" presStyleCnt="5" custScaleX="275398">
        <dgm:presLayoutVars>
          <dgm:bulletEnabled val="1"/>
        </dgm:presLayoutVars>
      </dgm:prSet>
      <dgm:spPr/>
      <dgm:t>
        <a:bodyPr/>
        <a:lstStyle/>
        <a:p>
          <a:pPr rtl="1"/>
          <a:endParaRPr lang="ar-SA"/>
        </a:p>
      </dgm:t>
    </dgm:pt>
    <dgm:pt modelId="{581FF79A-7CB9-49B7-A593-1470CD84E88B}" type="pres">
      <dgm:prSet presAssocID="{C117A12C-10FB-4706-9CD6-EBF433F5A9F3}" presName="Name13" presStyleLbl="parChTrans1D2" presStyleIdx="2" presStyleCnt="5"/>
      <dgm:spPr/>
      <dgm:t>
        <a:bodyPr/>
        <a:lstStyle/>
        <a:p>
          <a:pPr rtl="1"/>
          <a:endParaRPr lang="ar-SA"/>
        </a:p>
      </dgm:t>
    </dgm:pt>
    <dgm:pt modelId="{F767A964-9961-4EBC-9384-944DD526AA53}" type="pres">
      <dgm:prSet presAssocID="{0E92A53F-464C-474A-AB53-7C366027A9CA}" presName="childText" presStyleLbl="bgAcc1" presStyleIdx="2" presStyleCnt="5" custScaleX="275398">
        <dgm:presLayoutVars>
          <dgm:bulletEnabled val="1"/>
        </dgm:presLayoutVars>
      </dgm:prSet>
      <dgm:spPr/>
      <dgm:t>
        <a:bodyPr/>
        <a:lstStyle/>
        <a:p>
          <a:pPr rtl="1"/>
          <a:endParaRPr lang="ar-SA"/>
        </a:p>
      </dgm:t>
    </dgm:pt>
    <dgm:pt modelId="{DF38A719-348D-48AD-A451-420D459C929D}" type="pres">
      <dgm:prSet presAssocID="{8FB86E85-2A08-4F9E-85D8-CE1794CD762D}" presName="Name13" presStyleLbl="parChTrans1D2" presStyleIdx="3" presStyleCnt="5"/>
      <dgm:spPr/>
      <dgm:t>
        <a:bodyPr/>
        <a:lstStyle/>
        <a:p>
          <a:pPr rtl="1"/>
          <a:endParaRPr lang="ar-SA"/>
        </a:p>
      </dgm:t>
    </dgm:pt>
    <dgm:pt modelId="{B846A4D5-6AAF-4A94-B132-04AACB73C2D1}" type="pres">
      <dgm:prSet presAssocID="{79787D1F-E241-4A6E-A334-35A24439E65E}" presName="childText" presStyleLbl="bgAcc1" presStyleIdx="3" presStyleCnt="5" custScaleX="275398">
        <dgm:presLayoutVars>
          <dgm:bulletEnabled val="1"/>
        </dgm:presLayoutVars>
      </dgm:prSet>
      <dgm:spPr/>
      <dgm:t>
        <a:bodyPr/>
        <a:lstStyle/>
        <a:p>
          <a:pPr rtl="1"/>
          <a:endParaRPr lang="ar-SA"/>
        </a:p>
      </dgm:t>
    </dgm:pt>
    <dgm:pt modelId="{E6774FCF-D247-42C2-9F42-39EF301D14D1}" type="pres">
      <dgm:prSet presAssocID="{D50DB976-7999-48BC-ABB5-04E11E9DE429}" presName="Name13" presStyleLbl="parChTrans1D2" presStyleIdx="4" presStyleCnt="5"/>
      <dgm:spPr/>
      <dgm:t>
        <a:bodyPr/>
        <a:lstStyle/>
        <a:p>
          <a:pPr rtl="1"/>
          <a:endParaRPr lang="ar-SA"/>
        </a:p>
      </dgm:t>
    </dgm:pt>
    <dgm:pt modelId="{BC88C22B-1290-4D23-ADC1-CEE16ED55AEF}" type="pres">
      <dgm:prSet presAssocID="{B162CFB4-DD1A-4028-AFCF-AAFD2CB0A978}" presName="childText" presStyleLbl="bgAcc1" presStyleIdx="4" presStyleCnt="5" custScaleX="275398">
        <dgm:presLayoutVars>
          <dgm:bulletEnabled val="1"/>
        </dgm:presLayoutVars>
      </dgm:prSet>
      <dgm:spPr/>
      <dgm:t>
        <a:bodyPr/>
        <a:lstStyle/>
        <a:p>
          <a:pPr rtl="1"/>
          <a:endParaRPr lang="ar-SA"/>
        </a:p>
      </dgm:t>
    </dgm:pt>
    <dgm:pt modelId="{35CE4AA3-441F-40BC-BDE4-1B17511F9872}" type="pres">
      <dgm:prSet presAssocID="{5D64D4BA-786A-4B3F-B82F-43130BB2100B}" presName="root" presStyleCnt="0"/>
      <dgm:spPr/>
    </dgm:pt>
    <dgm:pt modelId="{92B9746C-8D81-4092-8911-72CAF5FE2978}" type="pres">
      <dgm:prSet presAssocID="{5D64D4BA-786A-4B3F-B82F-43130BB2100B}" presName="rootComposite" presStyleCnt="0"/>
      <dgm:spPr/>
    </dgm:pt>
    <dgm:pt modelId="{723F634D-C8E0-4C2E-B034-418EA82EC84A}" type="pres">
      <dgm:prSet presAssocID="{5D64D4BA-786A-4B3F-B82F-43130BB2100B}" presName="rootText" presStyleLbl="node1" presStyleIdx="1" presStyleCnt="2" custScaleX="195851" custScaleY="157514"/>
      <dgm:spPr/>
      <dgm:t>
        <a:bodyPr/>
        <a:lstStyle/>
        <a:p>
          <a:pPr rtl="1"/>
          <a:endParaRPr lang="ar-SA"/>
        </a:p>
      </dgm:t>
    </dgm:pt>
    <dgm:pt modelId="{A1541B12-9521-45CC-978E-5589E99D1B93}" type="pres">
      <dgm:prSet presAssocID="{5D64D4BA-786A-4B3F-B82F-43130BB2100B}" presName="rootConnector" presStyleLbl="node1" presStyleIdx="1" presStyleCnt="2"/>
      <dgm:spPr/>
      <dgm:t>
        <a:bodyPr/>
        <a:lstStyle/>
        <a:p>
          <a:pPr rtl="1"/>
          <a:endParaRPr lang="ar-SA"/>
        </a:p>
      </dgm:t>
    </dgm:pt>
    <dgm:pt modelId="{A0AE60E1-56F6-40C4-B224-2AF3A49B406E}" type="pres">
      <dgm:prSet presAssocID="{5D64D4BA-786A-4B3F-B82F-43130BB2100B}" presName="childShape" presStyleCnt="0"/>
      <dgm:spPr/>
    </dgm:pt>
  </dgm:ptLst>
  <dgm:cxnLst>
    <dgm:cxn modelId="{BD939062-6F7A-4659-89DC-68B81732029A}" type="presOf" srcId="{D50DB976-7999-48BC-ABB5-04E11E9DE429}" destId="{E6774FCF-D247-42C2-9F42-39EF301D14D1}" srcOrd="0" destOrd="0" presId="urn:microsoft.com/office/officeart/2005/8/layout/hierarchy3"/>
    <dgm:cxn modelId="{C492697C-4D6D-44B1-BD22-162CB6234708}" type="presOf" srcId="{C117A12C-10FB-4706-9CD6-EBF433F5A9F3}" destId="{581FF79A-7CB9-49B7-A593-1470CD84E88B}" srcOrd="0" destOrd="0" presId="urn:microsoft.com/office/officeart/2005/8/layout/hierarchy3"/>
    <dgm:cxn modelId="{E0C338E3-3F30-4058-B90F-8F27114AAABA}" type="presOf" srcId="{FE1D2838-00AF-4F32-BC06-34AC20B1BC05}" destId="{F7CAC9D9-09EF-4609-A83C-8F809B223679}" srcOrd="0" destOrd="0" presId="urn:microsoft.com/office/officeart/2005/8/layout/hierarchy3"/>
    <dgm:cxn modelId="{D5FECA9A-CF52-4B08-8A47-F120B7FB61AD}" type="presOf" srcId="{0E92A53F-464C-474A-AB53-7C366027A9CA}" destId="{F767A964-9961-4EBC-9384-944DD526AA53}" srcOrd="0" destOrd="0" presId="urn:microsoft.com/office/officeart/2005/8/layout/hierarchy3"/>
    <dgm:cxn modelId="{B72078D1-A16C-4EB0-8F97-C7A802E86055}" srcId="{AB03597F-98F2-4F61-B74F-EDD7E0674C4D}" destId="{FE1D2838-00AF-4F32-BC06-34AC20B1BC05}" srcOrd="0" destOrd="0" parTransId="{6601FE39-C679-4C78-B4AE-C03543E27F66}" sibTransId="{F77CCB08-BA85-4F98-A9E3-534CA2FBB986}"/>
    <dgm:cxn modelId="{90517783-BCBE-42E5-B7D6-9399C7906B7C}" type="presOf" srcId="{0FE898F0-97FC-4D91-B5FA-15DA1553BFF3}" destId="{F0046953-8D3A-4C27-981E-3D4B65CA5617}" srcOrd="0" destOrd="0" presId="urn:microsoft.com/office/officeart/2005/8/layout/hierarchy3"/>
    <dgm:cxn modelId="{8B3174D5-EB46-4EF5-81E5-DD3F97773F40}" type="presOf" srcId="{662121D0-9503-4342-BE04-FCE7CAD5694D}" destId="{97EDB38A-817A-4658-A6EC-22462249D187}" srcOrd="0" destOrd="0" presId="urn:microsoft.com/office/officeart/2005/8/layout/hierarchy3"/>
    <dgm:cxn modelId="{48E46AE8-2046-441B-94F3-D174B4717CAF}" type="presOf" srcId="{5D64D4BA-786A-4B3F-B82F-43130BB2100B}" destId="{723F634D-C8E0-4C2E-B034-418EA82EC84A}" srcOrd="0" destOrd="0" presId="urn:microsoft.com/office/officeart/2005/8/layout/hierarchy3"/>
    <dgm:cxn modelId="{8780999C-DC22-47B2-8E47-DC7EEC5BAD7A}" srcId="{AB03597F-98F2-4F61-B74F-EDD7E0674C4D}" destId="{B162CFB4-DD1A-4028-AFCF-AAFD2CB0A978}" srcOrd="4" destOrd="0" parTransId="{D50DB976-7999-48BC-ABB5-04E11E9DE429}" sibTransId="{31F0E54F-0EF0-4EDC-831D-1DC3C82CB1E2}"/>
    <dgm:cxn modelId="{68B57C70-2E79-4ED2-B68B-61D9E89D9D30}" type="presOf" srcId="{AB03597F-98F2-4F61-B74F-EDD7E0674C4D}" destId="{5625983E-4FF6-4015-900F-F36FD1E23A83}" srcOrd="1" destOrd="0" presId="urn:microsoft.com/office/officeart/2005/8/layout/hierarchy3"/>
    <dgm:cxn modelId="{E3287918-BDCF-4034-A918-62FD9D12E39F}" type="presOf" srcId="{6601FE39-C679-4C78-B4AE-C03543E27F66}" destId="{FEF050C2-E45C-401B-9D6C-F173044F1FCC}" srcOrd="0" destOrd="0" presId="urn:microsoft.com/office/officeart/2005/8/layout/hierarchy3"/>
    <dgm:cxn modelId="{0B544A31-B5CE-460D-B536-5D8CBFE98ABB}" type="presOf" srcId="{AB03597F-98F2-4F61-B74F-EDD7E0674C4D}" destId="{647B02CC-C0A3-4003-978F-A2FADBF05EC3}" srcOrd="0" destOrd="0" presId="urn:microsoft.com/office/officeart/2005/8/layout/hierarchy3"/>
    <dgm:cxn modelId="{C96D8CB9-F9E6-4B46-A163-C66B64345F6C}" srcId="{662121D0-9503-4342-BE04-FCE7CAD5694D}" destId="{5D64D4BA-786A-4B3F-B82F-43130BB2100B}" srcOrd="1" destOrd="0" parTransId="{81160065-2B75-4356-A6E6-FADB354D0082}" sibTransId="{44CCC555-01CE-4B14-9B47-9F42F35CF389}"/>
    <dgm:cxn modelId="{AA072E4A-627A-44A0-9B28-595EE29AB064}" srcId="{AB03597F-98F2-4F61-B74F-EDD7E0674C4D}" destId="{0E92A53F-464C-474A-AB53-7C366027A9CA}" srcOrd="2" destOrd="0" parTransId="{C117A12C-10FB-4706-9CD6-EBF433F5A9F3}" sibTransId="{1C401E32-F6F1-4B46-9014-D81A81CCCE27}"/>
    <dgm:cxn modelId="{52E1AE83-97CC-4907-914D-DD708CE0D79C}" type="presOf" srcId="{8FB86E85-2A08-4F9E-85D8-CE1794CD762D}" destId="{DF38A719-348D-48AD-A451-420D459C929D}" srcOrd="0" destOrd="0" presId="urn:microsoft.com/office/officeart/2005/8/layout/hierarchy3"/>
    <dgm:cxn modelId="{B41C0FE0-6ACC-4E06-AA24-462F2AC6E069}" srcId="{AB03597F-98F2-4F61-B74F-EDD7E0674C4D}" destId="{0FE898F0-97FC-4D91-B5FA-15DA1553BFF3}" srcOrd="1" destOrd="0" parTransId="{ADF525C4-B827-4159-B564-3E984EA517DD}" sibTransId="{D440A46D-1732-4521-88E9-4638C97AE643}"/>
    <dgm:cxn modelId="{F766E954-3B31-48D6-9626-F68561CA0FA9}" type="presOf" srcId="{5D64D4BA-786A-4B3F-B82F-43130BB2100B}" destId="{A1541B12-9521-45CC-978E-5589E99D1B93}" srcOrd="1" destOrd="0" presId="urn:microsoft.com/office/officeart/2005/8/layout/hierarchy3"/>
    <dgm:cxn modelId="{2F306F08-D74B-4DF3-9E31-2546AA843A3C}" srcId="{AB03597F-98F2-4F61-B74F-EDD7E0674C4D}" destId="{79787D1F-E241-4A6E-A334-35A24439E65E}" srcOrd="3" destOrd="0" parTransId="{8FB86E85-2A08-4F9E-85D8-CE1794CD762D}" sibTransId="{3BCB9EC7-3CF7-473F-AA53-B4336CCA0DE5}"/>
    <dgm:cxn modelId="{154F28B5-D3D1-4F0F-B070-C78B28251720}" type="presOf" srcId="{ADF525C4-B827-4159-B564-3E984EA517DD}" destId="{FE3C21BC-E969-481E-9A49-3D35887C95B4}" srcOrd="0" destOrd="0" presId="urn:microsoft.com/office/officeart/2005/8/layout/hierarchy3"/>
    <dgm:cxn modelId="{6A7B6CB5-F8E3-4A1E-921E-AE9B12BBD018}" type="presOf" srcId="{79787D1F-E241-4A6E-A334-35A24439E65E}" destId="{B846A4D5-6AAF-4A94-B132-04AACB73C2D1}" srcOrd="0" destOrd="0" presId="urn:microsoft.com/office/officeart/2005/8/layout/hierarchy3"/>
    <dgm:cxn modelId="{EE6D2CB0-06D2-4088-BDD4-FC31A92F8BF9}" type="presOf" srcId="{B162CFB4-DD1A-4028-AFCF-AAFD2CB0A978}" destId="{BC88C22B-1290-4D23-ADC1-CEE16ED55AEF}" srcOrd="0" destOrd="0" presId="urn:microsoft.com/office/officeart/2005/8/layout/hierarchy3"/>
    <dgm:cxn modelId="{623DA0D6-2C48-4D4A-9DC0-62EA7E5D734A}" srcId="{662121D0-9503-4342-BE04-FCE7CAD5694D}" destId="{AB03597F-98F2-4F61-B74F-EDD7E0674C4D}" srcOrd="0" destOrd="0" parTransId="{7945BC2C-D932-4816-9E4B-DC8F4DB36F9D}" sibTransId="{AA6F8107-5D6E-4FB2-976E-39C1FC65E2B8}"/>
    <dgm:cxn modelId="{F1CFECE0-76EE-4AA6-B1CE-49943C885D14}" type="presParOf" srcId="{97EDB38A-817A-4658-A6EC-22462249D187}" destId="{C8C851CA-47A7-4021-904F-9054EDDF6FAF}" srcOrd="0" destOrd="0" presId="urn:microsoft.com/office/officeart/2005/8/layout/hierarchy3"/>
    <dgm:cxn modelId="{31332E3C-FCB0-48C8-9CAE-DAFE08D29A2D}" type="presParOf" srcId="{C8C851CA-47A7-4021-904F-9054EDDF6FAF}" destId="{47B9791A-1E2F-4177-877E-B8186DC1B024}" srcOrd="0" destOrd="0" presId="urn:microsoft.com/office/officeart/2005/8/layout/hierarchy3"/>
    <dgm:cxn modelId="{BB618CBF-8B1D-47A4-923A-A19E0B3217AA}" type="presParOf" srcId="{47B9791A-1E2F-4177-877E-B8186DC1B024}" destId="{647B02CC-C0A3-4003-978F-A2FADBF05EC3}" srcOrd="0" destOrd="0" presId="urn:microsoft.com/office/officeart/2005/8/layout/hierarchy3"/>
    <dgm:cxn modelId="{13985455-CE09-4CDE-ADB5-36EE9ABE0446}" type="presParOf" srcId="{47B9791A-1E2F-4177-877E-B8186DC1B024}" destId="{5625983E-4FF6-4015-900F-F36FD1E23A83}" srcOrd="1" destOrd="0" presId="urn:microsoft.com/office/officeart/2005/8/layout/hierarchy3"/>
    <dgm:cxn modelId="{5794339C-98C9-4A60-8835-7468363D5809}" type="presParOf" srcId="{C8C851CA-47A7-4021-904F-9054EDDF6FAF}" destId="{0F651909-1EA7-4137-87A4-874C6E14A466}" srcOrd="1" destOrd="0" presId="urn:microsoft.com/office/officeart/2005/8/layout/hierarchy3"/>
    <dgm:cxn modelId="{E59E8130-E3D4-4208-8115-1830E6E2EEC5}" type="presParOf" srcId="{0F651909-1EA7-4137-87A4-874C6E14A466}" destId="{FEF050C2-E45C-401B-9D6C-F173044F1FCC}" srcOrd="0" destOrd="0" presId="urn:microsoft.com/office/officeart/2005/8/layout/hierarchy3"/>
    <dgm:cxn modelId="{12776B04-BF2B-4FD1-9E75-FCB22DF34CC4}" type="presParOf" srcId="{0F651909-1EA7-4137-87A4-874C6E14A466}" destId="{F7CAC9D9-09EF-4609-A83C-8F809B223679}" srcOrd="1" destOrd="0" presId="urn:microsoft.com/office/officeart/2005/8/layout/hierarchy3"/>
    <dgm:cxn modelId="{AF8FC594-DDD6-4979-AEA7-6EF6867F301D}" type="presParOf" srcId="{0F651909-1EA7-4137-87A4-874C6E14A466}" destId="{FE3C21BC-E969-481E-9A49-3D35887C95B4}" srcOrd="2" destOrd="0" presId="urn:microsoft.com/office/officeart/2005/8/layout/hierarchy3"/>
    <dgm:cxn modelId="{862428BA-9AD5-4274-90DC-D5353FE436BC}" type="presParOf" srcId="{0F651909-1EA7-4137-87A4-874C6E14A466}" destId="{F0046953-8D3A-4C27-981E-3D4B65CA5617}" srcOrd="3" destOrd="0" presId="urn:microsoft.com/office/officeart/2005/8/layout/hierarchy3"/>
    <dgm:cxn modelId="{53C289EB-8FEF-42BF-BB30-85E1ADE424ED}" type="presParOf" srcId="{0F651909-1EA7-4137-87A4-874C6E14A466}" destId="{581FF79A-7CB9-49B7-A593-1470CD84E88B}" srcOrd="4" destOrd="0" presId="urn:microsoft.com/office/officeart/2005/8/layout/hierarchy3"/>
    <dgm:cxn modelId="{366EBA97-9443-4F8C-BD6A-42E401952C03}" type="presParOf" srcId="{0F651909-1EA7-4137-87A4-874C6E14A466}" destId="{F767A964-9961-4EBC-9384-944DD526AA53}" srcOrd="5" destOrd="0" presId="urn:microsoft.com/office/officeart/2005/8/layout/hierarchy3"/>
    <dgm:cxn modelId="{3E2678C8-9D33-4988-B1C6-823AFE8FC7BD}" type="presParOf" srcId="{0F651909-1EA7-4137-87A4-874C6E14A466}" destId="{DF38A719-348D-48AD-A451-420D459C929D}" srcOrd="6" destOrd="0" presId="urn:microsoft.com/office/officeart/2005/8/layout/hierarchy3"/>
    <dgm:cxn modelId="{3A8EF142-3517-4A8D-A2CD-E76E5D8EDB0A}" type="presParOf" srcId="{0F651909-1EA7-4137-87A4-874C6E14A466}" destId="{B846A4D5-6AAF-4A94-B132-04AACB73C2D1}" srcOrd="7" destOrd="0" presId="urn:microsoft.com/office/officeart/2005/8/layout/hierarchy3"/>
    <dgm:cxn modelId="{2AF9A583-6CB2-4AFB-B913-89CDD2C49818}" type="presParOf" srcId="{0F651909-1EA7-4137-87A4-874C6E14A466}" destId="{E6774FCF-D247-42C2-9F42-39EF301D14D1}" srcOrd="8" destOrd="0" presId="urn:microsoft.com/office/officeart/2005/8/layout/hierarchy3"/>
    <dgm:cxn modelId="{9166D259-E015-46CF-8CA8-BF376655C4A4}" type="presParOf" srcId="{0F651909-1EA7-4137-87A4-874C6E14A466}" destId="{BC88C22B-1290-4D23-ADC1-CEE16ED55AEF}" srcOrd="9" destOrd="0" presId="urn:microsoft.com/office/officeart/2005/8/layout/hierarchy3"/>
    <dgm:cxn modelId="{B0E8285B-BE10-447E-9E0A-42CB051DB89D}" type="presParOf" srcId="{97EDB38A-817A-4658-A6EC-22462249D187}" destId="{35CE4AA3-441F-40BC-BDE4-1B17511F9872}" srcOrd="1" destOrd="0" presId="urn:microsoft.com/office/officeart/2005/8/layout/hierarchy3"/>
    <dgm:cxn modelId="{0C665D00-463F-4E48-A73A-2047ADE267A0}" type="presParOf" srcId="{35CE4AA3-441F-40BC-BDE4-1B17511F9872}" destId="{92B9746C-8D81-4092-8911-72CAF5FE2978}" srcOrd="0" destOrd="0" presId="urn:microsoft.com/office/officeart/2005/8/layout/hierarchy3"/>
    <dgm:cxn modelId="{5341BC9E-1517-4AD9-B372-408971ADE0E1}" type="presParOf" srcId="{92B9746C-8D81-4092-8911-72CAF5FE2978}" destId="{723F634D-C8E0-4C2E-B034-418EA82EC84A}" srcOrd="0" destOrd="0" presId="urn:microsoft.com/office/officeart/2005/8/layout/hierarchy3"/>
    <dgm:cxn modelId="{006A2E7D-8CEE-40E5-861F-D9465EBC0B93}" type="presParOf" srcId="{92B9746C-8D81-4092-8911-72CAF5FE2978}" destId="{A1541B12-9521-45CC-978E-5589E99D1B93}" srcOrd="1" destOrd="0" presId="urn:microsoft.com/office/officeart/2005/8/layout/hierarchy3"/>
    <dgm:cxn modelId="{6D62CEFA-7413-43FF-9359-577D46EA35A7}" type="presParOf" srcId="{35CE4AA3-441F-40BC-BDE4-1B17511F9872}" destId="{A0AE60E1-56F6-40C4-B224-2AF3A49B406E}"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5.xml><?xml version="1.0" encoding="utf-8"?>
<dgm:dataModel xmlns:dgm="http://schemas.openxmlformats.org/drawingml/2006/diagram" xmlns:a="http://schemas.openxmlformats.org/drawingml/2006/main">
  <dgm:ptLst>
    <dgm:pt modelId="{5C33458C-6193-497C-9832-15523D864348}" type="doc">
      <dgm:prSet loTypeId="urn:microsoft.com/office/officeart/2005/8/layout/hList7" loCatId="list" qsTypeId="urn:microsoft.com/office/officeart/2005/8/quickstyle/simple1" qsCatId="simple" csTypeId="urn:microsoft.com/office/officeart/2005/8/colors/colorful4" csCatId="colorful" phldr="1"/>
      <dgm:spPr/>
    </dgm:pt>
    <dgm:pt modelId="{8599F5CD-0723-405A-8964-E3173BE34975}">
      <dgm:prSet phldrT="[نص]"/>
      <dgm:spPr/>
      <dgm:t>
        <a:bodyPr/>
        <a:lstStyle/>
        <a:p>
          <a:pPr rtl="1"/>
          <a:r>
            <a:rPr lang="ar-SA" dirty="0" smtClean="0"/>
            <a:t>التقييم الاجتماعي</a:t>
          </a:r>
        </a:p>
        <a:p>
          <a:pPr rtl="1"/>
          <a:r>
            <a:rPr lang="ar-SA" dirty="0" smtClean="0"/>
            <a:t>(مقياس السلوك التكيفي)</a:t>
          </a:r>
          <a:endParaRPr lang="ar-SA" dirty="0"/>
        </a:p>
      </dgm:t>
    </dgm:pt>
    <dgm:pt modelId="{1C6DCF7E-D73A-4817-904E-3D9966EF0CEF}" type="parTrans" cxnId="{C9B6E44E-2FA7-4879-8D92-4BB119AB164D}">
      <dgm:prSet/>
      <dgm:spPr/>
      <dgm:t>
        <a:bodyPr/>
        <a:lstStyle/>
        <a:p>
          <a:pPr rtl="1"/>
          <a:endParaRPr lang="ar-SA"/>
        </a:p>
      </dgm:t>
    </dgm:pt>
    <dgm:pt modelId="{EBD96868-5008-4B7E-83F9-F9F7E0933D7A}" type="sibTrans" cxnId="{C9B6E44E-2FA7-4879-8D92-4BB119AB164D}">
      <dgm:prSet/>
      <dgm:spPr/>
      <dgm:t>
        <a:bodyPr/>
        <a:lstStyle/>
        <a:p>
          <a:pPr rtl="1"/>
          <a:endParaRPr lang="ar-SA"/>
        </a:p>
      </dgm:t>
    </dgm:pt>
    <dgm:pt modelId="{F76E55F5-6759-4509-883D-6C5ADE299C86}">
      <dgm:prSet phldrT="[نص]"/>
      <dgm:spPr/>
      <dgm:t>
        <a:bodyPr/>
        <a:lstStyle/>
        <a:p>
          <a:pPr rtl="1"/>
          <a:r>
            <a:rPr lang="ar-SA" smtClean="0"/>
            <a:t>التقييم التربوي</a:t>
          </a:r>
          <a:endParaRPr lang="ar-SA" dirty="0"/>
        </a:p>
      </dgm:t>
    </dgm:pt>
    <dgm:pt modelId="{1BD68481-FBCF-493A-BDEA-E42E4657F38E}" type="parTrans" cxnId="{F9132758-1009-4233-8AA7-73682B4F4B5C}">
      <dgm:prSet/>
      <dgm:spPr/>
      <dgm:t>
        <a:bodyPr/>
        <a:lstStyle/>
        <a:p>
          <a:pPr rtl="1"/>
          <a:endParaRPr lang="ar-SA"/>
        </a:p>
      </dgm:t>
    </dgm:pt>
    <dgm:pt modelId="{D001EFCB-C2B9-43E9-8C04-40D9F9AFA2F9}" type="sibTrans" cxnId="{F9132758-1009-4233-8AA7-73682B4F4B5C}">
      <dgm:prSet/>
      <dgm:spPr/>
      <dgm:t>
        <a:bodyPr/>
        <a:lstStyle/>
        <a:p>
          <a:pPr rtl="1"/>
          <a:endParaRPr lang="ar-SA"/>
        </a:p>
      </dgm:t>
    </dgm:pt>
    <dgm:pt modelId="{7F067639-4086-473B-9545-7B0F01E2B9C9}">
      <dgm:prSet phldrT="[نص]"/>
      <dgm:spPr/>
      <dgm:t>
        <a:bodyPr/>
        <a:lstStyle/>
        <a:p>
          <a:pPr rtl="1"/>
          <a:r>
            <a:rPr lang="ar-SA" dirty="0" smtClean="0"/>
            <a:t>التقييم السلوكي</a:t>
          </a:r>
        </a:p>
        <a:p>
          <a:pPr rtl="1"/>
          <a:r>
            <a:rPr lang="ar-SA" smtClean="0"/>
            <a:t>(مقياس بيركس لتقدير السلوك)</a:t>
          </a:r>
          <a:endParaRPr lang="ar-SA" dirty="0"/>
        </a:p>
      </dgm:t>
    </dgm:pt>
    <dgm:pt modelId="{6CCB2020-9357-499D-8CC9-9E94894F6156}" type="parTrans" cxnId="{36838725-3554-4BA5-933D-6073B269CB7F}">
      <dgm:prSet/>
      <dgm:spPr/>
      <dgm:t>
        <a:bodyPr/>
        <a:lstStyle/>
        <a:p>
          <a:pPr rtl="1"/>
          <a:endParaRPr lang="ar-SA"/>
        </a:p>
      </dgm:t>
    </dgm:pt>
    <dgm:pt modelId="{3082328D-B63A-483E-89FB-0136FC3FD69A}" type="sibTrans" cxnId="{36838725-3554-4BA5-933D-6073B269CB7F}">
      <dgm:prSet/>
      <dgm:spPr/>
      <dgm:t>
        <a:bodyPr/>
        <a:lstStyle/>
        <a:p>
          <a:pPr rtl="1"/>
          <a:endParaRPr lang="ar-SA"/>
        </a:p>
      </dgm:t>
    </dgm:pt>
    <dgm:pt modelId="{8B12DD10-7931-4560-BB68-0C539285480B}" type="pres">
      <dgm:prSet presAssocID="{5C33458C-6193-497C-9832-15523D864348}" presName="Name0" presStyleCnt="0">
        <dgm:presLayoutVars>
          <dgm:dir/>
          <dgm:resizeHandles val="exact"/>
        </dgm:presLayoutVars>
      </dgm:prSet>
      <dgm:spPr/>
    </dgm:pt>
    <dgm:pt modelId="{D3CE2940-2C5C-427C-A1DF-46658F23D013}" type="pres">
      <dgm:prSet presAssocID="{5C33458C-6193-497C-9832-15523D864348}" presName="fgShape" presStyleLbl="fgShp" presStyleIdx="0" presStyleCnt="1"/>
      <dgm:spPr/>
    </dgm:pt>
    <dgm:pt modelId="{58D5DE49-F913-46FD-A79A-06E7416DD6D1}" type="pres">
      <dgm:prSet presAssocID="{5C33458C-6193-497C-9832-15523D864348}" presName="linComp" presStyleCnt="0"/>
      <dgm:spPr/>
    </dgm:pt>
    <dgm:pt modelId="{C97A400A-7AFA-496F-8443-466C421C4961}" type="pres">
      <dgm:prSet presAssocID="{F76E55F5-6759-4509-883D-6C5ADE299C86}" presName="compNode" presStyleCnt="0"/>
      <dgm:spPr/>
    </dgm:pt>
    <dgm:pt modelId="{A145FE38-C42C-4B14-A691-F3EF7FB8146A}" type="pres">
      <dgm:prSet presAssocID="{F76E55F5-6759-4509-883D-6C5ADE299C86}" presName="bkgdShape" presStyleLbl="node1" presStyleIdx="0" presStyleCnt="3"/>
      <dgm:spPr/>
      <dgm:t>
        <a:bodyPr/>
        <a:lstStyle/>
        <a:p>
          <a:pPr rtl="1"/>
          <a:endParaRPr lang="ar-SA"/>
        </a:p>
      </dgm:t>
    </dgm:pt>
    <dgm:pt modelId="{DBF2022B-E9C7-4A8F-ABC4-7A62F275AF0E}" type="pres">
      <dgm:prSet presAssocID="{F76E55F5-6759-4509-883D-6C5ADE299C86}" presName="nodeTx" presStyleLbl="node1" presStyleIdx="0" presStyleCnt="3">
        <dgm:presLayoutVars>
          <dgm:bulletEnabled val="1"/>
        </dgm:presLayoutVars>
      </dgm:prSet>
      <dgm:spPr/>
      <dgm:t>
        <a:bodyPr/>
        <a:lstStyle/>
        <a:p>
          <a:pPr rtl="1"/>
          <a:endParaRPr lang="ar-SA"/>
        </a:p>
      </dgm:t>
    </dgm:pt>
    <dgm:pt modelId="{B54330EB-B536-4D24-B084-879653ADB93F}" type="pres">
      <dgm:prSet presAssocID="{F76E55F5-6759-4509-883D-6C5ADE299C86}" presName="invisiNode" presStyleLbl="node1" presStyleIdx="0" presStyleCnt="3"/>
      <dgm:spPr/>
    </dgm:pt>
    <dgm:pt modelId="{010C7BC1-694D-4779-9597-6C81F8720D53}" type="pres">
      <dgm:prSet presAssocID="{F76E55F5-6759-4509-883D-6C5ADE299C86}" presName="imagNode" presStyleLbl="fgImgPlace1" presStyleIdx="0" presStyleCnt="3"/>
      <dgm:spPr/>
    </dgm:pt>
    <dgm:pt modelId="{CDB0F9D0-F8BA-48AB-B582-8167FC96F0C3}" type="pres">
      <dgm:prSet presAssocID="{D001EFCB-C2B9-43E9-8C04-40D9F9AFA2F9}" presName="sibTrans" presStyleLbl="sibTrans2D1" presStyleIdx="0" presStyleCnt="0"/>
      <dgm:spPr/>
      <dgm:t>
        <a:bodyPr/>
        <a:lstStyle/>
        <a:p>
          <a:pPr rtl="1"/>
          <a:endParaRPr lang="ar-SA"/>
        </a:p>
      </dgm:t>
    </dgm:pt>
    <dgm:pt modelId="{21D1DDFB-8A18-4AA6-BD6F-68149E3E3F08}" type="pres">
      <dgm:prSet presAssocID="{7F067639-4086-473B-9545-7B0F01E2B9C9}" presName="compNode" presStyleCnt="0"/>
      <dgm:spPr/>
    </dgm:pt>
    <dgm:pt modelId="{68A9F342-0539-4CBB-9CC1-69CDC68682EA}" type="pres">
      <dgm:prSet presAssocID="{7F067639-4086-473B-9545-7B0F01E2B9C9}" presName="bkgdShape" presStyleLbl="node1" presStyleIdx="1" presStyleCnt="3"/>
      <dgm:spPr/>
      <dgm:t>
        <a:bodyPr/>
        <a:lstStyle/>
        <a:p>
          <a:pPr rtl="1"/>
          <a:endParaRPr lang="ar-SA"/>
        </a:p>
      </dgm:t>
    </dgm:pt>
    <dgm:pt modelId="{31E906A7-04B1-439D-BF6D-2D87D4793C0B}" type="pres">
      <dgm:prSet presAssocID="{7F067639-4086-473B-9545-7B0F01E2B9C9}" presName="nodeTx" presStyleLbl="node1" presStyleIdx="1" presStyleCnt="3">
        <dgm:presLayoutVars>
          <dgm:bulletEnabled val="1"/>
        </dgm:presLayoutVars>
      </dgm:prSet>
      <dgm:spPr/>
      <dgm:t>
        <a:bodyPr/>
        <a:lstStyle/>
        <a:p>
          <a:pPr rtl="1"/>
          <a:endParaRPr lang="ar-SA"/>
        </a:p>
      </dgm:t>
    </dgm:pt>
    <dgm:pt modelId="{F15B0C33-63C4-4FBF-9594-EBFC7A14BEBE}" type="pres">
      <dgm:prSet presAssocID="{7F067639-4086-473B-9545-7B0F01E2B9C9}" presName="invisiNode" presStyleLbl="node1" presStyleIdx="1" presStyleCnt="3"/>
      <dgm:spPr/>
    </dgm:pt>
    <dgm:pt modelId="{68D4DB8D-C966-424E-B4E1-BF0D550BE872}" type="pres">
      <dgm:prSet presAssocID="{7F067639-4086-473B-9545-7B0F01E2B9C9}" presName="imagNode" presStyleLbl="fgImgPlace1" presStyleIdx="1" presStyleCnt="3"/>
      <dgm:spPr/>
    </dgm:pt>
    <dgm:pt modelId="{5613B9C1-A43F-4D78-B7B4-D2F8B47347F4}" type="pres">
      <dgm:prSet presAssocID="{3082328D-B63A-483E-89FB-0136FC3FD69A}" presName="sibTrans" presStyleLbl="sibTrans2D1" presStyleIdx="0" presStyleCnt="0"/>
      <dgm:spPr/>
      <dgm:t>
        <a:bodyPr/>
        <a:lstStyle/>
        <a:p>
          <a:pPr rtl="1"/>
          <a:endParaRPr lang="ar-SA"/>
        </a:p>
      </dgm:t>
    </dgm:pt>
    <dgm:pt modelId="{508139F2-9107-495E-9286-483ED1BE6F7A}" type="pres">
      <dgm:prSet presAssocID="{8599F5CD-0723-405A-8964-E3173BE34975}" presName="compNode" presStyleCnt="0"/>
      <dgm:spPr/>
    </dgm:pt>
    <dgm:pt modelId="{9613A920-AF5B-4EA0-B03A-D1B6E741F0C9}" type="pres">
      <dgm:prSet presAssocID="{8599F5CD-0723-405A-8964-E3173BE34975}" presName="bkgdShape" presStyleLbl="node1" presStyleIdx="2" presStyleCnt="3"/>
      <dgm:spPr/>
      <dgm:t>
        <a:bodyPr/>
        <a:lstStyle/>
        <a:p>
          <a:pPr rtl="1"/>
          <a:endParaRPr lang="ar-SA"/>
        </a:p>
      </dgm:t>
    </dgm:pt>
    <dgm:pt modelId="{1996F227-CEE9-43C5-B75B-0A525D13E799}" type="pres">
      <dgm:prSet presAssocID="{8599F5CD-0723-405A-8964-E3173BE34975}" presName="nodeTx" presStyleLbl="node1" presStyleIdx="2" presStyleCnt="3">
        <dgm:presLayoutVars>
          <dgm:bulletEnabled val="1"/>
        </dgm:presLayoutVars>
      </dgm:prSet>
      <dgm:spPr/>
      <dgm:t>
        <a:bodyPr/>
        <a:lstStyle/>
        <a:p>
          <a:pPr rtl="1"/>
          <a:endParaRPr lang="ar-SA"/>
        </a:p>
      </dgm:t>
    </dgm:pt>
    <dgm:pt modelId="{D3176425-92AA-4E32-9B60-A3E7F8960A4C}" type="pres">
      <dgm:prSet presAssocID="{8599F5CD-0723-405A-8964-E3173BE34975}" presName="invisiNode" presStyleLbl="node1" presStyleIdx="2" presStyleCnt="3"/>
      <dgm:spPr/>
    </dgm:pt>
    <dgm:pt modelId="{BF55B889-22CA-40AF-86CE-1EA7E47AD69D}" type="pres">
      <dgm:prSet presAssocID="{8599F5CD-0723-405A-8964-E3173BE34975}" presName="imagNode" presStyleLbl="fgImgPlace1" presStyleIdx="2" presStyleCnt="3"/>
      <dgm:spPr/>
    </dgm:pt>
  </dgm:ptLst>
  <dgm:cxnLst>
    <dgm:cxn modelId="{0EBD1EEC-00DF-42BC-BF63-A949445C4712}" type="presOf" srcId="{F76E55F5-6759-4509-883D-6C5ADE299C86}" destId="{A145FE38-C42C-4B14-A691-F3EF7FB8146A}" srcOrd="0" destOrd="0" presId="urn:microsoft.com/office/officeart/2005/8/layout/hList7"/>
    <dgm:cxn modelId="{5D908C1A-E05F-4850-870A-80DC9A5C582F}" type="presOf" srcId="{8599F5CD-0723-405A-8964-E3173BE34975}" destId="{9613A920-AF5B-4EA0-B03A-D1B6E741F0C9}" srcOrd="0" destOrd="0" presId="urn:microsoft.com/office/officeart/2005/8/layout/hList7"/>
    <dgm:cxn modelId="{9A0C8E65-626E-4BF2-A18B-11C5461E3FD2}" type="presOf" srcId="{F76E55F5-6759-4509-883D-6C5ADE299C86}" destId="{DBF2022B-E9C7-4A8F-ABC4-7A62F275AF0E}" srcOrd="1" destOrd="0" presId="urn:microsoft.com/office/officeart/2005/8/layout/hList7"/>
    <dgm:cxn modelId="{89D80FEF-41BB-4C24-99B6-C128E6806BF1}" type="presOf" srcId="{8599F5CD-0723-405A-8964-E3173BE34975}" destId="{1996F227-CEE9-43C5-B75B-0A525D13E799}" srcOrd="1" destOrd="0" presId="urn:microsoft.com/office/officeart/2005/8/layout/hList7"/>
    <dgm:cxn modelId="{83D5962B-DB27-4D15-8620-AFF75CE0BECA}" type="presOf" srcId="{3082328D-B63A-483E-89FB-0136FC3FD69A}" destId="{5613B9C1-A43F-4D78-B7B4-D2F8B47347F4}" srcOrd="0" destOrd="0" presId="urn:microsoft.com/office/officeart/2005/8/layout/hList7"/>
    <dgm:cxn modelId="{FC06BB6C-48ED-4084-A5C4-A5C244FC51E7}" type="presOf" srcId="{D001EFCB-C2B9-43E9-8C04-40D9F9AFA2F9}" destId="{CDB0F9D0-F8BA-48AB-B582-8167FC96F0C3}" srcOrd="0" destOrd="0" presId="urn:microsoft.com/office/officeart/2005/8/layout/hList7"/>
    <dgm:cxn modelId="{674D3907-5B44-40FA-9B82-AAC57079A0F9}" type="presOf" srcId="{5C33458C-6193-497C-9832-15523D864348}" destId="{8B12DD10-7931-4560-BB68-0C539285480B}" srcOrd="0" destOrd="0" presId="urn:microsoft.com/office/officeart/2005/8/layout/hList7"/>
    <dgm:cxn modelId="{F9132758-1009-4233-8AA7-73682B4F4B5C}" srcId="{5C33458C-6193-497C-9832-15523D864348}" destId="{F76E55F5-6759-4509-883D-6C5ADE299C86}" srcOrd="0" destOrd="0" parTransId="{1BD68481-FBCF-493A-BDEA-E42E4657F38E}" sibTransId="{D001EFCB-C2B9-43E9-8C04-40D9F9AFA2F9}"/>
    <dgm:cxn modelId="{81145624-47C4-4502-9267-73EB8ED97E24}" type="presOf" srcId="{7F067639-4086-473B-9545-7B0F01E2B9C9}" destId="{68A9F342-0539-4CBB-9CC1-69CDC68682EA}" srcOrd="0" destOrd="0" presId="urn:microsoft.com/office/officeart/2005/8/layout/hList7"/>
    <dgm:cxn modelId="{36838725-3554-4BA5-933D-6073B269CB7F}" srcId="{5C33458C-6193-497C-9832-15523D864348}" destId="{7F067639-4086-473B-9545-7B0F01E2B9C9}" srcOrd="1" destOrd="0" parTransId="{6CCB2020-9357-499D-8CC9-9E94894F6156}" sibTransId="{3082328D-B63A-483E-89FB-0136FC3FD69A}"/>
    <dgm:cxn modelId="{C9B6E44E-2FA7-4879-8D92-4BB119AB164D}" srcId="{5C33458C-6193-497C-9832-15523D864348}" destId="{8599F5CD-0723-405A-8964-E3173BE34975}" srcOrd="2" destOrd="0" parTransId="{1C6DCF7E-D73A-4817-904E-3D9966EF0CEF}" sibTransId="{EBD96868-5008-4B7E-83F9-F9F7E0933D7A}"/>
    <dgm:cxn modelId="{B3039DB5-B8A0-424D-A2FD-DE3CB025EEE7}" type="presOf" srcId="{7F067639-4086-473B-9545-7B0F01E2B9C9}" destId="{31E906A7-04B1-439D-BF6D-2D87D4793C0B}" srcOrd="1" destOrd="0" presId="urn:microsoft.com/office/officeart/2005/8/layout/hList7"/>
    <dgm:cxn modelId="{98D09B8D-5636-4FBC-B354-E5ED70E74E55}" type="presParOf" srcId="{8B12DD10-7931-4560-BB68-0C539285480B}" destId="{D3CE2940-2C5C-427C-A1DF-46658F23D013}" srcOrd="0" destOrd="0" presId="urn:microsoft.com/office/officeart/2005/8/layout/hList7"/>
    <dgm:cxn modelId="{6C1ED638-1367-4F07-B924-491D14F4B1FE}" type="presParOf" srcId="{8B12DD10-7931-4560-BB68-0C539285480B}" destId="{58D5DE49-F913-46FD-A79A-06E7416DD6D1}" srcOrd="1" destOrd="0" presId="urn:microsoft.com/office/officeart/2005/8/layout/hList7"/>
    <dgm:cxn modelId="{1881AC99-9CD6-40E1-966D-A48BA97AE907}" type="presParOf" srcId="{58D5DE49-F913-46FD-A79A-06E7416DD6D1}" destId="{C97A400A-7AFA-496F-8443-466C421C4961}" srcOrd="0" destOrd="0" presId="urn:microsoft.com/office/officeart/2005/8/layout/hList7"/>
    <dgm:cxn modelId="{79F8882A-AE16-4DC1-93EF-577247C25928}" type="presParOf" srcId="{C97A400A-7AFA-496F-8443-466C421C4961}" destId="{A145FE38-C42C-4B14-A691-F3EF7FB8146A}" srcOrd="0" destOrd="0" presId="urn:microsoft.com/office/officeart/2005/8/layout/hList7"/>
    <dgm:cxn modelId="{34712F84-F574-40F2-8321-FAA2B7E6896B}" type="presParOf" srcId="{C97A400A-7AFA-496F-8443-466C421C4961}" destId="{DBF2022B-E9C7-4A8F-ABC4-7A62F275AF0E}" srcOrd="1" destOrd="0" presId="urn:microsoft.com/office/officeart/2005/8/layout/hList7"/>
    <dgm:cxn modelId="{BF8B6942-1449-4E9F-A931-598EC6420229}" type="presParOf" srcId="{C97A400A-7AFA-496F-8443-466C421C4961}" destId="{B54330EB-B536-4D24-B084-879653ADB93F}" srcOrd="2" destOrd="0" presId="urn:microsoft.com/office/officeart/2005/8/layout/hList7"/>
    <dgm:cxn modelId="{2654AA72-2C14-45E4-A432-0DE28844A154}" type="presParOf" srcId="{C97A400A-7AFA-496F-8443-466C421C4961}" destId="{010C7BC1-694D-4779-9597-6C81F8720D53}" srcOrd="3" destOrd="0" presId="urn:microsoft.com/office/officeart/2005/8/layout/hList7"/>
    <dgm:cxn modelId="{D30FAC26-F98B-40B6-9163-741EAA0FA083}" type="presParOf" srcId="{58D5DE49-F913-46FD-A79A-06E7416DD6D1}" destId="{CDB0F9D0-F8BA-48AB-B582-8167FC96F0C3}" srcOrd="1" destOrd="0" presId="urn:microsoft.com/office/officeart/2005/8/layout/hList7"/>
    <dgm:cxn modelId="{4B40ED92-DF1A-4629-8156-9AEDC48E948A}" type="presParOf" srcId="{58D5DE49-F913-46FD-A79A-06E7416DD6D1}" destId="{21D1DDFB-8A18-4AA6-BD6F-68149E3E3F08}" srcOrd="2" destOrd="0" presId="urn:microsoft.com/office/officeart/2005/8/layout/hList7"/>
    <dgm:cxn modelId="{BBE34C95-1718-46E9-AAD2-24895978E58A}" type="presParOf" srcId="{21D1DDFB-8A18-4AA6-BD6F-68149E3E3F08}" destId="{68A9F342-0539-4CBB-9CC1-69CDC68682EA}" srcOrd="0" destOrd="0" presId="urn:microsoft.com/office/officeart/2005/8/layout/hList7"/>
    <dgm:cxn modelId="{CB284EF0-9563-4F02-93E7-940739BFBD8D}" type="presParOf" srcId="{21D1DDFB-8A18-4AA6-BD6F-68149E3E3F08}" destId="{31E906A7-04B1-439D-BF6D-2D87D4793C0B}" srcOrd="1" destOrd="0" presId="urn:microsoft.com/office/officeart/2005/8/layout/hList7"/>
    <dgm:cxn modelId="{5F705E4F-52A2-41FD-AC50-18B7D5F279B7}" type="presParOf" srcId="{21D1DDFB-8A18-4AA6-BD6F-68149E3E3F08}" destId="{F15B0C33-63C4-4FBF-9594-EBFC7A14BEBE}" srcOrd="2" destOrd="0" presId="urn:microsoft.com/office/officeart/2005/8/layout/hList7"/>
    <dgm:cxn modelId="{19EAEB98-9648-42D8-956D-C2F60492F386}" type="presParOf" srcId="{21D1DDFB-8A18-4AA6-BD6F-68149E3E3F08}" destId="{68D4DB8D-C966-424E-B4E1-BF0D550BE872}" srcOrd="3" destOrd="0" presId="urn:microsoft.com/office/officeart/2005/8/layout/hList7"/>
    <dgm:cxn modelId="{E62887F2-50F7-4D51-B672-2C129EFFA70A}" type="presParOf" srcId="{58D5DE49-F913-46FD-A79A-06E7416DD6D1}" destId="{5613B9C1-A43F-4D78-B7B4-D2F8B47347F4}" srcOrd="3" destOrd="0" presId="urn:microsoft.com/office/officeart/2005/8/layout/hList7"/>
    <dgm:cxn modelId="{C758E41F-943F-4AFE-A9BD-64E2DAF10315}" type="presParOf" srcId="{58D5DE49-F913-46FD-A79A-06E7416DD6D1}" destId="{508139F2-9107-495E-9286-483ED1BE6F7A}" srcOrd="4" destOrd="0" presId="urn:microsoft.com/office/officeart/2005/8/layout/hList7"/>
    <dgm:cxn modelId="{6BCB9FEF-A1C0-45F2-A365-6B57D2A13C7A}" type="presParOf" srcId="{508139F2-9107-495E-9286-483ED1BE6F7A}" destId="{9613A920-AF5B-4EA0-B03A-D1B6E741F0C9}" srcOrd="0" destOrd="0" presId="urn:microsoft.com/office/officeart/2005/8/layout/hList7"/>
    <dgm:cxn modelId="{6C2F1B90-61C6-421F-AD48-43B72B534794}" type="presParOf" srcId="{508139F2-9107-495E-9286-483ED1BE6F7A}" destId="{1996F227-CEE9-43C5-B75B-0A525D13E799}" srcOrd="1" destOrd="0" presId="urn:microsoft.com/office/officeart/2005/8/layout/hList7"/>
    <dgm:cxn modelId="{CACD0901-84A9-4BC5-BD45-3F7ED7889498}" type="presParOf" srcId="{508139F2-9107-495E-9286-483ED1BE6F7A}" destId="{D3176425-92AA-4E32-9B60-A3E7F8960A4C}" srcOrd="2" destOrd="0" presId="urn:microsoft.com/office/officeart/2005/8/layout/hList7"/>
    <dgm:cxn modelId="{416C5872-F33D-4C7D-B10F-E3A61FC10A7C}" type="presParOf" srcId="{508139F2-9107-495E-9286-483ED1BE6F7A}" destId="{BF55B889-22CA-40AF-86CE-1EA7E47AD69D}" srcOrd="3" destOrd="0" presId="urn:microsoft.com/office/officeart/2005/8/layout/hList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6.xml><?xml version="1.0" encoding="utf-8"?>
<dgm:dataModel xmlns:dgm="http://schemas.openxmlformats.org/drawingml/2006/diagram" xmlns:a="http://schemas.openxmlformats.org/drawingml/2006/main">
  <dgm:ptLst>
    <dgm:pt modelId="{CA41A13A-7CFD-4B72-99E3-2D3DFEF261AD}" type="doc">
      <dgm:prSet loTypeId="urn:microsoft.com/office/officeart/2008/layout/VerticalCurvedList" loCatId="list" qsTypeId="urn:microsoft.com/office/officeart/2005/8/quickstyle/simple1" qsCatId="simple" csTypeId="urn:microsoft.com/office/officeart/2005/8/colors/colorful4" csCatId="colorful" phldr="1"/>
      <dgm:spPr/>
      <dgm:t>
        <a:bodyPr/>
        <a:lstStyle/>
        <a:p>
          <a:pPr rtl="1"/>
          <a:endParaRPr lang="ar-SA"/>
        </a:p>
      </dgm:t>
    </dgm:pt>
    <dgm:pt modelId="{ACE3731A-FCED-44A6-88DD-43D02CB741AF}">
      <dgm:prSet phldrT="[نص]"/>
      <dgm:spPr/>
      <dgm:t>
        <a:bodyPr/>
        <a:lstStyle/>
        <a:p>
          <a:pPr rtl="1"/>
          <a:r>
            <a:rPr lang="ar-SA" dirty="0" smtClean="0"/>
            <a:t>الفحص السمعي :نظرة نمائية</a:t>
          </a:r>
          <a:endParaRPr lang="ar-SA" dirty="0"/>
        </a:p>
      </dgm:t>
    </dgm:pt>
    <dgm:pt modelId="{0F9292E0-7144-4797-99CA-91FB5C456C7B}" type="parTrans" cxnId="{29B21C92-63DA-48C8-887B-84B0C38F09B5}">
      <dgm:prSet/>
      <dgm:spPr/>
      <dgm:t>
        <a:bodyPr/>
        <a:lstStyle/>
        <a:p>
          <a:pPr rtl="1"/>
          <a:endParaRPr lang="ar-SA"/>
        </a:p>
      </dgm:t>
    </dgm:pt>
    <dgm:pt modelId="{355F8D89-937B-4C84-AF8E-6FB98333BB08}" type="sibTrans" cxnId="{29B21C92-63DA-48C8-887B-84B0C38F09B5}">
      <dgm:prSet/>
      <dgm:spPr/>
      <dgm:t>
        <a:bodyPr/>
        <a:lstStyle/>
        <a:p>
          <a:pPr rtl="1"/>
          <a:endParaRPr lang="ar-SA"/>
        </a:p>
      </dgm:t>
    </dgm:pt>
    <dgm:pt modelId="{31F97E0F-6F85-450C-B8F6-3B60A445AFD0}">
      <dgm:prSet phldrT="[نص]"/>
      <dgm:spPr/>
      <dgm:t>
        <a:bodyPr/>
        <a:lstStyle/>
        <a:p>
          <a:pPr rtl="1"/>
          <a:r>
            <a:rPr lang="ar-SA" dirty="0" smtClean="0"/>
            <a:t>الفحص السمعي للطفل في الشهرين الثالث والرابع</a:t>
          </a:r>
          <a:endParaRPr lang="ar-SA" dirty="0"/>
        </a:p>
      </dgm:t>
    </dgm:pt>
    <dgm:pt modelId="{E7281BDB-6347-4A07-948A-DFDE3D572FCA}" type="parTrans" cxnId="{6AC1296B-8F4D-4742-A774-375D48E66AC1}">
      <dgm:prSet/>
      <dgm:spPr/>
      <dgm:t>
        <a:bodyPr/>
        <a:lstStyle/>
        <a:p>
          <a:pPr rtl="1"/>
          <a:endParaRPr lang="ar-SA"/>
        </a:p>
      </dgm:t>
    </dgm:pt>
    <dgm:pt modelId="{A55E6905-8A33-4D8F-A482-371A3F7DF141}" type="sibTrans" cxnId="{6AC1296B-8F4D-4742-A774-375D48E66AC1}">
      <dgm:prSet/>
      <dgm:spPr/>
      <dgm:t>
        <a:bodyPr/>
        <a:lstStyle/>
        <a:p>
          <a:pPr rtl="1"/>
          <a:endParaRPr lang="ar-SA"/>
        </a:p>
      </dgm:t>
    </dgm:pt>
    <dgm:pt modelId="{9D61B402-351A-4DB9-88CA-77100EDE6DBF}">
      <dgm:prSet phldrT="[نص]"/>
      <dgm:spPr/>
      <dgm:t>
        <a:bodyPr/>
        <a:lstStyle/>
        <a:p>
          <a:pPr rtl="1"/>
          <a:r>
            <a:rPr lang="ar-SA" dirty="0" smtClean="0"/>
            <a:t>الفحص السمعي للطفل في الشهرين الخامس والسادس</a:t>
          </a:r>
          <a:endParaRPr lang="ar-SA" dirty="0"/>
        </a:p>
      </dgm:t>
    </dgm:pt>
    <dgm:pt modelId="{A2C538AB-8AE1-4D51-812A-E5663A068106}" type="parTrans" cxnId="{E7F8D744-3EA6-4481-83BB-F4D454ADEE44}">
      <dgm:prSet/>
      <dgm:spPr/>
      <dgm:t>
        <a:bodyPr/>
        <a:lstStyle/>
        <a:p>
          <a:pPr rtl="1"/>
          <a:endParaRPr lang="ar-SA"/>
        </a:p>
      </dgm:t>
    </dgm:pt>
    <dgm:pt modelId="{AF2460EC-4A47-4200-9E00-0E19542DAC8A}" type="sibTrans" cxnId="{E7F8D744-3EA6-4481-83BB-F4D454ADEE44}">
      <dgm:prSet/>
      <dgm:spPr/>
      <dgm:t>
        <a:bodyPr/>
        <a:lstStyle/>
        <a:p>
          <a:pPr rtl="1"/>
          <a:endParaRPr lang="ar-SA"/>
        </a:p>
      </dgm:t>
    </dgm:pt>
    <dgm:pt modelId="{7B91AA79-AF65-46FD-B8AA-10E6C32C74AF}">
      <dgm:prSet phldrT="[نص]"/>
      <dgm:spPr/>
      <dgm:t>
        <a:bodyPr/>
        <a:lstStyle/>
        <a:p>
          <a:pPr rtl="1"/>
          <a:r>
            <a:rPr lang="ar-SA" dirty="0" smtClean="0"/>
            <a:t>الفحص السمعي للطفل في الشهرين الاول والثاني</a:t>
          </a:r>
          <a:endParaRPr lang="ar-SA" dirty="0"/>
        </a:p>
      </dgm:t>
    </dgm:pt>
    <dgm:pt modelId="{2A2C17DB-4C60-4EDA-ABBD-A25741567516}" type="parTrans" cxnId="{20939809-998B-40B1-B7D5-67FF1B5E0AB1}">
      <dgm:prSet/>
      <dgm:spPr/>
      <dgm:t>
        <a:bodyPr/>
        <a:lstStyle/>
        <a:p>
          <a:pPr rtl="1"/>
          <a:endParaRPr lang="ar-SA"/>
        </a:p>
      </dgm:t>
    </dgm:pt>
    <dgm:pt modelId="{02AF8394-1DD8-4AB2-9669-700DE70A16BE}" type="sibTrans" cxnId="{20939809-998B-40B1-B7D5-67FF1B5E0AB1}">
      <dgm:prSet/>
      <dgm:spPr/>
      <dgm:t>
        <a:bodyPr/>
        <a:lstStyle/>
        <a:p>
          <a:pPr rtl="1"/>
          <a:endParaRPr lang="ar-SA"/>
        </a:p>
      </dgm:t>
    </dgm:pt>
    <dgm:pt modelId="{CE1DC121-E6F4-4A42-A999-3E6A8412CCCF}">
      <dgm:prSet phldrT="[نص]"/>
      <dgm:spPr/>
      <dgm:t>
        <a:bodyPr/>
        <a:lstStyle/>
        <a:p>
          <a:pPr rtl="1"/>
          <a:r>
            <a:rPr lang="ar-SA" dirty="0" smtClean="0"/>
            <a:t>الفحص السمعي للطفل في الشهرين السابع والثامن</a:t>
          </a:r>
          <a:endParaRPr lang="ar-SA" dirty="0"/>
        </a:p>
      </dgm:t>
    </dgm:pt>
    <dgm:pt modelId="{19EEE331-6380-4C54-9E49-9E1C8BB43381}" type="parTrans" cxnId="{2C10C981-1807-41E0-A20C-5E0DF11662BA}">
      <dgm:prSet/>
      <dgm:spPr/>
      <dgm:t>
        <a:bodyPr/>
        <a:lstStyle/>
        <a:p>
          <a:pPr rtl="1"/>
          <a:endParaRPr lang="ar-SA"/>
        </a:p>
      </dgm:t>
    </dgm:pt>
    <dgm:pt modelId="{A95CFE5C-2849-446D-AAA9-14DB6F7E7073}" type="sibTrans" cxnId="{2C10C981-1807-41E0-A20C-5E0DF11662BA}">
      <dgm:prSet/>
      <dgm:spPr/>
      <dgm:t>
        <a:bodyPr/>
        <a:lstStyle/>
        <a:p>
          <a:pPr rtl="1"/>
          <a:endParaRPr lang="ar-SA"/>
        </a:p>
      </dgm:t>
    </dgm:pt>
    <dgm:pt modelId="{84F88365-312B-42F8-8405-D981CC6EE4B8}" type="pres">
      <dgm:prSet presAssocID="{CA41A13A-7CFD-4B72-99E3-2D3DFEF261AD}" presName="Name0" presStyleCnt="0">
        <dgm:presLayoutVars>
          <dgm:chMax val="7"/>
          <dgm:chPref val="7"/>
          <dgm:dir/>
        </dgm:presLayoutVars>
      </dgm:prSet>
      <dgm:spPr/>
      <dgm:t>
        <a:bodyPr/>
        <a:lstStyle/>
        <a:p>
          <a:pPr rtl="1"/>
          <a:endParaRPr lang="ar-SA"/>
        </a:p>
      </dgm:t>
    </dgm:pt>
    <dgm:pt modelId="{EDD39A04-7545-41F7-9C8E-091EC0E81740}" type="pres">
      <dgm:prSet presAssocID="{CA41A13A-7CFD-4B72-99E3-2D3DFEF261AD}" presName="Name1" presStyleCnt="0"/>
      <dgm:spPr/>
    </dgm:pt>
    <dgm:pt modelId="{2DE0CED0-00D5-4669-8F70-67B03F64AE9B}" type="pres">
      <dgm:prSet presAssocID="{CA41A13A-7CFD-4B72-99E3-2D3DFEF261AD}" presName="cycle" presStyleCnt="0"/>
      <dgm:spPr/>
    </dgm:pt>
    <dgm:pt modelId="{E6698564-35B9-4DEB-9EB7-D2D99CFE5C2F}" type="pres">
      <dgm:prSet presAssocID="{CA41A13A-7CFD-4B72-99E3-2D3DFEF261AD}" presName="srcNode" presStyleLbl="node1" presStyleIdx="0" presStyleCnt="5"/>
      <dgm:spPr/>
    </dgm:pt>
    <dgm:pt modelId="{97781D90-F62B-40F9-B480-761F233317DF}" type="pres">
      <dgm:prSet presAssocID="{CA41A13A-7CFD-4B72-99E3-2D3DFEF261AD}" presName="conn" presStyleLbl="parChTrans1D2" presStyleIdx="0" presStyleCnt="1"/>
      <dgm:spPr/>
      <dgm:t>
        <a:bodyPr/>
        <a:lstStyle/>
        <a:p>
          <a:pPr rtl="1"/>
          <a:endParaRPr lang="ar-SA"/>
        </a:p>
      </dgm:t>
    </dgm:pt>
    <dgm:pt modelId="{248EBF97-ED4A-49D0-9801-60FFDD893755}" type="pres">
      <dgm:prSet presAssocID="{CA41A13A-7CFD-4B72-99E3-2D3DFEF261AD}" presName="extraNode" presStyleLbl="node1" presStyleIdx="0" presStyleCnt="5"/>
      <dgm:spPr/>
    </dgm:pt>
    <dgm:pt modelId="{883E250E-5349-43FB-A87E-9F0E312D38FC}" type="pres">
      <dgm:prSet presAssocID="{CA41A13A-7CFD-4B72-99E3-2D3DFEF261AD}" presName="dstNode" presStyleLbl="node1" presStyleIdx="0" presStyleCnt="5"/>
      <dgm:spPr/>
    </dgm:pt>
    <dgm:pt modelId="{13858570-7261-4BB5-894C-88B49FA69758}" type="pres">
      <dgm:prSet presAssocID="{ACE3731A-FCED-44A6-88DD-43D02CB741AF}" presName="text_1" presStyleLbl="node1" presStyleIdx="0" presStyleCnt="5">
        <dgm:presLayoutVars>
          <dgm:bulletEnabled val="1"/>
        </dgm:presLayoutVars>
      </dgm:prSet>
      <dgm:spPr/>
      <dgm:t>
        <a:bodyPr/>
        <a:lstStyle/>
        <a:p>
          <a:pPr rtl="1"/>
          <a:endParaRPr lang="ar-SA"/>
        </a:p>
      </dgm:t>
    </dgm:pt>
    <dgm:pt modelId="{47C1D541-CF9D-4A89-88C1-8341944087AA}" type="pres">
      <dgm:prSet presAssocID="{ACE3731A-FCED-44A6-88DD-43D02CB741AF}" presName="accent_1" presStyleCnt="0"/>
      <dgm:spPr/>
    </dgm:pt>
    <dgm:pt modelId="{38FFA436-3311-4EEA-8F1A-ABE717C2C2E0}" type="pres">
      <dgm:prSet presAssocID="{ACE3731A-FCED-44A6-88DD-43D02CB741AF}" presName="accentRepeatNode" presStyleLbl="solidFgAcc1" presStyleIdx="0" presStyleCnt="5"/>
      <dgm:spPr/>
    </dgm:pt>
    <dgm:pt modelId="{51D58F80-D132-4829-82C6-973DE097585F}" type="pres">
      <dgm:prSet presAssocID="{7B91AA79-AF65-46FD-B8AA-10E6C32C74AF}" presName="text_2" presStyleLbl="node1" presStyleIdx="1" presStyleCnt="5">
        <dgm:presLayoutVars>
          <dgm:bulletEnabled val="1"/>
        </dgm:presLayoutVars>
      </dgm:prSet>
      <dgm:spPr/>
      <dgm:t>
        <a:bodyPr/>
        <a:lstStyle/>
        <a:p>
          <a:pPr rtl="1"/>
          <a:endParaRPr lang="ar-SA"/>
        </a:p>
      </dgm:t>
    </dgm:pt>
    <dgm:pt modelId="{B53FC8B7-E0DF-4837-8DE5-0C5944230A69}" type="pres">
      <dgm:prSet presAssocID="{7B91AA79-AF65-46FD-B8AA-10E6C32C74AF}" presName="accent_2" presStyleCnt="0"/>
      <dgm:spPr/>
    </dgm:pt>
    <dgm:pt modelId="{BEB35C42-54B2-45B8-89A5-BD5999B2ED7B}" type="pres">
      <dgm:prSet presAssocID="{7B91AA79-AF65-46FD-B8AA-10E6C32C74AF}" presName="accentRepeatNode" presStyleLbl="solidFgAcc1" presStyleIdx="1" presStyleCnt="5"/>
      <dgm:spPr/>
    </dgm:pt>
    <dgm:pt modelId="{F3E8E765-8703-4C15-85C1-A955A4447F98}" type="pres">
      <dgm:prSet presAssocID="{31F97E0F-6F85-450C-B8F6-3B60A445AFD0}" presName="text_3" presStyleLbl="node1" presStyleIdx="2" presStyleCnt="5">
        <dgm:presLayoutVars>
          <dgm:bulletEnabled val="1"/>
        </dgm:presLayoutVars>
      </dgm:prSet>
      <dgm:spPr/>
      <dgm:t>
        <a:bodyPr/>
        <a:lstStyle/>
        <a:p>
          <a:pPr rtl="1"/>
          <a:endParaRPr lang="ar-SA"/>
        </a:p>
      </dgm:t>
    </dgm:pt>
    <dgm:pt modelId="{F6353E74-6B33-42D6-8676-196C83B432D0}" type="pres">
      <dgm:prSet presAssocID="{31F97E0F-6F85-450C-B8F6-3B60A445AFD0}" presName="accent_3" presStyleCnt="0"/>
      <dgm:spPr/>
    </dgm:pt>
    <dgm:pt modelId="{767FE3E8-D926-4467-AADA-A54B234706DA}" type="pres">
      <dgm:prSet presAssocID="{31F97E0F-6F85-450C-B8F6-3B60A445AFD0}" presName="accentRepeatNode" presStyleLbl="solidFgAcc1" presStyleIdx="2" presStyleCnt="5"/>
      <dgm:spPr/>
    </dgm:pt>
    <dgm:pt modelId="{7EC2E29A-9F90-4F24-8AA2-65181B159233}" type="pres">
      <dgm:prSet presAssocID="{9D61B402-351A-4DB9-88CA-77100EDE6DBF}" presName="text_4" presStyleLbl="node1" presStyleIdx="3" presStyleCnt="5">
        <dgm:presLayoutVars>
          <dgm:bulletEnabled val="1"/>
        </dgm:presLayoutVars>
      </dgm:prSet>
      <dgm:spPr/>
      <dgm:t>
        <a:bodyPr/>
        <a:lstStyle/>
        <a:p>
          <a:pPr rtl="1"/>
          <a:endParaRPr lang="ar-SA"/>
        </a:p>
      </dgm:t>
    </dgm:pt>
    <dgm:pt modelId="{C7FA8BAA-05A2-49B9-B336-48ED74796D04}" type="pres">
      <dgm:prSet presAssocID="{9D61B402-351A-4DB9-88CA-77100EDE6DBF}" presName="accent_4" presStyleCnt="0"/>
      <dgm:spPr/>
    </dgm:pt>
    <dgm:pt modelId="{75E89DA0-9B6A-4E77-8C85-269AEAA0BE57}" type="pres">
      <dgm:prSet presAssocID="{9D61B402-351A-4DB9-88CA-77100EDE6DBF}" presName="accentRepeatNode" presStyleLbl="solidFgAcc1" presStyleIdx="3" presStyleCnt="5"/>
      <dgm:spPr/>
    </dgm:pt>
    <dgm:pt modelId="{9A8D8227-D39C-4C5B-8268-642F4E6B8508}" type="pres">
      <dgm:prSet presAssocID="{CE1DC121-E6F4-4A42-A999-3E6A8412CCCF}" presName="text_5" presStyleLbl="node1" presStyleIdx="4" presStyleCnt="5">
        <dgm:presLayoutVars>
          <dgm:bulletEnabled val="1"/>
        </dgm:presLayoutVars>
      </dgm:prSet>
      <dgm:spPr/>
      <dgm:t>
        <a:bodyPr/>
        <a:lstStyle/>
        <a:p>
          <a:pPr rtl="1"/>
          <a:endParaRPr lang="ar-SA"/>
        </a:p>
      </dgm:t>
    </dgm:pt>
    <dgm:pt modelId="{967FEC8D-175D-45F9-9D18-4F3921654DC5}" type="pres">
      <dgm:prSet presAssocID="{CE1DC121-E6F4-4A42-A999-3E6A8412CCCF}" presName="accent_5" presStyleCnt="0"/>
      <dgm:spPr/>
    </dgm:pt>
    <dgm:pt modelId="{15AA565A-8C72-4B5B-8955-C8D308DAD06E}" type="pres">
      <dgm:prSet presAssocID="{CE1DC121-E6F4-4A42-A999-3E6A8412CCCF}" presName="accentRepeatNode" presStyleLbl="solidFgAcc1" presStyleIdx="4" presStyleCnt="5"/>
      <dgm:spPr/>
    </dgm:pt>
  </dgm:ptLst>
  <dgm:cxnLst>
    <dgm:cxn modelId="{6AC1296B-8F4D-4742-A774-375D48E66AC1}" srcId="{CA41A13A-7CFD-4B72-99E3-2D3DFEF261AD}" destId="{31F97E0F-6F85-450C-B8F6-3B60A445AFD0}" srcOrd="2" destOrd="0" parTransId="{E7281BDB-6347-4A07-948A-DFDE3D572FCA}" sibTransId="{A55E6905-8A33-4D8F-A482-371A3F7DF141}"/>
    <dgm:cxn modelId="{3D0DAA6F-4797-487E-8D65-E623050501EA}" type="presOf" srcId="{ACE3731A-FCED-44A6-88DD-43D02CB741AF}" destId="{13858570-7261-4BB5-894C-88B49FA69758}" srcOrd="0" destOrd="0" presId="urn:microsoft.com/office/officeart/2008/layout/VerticalCurvedList"/>
    <dgm:cxn modelId="{29B21C92-63DA-48C8-887B-84B0C38F09B5}" srcId="{CA41A13A-7CFD-4B72-99E3-2D3DFEF261AD}" destId="{ACE3731A-FCED-44A6-88DD-43D02CB741AF}" srcOrd="0" destOrd="0" parTransId="{0F9292E0-7144-4797-99CA-91FB5C456C7B}" sibTransId="{355F8D89-937B-4C84-AF8E-6FB98333BB08}"/>
    <dgm:cxn modelId="{6054A7BC-36DC-43B0-B8EA-65B4A0811FEC}" type="presOf" srcId="{7B91AA79-AF65-46FD-B8AA-10E6C32C74AF}" destId="{51D58F80-D132-4829-82C6-973DE097585F}" srcOrd="0" destOrd="0" presId="urn:microsoft.com/office/officeart/2008/layout/VerticalCurvedList"/>
    <dgm:cxn modelId="{4F9F6B67-4A19-4751-BCE9-26A1225540EB}" type="presOf" srcId="{CA41A13A-7CFD-4B72-99E3-2D3DFEF261AD}" destId="{84F88365-312B-42F8-8405-D981CC6EE4B8}" srcOrd="0" destOrd="0" presId="urn:microsoft.com/office/officeart/2008/layout/VerticalCurvedList"/>
    <dgm:cxn modelId="{1E75066E-3DBE-405E-AA54-3FDEFE82AA89}" type="presOf" srcId="{9D61B402-351A-4DB9-88CA-77100EDE6DBF}" destId="{7EC2E29A-9F90-4F24-8AA2-65181B159233}" srcOrd="0" destOrd="0" presId="urn:microsoft.com/office/officeart/2008/layout/VerticalCurvedList"/>
    <dgm:cxn modelId="{4F08B864-560C-46C5-9623-AE385A0765A9}" type="presOf" srcId="{31F97E0F-6F85-450C-B8F6-3B60A445AFD0}" destId="{F3E8E765-8703-4C15-85C1-A955A4447F98}" srcOrd="0" destOrd="0" presId="urn:microsoft.com/office/officeart/2008/layout/VerticalCurvedList"/>
    <dgm:cxn modelId="{82305ED9-3131-43BE-95C6-BE544D45060A}" type="presOf" srcId="{355F8D89-937B-4C84-AF8E-6FB98333BB08}" destId="{97781D90-F62B-40F9-B480-761F233317DF}" srcOrd="0" destOrd="0" presId="urn:microsoft.com/office/officeart/2008/layout/VerticalCurvedList"/>
    <dgm:cxn modelId="{E7F8D744-3EA6-4481-83BB-F4D454ADEE44}" srcId="{CA41A13A-7CFD-4B72-99E3-2D3DFEF261AD}" destId="{9D61B402-351A-4DB9-88CA-77100EDE6DBF}" srcOrd="3" destOrd="0" parTransId="{A2C538AB-8AE1-4D51-812A-E5663A068106}" sibTransId="{AF2460EC-4A47-4200-9E00-0E19542DAC8A}"/>
    <dgm:cxn modelId="{2C10C981-1807-41E0-A20C-5E0DF11662BA}" srcId="{CA41A13A-7CFD-4B72-99E3-2D3DFEF261AD}" destId="{CE1DC121-E6F4-4A42-A999-3E6A8412CCCF}" srcOrd="4" destOrd="0" parTransId="{19EEE331-6380-4C54-9E49-9E1C8BB43381}" sibTransId="{A95CFE5C-2849-446D-AAA9-14DB6F7E7073}"/>
    <dgm:cxn modelId="{05EB9738-4A05-42DF-A945-F4143586EB31}" type="presOf" srcId="{CE1DC121-E6F4-4A42-A999-3E6A8412CCCF}" destId="{9A8D8227-D39C-4C5B-8268-642F4E6B8508}" srcOrd="0" destOrd="0" presId="urn:microsoft.com/office/officeart/2008/layout/VerticalCurvedList"/>
    <dgm:cxn modelId="{20939809-998B-40B1-B7D5-67FF1B5E0AB1}" srcId="{CA41A13A-7CFD-4B72-99E3-2D3DFEF261AD}" destId="{7B91AA79-AF65-46FD-B8AA-10E6C32C74AF}" srcOrd="1" destOrd="0" parTransId="{2A2C17DB-4C60-4EDA-ABBD-A25741567516}" sibTransId="{02AF8394-1DD8-4AB2-9669-700DE70A16BE}"/>
    <dgm:cxn modelId="{07A5473C-BB0E-41C1-A090-A5FABB59B29F}" type="presParOf" srcId="{84F88365-312B-42F8-8405-D981CC6EE4B8}" destId="{EDD39A04-7545-41F7-9C8E-091EC0E81740}" srcOrd="0" destOrd="0" presId="urn:microsoft.com/office/officeart/2008/layout/VerticalCurvedList"/>
    <dgm:cxn modelId="{8DEBA8CD-ECB6-4637-8963-8FACDD7B8B78}" type="presParOf" srcId="{EDD39A04-7545-41F7-9C8E-091EC0E81740}" destId="{2DE0CED0-00D5-4669-8F70-67B03F64AE9B}" srcOrd="0" destOrd="0" presId="urn:microsoft.com/office/officeart/2008/layout/VerticalCurvedList"/>
    <dgm:cxn modelId="{28CA28A7-FBA8-4C74-B566-AA4F748F47E8}" type="presParOf" srcId="{2DE0CED0-00D5-4669-8F70-67B03F64AE9B}" destId="{E6698564-35B9-4DEB-9EB7-D2D99CFE5C2F}" srcOrd="0" destOrd="0" presId="urn:microsoft.com/office/officeart/2008/layout/VerticalCurvedList"/>
    <dgm:cxn modelId="{073A037D-A1C6-44AA-AB38-B19796F33D46}" type="presParOf" srcId="{2DE0CED0-00D5-4669-8F70-67B03F64AE9B}" destId="{97781D90-F62B-40F9-B480-761F233317DF}" srcOrd="1" destOrd="0" presId="urn:microsoft.com/office/officeart/2008/layout/VerticalCurvedList"/>
    <dgm:cxn modelId="{2CB0EE87-F1F6-4DD8-8915-8A10860DB733}" type="presParOf" srcId="{2DE0CED0-00D5-4669-8F70-67B03F64AE9B}" destId="{248EBF97-ED4A-49D0-9801-60FFDD893755}" srcOrd="2" destOrd="0" presId="urn:microsoft.com/office/officeart/2008/layout/VerticalCurvedList"/>
    <dgm:cxn modelId="{DA062D8F-2AA5-4949-9163-50CF460E96A7}" type="presParOf" srcId="{2DE0CED0-00D5-4669-8F70-67B03F64AE9B}" destId="{883E250E-5349-43FB-A87E-9F0E312D38FC}" srcOrd="3" destOrd="0" presId="urn:microsoft.com/office/officeart/2008/layout/VerticalCurvedList"/>
    <dgm:cxn modelId="{94AC0BDC-AF0D-48CD-91F7-71AE5F455EA2}" type="presParOf" srcId="{EDD39A04-7545-41F7-9C8E-091EC0E81740}" destId="{13858570-7261-4BB5-894C-88B49FA69758}" srcOrd="1" destOrd="0" presId="urn:microsoft.com/office/officeart/2008/layout/VerticalCurvedList"/>
    <dgm:cxn modelId="{672C6543-8B6E-41F9-BC43-F915BB1B3D87}" type="presParOf" srcId="{EDD39A04-7545-41F7-9C8E-091EC0E81740}" destId="{47C1D541-CF9D-4A89-88C1-8341944087AA}" srcOrd="2" destOrd="0" presId="urn:microsoft.com/office/officeart/2008/layout/VerticalCurvedList"/>
    <dgm:cxn modelId="{264EB28E-45B0-4BED-9C65-A2D00D8F8F15}" type="presParOf" srcId="{47C1D541-CF9D-4A89-88C1-8341944087AA}" destId="{38FFA436-3311-4EEA-8F1A-ABE717C2C2E0}" srcOrd="0" destOrd="0" presId="urn:microsoft.com/office/officeart/2008/layout/VerticalCurvedList"/>
    <dgm:cxn modelId="{981EAB1F-7E48-44E8-813E-EEFE3E86C588}" type="presParOf" srcId="{EDD39A04-7545-41F7-9C8E-091EC0E81740}" destId="{51D58F80-D132-4829-82C6-973DE097585F}" srcOrd="3" destOrd="0" presId="urn:microsoft.com/office/officeart/2008/layout/VerticalCurvedList"/>
    <dgm:cxn modelId="{3B45F8F2-25B7-4452-B1F2-8F1C44CC57E5}" type="presParOf" srcId="{EDD39A04-7545-41F7-9C8E-091EC0E81740}" destId="{B53FC8B7-E0DF-4837-8DE5-0C5944230A69}" srcOrd="4" destOrd="0" presId="urn:microsoft.com/office/officeart/2008/layout/VerticalCurvedList"/>
    <dgm:cxn modelId="{ACF037B8-0CC3-4B0C-B8CA-F4DA06BD1C65}" type="presParOf" srcId="{B53FC8B7-E0DF-4837-8DE5-0C5944230A69}" destId="{BEB35C42-54B2-45B8-89A5-BD5999B2ED7B}" srcOrd="0" destOrd="0" presId="urn:microsoft.com/office/officeart/2008/layout/VerticalCurvedList"/>
    <dgm:cxn modelId="{7CBAA682-D080-4A52-82AB-B9746FF7E010}" type="presParOf" srcId="{EDD39A04-7545-41F7-9C8E-091EC0E81740}" destId="{F3E8E765-8703-4C15-85C1-A955A4447F98}" srcOrd="5" destOrd="0" presId="urn:microsoft.com/office/officeart/2008/layout/VerticalCurvedList"/>
    <dgm:cxn modelId="{A1C1A26D-D10B-4557-8816-468DB2959A9A}" type="presParOf" srcId="{EDD39A04-7545-41F7-9C8E-091EC0E81740}" destId="{F6353E74-6B33-42D6-8676-196C83B432D0}" srcOrd="6" destOrd="0" presId="urn:microsoft.com/office/officeart/2008/layout/VerticalCurvedList"/>
    <dgm:cxn modelId="{197A1A60-497A-4926-9BF2-988280F0286E}" type="presParOf" srcId="{F6353E74-6B33-42D6-8676-196C83B432D0}" destId="{767FE3E8-D926-4467-AADA-A54B234706DA}" srcOrd="0" destOrd="0" presId="urn:microsoft.com/office/officeart/2008/layout/VerticalCurvedList"/>
    <dgm:cxn modelId="{DD7D43A1-BC94-47E2-96A4-D580E211194C}" type="presParOf" srcId="{EDD39A04-7545-41F7-9C8E-091EC0E81740}" destId="{7EC2E29A-9F90-4F24-8AA2-65181B159233}" srcOrd="7" destOrd="0" presId="urn:microsoft.com/office/officeart/2008/layout/VerticalCurvedList"/>
    <dgm:cxn modelId="{109F9C6D-F209-419E-BCFE-FBE8861EBEB9}" type="presParOf" srcId="{EDD39A04-7545-41F7-9C8E-091EC0E81740}" destId="{C7FA8BAA-05A2-49B9-B336-48ED74796D04}" srcOrd="8" destOrd="0" presId="urn:microsoft.com/office/officeart/2008/layout/VerticalCurvedList"/>
    <dgm:cxn modelId="{6CBB9558-DC90-4857-83CD-89F18408A346}" type="presParOf" srcId="{C7FA8BAA-05A2-49B9-B336-48ED74796D04}" destId="{75E89DA0-9B6A-4E77-8C85-269AEAA0BE57}" srcOrd="0" destOrd="0" presId="urn:microsoft.com/office/officeart/2008/layout/VerticalCurvedList"/>
    <dgm:cxn modelId="{E9C718FB-B21F-425D-9B07-CDFE8DF84723}" type="presParOf" srcId="{EDD39A04-7545-41F7-9C8E-091EC0E81740}" destId="{9A8D8227-D39C-4C5B-8268-642F4E6B8508}" srcOrd="9" destOrd="0" presId="urn:microsoft.com/office/officeart/2008/layout/VerticalCurvedList"/>
    <dgm:cxn modelId="{A62EB46F-512D-41CB-AA72-B185475EE81B}" type="presParOf" srcId="{EDD39A04-7545-41F7-9C8E-091EC0E81740}" destId="{967FEC8D-175D-45F9-9D18-4F3921654DC5}" srcOrd="10" destOrd="0" presId="urn:microsoft.com/office/officeart/2008/layout/VerticalCurvedList"/>
    <dgm:cxn modelId="{3CA766AB-9680-47B1-9F28-F8F34D9F3A19}" type="presParOf" srcId="{967FEC8D-175D-45F9-9D18-4F3921654DC5}" destId="{15AA565A-8C72-4B5B-8955-C8D308DAD06E}"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7.xml><?xml version="1.0" encoding="utf-8"?>
<dgm:dataModel xmlns:dgm="http://schemas.openxmlformats.org/drawingml/2006/diagram" xmlns:a="http://schemas.openxmlformats.org/drawingml/2006/main">
  <dgm:ptLst>
    <dgm:pt modelId="{C1C723B1-467C-4828-8E03-10F15889850C}" type="doc">
      <dgm:prSet loTypeId="urn:microsoft.com/office/officeart/2008/layout/AscendingPictureAccentProcess" loCatId="picture" qsTypeId="urn:microsoft.com/office/officeart/2005/8/quickstyle/simple1" qsCatId="simple" csTypeId="urn:microsoft.com/office/officeart/2005/8/colors/colorful3" csCatId="colorful" phldr="1"/>
      <dgm:spPr/>
      <dgm:t>
        <a:bodyPr/>
        <a:lstStyle/>
        <a:p>
          <a:pPr rtl="1"/>
          <a:endParaRPr lang="ar-SA"/>
        </a:p>
      </dgm:t>
    </dgm:pt>
    <dgm:pt modelId="{266B804D-360B-473C-9243-59C4979B275B}">
      <dgm:prSet phldrT="[نص]" custT="1"/>
      <dgm:spPr/>
      <dgm:t>
        <a:bodyPr/>
        <a:lstStyle/>
        <a:p>
          <a:pPr rtl="1"/>
          <a:r>
            <a:rPr lang="ar-SA" sz="2400" dirty="0" smtClean="0"/>
            <a:t>الاطفال من 3-5 سنوات</a:t>
          </a:r>
          <a:endParaRPr lang="ar-SA" sz="2400" dirty="0"/>
        </a:p>
      </dgm:t>
    </dgm:pt>
    <dgm:pt modelId="{466D4BEC-129B-4405-A526-964D74DE02C1}" type="parTrans" cxnId="{6919C3DD-C339-45C5-A6CE-AC6C53D6CA88}">
      <dgm:prSet/>
      <dgm:spPr/>
      <dgm:t>
        <a:bodyPr/>
        <a:lstStyle/>
        <a:p>
          <a:pPr rtl="1"/>
          <a:endParaRPr lang="ar-SA"/>
        </a:p>
      </dgm:t>
    </dgm:pt>
    <dgm:pt modelId="{A7724009-C095-4DDB-935F-9B75AF9ECA82}" type="sibTrans" cxnId="{6919C3DD-C339-45C5-A6CE-AC6C53D6CA88}">
      <dgm:prSet/>
      <dgm:spPr>
        <a:blipFill>
          <a:blip xmlns:r="http://schemas.openxmlformats.org/officeDocument/2006/relationships" r:embed="rId1">
            <a:extLst>
              <a:ext uri="{28A0092B-C50C-407E-A947-70E740481C1C}">
                <a14:useLocalDpi xmlns:a14="http://schemas.microsoft.com/office/drawing/2010/main" val="0"/>
              </a:ext>
            </a:extLst>
          </a:blip>
          <a:srcRect/>
          <a:stretch>
            <a:fillRect t="-8000" b="-8000"/>
          </a:stretch>
        </a:blipFill>
      </dgm:spPr>
      <dgm:t>
        <a:bodyPr/>
        <a:lstStyle/>
        <a:p>
          <a:pPr rtl="1"/>
          <a:endParaRPr lang="ar-SA"/>
        </a:p>
      </dgm:t>
    </dgm:pt>
    <dgm:pt modelId="{3DD709A4-768E-4474-984F-CFE8A4FF5A9C}">
      <dgm:prSet phldrT="[نص]" custT="1"/>
      <dgm:spPr/>
      <dgm:t>
        <a:bodyPr/>
        <a:lstStyle/>
        <a:p>
          <a:pPr rtl="1"/>
          <a:r>
            <a:rPr lang="ar-SA" sz="2400" dirty="0" smtClean="0"/>
            <a:t>الاطفال من سنة الى سنتين</a:t>
          </a:r>
          <a:endParaRPr lang="ar-SA" sz="2400" dirty="0"/>
        </a:p>
      </dgm:t>
    </dgm:pt>
    <dgm:pt modelId="{DED552CC-67AA-4839-8BC0-3198289F3DE4}" type="parTrans" cxnId="{B2320209-993A-44A8-906C-9BFF3B0F7E38}">
      <dgm:prSet/>
      <dgm:spPr/>
      <dgm:t>
        <a:bodyPr/>
        <a:lstStyle/>
        <a:p>
          <a:pPr rtl="1"/>
          <a:endParaRPr lang="ar-SA"/>
        </a:p>
      </dgm:t>
    </dgm:pt>
    <dgm:pt modelId="{BE667087-2BF6-499D-ABFD-9F81AEBE98BE}" type="sibTrans" cxnId="{B2320209-993A-44A8-906C-9BFF3B0F7E38}">
      <dgm:prSet/>
      <dgm:spPr>
        <a:blipFill>
          <a:blip xmlns:r="http://schemas.openxmlformats.org/officeDocument/2006/relationships" r:embed="rId2">
            <a:extLst>
              <a:ext uri="{28A0092B-C50C-407E-A947-70E740481C1C}">
                <a14:useLocalDpi xmlns:a14="http://schemas.microsoft.com/office/drawing/2010/main" val="0"/>
              </a:ext>
            </a:extLst>
          </a:blip>
          <a:srcRect/>
          <a:stretch>
            <a:fillRect/>
          </a:stretch>
        </a:blipFill>
      </dgm:spPr>
      <dgm:t>
        <a:bodyPr/>
        <a:lstStyle/>
        <a:p>
          <a:pPr rtl="1"/>
          <a:endParaRPr lang="ar-SA"/>
        </a:p>
      </dgm:t>
    </dgm:pt>
    <dgm:pt modelId="{262FB7D4-79A8-45B1-922B-3151A47B1FA9}" type="pres">
      <dgm:prSet presAssocID="{C1C723B1-467C-4828-8E03-10F15889850C}" presName="Name0" presStyleCnt="0">
        <dgm:presLayoutVars>
          <dgm:chMax val="7"/>
          <dgm:chPref val="7"/>
          <dgm:dir/>
        </dgm:presLayoutVars>
      </dgm:prSet>
      <dgm:spPr/>
      <dgm:t>
        <a:bodyPr/>
        <a:lstStyle/>
        <a:p>
          <a:pPr rtl="1"/>
          <a:endParaRPr lang="ar-SA"/>
        </a:p>
      </dgm:t>
    </dgm:pt>
    <dgm:pt modelId="{D4FCA869-6990-4754-8AB1-470A0338F2A7}" type="pres">
      <dgm:prSet presAssocID="{C1C723B1-467C-4828-8E03-10F15889850C}" presName="dot1" presStyleLbl="alignNode1" presStyleIdx="0" presStyleCnt="10"/>
      <dgm:spPr/>
    </dgm:pt>
    <dgm:pt modelId="{0F3E8AB8-9128-4C7A-8185-BC6ACF3D58A9}" type="pres">
      <dgm:prSet presAssocID="{C1C723B1-467C-4828-8E03-10F15889850C}" presName="dot2" presStyleLbl="alignNode1" presStyleIdx="1" presStyleCnt="10"/>
      <dgm:spPr/>
    </dgm:pt>
    <dgm:pt modelId="{23E1C034-3DC7-414B-A1DF-A950A801BF4B}" type="pres">
      <dgm:prSet presAssocID="{C1C723B1-467C-4828-8E03-10F15889850C}" presName="dot3" presStyleLbl="alignNode1" presStyleIdx="2" presStyleCnt="10"/>
      <dgm:spPr/>
    </dgm:pt>
    <dgm:pt modelId="{F3A58EF9-960F-42FE-9FD1-66EE1D4FA96C}" type="pres">
      <dgm:prSet presAssocID="{C1C723B1-467C-4828-8E03-10F15889850C}" presName="dotArrow1" presStyleLbl="alignNode1" presStyleIdx="3" presStyleCnt="10"/>
      <dgm:spPr/>
    </dgm:pt>
    <dgm:pt modelId="{68F7F03B-4671-493D-8A59-7AB64FC34006}" type="pres">
      <dgm:prSet presAssocID="{C1C723B1-467C-4828-8E03-10F15889850C}" presName="dotArrow2" presStyleLbl="alignNode1" presStyleIdx="4" presStyleCnt="10"/>
      <dgm:spPr/>
    </dgm:pt>
    <dgm:pt modelId="{5114A715-28D1-44D7-BC8F-50C197795F27}" type="pres">
      <dgm:prSet presAssocID="{C1C723B1-467C-4828-8E03-10F15889850C}" presName="dotArrow3" presStyleLbl="alignNode1" presStyleIdx="5" presStyleCnt="10"/>
      <dgm:spPr/>
    </dgm:pt>
    <dgm:pt modelId="{1DC3F6A8-E772-448A-8634-A99CCFC0ED4E}" type="pres">
      <dgm:prSet presAssocID="{C1C723B1-467C-4828-8E03-10F15889850C}" presName="dotArrow4" presStyleLbl="alignNode1" presStyleIdx="6" presStyleCnt="10"/>
      <dgm:spPr/>
    </dgm:pt>
    <dgm:pt modelId="{CD3507F7-F3F1-4667-949E-2375FCCC395E}" type="pres">
      <dgm:prSet presAssocID="{C1C723B1-467C-4828-8E03-10F15889850C}" presName="dotArrow5" presStyleLbl="alignNode1" presStyleIdx="7" presStyleCnt="10"/>
      <dgm:spPr/>
    </dgm:pt>
    <dgm:pt modelId="{4808B7AA-C48D-4A78-BAAB-B60CE816422F}" type="pres">
      <dgm:prSet presAssocID="{C1C723B1-467C-4828-8E03-10F15889850C}" presName="dotArrow6" presStyleLbl="alignNode1" presStyleIdx="8" presStyleCnt="10"/>
      <dgm:spPr/>
    </dgm:pt>
    <dgm:pt modelId="{0170E8F1-3126-48C9-95D5-CF74A8A9F4FD}" type="pres">
      <dgm:prSet presAssocID="{C1C723B1-467C-4828-8E03-10F15889850C}" presName="dotArrow7" presStyleLbl="alignNode1" presStyleIdx="9" presStyleCnt="10"/>
      <dgm:spPr/>
    </dgm:pt>
    <dgm:pt modelId="{2126F3CB-F3D2-4DA0-AE2D-2D675CA3C80C}" type="pres">
      <dgm:prSet presAssocID="{266B804D-360B-473C-9243-59C4979B275B}" presName="parTx1" presStyleLbl="node1" presStyleIdx="0" presStyleCnt="2"/>
      <dgm:spPr/>
      <dgm:t>
        <a:bodyPr/>
        <a:lstStyle/>
        <a:p>
          <a:pPr rtl="1"/>
          <a:endParaRPr lang="ar-SA"/>
        </a:p>
      </dgm:t>
    </dgm:pt>
    <dgm:pt modelId="{49B724DF-7753-4E7C-BA1E-2BBEC994D3AA}" type="pres">
      <dgm:prSet presAssocID="{A7724009-C095-4DDB-935F-9B75AF9ECA82}" presName="picture1" presStyleCnt="0"/>
      <dgm:spPr/>
    </dgm:pt>
    <dgm:pt modelId="{FE99DA2C-3609-4CA3-9880-8849F60E225C}" type="pres">
      <dgm:prSet presAssocID="{A7724009-C095-4DDB-935F-9B75AF9ECA82}" presName="imageRepeatNode" presStyleLbl="fgImgPlace1" presStyleIdx="0" presStyleCnt="2"/>
      <dgm:spPr/>
      <dgm:t>
        <a:bodyPr/>
        <a:lstStyle/>
        <a:p>
          <a:pPr rtl="1"/>
          <a:endParaRPr lang="ar-SA"/>
        </a:p>
      </dgm:t>
    </dgm:pt>
    <dgm:pt modelId="{49F90068-AE42-4DDC-96AA-335809709279}" type="pres">
      <dgm:prSet presAssocID="{3DD709A4-768E-4474-984F-CFE8A4FF5A9C}" presName="parTx2" presStyleLbl="node1" presStyleIdx="1" presStyleCnt="2"/>
      <dgm:spPr/>
      <dgm:t>
        <a:bodyPr/>
        <a:lstStyle/>
        <a:p>
          <a:pPr rtl="1"/>
          <a:endParaRPr lang="ar-SA"/>
        </a:p>
      </dgm:t>
    </dgm:pt>
    <dgm:pt modelId="{9BD71370-0916-42D0-96AB-2FFD118FD2FF}" type="pres">
      <dgm:prSet presAssocID="{BE667087-2BF6-499D-ABFD-9F81AEBE98BE}" presName="picture2" presStyleCnt="0"/>
      <dgm:spPr/>
    </dgm:pt>
    <dgm:pt modelId="{9E3BD588-E5A2-4700-87AC-FF98AD2073D6}" type="pres">
      <dgm:prSet presAssocID="{BE667087-2BF6-499D-ABFD-9F81AEBE98BE}" presName="imageRepeatNode" presStyleLbl="fgImgPlace1" presStyleIdx="1" presStyleCnt="2" custLinFactNeighborX="1511" custLinFactNeighborY="3641"/>
      <dgm:spPr/>
      <dgm:t>
        <a:bodyPr/>
        <a:lstStyle/>
        <a:p>
          <a:pPr rtl="1"/>
          <a:endParaRPr lang="ar-SA"/>
        </a:p>
      </dgm:t>
    </dgm:pt>
  </dgm:ptLst>
  <dgm:cxnLst>
    <dgm:cxn modelId="{4856248C-57FB-467C-944D-35C6EA25B40F}" type="presOf" srcId="{C1C723B1-467C-4828-8E03-10F15889850C}" destId="{262FB7D4-79A8-45B1-922B-3151A47B1FA9}" srcOrd="0" destOrd="0" presId="urn:microsoft.com/office/officeart/2008/layout/AscendingPictureAccentProcess"/>
    <dgm:cxn modelId="{3D05069E-695F-44D3-87C8-4AD33A84980B}" type="presOf" srcId="{3DD709A4-768E-4474-984F-CFE8A4FF5A9C}" destId="{49F90068-AE42-4DDC-96AA-335809709279}" srcOrd="0" destOrd="0" presId="urn:microsoft.com/office/officeart/2008/layout/AscendingPictureAccentProcess"/>
    <dgm:cxn modelId="{29D221B7-B7B1-409B-981E-AC995DB03D55}" type="presOf" srcId="{266B804D-360B-473C-9243-59C4979B275B}" destId="{2126F3CB-F3D2-4DA0-AE2D-2D675CA3C80C}" srcOrd="0" destOrd="0" presId="urn:microsoft.com/office/officeart/2008/layout/AscendingPictureAccentProcess"/>
    <dgm:cxn modelId="{B2320209-993A-44A8-906C-9BFF3B0F7E38}" srcId="{C1C723B1-467C-4828-8E03-10F15889850C}" destId="{3DD709A4-768E-4474-984F-CFE8A4FF5A9C}" srcOrd="1" destOrd="0" parTransId="{DED552CC-67AA-4839-8BC0-3198289F3DE4}" sibTransId="{BE667087-2BF6-499D-ABFD-9F81AEBE98BE}"/>
    <dgm:cxn modelId="{9701A4BB-7FF3-4374-86C0-94A53FA8E78A}" type="presOf" srcId="{A7724009-C095-4DDB-935F-9B75AF9ECA82}" destId="{FE99DA2C-3609-4CA3-9880-8849F60E225C}" srcOrd="0" destOrd="0" presId="urn:microsoft.com/office/officeart/2008/layout/AscendingPictureAccentProcess"/>
    <dgm:cxn modelId="{6919C3DD-C339-45C5-A6CE-AC6C53D6CA88}" srcId="{C1C723B1-467C-4828-8E03-10F15889850C}" destId="{266B804D-360B-473C-9243-59C4979B275B}" srcOrd="0" destOrd="0" parTransId="{466D4BEC-129B-4405-A526-964D74DE02C1}" sibTransId="{A7724009-C095-4DDB-935F-9B75AF9ECA82}"/>
    <dgm:cxn modelId="{6795247F-5A93-4213-BBF5-8F1F3BD5B791}" type="presOf" srcId="{BE667087-2BF6-499D-ABFD-9F81AEBE98BE}" destId="{9E3BD588-E5A2-4700-87AC-FF98AD2073D6}" srcOrd="0" destOrd="0" presId="urn:microsoft.com/office/officeart/2008/layout/AscendingPictureAccentProcess"/>
    <dgm:cxn modelId="{8E95A969-77E2-4EFD-9279-68546CC616E7}" type="presParOf" srcId="{262FB7D4-79A8-45B1-922B-3151A47B1FA9}" destId="{D4FCA869-6990-4754-8AB1-470A0338F2A7}" srcOrd="0" destOrd="0" presId="urn:microsoft.com/office/officeart/2008/layout/AscendingPictureAccentProcess"/>
    <dgm:cxn modelId="{3CA00141-0A52-4919-A6C5-F75E3AB67D1F}" type="presParOf" srcId="{262FB7D4-79A8-45B1-922B-3151A47B1FA9}" destId="{0F3E8AB8-9128-4C7A-8185-BC6ACF3D58A9}" srcOrd="1" destOrd="0" presId="urn:microsoft.com/office/officeart/2008/layout/AscendingPictureAccentProcess"/>
    <dgm:cxn modelId="{89C027E3-6A72-45AC-9AD5-D4000077E665}" type="presParOf" srcId="{262FB7D4-79A8-45B1-922B-3151A47B1FA9}" destId="{23E1C034-3DC7-414B-A1DF-A950A801BF4B}" srcOrd="2" destOrd="0" presId="urn:microsoft.com/office/officeart/2008/layout/AscendingPictureAccentProcess"/>
    <dgm:cxn modelId="{A3D3BB43-C200-48A4-A7CD-8D081475ED20}" type="presParOf" srcId="{262FB7D4-79A8-45B1-922B-3151A47B1FA9}" destId="{F3A58EF9-960F-42FE-9FD1-66EE1D4FA96C}" srcOrd="3" destOrd="0" presId="urn:microsoft.com/office/officeart/2008/layout/AscendingPictureAccentProcess"/>
    <dgm:cxn modelId="{C01126FC-A282-4BB3-9AC3-B176A89ADB25}" type="presParOf" srcId="{262FB7D4-79A8-45B1-922B-3151A47B1FA9}" destId="{68F7F03B-4671-493D-8A59-7AB64FC34006}" srcOrd="4" destOrd="0" presId="urn:microsoft.com/office/officeart/2008/layout/AscendingPictureAccentProcess"/>
    <dgm:cxn modelId="{5D685E72-E7FA-411A-B6C6-F27521047FDB}" type="presParOf" srcId="{262FB7D4-79A8-45B1-922B-3151A47B1FA9}" destId="{5114A715-28D1-44D7-BC8F-50C197795F27}" srcOrd="5" destOrd="0" presId="urn:microsoft.com/office/officeart/2008/layout/AscendingPictureAccentProcess"/>
    <dgm:cxn modelId="{4E859656-3264-4739-A83F-0A4AEB3D6D7A}" type="presParOf" srcId="{262FB7D4-79A8-45B1-922B-3151A47B1FA9}" destId="{1DC3F6A8-E772-448A-8634-A99CCFC0ED4E}" srcOrd="6" destOrd="0" presId="urn:microsoft.com/office/officeart/2008/layout/AscendingPictureAccentProcess"/>
    <dgm:cxn modelId="{3BDA1A48-F073-4240-A23C-4B9CA5975A7E}" type="presParOf" srcId="{262FB7D4-79A8-45B1-922B-3151A47B1FA9}" destId="{CD3507F7-F3F1-4667-949E-2375FCCC395E}" srcOrd="7" destOrd="0" presId="urn:microsoft.com/office/officeart/2008/layout/AscendingPictureAccentProcess"/>
    <dgm:cxn modelId="{6CF87E05-56F1-4450-9F19-3FEC5F366BDF}" type="presParOf" srcId="{262FB7D4-79A8-45B1-922B-3151A47B1FA9}" destId="{4808B7AA-C48D-4A78-BAAB-B60CE816422F}" srcOrd="8" destOrd="0" presId="urn:microsoft.com/office/officeart/2008/layout/AscendingPictureAccentProcess"/>
    <dgm:cxn modelId="{A30E99D7-1E2F-440F-8F4A-8D67713A78C2}" type="presParOf" srcId="{262FB7D4-79A8-45B1-922B-3151A47B1FA9}" destId="{0170E8F1-3126-48C9-95D5-CF74A8A9F4FD}" srcOrd="9" destOrd="0" presId="urn:microsoft.com/office/officeart/2008/layout/AscendingPictureAccentProcess"/>
    <dgm:cxn modelId="{875A6F4C-C48D-478F-9302-D7B33808A2AB}" type="presParOf" srcId="{262FB7D4-79A8-45B1-922B-3151A47B1FA9}" destId="{2126F3CB-F3D2-4DA0-AE2D-2D675CA3C80C}" srcOrd="10" destOrd="0" presId="urn:microsoft.com/office/officeart/2008/layout/AscendingPictureAccentProcess"/>
    <dgm:cxn modelId="{52E28DE4-43F3-44A5-AFEE-9A093733C0B0}" type="presParOf" srcId="{262FB7D4-79A8-45B1-922B-3151A47B1FA9}" destId="{49B724DF-7753-4E7C-BA1E-2BBEC994D3AA}" srcOrd="11" destOrd="0" presId="urn:microsoft.com/office/officeart/2008/layout/AscendingPictureAccentProcess"/>
    <dgm:cxn modelId="{25267375-9553-4334-B6E5-6AE010B277BF}" type="presParOf" srcId="{49B724DF-7753-4E7C-BA1E-2BBEC994D3AA}" destId="{FE99DA2C-3609-4CA3-9880-8849F60E225C}" srcOrd="0" destOrd="0" presId="urn:microsoft.com/office/officeart/2008/layout/AscendingPictureAccentProcess"/>
    <dgm:cxn modelId="{08EB860A-50C8-43EB-A909-B6A34991CD89}" type="presParOf" srcId="{262FB7D4-79A8-45B1-922B-3151A47B1FA9}" destId="{49F90068-AE42-4DDC-96AA-335809709279}" srcOrd="12" destOrd="0" presId="urn:microsoft.com/office/officeart/2008/layout/AscendingPictureAccentProcess"/>
    <dgm:cxn modelId="{083E3CDA-33D5-46EE-9BA7-775CEFFCDC78}" type="presParOf" srcId="{262FB7D4-79A8-45B1-922B-3151A47B1FA9}" destId="{9BD71370-0916-42D0-96AB-2FFD118FD2FF}" srcOrd="13" destOrd="0" presId="urn:microsoft.com/office/officeart/2008/layout/AscendingPictureAccentProcess"/>
    <dgm:cxn modelId="{0B7CFC75-72C6-4B00-AFC7-3F494AEDD85D}" type="presParOf" srcId="{9BD71370-0916-42D0-96AB-2FFD118FD2FF}" destId="{9E3BD588-E5A2-4700-87AC-FF98AD2073D6}" srcOrd="0" destOrd="0" presId="urn:microsoft.com/office/officeart/2008/layout/AscendingPictureAccent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8.xml><?xml version="1.0" encoding="utf-8"?>
<dgm:dataModel xmlns:dgm="http://schemas.openxmlformats.org/drawingml/2006/diagram" xmlns:a="http://schemas.openxmlformats.org/drawingml/2006/main">
  <dgm:ptLst>
    <dgm:pt modelId="{CA41A13A-7CFD-4B72-99E3-2D3DFEF261AD}" type="doc">
      <dgm:prSet loTypeId="urn:microsoft.com/office/officeart/2008/layout/VerticalCurvedList" loCatId="list" qsTypeId="urn:microsoft.com/office/officeart/2005/8/quickstyle/simple1" qsCatId="simple" csTypeId="urn:microsoft.com/office/officeart/2005/8/colors/colorful4" csCatId="colorful" phldr="1"/>
      <dgm:spPr/>
      <dgm:t>
        <a:bodyPr/>
        <a:lstStyle/>
        <a:p>
          <a:pPr rtl="1"/>
          <a:endParaRPr lang="ar-SA"/>
        </a:p>
      </dgm:t>
    </dgm:pt>
    <dgm:pt modelId="{ACE3731A-FCED-44A6-88DD-43D02CB741AF}">
      <dgm:prSet phldrT="[نص]"/>
      <dgm:spPr/>
      <dgm:t>
        <a:bodyPr/>
        <a:lstStyle/>
        <a:p>
          <a:pPr rtl="1"/>
          <a:r>
            <a:rPr lang="ar-SA" dirty="0" smtClean="0"/>
            <a:t>اختبار المقارنة بالمواجهة</a:t>
          </a:r>
          <a:endParaRPr lang="ar-SA" dirty="0"/>
        </a:p>
      </dgm:t>
    </dgm:pt>
    <dgm:pt modelId="{0F9292E0-7144-4797-99CA-91FB5C456C7B}" type="parTrans" cxnId="{29B21C92-63DA-48C8-887B-84B0C38F09B5}">
      <dgm:prSet/>
      <dgm:spPr/>
      <dgm:t>
        <a:bodyPr/>
        <a:lstStyle/>
        <a:p>
          <a:pPr rtl="1"/>
          <a:endParaRPr lang="ar-SA"/>
        </a:p>
      </dgm:t>
    </dgm:pt>
    <dgm:pt modelId="{355F8D89-937B-4C84-AF8E-6FB98333BB08}" type="sibTrans" cxnId="{29B21C92-63DA-48C8-887B-84B0C38F09B5}">
      <dgm:prSet/>
      <dgm:spPr/>
      <dgm:t>
        <a:bodyPr/>
        <a:lstStyle/>
        <a:p>
          <a:pPr rtl="1"/>
          <a:endParaRPr lang="ar-SA"/>
        </a:p>
      </dgm:t>
    </dgm:pt>
    <dgm:pt modelId="{31F97E0F-6F85-450C-B8F6-3B60A445AFD0}">
      <dgm:prSet phldrT="[نص]"/>
      <dgm:spPr/>
      <dgm:t>
        <a:bodyPr/>
        <a:lstStyle/>
        <a:p>
          <a:pPr rtl="1"/>
          <a:r>
            <a:rPr lang="ar-SA" dirty="0" smtClean="0"/>
            <a:t>مقياس شاشة جيروم</a:t>
          </a:r>
          <a:endParaRPr lang="ar-SA" dirty="0"/>
        </a:p>
      </dgm:t>
    </dgm:pt>
    <dgm:pt modelId="{E7281BDB-6347-4A07-948A-DFDE3D572FCA}" type="parTrans" cxnId="{6AC1296B-8F4D-4742-A774-375D48E66AC1}">
      <dgm:prSet/>
      <dgm:spPr/>
      <dgm:t>
        <a:bodyPr/>
        <a:lstStyle/>
        <a:p>
          <a:pPr rtl="1"/>
          <a:endParaRPr lang="ar-SA"/>
        </a:p>
      </dgm:t>
    </dgm:pt>
    <dgm:pt modelId="{A55E6905-8A33-4D8F-A482-371A3F7DF141}" type="sibTrans" cxnId="{6AC1296B-8F4D-4742-A774-375D48E66AC1}">
      <dgm:prSet/>
      <dgm:spPr/>
      <dgm:t>
        <a:bodyPr/>
        <a:lstStyle/>
        <a:p>
          <a:pPr rtl="1"/>
          <a:endParaRPr lang="ar-SA"/>
        </a:p>
      </dgm:t>
    </dgm:pt>
    <dgm:pt modelId="{7B91AA79-AF65-46FD-B8AA-10E6C32C74AF}">
      <dgm:prSet phldrT="[نص]"/>
      <dgm:spPr/>
      <dgm:t>
        <a:bodyPr/>
        <a:lstStyle/>
        <a:p>
          <a:pPr rtl="1"/>
          <a:r>
            <a:rPr lang="ar-SA" dirty="0" smtClean="0"/>
            <a:t>قياس ميدان الرؤية المحيطي</a:t>
          </a:r>
          <a:endParaRPr lang="ar-SA" dirty="0"/>
        </a:p>
      </dgm:t>
    </dgm:pt>
    <dgm:pt modelId="{2A2C17DB-4C60-4EDA-ABBD-A25741567516}" type="parTrans" cxnId="{20939809-998B-40B1-B7D5-67FF1B5E0AB1}">
      <dgm:prSet/>
      <dgm:spPr/>
      <dgm:t>
        <a:bodyPr/>
        <a:lstStyle/>
        <a:p>
          <a:pPr rtl="1"/>
          <a:endParaRPr lang="ar-SA"/>
        </a:p>
      </dgm:t>
    </dgm:pt>
    <dgm:pt modelId="{02AF8394-1DD8-4AB2-9669-700DE70A16BE}" type="sibTrans" cxnId="{20939809-998B-40B1-B7D5-67FF1B5E0AB1}">
      <dgm:prSet/>
      <dgm:spPr/>
      <dgm:t>
        <a:bodyPr/>
        <a:lstStyle/>
        <a:p>
          <a:pPr rtl="1"/>
          <a:endParaRPr lang="ar-SA"/>
        </a:p>
      </dgm:t>
    </dgm:pt>
    <dgm:pt modelId="{84F88365-312B-42F8-8405-D981CC6EE4B8}" type="pres">
      <dgm:prSet presAssocID="{CA41A13A-7CFD-4B72-99E3-2D3DFEF261AD}" presName="Name0" presStyleCnt="0">
        <dgm:presLayoutVars>
          <dgm:chMax val="7"/>
          <dgm:chPref val="7"/>
          <dgm:dir/>
        </dgm:presLayoutVars>
      </dgm:prSet>
      <dgm:spPr/>
      <dgm:t>
        <a:bodyPr/>
        <a:lstStyle/>
        <a:p>
          <a:pPr rtl="1"/>
          <a:endParaRPr lang="ar-SA"/>
        </a:p>
      </dgm:t>
    </dgm:pt>
    <dgm:pt modelId="{EDD39A04-7545-41F7-9C8E-091EC0E81740}" type="pres">
      <dgm:prSet presAssocID="{CA41A13A-7CFD-4B72-99E3-2D3DFEF261AD}" presName="Name1" presStyleCnt="0"/>
      <dgm:spPr/>
    </dgm:pt>
    <dgm:pt modelId="{2DE0CED0-00D5-4669-8F70-67B03F64AE9B}" type="pres">
      <dgm:prSet presAssocID="{CA41A13A-7CFD-4B72-99E3-2D3DFEF261AD}" presName="cycle" presStyleCnt="0"/>
      <dgm:spPr/>
    </dgm:pt>
    <dgm:pt modelId="{E6698564-35B9-4DEB-9EB7-D2D99CFE5C2F}" type="pres">
      <dgm:prSet presAssocID="{CA41A13A-7CFD-4B72-99E3-2D3DFEF261AD}" presName="srcNode" presStyleLbl="node1" presStyleIdx="0" presStyleCnt="3"/>
      <dgm:spPr/>
    </dgm:pt>
    <dgm:pt modelId="{97781D90-F62B-40F9-B480-761F233317DF}" type="pres">
      <dgm:prSet presAssocID="{CA41A13A-7CFD-4B72-99E3-2D3DFEF261AD}" presName="conn" presStyleLbl="parChTrans1D2" presStyleIdx="0" presStyleCnt="1"/>
      <dgm:spPr/>
      <dgm:t>
        <a:bodyPr/>
        <a:lstStyle/>
        <a:p>
          <a:pPr rtl="1"/>
          <a:endParaRPr lang="ar-SA"/>
        </a:p>
      </dgm:t>
    </dgm:pt>
    <dgm:pt modelId="{248EBF97-ED4A-49D0-9801-60FFDD893755}" type="pres">
      <dgm:prSet presAssocID="{CA41A13A-7CFD-4B72-99E3-2D3DFEF261AD}" presName="extraNode" presStyleLbl="node1" presStyleIdx="0" presStyleCnt="3"/>
      <dgm:spPr/>
    </dgm:pt>
    <dgm:pt modelId="{883E250E-5349-43FB-A87E-9F0E312D38FC}" type="pres">
      <dgm:prSet presAssocID="{CA41A13A-7CFD-4B72-99E3-2D3DFEF261AD}" presName="dstNode" presStyleLbl="node1" presStyleIdx="0" presStyleCnt="3"/>
      <dgm:spPr/>
    </dgm:pt>
    <dgm:pt modelId="{13858570-7261-4BB5-894C-88B49FA69758}" type="pres">
      <dgm:prSet presAssocID="{ACE3731A-FCED-44A6-88DD-43D02CB741AF}" presName="text_1" presStyleLbl="node1" presStyleIdx="0" presStyleCnt="3">
        <dgm:presLayoutVars>
          <dgm:bulletEnabled val="1"/>
        </dgm:presLayoutVars>
      </dgm:prSet>
      <dgm:spPr/>
      <dgm:t>
        <a:bodyPr/>
        <a:lstStyle/>
        <a:p>
          <a:pPr rtl="1"/>
          <a:endParaRPr lang="ar-SA"/>
        </a:p>
      </dgm:t>
    </dgm:pt>
    <dgm:pt modelId="{47C1D541-CF9D-4A89-88C1-8341944087AA}" type="pres">
      <dgm:prSet presAssocID="{ACE3731A-FCED-44A6-88DD-43D02CB741AF}" presName="accent_1" presStyleCnt="0"/>
      <dgm:spPr/>
    </dgm:pt>
    <dgm:pt modelId="{38FFA436-3311-4EEA-8F1A-ABE717C2C2E0}" type="pres">
      <dgm:prSet presAssocID="{ACE3731A-FCED-44A6-88DD-43D02CB741AF}" presName="accentRepeatNode" presStyleLbl="solidFgAcc1" presStyleIdx="0" presStyleCnt="3"/>
      <dgm:spPr/>
    </dgm:pt>
    <dgm:pt modelId="{51D58F80-D132-4829-82C6-973DE097585F}" type="pres">
      <dgm:prSet presAssocID="{7B91AA79-AF65-46FD-B8AA-10E6C32C74AF}" presName="text_2" presStyleLbl="node1" presStyleIdx="1" presStyleCnt="3">
        <dgm:presLayoutVars>
          <dgm:bulletEnabled val="1"/>
        </dgm:presLayoutVars>
      </dgm:prSet>
      <dgm:spPr/>
      <dgm:t>
        <a:bodyPr/>
        <a:lstStyle/>
        <a:p>
          <a:pPr rtl="1"/>
          <a:endParaRPr lang="ar-SA"/>
        </a:p>
      </dgm:t>
    </dgm:pt>
    <dgm:pt modelId="{B53FC8B7-E0DF-4837-8DE5-0C5944230A69}" type="pres">
      <dgm:prSet presAssocID="{7B91AA79-AF65-46FD-B8AA-10E6C32C74AF}" presName="accent_2" presStyleCnt="0"/>
      <dgm:spPr/>
    </dgm:pt>
    <dgm:pt modelId="{BEB35C42-54B2-45B8-89A5-BD5999B2ED7B}" type="pres">
      <dgm:prSet presAssocID="{7B91AA79-AF65-46FD-B8AA-10E6C32C74AF}" presName="accentRepeatNode" presStyleLbl="solidFgAcc1" presStyleIdx="1" presStyleCnt="3"/>
      <dgm:spPr/>
    </dgm:pt>
    <dgm:pt modelId="{F3E8E765-8703-4C15-85C1-A955A4447F98}" type="pres">
      <dgm:prSet presAssocID="{31F97E0F-6F85-450C-B8F6-3B60A445AFD0}" presName="text_3" presStyleLbl="node1" presStyleIdx="2" presStyleCnt="3">
        <dgm:presLayoutVars>
          <dgm:bulletEnabled val="1"/>
        </dgm:presLayoutVars>
      </dgm:prSet>
      <dgm:spPr/>
      <dgm:t>
        <a:bodyPr/>
        <a:lstStyle/>
        <a:p>
          <a:pPr rtl="1"/>
          <a:endParaRPr lang="ar-SA"/>
        </a:p>
      </dgm:t>
    </dgm:pt>
    <dgm:pt modelId="{F6353E74-6B33-42D6-8676-196C83B432D0}" type="pres">
      <dgm:prSet presAssocID="{31F97E0F-6F85-450C-B8F6-3B60A445AFD0}" presName="accent_3" presStyleCnt="0"/>
      <dgm:spPr/>
    </dgm:pt>
    <dgm:pt modelId="{767FE3E8-D926-4467-AADA-A54B234706DA}" type="pres">
      <dgm:prSet presAssocID="{31F97E0F-6F85-450C-B8F6-3B60A445AFD0}" presName="accentRepeatNode" presStyleLbl="solidFgAcc1" presStyleIdx="2" presStyleCnt="3"/>
      <dgm:spPr/>
    </dgm:pt>
  </dgm:ptLst>
  <dgm:cxnLst>
    <dgm:cxn modelId="{29B21C92-63DA-48C8-887B-84B0C38F09B5}" srcId="{CA41A13A-7CFD-4B72-99E3-2D3DFEF261AD}" destId="{ACE3731A-FCED-44A6-88DD-43D02CB741AF}" srcOrd="0" destOrd="0" parTransId="{0F9292E0-7144-4797-99CA-91FB5C456C7B}" sibTransId="{355F8D89-937B-4C84-AF8E-6FB98333BB08}"/>
    <dgm:cxn modelId="{0C8F9D42-1E80-4055-AFC9-9484B43DD484}" type="presOf" srcId="{CA41A13A-7CFD-4B72-99E3-2D3DFEF261AD}" destId="{84F88365-312B-42F8-8405-D981CC6EE4B8}" srcOrd="0" destOrd="0" presId="urn:microsoft.com/office/officeart/2008/layout/VerticalCurvedList"/>
    <dgm:cxn modelId="{D4B60F72-C177-459C-99D0-70FB57928A12}" type="presOf" srcId="{7B91AA79-AF65-46FD-B8AA-10E6C32C74AF}" destId="{51D58F80-D132-4829-82C6-973DE097585F}" srcOrd="0" destOrd="0" presId="urn:microsoft.com/office/officeart/2008/layout/VerticalCurvedList"/>
    <dgm:cxn modelId="{7A762CB9-5F7A-4514-9D9F-6BD7D4C94FE5}" type="presOf" srcId="{355F8D89-937B-4C84-AF8E-6FB98333BB08}" destId="{97781D90-F62B-40F9-B480-761F233317DF}" srcOrd="0" destOrd="0" presId="urn:microsoft.com/office/officeart/2008/layout/VerticalCurvedList"/>
    <dgm:cxn modelId="{E60DA7FD-79F3-4756-BE00-975215E304EF}" type="presOf" srcId="{31F97E0F-6F85-450C-B8F6-3B60A445AFD0}" destId="{F3E8E765-8703-4C15-85C1-A955A4447F98}" srcOrd="0" destOrd="0" presId="urn:microsoft.com/office/officeart/2008/layout/VerticalCurvedList"/>
    <dgm:cxn modelId="{6AC1296B-8F4D-4742-A774-375D48E66AC1}" srcId="{CA41A13A-7CFD-4B72-99E3-2D3DFEF261AD}" destId="{31F97E0F-6F85-450C-B8F6-3B60A445AFD0}" srcOrd="2" destOrd="0" parTransId="{E7281BDB-6347-4A07-948A-DFDE3D572FCA}" sibTransId="{A55E6905-8A33-4D8F-A482-371A3F7DF141}"/>
    <dgm:cxn modelId="{20939809-998B-40B1-B7D5-67FF1B5E0AB1}" srcId="{CA41A13A-7CFD-4B72-99E3-2D3DFEF261AD}" destId="{7B91AA79-AF65-46FD-B8AA-10E6C32C74AF}" srcOrd="1" destOrd="0" parTransId="{2A2C17DB-4C60-4EDA-ABBD-A25741567516}" sibTransId="{02AF8394-1DD8-4AB2-9669-700DE70A16BE}"/>
    <dgm:cxn modelId="{F0D166FC-51C8-4808-BC08-44FADBC31AF5}" type="presOf" srcId="{ACE3731A-FCED-44A6-88DD-43D02CB741AF}" destId="{13858570-7261-4BB5-894C-88B49FA69758}" srcOrd="0" destOrd="0" presId="urn:microsoft.com/office/officeart/2008/layout/VerticalCurvedList"/>
    <dgm:cxn modelId="{AD85C281-5975-4317-8199-53FA47FFAE23}" type="presParOf" srcId="{84F88365-312B-42F8-8405-D981CC6EE4B8}" destId="{EDD39A04-7545-41F7-9C8E-091EC0E81740}" srcOrd="0" destOrd="0" presId="urn:microsoft.com/office/officeart/2008/layout/VerticalCurvedList"/>
    <dgm:cxn modelId="{1EC1A899-EB69-43B1-B7F6-F8D277D1A451}" type="presParOf" srcId="{EDD39A04-7545-41F7-9C8E-091EC0E81740}" destId="{2DE0CED0-00D5-4669-8F70-67B03F64AE9B}" srcOrd="0" destOrd="0" presId="urn:microsoft.com/office/officeart/2008/layout/VerticalCurvedList"/>
    <dgm:cxn modelId="{6532D63A-51B8-421D-B930-D6090991E873}" type="presParOf" srcId="{2DE0CED0-00D5-4669-8F70-67B03F64AE9B}" destId="{E6698564-35B9-4DEB-9EB7-D2D99CFE5C2F}" srcOrd="0" destOrd="0" presId="urn:microsoft.com/office/officeart/2008/layout/VerticalCurvedList"/>
    <dgm:cxn modelId="{197BBE84-779E-4F99-A429-DC122823C112}" type="presParOf" srcId="{2DE0CED0-00D5-4669-8F70-67B03F64AE9B}" destId="{97781D90-F62B-40F9-B480-761F233317DF}" srcOrd="1" destOrd="0" presId="urn:microsoft.com/office/officeart/2008/layout/VerticalCurvedList"/>
    <dgm:cxn modelId="{325D7A26-E2A7-4C67-BBF3-394F1999A1D2}" type="presParOf" srcId="{2DE0CED0-00D5-4669-8F70-67B03F64AE9B}" destId="{248EBF97-ED4A-49D0-9801-60FFDD893755}" srcOrd="2" destOrd="0" presId="urn:microsoft.com/office/officeart/2008/layout/VerticalCurvedList"/>
    <dgm:cxn modelId="{E0AF514A-FADF-4FA1-8BBB-3A6AAA96150D}" type="presParOf" srcId="{2DE0CED0-00D5-4669-8F70-67B03F64AE9B}" destId="{883E250E-5349-43FB-A87E-9F0E312D38FC}" srcOrd="3" destOrd="0" presId="urn:microsoft.com/office/officeart/2008/layout/VerticalCurvedList"/>
    <dgm:cxn modelId="{C529BB34-48CD-42E4-BA95-F606C8B22F9C}" type="presParOf" srcId="{EDD39A04-7545-41F7-9C8E-091EC0E81740}" destId="{13858570-7261-4BB5-894C-88B49FA69758}" srcOrd="1" destOrd="0" presId="urn:microsoft.com/office/officeart/2008/layout/VerticalCurvedList"/>
    <dgm:cxn modelId="{F7259617-7351-4B07-92F6-0F2EDB8991DF}" type="presParOf" srcId="{EDD39A04-7545-41F7-9C8E-091EC0E81740}" destId="{47C1D541-CF9D-4A89-88C1-8341944087AA}" srcOrd="2" destOrd="0" presId="urn:microsoft.com/office/officeart/2008/layout/VerticalCurvedList"/>
    <dgm:cxn modelId="{379F4E9C-AACF-49E0-9E0C-E54469A72C81}" type="presParOf" srcId="{47C1D541-CF9D-4A89-88C1-8341944087AA}" destId="{38FFA436-3311-4EEA-8F1A-ABE717C2C2E0}" srcOrd="0" destOrd="0" presId="urn:microsoft.com/office/officeart/2008/layout/VerticalCurvedList"/>
    <dgm:cxn modelId="{FD26EB8B-5E3E-480B-B501-21B595DF3A46}" type="presParOf" srcId="{EDD39A04-7545-41F7-9C8E-091EC0E81740}" destId="{51D58F80-D132-4829-82C6-973DE097585F}" srcOrd="3" destOrd="0" presId="urn:microsoft.com/office/officeart/2008/layout/VerticalCurvedList"/>
    <dgm:cxn modelId="{CA800425-C409-46CD-8AD1-EF577352A492}" type="presParOf" srcId="{EDD39A04-7545-41F7-9C8E-091EC0E81740}" destId="{B53FC8B7-E0DF-4837-8DE5-0C5944230A69}" srcOrd="4" destOrd="0" presId="urn:microsoft.com/office/officeart/2008/layout/VerticalCurvedList"/>
    <dgm:cxn modelId="{9CB0042A-2A51-4B1E-A782-8879491BEF20}" type="presParOf" srcId="{B53FC8B7-E0DF-4837-8DE5-0C5944230A69}" destId="{BEB35C42-54B2-45B8-89A5-BD5999B2ED7B}" srcOrd="0" destOrd="0" presId="urn:microsoft.com/office/officeart/2008/layout/VerticalCurvedList"/>
    <dgm:cxn modelId="{CB2D3F1C-E62A-4203-AF7C-7A2B560184C1}" type="presParOf" srcId="{EDD39A04-7545-41F7-9C8E-091EC0E81740}" destId="{F3E8E765-8703-4C15-85C1-A955A4447F98}" srcOrd="5" destOrd="0" presId="urn:microsoft.com/office/officeart/2008/layout/VerticalCurvedList"/>
    <dgm:cxn modelId="{52823268-CBB8-4207-8EC6-2F260327CB0D}" type="presParOf" srcId="{EDD39A04-7545-41F7-9C8E-091EC0E81740}" destId="{F6353E74-6B33-42D6-8676-196C83B432D0}" srcOrd="6" destOrd="0" presId="urn:microsoft.com/office/officeart/2008/layout/VerticalCurvedList"/>
    <dgm:cxn modelId="{2AE824FB-FB96-4245-A499-D243156B0395}" type="presParOf" srcId="{F6353E74-6B33-42D6-8676-196C83B432D0}" destId="{767FE3E8-D926-4467-AADA-A54B234706DA}"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9.xml><?xml version="1.0" encoding="utf-8"?>
<dgm:dataModel xmlns:dgm="http://schemas.openxmlformats.org/drawingml/2006/diagram" xmlns:a="http://schemas.openxmlformats.org/drawingml/2006/main">
  <dgm:ptLst>
    <dgm:pt modelId="{CA41A13A-7CFD-4B72-99E3-2D3DFEF261AD}" type="doc">
      <dgm:prSet loTypeId="urn:microsoft.com/office/officeart/2008/layout/VerticalCurvedList" loCatId="list" qsTypeId="urn:microsoft.com/office/officeart/2005/8/quickstyle/simple1" qsCatId="simple" csTypeId="urn:microsoft.com/office/officeart/2005/8/colors/colorful4" csCatId="colorful" phldr="1"/>
      <dgm:spPr/>
      <dgm:t>
        <a:bodyPr/>
        <a:lstStyle/>
        <a:p>
          <a:pPr rtl="1"/>
          <a:endParaRPr lang="ar-SA"/>
        </a:p>
      </dgm:t>
    </dgm:pt>
    <dgm:pt modelId="{ACE3731A-FCED-44A6-88DD-43D02CB741AF}">
      <dgm:prSet phldrT="[نص]"/>
      <dgm:spPr/>
      <dgm:t>
        <a:bodyPr/>
        <a:lstStyle/>
        <a:p>
          <a:pPr rtl="1"/>
          <a:r>
            <a:rPr lang="ar-SA" dirty="0" smtClean="0"/>
            <a:t>تقديرات المعلمين</a:t>
          </a:r>
          <a:endParaRPr lang="ar-SA" dirty="0"/>
        </a:p>
      </dgm:t>
    </dgm:pt>
    <dgm:pt modelId="{0F9292E0-7144-4797-99CA-91FB5C456C7B}" type="parTrans" cxnId="{29B21C92-63DA-48C8-887B-84B0C38F09B5}">
      <dgm:prSet/>
      <dgm:spPr/>
      <dgm:t>
        <a:bodyPr/>
        <a:lstStyle/>
        <a:p>
          <a:pPr rtl="1"/>
          <a:endParaRPr lang="ar-SA"/>
        </a:p>
      </dgm:t>
    </dgm:pt>
    <dgm:pt modelId="{355F8D89-937B-4C84-AF8E-6FB98333BB08}" type="sibTrans" cxnId="{29B21C92-63DA-48C8-887B-84B0C38F09B5}">
      <dgm:prSet/>
      <dgm:spPr/>
      <dgm:t>
        <a:bodyPr/>
        <a:lstStyle/>
        <a:p>
          <a:pPr rtl="1"/>
          <a:endParaRPr lang="ar-SA"/>
        </a:p>
      </dgm:t>
    </dgm:pt>
    <dgm:pt modelId="{31F97E0F-6F85-450C-B8F6-3B60A445AFD0}">
      <dgm:prSet phldrT="[نص]"/>
      <dgm:spPr/>
      <dgm:t>
        <a:bodyPr/>
        <a:lstStyle/>
        <a:p>
          <a:pPr rtl="1"/>
          <a:r>
            <a:rPr lang="ar-SA" dirty="0" smtClean="0"/>
            <a:t>تقديرات الأخصائيين النفسيين</a:t>
          </a:r>
          <a:endParaRPr lang="ar-SA" dirty="0"/>
        </a:p>
      </dgm:t>
    </dgm:pt>
    <dgm:pt modelId="{E7281BDB-6347-4A07-948A-DFDE3D572FCA}" type="parTrans" cxnId="{6AC1296B-8F4D-4742-A774-375D48E66AC1}">
      <dgm:prSet/>
      <dgm:spPr/>
      <dgm:t>
        <a:bodyPr/>
        <a:lstStyle/>
        <a:p>
          <a:pPr rtl="1"/>
          <a:endParaRPr lang="ar-SA"/>
        </a:p>
      </dgm:t>
    </dgm:pt>
    <dgm:pt modelId="{A55E6905-8A33-4D8F-A482-371A3F7DF141}" type="sibTrans" cxnId="{6AC1296B-8F4D-4742-A774-375D48E66AC1}">
      <dgm:prSet/>
      <dgm:spPr/>
      <dgm:t>
        <a:bodyPr/>
        <a:lstStyle/>
        <a:p>
          <a:pPr rtl="1"/>
          <a:endParaRPr lang="ar-SA"/>
        </a:p>
      </dgm:t>
    </dgm:pt>
    <dgm:pt modelId="{9D61B402-351A-4DB9-88CA-77100EDE6DBF}">
      <dgm:prSet phldrT="[نص]"/>
      <dgm:spPr/>
      <dgm:t>
        <a:bodyPr/>
        <a:lstStyle/>
        <a:p>
          <a:pPr rtl="1"/>
          <a:r>
            <a:rPr lang="ar-SA" dirty="0" smtClean="0"/>
            <a:t>تقديرات الأقران أو الزملاء</a:t>
          </a:r>
          <a:endParaRPr lang="ar-SA" dirty="0"/>
        </a:p>
      </dgm:t>
    </dgm:pt>
    <dgm:pt modelId="{A2C538AB-8AE1-4D51-812A-E5663A068106}" type="parTrans" cxnId="{E7F8D744-3EA6-4481-83BB-F4D454ADEE44}">
      <dgm:prSet/>
      <dgm:spPr/>
      <dgm:t>
        <a:bodyPr/>
        <a:lstStyle/>
        <a:p>
          <a:pPr rtl="1"/>
          <a:endParaRPr lang="ar-SA"/>
        </a:p>
      </dgm:t>
    </dgm:pt>
    <dgm:pt modelId="{AF2460EC-4A47-4200-9E00-0E19542DAC8A}" type="sibTrans" cxnId="{E7F8D744-3EA6-4481-83BB-F4D454ADEE44}">
      <dgm:prSet/>
      <dgm:spPr/>
      <dgm:t>
        <a:bodyPr/>
        <a:lstStyle/>
        <a:p>
          <a:pPr rtl="1"/>
          <a:endParaRPr lang="ar-SA"/>
        </a:p>
      </dgm:t>
    </dgm:pt>
    <dgm:pt modelId="{7B91AA79-AF65-46FD-B8AA-10E6C32C74AF}">
      <dgm:prSet phldrT="[نص]"/>
      <dgm:spPr/>
      <dgm:t>
        <a:bodyPr/>
        <a:lstStyle/>
        <a:p>
          <a:pPr rtl="1"/>
          <a:r>
            <a:rPr lang="ar-SA" dirty="0" smtClean="0"/>
            <a:t>تقديرات الوالدين</a:t>
          </a:r>
          <a:endParaRPr lang="ar-SA" dirty="0"/>
        </a:p>
      </dgm:t>
    </dgm:pt>
    <dgm:pt modelId="{2A2C17DB-4C60-4EDA-ABBD-A25741567516}" type="parTrans" cxnId="{20939809-998B-40B1-B7D5-67FF1B5E0AB1}">
      <dgm:prSet/>
      <dgm:spPr/>
      <dgm:t>
        <a:bodyPr/>
        <a:lstStyle/>
        <a:p>
          <a:pPr rtl="1"/>
          <a:endParaRPr lang="ar-SA"/>
        </a:p>
      </dgm:t>
    </dgm:pt>
    <dgm:pt modelId="{02AF8394-1DD8-4AB2-9669-700DE70A16BE}" type="sibTrans" cxnId="{20939809-998B-40B1-B7D5-67FF1B5E0AB1}">
      <dgm:prSet/>
      <dgm:spPr/>
      <dgm:t>
        <a:bodyPr/>
        <a:lstStyle/>
        <a:p>
          <a:pPr rtl="1"/>
          <a:endParaRPr lang="ar-SA"/>
        </a:p>
      </dgm:t>
    </dgm:pt>
    <dgm:pt modelId="{CE1DC121-E6F4-4A42-A999-3E6A8412CCCF}">
      <dgm:prSet phldrT="[نص]"/>
      <dgm:spPr/>
      <dgm:t>
        <a:bodyPr/>
        <a:lstStyle/>
        <a:p>
          <a:pPr rtl="1"/>
          <a:r>
            <a:rPr lang="ar-SA" dirty="0" smtClean="0"/>
            <a:t>التقارير الذاتية</a:t>
          </a:r>
          <a:endParaRPr lang="ar-SA" dirty="0"/>
        </a:p>
      </dgm:t>
    </dgm:pt>
    <dgm:pt modelId="{19EEE331-6380-4C54-9E49-9E1C8BB43381}" type="parTrans" cxnId="{2C10C981-1807-41E0-A20C-5E0DF11662BA}">
      <dgm:prSet/>
      <dgm:spPr/>
      <dgm:t>
        <a:bodyPr/>
        <a:lstStyle/>
        <a:p>
          <a:pPr rtl="1"/>
          <a:endParaRPr lang="ar-SA"/>
        </a:p>
      </dgm:t>
    </dgm:pt>
    <dgm:pt modelId="{A95CFE5C-2849-446D-AAA9-14DB6F7E7073}" type="sibTrans" cxnId="{2C10C981-1807-41E0-A20C-5E0DF11662BA}">
      <dgm:prSet/>
      <dgm:spPr/>
      <dgm:t>
        <a:bodyPr/>
        <a:lstStyle/>
        <a:p>
          <a:pPr rtl="1"/>
          <a:endParaRPr lang="ar-SA"/>
        </a:p>
      </dgm:t>
    </dgm:pt>
    <dgm:pt modelId="{84F88365-312B-42F8-8405-D981CC6EE4B8}" type="pres">
      <dgm:prSet presAssocID="{CA41A13A-7CFD-4B72-99E3-2D3DFEF261AD}" presName="Name0" presStyleCnt="0">
        <dgm:presLayoutVars>
          <dgm:chMax val="7"/>
          <dgm:chPref val="7"/>
          <dgm:dir/>
        </dgm:presLayoutVars>
      </dgm:prSet>
      <dgm:spPr/>
      <dgm:t>
        <a:bodyPr/>
        <a:lstStyle/>
        <a:p>
          <a:pPr rtl="1"/>
          <a:endParaRPr lang="ar-SA"/>
        </a:p>
      </dgm:t>
    </dgm:pt>
    <dgm:pt modelId="{EDD39A04-7545-41F7-9C8E-091EC0E81740}" type="pres">
      <dgm:prSet presAssocID="{CA41A13A-7CFD-4B72-99E3-2D3DFEF261AD}" presName="Name1" presStyleCnt="0"/>
      <dgm:spPr/>
    </dgm:pt>
    <dgm:pt modelId="{2DE0CED0-00D5-4669-8F70-67B03F64AE9B}" type="pres">
      <dgm:prSet presAssocID="{CA41A13A-7CFD-4B72-99E3-2D3DFEF261AD}" presName="cycle" presStyleCnt="0"/>
      <dgm:spPr/>
    </dgm:pt>
    <dgm:pt modelId="{E6698564-35B9-4DEB-9EB7-D2D99CFE5C2F}" type="pres">
      <dgm:prSet presAssocID="{CA41A13A-7CFD-4B72-99E3-2D3DFEF261AD}" presName="srcNode" presStyleLbl="node1" presStyleIdx="0" presStyleCnt="5"/>
      <dgm:spPr/>
    </dgm:pt>
    <dgm:pt modelId="{97781D90-F62B-40F9-B480-761F233317DF}" type="pres">
      <dgm:prSet presAssocID="{CA41A13A-7CFD-4B72-99E3-2D3DFEF261AD}" presName="conn" presStyleLbl="parChTrans1D2" presStyleIdx="0" presStyleCnt="1"/>
      <dgm:spPr/>
      <dgm:t>
        <a:bodyPr/>
        <a:lstStyle/>
        <a:p>
          <a:pPr rtl="1"/>
          <a:endParaRPr lang="ar-SA"/>
        </a:p>
      </dgm:t>
    </dgm:pt>
    <dgm:pt modelId="{248EBF97-ED4A-49D0-9801-60FFDD893755}" type="pres">
      <dgm:prSet presAssocID="{CA41A13A-7CFD-4B72-99E3-2D3DFEF261AD}" presName="extraNode" presStyleLbl="node1" presStyleIdx="0" presStyleCnt="5"/>
      <dgm:spPr/>
    </dgm:pt>
    <dgm:pt modelId="{883E250E-5349-43FB-A87E-9F0E312D38FC}" type="pres">
      <dgm:prSet presAssocID="{CA41A13A-7CFD-4B72-99E3-2D3DFEF261AD}" presName="dstNode" presStyleLbl="node1" presStyleIdx="0" presStyleCnt="5"/>
      <dgm:spPr/>
    </dgm:pt>
    <dgm:pt modelId="{13858570-7261-4BB5-894C-88B49FA69758}" type="pres">
      <dgm:prSet presAssocID="{ACE3731A-FCED-44A6-88DD-43D02CB741AF}" presName="text_1" presStyleLbl="node1" presStyleIdx="0" presStyleCnt="5">
        <dgm:presLayoutVars>
          <dgm:bulletEnabled val="1"/>
        </dgm:presLayoutVars>
      </dgm:prSet>
      <dgm:spPr/>
      <dgm:t>
        <a:bodyPr/>
        <a:lstStyle/>
        <a:p>
          <a:pPr rtl="1"/>
          <a:endParaRPr lang="ar-SA"/>
        </a:p>
      </dgm:t>
    </dgm:pt>
    <dgm:pt modelId="{47C1D541-CF9D-4A89-88C1-8341944087AA}" type="pres">
      <dgm:prSet presAssocID="{ACE3731A-FCED-44A6-88DD-43D02CB741AF}" presName="accent_1" presStyleCnt="0"/>
      <dgm:spPr/>
    </dgm:pt>
    <dgm:pt modelId="{38FFA436-3311-4EEA-8F1A-ABE717C2C2E0}" type="pres">
      <dgm:prSet presAssocID="{ACE3731A-FCED-44A6-88DD-43D02CB741AF}" presName="accentRepeatNode" presStyleLbl="solidFgAcc1" presStyleIdx="0" presStyleCnt="5"/>
      <dgm:spPr/>
    </dgm:pt>
    <dgm:pt modelId="{51D58F80-D132-4829-82C6-973DE097585F}" type="pres">
      <dgm:prSet presAssocID="{7B91AA79-AF65-46FD-B8AA-10E6C32C74AF}" presName="text_2" presStyleLbl="node1" presStyleIdx="1" presStyleCnt="5">
        <dgm:presLayoutVars>
          <dgm:bulletEnabled val="1"/>
        </dgm:presLayoutVars>
      </dgm:prSet>
      <dgm:spPr/>
      <dgm:t>
        <a:bodyPr/>
        <a:lstStyle/>
        <a:p>
          <a:pPr rtl="1"/>
          <a:endParaRPr lang="ar-SA"/>
        </a:p>
      </dgm:t>
    </dgm:pt>
    <dgm:pt modelId="{B53FC8B7-E0DF-4837-8DE5-0C5944230A69}" type="pres">
      <dgm:prSet presAssocID="{7B91AA79-AF65-46FD-B8AA-10E6C32C74AF}" presName="accent_2" presStyleCnt="0"/>
      <dgm:spPr/>
    </dgm:pt>
    <dgm:pt modelId="{BEB35C42-54B2-45B8-89A5-BD5999B2ED7B}" type="pres">
      <dgm:prSet presAssocID="{7B91AA79-AF65-46FD-B8AA-10E6C32C74AF}" presName="accentRepeatNode" presStyleLbl="solidFgAcc1" presStyleIdx="1" presStyleCnt="5"/>
      <dgm:spPr/>
    </dgm:pt>
    <dgm:pt modelId="{F3E8E765-8703-4C15-85C1-A955A4447F98}" type="pres">
      <dgm:prSet presAssocID="{31F97E0F-6F85-450C-B8F6-3B60A445AFD0}" presName="text_3" presStyleLbl="node1" presStyleIdx="2" presStyleCnt="5">
        <dgm:presLayoutVars>
          <dgm:bulletEnabled val="1"/>
        </dgm:presLayoutVars>
      </dgm:prSet>
      <dgm:spPr/>
      <dgm:t>
        <a:bodyPr/>
        <a:lstStyle/>
        <a:p>
          <a:pPr rtl="1"/>
          <a:endParaRPr lang="ar-SA"/>
        </a:p>
      </dgm:t>
    </dgm:pt>
    <dgm:pt modelId="{F6353E74-6B33-42D6-8676-196C83B432D0}" type="pres">
      <dgm:prSet presAssocID="{31F97E0F-6F85-450C-B8F6-3B60A445AFD0}" presName="accent_3" presStyleCnt="0"/>
      <dgm:spPr/>
    </dgm:pt>
    <dgm:pt modelId="{767FE3E8-D926-4467-AADA-A54B234706DA}" type="pres">
      <dgm:prSet presAssocID="{31F97E0F-6F85-450C-B8F6-3B60A445AFD0}" presName="accentRepeatNode" presStyleLbl="solidFgAcc1" presStyleIdx="2" presStyleCnt="5"/>
      <dgm:spPr/>
    </dgm:pt>
    <dgm:pt modelId="{7EC2E29A-9F90-4F24-8AA2-65181B159233}" type="pres">
      <dgm:prSet presAssocID="{9D61B402-351A-4DB9-88CA-77100EDE6DBF}" presName="text_4" presStyleLbl="node1" presStyleIdx="3" presStyleCnt="5">
        <dgm:presLayoutVars>
          <dgm:bulletEnabled val="1"/>
        </dgm:presLayoutVars>
      </dgm:prSet>
      <dgm:spPr/>
      <dgm:t>
        <a:bodyPr/>
        <a:lstStyle/>
        <a:p>
          <a:pPr rtl="1"/>
          <a:endParaRPr lang="ar-SA"/>
        </a:p>
      </dgm:t>
    </dgm:pt>
    <dgm:pt modelId="{C7FA8BAA-05A2-49B9-B336-48ED74796D04}" type="pres">
      <dgm:prSet presAssocID="{9D61B402-351A-4DB9-88CA-77100EDE6DBF}" presName="accent_4" presStyleCnt="0"/>
      <dgm:spPr/>
    </dgm:pt>
    <dgm:pt modelId="{75E89DA0-9B6A-4E77-8C85-269AEAA0BE57}" type="pres">
      <dgm:prSet presAssocID="{9D61B402-351A-4DB9-88CA-77100EDE6DBF}" presName="accentRepeatNode" presStyleLbl="solidFgAcc1" presStyleIdx="3" presStyleCnt="5"/>
      <dgm:spPr/>
    </dgm:pt>
    <dgm:pt modelId="{9A8D8227-D39C-4C5B-8268-642F4E6B8508}" type="pres">
      <dgm:prSet presAssocID="{CE1DC121-E6F4-4A42-A999-3E6A8412CCCF}" presName="text_5" presStyleLbl="node1" presStyleIdx="4" presStyleCnt="5">
        <dgm:presLayoutVars>
          <dgm:bulletEnabled val="1"/>
        </dgm:presLayoutVars>
      </dgm:prSet>
      <dgm:spPr/>
      <dgm:t>
        <a:bodyPr/>
        <a:lstStyle/>
        <a:p>
          <a:pPr rtl="1"/>
          <a:endParaRPr lang="ar-SA"/>
        </a:p>
      </dgm:t>
    </dgm:pt>
    <dgm:pt modelId="{967FEC8D-175D-45F9-9D18-4F3921654DC5}" type="pres">
      <dgm:prSet presAssocID="{CE1DC121-E6F4-4A42-A999-3E6A8412CCCF}" presName="accent_5" presStyleCnt="0"/>
      <dgm:spPr/>
    </dgm:pt>
    <dgm:pt modelId="{15AA565A-8C72-4B5B-8955-C8D308DAD06E}" type="pres">
      <dgm:prSet presAssocID="{CE1DC121-E6F4-4A42-A999-3E6A8412CCCF}" presName="accentRepeatNode" presStyleLbl="solidFgAcc1" presStyleIdx="4" presStyleCnt="5"/>
      <dgm:spPr/>
    </dgm:pt>
  </dgm:ptLst>
  <dgm:cxnLst>
    <dgm:cxn modelId="{6AC1296B-8F4D-4742-A774-375D48E66AC1}" srcId="{CA41A13A-7CFD-4B72-99E3-2D3DFEF261AD}" destId="{31F97E0F-6F85-450C-B8F6-3B60A445AFD0}" srcOrd="2" destOrd="0" parTransId="{E7281BDB-6347-4A07-948A-DFDE3D572FCA}" sibTransId="{A55E6905-8A33-4D8F-A482-371A3F7DF141}"/>
    <dgm:cxn modelId="{29B21C92-63DA-48C8-887B-84B0C38F09B5}" srcId="{CA41A13A-7CFD-4B72-99E3-2D3DFEF261AD}" destId="{ACE3731A-FCED-44A6-88DD-43D02CB741AF}" srcOrd="0" destOrd="0" parTransId="{0F9292E0-7144-4797-99CA-91FB5C456C7B}" sibTransId="{355F8D89-937B-4C84-AF8E-6FB98333BB08}"/>
    <dgm:cxn modelId="{A0B29433-DF83-4FED-B973-0248E36FA63B}" type="presOf" srcId="{ACE3731A-FCED-44A6-88DD-43D02CB741AF}" destId="{13858570-7261-4BB5-894C-88B49FA69758}" srcOrd="0" destOrd="0" presId="urn:microsoft.com/office/officeart/2008/layout/VerticalCurvedList"/>
    <dgm:cxn modelId="{17EC91B9-206A-4813-987E-6A749F6F62A3}" type="presOf" srcId="{31F97E0F-6F85-450C-B8F6-3B60A445AFD0}" destId="{F3E8E765-8703-4C15-85C1-A955A4447F98}" srcOrd="0" destOrd="0" presId="urn:microsoft.com/office/officeart/2008/layout/VerticalCurvedList"/>
    <dgm:cxn modelId="{23D58F18-D0B7-43C6-AF7A-FC099F8F31F4}" type="presOf" srcId="{9D61B402-351A-4DB9-88CA-77100EDE6DBF}" destId="{7EC2E29A-9F90-4F24-8AA2-65181B159233}" srcOrd="0" destOrd="0" presId="urn:microsoft.com/office/officeart/2008/layout/VerticalCurvedList"/>
    <dgm:cxn modelId="{8EE53D64-E99D-4E4C-A029-7D4AF116EE4E}" type="presOf" srcId="{355F8D89-937B-4C84-AF8E-6FB98333BB08}" destId="{97781D90-F62B-40F9-B480-761F233317DF}" srcOrd="0" destOrd="0" presId="urn:microsoft.com/office/officeart/2008/layout/VerticalCurvedList"/>
    <dgm:cxn modelId="{E7F8D744-3EA6-4481-83BB-F4D454ADEE44}" srcId="{CA41A13A-7CFD-4B72-99E3-2D3DFEF261AD}" destId="{9D61B402-351A-4DB9-88CA-77100EDE6DBF}" srcOrd="3" destOrd="0" parTransId="{A2C538AB-8AE1-4D51-812A-E5663A068106}" sibTransId="{AF2460EC-4A47-4200-9E00-0E19542DAC8A}"/>
    <dgm:cxn modelId="{9E675C00-68C4-445E-BF56-CC5195A9A925}" type="presOf" srcId="{CE1DC121-E6F4-4A42-A999-3E6A8412CCCF}" destId="{9A8D8227-D39C-4C5B-8268-642F4E6B8508}" srcOrd="0" destOrd="0" presId="urn:microsoft.com/office/officeart/2008/layout/VerticalCurvedList"/>
    <dgm:cxn modelId="{2C10C981-1807-41E0-A20C-5E0DF11662BA}" srcId="{CA41A13A-7CFD-4B72-99E3-2D3DFEF261AD}" destId="{CE1DC121-E6F4-4A42-A999-3E6A8412CCCF}" srcOrd="4" destOrd="0" parTransId="{19EEE331-6380-4C54-9E49-9E1C8BB43381}" sibTransId="{A95CFE5C-2849-446D-AAA9-14DB6F7E7073}"/>
    <dgm:cxn modelId="{ABA54867-E9D7-4E8E-AA3D-3F6B3DAA5AC4}" type="presOf" srcId="{CA41A13A-7CFD-4B72-99E3-2D3DFEF261AD}" destId="{84F88365-312B-42F8-8405-D981CC6EE4B8}" srcOrd="0" destOrd="0" presId="urn:microsoft.com/office/officeart/2008/layout/VerticalCurvedList"/>
    <dgm:cxn modelId="{C6E92F73-4A7E-43AB-B6B8-0EF39598B5ED}" type="presOf" srcId="{7B91AA79-AF65-46FD-B8AA-10E6C32C74AF}" destId="{51D58F80-D132-4829-82C6-973DE097585F}" srcOrd="0" destOrd="0" presId="urn:microsoft.com/office/officeart/2008/layout/VerticalCurvedList"/>
    <dgm:cxn modelId="{20939809-998B-40B1-B7D5-67FF1B5E0AB1}" srcId="{CA41A13A-7CFD-4B72-99E3-2D3DFEF261AD}" destId="{7B91AA79-AF65-46FD-B8AA-10E6C32C74AF}" srcOrd="1" destOrd="0" parTransId="{2A2C17DB-4C60-4EDA-ABBD-A25741567516}" sibTransId="{02AF8394-1DD8-4AB2-9669-700DE70A16BE}"/>
    <dgm:cxn modelId="{80115F17-CF7C-4F64-BCC7-AD26039327AB}" type="presParOf" srcId="{84F88365-312B-42F8-8405-D981CC6EE4B8}" destId="{EDD39A04-7545-41F7-9C8E-091EC0E81740}" srcOrd="0" destOrd="0" presId="urn:microsoft.com/office/officeart/2008/layout/VerticalCurvedList"/>
    <dgm:cxn modelId="{F894BEAB-D46F-4B92-A81C-3DCC30DF9113}" type="presParOf" srcId="{EDD39A04-7545-41F7-9C8E-091EC0E81740}" destId="{2DE0CED0-00D5-4669-8F70-67B03F64AE9B}" srcOrd="0" destOrd="0" presId="urn:microsoft.com/office/officeart/2008/layout/VerticalCurvedList"/>
    <dgm:cxn modelId="{A7E6B1A4-E4B5-469C-B8FF-3BDD1615CED8}" type="presParOf" srcId="{2DE0CED0-00D5-4669-8F70-67B03F64AE9B}" destId="{E6698564-35B9-4DEB-9EB7-D2D99CFE5C2F}" srcOrd="0" destOrd="0" presId="urn:microsoft.com/office/officeart/2008/layout/VerticalCurvedList"/>
    <dgm:cxn modelId="{16974D85-5DAD-4462-A0E1-2EEF142696AD}" type="presParOf" srcId="{2DE0CED0-00D5-4669-8F70-67B03F64AE9B}" destId="{97781D90-F62B-40F9-B480-761F233317DF}" srcOrd="1" destOrd="0" presId="urn:microsoft.com/office/officeart/2008/layout/VerticalCurvedList"/>
    <dgm:cxn modelId="{A84C34A0-8A25-411E-A655-051803F099F7}" type="presParOf" srcId="{2DE0CED0-00D5-4669-8F70-67B03F64AE9B}" destId="{248EBF97-ED4A-49D0-9801-60FFDD893755}" srcOrd="2" destOrd="0" presId="urn:microsoft.com/office/officeart/2008/layout/VerticalCurvedList"/>
    <dgm:cxn modelId="{395CBF7B-487A-4AD2-8DF1-F5E25F836A0C}" type="presParOf" srcId="{2DE0CED0-00D5-4669-8F70-67B03F64AE9B}" destId="{883E250E-5349-43FB-A87E-9F0E312D38FC}" srcOrd="3" destOrd="0" presId="urn:microsoft.com/office/officeart/2008/layout/VerticalCurvedList"/>
    <dgm:cxn modelId="{B57DE816-1449-4C1B-AF1E-565A897591C0}" type="presParOf" srcId="{EDD39A04-7545-41F7-9C8E-091EC0E81740}" destId="{13858570-7261-4BB5-894C-88B49FA69758}" srcOrd="1" destOrd="0" presId="urn:microsoft.com/office/officeart/2008/layout/VerticalCurvedList"/>
    <dgm:cxn modelId="{1623A7B3-A37C-42D8-93DE-64A3DE5A5B8B}" type="presParOf" srcId="{EDD39A04-7545-41F7-9C8E-091EC0E81740}" destId="{47C1D541-CF9D-4A89-88C1-8341944087AA}" srcOrd="2" destOrd="0" presId="urn:microsoft.com/office/officeart/2008/layout/VerticalCurvedList"/>
    <dgm:cxn modelId="{D4D44276-7F84-4E41-9BA8-5CFFBAEA36D9}" type="presParOf" srcId="{47C1D541-CF9D-4A89-88C1-8341944087AA}" destId="{38FFA436-3311-4EEA-8F1A-ABE717C2C2E0}" srcOrd="0" destOrd="0" presId="urn:microsoft.com/office/officeart/2008/layout/VerticalCurvedList"/>
    <dgm:cxn modelId="{EDB3AE65-81F7-45F6-82F0-145879DB5D7A}" type="presParOf" srcId="{EDD39A04-7545-41F7-9C8E-091EC0E81740}" destId="{51D58F80-D132-4829-82C6-973DE097585F}" srcOrd="3" destOrd="0" presId="urn:microsoft.com/office/officeart/2008/layout/VerticalCurvedList"/>
    <dgm:cxn modelId="{ADD9F008-FCCC-4ADE-8718-0480EECA382D}" type="presParOf" srcId="{EDD39A04-7545-41F7-9C8E-091EC0E81740}" destId="{B53FC8B7-E0DF-4837-8DE5-0C5944230A69}" srcOrd="4" destOrd="0" presId="urn:microsoft.com/office/officeart/2008/layout/VerticalCurvedList"/>
    <dgm:cxn modelId="{FAA76441-2453-446E-AEB2-F25EE7702544}" type="presParOf" srcId="{B53FC8B7-E0DF-4837-8DE5-0C5944230A69}" destId="{BEB35C42-54B2-45B8-89A5-BD5999B2ED7B}" srcOrd="0" destOrd="0" presId="urn:microsoft.com/office/officeart/2008/layout/VerticalCurvedList"/>
    <dgm:cxn modelId="{ACF23D1C-6DD8-4843-ABFA-07520755FA46}" type="presParOf" srcId="{EDD39A04-7545-41F7-9C8E-091EC0E81740}" destId="{F3E8E765-8703-4C15-85C1-A955A4447F98}" srcOrd="5" destOrd="0" presId="urn:microsoft.com/office/officeart/2008/layout/VerticalCurvedList"/>
    <dgm:cxn modelId="{770BAB28-3106-47E1-A344-D39E8A6843AC}" type="presParOf" srcId="{EDD39A04-7545-41F7-9C8E-091EC0E81740}" destId="{F6353E74-6B33-42D6-8676-196C83B432D0}" srcOrd="6" destOrd="0" presId="urn:microsoft.com/office/officeart/2008/layout/VerticalCurvedList"/>
    <dgm:cxn modelId="{5568B1BE-A01C-4995-88CE-757BE66BA1A3}" type="presParOf" srcId="{F6353E74-6B33-42D6-8676-196C83B432D0}" destId="{767FE3E8-D926-4467-AADA-A54B234706DA}" srcOrd="0" destOrd="0" presId="urn:microsoft.com/office/officeart/2008/layout/VerticalCurvedList"/>
    <dgm:cxn modelId="{EB6D6B74-C733-442C-9866-0B9FD5712B93}" type="presParOf" srcId="{EDD39A04-7545-41F7-9C8E-091EC0E81740}" destId="{7EC2E29A-9F90-4F24-8AA2-65181B159233}" srcOrd="7" destOrd="0" presId="urn:microsoft.com/office/officeart/2008/layout/VerticalCurvedList"/>
    <dgm:cxn modelId="{430AF84B-09F6-4041-9EE2-C8CC89B471F4}" type="presParOf" srcId="{EDD39A04-7545-41F7-9C8E-091EC0E81740}" destId="{C7FA8BAA-05A2-49B9-B336-48ED74796D04}" srcOrd="8" destOrd="0" presId="urn:microsoft.com/office/officeart/2008/layout/VerticalCurvedList"/>
    <dgm:cxn modelId="{49A8748D-F3C5-4936-9794-2C38C100401D}" type="presParOf" srcId="{C7FA8BAA-05A2-49B9-B336-48ED74796D04}" destId="{75E89DA0-9B6A-4E77-8C85-269AEAA0BE57}" srcOrd="0" destOrd="0" presId="urn:microsoft.com/office/officeart/2008/layout/VerticalCurvedList"/>
    <dgm:cxn modelId="{59752C67-992E-48DB-8122-25368723CC8A}" type="presParOf" srcId="{EDD39A04-7545-41F7-9C8E-091EC0E81740}" destId="{9A8D8227-D39C-4C5B-8268-642F4E6B8508}" srcOrd="9" destOrd="0" presId="urn:microsoft.com/office/officeart/2008/layout/VerticalCurvedList"/>
    <dgm:cxn modelId="{5B88C420-6020-48B6-B6EA-45E82CCA3512}" type="presParOf" srcId="{EDD39A04-7545-41F7-9C8E-091EC0E81740}" destId="{967FEC8D-175D-45F9-9D18-4F3921654DC5}" srcOrd="10" destOrd="0" presId="urn:microsoft.com/office/officeart/2008/layout/VerticalCurvedList"/>
    <dgm:cxn modelId="{540D56E9-8B5F-4EAB-9118-030A9FA2A36F}" type="presParOf" srcId="{967FEC8D-175D-45F9-9D18-4F3921654DC5}" destId="{15AA565A-8C72-4B5B-8955-C8D308DAD06E}"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3775025-3E26-499C-B2B6-342FF20BACF2}" type="doc">
      <dgm:prSet loTypeId="urn:microsoft.com/office/officeart/2005/8/layout/arrow2" loCatId="process" qsTypeId="urn:microsoft.com/office/officeart/2005/8/quickstyle/simple1" qsCatId="simple" csTypeId="urn:microsoft.com/office/officeart/2005/8/colors/colorful4" csCatId="colorful" phldr="1"/>
      <dgm:spPr/>
    </dgm:pt>
    <dgm:pt modelId="{0B3B87F1-A352-4C56-B523-B58F5A870D7E}">
      <dgm:prSet phldrT="[نص]" custT="1"/>
      <dgm:spPr/>
      <dgm:t>
        <a:bodyPr/>
        <a:lstStyle/>
        <a:p>
          <a:pPr rtl="1"/>
          <a:r>
            <a:rPr lang="ar-SA" sz="2400" dirty="0" smtClean="0"/>
            <a:t>المبادئ المتعلقة بإعداد وتوزيع ونشر الاختبارات النفسية</a:t>
          </a:r>
          <a:endParaRPr lang="ar-SA" sz="2400" dirty="0"/>
        </a:p>
      </dgm:t>
    </dgm:pt>
    <dgm:pt modelId="{5525B2AE-4CED-4F04-BD4B-E3EA4C0AE9C0}" type="parTrans" cxnId="{4145BD37-0257-41D2-912E-26EE5CD2A348}">
      <dgm:prSet/>
      <dgm:spPr/>
      <dgm:t>
        <a:bodyPr/>
        <a:lstStyle/>
        <a:p>
          <a:pPr rtl="1"/>
          <a:endParaRPr lang="ar-SA"/>
        </a:p>
      </dgm:t>
    </dgm:pt>
    <dgm:pt modelId="{2D713A01-3E37-4703-B98D-D340E10C2934}" type="sibTrans" cxnId="{4145BD37-0257-41D2-912E-26EE5CD2A348}">
      <dgm:prSet/>
      <dgm:spPr/>
      <dgm:t>
        <a:bodyPr/>
        <a:lstStyle/>
        <a:p>
          <a:pPr rtl="1"/>
          <a:endParaRPr lang="ar-SA"/>
        </a:p>
      </dgm:t>
    </dgm:pt>
    <dgm:pt modelId="{64A441E7-06DA-4F6E-A804-5B52A0B45E4A}">
      <dgm:prSet phldrT="[نص]" custT="1"/>
      <dgm:spPr/>
      <dgm:t>
        <a:bodyPr/>
        <a:lstStyle/>
        <a:p>
          <a:pPr rtl="1"/>
          <a:r>
            <a:rPr lang="ar-SA" sz="2400" dirty="0" smtClean="0"/>
            <a:t>مبادئ استخدام الاختبارات النفسية من قبل أخصائي القياس</a:t>
          </a:r>
          <a:endParaRPr lang="ar-SA" sz="2400" dirty="0"/>
        </a:p>
      </dgm:t>
    </dgm:pt>
    <dgm:pt modelId="{779F138F-3EAA-4E05-A5F3-24E27399CBA0}" type="parTrans" cxnId="{107CEDFF-A4EC-4BB5-821D-FB1D700A1AB3}">
      <dgm:prSet/>
      <dgm:spPr/>
      <dgm:t>
        <a:bodyPr/>
        <a:lstStyle/>
        <a:p>
          <a:pPr rtl="1"/>
          <a:endParaRPr lang="ar-SA"/>
        </a:p>
      </dgm:t>
    </dgm:pt>
    <dgm:pt modelId="{259B376C-127B-4A62-87FA-EB6449A6D6C7}" type="sibTrans" cxnId="{107CEDFF-A4EC-4BB5-821D-FB1D700A1AB3}">
      <dgm:prSet/>
      <dgm:spPr/>
      <dgm:t>
        <a:bodyPr/>
        <a:lstStyle/>
        <a:p>
          <a:pPr rtl="1"/>
          <a:endParaRPr lang="ar-SA"/>
        </a:p>
      </dgm:t>
    </dgm:pt>
    <dgm:pt modelId="{FBFFA5D1-0A22-451B-9177-26D99E17732F}">
      <dgm:prSet phldrT="[نص]" custT="1"/>
      <dgm:spPr/>
      <dgm:t>
        <a:bodyPr/>
        <a:lstStyle/>
        <a:p>
          <a:pPr rtl="1"/>
          <a:r>
            <a:rPr lang="ar-SA" sz="2400" dirty="0" smtClean="0"/>
            <a:t>المبادئ المتعلقة بذوي الاحتياجات الخاصة</a:t>
          </a:r>
          <a:endParaRPr lang="ar-SA" sz="2400" dirty="0"/>
        </a:p>
      </dgm:t>
    </dgm:pt>
    <dgm:pt modelId="{6DBB90E5-A6E9-421B-9251-D9FBF0328FA8}" type="parTrans" cxnId="{86505068-60A2-42B4-9229-23DE975030A4}">
      <dgm:prSet/>
      <dgm:spPr/>
      <dgm:t>
        <a:bodyPr/>
        <a:lstStyle/>
        <a:p>
          <a:pPr rtl="1"/>
          <a:endParaRPr lang="ar-SA"/>
        </a:p>
      </dgm:t>
    </dgm:pt>
    <dgm:pt modelId="{4B604344-24C0-42EE-AC15-DBC0D32D8404}" type="sibTrans" cxnId="{86505068-60A2-42B4-9229-23DE975030A4}">
      <dgm:prSet/>
      <dgm:spPr/>
      <dgm:t>
        <a:bodyPr/>
        <a:lstStyle/>
        <a:p>
          <a:pPr rtl="1"/>
          <a:endParaRPr lang="ar-SA"/>
        </a:p>
      </dgm:t>
    </dgm:pt>
    <dgm:pt modelId="{C97901E5-0A28-418F-9A71-D658F6F12D15}" type="pres">
      <dgm:prSet presAssocID="{43775025-3E26-499C-B2B6-342FF20BACF2}" presName="arrowDiagram" presStyleCnt="0">
        <dgm:presLayoutVars>
          <dgm:chMax val="5"/>
          <dgm:dir/>
          <dgm:resizeHandles val="exact"/>
        </dgm:presLayoutVars>
      </dgm:prSet>
      <dgm:spPr/>
    </dgm:pt>
    <dgm:pt modelId="{C43AE68D-245B-44A2-B20A-1C2092BAB73C}" type="pres">
      <dgm:prSet presAssocID="{43775025-3E26-499C-B2B6-342FF20BACF2}" presName="arrow" presStyleLbl="bgShp" presStyleIdx="0" presStyleCnt="1"/>
      <dgm:spPr/>
    </dgm:pt>
    <dgm:pt modelId="{68ADAEEE-DAD7-49F1-903F-17F37A6F4E14}" type="pres">
      <dgm:prSet presAssocID="{43775025-3E26-499C-B2B6-342FF20BACF2}" presName="arrowDiagram3" presStyleCnt="0"/>
      <dgm:spPr/>
    </dgm:pt>
    <dgm:pt modelId="{0F0B731B-A50E-4B06-9103-21C4CE208CF7}" type="pres">
      <dgm:prSet presAssocID="{0B3B87F1-A352-4C56-B523-B58F5A870D7E}" presName="bullet3a" presStyleLbl="node1" presStyleIdx="0" presStyleCnt="3"/>
      <dgm:spPr/>
    </dgm:pt>
    <dgm:pt modelId="{F04A64DB-3CD5-4AD1-8AEE-5D2DD9D90AD4}" type="pres">
      <dgm:prSet presAssocID="{0B3B87F1-A352-4C56-B523-B58F5A870D7E}" presName="textBox3a" presStyleLbl="revTx" presStyleIdx="0" presStyleCnt="3">
        <dgm:presLayoutVars>
          <dgm:bulletEnabled val="1"/>
        </dgm:presLayoutVars>
      </dgm:prSet>
      <dgm:spPr/>
      <dgm:t>
        <a:bodyPr/>
        <a:lstStyle/>
        <a:p>
          <a:pPr rtl="1"/>
          <a:endParaRPr lang="ar-SA"/>
        </a:p>
      </dgm:t>
    </dgm:pt>
    <dgm:pt modelId="{FF9F0004-BE28-4869-A15A-DD6B64DA60CD}" type="pres">
      <dgm:prSet presAssocID="{64A441E7-06DA-4F6E-A804-5B52A0B45E4A}" presName="bullet3b" presStyleLbl="node1" presStyleIdx="1" presStyleCnt="3"/>
      <dgm:spPr/>
    </dgm:pt>
    <dgm:pt modelId="{791118AE-053F-4CAF-ADE4-7800A99F57DD}" type="pres">
      <dgm:prSet presAssocID="{64A441E7-06DA-4F6E-A804-5B52A0B45E4A}" presName="textBox3b" presStyleLbl="revTx" presStyleIdx="1" presStyleCnt="3">
        <dgm:presLayoutVars>
          <dgm:bulletEnabled val="1"/>
        </dgm:presLayoutVars>
      </dgm:prSet>
      <dgm:spPr/>
      <dgm:t>
        <a:bodyPr/>
        <a:lstStyle/>
        <a:p>
          <a:pPr rtl="1"/>
          <a:endParaRPr lang="ar-SA"/>
        </a:p>
      </dgm:t>
    </dgm:pt>
    <dgm:pt modelId="{444A20C9-25DD-467C-AF59-2B9BEE70DECD}" type="pres">
      <dgm:prSet presAssocID="{FBFFA5D1-0A22-451B-9177-26D99E17732F}" presName="bullet3c" presStyleLbl="node1" presStyleIdx="2" presStyleCnt="3"/>
      <dgm:spPr/>
    </dgm:pt>
    <dgm:pt modelId="{E372850A-0CBF-4770-9309-36BFF6FD8EE9}" type="pres">
      <dgm:prSet presAssocID="{FBFFA5D1-0A22-451B-9177-26D99E17732F}" presName="textBox3c" presStyleLbl="revTx" presStyleIdx="2" presStyleCnt="3">
        <dgm:presLayoutVars>
          <dgm:bulletEnabled val="1"/>
        </dgm:presLayoutVars>
      </dgm:prSet>
      <dgm:spPr/>
      <dgm:t>
        <a:bodyPr/>
        <a:lstStyle/>
        <a:p>
          <a:pPr rtl="1"/>
          <a:endParaRPr lang="ar-SA"/>
        </a:p>
      </dgm:t>
    </dgm:pt>
  </dgm:ptLst>
  <dgm:cxnLst>
    <dgm:cxn modelId="{6602F07E-DEDD-45CE-88B8-AEF952224825}" type="presOf" srcId="{43775025-3E26-499C-B2B6-342FF20BACF2}" destId="{C97901E5-0A28-418F-9A71-D658F6F12D15}" srcOrd="0" destOrd="0" presId="urn:microsoft.com/office/officeart/2005/8/layout/arrow2"/>
    <dgm:cxn modelId="{675AB9D6-3864-4570-A1A6-F19BCFFD6E52}" type="presOf" srcId="{0B3B87F1-A352-4C56-B523-B58F5A870D7E}" destId="{F04A64DB-3CD5-4AD1-8AEE-5D2DD9D90AD4}" srcOrd="0" destOrd="0" presId="urn:microsoft.com/office/officeart/2005/8/layout/arrow2"/>
    <dgm:cxn modelId="{86505068-60A2-42B4-9229-23DE975030A4}" srcId="{43775025-3E26-499C-B2B6-342FF20BACF2}" destId="{FBFFA5D1-0A22-451B-9177-26D99E17732F}" srcOrd="2" destOrd="0" parTransId="{6DBB90E5-A6E9-421B-9251-D9FBF0328FA8}" sibTransId="{4B604344-24C0-42EE-AC15-DBC0D32D8404}"/>
    <dgm:cxn modelId="{F6DC53F5-5ACE-40AE-A07D-455DC32B1ADE}" type="presOf" srcId="{64A441E7-06DA-4F6E-A804-5B52A0B45E4A}" destId="{791118AE-053F-4CAF-ADE4-7800A99F57DD}" srcOrd="0" destOrd="0" presId="urn:microsoft.com/office/officeart/2005/8/layout/arrow2"/>
    <dgm:cxn modelId="{5B8EE8F2-EB06-4B1B-B06F-451C437872B1}" type="presOf" srcId="{FBFFA5D1-0A22-451B-9177-26D99E17732F}" destId="{E372850A-0CBF-4770-9309-36BFF6FD8EE9}" srcOrd="0" destOrd="0" presId="urn:microsoft.com/office/officeart/2005/8/layout/arrow2"/>
    <dgm:cxn modelId="{4145BD37-0257-41D2-912E-26EE5CD2A348}" srcId="{43775025-3E26-499C-B2B6-342FF20BACF2}" destId="{0B3B87F1-A352-4C56-B523-B58F5A870D7E}" srcOrd="0" destOrd="0" parTransId="{5525B2AE-4CED-4F04-BD4B-E3EA4C0AE9C0}" sibTransId="{2D713A01-3E37-4703-B98D-D340E10C2934}"/>
    <dgm:cxn modelId="{107CEDFF-A4EC-4BB5-821D-FB1D700A1AB3}" srcId="{43775025-3E26-499C-B2B6-342FF20BACF2}" destId="{64A441E7-06DA-4F6E-A804-5B52A0B45E4A}" srcOrd="1" destOrd="0" parTransId="{779F138F-3EAA-4E05-A5F3-24E27399CBA0}" sibTransId="{259B376C-127B-4A62-87FA-EB6449A6D6C7}"/>
    <dgm:cxn modelId="{9BC54E8F-1D7C-48CF-882B-A8CEABE312D1}" type="presParOf" srcId="{C97901E5-0A28-418F-9A71-D658F6F12D15}" destId="{C43AE68D-245B-44A2-B20A-1C2092BAB73C}" srcOrd="0" destOrd="0" presId="urn:microsoft.com/office/officeart/2005/8/layout/arrow2"/>
    <dgm:cxn modelId="{18C2169D-8C24-4B0C-82AC-4C2F15C2D317}" type="presParOf" srcId="{C97901E5-0A28-418F-9A71-D658F6F12D15}" destId="{68ADAEEE-DAD7-49F1-903F-17F37A6F4E14}" srcOrd="1" destOrd="0" presId="urn:microsoft.com/office/officeart/2005/8/layout/arrow2"/>
    <dgm:cxn modelId="{6CB1F1E1-71ED-4149-934F-CE914014CFEF}" type="presParOf" srcId="{68ADAEEE-DAD7-49F1-903F-17F37A6F4E14}" destId="{0F0B731B-A50E-4B06-9103-21C4CE208CF7}" srcOrd="0" destOrd="0" presId="urn:microsoft.com/office/officeart/2005/8/layout/arrow2"/>
    <dgm:cxn modelId="{ED63B41C-FECA-48A8-954F-41530D3407BA}" type="presParOf" srcId="{68ADAEEE-DAD7-49F1-903F-17F37A6F4E14}" destId="{F04A64DB-3CD5-4AD1-8AEE-5D2DD9D90AD4}" srcOrd="1" destOrd="0" presId="urn:microsoft.com/office/officeart/2005/8/layout/arrow2"/>
    <dgm:cxn modelId="{1145405F-0C70-4F00-837E-0BAAACAB112D}" type="presParOf" srcId="{68ADAEEE-DAD7-49F1-903F-17F37A6F4E14}" destId="{FF9F0004-BE28-4869-A15A-DD6B64DA60CD}" srcOrd="2" destOrd="0" presId="urn:microsoft.com/office/officeart/2005/8/layout/arrow2"/>
    <dgm:cxn modelId="{562A65FF-B882-4D80-B10D-0984A99E0937}" type="presParOf" srcId="{68ADAEEE-DAD7-49F1-903F-17F37A6F4E14}" destId="{791118AE-053F-4CAF-ADE4-7800A99F57DD}" srcOrd="3" destOrd="0" presId="urn:microsoft.com/office/officeart/2005/8/layout/arrow2"/>
    <dgm:cxn modelId="{0A10FD55-396C-4D86-BC83-D61948FFBE5D}" type="presParOf" srcId="{68ADAEEE-DAD7-49F1-903F-17F37A6F4E14}" destId="{444A20C9-25DD-467C-AF59-2B9BEE70DECD}" srcOrd="4" destOrd="0" presId="urn:microsoft.com/office/officeart/2005/8/layout/arrow2"/>
    <dgm:cxn modelId="{55454B06-2AAE-4340-BBEF-ED19EEC28CD0}" type="presParOf" srcId="{68ADAEEE-DAD7-49F1-903F-17F37A6F4E14}" destId="{E372850A-0CBF-4770-9309-36BFF6FD8EE9}" srcOrd="5" destOrd="0" presId="urn:microsoft.com/office/officeart/2005/8/layout/arrow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0.xml><?xml version="1.0" encoding="utf-8"?>
<dgm:dataModel xmlns:dgm="http://schemas.openxmlformats.org/drawingml/2006/diagram" xmlns:a="http://schemas.openxmlformats.org/drawingml/2006/main">
  <dgm:ptLst>
    <dgm:pt modelId="{CA41A13A-7CFD-4B72-99E3-2D3DFEF261AD}" type="doc">
      <dgm:prSet loTypeId="urn:microsoft.com/office/officeart/2008/layout/VerticalCurvedList" loCatId="list" qsTypeId="urn:microsoft.com/office/officeart/2005/8/quickstyle/simple1" qsCatId="simple" csTypeId="urn:microsoft.com/office/officeart/2005/8/colors/colorful4" csCatId="colorful" phldr="1"/>
      <dgm:spPr/>
      <dgm:t>
        <a:bodyPr/>
        <a:lstStyle/>
        <a:p>
          <a:pPr rtl="1"/>
          <a:endParaRPr lang="ar-SA"/>
        </a:p>
      </dgm:t>
    </dgm:pt>
    <dgm:pt modelId="{ACE3731A-FCED-44A6-88DD-43D02CB741AF}">
      <dgm:prSet phldrT="[نص]"/>
      <dgm:spPr/>
      <dgm:t>
        <a:bodyPr/>
        <a:lstStyle/>
        <a:p>
          <a:pPr rtl="1"/>
          <a:r>
            <a:rPr lang="ar-SA" dirty="0" smtClean="0"/>
            <a:t>السيرة المرضية في مرحلة ما قبل الولادة</a:t>
          </a:r>
          <a:endParaRPr lang="ar-SA" dirty="0"/>
        </a:p>
      </dgm:t>
    </dgm:pt>
    <dgm:pt modelId="{0F9292E0-7144-4797-99CA-91FB5C456C7B}" type="parTrans" cxnId="{29B21C92-63DA-48C8-887B-84B0C38F09B5}">
      <dgm:prSet/>
      <dgm:spPr/>
      <dgm:t>
        <a:bodyPr/>
        <a:lstStyle/>
        <a:p>
          <a:pPr rtl="1"/>
          <a:endParaRPr lang="ar-SA"/>
        </a:p>
      </dgm:t>
    </dgm:pt>
    <dgm:pt modelId="{355F8D89-937B-4C84-AF8E-6FB98333BB08}" type="sibTrans" cxnId="{29B21C92-63DA-48C8-887B-84B0C38F09B5}">
      <dgm:prSet/>
      <dgm:spPr/>
      <dgm:t>
        <a:bodyPr/>
        <a:lstStyle/>
        <a:p>
          <a:pPr rtl="1"/>
          <a:endParaRPr lang="ar-SA"/>
        </a:p>
      </dgm:t>
    </dgm:pt>
    <dgm:pt modelId="{31F97E0F-6F85-450C-B8F6-3B60A445AFD0}">
      <dgm:prSet phldrT="[نص]"/>
      <dgm:spPr/>
      <dgm:t>
        <a:bodyPr/>
        <a:lstStyle/>
        <a:p>
          <a:pPr rtl="1"/>
          <a:r>
            <a:rPr lang="ar-SA" dirty="0" smtClean="0"/>
            <a:t>إجراء المقابلات</a:t>
          </a:r>
          <a:endParaRPr lang="ar-SA" dirty="0"/>
        </a:p>
      </dgm:t>
    </dgm:pt>
    <dgm:pt modelId="{E7281BDB-6347-4A07-948A-DFDE3D572FCA}" type="parTrans" cxnId="{6AC1296B-8F4D-4742-A774-375D48E66AC1}">
      <dgm:prSet/>
      <dgm:spPr/>
      <dgm:t>
        <a:bodyPr/>
        <a:lstStyle/>
        <a:p>
          <a:pPr rtl="1"/>
          <a:endParaRPr lang="ar-SA"/>
        </a:p>
      </dgm:t>
    </dgm:pt>
    <dgm:pt modelId="{A55E6905-8A33-4D8F-A482-371A3F7DF141}" type="sibTrans" cxnId="{6AC1296B-8F4D-4742-A774-375D48E66AC1}">
      <dgm:prSet/>
      <dgm:spPr/>
      <dgm:t>
        <a:bodyPr/>
        <a:lstStyle/>
        <a:p>
          <a:pPr rtl="1"/>
          <a:endParaRPr lang="ar-SA"/>
        </a:p>
      </dgm:t>
    </dgm:pt>
    <dgm:pt modelId="{9D61B402-351A-4DB9-88CA-77100EDE6DBF}">
      <dgm:prSet phldrT="[نص]"/>
      <dgm:spPr/>
      <dgm:t>
        <a:bodyPr/>
        <a:lstStyle/>
        <a:p>
          <a:pPr rtl="1"/>
          <a:r>
            <a:rPr lang="ar-SA" dirty="0" smtClean="0"/>
            <a:t>مقاييس التقدير</a:t>
          </a:r>
          <a:endParaRPr lang="ar-SA" dirty="0"/>
        </a:p>
      </dgm:t>
    </dgm:pt>
    <dgm:pt modelId="{A2C538AB-8AE1-4D51-812A-E5663A068106}" type="parTrans" cxnId="{E7F8D744-3EA6-4481-83BB-F4D454ADEE44}">
      <dgm:prSet/>
      <dgm:spPr/>
      <dgm:t>
        <a:bodyPr/>
        <a:lstStyle/>
        <a:p>
          <a:pPr rtl="1"/>
          <a:endParaRPr lang="ar-SA"/>
        </a:p>
      </dgm:t>
    </dgm:pt>
    <dgm:pt modelId="{AF2460EC-4A47-4200-9E00-0E19542DAC8A}" type="sibTrans" cxnId="{E7F8D744-3EA6-4481-83BB-F4D454ADEE44}">
      <dgm:prSet/>
      <dgm:spPr/>
      <dgm:t>
        <a:bodyPr/>
        <a:lstStyle/>
        <a:p>
          <a:pPr rtl="1"/>
          <a:endParaRPr lang="ar-SA"/>
        </a:p>
      </dgm:t>
    </dgm:pt>
    <dgm:pt modelId="{7B91AA79-AF65-46FD-B8AA-10E6C32C74AF}">
      <dgm:prSet phldrT="[نص]"/>
      <dgm:spPr/>
      <dgm:t>
        <a:bodyPr/>
        <a:lstStyle/>
        <a:p>
          <a:pPr rtl="1"/>
          <a:r>
            <a:rPr lang="ar-SA" dirty="0" smtClean="0"/>
            <a:t>محك المظاهر الجسمية</a:t>
          </a:r>
          <a:endParaRPr lang="ar-SA" dirty="0"/>
        </a:p>
      </dgm:t>
    </dgm:pt>
    <dgm:pt modelId="{2A2C17DB-4C60-4EDA-ABBD-A25741567516}" type="parTrans" cxnId="{20939809-998B-40B1-B7D5-67FF1B5E0AB1}">
      <dgm:prSet/>
      <dgm:spPr/>
      <dgm:t>
        <a:bodyPr/>
        <a:lstStyle/>
        <a:p>
          <a:pPr rtl="1"/>
          <a:endParaRPr lang="ar-SA"/>
        </a:p>
      </dgm:t>
    </dgm:pt>
    <dgm:pt modelId="{02AF8394-1DD8-4AB2-9669-700DE70A16BE}" type="sibTrans" cxnId="{20939809-998B-40B1-B7D5-67FF1B5E0AB1}">
      <dgm:prSet/>
      <dgm:spPr/>
      <dgm:t>
        <a:bodyPr/>
        <a:lstStyle/>
        <a:p>
          <a:pPr rtl="1"/>
          <a:endParaRPr lang="ar-SA"/>
        </a:p>
      </dgm:t>
    </dgm:pt>
    <dgm:pt modelId="{CE1DC121-E6F4-4A42-A999-3E6A8412CCCF}">
      <dgm:prSet phldrT="[نص]"/>
      <dgm:spPr/>
      <dgm:t>
        <a:bodyPr/>
        <a:lstStyle/>
        <a:p>
          <a:pPr rtl="1"/>
          <a:r>
            <a:rPr lang="ar-SA" dirty="0" smtClean="0"/>
            <a:t>التقييم النفس عصبي للذاكرة</a:t>
          </a:r>
          <a:endParaRPr lang="ar-SA" dirty="0"/>
        </a:p>
      </dgm:t>
    </dgm:pt>
    <dgm:pt modelId="{19EEE331-6380-4C54-9E49-9E1C8BB43381}" type="parTrans" cxnId="{2C10C981-1807-41E0-A20C-5E0DF11662BA}">
      <dgm:prSet/>
      <dgm:spPr/>
      <dgm:t>
        <a:bodyPr/>
        <a:lstStyle/>
        <a:p>
          <a:pPr rtl="1"/>
          <a:endParaRPr lang="ar-SA"/>
        </a:p>
      </dgm:t>
    </dgm:pt>
    <dgm:pt modelId="{A95CFE5C-2849-446D-AAA9-14DB6F7E7073}" type="sibTrans" cxnId="{2C10C981-1807-41E0-A20C-5E0DF11662BA}">
      <dgm:prSet/>
      <dgm:spPr/>
      <dgm:t>
        <a:bodyPr/>
        <a:lstStyle/>
        <a:p>
          <a:pPr rtl="1"/>
          <a:endParaRPr lang="ar-SA"/>
        </a:p>
      </dgm:t>
    </dgm:pt>
    <dgm:pt modelId="{BE4A827B-E7B9-407C-A18D-A813B33F634A}">
      <dgm:prSet phldrT="[نص]"/>
      <dgm:spPr/>
      <dgm:t>
        <a:bodyPr/>
        <a:lstStyle/>
        <a:p>
          <a:pPr rtl="1"/>
          <a:r>
            <a:rPr lang="ar-SA" dirty="0" smtClean="0"/>
            <a:t>قياس المهارات الحركية</a:t>
          </a:r>
          <a:endParaRPr lang="ar-SA" dirty="0"/>
        </a:p>
      </dgm:t>
    </dgm:pt>
    <dgm:pt modelId="{F4EEE556-BE7B-4284-A5B4-060E615FDE34}" type="parTrans" cxnId="{00535F85-076E-44AD-8C27-4AB55275BA64}">
      <dgm:prSet/>
      <dgm:spPr/>
      <dgm:t>
        <a:bodyPr/>
        <a:lstStyle/>
        <a:p>
          <a:pPr rtl="1"/>
          <a:endParaRPr lang="ar-SA"/>
        </a:p>
      </dgm:t>
    </dgm:pt>
    <dgm:pt modelId="{A2FBCEEE-B6BB-43DB-BFEB-7BC2441A9EE5}" type="sibTrans" cxnId="{00535F85-076E-44AD-8C27-4AB55275BA64}">
      <dgm:prSet/>
      <dgm:spPr/>
      <dgm:t>
        <a:bodyPr/>
        <a:lstStyle/>
        <a:p>
          <a:pPr rtl="1"/>
          <a:endParaRPr lang="ar-SA"/>
        </a:p>
      </dgm:t>
    </dgm:pt>
    <dgm:pt modelId="{84F88365-312B-42F8-8405-D981CC6EE4B8}" type="pres">
      <dgm:prSet presAssocID="{CA41A13A-7CFD-4B72-99E3-2D3DFEF261AD}" presName="Name0" presStyleCnt="0">
        <dgm:presLayoutVars>
          <dgm:chMax val="7"/>
          <dgm:chPref val="7"/>
          <dgm:dir/>
        </dgm:presLayoutVars>
      </dgm:prSet>
      <dgm:spPr/>
      <dgm:t>
        <a:bodyPr/>
        <a:lstStyle/>
        <a:p>
          <a:pPr rtl="1"/>
          <a:endParaRPr lang="ar-SA"/>
        </a:p>
      </dgm:t>
    </dgm:pt>
    <dgm:pt modelId="{EDD39A04-7545-41F7-9C8E-091EC0E81740}" type="pres">
      <dgm:prSet presAssocID="{CA41A13A-7CFD-4B72-99E3-2D3DFEF261AD}" presName="Name1" presStyleCnt="0"/>
      <dgm:spPr/>
    </dgm:pt>
    <dgm:pt modelId="{2DE0CED0-00D5-4669-8F70-67B03F64AE9B}" type="pres">
      <dgm:prSet presAssocID="{CA41A13A-7CFD-4B72-99E3-2D3DFEF261AD}" presName="cycle" presStyleCnt="0"/>
      <dgm:spPr/>
    </dgm:pt>
    <dgm:pt modelId="{E6698564-35B9-4DEB-9EB7-D2D99CFE5C2F}" type="pres">
      <dgm:prSet presAssocID="{CA41A13A-7CFD-4B72-99E3-2D3DFEF261AD}" presName="srcNode" presStyleLbl="node1" presStyleIdx="0" presStyleCnt="6"/>
      <dgm:spPr/>
    </dgm:pt>
    <dgm:pt modelId="{97781D90-F62B-40F9-B480-761F233317DF}" type="pres">
      <dgm:prSet presAssocID="{CA41A13A-7CFD-4B72-99E3-2D3DFEF261AD}" presName="conn" presStyleLbl="parChTrans1D2" presStyleIdx="0" presStyleCnt="1"/>
      <dgm:spPr/>
      <dgm:t>
        <a:bodyPr/>
        <a:lstStyle/>
        <a:p>
          <a:pPr rtl="1"/>
          <a:endParaRPr lang="ar-SA"/>
        </a:p>
      </dgm:t>
    </dgm:pt>
    <dgm:pt modelId="{248EBF97-ED4A-49D0-9801-60FFDD893755}" type="pres">
      <dgm:prSet presAssocID="{CA41A13A-7CFD-4B72-99E3-2D3DFEF261AD}" presName="extraNode" presStyleLbl="node1" presStyleIdx="0" presStyleCnt="6"/>
      <dgm:spPr/>
    </dgm:pt>
    <dgm:pt modelId="{883E250E-5349-43FB-A87E-9F0E312D38FC}" type="pres">
      <dgm:prSet presAssocID="{CA41A13A-7CFD-4B72-99E3-2D3DFEF261AD}" presName="dstNode" presStyleLbl="node1" presStyleIdx="0" presStyleCnt="6"/>
      <dgm:spPr/>
    </dgm:pt>
    <dgm:pt modelId="{13858570-7261-4BB5-894C-88B49FA69758}" type="pres">
      <dgm:prSet presAssocID="{ACE3731A-FCED-44A6-88DD-43D02CB741AF}" presName="text_1" presStyleLbl="node1" presStyleIdx="0" presStyleCnt="6">
        <dgm:presLayoutVars>
          <dgm:bulletEnabled val="1"/>
        </dgm:presLayoutVars>
      </dgm:prSet>
      <dgm:spPr/>
      <dgm:t>
        <a:bodyPr/>
        <a:lstStyle/>
        <a:p>
          <a:pPr rtl="1"/>
          <a:endParaRPr lang="ar-SA"/>
        </a:p>
      </dgm:t>
    </dgm:pt>
    <dgm:pt modelId="{47C1D541-CF9D-4A89-88C1-8341944087AA}" type="pres">
      <dgm:prSet presAssocID="{ACE3731A-FCED-44A6-88DD-43D02CB741AF}" presName="accent_1" presStyleCnt="0"/>
      <dgm:spPr/>
    </dgm:pt>
    <dgm:pt modelId="{38FFA436-3311-4EEA-8F1A-ABE717C2C2E0}" type="pres">
      <dgm:prSet presAssocID="{ACE3731A-FCED-44A6-88DD-43D02CB741AF}" presName="accentRepeatNode" presStyleLbl="solidFgAcc1" presStyleIdx="0" presStyleCnt="6"/>
      <dgm:spPr/>
    </dgm:pt>
    <dgm:pt modelId="{51D58F80-D132-4829-82C6-973DE097585F}" type="pres">
      <dgm:prSet presAssocID="{7B91AA79-AF65-46FD-B8AA-10E6C32C74AF}" presName="text_2" presStyleLbl="node1" presStyleIdx="1" presStyleCnt="6">
        <dgm:presLayoutVars>
          <dgm:bulletEnabled val="1"/>
        </dgm:presLayoutVars>
      </dgm:prSet>
      <dgm:spPr/>
      <dgm:t>
        <a:bodyPr/>
        <a:lstStyle/>
        <a:p>
          <a:pPr rtl="1"/>
          <a:endParaRPr lang="ar-SA"/>
        </a:p>
      </dgm:t>
    </dgm:pt>
    <dgm:pt modelId="{B53FC8B7-E0DF-4837-8DE5-0C5944230A69}" type="pres">
      <dgm:prSet presAssocID="{7B91AA79-AF65-46FD-B8AA-10E6C32C74AF}" presName="accent_2" presStyleCnt="0"/>
      <dgm:spPr/>
    </dgm:pt>
    <dgm:pt modelId="{BEB35C42-54B2-45B8-89A5-BD5999B2ED7B}" type="pres">
      <dgm:prSet presAssocID="{7B91AA79-AF65-46FD-B8AA-10E6C32C74AF}" presName="accentRepeatNode" presStyleLbl="solidFgAcc1" presStyleIdx="1" presStyleCnt="6"/>
      <dgm:spPr/>
    </dgm:pt>
    <dgm:pt modelId="{F3E8E765-8703-4C15-85C1-A955A4447F98}" type="pres">
      <dgm:prSet presAssocID="{31F97E0F-6F85-450C-B8F6-3B60A445AFD0}" presName="text_3" presStyleLbl="node1" presStyleIdx="2" presStyleCnt="6" custLinFactNeighborX="836" custLinFactNeighborY="7489">
        <dgm:presLayoutVars>
          <dgm:bulletEnabled val="1"/>
        </dgm:presLayoutVars>
      </dgm:prSet>
      <dgm:spPr/>
      <dgm:t>
        <a:bodyPr/>
        <a:lstStyle/>
        <a:p>
          <a:pPr rtl="1"/>
          <a:endParaRPr lang="ar-SA"/>
        </a:p>
      </dgm:t>
    </dgm:pt>
    <dgm:pt modelId="{F6353E74-6B33-42D6-8676-196C83B432D0}" type="pres">
      <dgm:prSet presAssocID="{31F97E0F-6F85-450C-B8F6-3B60A445AFD0}" presName="accent_3" presStyleCnt="0"/>
      <dgm:spPr/>
    </dgm:pt>
    <dgm:pt modelId="{767FE3E8-D926-4467-AADA-A54B234706DA}" type="pres">
      <dgm:prSet presAssocID="{31F97E0F-6F85-450C-B8F6-3B60A445AFD0}" presName="accentRepeatNode" presStyleLbl="solidFgAcc1" presStyleIdx="2" presStyleCnt="6"/>
      <dgm:spPr/>
    </dgm:pt>
    <dgm:pt modelId="{7EC2E29A-9F90-4F24-8AA2-65181B159233}" type="pres">
      <dgm:prSet presAssocID="{9D61B402-351A-4DB9-88CA-77100EDE6DBF}" presName="text_4" presStyleLbl="node1" presStyleIdx="3" presStyleCnt="6">
        <dgm:presLayoutVars>
          <dgm:bulletEnabled val="1"/>
        </dgm:presLayoutVars>
      </dgm:prSet>
      <dgm:spPr/>
      <dgm:t>
        <a:bodyPr/>
        <a:lstStyle/>
        <a:p>
          <a:pPr rtl="1"/>
          <a:endParaRPr lang="ar-SA"/>
        </a:p>
      </dgm:t>
    </dgm:pt>
    <dgm:pt modelId="{C7FA8BAA-05A2-49B9-B336-48ED74796D04}" type="pres">
      <dgm:prSet presAssocID="{9D61B402-351A-4DB9-88CA-77100EDE6DBF}" presName="accent_4" presStyleCnt="0"/>
      <dgm:spPr/>
    </dgm:pt>
    <dgm:pt modelId="{75E89DA0-9B6A-4E77-8C85-269AEAA0BE57}" type="pres">
      <dgm:prSet presAssocID="{9D61B402-351A-4DB9-88CA-77100EDE6DBF}" presName="accentRepeatNode" presStyleLbl="solidFgAcc1" presStyleIdx="3" presStyleCnt="6"/>
      <dgm:spPr/>
    </dgm:pt>
    <dgm:pt modelId="{9A8D8227-D39C-4C5B-8268-642F4E6B8508}" type="pres">
      <dgm:prSet presAssocID="{CE1DC121-E6F4-4A42-A999-3E6A8412CCCF}" presName="text_5" presStyleLbl="node1" presStyleIdx="4" presStyleCnt="6">
        <dgm:presLayoutVars>
          <dgm:bulletEnabled val="1"/>
        </dgm:presLayoutVars>
      </dgm:prSet>
      <dgm:spPr/>
      <dgm:t>
        <a:bodyPr/>
        <a:lstStyle/>
        <a:p>
          <a:pPr rtl="1"/>
          <a:endParaRPr lang="ar-SA"/>
        </a:p>
      </dgm:t>
    </dgm:pt>
    <dgm:pt modelId="{967FEC8D-175D-45F9-9D18-4F3921654DC5}" type="pres">
      <dgm:prSet presAssocID="{CE1DC121-E6F4-4A42-A999-3E6A8412CCCF}" presName="accent_5" presStyleCnt="0"/>
      <dgm:spPr/>
    </dgm:pt>
    <dgm:pt modelId="{15AA565A-8C72-4B5B-8955-C8D308DAD06E}" type="pres">
      <dgm:prSet presAssocID="{CE1DC121-E6F4-4A42-A999-3E6A8412CCCF}" presName="accentRepeatNode" presStyleLbl="solidFgAcc1" presStyleIdx="4" presStyleCnt="6"/>
      <dgm:spPr/>
    </dgm:pt>
    <dgm:pt modelId="{8D759FCD-610C-4927-8F76-3BF14AD7C6B1}" type="pres">
      <dgm:prSet presAssocID="{BE4A827B-E7B9-407C-A18D-A813B33F634A}" presName="text_6" presStyleLbl="node1" presStyleIdx="5" presStyleCnt="6">
        <dgm:presLayoutVars>
          <dgm:bulletEnabled val="1"/>
        </dgm:presLayoutVars>
      </dgm:prSet>
      <dgm:spPr/>
      <dgm:t>
        <a:bodyPr/>
        <a:lstStyle/>
        <a:p>
          <a:pPr rtl="1"/>
          <a:endParaRPr lang="ar-SA"/>
        </a:p>
      </dgm:t>
    </dgm:pt>
    <dgm:pt modelId="{6D7344A1-6CE2-499D-9D44-151C70B04FC2}" type="pres">
      <dgm:prSet presAssocID="{BE4A827B-E7B9-407C-A18D-A813B33F634A}" presName="accent_6" presStyleCnt="0"/>
      <dgm:spPr/>
    </dgm:pt>
    <dgm:pt modelId="{7BDF21EE-01D4-4ECE-A19B-A92A8C44CD77}" type="pres">
      <dgm:prSet presAssocID="{BE4A827B-E7B9-407C-A18D-A813B33F634A}" presName="accentRepeatNode" presStyleLbl="solidFgAcc1" presStyleIdx="5" presStyleCnt="6"/>
      <dgm:spPr/>
    </dgm:pt>
  </dgm:ptLst>
  <dgm:cxnLst>
    <dgm:cxn modelId="{B3239658-2113-489C-83D8-02A15F4D8B81}" type="presOf" srcId="{355F8D89-937B-4C84-AF8E-6FB98333BB08}" destId="{97781D90-F62B-40F9-B480-761F233317DF}" srcOrd="0" destOrd="0" presId="urn:microsoft.com/office/officeart/2008/layout/VerticalCurvedList"/>
    <dgm:cxn modelId="{29B21C92-63DA-48C8-887B-84B0C38F09B5}" srcId="{CA41A13A-7CFD-4B72-99E3-2D3DFEF261AD}" destId="{ACE3731A-FCED-44A6-88DD-43D02CB741AF}" srcOrd="0" destOrd="0" parTransId="{0F9292E0-7144-4797-99CA-91FB5C456C7B}" sibTransId="{355F8D89-937B-4C84-AF8E-6FB98333BB08}"/>
    <dgm:cxn modelId="{EAC64363-88D5-4B28-BE60-2126BDDFCE7E}" type="presOf" srcId="{31F97E0F-6F85-450C-B8F6-3B60A445AFD0}" destId="{F3E8E765-8703-4C15-85C1-A955A4447F98}" srcOrd="0" destOrd="0" presId="urn:microsoft.com/office/officeart/2008/layout/VerticalCurvedList"/>
    <dgm:cxn modelId="{11914830-48DB-4D6E-8DE7-2D2493292B26}" type="presOf" srcId="{CE1DC121-E6F4-4A42-A999-3E6A8412CCCF}" destId="{9A8D8227-D39C-4C5B-8268-642F4E6B8508}" srcOrd="0" destOrd="0" presId="urn:microsoft.com/office/officeart/2008/layout/VerticalCurvedList"/>
    <dgm:cxn modelId="{A1D873BE-F647-459E-B022-66109A6083AD}" type="presOf" srcId="{CA41A13A-7CFD-4B72-99E3-2D3DFEF261AD}" destId="{84F88365-312B-42F8-8405-D981CC6EE4B8}" srcOrd="0" destOrd="0" presId="urn:microsoft.com/office/officeart/2008/layout/VerticalCurvedList"/>
    <dgm:cxn modelId="{00535F85-076E-44AD-8C27-4AB55275BA64}" srcId="{CA41A13A-7CFD-4B72-99E3-2D3DFEF261AD}" destId="{BE4A827B-E7B9-407C-A18D-A813B33F634A}" srcOrd="5" destOrd="0" parTransId="{F4EEE556-BE7B-4284-A5B4-060E615FDE34}" sibTransId="{A2FBCEEE-B6BB-43DB-BFEB-7BC2441A9EE5}"/>
    <dgm:cxn modelId="{A33BD2DA-BC89-45D7-A29B-998D7B4E58D3}" type="presOf" srcId="{BE4A827B-E7B9-407C-A18D-A813B33F634A}" destId="{8D759FCD-610C-4927-8F76-3BF14AD7C6B1}" srcOrd="0" destOrd="0" presId="urn:microsoft.com/office/officeart/2008/layout/VerticalCurvedList"/>
    <dgm:cxn modelId="{128F3021-4095-4762-9FBB-37AFACD1A136}" type="presOf" srcId="{7B91AA79-AF65-46FD-B8AA-10E6C32C74AF}" destId="{51D58F80-D132-4829-82C6-973DE097585F}" srcOrd="0" destOrd="0" presId="urn:microsoft.com/office/officeart/2008/layout/VerticalCurvedList"/>
    <dgm:cxn modelId="{E7F8D744-3EA6-4481-83BB-F4D454ADEE44}" srcId="{CA41A13A-7CFD-4B72-99E3-2D3DFEF261AD}" destId="{9D61B402-351A-4DB9-88CA-77100EDE6DBF}" srcOrd="3" destOrd="0" parTransId="{A2C538AB-8AE1-4D51-812A-E5663A068106}" sibTransId="{AF2460EC-4A47-4200-9E00-0E19542DAC8A}"/>
    <dgm:cxn modelId="{6AC1296B-8F4D-4742-A774-375D48E66AC1}" srcId="{CA41A13A-7CFD-4B72-99E3-2D3DFEF261AD}" destId="{31F97E0F-6F85-450C-B8F6-3B60A445AFD0}" srcOrd="2" destOrd="0" parTransId="{E7281BDB-6347-4A07-948A-DFDE3D572FCA}" sibTransId="{A55E6905-8A33-4D8F-A482-371A3F7DF141}"/>
    <dgm:cxn modelId="{20939809-998B-40B1-B7D5-67FF1B5E0AB1}" srcId="{CA41A13A-7CFD-4B72-99E3-2D3DFEF261AD}" destId="{7B91AA79-AF65-46FD-B8AA-10E6C32C74AF}" srcOrd="1" destOrd="0" parTransId="{2A2C17DB-4C60-4EDA-ABBD-A25741567516}" sibTransId="{02AF8394-1DD8-4AB2-9669-700DE70A16BE}"/>
    <dgm:cxn modelId="{0376BB32-ECD8-4A82-AC80-8A2D4B0DE1AB}" type="presOf" srcId="{ACE3731A-FCED-44A6-88DD-43D02CB741AF}" destId="{13858570-7261-4BB5-894C-88B49FA69758}" srcOrd="0" destOrd="0" presId="urn:microsoft.com/office/officeart/2008/layout/VerticalCurvedList"/>
    <dgm:cxn modelId="{75F5BD9E-0813-446A-869A-0DA6E7F49A11}" type="presOf" srcId="{9D61B402-351A-4DB9-88CA-77100EDE6DBF}" destId="{7EC2E29A-9F90-4F24-8AA2-65181B159233}" srcOrd="0" destOrd="0" presId="urn:microsoft.com/office/officeart/2008/layout/VerticalCurvedList"/>
    <dgm:cxn modelId="{2C10C981-1807-41E0-A20C-5E0DF11662BA}" srcId="{CA41A13A-7CFD-4B72-99E3-2D3DFEF261AD}" destId="{CE1DC121-E6F4-4A42-A999-3E6A8412CCCF}" srcOrd="4" destOrd="0" parTransId="{19EEE331-6380-4C54-9E49-9E1C8BB43381}" sibTransId="{A95CFE5C-2849-446D-AAA9-14DB6F7E7073}"/>
    <dgm:cxn modelId="{FC47FB49-0F20-4A98-8AB7-2DE13284D9E5}" type="presParOf" srcId="{84F88365-312B-42F8-8405-D981CC6EE4B8}" destId="{EDD39A04-7545-41F7-9C8E-091EC0E81740}" srcOrd="0" destOrd="0" presId="urn:microsoft.com/office/officeart/2008/layout/VerticalCurvedList"/>
    <dgm:cxn modelId="{4478FA28-FD9B-4DEC-850E-84ED5E5F7C40}" type="presParOf" srcId="{EDD39A04-7545-41F7-9C8E-091EC0E81740}" destId="{2DE0CED0-00D5-4669-8F70-67B03F64AE9B}" srcOrd="0" destOrd="0" presId="urn:microsoft.com/office/officeart/2008/layout/VerticalCurvedList"/>
    <dgm:cxn modelId="{11E3251D-CFD9-4EFB-B32B-183E82F043FF}" type="presParOf" srcId="{2DE0CED0-00D5-4669-8F70-67B03F64AE9B}" destId="{E6698564-35B9-4DEB-9EB7-D2D99CFE5C2F}" srcOrd="0" destOrd="0" presId="urn:microsoft.com/office/officeart/2008/layout/VerticalCurvedList"/>
    <dgm:cxn modelId="{20CB6486-90C7-456F-8D06-7E4C810FE2B3}" type="presParOf" srcId="{2DE0CED0-00D5-4669-8F70-67B03F64AE9B}" destId="{97781D90-F62B-40F9-B480-761F233317DF}" srcOrd="1" destOrd="0" presId="urn:microsoft.com/office/officeart/2008/layout/VerticalCurvedList"/>
    <dgm:cxn modelId="{0B4D7327-8FEB-4C5E-91F7-C246AB58276E}" type="presParOf" srcId="{2DE0CED0-00D5-4669-8F70-67B03F64AE9B}" destId="{248EBF97-ED4A-49D0-9801-60FFDD893755}" srcOrd="2" destOrd="0" presId="urn:microsoft.com/office/officeart/2008/layout/VerticalCurvedList"/>
    <dgm:cxn modelId="{B66EC94A-B8E6-4838-A472-C76362EB9319}" type="presParOf" srcId="{2DE0CED0-00D5-4669-8F70-67B03F64AE9B}" destId="{883E250E-5349-43FB-A87E-9F0E312D38FC}" srcOrd="3" destOrd="0" presId="urn:microsoft.com/office/officeart/2008/layout/VerticalCurvedList"/>
    <dgm:cxn modelId="{B6892199-DADB-4FCF-BC88-60A9BCB68B1E}" type="presParOf" srcId="{EDD39A04-7545-41F7-9C8E-091EC0E81740}" destId="{13858570-7261-4BB5-894C-88B49FA69758}" srcOrd="1" destOrd="0" presId="urn:microsoft.com/office/officeart/2008/layout/VerticalCurvedList"/>
    <dgm:cxn modelId="{E26F0CF0-161A-43E0-95D1-8AD69E7D2B8E}" type="presParOf" srcId="{EDD39A04-7545-41F7-9C8E-091EC0E81740}" destId="{47C1D541-CF9D-4A89-88C1-8341944087AA}" srcOrd="2" destOrd="0" presId="urn:microsoft.com/office/officeart/2008/layout/VerticalCurvedList"/>
    <dgm:cxn modelId="{68B2DFF2-DEDB-4E37-8D28-3827DC272E31}" type="presParOf" srcId="{47C1D541-CF9D-4A89-88C1-8341944087AA}" destId="{38FFA436-3311-4EEA-8F1A-ABE717C2C2E0}" srcOrd="0" destOrd="0" presId="urn:microsoft.com/office/officeart/2008/layout/VerticalCurvedList"/>
    <dgm:cxn modelId="{ABAD69CA-F088-4FC1-A17E-96B402EF10A2}" type="presParOf" srcId="{EDD39A04-7545-41F7-9C8E-091EC0E81740}" destId="{51D58F80-D132-4829-82C6-973DE097585F}" srcOrd="3" destOrd="0" presId="urn:microsoft.com/office/officeart/2008/layout/VerticalCurvedList"/>
    <dgm:cxn modelId="{752F6F67-BEBE-49B2-85CB-4B3A560CF450}" type="presParOf" srcId="{EDD39A04-7545-41F7-9C8E-091EC0E81740}" destId="{B53FC8B7-E0DF-4837-8DE5-0C5944230A69}" srcOrd="4" destOrd="0" presId="urn:microsoft.com/office/officeart/2008/layout/VerticalCurvedList"/>
    <dgm:cxn modelId="{72275F83-A166-457B-BF94-04E62154FF7A}" type="presParOf" srcId="{B53FC8B7-E0DF-4837-8DE5-0C5944230A69}" destId="{BEB35C42-54B2-45B8-89A5-BD5999B2ED7B}" srcOrd="0" destOrd="0" presId="urn:microsoft.com/office/officeart/2008/layout/VerticalCurvedList"/>
    <dgm:cxn modelId="{6965833B-AEEA-4D2E-8157-2156D7E3356A}" type="presParOf" srcId="{EDD39A04-7545-41F7-9C8E-091EC0E81740}" destId="{F3E8E765-8703-4C15-85C1-A955A4447F98}" srcOrd="5" destOrd="0" presId="urn:microsoft.com/office/officeart/2008/layout/VerticalCurvedList"/>
    <dgm:cxn modelId="{3D9F4E27-94EC-4094-AC71-B78469221CC7}" type="presParOf" srcId="{EDD39A04-7545-41F7-9C8E-091EC0E81740}" destId="{F6353E74-6B33-42D6-8676-196C83B432D0}" srcOrd="6" destOrd="0" presId="urn:microsoft.com/office/officeart/2008/layout/VerticalCurvedList"/>
    <dgm:cxn modelId="{59EEE895-E4FE-451B-BEAF-00F6936AC85E}" type="presParOf" srcId="{F6353E74-6B33-42D6-8676-196C83B432D0}" destId="{767FE3E8-D926-4467-AADA-A54B234706DA}" srcOrd="0" destOrd="0" presId="urn:microsoft.com/office/officeart/2008/layout/VerticalCurvedList"/>
    <dgm:cxn modelId="{28616F48-3D34-4780-BF1A-428B59A9B1C1}" type="presParOf" srcId="{EDD39A04-7545-41F7-9C8E-091EC0E81740}" destId="{7EC2E29A-9F90-4F24-8AA2-65181B159233}" srcOrd="7" destOrd="0" presId="urn:microsoft.com/office/officeart/2008/layout/VerticalCurvedList"/>
    <dgm:cxn modelId="{A4062AF4-4E6E-410C-9B05-D35FE6C49185}" type="presParOf" srcId="{EDD39A04-7545-41F7-9C8E-091EC0E81740}" destId="{C7FA8BAA-05A2-49B9-B336-48ED74796D04}" srcOrd="8" destOrd="0" presId="urn:microsoft.com/office/officeart/2008/layout/VerticalCurvedList"/>
    <dgm:cxn modelId="{B51841FA-1A1A-4875-84FA-44E97CA50D77}" type="presParOf" srcId="{C7FA8BAA-05A2-49B9-B336-48ED74796D04}" destId="{75E89DA0-9B6A-4E77-8C85-269AEAA0BE57}" srcOrd="0" destOrd="0" presId="urn:microsoft.com/office/officeart/2008/layout/VerticalCurvedList"/>
    <dgm:cxn modelId="{CD5E3196-D608-4933-9F7F-51BC111D2397}" type="presParOf" srcId="{EDD39A04-7545-41F7-9C8E-091EC0E81740}" destId="{9A8D8227-D39C-4C5B-8268-642F4E6B8508}" srcOrd="9" destOrd="0" presId="urn:microsoft.com/office/officeart/2008/layout/VerticalCurvedList"/>
    <dgm:cxn modelId="{327CC1A5-A529-4A7B-BD04-2DBBE4481304}" type="presParOf" srcId="{EDD39A04-7545-41F7-9C8E-091EC0E81740}" destId="{967FEC8D-175D-45F9-9D18-4F3921654DC5}" srcOrd="10" destOrd="0" presId="urn:microsoft.com/office/officeart/2008/layout/VerticalCurvedList"/>
    <dgm:cxn modelId="{F177E270-A6B6-442A-8332-2B6CEB115BDF}" type="presParOf" srcId="{967FEC8D-175D-45F9-9D18-4F3921654DC5}" destId="{15AA565A-8C72-4B5B-8955-C8D308DAD06E}" srcOrd="0" destOrd="0" presId="urn:microsoft.com/office/officeart/2008/layout/VerticalCurvedList"/>
    <dgm:cxn modelId="{638045FD-9435-4FD7-8262-1633F5AA1695}" type="presParOf" srcId="{EDD39A04-7545-41F7-9C8E-091EC0E81740}" destId="{8D759FCD-610C-4927-8F76-3BF14AD7C6B1}" srcOrd="11" destOrd="0" presId="urn:microsoft.com/office/officeart/2008/layout/VerticalCurvedList"/>
    <dgm:cxn modelId="{6645B4B3-5588-4608-A0E7-317AD2347D14}" type="presParOf" srcId="{EDD39A04-7545-41F7-9C8E-091EC0E81740}" destId="{6D7344A1-6CE2-499D-9D44-151C70B04FC2}" srcOrd="12" destOrd="0" presId="urn:microsoft.com/office/officeart/2008/layout/VerticalCurvedList"/>
    <dgm:cxn modelId="{11E3DE87-D2B7-430A-8033-8754CB03B0A8}" type="presParOf" srcId="{6D7344A1-6CE2-499D-9D44-151C70B04FC2}" destId="{7BDF21EE-01D4-4ECE-A19B-A92A8C44CD77}"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3F2FCE9-AA2F-46C3-9850-8761823B31C7}" type="doc">
      <dgm:prSet loTypeId="urn:microsoft.com/office/officeart/2005/8/layout/list1" loCatId="list" qsTypeId="urn:microsoft.com/office/officeart/2005/8/quickstyle/simple1" qsCatId="simple" csTypeId="urn:microsoft.com/office/officeart/2005/8/colors/accent1_1" csCatId="accent1" phldr="1"/>
      <dgm:spPr/>
      <dgm:t>
        <a:bodyPr/>
        <a:lstStyle/>
        <a:p>
          <a:pPr rtl="1"/>
          <a:endParaRPr lang="ar-SA"/>
        </a:p>
      </dgm:t>
    </dgm:pt>
    <dgm:pt modelId="{DF068E08-A065-423A-BFF0-5F15BB714E99}">
      <dgm:prSet phldrT="[نص]" custT="1"/>
      <dgm:spPr/>
      <dgm:t>
        <a:bodyPr/>
        <a:lstStyle/>
        <a:p>
          <a:pPr rtl="1"/>
          <a:r>
            <a:rPr lang="ar-SA" sz="2400" dirty="0" smtClean="0"/>
            <a:t>الوعي بالانتماء للفريق</a:t>
          </a:r>
          <a:endParaRPr lang="ar-SA" sz="2400" dirty="0"/>
        </a:p>
      </dgm:t>
    </dgm:pt>
    <dgm:pt modelId="{21FCC4D0-67ED-4B68-95BC-C327F9122C1B}" type="parTrans" cxnId="{990D7EE9-1A6F-4C2C-A3DD-85D9FD426E81}">
      <dgm:prSet/>
      <dgm:spPr/>
      <dgm:t>
        <a:bodyPr/>
        <a:lstStyle/>
        <a:p>
          <a:pPr rtl="1"/>
          <a:endParaRPr lang="ar-SA"/>
        </a:p>
      </dgm:t>
    </dgm:pt>
    <dgm:pt modelId="{49561195-8A19-4AEA-953B-64C9E9801BB3}" type="sibTrans" cxnId="{990D7EE9-1A6F-4C2C-A3DD-85D9FD426E81}">
      <dgm:prSet/>
      <dgm:spPr/>
      <dgm:t>
        <a:bodyPr/>
        <a:lstStyle/>
        <a:p>
          <a:pPr rtl="1"/>
          <a:endParaRPr lang="ar-SA"/>
        </a:p>
      </dgm:t>
    </dgm:pt>
    <dgm:pt modelId="{37B79484-D046-441E-B699-27419C4C8A31}">
      <dgm:prSet phldrT="[نص]" custT="1"/>
      <dgm:spPr/>
      <dgm:t>
        <a:bodyPr/>
        <a:lstStyle/>
        <a:p>
          <a:pPr rtl="1"/>
          <a:r>
            <a:rPr lang="ar-SA" sz="2400" dirty="0" smtClean="0"/>
            <a:t>تنظيم التفاعل</a:t>
          </a:r>
          <a:endParaRPr lang="ar-SA" sz="2400" dirty="0"/>
        </a:p>
      </dgm:t>
    </dgm:pt>
    <dgm:pt modelId="{C043F1BC-1DF3-497F-8E03-689C448057C8}" type="parTrans" cxnId="{292F80A5-2141-40B2-82DB-07339FAC5E2B}">
      <dgm:prSet/>
      <dgm:spPr/>
      <dgm:t>
        <a:bodyPr/>
        <a:lstStyle/>
        <a:p>
          <a:pPr rtl="1"/>
          <a:endParaRPr lang="ar-SA"/>
        </a:p>
      </dgm:t>
    </dgm:pt>
    <dgm:pt modelId="{9A97116E-135C-4F0A-9AB2-C20CC25C567B}" type="sibTrans" cxnId="{292F80A5-2141-40B2-82DB-07339FAC5E2B}">
      <dgm:prSet/>
      <dgm:spPr/>
      <dgm:t>
        <a:bodyPr/>
        <a:lstStyle/>
        <a:p>
          <a:pPr rtl="1"/>
          <a:endParaRPr lang="ar-SA"/>
        </a:p>
      </dgm:t>
    </dgm:pt>
    <dgm:pt modelId="{337D8698-8706-42B9-B230-23132E66A411}">
      <dgm:prSet phldrT="[نص]" custT="1"/>
      <dgm:spPr/>
      <dgm:t>
        <a:bodyPr/>
        <a:lstStyle/>
        <a:p>
          <a:pPr rtl="1"/>
          <a:r>
            <a:rPr lang="ar-SA" sz="2400" dirty="0" smtClean="0"/>
            <a:t>العلاقة الاعتمادية بين الاعضاء</a:t>
          </a:r>
          <a:endParaRPr lang="ar-SA" sz="2400" dirty="0"/>
        </a:p>
      </dgm:t>
    </dgm:pt>
    <dgm:pt modelId="{82FA45EA-44E8-4753-99DD-189B0B161A08}" type="parTrans" cxnId="{18E9E46A-B6D9-485B-B08E-D1B7DA661093}">
      <dgm:prSet/>
      <dgm:spPr/>
      <dgm:t>
        <a:bodyPr/>
        <a:lstStyle/>
        <a:p>
          <a:pPr rtl="1"/>
          <a:endParaRPr lang="ar-SA"/>
        </a:p>
      </dgm:t>
    </dgm:pt>
    <dgm:pt modelId="{DCDE18CA-5C3D-4AEB-AAF5-5A367F37BB08}" type="sibTrans" cxnId="{18E9E46A-B6D9-485B-B08E-D1B7DA661093}">
      <dgm:prSet/>
      <dgm:spPr/>
      <dgm:t>
        <a:bodyPr/>
        <a:lstStyle/>
        <a:p>
          <a:pPr rtl="1"/>
          <a:endParaRPr lang="ar-SA"/>
        </a:p>
      </dgm:t>
    </dgm:pt>
    <dgm:pt modelId="{080E4FFB-0A4E-4B45-83AA-3FAE1E3E5DA7}" type="pres">
      <dgm:prSet presAssocID="{93F2FCE9-AA2F-46C3-9850-8761823B31C7}" presName="linear" presStyleCnt="0">
        <dgm:presLayoutVars>
          <dgm:dir/>
          <dgm:animLvl val="lvl"/>
          <dgm:resizeHandles val="exact"/>
        </dgm:presLayoutVars>
      </dgm:prSet>
      <dgm:spPr/>
      <dgm:t>
        <a:bodyPr/>
        <a:lstStyle/>
        <a:p>
          <a:pPr rtl="1"/>
          <a:endParaRPr lang="ar-SA"/>
        </a:p>
      </dgm:t>
    </dgm:pt>
    <dgm:pt modelId="{F2BD060F-F299-4A55-9E25-9BC3561E5552}" type="pres">
      <dgm:prSet presAssocID="{DF068E08-A065-423A-BFF0-5F15BB714E99}" presName="parentLin" presStyleCnt="0"/>
      <dgm:spPr/>
    </dgm:pt>
    <dgm:pt modelId="{D7172F4A-CE9D-4D5E-A94D-32E7F85FA979}" type="pres">
      <dgm:prSet presAssocID="{DF068E08-A065-423A-BFF0-5F15BB714E99}" presName="parentLeftMargin" presStyleLbl="node1" presStyleIdx="0" presStyleCnt="3"/>
      <dgm:spPr/>
      <dgm:t>
        <a:bodyPr/>
        <a:lstStyle/>
        <a:p>
          <a:pPr rtl="1"/>
          <a:endParaRPr lang="ar-SA"/>
        </a:p>
      </dgm:t>
    </dgm:pt>
    <dgm:pt modelId="{8EB55B2B-2F3C-4B9B-8888-87A75CFEE623}" type="pres">
      <dgm:prSet presAssocID="{DF068E08-A065-423A-BFF0-5F15BB714E99}" presName="parentText" presStyleLbl="node1" presStyleIdx="0" presStyleCnt="3">
        <dgm:presLayoutVars>
          <dgm:chMax val="0"/>
          <dgm:bulletEnabled val="1"/>
        </dgm:presLayoutVars>
      </dgm:prSet>
      <dgm:spPr/>
      <dgm:t>
        <a:bodyPr/>
        <a:lstStyle/>
        <a:p>
          <a:pPr rtl="1"/>
          <a:endParaRPr lang="ar-SA"/>
        </a:p>
      </dgm:t>
    </dgm:pt>
    <dgm:pt modelId="{8F1DA31E-4E14-45C1-973B-26B51BA11D93}" type="pres">
      <dgm:prSet presAssocID="{DF068E08-A065-423A-BFF0-5F15BB714E99}" presName="negativeSpace" presStyleCnt="0"/>
      <dgm:spPr/>
    </dgm:pt>
    <dgm:pt modelId="{96252411-440F-42F8-B130-DAC1F092A771}" type="pres">
      <dgm:prSet presAssocID="{DF068E08-A065-423A-BFF0-5F15BB714E99}" presName="childText" presStyleLbl="conFgAcc1" presStyleIdx="0" presStyleCnt="3">
        <dgm:presLayoutVars>
          <dgm:bulletEnabled val="1"/>
        </dgm:presLayoutVars>
      </dgm:prSet>
      <dgm:spPr/>
    </dgm:pt>
    <dgm:pt modelId="{624434E2-FD3B-4D2C-B242-92335345267B}" type="pres">
      <dgm:prSet presAssocID="{49561195-8A19-4AEA-953B-64C9E9801BB3}" presName="spaceBetweenRectangles" presStyleCnt="0"/>
      <dgm:spPr/>
    </dgm:pt>
    <dgm:pt modelId="{61BDCAA0-05FF-4429-8F0E-BB47F5E51E3A}" type="pres">
      <dgm:prSet presAssocID="{37B79484-D046-441E-B699-27419C4C8A31}" presName="parentLin" presStyleCnt="0"/>
      <dgm:spPr/>
    </dgm:pt>
    <dgm:pt modelId="{F7D5A19E-AAD2-4E29-8CFF-0B7E56CD3F08}" type="pres">
      <dgm:prSet presAssocID="{37B79484-D046-441E-B699-27419C4C8A31}" presName="parentLeftMargin" presStyleLbl="node1" presStyleIdx="0" presStyleCnt="3"/>
      <dgm:spPr/>
      <dgm:t>
        <a:bodyPr/>
        <a:lstStyle/>
        <a:p>
          <a:pPr rtl="1"/>
          <a:endParaRPr lang="ar-SA"/>
        </a:p>
      </dgm:t>
    </dgm:pt>
    <dgm:pt modelId="{640FE52F-006A-420D-BF51-7F703A4B3E6D}" type="pres">
      <dgm:prSet presAssocID="{37B79484-D046-441E-B699-27419C4C8A31}" presName="parentText" presStyleLbl="node1" presStyleIdx="1" presStyleCnt="3">
        <dgm:presLayoutVars>
          <dgm:chMax val="0"/>
          <dgm:bulletEnabled val="1"/>
        </dgm:presLayoutVars>
      </dgm:prSet>
      <dgm:spPr/>
      <dgm:t>
        <a:bodyPr/>
        <a:lstStyle/>
        <a:p>
          <a:pPr rtl="1"/>
          <a:endParaRPr lang="ar-SA"/>
        </a:p>
      </dgm:t>
    </dgm:pt>
    <dgm:pt modelId="{493CF42A-0EE7-40CC-AD94-78DE1856D036}" type="pres">
      <dgm:prSet presAssocID="{37B79484-D046-441E-B699-27419C4C8A31}" presName="negativeSpace" presStyleCnt="0"/>
      <dgm:spPr/>
    </dgm:pt>
    <dgm:pt modelId="{BC2C603C-3E44-4A6B-B98A-4C34D2BFF1B7}" type="pres">
      <dgm:prSet presAssocID="{37B79484-D046-441E-B699-27419C4C8A31}" presName="childText" presStyleLbl="conFgAcc1" presStyleIdx="1" presStyleCnt="3">
        <dgm:presLayoutVars>
          <dgm:bulletEnabled val="1"/>
        </dgm:presLayoutVars>
      </dgm:prSet>
      <dgm:spPr/>
    </dgm:pt>
    <dgm:pt modelId="{364D28A0-E737-4D29-9D25-D06B282641DA}" type="pres">
      <dgm:prSet presAssocID="{9A97116E-135C-4F0A-9AB2-C20CC25C567B}" presName="spaceBetweenRectangles" presStyleCnt="0"/>
      <dgm:spPr/>
    </dgm:pt>
    <dgm:pt modelId="{8901B75E-898A-452A-A451-9A72A58B5D53}" type="pres">
      <dgm:prSet presAssocID="{337D8698-8706-42B9-B230-23132E66A411}" presName="parentLin" presStyleCnt="0"/>
      <dgm:spPr/>
    </dgm:pt>
    <dgm:pt modelId="{42B1CF54-32B9-496C-8B37-4C4793818F43}" type="pres">
      <dgm:prSet presAssocID="{337D8698-8706-42B9-B230-23132E66A411}" presName="parentLeftMargin" presStyleLbl="node1" presStyleIdx="1" presStyleCnt="3"/>
      <dgm:spPr/>
      <dgm:t>
        <a:bodyPr/>
        <a:lstStyle/>
        <a:p>
          <a:pPr rtl="1"/>
          <a:endParaRPr lang="ar-SA"/>
        </a:p>
      </dgm:t>
    </dgm:pt>
    <dgm:pt modelId="{9EE3A81E-2B10-4D72-B341-47B0A604B6C2}" type="pres">
      <dgm:prSet presAssocID="{337D8698-8706-42B9-B230-23132E66A411}" presName="parentText" presStyleLbl="node1" presStyleIdx="2" presStyleCnt="3">
        <dgm:presLayoutVars>
          <dgm:chMax val="0"/>
          <dgm:bulletEnabled val="1"/>
        </dgm:presLayoutVars>
      </dgm:prSet>
      <dgm:spPr/>
      <dgm:t>
        <a:bodyPr/>
        <a:lstStyle/>
        <a:p>
          <a:pPr rtl="1"/>
          <a:endParaRPr lang="ar-SA"/>
        </a:p>
      </dgm:t>
    </dgm:pt>
    <dgm:pt modelId="{0428E2EF-8420-4F18-9F86-667AD053F613}" type="pres">
      <dgm:prSet presAssocID="{337D8698-8706-42B9-B230-23132E66A411}" presName="negativeSpace" presStyleCnt="0"/>
      <dgm:spPr/>
    </dgm:pt>
    <dgm:pt modelId="{4FCE0ABC-FBFC-4C96-8675-52DFEE226865}" type="pres">
      <dgm:prSet presAssocID="{337D8698-8706-42B9-B230-23132E66A411}" presName="childText" presStyleLbl="conFgAcc1" presStyleIdx="2" presStyleCnt="3">
        <dgm:presLayoutVars>
          <dgm:bulletEnabled val="1"/>
        </dgm:presLayoutVars>
      </dgm:prSet>
      <dgm:spPr/>
    </dgm:pt>
  </dgm:ptLst>
  <dgm:cxnLst>
    <dgm:cxn modelId="{1454B76A-7B3F-4E81-8860-B6698242CC89}" type="presOf" srcId="{337D8698-8706-42B9-B230-23132E66A411}" destId="{9EE3A81E-2B10-4D72-B341-47B0A604B6C2}" srcOrd="1" destOrd="0" presId="urn:microsoft.com/office/officeart/2005/8/layout/list1"/>
    <dgm:cxn modelId="{18E9E46A-B6D9-485B-B08E-D1B7DA661093}" srcId="{93F2FCE9-AA2F-46C3-9850-8761823B31C7}" destId="{337D8698-8706-42B9-B230-23132E66A411}" srcOrd="2" destOrd="0" parTransId="{82FA45EA-44E8-4753-99DD-189B0B161A08}" sibTransId="{DCDE18CA-5C3D-4AEB-AAF5-5A367F37BB08}"/>
    <dgm:cxn modelId="{990D7EE9-1A6F-4C2C-A3DD-85D9FD426E81}" srcId="{93F2FCE9-AA2F-46C3-9850-8761823B31C7}" destId="{DF068E08-A065-423A-BFF0-5F15BB714E99}" srcOrd="0" destOrd="0" parTransId="{21FCC4D0-67ED-4B68-95BC-C327F9122C1B}" sibTransId="{49561195-8A19-4AEA-953B-64C9E9801BB3}"/>
    <dgm:cxn modelId="{9A7CF378-8C96-4DA5-8679-83620A0DCEFD}" type="presOf" srcId="{337D8698-8706-42B9-B230-23132E66A411}" destId="{42B1CF54-32B9-496C-8B37-4C4793818F43}" srcOrd="0" destOrd="0" presId="urn:microsoft.com/office/officeart/2005/8/layout/list1"/>
    <dgm:cxn modelId="{240F847D-7AA3-4FEE-801C-35E0EE3BDDDB}" type="presOf" srcId="{93F2FCE9-AA2F-46C3-9850-8761823B31C7}" destId="{080E4FFB-0A4E-4B45-83AA-3FAE1E3E5DA7}" srcOrd="0" destOrd="0" presId="urn:microsoft.com/office/officeart/2005/8/layout/list1"/>
    <dgm:cxn modelId="{CFF7C385-18BE-4473-B40B-36147F79D4FE}" type="presOf" srcId="{DF068E08-A065-423A-BFF0-5F15BB714E99}" destId="{D7172F4A-CE9D-4D5E-A94D-32E7F85FA979}" srcOrd="0" destOrd="0" presId="urn:microsoft.com/office/officeart/2005/8/layout/list1"/>
    <dgm:cxn modelId="{292F80A5-2141-40B2-82DB-07339FAC5E2B}" srcId="{93F2FCE9-AA2F-46C3-9850-8761823B31C7}" destId="{37B79484-D046-441E-B699-27419C4C8A31}" srcOrd="1" destOrd="0" parTransId="{C043F1BC-1DF3-497F-8E03-689C448057C8}" sibTransId="{9A97116E-135C-4F0A-9AB2-C20CC25C567B}"/>
    <dgm:cxn modelId="{B966A6BC-D880-44D6-ACA9-BDC9527B9AC2}" type="presOf" srcId="{DF068E08-A065-423A-BFF0-5F15BB714E99}" destId="{8EB55B2B-2F3C-4B9B-8888-87A75CFEE623}" srcOrd="1" destOrd="0" presId="urn:microsoft.com/office/officeart/2005/8/layout/list1"/>
    <dgm:cxn modelId="{2721D4CD-7D8F-4372-9B5A-9F9E8204AB8A}" type="presOf" srcId="{37B79484-D046-441E-B699-27419C4C8A31}" destId="{F7D5A19E-AAD2-4E29-8CFF-0B7E56CD3F08}" srcOrd="0" destOrd="0" presId="urn:microsoft.com/office/officeart/2005/8/layout/list1"/>
    <dgm:cxn modelId="{3858B192-53C5-4185-9F2E-A7D7E2A677CD}" type="presOf" srcId="{37B79484-D046-441E-B699-27419C4C8A31}" destId="{640FE52F-006A-420D-BF51-7F703A4B3E6D}" srcOrd="1" destOrd="0" presId="urn:microsoft.com/office/officeart/2005/8/layout/list1"/>
    <dgm:cxn modelId="{AECA99C5-9ED5-4B06-AF51-10D18653C5E4}" type="presParOf" srcId="{080E4FFB-0A4E-4B45-83AA-3FAE1E3E5DA7}" destId="{F2BD060F-F299-4A55-9E25-9BC3561E5552}" srcOrd="0" destOrd="0" presId="urn:microsoft.com/office/officeart/2005/8/layout/list1"/>
    <dgm:cxn modelId="{88B65FC3-0E42-4DD0-A359-31D864DC8B93}" type="presParOf" srcId="{F2BD060F-F299-4A55-9E25-9BC3561E5552}" destId="{D7172F4A-CE9D-4D5E-A94D-32E7F85FA979}" srcOrd="0" destOrd="0" presId="urn:microsoft.com/office/officeart/2005/8/layout/list1"/>
    <dgm:cxn modelId="{01D466EF-6FF5-470E-974C-705FDB6C6EFF}" type="presParOf" srcId="{F2BD060F-F299-4A55-9E25-9BC3561E5552}" destId="{8EB55B2B-2F3C-4B9B-8888-87A75CFEE623}" srcOrd="1" destOrd="0" presId="urn:microsoft.com/office/officeart/2005/8/layout/list1"/>
    <dgm:cxn modelId="{85B1781A-FA11-4618-A7CD-CF40DE1B2A12}" type="presParOf" srcId="{080E4FFB-0A4E-4B45-83AA-3FAE1E3E5DA7}" destId="{8F1DA31E-4E14-45C1-973B-26B51BA11D93}" srcOrd="1" destOrd="0" presId="urn:microsoft.com/office/officeart/2005/8/layout/list1"/>
    <dgm:cxn modelId="{1210ECFE-F00F-4A8E-94CF-7747CCF6D4F6}" type="presParOf" srcId="{080E4FFB-0A4E-4B45-83AA-3FAE1E3E5DA7}" destId="{96252411-440F-42F8-B130-DAC1F092A771}" srcOrd="2" destOrd="0" presId="urn:microsoft.com/office/officeart/2005/8/layout/list1"/>
    <dgm:cxn modelId="{23AF59C3-9A30-4255-B5E6-E59DE5B601D9}" type="presParOf" srcId="{080E4FFB-0A4E-4B45-83AA-3FAE1E3E5DA7}" destId="{624434E2-FD3B-4D2C-B242-92335345267B}" srcOrd="3" destOrd="0" presId="urn:microsoft.com/office/officeart/2005/8/layout/list1"/>
    <dgm:cxn modelId="{469F37E3-703F-4D2E-B3B2-445B66C82E70}" type="presParOf" srcId="{080E4FFB-0A4E-4B45-83AA-3FAE1E3E5DA7}" destId="{61BDCAA0-05FF-4429-8F0E-BB47F5E51E3A}" srcOrd="4" destOrd="0" presId="urn:microsoft.com/office/officeart/2005/8/layout/list1"/>
    <dgm:cxn modelId="{651C6607-2667-44EE-A444-F1278FFA29CC}" type="presParOf" srcId="{61BDCAA0-05FF-4429-8F0E-BB47F5E51E3A}" destId="{F7D5A19E-AAD2-4E29-8CFF-0B7E56CD3F08}" srcOrd="0" destOrd="0" presId="urn:microsoft.com/office/officeart/2005/8/layout/list1"/>
    <dgm:cxn modelId="{51D57B02-F7CF-44AA-A793-4A1CF6AD95FB}" type="presParOf" srcId="{61BDCAA0-05FF-4429-8F0E-BB47F5E51E3A}" destId="{640FE52F-006A-420D-BF51-7F703A4B3E6D}" srcOrd="1" destOrd="0" presId="urn:microsoft.com/office/officeart/2005/8/layout/list1"/>
    <dgm:cxn modelId="{FF33C31E-0FC7-454F-8E6E-701552CF122F}" type="presParOf" srcId="{080E4FFB-0A4E-4B45-83AA-3FAE1E3E5DA7}" destId="{493CF42A-0EE7-40CC-AD94-78DE1856D036}" srcOrd="5" destOrd="0" presId="urn:microsoft.com/office/officeart/2005/8/layout/list1"/>
    <dgm:cxn modelId="{F9D939A6-5AC8-4005-8E08-A6418EA10012}" type="presParOf" srcId="{080E4FFB-0A4E-4B45-83AA-3FAE1E3E5DA7}" destId="{BC2C603C-3E44-4A6B-B98A-4C34D2BFF1B7}" srcOrd="6" destOrd="0" presId="urn:microsoft.com/office/officeart/2005/8/layout/list1"/>
    <dgm:cxn modelId="{53DB08D3-9D6A-47A2-BB70-386CF4E8E129}" type="presParOf" srcId="{080E4FFB-0A4E-4B45-83AA-3FAE1E3E5DA7}" destId="{364D28A0-E737-4D29-9D25-D06B282641DA}" srcOrd="7" destOrd="0" presId="urn:microsoft.com/office/officeart/2005/8/layout/list1"/>
    <dgm:cxn modelId="{3B6902DA-51A6-46C7-B03A-A234B8C34A67}" type="presParOf" srcId="{080E4FFB-0A4E-4B45-83AA-3FAE1E3E5DA7}" destId="{8901B75E-898A-452A-A451-9A72A58B5D53}" srcOrd="8" destOrd="0" presId="urn:microsoft.com/office/officeart/2005/8/layout/list1"/>
    <dgm:cxn modelId="{4359D7A0-9B9E-4041-BEED-1FAA07D48462}" type="presParOf" srcId="{8901B75E-898A-452A-A451-9A72A58B5D53}" destId="{42B1CF54-32B9-496C-8B37-4C4793818F43}" srcOrd="0" destOrd="0" presId="urn:microsoft.com/office/officeart/2005/8/layout/list1"/>
    <dgm:cxn modelId="{388ACDB5-3F09-4D5C-8932-05589C3E5D44}" type="presParOf" srcId="{8901B75E-898A-452A-A451-9A72A58B5D53}" destId="{9EE3A81E-2B10-4D72-B341-47B0A604B6C2}" srcOrd="1" destOrd="0" presId="urn:microsoft.com/office/officeart/2005/8/layout/list1"/>
    <dgm:cxn modelId="{CEA9A01A-2F48-48AE-8850-01F3FA5BD8DE}" type="presParOf" srcId="{080E4FFB-0A4E-4B45-83AA-3FAE1E3E5DA7}" destId="{0428E2EF-8420-4F18-9F86-667AD053F613}" srcOrd="9" destOrd="0" presId="urn:microsoft.com/office/officeart/2005/8/layout/list1"/>
    <dgm:cxn modelId="{A44D92C8-2ABD-40C0-8586-8471F59A527B}" type="presParOf" srcId="{080E4FFB-0A4E-4B45-83AA-3FAE1E3E5DA7}" destId="{4FCE0ABC-FBFC-4C96-8675-52DFEE226865}"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E6C103A-ABD0-469E-A095-F78AEB924731}" type="doc">
      <dgm:prSet loTypeId="urn:microsoft.com/office/officeart/2005/8/layout/StepDownProcess" loCatId="process" qsTypeId="urn:microsoft.com/office/officeart/2005/8/quickstyle/simple1" qsCatId="simple" csTypeId="urn:microsoft.com/office/officeart/2005/8/colors/colorful4" csCatId="colorful" phldr="1"/>
      <dgm:spPr/>
      <dgm:t>
        <a:bodyPr/>
        <a:lstStyle/>
        <a:p>
          <a:pPr rtl="1"/>
          <a:endParaRPr lang="ar-SA"/>
        </a:p>
      </dgm:t>
    </dgm:pt>
    <dgm:pt modelId="{9076275D-970D-453E-AFBA-8BF88A99EFE7}">
      <dgm:prSet phldrT="[نص]"/>
      <dgm:spPr/>
      <dgm:t>
        <a:bodyPr/>
        <a:lstStyle/>
        <a:p>
          <a:pPr rtl="1"/>
          <a:r>
            <a:rPr lang="ar-SA" dirty="0" smtClean="0"/>
            <a:t>الاحالة</a:t>
          </a:r>
          <a:endParaRPr lang="ar-SA" dirty="0"/>
        </a:p>
      </dgm:t>
    </dgm:pt>
    <dgm:pt modelId="{35258FE1-E7DC-4707-AD26-AE43D30EC646}" type="parTrans" cxnId="{1ED38122-7964-4CAE-BA11-5ECE2361EA62}">
      <dgm:prSet/>
      <dgm:spPr/>
      <dgm:t>
        <a:bodyPr/>
        <a:lstStyle/>
        <a:p>
          <a:pPr rtl="1"/>
          <a:endParaRPr lang="ar-SA"/>
        </a:p>
      </dgm:t>
    </dgm:pt>
    <dgm:pt modelId="{5F34FF18-1488-4318-90BB-8D44EE6740E1}" type="sibTrans" cxnId="{1ED38122-7964-4CAE-BA11-5ECE2361EA62}">
      <dgm:prSet/>
      <dgm:spPr/>
      <dgm:t>
        <a:bodyPr/>
        <a:lstStyle/>
        <a:p>
          <a:pPr rtl="1"/>
          <a:endParaRPr lang="ar-SA"/>
        </a:p>
      </dgm:t>
    </dgm:pt>
    <dgm:pt modelId="{42F4429D-4887-49AC-90B6-D60171CFCA29}">
      <dgm:prSet phldrT="[نص]" custT="1"/>
      <dgm:spPr/>
      <dgm:t>
        <a:bodyPr/>
        <a:lstStyle/>
        <a:p>
          <a:pPr rtl="1"/>
          <a:r>
            <a:rPr lang="ar-SA" sz="2400" dirty="0" smtClean="0"/>
            <a:t>فريق</a:t>
          </a:r>
          <a:endParaRPr lang="ar-SA" sz="2400" dirty="0"/>
        </a:p>
      </dgm:t>
    </dgm:pt>
    <dgm:pt modelId="{901FE37E-EC81-41C8-9CED-0657FE9CCC81}" type="parTrans" cxnId="{EC49C22A-155A-45A9-97BE-97A34B40A6AE}">
      <dgm:prSet/>
      <dgm:spPr/>
      <dgm:t>
        <a:bodyPr/>
        <a:lstStyle/>
        <a:p>
          <a:pPr rtl="1"/>
          <a:endParaRPr lang="ar-SA"/>
        </a:p>
      </dgm:t>
    </dgm:pt>
    <dgm:pt modelId="{1D01BF44-F14C-46B4-A00A-E3D963071412}" type="sibTrans" cxnId="{EC49C22A-155A-45A9-97BE-97A34B40A6AE}">
      <dgm:prSet/>
      <dgm:spPr/>
      <dgm:t>
        <a:bodyPr/>
        <a:lstStyle/>
        <a:p>
          <a:pPr rtl="1"/>
          <a:endParaRPr lang="ar-SA"/>
        </a:p>
      </dgm:t>
    </dgm:pt>
    <dgm:pt modelId="{7F8C58F4-7799-4130-AADC-3B8F29A4F61E}">
      <dgm:prSet phldrT="[نص]"/>
      <dgm:spPr/>
      <dgm:t>
        <a:bodyPr/>
        <a:lstStyle/>
        <a:p>
          <a:pPr rtl="1"/>
          <a:r>
            <a:rPr lang="ar-SA" dirty="0" smtClean="0"/>
            <a:t>التقييم</a:t>
          </a:r>
          <a:endParaRPr lang="ar-SA" dirty="0"/>
        </a:p>
      </dgm:t>
    </dgm:pt>
    <dgm:pt modelId="{2D753005-6954-4ECF-A0BD-AF4A2774F68C}" type="parTrans" cxnId="{114289BD-B543-4B45-A387-383E1CCF61A3}">
      <dgm:prSet/>
      <dgm:spPr/>
      <dgm:t>
        <a:bodyPr/>
        <a:lstStyle/>
        <a:p>
          <a:pPr rtl="1"/>
          <a:endParaRPr lang="ar-SA"/>
        </a:p>
      </dgm:t>
    </dgm:pt>
    <dgm:pt modelId="{FF4B71B4-7329-434F-8D9A-ACD92EB7B12F}" type="sibTrans" cxnId="{114289BD-B543-4B45-A387-383E1CCF61A3}">
      <dgm:prSet/>
      <dgm:spPr/>
      <dgm:t>
        <a:bodyPr/>
        <a:lstStyle/>
        <a:p>
          <a:pPr rtl="1"/>
          <a:endParaRPr lang="ar-SA"/>
        </a:p>
      </dgm:t>
    </dgm:pt>
    <dgm:pt modelId="{0266D823-9E02-4612-8AB9-E6AAC86AA5D0}">
      <dgm:prSet phldrT="[نص]"/>
      <dgm:spPr/>
      <dgm:t>
        <a:bodyPr/>
        <a:lstStyle/>
        <a:p>
          <a:pPr rtl="1"/>
          <a:r>
            <a:rPr lang="ar-SA" dirty="0" smtClean="0"/>
            <a:t>فريق</a:t>
          </a:r>
          <a:endParaRPr lang="ar-SA" dirty="0"/>
        </a:p>
      </dgm:t>
    </dgm:pt>
    <dgm:pt modelId="{D7DB988E-BFF1-44E2-9F8B-1AC1CB8DF894}" type="parTrans" cxnId="{A33DAF27-0C74-4B36-8C15-FE60F6356194}">
      <dgm:prSet/>
      <dgm:spPr/>
      <dgm:t>
        <a:bodyPr/>
        <a:lstStyle/>
        <a:p>
          <a:pPr rtl="1"/>
          <a:endParaRPr lang="ar-SA"/>
        </a:p>
      </dgm:t>
    </dgm:pt>
    <dgm:pt modelId="{9E2763FC-A7BD-47D7-AD35-393A19FE1642}" type="sibTrans" cxnId="{A33DAF27-0C74-4B36-8C15-FE60F6356194}">
      <dgm:prSet/>
      <dgm:spPr/>
      <dgm:t>
        <a:bodyPr/>
        <a:lstStyle/>
        <a:p>
          <a:pPr rtl="1"/>
          <a:endParaRPr lang="ar-SA"/>
        </a:p>
      </dgm:t>
    </dgm:pt>
    <dgm:pt modelId="{9912F4A7-C3F1-4CB9-96CB-CABD65C614E7}">
      <dgm:prSet phldrT="[نص]"/>
      <dgm:spPr/>
      <dgm:t>
        <a:bodyPr/>
        <a:lstStyle/>
        <a:p>
          <a:pPr rtl="1"/>
          <a:r>
            <a:rPr lang="ar-SA" dirty="0" smtClean="0"/>
            <a:t>الخطة التربوية</a:t>
          </a:r>
          <a:endParaRPr lang="ar-SA" dirty="0"/>
        </a:p>
      </dgm:t>
    </dgm:pt>
    <dgm:pt modelId="{FE5FF474-2D49-499F-A8D2-724814A33887}" type="parTrans" cxnId="{E7B9748E-52BA-4C45-AE9F-1BF6CB36EB0C}">
      <dgm:prSet/>
      <dgm:spPr/>
      <dgm:t>
        <a:bodyPr/>
        <a:lstStyle/>
        <a:p>
          <a:pPr rtl="1"/>
          <a:endParaRPr lang="ar-SA"/>
        </a:p>
      </dgm:t>
    </dgm:pt>
    <dgm:pt modelId="{C4379E5E-9E52-4550-A96B-5A608F7407B5}" type="sibTrans" cxnId="{E7B9748E-52BA-4C45-AE9F-1BF6CB36EB0C}">
      <dgm:prSet/>
      <dgm:spPr/>
      <dgm:t>
        <a:bodyPr/>
        <a:lstStyle/>
        <a:p>
          <a:pPr rtl="1"/>
          <a:endParaRPr lang="ar-SA"/>
        </a:p>
      </dgm:t>
    </dgm:pt>
    <dgm:pt modelId="{CA5201B8-EBCA-4077-9917-C027B56C7B2D}">
      <dgm:prSet phldrT="[نص]"/>
      <dgm:spPr/>
      <dgm:t>
        <a:bodyPr/>
        <a:lstStyle/>
        <a:p>
          <a:pPr rtl="1"/>
          <a:r>
            <a:rPr lang="ar-SA" dirty="0" smtClean="0"/>
            <a:t>فريق</a:t>
          </a:r>
          <a:endParaRPr lang="ar-SA" dirty="0"/>
        </a:p>
      </dgm:t>
    </dgm:pt>
    <dgm:pt modelId="{E35FE586-6AC3-4DCC-8204-5961BFD53783}" type="parTrans" cxnId="{D3BED656-1DF1-48F4-9585-C93F0F6FFAA4}">
      <dgm:prSet/>
      <dgm:spPr/>
      <dgm:t>
        <a:bodyPr/>
        <a:lstStyle/>
        <a:p>
          <a:pPr rtl="1"/>
          <a:endParaRPr lang="ar-SA"/>
        </a:p>
      </dgm:t>
    </dgm:pt>
    <dgm:pt modelId="{5D10197A-F72D-426C-A40B-8B665963F3C9}" type="sibTrans" cxnId="{D3BED656-1DF1-48F4-9585-C93F0F6FFAA4}">
      <dgm:prSet/>
      <dgm:spPr/>
      <dgm:t>
        <a:bodyPr/>
        <a:lstStyle/>
        <a:p>
          <a:pPr rtl="1"/>
          <a:endParaRPr lang="ar-SA"/>
        </a:p>
      </dgm:t>
    </dgm:pt>
    <dgm:pt modelId="{6085CE8D-DB6F-4C05-9D84-00CE184B2D7E}" type="pres">
      <dgm:prSet presAssocID="{1E6C103A-ABD0-469E-A095-F78AEB924731}" presName="rootnode" presStyleCnt="0">
        <dgm:presLayoutVars>
          <dgm:chMax/>
          <dgm:chPref/>
          <dgm:dir/>
          <dgm:animLvl val="lvl"/>
        </dgm:presLayoutVars>
      </dgm:prSet>
      <dgm:spPr/>
      <dgm:t>
        <a:bodyPr/>
        <a:lstStyle/>
        <a:p>
          <a:pPr rtl="1"/>
          <a:endParaRPr lang="ar-SA"/>
        </a:p>
      </dgm:t>
    </dgm:pt>
    <dgm:pt modelId="{FA28DDE5-26CD-4C4A-94DF-CB114B4430FD}" type="pres">
      <dgm:prSet presAssocID="{9076275D-970D-453E-AFBA-8BF88A99EFE7}" presName="composite" presStyleCnt="0"/>
      <dgm:spPr/>
    </dgm:pt>
    <dgm:pt modelId="{B6726C70-6056-4DEB-8E3E-5F420B786912}" type="pres">
      <dgm:prSet presAssocID="{9076275D-970D-453E-AFBA-8BF88A99EFE7}" presName="bentUpArrow1" presStyleLbl="alignImgPlace1" presStyleIdx="0" presStyleCnt="2"/>
      <dgm:spPr/>
    </dgm:pt>
    <dgm:pt modelId="{6B399061-7A7B-49DE-8DF3-5A9027C015F4}" type="pres">
      <dgm:prSet presAssocID="{9076275D-970D-453E-AFBA-8BF88A99EFE7}" presName="ParentText" presStyleLbl="node1" presStyleIdx="0" presStyleCnt="3">
        <dgm:presLayoutVars>
          <dgm:chMax val="1"/>
          <dgm:chPref val="1"/>
          <dgm:bulletEnabled val="1"/>
        </dgm:presLayoutVars>
      </dgm:prSet>
      <dgm:spPr/>
      <dgm:t>
        <a:bodyPr/>
        <a:lstStyle/>
        <a:p>
          <a:pPr rtl="1"/>
          <a:endParaRPr lang="ar-SA"/>
        </a:p>
      </dgm:t>
    </dgm:pt>
    <dgm:pt modelId="{CE2324E1-958D-4229-8950-44B2419CF702}" type="pres">
      <dgm:prSet presAssocID="{9076275D-970D-453E-AFBA-8BF88A99EFE7}" presName="ChildText" presStyleLbl="revTx" presStyleIdx="0" presStyleCnt="3">
        <dgm:presLayoutVars>
          <dgm:chMax val="0"/>
          <dgm:chPref val="0"/>
          <dgm:bulletEnabled val="1"/>
        </dgm:presLayoutVars>
      </dgm:prSet>
      <dgm:spPr/>
      <dgm:t>
        <a:bodyPr/>
        <a:lstStyle/>
        <a:p>
          <a:pPr rtl="1"/>
          <a:endParaRPr lang="ar-SA"/>
        </a:p>
      </dgm:t>
    </dgm:pt>
    <dgm:pt modelId="{59CCBEB5-7F87-4593-BE1E-F3DF5ADB38ED}" type="pres">
      <dgm:prSet presAssocID="{5F34FF18-1488-4318-90BB-8D44EE6740E1}" presName="sibTrans" presStyleCnt="0"/>
      <dgm:spPr/>
    </dgm:pt>
    <dgm:pt modelId="{FFA38643-ECE2-4AC7-B083-2F9F625C0C72}" type="pres">
      <dgm:prSet presAssocID="{7F8C58F4-7799-4130-AADC-3B8F29A4F61E}" presName="composite" presStyleCnt="0"/>
      <dgm:spPr/>
    </dgm:pt>
    <dgm:pt modelId="{8BFDE7CE-1572-410E-B2CE-6CFF768053C9}" type="pres">
      <dgm:prSet presAssocID="{7F8C58F4-7799-4130-AADC-3B8F29A4F61E}" presName="bentUpArrow1" presStyleLbl="alignImgPlace1" presStyleIdx="1" presStyleCnt="2"/>
      <dgm:spPr/>
    </dgm:pt>
    <dgm:pt modelId="{62BDC31F-3D07-41BB-8481-B25C252ABC04}" type="pres">
      <dgm:prSet presAssocID="{7F8C58F4-7799-4130-AADC-3B8F29A4F61E}" presName="ParentText" presStyleLbl="node1" presStyleIdx="1" presStyleCnt="3">
        <dgm:presLayoutVars>
          <dgm:chMax val="1"/>
          <dgm:chPref val="1"/>
          <dgm:bulletEnabled val="1"/>
        </dgm:presLayoutVars>
      </dgm:prSet>
      <dgm:spPr/>
      <dgm:t>
        <a:bodyPr/>
        <a:lstStyle/>
        <a:p>
          <a:pPr rtl="1"/>
          <a:endParaRPr lang="ar-SA"/>
        </a:p>
      </dgm:t>
    </dgm:pt>
    <dgm:pt modelId="{294BBCCB-9B22-498F-87BB-4B1B8D0A2A09}" type="pres">
      <dgm:prSet presAssocID="{7F8C58F4-7799-4130-AADC-3B8F29A4F61E}" presName="ChildText" presStyleLbl="revTx" presStyleIdx="1" presStyleCnt="3">
        <dgm:presLayoutVars>
          <dgm:chMax val="0"/>
          <dgm:chPref val="0"/>
          <dgm:bulletEnabled val="1"/>
        </dgm:presLayoutVars>
      </dgm:prSet>
      <dgm:spPr/>
      <dgm:t>
        <a:bodyPr/>
        <a:lstStyle/>
        <a:p>
          <a:pPr rtl="1"/>
          <a:endParaRPr lang="ar-SA"/>
        </a:p>
      </dgm:t>
    </dgm:pt>
    <dgm:pt modelId="{8E11EEA3-F18D-43E3-82BB-BFDE5A3DD0AF}" type="pres">
      <dgm:prSet presAssocID="{FF4B71B4-7329-434F-8D9A-ACD92EB7B12F}" presName="sibTrans" presStyleCnt="0"/>
      <dgm:spPr/>
    </dgm:pt>
    <dgm:pt modelId="{D45238E2-ED47-498A-98EE-FEE5ACFD0CA0}" type="pres">
      <dgm:prSet presAssocID="{9912F4A7-C3F1-4CB9-96CB-CABD65C614E7}" presName="composite" presStyleCnt="0"/>
      <dgm:spPr/>
    </dgm:pt>
    <dgm:pt modelId="{9E490CF3-6B95-479B-A8AF-579AFACAA0DC}" type="pres">
      <dgm:prSet presAssocID="{9912F4A7-C3F1-4CB9-96CB-CABD65C614E7}" presName="ParentText" presStyleLbl="node1" presStyleIdx="2" presStyleCnt="3">
        <dgm:presLayoutVars>
          <dgm:chMax val="1"/>
          <dgm:chPref val="1"/>
          <dgm:bulletEnabled val="1"/>
        </dgm:presLayoutVars>
      </dgm:prSet>
      <dgm:spPr/>
      <dgm:t>
        <a:bodyPr/>
        <a:lstStyle/>
        <a:p>
          <a:pPr rtl="1"/>
          <a:endParaRPr lang="ar-SA"/>
        </a:p>
      </dgm:t>
    </dgm:pt>
    <dgm:pt modelId="{53BFA01D-8E48-4105-8BC5-D5B20BB85BBD}" type="pres">
      <dgm:prSet presAssocID="{9912F4A7-C3F1-4CB9-96CB-CABD65C614E7}" presName="FinalChildText" presStyleLbl="revTx" presStyleIdx="2" presStyleCnt="3">
        <dgm:presLayoutVars>
          <dgm:chMax val="0"/>
          <dgm:chPref val="0"/>
          <dgm:bulletEnabled val="1"/>
        </dgm:presLayoutVars>
      </dgm:prSet>
      <dgm:spPr/>
      <dgm:t>
        <a:bodyPr/>
        <a:lstStyle/>
        <a:p>
          <a:pPr rtl="1"/>
          <a:endParaRPr lang="ar-SA"/>
        </a:p>
      </dgm:t>
    </dgm:pt>
  </dgm:ptLst>
  <dgm:cxnLst>
    <dgm:cxn modelId="{A33DAF27-0C74-4B36-8C15-FE60F6356194}" srcId="{7F8C58F4-7799-4130-AADC-3B8F29A4F61E}" destId="{0266D823-9E02-4612-8AB9-E6AAC86AA5D0}" srcOrd="0" destOrd="0" parTransId="{D7DB988E-BFF1-44E2-9F8B-1AC1CB8DF894}" sibTransId="{9E2763FC-A7BD-47D7-AD35-393A19FE1642}"/>
    <dgm:cxn modelId="{2E4B5669-1433-4885-A5D8-2B92B19F7C62}" type="presOf" srcId="{CA5201B8-EBCA-4077-9917-C027B56C7B2D}" destId="{53BFA01D-8E48-4105-8BC5-D5B20BB85BBD}" srcOrd="0" destOrd="0" presId="urn:microsoft.com/office/officeart/2005/8/layout/StepDownProcess"/>
    <dgm:cxn modelId="{EC49C22A-155A-45A9-97BE-97A34B40A6AE}" srcId="{9076275D-970D-453E-AFBA-8BF88A99EFE7}" destId="{42F4429D-4887-49AC-90B6-D60171CFCA29}" srcOrd="0" destOrd="0" parTransId="{901FE37E-EC81-41C8-9CED-0657FE9CCC81}" sibTransId="{1D01BF44-F14C-46B4-A00A-E3D963071412}"/>
    <dgm:cxn modelId="{114289BD-B543-4B45-A387-383E1CCF61A3}" srcId="{1E6C103A-ABD0-469E-A095-F78AEB924731}" destId="{7F8C58F4-7799-4130-AADC-3B8F29A4F61E}" srcOrd="1" destOrd="0" parTransId="{2D753005-6954-4ECF-A0BD-AF4A2774F68C}" sibTransId="{FF4B71B4-7329-434F-8D9A-ACD92EB7B12F}"/>
    <dgm:cxn modelId="{E7B9748E-52BA-4C45-AE9F-1BF6CB36EB0C}" srcId="{1E6C103A-ABD0-469E-A095-F78AEB924731}" destId="{9912F4A7-C3F1-4CB9-96CB-CABD65C614E7}" srcOrd="2" destOrd="0" parTransId="{FE5FF474-2D49-499F-A8D2-724814A33887}" sibTransId="{C4379E5E-9E52-4550-A96B-5A608F7407B5}"/>
    <dgm:cxn modelId="{D3BED656-1DF1-48F4-9585-C93F0F6FFAA4}" srcId="{9912F4A7-C3F1-4CB9-96CB-CABD65C614E7}" destId="{CA5201B8-EBCA-4077-9917-C027B56C7B2D}" srcOrd="0" destOrd="0" parTransId="{E35FE586-6AC3-4DCC-8204-5961BFD53783}" sibTransId="{5D10197A-F72D-426C-A40B-8B665963F3C9}"/>
    <dgm:cxn modelId="{4C41E903-557C-44A2-B869-D19792B20F76}" type="presOf" srcId="{42F4429D-4887-49AC-90B6-D60171CFCA29}" destId="{CE2324E1-958D-4229-8950-44B2419CF702}" srcOrd="0" destOrd="0" presId="urn:microsoft.com/office/officeart/2005/8/layout/StepDownProcess"/>
    <dgm:cxn modelId="{3695E056-A241-42CF-BBBC-4CEB70D3ED93}" type="presOf" srcId="{7F8C58F4-7799-4130-AADC-3B8F29A4F61E}" destId="{62BDC31F-3D07-41BB-8481-B25C252ABC04}" srcOrd="0" destOrd="0" presId="urn:microsoft.com/office/officeart/2005/8/layout/StepDownProcess"/>
    <dgm:cxn modelId="{1ED38122-7964-4CAE-BA11-5ECE2361EA62}" srcId="{1E6C103A-ABD0-469E-A095-F78AEB924731}" destId="{9076275D-970D-453E-AFBA-8BF88A99EFE7}" srcOrd="0" destOrd="0" parTransId="{35258FE1-E7DC-4707-AD26-AE43D30EC646}" sibTransId="{5F34FF18-1488-4318-90BB-8D44EE6740E1}"/>
    <dgm:cxn modelId="{9B02333D-E502-4100-A0D7-7AE01BD18C6B}" type="presOf" srcId="{9076275D-970D-453E-AFBA-8BF88A99EFE7}" destId="{6B399061-7A7B-49DE-8DF3-5A9027C015F4}" srcOrd="0" destOrd="0" presId="urn:microsoft.com/office/officeart/2005/8/layout/StepDownProcess"/>
    <dgm:cxn modelId="{06413F54-5A64-48E4-A10B-347C1DBC6CBB}" type="presOf" srcId="{9912F4A7-C3F1-4CB9-96CB-CABD65C614E7}" destId="{9E490CF3-6B95-479B-A8AF-579AFACAA0DC}" srcOrd="0" destOrd="0" presId="urn:microsoft.com/office/officeart/2005/8/layout/StepDownProcess"/>
    <dgm:cxn modelId="{F8B443E8-8430-40D0-8FD2-56D928E765B4}" type="presOf" srcId="{1E6C103A-ABD0-469E-A095-F78AEB924731}" destId="{6085CE8D-DB6F-4C05-9D84-00CE184B2D7E}" srcOrd="0" destOrd="0" presId="urn:microsoft.com/office/officeart/2005/8/layout/StepDownProcess"/>
    <dgm:cxn modelId="{F4592051-3B5F-48D2-8480-12B2DD413EFD}" type="presOf" srcId="{0266D823-9E02-4612-8AB9-E6AAC86AA5D0}" destId="{294BBCCB-9B22-498F-87BB-4B1B8D0A2A09}" srcOrd="0" destOrd="0" presId="urn:microsoft.com/office/officeart/2005/8/layout/StepDownProcess"/>
    <dgm:cxn modelId="{F19C7823-454D-4D6E-86F5-1112757A0F29}" type="presParOf" srcId="{6085CE8D-DB6F-4C05-9D84-00CE184B2D7E}" destId="{FA28DDE5-26CD-4C4A-94DF-CB114B4430FD}" srcOrd="0" destOrd="0" presId="urn:microsoft.com/office/officeart/2005/8/layout/StepDownProcess"/>
    <dgm:cxn modelId="{DC133332-3225-4BB6-9146-47680FF368F3}" type="presParOf" srcId="{FA28DDE5-26CD-4C4A-94DF-CB114B4430FD}" destId="{B6726C70-6056-4DEB-8E3E-5F420B786912}" srcOrd="0" destOrd="0" presId="urn:microsoft.com/office/officeart/2005/8/layout/StepDownProcess"/>
    <dgm:cxn modelId="{CE85E339-D16C-46BE-BEF8-8A9E5A8A21EA}" type="presParOf" srcId="{FA28DDE5-26CD-4C4A-94DF-CB114B4430FD}" destId="{6B399061-7A7B-49DE-8DF3-5A9027C015F4}" srcOrd="1" destOrd="0" presId="urn:microsoft.com/office/officeart/2005/8/layout/StepDownProcess"/>
    <dgm:cxn modelId="{F45056C5-0C06-4D24-8761-E53EFAA8B012}" type="presParOf" srcId="{FA28DDE5-26CD-4C4A-94DF-CB114B4430FD}" destId="{CE2324E1-958D-4229-8950-44B2419CF702}" srcOrd="2" destOrd="0" presId="urn:microsoft.com/office/officeart/2005/8/layout/StepDownProcess"/>
    <dgm:cxn modelId="{0E05D5AF-DFBA-4BD9-AE07-DFE4A7920211}" type="presParOf" srcId="{6085CE8D-DB6F-4C05-9D84-00CE184B2D7E}" destId="{59CCBEB5-7F87-4593-BE1E-F3DF5ADB38ED}" srcOrd="1" destOrd="0" presId="urn:microsoft.com/office/officeart/2005/8/layout/StepDownProcess"/>
    <dgm:cxn modelId="{49153AE3-3E65-4A59-8954-14595086DD36}" type="presParOf" srcId="{6085CE8D-DB6F-4C05-9D84-00CE184B2D7E}" destId="{FFA38643-ECE2-4AC7-B083-2F9F625C0C72}" srcOrd="2" destOrd="0" presId="urn:microsoft.com/office/officeart/2005/8/layout/StepDownProcess"/>
    <dgm:cxn modelId="{C4ADFE16-2275-4832-8403-1793C7553B6A}" type="presParOf" srcId="{FFA38643-ECE2-4AC7-B083-2F9F625C0C72}" destId="{8BFDE7CE-1572-410E-B2CE-6CFF768053C9}" srcOrd="0" destOrd="0" presId="urn:microsoft.com/office/officeart/2005/8/layout/StepDownProcess"/>
    <dgm:cxn modelId="{A40982EF-0A0E-4B84-BA0C-13C33EBC9187}" type="presParOf" srcId="{FFA38643-ECE2-4AC7-B083-2F9F625C0C72}" destId="{62BDC31F-3D07-41BB-8481-B25C252ABC04}" srcOrd="1" destOrd="0" presId="urn:microsoft.com/office/officeart/2005/8/layout/StepDownProcess"/>
    <dgm:cxn modelId="{9583B882-85B0-4489-9F5D-D343CF507CDD}" type="presParOf" srcId="{FFA38643-ECE2-4AC7-B083-2F9F625C0C72}" destId="{294BBCCB-9B22-498F-87BB-4B1B8D0A2A09}" srcOrd="2" destOrd="0" presId="urn:microsoft.com/office/officeart/2005/8/layout/StepDownProcess"/>
    <dgm:cxn modelId="{3D2CD91E-3611-49E6-A2B5-E3392B3B98E8}" type="presParOf" srcId="{6085CE8D-DB6F-4C05-9D84-00CE184B2D7E}" destId="{8E11EEA3-F18D-43E3-82BB-BFDE5A3DD0AF}" srcOrd="3" destOrd="0" presId="urn:microsoft.com/office/officeart/2005/8/layout/StepDownProcess"/>
    <dgm:cxn modelId="{07510458-31C9-45BB-ABEF-157E20C6684F}" type="presParOf" srcId="{6085CE8D-DB6F-4C05-9D84-00CE184B2D7E}" destId="{D45238E2-ED47-498A-98EE-FEE5ACFD0CA0}" srcOrd="4" destOrd="0" presId="urn:microsoft.com/office/officeart/2005/8/layout/StepDownProcess"/>
    <dgm:cxn modelId="{C7D6ADE1-9AB8-4F8D-B526-FCCD9C733AAB}" type="presParOf" srcId="{D45238E2-ED47-498A-98EE-FEE5ACFD0CA0}" destId="{9E490CF3-6B95-479B-A8AF-579AFACAA0DC}" srcOrd="0" destOrd="0" presId="urn:microsoft.com/office/officeart/2005/8/layout/StepDownProcess"/>
    <dgm:cxn modelId="{F05D6451-250B-4A7D-84DC-D0D002BE2895}" type="presParOf" srcId="{D45238E2-ED47-498A-98EE-FEE5ACFD0CA0}" destId="{53BFA01D-8E48-4105-8BC5-D5B20BB85BBD}" srcOrd="1"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C0449144-1D7E-4B6D-AC26-9CC67D1A703D}" type="doc">
      <dgm:prSet loTypeId="urn:microsoft.com/office/officeart/2005/8/layout/cycle4" loCatId="matrix" qsTypeId="urn:microsoft.com/office/officeart/2005/8/quickstyle/simple1" qsCatId="simple" csTypeId="urn:microsoft.com/office/officeart/2005/8/colors/colorful4" csCatId="colorful" phldr="1"/>
      <dgm:spPr/>
      <dgm:t>
        <a:bodyPr/>
        <a:lstStyle/>
        <a:p>
          <a:pPr rtl="1"/>
          <a:endParaRPr lang="ar-SA"/>
        </a:p>
      </dgm:t>
    </dgm:pt>
    <dgm:pt modelId="{12960D59-D610-44D7-8838-B36D669670C1}">
      <dgm:prSet phldrT="[نص]" custT="1"/>
      <dgm:spPr/>
      <dgm:t>
        <a:bodyPr/>
        <a:lstStyle/>
        <a:p>
          <a:pPr rtl="1"/>
          <a:r>
            <a:rPr lang="ar-SA" sz="2000" dirty="0" smtClean="0"/>
            <a:t>القدرات والتقييدات البدنية</a:t>
          </a:r>
          <a:endParaRPr lang="ar-SA" sz="2000" dirty="0"/>
        </a:p>
      </dgm:t>
    </dgm:pt>
    <dgm:pt modelId="{8684A30E-3393-4A1C-935F-59C1DA3BF71C}" type="parTrans" cxnId="{545CBC41-FB73-4CE8-BC66-88811CC8A5F7}">
      <dgm:prSet/>
      <dgm:spPr/>
      <dgm:t>
        <a:bodyPr/>
        <a:lstStyle/>
        <a:p>
          <a:pPr rtl="1"/>
          <a:endParaRPr lang="ar-SA"/>
        </a:p>
      </dgm:t>
    </dgm:pt>
    <dgm:pt modelId="{27B19660-A9B8-446B-878F-8754DF7E24E1}" type="sibTrans" cxnId="{545CBC41-FB73-4CE8-BC66-88811CC8A5F7}">
      <dgm:prSet/>
      <dgm:spPr/>
      <dgm:t>
        <a:bodyPr/>
        <a:lstStyle/>
        <a:p>
          <a:pPr rtl="1"/>
          <a:endParaRPr lang="ar-SA"/>
        </a:p>
      </dgm:t>
    </dgm:pt>
    <dgm:pt modelId="{F3429731-E1AD-425B-9438-98C8CF27F987}">
      <dgm:prSet phldrT="[نص]" custT="1"/>
      <dgm:spPr/>
      <dgm:t>
        <a:bodyPr/>
        <a:lstStyle/>
        <a:p>
          <a:pPr rtl="1"/>
          <a:r>
            <a:rPr lang="ar-SA" sz="2400" dirty="0" smtClean="0"/>
            <a:t>النمو النفسي والاجتماعي</a:t>
          </a:r>
          <a:endParaRPr lang="ar-SA" sz="2400" dirty="0"/>
        </a:p>
      </dgm:t>
    </dgm:pt>
    <dgm:pt modelId="{16D92F18-CA29-4943-8490-8E8F446878FB}" type="parTrans" cxnId="{9D67C529-317E-4193-972F-04CCE952E9AB}">
      <dgm:prSet/>
      <dgm:spPr/>
      <dgm:t>
        <a:bodyPr/>
        <a:lstStyle/>
        <a:p>
          <a:pPr rtl="1"/>
          <a:endParaRPr lang="ar-SA"/>
        </a:p>
      </dgm:t>
    </dgm:pt>
    <dgm:pt modelId="{F7F28CC5-CB7F-47C2-BAE7-DDEFC884FC0A}" type="sibTrans" cxnId="{9D67C529-317E-4193-972F-04CCE952E9AB}">
      <dgm:prSet/>
      <dgm:spPr/>
      <dgm:t>
        <a:bodyPr/>
        <a:lstStyle/>
        <a:p>
          <a:pPr rtl="1"/>
          <a:endParaRPr lang="ar-SA"/>
        </a:p>
      </dgm:t>
    </dgm:pt>
    <dgm:pt modelId="{B89B63BD-829C-4C92-A83C-AE211D5340D5}">
      <dgm:prSet phldrT="[نص]"/>
      <dgm:spPr/>
      <dgm:t>
        <a:bodyPr/>
        <a:lstStyle/>
        <a:p>
          <a:pPr rtl="1"/>
          <a:r>
            <a:rPr lang="ar-SA" dirty="0" smtClean="0"/>
            <a:t>أنشطة الحياة اليومية</a:t>
          </a:r>
          <a:endParaRPr lang="ar-SA" dirty="0"/>
        </a:p>
      </dgm:t>
    </dgm:pt>
    <dgm:pt modelId="{7DDC1DC6-2BC0-44C6-8527-1897F5F2FD71}" type="parTrans" cxnId="{CDA1D3C1-289B-4827-82A2-DEF5E88932DE}">
      <dgm:prSet/>
      <dgm:spPr/>
      <dgm:t>
        <a:bodyPr/>
        <a:lstStyle/>
        <a:p>
          <a:pPr rtl="1"/>
          <a:endParaRPr lang="ar-SA"/>
        </a:p>
      </dgm:t>
    </dgm:pt>
    <dgm:pt modelId="{377AF64D-EDEF-48C2-A3E9-237C44CE7CEE}" type="sibTrans" cxnId="{CDA1D3C1-289B-4827-82A2-DEF5E88932DE}">
      <dgm:prSet/>
      <dgm:spPr/>
      <dgm:t>
        <a:bodyPr/>
        <a:lstStyle/>
        <a:p>
          <a:pPr rtl="1"/>
          <a:endParaRPr lang="ar-SA"/>
        </a:p>
      </dgm:t>
    </dgm:pt>
    <dgm:pt modelId="{4FB25B8B-90A0-4A20-AB8F-15456646BDC8}">
      <dgm:prSet phldrT="[نص]"/>
      <dgm:spPr/>
      <dgm:t>
        <a:bodyPr/>
        <a:lstStyle/>
        <a:p>
          <a:pPr rtl="1"/>
          <a:r>
            <a:rPr lang="ar-SA" dirty="0" smtClean="0"/>
            <a:t>الحركة</a:t>
          </a:r>
          <a:endParaRPr lang="ar-SA" dirty="0"/>
        </a:p>
      </dgm:t>
    </dgm:pt>
    <dgm:pt modelId="{2E1CA63E-0ED5-4CC8-9A67-215F0882ACDD}" type="parTrans" cxnId="{E9695123-A75B-408A-8FB6-3F4389F9600F}">
      <dgm:prSet/>
      <dgm:spPr/>
      <dgm:t>
        <a:bodyPr/>
        <a:lstStyle/>
        <a:p>
          <a:pPr rtl="1"/>
          <a:endParaRPr lang="ar-SA"/>
        </a:p>
      </dgm:t>
    </dgm:pt>
    <dgm:pt modelId="{241C8E0B-FFDE-4E58-ADC1-976B78EC4150}" type="sibTrans" cxnId="{E9695123-A75B-408A-8FB6-3F4389F9600F}">
      <dgm:prSet/>
      <dgm:spPr/>
      <dgm:t>
        <a:bodyPr/>
        <a:lstStyle/>
        <a:p>
          <a:pPr rtl="1"/>
          <a:endParaRPr lang="ar-SA"/>
        </a:p>
      </dgm:t>
    </dgm:pt>
    <dgm:pt modelId="{53937E55-1D3C-4509-815A-B64C2011B19A}">
      <dgm:prSet phldrT="[نص]"/>
      <dgm:spPr/>
      <dgm:t>
        <a:bodyPr/>
        <a:lstStyle/>
        <a:p>
          <a:pPr rtl="1"/>
          <a:r>
            <a:rPr lang="ar-SA" dirty="0" smtClean="0"/>
            <a:t>التواصل</a:t>
          </a:r>
          <a:endParaRPr lang="ar-SA" dirty="0"/>
        </a:p>
      </dgm:t>
    </dgm:pt>
    <dgm:pt modelId="{15990718-7FF0-4A2A-ADB2-0EDE2FC118E9}" type="parTrans" cxnId="{BB42C8B5-BC49-47C9-B76A-20C5886ECFB0}">
      <dgm:prSet/>
      <dgm:spPr/>
      <dgm:t>
        <a:bodyPr/>
        <a:lstStyle/>
        <a:p>
          <a:pPr rtl="1"/>
          <a:endParaRPr lang="ar-SA"/>
        </a:p>
      </dgm:t>
    </dgm:pt>
    <dgm:pt modelId="{98787D97-2EC7-43D5-BBF7-D78BB9A16A40}" type="sibTrans" cxnId="{BB42C8B5-BC49-47C9-B76A-20C5886ECFB0}">
      <dgm:prSet/>
      <dgm:spPr/>
      <dgm:t>
        <a:bodyPr/>
        <a:lstStyle/>
        <a:p>
          <a:pPr rtl="1"/>
          <a:endParaRPr lang="ar-SA"/>
        </a:p>
      </dgm:t>
    </dgm:pt>
    <dgm:pt modelId="{7E74E5F0-3D8F-4487-A788-6D81AB305CDC}">
      <dgm:prSet phldrT="[نص]"/>
      <dgm:spPr/>
      <dgm:t>
        <a:bodyPr/>
        <a:lstStyle/>
        <a:p>
          <a:pPr rtl="1"/>
          <a:r>
            <a:rPr lang="ar-SA" dirty="0" smtClean="0"/>
            <a:t>القدرة الاكاديمية</a:t>
          </a:r>
          <a:endParaRPr lang="ar-SA" dirty="0"/>
        </a:p>
      </dgm:t>
    </dgm:pt>
    <dgm:pt modelId="{3E31231E-E01F-4A33-95F9-041B6FAE380A}" type="parTrans" cxnId="{25E9D57D-E495-43AF-B7F5-394030532417}">
      <dgm:prSet/>
      <dgm:spPr/>
      <dgm:t>
        <a:bodyPr/>
        <a:lstStyle/>
        <a:p>
          <a:pPr rtl="1"/>
          <a:endParaRPr lang="ar-SA"/>
        </a:p>
      </dgm:t>
    </dgm:pt>
    <dgm:pt modelId="{ECA63352-E6D8-4E3F-AE45-5CFD8F202FE0}" type="sibTrans" cxnId="{25E9D57D-E495-43AF-B7F5-394030532417}">
      <dgm:prSet/>
      <dgm:spPr/>
      <dgm:t>
        <a:bodyPr/>
        <a:lstStyle/>
        <a:p>
          <a:pPr rtl="1"/>
          <a:endParaRPr lang="ar-SA"/>
        </a:p>
      </dgm:t>
    </dgm:pt>
    <dgm:pt modelId="{FAA941BD-62F7-4E33-93EB-4F935555D157}">
      <dgm:prSet phldrT="[نص]"/>
      <dgm:spPr/>
      <dgm:t>
        <a:bodyPr/>
        <a:lstStyle/>
        <a:p>
          <a:pPr rtl="1"/>
          <a:r>
            <a:rPr lang="ar-SA" dirty="0" smtClean="0"/>
            <a:t>تعديلات التعلم</a:t>
          </a:r>
          <a:endParaRPr lang="ar-SA" dirty="0"/>
        </a:p>
      </dgm:t>
    </dgm:pt>
    <dgm:pt modelId="{902C5703-3B68-4181-90A8-2553B7546B5A}" type="parTrans" cxnId="{96CF0465-68DF-4488-94D6-99F92B30ACD7}">
      <dgm:prSet/>
      <dgm:spPr/>
      <dgm:t>
        <a:bodyPr/>
        <a:lstStyle/>
        <a:p>
          <a:pPr rtl="1"/>
          <a:endParaRPr lang="ar-SA"/>
        </a:p>
      </dgm:t>
    </dgm:pt>
    <dgm:pt modelId="{B6592F51-3536-4BB6-80FC-020A0D26A939}" type="sibTrans" cxnId="{96CF0465-68DF-4488-94D6-99F92B30ACD7}">
      <dgm:prSet/>
      <dgm:spPr/>
      <dgm:t>
        <a:bodyPr/>
        <a:lstStyle/>
        <a:p>
          <a:pPr rtl="1"/>
          <a:endParaRPr lang="ar-SA"/>
        </a:p>
      </dgm:t>
    </dgm:pt>
    <dgm:pt modelId="{9FF78CDF-EED7-4DFB-A3F3-D00E2DFE8B63}">
      <dgm:prSet phldrT="[نص]" custT="1"/>
      <dgm:spPr/>
      <dgm:t>
        <a:bodyPr/>
        <a:lstStyle/>
        <a:p>
          <a:pPr rtl="1"/>
          <a:r>
            <a:rPr lang="ar-SA" sz="2400" dirty="0" smtClean="0"/>
            <a:t>مهارات الانتقال</a:t>
          </a:r>
          <a:endParaRPr lang="ar-SA" sz="2400" dirty="0"/>
        </a:p>
      </dgm:t>
    </dgm:pt>
    <dgm:pt modelId="{EBAE9536-CD36-481D-B898-CA6AB8B0E8F8}" type="parTrans" cxnId="{FA339EAA-0671-4279-AE8E-0ECA436AA9BB}">
      <dgm:prSet/>
      <dgm:spPr/>
      <dgm:t>
        <a:bodyPr/>
        <a:lstStyle/>
        <a:p>
          <a:pPr rtl="1"/>
          <a:endParaRPr lang="ar-SA"/>
        </a:p>
      </dgm:t>
    </dgm:pt>
    <dgm:pt modelId="{2DF5E8B6-BA6E-4EE6-AD7B-4898608B5CAB}" type="sibTrans" cxnId="{FA339EAA-0671-4279-AE8E-0ECA436AA9BB}">
      <dgm:prSet/>
      <dgm:spPr/>
      <dgm:t>
        <a:bodyPr/>
        <a:lstStyle/>
        <a:p>
          <a:pPr rtl="1"/>
          <a:endParaRPr lang="ar-SA"/>
        </a:p>
      </dgm:t>
    </dgm:pt>
    <dgm:pt modelId="{09838C0B-56E2-4740-87B6-3A9956B3BE26}" type="pres">
      <dgm:prSet presAssocID="{C0449144-1D7E-4B6D-AC26-9CC67D1A703D}" presName="cycleMatrixDiagram" presStyleCnt="0">
        <dgm:presLayoutVars>
          <dgm:chMax val="1"/>
          <dgm:dir/>
          <dgm:animLvl val="lvl"/>
          <dgm:resizeHandles val="exact"/>
        </dgm:presLayoutVars>
      </dgm:prSet>
      <dgm:spPr/>
      <dgm:t>
        <a:bodyPr/>
        <a:lstStyle/>
        <a:p>
          <a:pPr rtl="1"/>
          <a:endParaRPr lang="ar-SA"/>
        </a:p>
      </dgm:t>
    </dgm:pt>
    <dgm:pt modelId="{469F7A72-291B-44E3-A959-18E90466FF7A}" type="pres">
      <dgm:prSet presAssocID="{C0449144-1D7E-4B6D-AC26-9CC67D1A703D}" presName="children" presStyleCnt="0"/>
      <dgm:spPr/>
    </dgm:pt>
    <dgm:pt modelId="{D7EBA10C-1FB5-4A94-B14A-88DCB321CA2D}" type="pres">
      <dgm:prSet presAssocID="{C0449144-1D7E-4B6D-AC26-9CC67D1A703D}" presName="child1group" presStyleCnt="0"/>
      <dgm:spPr/>
    </dgm:pt>
    <dgm:pt modelId="{7D258CA0-26B0-4DD4-A448-0A4F42CA9389}" type="pres">
      <dgm:prSet presAssocID="{C0449144-1D7E-4B6D-AC26-9CC67D1A703D}" presName="child1" presStyleLbl="bgAcc1" presStyleIdx="0" presStyleCnt="4" custScaleX="118965"/>
      <dgm:spPr/>
      <dgm:t>
        <a:bodyPr/>
        <a:lstStyle/>
        <a:p>
          <a:pPr rtl="1"/>
          <a:endParaRPr lang="ar-SA"/>
        </a:p>
      </dgm:t>
    </dgm:pt>
    <dgm:pt modelId="{282DE21C-2814-4957-8904-766320E767EF}" type="pres">
      <dgm:prSet presAssocID="{C0449144-1D7E-4B6D-AC26-9CC67D1A703D}" presName="child1Text" presStyleLbl="bgAcc1" presStyleIdx="0" presStyleCnt="4">
        <dgm:presLayoutVars>
          <dgm:bulletEnabled val="1"/>
        </dgm:presLayoutVars>
      </dgm:prSet>
      <dgm:spPr/>
      <dgm:t>
        <a:bodyPr/>
        <a:lstStyle/>
        <a:p>
          <a:pPr rtl="1"/>
          <a:endParaRPr lang="ar-SA"/>
        </a:p>
      </dgm:t>
    </dgm:pt>
    <dgm:pt modelId="{DF631E69-B6C6-4581-9B48-718E7DA1D878}" type="pres">
      <dgm:prSet presAssocID="{C0449144-1D7E-4B6D-AC26-9CC67D1A703D}" presName="child2group" presStyleCnt="0"/>
      <dgm:spPr/>
    </dgm:pt>
    <dgm:pt modelId="{2B77DC19-AE32-468D-BDE4-9C5860811615}" type="pres">
      <dgm:prSet presAssocID="{C0449144-1D7E-4B6D-AC26-9CC67D1A703D}" presName="child2" presStyleLbl="bgAcc1" presStyleIdx="1" presStyleCnt="4"/>
      <dgm:spPr/>
      <dgm:t>
        <a:bodyPr/>
        <a:lstStyle/>
        <a:p>
          <a:pPr rtl="1"/>
          <a:endParaRPr lang="ar-SA"/>
        </a:p>
      </dgm:t>
    </dgm:pt>
    <dgm:pt modelId="{752D09F5-AB42-4785-828B-977DDB729C31}" type="pres">
      <dgm:prSet presAssocID="{C0449144-1D7E-4B6D-AC26-9CC67D1A703D}" presName="child2Text" presStyleLbl="bgAcc1" presStyleIdx="1" presStyleCnt="4">
        <dgm:presLayoutVars>
          <dgm:bulletEnabled val="1"/>
        </dgm:presLayoutVars>
      </dgm:prSet>
      <dgm:spPr/>
      <dgm:t>
        <a:bodyPr/>
        <a:lstStyle/>
        <a:p>
          <a:pPr rtl="1"/>
          <a:endParaRPr lang="ar-SA"/>
        </a:p>
      </dgm:t>
    </dgm:pt>
    <dgm:pt modelId="{30CE316C-341E-46DF-8D9D-4171C88F0CBA}" type="pres">
      <dgm:prSet presAssocID="{C0449144-1D7E-4B6D-AC26-9CC67D1A703D}" presName="child3group" presStyleCnt="0"/>
      <dgm:spPr/>
    </dgm:pt>
    <dgm:pt modelId="{1A8122CE-BE6F-439C-8A2A-A6A029DA517F}" type="pres">
      <dgm:prSet presAssocID="{C0449144-1D7E-4B6D-AC26-9CC67D1A703D}" presName="child3" presStyleLbl="bgAcc1" presStyleIdx="2" presStyleCnt="4"/>
      <dgm:spPr/>
      <dgm:t>
        <a:bodyPr/>
        <a:lstStyle/>
        <a:p>
          <a:pPr rtl="1"/>
          <a:endParaRPr lang="ar-SA"/>
        </a:p>
      </dgm:t>
    </dgm:pt>
    <dgm:pt modelId="{7FA21755-8E09-4F68-A561-DE8BD032E4A3}" type="pres">
      <dgm:prSet presAssocID="{C0449144-1D7E-4B6D-AC26-9CC67D1A703D}" presName="child3Text" presStyleLbl="bgAcc1" presStyleIdx="2" presStyleCnt="4">
        <dgm:presLayoutVars>
          <dgm:bulletEnabled val="1"/>
        </dgm:presLayoutVars>
      </dgm:prSet>
      <dgm:spPr/>
      <dgm:t>
        <a:bodyPr/>
        <a:lstStyle/>
        <a:p>
          <a:pPr rtl="1"/>
          <a:endParaRPr lang="ar-SA"/>
        </a:p>
      </dgm:t>
    </dgm:pt>
    <dgm:pt modelId="{A2CB809D-B1A2-40C4-AAF9-7A2D52DE0F8E}" type="pres">
      <dgm:prSet presAssocID="{C0449144-1D7E-4B6D-AC26-9CC67D1A703D}" presName="child4group" presStyleCnt="0"/>
      <dgm:spPr/>
    </dgm:pt>
    <dgm:pt modelId="{08B3188D-8C8B-44D8-889C-E342C89AC4B3}" type="pres">
      <dgm:prSet presAssocID="{C0449144-1D7E-4B6D-AC26-9CC67D1A703D}" presName="child4" presStyleLbl="bgAcc1" presStyleIdx="3" presStyleCnt="4"/>
      <dgm:spPr/>
      <dgm:t>
        <a:bodyPr/>
        <a:lstStyle/>
        <a:p>
          <a:pPr rtl="1"/>
          <a:endParaRPr lang="ar-SA"/>
        </a:p>
      </dgm:t>
    </dgm:pt>
    <dgm:pt modelId="{D22E75EB-9858-4D41-B9E4-3FC2D6EFDC3B}" type="pres">
      <dgm:prSet presAssocID="{C0449144-1D7E-4B6D-AC26-9CC67D1A703D}" presName="child4Text" presStyleLbl="bgAcc1" presStyleIdx="3" presStyleCnt="4">
        <dgm:presLayoutVars>
          <dgm:bulletEnabled val="1"/>
        </dgm:presLayoutVars>
      </dgm:prSet>
      <dgm:spPr/>
      <dgm:t>
        <a:bodyPr/>
        <a:lstStyle/>
        <a:p>
          <a:pPr rtl="1"/>
          <a:endParaRPr lang="ar-SA"/>
        </a:p>
      </dgm:t>
    </dgm:pt>
    <dgm:pt modelId="{A5F1525F-9988-435C-9C84-D22B8006925F}" type="pres">
      <dgm:prSet presAssocID="{C0449144-1D7E-4B6D-AC26-9CC67D1A703D}" presName="childPlaceholder" presStyleCnt="0"/>
      <dgm:spPr/>
    </dgm:pt>
    <dgm:pt modelId="{3AFE1C14-DC61-4827-A0A3-B45FDF58D889}" type="pres">
      <dgm:prSet presAssocID="{C0449144-1D7E-4B6D-AC26-9CC67D1A703D}" presName="circle" presStyleCnt="0"/>
      <dgm:spPr/>
    </dgm:pt>
    <dgm:pt modelId="{98E12551-7249-4A48-B6ED-BA4FE79D4F22}" type="pres">
      <dgm:prSet presAssocID="{C0449144-1D7E-4B6D-AC26-9CC67D1A703D}" presName="quadrant1" presStyleLbl="node1" presStyleIdx="0" presStyleCnt="4">
        <dgm:presLayoutVars>
          <dgm:chMax val="1"/>
          <dgm:bulletEnabled val="1"/>
        </dgm:presLayoutVars>
      </dgm:prSet>
      <dgm:spPr/>
      <dgm:t>
        <a:bodyPr/>
        <a:lstStyle/>
        <a:p>
          <a:pPr rtl="1"/>
          <a:endParaRPr lang="ar-SA"/>
        </a:p>
      </dgm:t>
    </dgm:pt>
    <dgm:pt modelId="{F54087C3-E2DD-480D-9D77-E6F009F267A3}" type="pres">
      <dgm:prSet presAssocID="{C0449144-1D7E-4B6D-AC26-9CC67D1A703D}" presName="quadrant2" presStyleLbl="node1" presStyleIdx="1" presStyleCnt="4">
        <dgm:presLayoutVars>
          <dgm:chMax val="1"/>
          <dgm:bulletEnabled val="1"/>
        </dgm:presLayoutVars>
      </dgm:prSet>
      <dgm:spPr/>
      <dgm:t>
        <a:bodyPr/>
        <a:lstStyle/>
        <a:p>
          <a:pPr rtl="1"/>
          <a:endParaRPr lang="ar-SA"/>
        </a:p>
      </dgm:t>
    </dgm:pt>
    <dgm:pt modelId="{073D8448-C8EF-418F-AB32-D847AB593FC5}" type="pres">
      <dgm:prSet presAssocID="{C0449144-1D7E-4B6D-AC26-9CC67D1A703D}" presName="quadrant3" presStyleLbl="node1" presStyleIdx="2" presStyleCnt="4">
        <dgm:presLayoutVars>
          <dgm:chMax val="1"/>
          <dgm:bulletEnabled val="1"/>
        </dgm:presLayoutVars>
      </dgm:prSet>
      <dgm:spPr/>
      <dgm:t>
        <a:bodyPr/>
        <a:lstStyle/>
        <a:p>
          <a:pPr rtl="1"/>
          <a:endParaRPr lang="ar-SA"/>
        </a:p>
      </dgm:t>
    </dgm:pt>
    <dgm:pt modelId="{25BCDE97-9048-4666-BE56-ED48CA05082E}" type="pres">
      <dgm:prSet presAssocID="{C0449144-1D7E-4B6D-AC26-9CC67D1A703D}" presName="quadrant4" presStyleLbl="node1" presStyleIdx="3" presStyleCnt="4">
        <dgm:presLayoutVars>
          <dgm:chMax val="1"/>
          <dgm:bulletEnabled val="1"/>
        </dgm:presLayoutVars>
      </dgm:prSet>
      <dgm:spPr/>
      <dgm:t>
        <a:bodyPr/>
        <a:lstStyle/>
        <a:p>
          <a:pPr rtl="1"/>
          <a:endParaRPr lang="ar-SA"/>
        </a:p>
      </dgm:t>
    </dgm:pt>
    <dgm:pt modelId="{717787B7-37A9-47F4-BD68-7D16A165D619}" type="pres">
      <dgm:prSet presAssocID="{C0449144-1D7E-4B6D-AC26-9CC67D1A703D}" presName="quadrantPlaceholder" presStyleCnt="0"/>
      <dgm:spPr/>
    </dgm:pt>
    <dgm:pt modelId="{B88A1A8C-10E5-4FC7-AB3F-99ED5650057D}" type="pres">
      <dgm:prSet presAssocID="{C0449144-1D7E-4B6D-AC26-9CC67D1A703D}" presName="center1" presStyleLbl="fgShp" presStyleIdx="0" presStyleCnt="2"/>
      <dgm:spPr/>
    </dgm:pt>
    <dgm:pt modelId="{9AF0C441-DE6F-4906-A595-40756D0ED378}" type="pres">
      <dgm:prSet presAssocID="{C0449144-1D7E-4B6D-AC26-9CC67D1A703D}" presName="center2" presStyleLbl="fgShp" presStyleIdx="1" presStyleCnt="2"/>
      <dgm:spPr/>
    </dgm:pt>
  </dgm:ptLst>
  <dgm:cxnLst>
    <dgm:cxn modelId="{59EAC788-0D7C-434C-A313-3DEDEB854A22}" type="presOf" srcId="{F3429731-E1AD-425B-9438-98C8CF27F987}" destId="{282DE21C-2814-4957-8904-766320E767EF}" srcOrd="1" destOrd="0" presId="urn:microsoft.com/office/officeart/2005/8/layout/cycle4"/>
    <dgm:cxn modelId="{96CF0465-68DF-4488-94D6-99F92B30ACD7}" srcId="{C0449144-1D7E-4B6D-AC26-9CC67D1A703D}" destId="{FAA941BD-62F7-4E33-93EB-4F935555D157}" srcOrd="3" destOrd="0" parTransId="{902C5703-3B68-4181-90A8-2553B7546B5A}" sibTransId="{B6592F51-3536-4BB6-80FC-020A0D26A939}"/>
    <dgm:cxn modelId="{C324BFBB-6D8A-433C-AF97-9C55C4909E86}" type="presOf" srcId="{7E74E5F0-3D8F-4487-A788-6D81AB305CDC}" destId="{7FA21755-8E09-4F68-A561-DE8BD032E4A3}" srcOrd="1" destOrd="0" presId="urn:microsoft.com/office/officeart/2005/8/layout/cycle4"/>
    <dgm:cxn modelId="{AEC3CBCC-6832-4D8A-9E71-0FABA6D6A578}" type="presOf" srcId="{4FB25B8B-90A0-4A20-AB8F-15456646BDC8}" destId="{2B77DC19-AE32-468D-BDE4-9C5860811615}" srcOrd="0" destOrd="0" presId="urn:microsoft.com/office/officeart/2005/8/layout/cycle4"/>
    <dgm:cxn modelId="{BB42C8B5-BC49-47C9-B76A-20C5886ECFB0}" srcId="{C0449144-1D7E-4B6D-AC26-9CC67D1A703D}" destId="{53937E55-1D3C-4509-815A-B64C2011B19A}" srcOrd="2" destOrd="0" parTransId="{15990718-7FF0-4A2A-ADB2-0EDE2FC118E9}" sibTransId="{98787D97-2EC7-43D5-BBF7-D78BB9A16A40}"/>
    <dgm:cxn modelId="{40D77856-870E-4DD2-85F5-071F097E1431}" type="presOf" srcId="{FAA941BD-62F7-4E33-93EB-4F935555D157}" destId="{25BCDE97-9048-4666-BE56-ED48CA05082E}" srcOrd="0" destOrd="0" presId="urn:microsoft.com/office/officeart/2005/8/layout/cycle4"/>
    <dgm:cxn modelId="{545CBC41-FB73-4CE8-BC66-88811CC8A5F7}" srcId="{C0449144-1D7E-4B6D-AC26-9CC67D1A703D}" destId="{12960D59-D610-44D7-8838-B36D669670C1}" srcOrd="0" destOrd="0" parTransId="{8684A30E-3393-4A1C-935F-59C1DA3BF71C}" sibTransId="{27B19660-A9B8-446B-878F-8754DF7E24E1}"/>
    <dgm:cxn modelId="{2F7BBF02-0A7E-45A3-A8DE-1D09D58C21E6}" type="presOf" srcId="{F3429731-E1AD-425B-9438-98C8CF27F987}" destId="{7D258CA0-26B0-4DD4-A448-0A4F42CA9389}" srcOrd="0" destOrd="0" presId="urn:microsoft.com/office/officeart/2005/8/layout/cycle4"/>
    <dgm:cxn modelId="{E9695123-A75B-408A-8FB6-3F4389F9600F}" srcId="{B89B63BD-829C-4C92-A83C-AE211D5340D5}" destId="{4FB25B8B-90A0-4A20-AB8F-15456646BDC8}" srcOrd="0" destOrd="0" parTransId="{2E1CA63E-0ED5-4CC8-9A67-215F0882ACDD}" sibTransId="{241C8E0B-FFDE-4E58-ADC1-976B78EC4150}"/>
    <dgm:cxn modelId="{0471F425-8447-463D-B42D-8A02CA3712C6}" type="presOf" srcId="{B89B63BD-829C-4C92-A83C-AE211D5340D5}" destId="{F54087C3-E2DD-480D-9D77-E6F009F267A3}" srcOrd="0" destOrd="0" presId="urn:microsoft.com/office/officeart/2005/8/layout/cycle4"/>
    <dgm:cxn modelId="{FA339EAA-0671-4279-AE8E-0ECA436AA9BB}" srcId="{FAA941BD-62F7-4E33-93EB-4F935555D157}" destId="{9FF78CDF-EED7-4DFB-A3F3-D00E2DFE8B63}" srcOrd="0" destOrd="0" parTransId="{EBAE9536-CD36-481D-B898-CA6AB8B0E8F8}" sibTransId="{2DF5E8B6-BA6E-4EE6-AD7B-4898608B5CAB}"/>
    <dgm:cxn modelId="{9D67C529-317E-4193-972F-04CCE952E9AB}" srcId="{12960D59-D610-44D7-8838-B36D669670C1}" destId="{F3429731-E1AD-425B-9438-98C8CF27F987}" srcOrd="0" destOrd="0" parTransId="{16D92F18-CA29-4943-8490-8E8F446878FB}" sibTransId="{F7F28CC5-CB7F-47C2-BAE7-DDEFC884FC0A}"/>
    <dgm:cxn modelId="{2CCF7854-D98D-45FE-8F5B-CA530110E18A}" type="presOf" srcId="{9FF78CDF-EED7-4DFB-A3F3-D00E2DFE8B63}" destId="{08B3188D-8C8B-44D8-889C-E342C89AC4B3}" srcOrd="0" destOrd="0" presId="urn:microsoft.com/office/officeart/2005/8/layout/cycle4"/>
    <dgm:cxn modelId="{ADC1CC70-78D4-4801-9022-94A8B5E48F1E}" type="presOf" srcId="{53937E55-1D3C-4509-815A-B64C2011B19A}" destId="{073D8448-C8EF-418F-AB32-D847AB593FC5}" srcOrd="0" destOrd="0" presId="urn:microsoft.com/office/officeart/2005/8/layout/cycle4"/>
    <dgm:cxn modelId="{E96BCC56-52DE-4F3E-BC3A-C4BED42A4750}" type="presOf" srcId="{12960D59-D610-44D7-8838-B36D669670C1}" destId="{98E12551-7249-4A48-B6ED-BA4FE79D4F22}" srcOrd="0" destOrd="0" presId="urn:microsoft.com/office/officeart/2005/8/layout/cycle4"/>
    <dgm:cxn modelId="{056E65C2-A0F0-4930-B104-A7D6ED299DBE}" type="presOf" srcId="{4FB25B8B-90A0-4A20-AB8F-15456646BDC8}" destId="{752D09F5-AB42-4785-828B-977DDB729C31}" srcOrd="1" destOrd="0" presId="urn:microsoft.com/office/officeart/2005/8/layout/cycle4"/>
    <dgm:cxn modelId="{B79C8ADA-4BDD-4B0A-9DC9-17E152C97969}" type="presOf" srcId="{C0449144-1D7E-4B6D-AC26-9CC67D1A703D}" destId="{09838C0B-56E2-4740-87B6-3A9956B3BE26}" srcOrd="0" destOrd="0" presId="urn:microsoft.com/office/officeart/2005/8/layout/cycle4"/>
    <dgm:cxn modelId="{CDA1D3C1-289B-4827-82A2-DEF5E88932DE}" srcId="{C0449144-1D7E-4B6D-AC26-9CC67D1A703D}" destId="{B89B63BD-829C-4C92-A83C-AE211D5340D5}" srcOrd="1" destOrd="0" parTransId="{7DDC1DC6-2BC0-44C6-8527-1897F5F2FD71}" sibTransId="{377AF64D-EDEF-48C2-A3E9-237C44CE7CEE}"/>
    <dgm:cxn modelId="{46C4F238-E66A-44DD-AE3D-6BE559A7B15D}" type="presOf" srcId="{7E74E5F0-3D8F-4487-A788-6D81AB305CDC}" destId="{1A8122CE-BE6F-439C-8A2A-A6A029DA517F}" srcOrd="0" destOrd="0" presId="urn:microsoft.com/office/officeart/2005/8/layout/cycle4"/>
    <dgm:cxn modelId="{25E9D57D-E495-43AF-B7F5-394030532417}" srcId="{53937E55-1D3C-4509-815A-B64C2011B19A}" destId="{7E74E5F0-3D8F-4487-A788-6D81AB305CDC}" srcOrd="0" destOrd="0" parTransId="{3E31231E-E01F-4A33-95F9-041B6FAE380A}" sibTransId="{ECA63352-E6D8-4E3F-AE45-5CFD8F202FE0}"/>
    <dgm:cxn modelId="{C944D423-BC6A-4351-B31C-6D46CE4F0B2E}" type="presOf" srcId="{9FF78CDF-EED7-4DFB-A3F3-D00E2DFE8B63}" destId="{D22E75EB-9858-4D41-B9E4-3FC2D6EFDC3B}" srcOrd="1" destOrd="0" presId="urn:microsoft.com/office/officeart/2005/8/layout/cycle4"/>
    <dgm:cxn modelId="{AF480295-1F71-4DA6-A142-F2EC7E84CF95}" type="presParOf" srcId="{09838C0B-56E2-4740-87B6-3A9956B3BE26}" destId="{469F7A72-291B-44E3-A959-18E90466FF7A}" srcOrd="0" destOrd="0" presId="urn:microsoft.com/office/officeart/2005/8/layout/cycle4"/>
    <dgm:cxn modelId="{793088FD-5B21-453B-8474-0EF3090A949B}" type="presParOf" srcId="{469F7A72-291B-44E3-A959-18E90466FF7A}" destId="{D7EBA10C-1FB5-4A94-B14A-88DCB321CA2D}" srcOrd="0" destOrd="0" presId="urn:microsoft.com/office/officeart/2005/8/layout/cycle4"/>
    <dgm:cxn modelId="{5904848B-B8E3-457D-BEEE-3F4033B31165}" type="presParOf" srcId="{D7EBA10C-1FB5-4A94-B14A-88DCB321CA2D}" destId="{7D258CA0-26B0-4DD4-A448-0A4F42CA9389}" srcOrd="0" destOrd="0" presId="urn:microsoft.com/office/officeart/2005/8/layout/cycle4"/>
    <dgm:cxn modelId="{C2504EA6-C16E-4FA3-B877-3868E5CD44E9}" type="presParOf" srcId="{D7EBA10C-1FB5-4A94-B14A-88DCB321CA2D}" destId="{282DE21C-2814-4957-8904-766320E767EF}" srcOrd="1" destOrd="0" presId="urn:microsoft.com/office/officeart/2005/8/layout/cycle4"/>
    <dgm:cxn modelId="{DE0A8717-5C6D-4A1B-896C-4BC94F90893D}" type="presParOf" srcId="{469F7A72-291B-44E3-A959-18E90466FF7A}" destId="{DF631E69-B6C6-4581-9B48-718E7DA1D878}" srcOrd="1" destOrd="0" presId="urn:microsoft.com/office/officeart/2005/8/layout/cycle4"/>
    <dgm:cxn modelId="{52D6B2DC-82E7-40F2-A0B5-5B36C18BE851}" type="presParOf" srcId="{DF631E69-B6C6-4581-9B48-718E7DA1D878}" destId="{2B77DC19-AE32-468D-BDE4-9C5860811615}" srcOrd="0" destOrd="0" presId="urn:microsoft.com/office/officeart/2005/8/layout/cycle4"/>
    <dgm:cxn modelId="{B1E965AA-E8C4-4AD6-8DB9-B69EC7A7841D}" type="presParOf" srcId="{DF631E69-B6C6-4581-9B48-718E7DA1D878}" destId="{752D09F5-AB42-4785-828B-977DDB729C31}" srcOrd="1" destOrd="0" presId="urn:microsoft.com/office/officeart/2005/8/layout/cycle4"/>
    <dgm:cxn modelId="{68F5C2D4-37EC-42C4-8986-7F7F927FDA19}" type="presParOf" srcId="{469F7A72-291B-44E3-A959-18E90466FF7A}" destId="{30CE316C-341E-46DF-8D9D-4171C88F0CBA}" srcOrd="2" destOrd="0" presId="urn:microsoft.com/office/officeart/2005/8/layout/cycle4"/>
    <dgm:cxn modelId="{F1EADEC2-78EC-445D-ADB7-A7EC23726628}" type="presParOf" srcId="{30CE316C-341E-46DF-8D9D-4171C88F0CBA}" destId="{1A8122CE-BE6F-439C-8A2A-A6A029DA517F}" srcOrd="0" destOrd="0" presId="urn:microsoft.com/office/officeart/2005/8/layout/cycle4"/>
    <dgm:cxn modelId="{C19B9C6C-B069-4193-9582-5FEB84BCFF26}" type="presParOf" srcId="{30CE316C-341E-46DF-8D9D-4171C88F0CBA}" destId="{7FA21755-8E09-4F68-A561-DE8BD032E4A3}" srcOrd="1" destOrd="0" presId="urn:microsoft.com/office/officeart/2005/8/layout/cycle4"/>
    <dgm:cxn modelId="{C18695E7-CA39-4D0F-915F-69BD0C55C42B}" type="presParOf" srcId="{469F7A72-291B-44E3-A959-18E90466FF7A}" destId="{A2CB809D-B1A2-40C4-AAF9-7A2D52DE0F8E}" srcOrd="3" destOrd="0" presId="urn:microsoft.com/office/officeart/2005/8/layout/cycle4"/>
    <dgm:cxn modelId="{9BD39C36-1C7A-4B0A-8F8F-910785DEDC84}" type="presParOf" srcId="{A2CB809D-B1A2-40C4-AAF9-7A2D52DE0F8E}" destId="{08B3188D-8C8B-44D8-889C-E342C89AC4B3}" srcOrd="0" destOrd="0" presId="urn:microsoft.com/office/officeart/2005/8/layout/cycle4"/>
    <dgm:cxn modelId="{186FA31B-06A1-4A39-8C5E-B75534B5CDEF}" type="presParOf" srcId="{A2CB809D-B1A2-40C4-AAF9-7A2D52DE0F8E}" destId="{D22E75EB-9858-4D41-B9E4-3FC2D6EFDC3B}" srcOrd="1" destOrd="0" presId="urn:microsoft.com/office/officeart/2005/8/layout/cycle4"/>
    <dgm:cxn modelId="{3D834449-D95A-466C-8BDA-804B85F0AF8A}" type="presParOf" srcId="{469F7A72-291B-44E3-A959-18E90466FF7A}" destId="{A5F1525F-9988-435C-9C84-D22B8006925F}" srcOrd="4" destOrd="0" presId="urn:microsoft.com/office/officeart/2005/8/layout/cycle4"/>
    <dgm:cxn modelId="{DFDE3A15-C3DF-40DE-B8A1-71DE47FA273B}" type="presParOf" srcId="{09838C0B-56E2-4740-87B6-3A9956B3BE26}" destId="{3AFE1C14-DC61-4827-A0A3-B45FDF58D889}" srcOrd="1" destOrd="0" presId="urn:microsoft.com/office/officeart/2005/8/layout/cycle4"/>
    <dgm:cxn modelId="{A73D4545-794F-4450-9245-10F737DAFBE6}" type="presParOf" srcId="{3AFE1C14-DC61-4827-A0A3-B45FDF58D889}" destId="{98E12551-7249-4A48-B6ED-BA4FE79D4F22}" srcOrd="0" destOrd="0" presId="urn:microsoft.com/office/officeart/2005/8/layout/cycle4"/>
    <dgm:cxn modelId="{AB7F23D9-40E2-4FE7-AC1D-3FE793EF2C7F}" type="presParOf" srcId="{3AFE1C14-DC61-4827-A0A3-B45FDF58D889}" destId="{F54087C3-E2DD-480D-9D77-E6F009F267A3}" srcOrd="1" destOrd="0" presId="urn:microsoft.com/office/officeart/2005/8/layout/cycle4"/>
    <dgm:cxn modelId="{4A4236B5-336F-41C6-88CE-BF11668FD341}" type="presParOf" srcId="{3AFE1C14-DC61-4827-A0A3-B45FDF58D889}" destId="{073D8448-C8EF-418F-AB32-D847AB593FC5}" srcOrd="2" destOrd="0" presId="urn:microsoft.com/office/officeart/2005/8/layout/cycle4"/>
    <dgm:cxn modelId="{7839FD74-6D4A-4FC7-A97A-6239A9D2FB41}" type="presParOf" srcId="{3AFE1C14-DC61-4827-A0A3-B45FDF58D889}" destId="{25BCDE97-9048-4666-BE56-ED48CA05082E}" srcOrd="3" destOrd="0" presId="urn:microsoft.com/office/officeart/2005/8/layout/cycle4"/>
    <dgm:cxn modelId="{439A2FB3-7DCF-4DA6-BE1C-CEF39CC87C8D}" type="presParOf" srcId="{3AFE1C14-DC61-4827-A0A3-B45FDF58D889}" destId="{717787B7-37A9-47F4-BD68-7D16A165D619}" srcOrd="4" destOrd="0" presId="urn:microsoft.com/office/officeart/2005/8/layout/cycle4"/>
    <dgm:cxn modelId="{1FFD49AE-6961-435D-9F77-F7272626FFE2}" type="presParOf" srcId="{09838C0B-56E2-4740-87B6-3A9956B3BE26}" destId="{B88A1A8C-10E5-4FC7-AB3F-99ED5650057D}" srcOrd="2" destOrd="0" presId="urn:microsoft.com/office/officeart/2005/8/layout/cycle4"/>
    <dgm:cxn modelId="{83D0FBC2-35D6-4CC0-AE87-BB8C0F03109B}" type="presParOf" srcId="{09838C0B-56E2-4740-87B6-3A9956B3BE26}" destId="{9AF0C441-DE6F-4906-A595-40756D0ED378}"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97563B8-E8CF-4DAD-AC46-768750C215C9}" type="doc">
      <dgm:prSet loTypeId="urn:microsoft.com/office/officeart/2005/8/layout/cycle6" loCatId="cycle" qsTypeId="urn:microsoft.com/office/officeart/2005/8/quickstyle/simple1" qsCatId="simple" csTypeId="urn:microsoft.com/office/officeart/2005/8/colors/colorful5" csCatId="colorful" phldr="1"/>
      <dgm:spPr/>
      <dgm:t>
        <a:bodyPr/>
        <a:lstStyle/>
        <a:p>
          <a:pPr rtl="1"/>
          <a:endParaRPr lang="ar-SA"/>
        </a:p>
      </dgm:t>
    </dgm:pt>
    <dgm:pt modelId="{E4E9C303-2B25-4381-93D5-D7461AD10F3B}">
      <dgm:prSet phldrT="[نص]" custT="1"/>
      <dgm:spPr/>
      <dgm:t>
        <a:bodyPr/>
        <a:lstStyle/>
        <a:p>
          <a:pPr rtl="1"/>
          <a:r>
            <a:rPr lang="ar-SA" sz="2400" dirty="0" smtClean="0"/>
            <a:t>مدير المدرسة</a:t>
          </a:r>
          <a:endParaRPr lang="ar-SA" sz="2400" dirty="0"/>
        </a:p>
      </dgm:t>
    </dgm:pt>
    <dgm:pt modelId="{10EDA689-C4A2-4E8D-A00C-80AC8223998B}" type="parTrans" cxnId="{4293D82E-D668-43FF-B333-2BB946C4869B}">
      <dgm:prSet/>
      <dgm:spPr/>
      <dgm:t>
        <a:bodyPr/>
        <a:lstStyle/>
        <a:p>
          <a:pPr rtl="1"/>
          <a:endParaRPr lang="ar-SA"/>
        </a:p>
      </dgm:t>
    </dgm:pt>
    <dgm:pt modelId="{DCF5B576-BFDC-4D0F-8057-8F17E4700026}" type="sibTrans" cxnId="{4293D82E-D668-43FF-B333-2BB946C4869B}">
      <dgm:prSet/>
      <dgm:spPr/>
      <dgm:t>
        <a:bodyPr/>
        <a:lstStyle/>
        <a:p>
          <a:pPr rtl="1"/>
          <a:endParaRPr lang="ar-SA"/>
        </a:p>
      </dgm:t>
    </dgm:pt>
    <dgm:pt modelId="{F6024BD0-7F8C-4059-97FB-F7B5041FAAFF}">
      <dgm:prSet phldrT="[نص]" custT="1"/>
      <dgm:spPr/>
      <dgm:t>
        <a:bodyPr/>
        <a:lstStyle/>
        <a:p>
          <a:pPr rtl="1"/>
          <a:r>
            <a:rPr lang="ar-SA" sz="2400" dirty="0" smtClean="0"/>
            <a:t>مشرف التربية الخاصة</a:t>
          </a:r>
          <a:endParaRPr lang="ar-SA" sz="2400" dirty="0"/>
        </a:p>
      </dgm:t>
    </dgm:pt>
    <dgm:pt modelId="{95CA1F89-CE26-4C85-8124-352743AF5E4B}" type="parTrans" cxnId="{71744874-DAD8-435E-8775-10F149F8684C}">
      <dgm:prSet/>
      <dgm:spPr/>
      <dgm:t>
        <a:bodyPr/>
        <a:lstStyle/>
        <a:p>
          <a:pPr rtl="1"/>
          <a:endParaRPr lang="ar-SA"/>
        </a:p>
      </dgm:t>
    </dgm:pt>
    <dgm:pt modelId="{DA3E2BDA-A1CB-439B-9A43-CD8C5EB29C04}" type="sibTrans" cxnId="{71744874-DAD8-435E-8775-10F149F8684C}">
      <dgm:prSet/>
      <dgm:spPr/>
      <dgm:t>
        <a:bodyPr/>
        <a:lstStyle/>
        <a:p>
          <a:pPr rtl="1"/>
          <a:endParaRPr lang="ar-SA"/>
        </a:p>
      </dgm:t>
    </dgm:pt>
    <dgm:pt modelId="{254A6CD0-2EF1-4D63-B84A-5425556506BD}">
      <dgm:prSet phldrT="[نص]" custT="1"/>
      <dgm:spPr/>
      <dgm:t>
        <a:bodyPr/>
        <a:lstStyle/>
        <a:p>
          <a:pPr rtl="1"/>
          <a:r>
            <a:rPr lang="ar-SA" sz="2400" dirty="0" smtClean="0"/>
            <a:t>معلم التعليم العام</a:t>
          </a:r>
          <a:endParaRPr lang="ar-SA" sz="2400" dirty="0"/>
        </a:p>
      </dgm:t>
    </dgm:pt>
    <dgm:pt modelId="{FB0FABCD-CD1C-4E28-8CFA-3F651F646470}" type="parTrans" cxnId="{793A3AFD-FAF6-4796-883A-E9D19C8FA13D}">
      <dgm:prSet/>
      <dgm:spPr/>
      <dgm:t>
        <a:bodyPr/>
        <a:lstStyle/>
        <a:p>
          <a:pPr rtl="1"/>
          <a:endParaRPr lang="ar-SA"/>
        </a:p>
      </dgm:t>
    </dgm:pt>
    <dgm:pt modelId="{4F0948E8-AB3F-4470-A5DA-57D86AE53E70}" type="sibTrans" cxnId="{793A3AFD-FAF6-4796-883A-E9D19C8FA13D}">
      <dgm:prSet/>
      <dgm:spPr/>
      <dgm:t>
        <a:bodyPr/>
        <a:lstStyle/>
        <a:p>
          <a:pPr rtl="1"/>
          <a:endParaRPr lang="ar-SA"/>
        </a:p>
      </dgm:t>
    </dgm:pt>
    <dgm:pt modelId="{9960B2E7-73B7-4D1B-97A9-09554F433429}">
      <dgm:prSet phldrT="[نص]" custT="1"/>
      <dgm:spPr/>
      <dgm:t>
        <a:bodyPr/>
        <a:lstStyle/>
        <a:p>
          <a:pPr rtl="1"/>
          <a:r>
            <a:rPr lang="ar-SA" sz="2400" dirty="0" smtClean="0"/>
            <a:t>معلم التربية الخاصة</a:t>
          </a:r>
          <a:endParaRPr lang="ar-SA" sz="2400" dirty="0"/>
        </a:p>
      </dgm:t>
    </dgm:pt>
    <dgm:pt modelId="{8F8D1294-772A-4822-90F7-154BCF815CE0}" type="parTrans" cxnId="{C0B493A0-742C-49C0-AE6D-831D0E490E1C}">
      <dgm:prSet/>
      <dgm:spPr/>
      <dgm:t>
        <a:bodyPr/>
        <a:lstStyle/>
        <a:p>
          <a:pPr rtl="1"/>
          <a:endParaRPr lang="ar-SA"/>
        </a:p>
      </dgm:t>
    </dgm:pt>
    <dgm:pt modelId="{3430F6AC-8132-4BAA-BDEF-477CA4CCD904}" type="sibTrans" cxnId="{C0B493A0-742C-49C0-AE6D-831D0E490E1C}">
      <dgm:prSet/>
      <dgm:spPr/>
      <dgm:t>
        <a:bodyPr/>
        <a:lstStyle/>
        <a:p>
          <a:pPr rtl="1"/>
          <a:endParaRPr lang="ar-SA"/>
        </a:p>
      </dgm:t>
    </dgm:pt>
    <dgm:pt modelId="{80D89A12-9699-4C49-82ED-BA124E204913}">
      <dgm:prSet phldrT="[نص]" custT="1"/>
      <dgm:spPr/>
      <dgm:t>
        <a:bodyPr/>
        <a:lstStyle/>
        <a:p>
          <a:pPr rtl="1"/>
          <a:r>
            <a:rPr lang="ar-SA" sz="2400" dirty="0" smtClean="0"/>
            <a:t>أولياء امور الطلاب</a:t>
          </a:r>
          <a:endParaRPr lang="ar-SA" sz="2400" dirty="0"/>
        </a:p>
      </dgm:t>
    </dgm:pt>
    <dgm:pt modelId="{FEC592AD-CDF9-4066-9624-CC0532F377D2}" type="parTrans" cxnId="{32686404-AA96-4DB8-A10A-370EE01B10C1}">
      <dgm:prSet/>
      <dgm:spPr/>
      <dgm:t>
        <a:bodyPr/>
        <a:lstStyle/>
        <a:p>
          <a:pPr rtl="1"/>
          <a:endParaRPr lang="ar-SA"/>
        </a:p>
      </dgm:t>
    </dgm:pt>
    <dgm:pt modelId="{628A8A4A-B191-45EB-AC9E-FC807C077450}" type="sibTrans" cxnId="{32686404-AA96-4DB8-A10A-370EE01B10C1}">
      <dgm:prSet/>
      <dgm:spPr/>
      <dgm:t>
        <a:bodyPr/>
        <a:lstStyle/>
        <a:p>
          <a:pPr rtl="1"/>
          <a:endParaRPr lang="ar-SA"/>
        </a:p>
      </dgm:t>
    </dgm:pt>
    <dgm:pt modelId="{ACA0B939-38EE-4DC3-99D4-C643F535660D}" type="pres">
      <dgm:prSet presAssocID="{397563B8-E8CF-4DAD-AC46-768750C215C9}" presName="cycle" presStyleCnt="0">
        <dgm:presLayoutVars>
          <dgm:dir/>
          <dgm:resizeHandles val="exact"/>
        </dgm:presLayoutVars>
      </dgm:prSet>
      <dgm:spPr/>
      <dgm:t>
        <a:bodyPr/>
        <a:lstStyle/>
        <a:p>
          <a:pPr rtl="1"/>
          <a:endParaRPr lang="ar-SA"/>
        </a:p>
      </dgm:t>
    </dgm:pt>
    <dgm:pt modelId="{0AF62210-FB2A-4417-9810-13A3FFC8AC2E}" type="pres">
      <dgm:prSet presAssocID="{E4E9C303-2B25-4381-93D5-D7461AD10F3B}" presName="node" presStyleLbl="node1" presStyleIdx="0" presStyleCnt="5">
        <dgm:presLayoutVars>
          <dgm:bulletEnabled val="1"/>
        </dgm:presLayoutVars>
      </dgm:prSet>
      <dgm:spPr/>
      <dgm:t>
        <a:bodyPr/>
        <a:lstStyle/>
        <a:p>
          <a:pPr rtl="1"/>
          <a:endParaRPr lang="ar-SA"/>
        </a:p>
      </dgm:t>
    </dgm:pt>
    <dgm:pt modelId="{BA15B27A-A0F3-4086-9078-982E03FD1A96}" type="pres">
      <dgm:prSet presAssocID="{E4E9C303-2B25-4381-93D5-D7461AD10F3B}" presName="spNode" presStyleCnt="0"/>
      <dgm:spPr/>
    </dgm:pt>
    <dgm:pt modelId="{8D1B295C-0315-4C83-9FF7-65D4D7E2DFA1}" type="pres">
      <dgm:prSet presAssocID="{DCF5B576-BFDC-4D0F-8057-8F17E4700026}" presName="sibTrans" presStyleLbl="sibTrans1D1" presStyleIdx="0" presStyleCnt="5"/>
      <dgm:spPr/>
      <dgm:t>
        <a:bodyPr/>
        <a:lstStyle/>
        <a:p>
          <a:pPr rtl="1"/>
          <a:endParaRPr lang="ar-SA"/>
        </a:p>
      </dgm:t>
    </dgm:pt>
    <dgm:pt modelId="{C6FD9AF7-1266-44DF-90DB-29E64B38F475}" type="pres">
      <dgm:prSet presAssocID="{F6024BD0-7F8C-4059-97FB-F7B5041FAAFF}" presName="node" presStyleLbl="node1" presStyleIdx="1" presStyleCnt="5" custScaleY="127530">
        <dgm:presLayoutVars>
          <dgm:bulletEnabled val="1"/>
        </dgm:presLayoutVars>
      </dgm:prSet>
      <dgm:spPr/>
      <dgm:t>
        <a:bodyPr/>
        <a:lstStyle/>
        <a:p>
          <a:pPr rtl="1"/>
          <a:endParaRPr lang="ar-SA"/>
        </a:p>
      </dgm:t>
    </dgm:pt>
    <dgm:pt modelId="{69901A32-F885-4765-A8F9-20BEB7719235}" type="pres">
      <dgm:prSet presAssocID="{F6024BD0-7F8C-4059-97FB-F7B5041FAAFF}" presName="spNode" presStyleCnt="0"/>
      <dgm:spPr/>
    </dgm:pt>
    <dgm:pt modelId="{26549091-818B-43A4-80A6-8C0A166FECFF}" type="pres">
      <dgm:prSet presAssocID="{DA3E2BDA-A1CB-439B-9A43-CD8C5EB29C04}" presName="sibTrans" presStyleLbl="sibTrans1D1" presStyleIdx="1" presStyleCnt="5"/>
      <dgm:spPr/>
      <dgm:t>
        <a:bodyPr/>
        <a:lstStyle/>
        <a:p>
          <a:pPr rtl="1"/>
          <a:endParaRPr lang="ar-SA"/>
        </a:p>
      </dgm:t>
    </dgm:pt>
    <dgm:pt modelId="{F15FD76A-84FA-4D23-B644-738E3E7A12EF}" type="pres">
      <dgm:prSet presAssocID="{254A6CD0-2EF1-4D63-B84A-5425556506BD}" presName="node" presStyleLbl="node1" presStyleIdx="2" presStyleCnt="5">
        <dgm:presLayoutVars>
          <dgm:bulletEnabled val="1"/>
        </dgm:presLayoutVars>
      </dgm:prSet>
      <dgm:spPr/>
      <dgm:t>
        <a:bodyPr/>
        <a:lstStyle/>
        <a:p>
          <a:pPr rtl="1"/>
          <a:endParaRPr lang="ar-SA"/>
        </a:p>
      </dgm:t>
    </dgm:pt>
    <dgm:pt modelId="{CBA024B1-EB67-4CDA-A835-8601D961ECE6}" type="pres">
      <dgm:prSet presAssocID="{254A6CD0-2EF1-4D63-B84A-5425556506BD}" presName="spNode" presStyleCnt="0"/>
      <dgm:spPr/>
    </dgm:pt>
    <dgm:pt modelId="{8A5E0E42-C218-4D1B-B9AA-235C9EDF6909}" type="pres">
      <dgm:prSet presAssocID="{4F0948E8-AB3F-4470-A5DA-57D86AE53E70}" presName="sibTrans" presStyleLbl="sibTrans1D1" presStyleIdx="2" presStyleCnt="5"/>
      <dgm:spPr/>
      <dgm:t>
        <a:bodyPr/>
        <a:lstStyle/>
        <a:p>
          <a:pPr rtl="1"/>
          <a:endParaRPr lang="ar-SA"/>
        </a:p>
      </dgm:t>
    </dgm:pt>
    <dgm:pt modelId="{5C0753DF-A45A-4426-B59E-AC165E77B8C3}" type="pres">
      <dgm:prSet presAssocID="{9960B2E7-73B7-4D1B-97A9-09554F433429}" presName="node" presStyleLbl="node1" presStyleIdx="3" presStyleCnt="5" custScaleY="125889">
        <dgm:presLayoutVars>
          <dgm:bulletEnabled val="1"/>
        </dgm:presLayoutVars>
      </dgm:prSet>
      <dgm:spPr/>
      <dgm:t>
        <a:bodyPr/>
        <a:lstStyle/>
        <a:p>
          <a:pPr rtl="1"/>
          <a:endParaRPr lang="ar-SA"/>
        </a:p>
      </dgm:t>
    </dgm:pt>
    <dgm:pt modelId="{3C20D67C-1B17-4A8D-9446-155CB1AEDD43}" type="pres">
      <dgm:prSet presAssocID="{9960B2E7-73B7-4D1B-97A9-09554F433429}" presName="spNode" presStyleCnt="0"/>
      <dgm:spPr/>
    </dgm:pt>
    <dgm:pt modelId="{F1BFAE75-B608-4E75-A381-98CDCF9E3600}" type="pres">
      <dgm:prSet presAssocID="{3430F6AC-8132-4BAA-BDEF-477CA4CCD904}" presName="sibTrans" presStyleLbl="sibTrans1D1" presStyleIdx="3" presStyleCnt="5"/>
      <dgm:spPr/>
      <dgm:t>
        <a:bodyPr/>
        <a:lstStyle/>
        <a:p>
          <a:pPr rtl="1"/>
          <a:endParaRPr lang="ar-SA"/>
        </a:p>
      </dgm:t>
    </dgm:pt>
    <dgm:pt modelId="{EA7205A7-2CBB-4BDC-BB5D-CA5CFFCC2038}" type="pres">
      <dgm:prSet presAssocID="{80D89A12-9699-4C49-82ED-BA124E204913}" presName="node" presStyleLbl="node1" presStyleIdx="4" presStyleCnt="5" custScaleY="121180">
        <dgm:presLayoutVars>
          <dgm:bulletEnabled val="1"/>
        </dgm:presLayoutVars>
      </dgm:prSet>
      <dgm:spPr/>
      <dgm:t>
        <a:bodyPr/>
        <a:lstStyle/>
        <a:p>
          <a:pPr rtl="1"/>
          <a:endParaRPr lang="ar-SA"/>
        </a:p>
      </dgm:t>
    </dgm:pt>
    <dgm:pt modelId="{9E5CC50A-6EC1-40CE-8653-D97FFADFA33F}" type="pres">
      <dgm:prSet presAssocID="{80D89A12-9699-4C49-82ED-BA124E204913}" presName="spNode" presStyleCnt="0"/>
      <dgm:spPr/>
    </dgm:pt>
    <dgm:pt modelId="{175D825F-3A38-40B4-995A-3219E0180416}" type="pres">
      <dgm:prSet presAssocID="{628A8A4A-B191-45EB-AC9E-FC807C077450}" presName="sibTrans" presStyleLbl="sibTrans1D1" presStyleIdx="4" presStyleCnt="5"/>
      <dgm:spPr/>
      <dgm:t>
        <a:bodyPr/>
        <a:lstStyle/>
        <a:p>
          <a:pPr rtl="1"/>
          <a:endParaRPr lang="ar-SA"/>
        </a:p>
      </dgm:t>
    </dgm:pt>
  </dgm:ptLst>
  <dgm:cxnLst>
    <dgm:cxn modelId="{96480CF9-DD0D-465B-B143-78461C119322}" type="presOf" srcId="{9960B2E7-73B7-4D1B-97A9-09554F433429}" destId="{5C0753DF-A45A-4426-B59E-AC165E77B8C3}" srcOrd="0" destOrd="0" presId="urn:microsoft.com/office/officeart/2005/8/layout/cycle6"/>
    <dgm:cxn modelId="{793A3AFD-FAF6-4796-883A-E9D19C8FA13D}" srcId="{397563B8-E8CF-4DAD-AC46-768750C215C9}" destId="{254A6CD0-2EF1-4D63-B84A-5425556506BD}" srcOrd="2" destOrd="0" parTransId="{FB0FABCD-CD1C-4E28-8CFA-3F651F646470}" sibTransId="{4F0948E8-AB3F-4470-A5DA-57D86AE53E70}"/>
    <dgm:cxn modelId="{71744874-DAD8-435E-8775-10F149F8684C}" srcId="{397563B8-E8CF-4DAD-AC46-768750C215C9}" destId="{F6024BD0-7F8C-4059-97FB-F7B5041FAAFF}" srcOrd="1" destOrd="0" parTransId="{95CA1F89-CE26-4C85-8124-352743AF5E4B}" sibTransId="{DA3E2BDA-A1CB-439B-9A43-CD8C5EB29C04}"/>
    <dgm:cxn modelId="{853183ED-6F54-456A-A597-16B4F513A1C2}" type="presOf" srcId="{80D89A12-9699-4C49-82ED-BA124E204913}" destId="{EA7205A7-2CBB-4BDC-BB5D-CA5CFFCC2038}" srcOrd="0" destOrd="0" presId="urn:microsoft.com/office/officeart/2005/8/layout/cycle6"/>
    <dgm:cxn modelId="{3EEB9B06-298D-4E9F-AD15-2E120FDCFCAC}" type="presOf" srcId="{E4E9C303-2B25-4381-93D5-D7461AD10F3B}" destId="{0AF62210-FB2A-4417-9810-13A3FFC8AC2E}" srcOrd="0" destOrd="0" presId="urn:microsoft.com/office/officeart/2005/8/layout/cycle6"/>
    <dgm:cxn modelId="{BF67B7A3-5085-4F73-9905-AAF61CE273B9}" type="presOf" srcId="{3430F6AC-8132-4BAA-BDEF-477CA4CCD904}" destId="{F1BFAE75-B608-4E75-A381-98CDCF9E3600}" srcOrd="0" destOrd="0" presId="urn:microsoft.com/office/officeart/2005/8/layout/cycle6"/>
    <dgm:cxn modelId="{4293D82E-D668-43FF-B333-2BB946C4869B}" srcId="{397563B8-E8CF-4DAD-AC46-768750C215C9}" destId="{E4E9C303-2B25-4381-93D5-D7461AD10F3B}" srcOrd="0" destOrd="0" parTransId="{10EDA689-C4A2-4E8D-A00C-80AC8223998B}" sibTransId="{DCF5B576-BFDC-4D0F-8057-8F17E4700026}"/>
    <dgm:cxn modelId="{643635EF-88C9-4179-BD26-2D9A041B3E84}" type="presOf" srcId="{397563B8-E8CF-4DAD-AC46-768750C215C9}" destId="{ACA0B939-38EE-4DC3-99D4-C643F535660D}" srcOrd="0" destOrd="0" presId="urn:microsoft.com/office/officeart/2005/8/layout/cycle6"/>
    <dgm:cxn modelId="{413A49C8-66C6-4DE7-A624-E54B6DCED847}" type="presOf" srcId="{DCF5B576-BFDC-4D0F-8057-8F17E4700026}" destId="{8D1B295C-0315-4C83-9FF7-65D4D7E2DFA1}" srcOrd="0" destOrd="0" presId="urn:microsoft.com/office/officeart/2005/8/layout/cycle6"/>
    <dgm:cxn modelId="{D550F407-43BF-46FC-BB7A-994A3DD246CF}" type="presOf" srcId="{628A8A4A-B191-45EB-AC9E-FC807C077450}" destId="{175D825F-3A38-40B4-995A-3219E0180416}" srcOrd="0" destOrd="0" presId="urn:microsoft.com/office/officeart/2005/8/layout/cycle6"/>
    <dgm:cxn modelId="{30EEC446-1B80-4FF6-B1F9-880DFD034214}" type="presOf" srcId="{254A6CD0-2EF1-4D63-B84A-5425556506BD}" destId="{F15FD76A-84FA-4D23-B644-738E3E7A12EF}" srcOrd="0" destOrd="0" presId="urn:microsoft.com/office/officeart/2005/8/layout/cycle6"/>
    <dgm:cxn modelId="{32686404-AA96-4DB8-A10A-370EE01B10C1}" srcId="{397563B8-E8CF-4DAD-AC46-768750C215C9}" destId="{80D89A12-9699-4C49-82ED-BA124E204913}" srcOrd="4" destOrd="0" parTransId="{FEC592AD-CDF9-4066-9624-CC0532F377D2}" sibTransId="{628A8A4A-B191-45EB-AC9E-FC807C077450}"/>
    <dgm:cxn modelId="{98FDB5AC-DF93-4717-98C4-068F2004E0C6}" type="presOf" srcId="{4F0948E8-AB3F-4470-A5DA-57D86AE53E70}" destId="{8A5E0E42-C218-4D1B-B9AA-235C9EDF6909}" srcOrd="0" destOrd="0" presId="urn:microsoft.com/office/officeart/2005/8/layout/cycle6"/>
    <dgm:cxn modelId="{0993AD53-5086-4941-BDD9-A34366DD7771}" type="presOf" srcId="{F6024BD0-7F8C-4059-97FB-F7B5041FAAFF}" destId="{C6FD9AF7-1266-44DF-90DB-29E64B38F475}" srcOrd="0" destOrd="0" presId="urn:microsoft.com/office/officeart/2005/8/layout/cycle6"/>
    <dgm:cxn modelId="{C0B493A0-742C-49C0-AE6D-831D0E490E1C}" srcId="{397563B8-E8CF-4DAD-AC46-768750C215C9}" destId="{9960B2E7-73B7-4D1B-97A9-09554F433429}" srcOrd="3" destOrd="0" parTransId="{8F8D1294-772A-4822-90F7-154BCF815CE0}" sibTransId="{3430F6AC-8132-4BAA-BDEF-477CA4CCD904}"/>
    <dgm:cxn modelId="{20E6CFB2-F053-4BDF-8F3B-FCBF8E0EC635}" type="presOf" srcId="{DA3E2BDA-A1CB-439B-9A43-CD8C5EB29C04}" destId="{26549091-818B-43A4-80A6-8C0A166FECFF}" srcOrd="0" destOrd="0" presId="urn:microsoft.com/office/officeart/2005/8/layout/cycle6"/>
    <dgm:cxn modelId="{17FA181B-BCEE-435D-A361-216CA2B5E5D3}" type="presParOf" srcId="{ACA0B939-38EE-4DC3-99D4-C643F535660D}" destId="{0AF62210-FB2A-4417-9810-13A3FFC8AC2E}" srcOrd="0" destOrd="0" presId="urn:microsoft.com/office/officeart/2005/8/layout/cycle6"/>
    <dgm:cxn modelId="{539FB4DE-D019-4341-89EF-B263A0F77AFE}" type="presParOf" srcId="{ACA0B939-38EE-4DC3-99D4-C643F535660D}" destId="{BA15B27A-A0F3-4086-9078-982E03FD1A96}" srcOrd="1" destOrd="0" presId="urn:microsoft.com/office/officeart/2005/8/layout/cycle6"/>
    <dgm:cxn modelId="{05EC0465-D764-4C8C-BF6C-76C8F8AB1F29}" type="presParOf" srcId="{ACA0B939-38EE-4DC3-99D4-C643F535660D}" destId="{8D1B295C-0315-4C83-9FF7-65D4D7E2DFA1}" srcOrd="2" destOrd="0" presId="urn:microsoft.com/office/officeart/2005/8/layout/cycle6"/>
    <dgm:cxn modelId="{B435F17E-8CAC-40FE-9EE5-4F848B8381EF}" type="presParOf" srcId="{ACA0B939-38EE-4DC3-99D4-C643F535660D}" destId="{C6FD9AF7-1266-44DF-90DB-29E64B38F475}" srcOrd="3" destOrd="0" presId="urn:microsoft.com/office/officeart/2005/8/layout/cycle6"/>
    <dgm:cxn modelId="{3AF7D2B0-5296-4708-A4C2-A7AF1CBD1263}" type="presParOf" srcId="{ACA0B939-38EE-4DC3-99D4-C643F535660D}" destId="{69901A32-F885-4765-A8F9-20BEB7719235}" srcOrd="4" destOrd="0" presId="urn:microsoft.com/office/officeart/2005/8/layout/cycle6"/>
    <dgm:cxn modelId="{213CD7F9-381C-4FE5-ABF3-0EDE5A66E12E}" type="presParOf" srcId="{ACA0B939-38EE-4DC3-99D4-C643F535660D}" destId="{26549091-818B-43A4-80A6-8C0A166FECFF}" srcOrd="5" destOrd="0" presId="urn:microsoft.com/office/officeart/2005/8/layout/cycle6"/>
    <dgm:cxn modelId="{AA40D8A4-9163-4A94-8CF8-D32C77D0773E}" type="presParOf" srcId="{ACA0B939-38EE-4DC3-99D4-C643F535660D}" destId="{F15FD76A-84FA-4D23-B644-738E3E7A12EF}" srcOrd="6" destOrd="0" presId="urn:microsoft.com/office/officeart/2005/8/layout/cycle6"/>
    <dgm:cxn modelId="{5D2B6BF7-6015-4E28-A897-F573A060B9AD}" type="presParOf" srcId="{ACA0B939-38EE-4DC3-99D4-C643F535660D}" destId="{CBA024B1-EB67-4CDA-A835-8601D961ECE6}" srcOrd="7" destOrd="0" presId="urn:microsoft.com/office/officeart/2005/8/layout/cycle6"/>
    <dgm:cxn modelId="{4445F524-7EDA-4D57-A861-0CBC446CCA18}" type="presParOf" srcId="{ACA0B939-38EE-4DC3-99D4-C643F535660D}" destId="{8A5E0E42-C218-4D1B-B9AA-235C9EDF6909}" srcOrd="8" destOrd="0" presId="urn:microsoft.com/office/officeart/2005/8/layout/cycle6"/>
    <dgm:cxn modelId="{00AD48EB-35FD-4A89-90EF-C9384DACA993}" type="presParOf" srcId="{ACA0B939-38EE-4DC3-99D4-C643F535660D}" destId="{5C0753DF-A45A-4426-B59E-AC165E77B8C3}" srcOrd="9" destOrd="0" presId="urn:microsoft.com/office/officeart/2005/8/layout/cycle6"/>
    <dgm:cxn modelId="{70CD9F1F-9475-40AD-A046-CF9A2390D977}" type="presParOf" srcId="{ACA0B939-38EE-4DC3-99D4-C643F535660D}" destId="{3C20D67C-1B17-4A8D-9446-155CB1AEDD43}" srcOrd="10" destOrd="0" presId="urn:microsoft.com/office/officeart/2005/8/layout/cycle6"/>
    <dgm:cxn modelId="{65CBDFFA-F954-40DC-8E74-B4BC0C899D70}" type="presParOf" srcId="{ACA0B939-38EE-4DC3-99D4-C643F535660D}" destId="{F1BFAE75-B608-4E75-A381-98CDCF9E3600}" srcOrd="11" destOrd="0" presId="urn:microsoft.com/office/officeart/2005/8/layout/cycle6"/>
    <dgm:cxn modelId="{3BE4DB63-8236-4BED-83E5-2CB6D4850B2B}" type="presParOf" srcId="{ACA0B939-38EE-4DC3-99D4-C643F535660D}" destId="{EA7205A7-2CBB-4BDC-BB5D-CA5CFFCC2038}" srcOrd="12" destOrd="0" presId="urn:microsoft.com/office/officeart/2005/8/layout/cycle6"/>
    <dgm:cxn modelId="{8C2877D1-EB5D-43AF-B8D2-5B079CA24C57}" type="presParOf" srcId="{ACA0B939-38EE-4DC3-99D4-C643F535660D}" destId="{9E5CC50A-6EC1-40CE-8653-D97FFADFA33F}" srcOrd="13" destOrd="0" presId="urn:microsoft.com/office/officeart/2005/8/layout/cycle6"/>
    <dgm:cxn modelId="{27221ADB-4617-4983-A4A7-97F8FB8A2F63}" type="presParOf" srcId="{ACA0B939-38EE-4DC3-99D4-C643F535660D}" destId="{175D825F-3A38-40B4-995A-3219E0180416}" srcOrd="14"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397563B8-E8CF-4DAD-AC46-768750C215C9}" type="doc">
      <dgm:prSet loTypeId="urn:microsoft.com/office/officeart/2005/8/layout/cycle6" loCatId="cycle" qsTypeId="urn:microsoft.com/office/officeart/2005/8/quickstyle/simple1" qsCatId="simple" csTypeId="urn:microsoft.com/office/officeart/2005/8/colors/colorful5" csCatId="colorful" phldr="1"/>
      <dgm:spPr/>
      <dgm:t>
        <a:bodyPr/>
        <a:lstStyle/>
        <a:p>
          <a:pPr rtl="1"/>
          <a:endParaRPr lang="ar-SA"/>
        </a:p>
      </dgm:t>
    </dgm:pt>
    <dgm:pt modelId="{E4E9C303-2B25-4381-93D5-D7461AD10F3B}">
      <dgm:prSet phldrT="[نص]" custT="1"/>
      <dgm:spPr/>
      <dgm:t>
        <a:bodyPr/>
        <a:lstStyle/>
        <a:p>
          <a:pPr rtl="1"/>
          <a:r>
            <a:rPr lang="ar-SA" sz="2400" dirty="0" smtClean="0"/>
            <a:t>الأخصائي النفسي</a:t>
          </a:r>
          <a:endParaRPr lang="ar-SA" sz="2400" dirty="0"/>
        </a:p>
      </dgm:t>
    </dgm:pt>
    <dgm:pt modelId="{10EDA689-C4A2-4E8D-A00C-80AC8223998B}" type="parTrans" cxnId="{4293D82E-D668-43FF-B333-2BB946C4869B}">
      <dgm:prSet/>
      <dgm:spPr/>
      <dgm:t>
        <a:bodyPr/>
        <a:lstStyle/>
        <a:p>
          <a:pPr rtl="1"/>
          <a:endParaRPr lang="ar-SA"/>
        </a:p>
      </dgm:t>
    </dgm:pt>
    <dgm:pt modelId="{DCF5B576-BFDC-4D0F-8057-8F17E4700026}" type="sibTrans" cxnId="{4293D82E-D668-43FF-B333-2BB946C4869B}">
      <dgm:prSet/>
      <dgm:spPr/>
      <dgm:t>
        <a:bodyPr/>
        <a:lstStyle/>
        <a:p>
          <a:pPr rtl="1"/>
          <a:endParaRPr lang="ar-SA"/>
        </a:p>
      </dgm:t>
    </dgm:pt>
    <dgm:pt modelId="{F6024BD0-7F8C-4059-97FB-F7B5041FAAFF}">
      <dgm:prSet phldrT="[نص]" custT="1"/>
      <dgm:spPr/>
      <dgm:t>
        <a:bodyPr/>
        <a:lstStyle/>
        <a:p>
          <a:pPr rtl="1"/>
          <a:r>
            <a:rPr lang="ar-SA" sz="2400" dirty="0" smtClean="0"/>
            <a:t>أخصائي الخدمة الاجتماعية</a:t>
          </a:r>
          <a:endParaRPr lang="ar-SA" sz="2400" dirty="0"/>
        </a:p>
      </dgm:t>
    </dgm:pt>
    <dgm:pt modelId="{95CA1F89-CE26-4C85-8124-352743AF5E4B}" type="parTrans" cxnId="{71744874-DAD8-435E-8775-10F149F8684C}">
      <dgm:prSet/>
      <dgm:spPr/>
      <dgm:t>
        <a:bodyPr/>
        <a:lstStyle/>
        <a:p>
          <a:pPr rtl="1"/>
          <a:endParaRPr lang="ar-SA"/>
        </a:p>
      </dgm:t>
    </dgm:pt>
    <dgm:pt modelId="{DA3E2BDA-A1CB-439B-9A43-CD8C5EB29C04}" type="sibTrans" cxnId="{71744874-DAD8-435E-8775-10F149F8684C}">
      <dgm:prSet/>
      <dgm:spPr/>
      <dgm:t>
        <a:bodyPr/>
        <a:lstStyle/>
        <a:p>
          <a:pPr rtl="1"/>
          <a:endParaRPr lang="ar-SA"/>
        </a:p>
      </dgm:t>
    </dgm:pt>
    <dgm:pt modelId="{254A6CD0-2EF1-4D63-B84A-5425556506BD}">
      <dgm:prSet phldrT="[نص]" custT="1"/>
      <dgm:spPr/>
      <dgm:t>
        <a:bodyPr/>
        <a:lstStyle/>
        <a:p>
          <a:pPr rtl="1"/>
          <a:r>
            <a:rPr lang="ar-SA" sz="2400" dirty="0" smtClean="0"/>
            <a:t>المرشد الطلابي</a:t>
          </a:r>
          <a:endParaRPr lang="ar-SA" sz="2400" dirty="0"/>
        </a:p>
      </dgm:t>
    </dgm:pt>
    <dgm:pt modelId="{FB0FABCD-CD1C-4E28-8CFA-3F651F646470}" type="parTrans" cxnId="{793A3AFD-FAF6-4796-883A-E9D19C8FA13D}">
      <dgm:prSet/>
      <dgm:spPr/>
      <dgm:t>
        <a:bodyPr/>
        <a:lstStyle/>
        <a:p>
          <a:pPr rtl="1"/>
          <a:endParaRPr lang="ar-SA"/>
        </a:p>
      </dgm:t>
    </dgm:pt>
    <dgm:pt modelId="{4F0948E8-AB3F-4470-A5DA-57D86AE53E70}" type="sibTrans" cxnId="{793A3AFD-FAF6-4796-883A-E9D19C8FA13D}">
      <dgm:prSet/>
      <dgm:spPr/>
      <dgm:t>
        <a:bodyPr/>
        <a:lstStyle/>
        <a:p>
          <a:pPr rtl="1"/>
          <a:endParaRPr lang="ar-SA"/>
        </a:p>
      </dgm:t>
    </dgm:pt>
    <dgm:pt modelId="{9960B2E7-73B7-4D1B-97A9-09554F433429}">
      <dgm:prSet phldrT="[نص]" custT="1"/>
      <dgm:spPr/>
      <dgm:t>
        <a:bodyPr/>
        <a:lstStyle/>
        <a:p>
          <a:pPr rtl="1"/>
          <a:r>
            <a:rPr lang="ar-SA" sz="2400" dirty="0" smtClean="0"/>
            <a:t>الأطباء</a:t>
          </a:r>
        </a:p>
        <a:p>
          <a:pPr rtl="1"/>
          <a:r>
            <a:rPr lang="ar-SA" sz="2400" dirty="0" smtClean="0"/>
            <a:t>(فريق التمريض)</a:t>
          </a:r>
          <a:endParaRPr lang="ar-SA" sz="2400" dirty="0"/>
        </a:p>
      </dgm:t>
    </dgm:pt>
    <dgm:pt modelId="{8F8D1294-772A-4822-90F7-154BCF815CE0}" type="parTrans" cxnId="{C0B493A0-742C-49C0-AE6D-831D0E490E1C}">
      <dgm:prSet/>
      <dgm:spPr/>
      <dgm:t>
        <a:bodyPr/>
        <a:lstStyle/>
        <a:p>
          <a:pPr rtl="1"/>
          <a:endParaRPr lang="ar-SA"/>
        </a:p>
      </dgm:t>
    </dgm:pt>
    <dgm:pt modelId="{3430F6AC-8132-4BAA-BDEF-477CA4CCD904}" type="sibTrans" cxnId="{C0B493A0-742C-49C0-AE6D-831D0E490E1C}">
      <dgm:prSet/>
      <dgm:spPr/>
      <dgm:t>
        <a:bodyPr/>
        <a:lstStyle/>
        <a:p>
          <a:pPr rtl="1"/>
          <a:endParaRPr lang="ar-SA"/>
        </a:p>
      </dgm:t>
    </dgm:pt>
    <dgm:pt modelId="{80D89A12-9699-4C49-82ED-BA124E204913}">
      <dgm:prSet phldrT="[نص]" custT="1"/>
      <dgm:spPr/>
      <dgm:t>
        <a:bodyPr/>
        <a:lstStyle/>
        <a:p>
          <a:pPr rtl="1"/>
          <a:r>
            <a:rPr lang="ar-SA" sz="2400" dirty="0" smtClean="0"/>
            <a:t>الطالب</a:t>
          </a:r>
          <a:endParaRPr lang="ar-SA" sz="2400" dirty="0"/>
        </a:p>
      </dgm:t>
    </dgm:pt>
    <dgm:pt modelId="{FEC592AD-CDF9-4066-9624-CC0532F377D2}" type="parTrans" cxnId="{32686404-AA96-4DB8-A10A-370EE01B10C1}">
      <dgm:prSet/>
      <dgm:spPr/>
      <dgm:t>
        <a:bodyPr/>
        <a:lstStyle/>
        <a:p>
          <a:pPr rtl="1"/>
          <a:endParaRPr lang="ar-SA"/>
        </a:p>
      </dgm:t>
    </dgm:pt>
    <dgm:pt modelId="{628A8A4A-B191-45EB-AC9E-FC807C077450}" type="sibTrans" cxnId="{32686404-AA96-4DB8-A10A-370EE01B10C1}">
      <dgm:prSet/>
      <dgm:spPr/>
      <dgm:t>
        <a:bodyPr/>
        <a:lstStyle/>
        <a:p>
          <a:pPr rtl="1"/>
          <a:endParaRPr lang="ar-SA"/>
        </a:p>
      </dgm:t>
    </dgm:pt>
    <dgm:pt modelId="{ACA0B939-38EE-4DC3-99D4-C643F535660D}" type="pres">
      <dgm:prSet presAssocID="{397563B8-E8CF-4DAD-AC46-768750C215C9}" presName="cycle" presStyleCnt="0">
        <dgm:presLayoutVars>
          <dgm:dir/>
          <dgm:resizeHandles val="exact"/>
        </dgm:presLayoutVars>
      </dgm:prSet>
      <dgm:spPr/>
      <dgm:t>
        <a:bodyPr/>
        <a:lstStyle/>
        <a:p>
          <a:pPr rtl="1"/>
          <a:endParaRPr lang="ar-SA"/>
        </a:p>
      </dgm:t>
    </dgm:pt>
    <dgm:pt modelId="{0AF62210-FB2A-4417-9810-13A3FFC8AC2E}" type="pres">
      <dgm:prSet presAssocID="{E4E9C303-2B25-4381-93D5-D7461AD10F3B}" presName="node" presStyleLbl="node1" presStyleIdx="0" presStyleCnt="5">
        <dgm:presLayoutVars>
          <dgm:bulletEnabled val="1"/>
        </dgm:presLayoutVars>
      </dgm:prSet>
      <dgm:spPr/>
      <dgm:t>
        <a:bodyPr/>
        <a:lstStyle/>
        <a:p>
          <a:pPr rtl="1"/>
          <a:endParaRPr lang="ar-SA"/>
        </a:p>
      </dgm:t>
    </dgm:pt>
    <dgm:pt modelId="{BA15B27A-A0F3-4086-9078-982E03FD1A96}" type="pres">
      <dgm:prSet presAssocID="{E4E9C303-2B25-4381-93D5-D7461AD10F3B}" presName="spNode" presStyleCnt="0"/>
      <dgm:spPr/>
    </dgm:pt>
    <dgm:pt modelId="{8D1B295C-0315-4C83-9FF7-65D4D7E2DFA1}" type="pres">
      <dgm:prSet presAssocID="{DCF5B576-BFDC-4D0F-8057-8F17E4700026}" presName="sibTrans" presStyleLbl="sibTrans1D1" presStyleIdx="0" presStyleCnt="5"/>
      <dgm:spPr/>
      <dgm:t>
        <a:bodyPr/>
        <a:lstStyle/>
        <a:p>
          <a:pPr rtl="1"/>
          <a:endParaRPr lang="ar-SA"/>
        </a:p>
      </dgm:t>
    </dgm:pt>
    <dgm:pt modelId="{C6FD9AF7-1266-44DF-90DB-29E64B38F475}" type="pres">
      <dgm:prSet presAssocID="{F6024BD0-7F8C-4059-97FB-F7B5041FAAFF}" presName="node" presStyleLbl="node1" presStyleIdx="1" presStyleCnt="5" custScaleY="127530">
        <dgm:presLayoutVars>
          <dgm:bulletEnabled val="1"/>
        </dgm:presLayoutVars>
      </dgm:prSet>
      <dgm:spPr/>
      <dgm:t>
        <a:bodyPr/>
        <a:lstStyle/>
        <a:p>
          <a:pPr rtl="1"/>
          <a:endParaRPr lang="ar-SA"/>
        </a:p>
      </dgm:t>
    </dgm:pt>
    <dgm:pt modelId="{69901A32-F885-4765-A8F9-20BEB7719235}" type="pres">
      <dgm:prSet presAssocID="{F6024BD0-7F8C-4059-97FB-F7B5041FAAFF}" presName="spNode" presStyleCnt="0"/>
      <dgm:spPr/>
    </dgm:pt>
    <dgm:pt modelId="{26549091-818B-43A4-80A6-8C0A166FECFF}" type="pres">
      <dgm:prSet presAssocID="{DA3E2BDA-A1CB-439B-9A43-CD8C5EB29C04}" presName="sibTrans" presStyleLbl="sibTrans1D1" presStyleIdx="1" presStyleCnt="5"/>
      <dgm:spPr/>
      <dgm:t>
        <a:bodyPr/>
        <a:lstStyle/>
        <a:p>
          <a:pPr rtl="1"/>
          <a:endParaRPr lang="ar-SA"/>
        </a:p>
      </dgm:t>
    </dgm:pt>
    <dgm:pt modelId="{F15FD76A-84FA-4D23-B644-738E3E7A12EF}" type="pres">
      <dgm:prSet presAssocID="{254A6CD0-2EF1-4D63-B84A-5425556506BD}" presName="node" presStyleLbl="node1" presStyleIdx="2" presStyleCnt="5" custScaleY="131013">
        <dgm:presLayoutVars>
          <dgm:bulletEnabled val="1"/>
        </dgm:presLayoutVars>
      </dgm:prSet>
      <dgm:spPr/>
      <dgm:t>
        <a:bodyPr/>
        <a:lstStyle/>
        <a:p>
          <a:pPr rtl="1"/>
          <a:endParaRPr lang="ar-SA"/>
        </a:p>
      </dgm:t>
    </dgm:pt>
    <dgm:pt modelId="{CBA024B1-EB67-4CDA-A835-8601D961ECE6}" type="pres">
      <dgm:prSet presAssocID="{254A6CD0-2EF1-4D63-B84A-5425556506BD}" presName="spNode" presStyleCnt="0"/>
      <dgm:spPr/>
    </dgm:pt>
    <dgm:pt modelId="{8A5E0E42-C218-4D1B-B9AA-235C9EDF6909}" type="pres">
      <dgm:prSet presAssocID="{4F0948E8-AB3F-4470-A5DA-57D86AE53E70}" presName="sibTrans" presStyleLbl="sibTrans1D1" presStyleIdx="2" presStyleCnt="5"/>
      <dgm:spPr/>
      <dgm:t>
        <a:bodyPr/>
        <a:lstStyle/>
        <a:p>
          <a:pPr rtl="1"/>
          <a:endParaRPr lang="ar-SA"/>
        </a:p>
      </dgm:t>
    </dgm:pt>
    <dgm:pt modelId="{5C0753DF-A45A-4426-B59E-AC165E77B8C3}" type="pres">
      <dgm:prSet presAssocID="{9960B2E7-73B7-4D1B-97A9-09554F433429}" presName="node" presStyleLbl="node1" presStyleIdx="3" presStyleCnt="5" custScaleY="136136">
        <dgm:presLayoutVars>
          <dgm:bulletEnabled val="1"/>
        </dgm:presLayoutVars>
      </dgm:prSet>
      <dgm:spPr/>
      <dgm:t>
        <a:bodyPr/>
        <a:lstStyle/>
        <a:p>
          <a:pPr rtl="1"/>
          <a:endParaRPr lang="ar-SA"/>
        </a:p>
      </dgm:t>
    </dgm:pt>
    <dgm:pt modelId="{3C20D67C-1B17-4A8D-9446-155CB1AEDD43}" type="pres">
      <dgm:prSet presAssocID="{9960B2E7-73B7-4D1B-97A9-09554F433429}" presName="spNode" presStyleCnt="0"/>
      <dgm:spPr/>
    </dgm:pt>
    <dgm:pt modelId="{F1BFAE75-B608-4E75-A381-98CDCF9E3600}" type="pres">
      <dgm:prSet presAssocID="{3430F6AC-8132-4BAA-BDEF-477CA4CCD904}" presName="sibTrans" presStyleLbl="sibTrans1D1" presStyleIdx="3" presStyleCnt="5"/>
      <dgm:spPr/>
      <dgm:t>
        <a:bodyPr/>
        <a:lstStyle/>
        <a:p>
          <a:pPr rtl="1"/>
          <a:endParaRPr lang="ar-SA"/>
        </a:p>
      </dgm:t>
    </dgm:pt>
    <dgm:pt modelId="{EA7205A7-2CBB-4BDC-BB5D-CA5CFFCC2038}" type="pres">
      <dgm:prSet presAssocID="{80D89A12-9699-4C49-82ED-BA124E204913}" presName="node" presStyleLbl="node1" presStyleIdx="4" presStyleCnt="5" custScaleY="121180">
        <dgm:presLayoutVars>
          <dgm:bulletEnabled val="1"/>
        </dgm:presLayoutVars>
      </dgm:prSet>
      <dgm:spPr/>
      <dgm:t>
        <a:bodyPr/>
        <a:lstStyle/>
        <a:p>
          <a:pPr rtl="1"/>
          <a:endParaRPr lang="ar-SA"/>
        </a:p>
      </dgm:t>
    </dgm:pt>
    <dgm:pt modelId="{9E5CC50A-6EC1-40CE-8653-D97FFADFA33F}" type="pres">
      <dgm:prSet presAssocID="{80D89A12-9699-4C49-82ED-BA124E204913}" presName="spNode" presStyleCnt="0"/>
      <dgm:spPr/>
    </dgm:pt>
    <dgm:pt modelId="{175D825F-3A38-40B4-995A-3219E0180416}" type="pres">
      <dgm:prSet presAssocID="{628A8A4A-B191-45EB-AC9E-FC807C077450}" presName="sibTrans" presStyleLbl="sibTrans1D1" presStyleIdx="4" presStyleCnt="5"/>
      <dgm:spPr/>
      <dgm:t>
        <a:bodyPr/>
        <a:lstStyle/>
        <a:p>
          <a:pPr rtl="1"/>
          <a:endParaRPr lang="ar-SA"/>
        </a:p>
      </dgm:t>
    </dgm:pt>
  </dgm:ptLst>
  <dgm:cxnLst>
    <dgm:cxn modelId="{793A3AFD-FAF6-4796-883A-E9D19C8FA13D}" srcId="{397563B8-E8CF-4DAD-AC46-768750C215C9}" destId="{254A6CD0-2EF1-4D63-B84A-5425556506BD}" srcOrd="2" destOrd="0" parTransId="{FB0FABCD-CD1C-4E28-8CFA-3F651F646470}" sibTransId="{4F0948E8-AB3F-4470-A5DA-57D86AE53E70}"/>
    <dgm:cxn modelId="{2922DC22-2A04-4DC1-B437-4441BFB41842}" type="presOf" srcId="{DA3E2BDA-A1CB-439B-9A43-CD8C5EB29C04}" destId="{26549091-818B-43A4-80A6-8C0A166FECFF}" srcOrd="0" destOrd="0" presId="urn:microsoft.com/office/officeart/2005/8/layout/cycle6"/>
    <dgm:cxn modelId="{71744874-DAD8-435E-8775-10F149F8684C}" srcId="{397563B8-E8CF-4DAD-AC46-768750C215C9}" destId="{F6024BD0-7F8C-4059-97FB-F7B5041FAAFF}" srcOrd="1" destOrd="0" parTransId="{95CA1F89-CE26-4C85-8124-352743AF5E4B}" sibTransId="{DA3E2BDA-A1CB-439B-9A43-CD8C5EB29C04}"/>
    <dgm:cxn modelId="{0D529A2E-F7ED-4509-9106-ABB2323A4181}" type="presOf" srcId="{80D89A12-9699-4C49-82ED-BA124E204913}" destId="{EA7205A7-2CBB-4BDC-BB5D-CA5CFFCC2038}" srcOrd="0" destOrd="0" presId="urn:microsoft.com/office/officeart/2005/8/layout/cycle6"/>
    <dgm:cxn modelId="{8125E38C-B35E-408E-8602-49B330E8C00E}" type="presOf" srcId="{E4E9C303-2B25-4381-93D5-D7461AD10F3B}" destId="{0AF62210-FB2A-4417-9810-13A3FFC8AC2E}" srcOrd="0" destOrd="0" presId="urn:microsoft.com/office/officeart/2005/8/layout/cycle6"/>
    <dgm:cxn modelId="{B8A3C7C0-84DC-4231-84D2-E261BCC711C9}" type="presOf" srcId="{254A6CD0-2EF1-4D63-B84A-5425556506BD}" destId="{F15FD76A-84FA-4D23-B644-738E3E7A12EF}" srcOrd="0" destOrd="0" presId="urn:microsoft.com/office/officeart/2005/8/layout/cycle6"/>
    <dgm:cxn modelId="{92ABD233-ABDE-4361-AE9B-8AB05185E45B}" type="presOf" srcId="{DCF5B576-BFDC-4D0F-8057-8F17E4700026}" destId="{8D1B295C-0315-4C83-9FF7-65D4D7E2DFA1}" srcOrd="0" destOrd="0" presId="urn:microsoft.com/office/officeart/2005/8/layout/cycle6"/>
    <dgm:cxn modelId="{1EDAE6E3-AA21-469B-8294-26E84F2B6A9B}" type="presOf" srcId="{9960B2E7-73B7-4D1B-97A9-09554F433429}" destId="{5C0753DF-A45A-4426-B59E-AC165E77B8C3}" srcOrd="0" destOrd="0" presId="urn:microsoft.com/office/officeart/2005/8/layout/cycle6"/>
    <dgm:cxn modelId="{072F2DE7-E0D8-44BF-BD56-63E1F4968EB5}" type="presOf" srcId="{4F0948E8-AB3F-4470-A5DA-57D86AE53E70}" destId="{8A5E0E42-C218-4D1B-B9AA-235C9EDF6909}" srcOrd="0" destOrd="0" presId="urn:microsoft.com/office/officeart/2005/8/layout/cycle6"/>
    <dgm:cxn modelId="{CEF872D4-C828-4B0F-BFAB-9EF86FC6B766}" type="presOf" srcId="{3430F6AC-8132-4BAA-BDEF-477CA4CCD904}" destId="{F1BFAE75-B608-4E75-A381-98CDCF9E3600}" srcOrd="0" destOrd="0" presId="urn:microsoft.com/office/officeart/2005/8/layout/cycle6"/>
    <dgm:cxn modelId="{4293D82E-D668-43FF-B333-2BB946C4869B}" srcId="{397563B8-E8CF-4DAD-AC46-768750C215C9}" destId="{E4E9C303-2B25-4381-93D5-D7461AD10F3B}" srcOrd="0" destOrd="0" parTransId="{10EDA689-C4A2-4E8D-A00C-80AC8223998B}" sibTransId="{DCF5B576-BFDC-4D0F-8057-8F17E4700026}"/>
    <dgm:cxn modelId="{C85A6B68-CA56-4EFD-B1D1-F8F581A31E18}" type="presOf" srcId="{628A8A4A-B191-45EB-AC9E-FC807C077450}" destId="{175D825F-3A38-40B4-995A-3219E0180416}" srcOrd="0" destOrd="0" presId="urn:microsoft.com/office/officeart/2005/8/layout/cycle6"/>
    <dgm:cxn modelId="{9762F3D3-DEB7-4285-B4EF-742C1322C5EB}" type="presOf" srcId="{F6024BD0-7F8C-4059-97FB-F7B5041FAAFF}" destId="{C6FD9AF7-1266-44DF-90DB-29E64B38F475}" srcOrd="0" destOrd="0" presId="urn:microsoft.com/office/officeart/2005/8/layout/cycle6"/>
    <dgm:cxn modelId="{32686404-AA96-4DB8-A10A-370EE01B10C1}" srcId="{397563B8-E8CF-4DAD-AC46-768750C215C9}" destId="{80D89A12-9699-4C49-82ED-BA124E204913}" srcOrd="4" destOrd="0" parTransId="{FEC592AD-CDF9-4066-9624-CC0532F377D2}" sibTransId="{628A8A4A-B191-45EB-AC9E-FC807C077450}"/>
    <dgm:cxn modelId="{0626A5DD-DA52-4937-952C-B11B00EE0A01}" type="presOf" srcId="{397563B8-E8CF-4DAD-AC46-768750C215C9}" destId="{ACA0B939-38EE-4DC3-99D4-C643F535660D}" srcOrd="0" destOrd="0" presId="urn:microsoft.com/office/officeart/2005/8/layout/cycle6"/>
    <dgm:cxn modelId="{C0B493A0-742C-49C0-AE6D-831D0E490E1C}" srcId="{397563B8-E8CF-4DAD-AC46-768750C215C9}" destId="{9960B2E7-73B7-4D1B-97A9-09554F433429}" srcOrd="3" destOrd="0" parTransId="{8F8D1294-772A-4822-90F7-154BCF815CE0}" sibTransId="{3430F6AC-8132-4BAA-BDEF-477CA4CCD904}"/>
    <dgm:cxn modelId="{E24F69AF-A168-4173-B3E9-4C527C001045}" type="presParOf" srcId="{ACA0B939-38EE-4DC3-99D4-C643F535660D}" destId="{0AF62210-FB2A-4417-9810-13A3FFC8AC2E}" srcOrd="0" destOrd="0" presId="urn:microsoft.com/office/officeart/2005/8/layout/cycle6"/>
    <dgm:cxn modelId="{E03848D1-C92F-41E6-A244-3E83E6954981}" type="presParOf" srcId="{ACA0B939-38EE-4DC3-99D4-C643F535660D}" destId="{BA15B27A-A0F3-4086-9078-982E03FD1A96}" srcOrd="1" destOrd="0" presId="urn:microsoft.com/office/officeart/2005/8/layout/cycle6"/>
    <dgm:cxn modelId="{EA15B816-D525-4EF3-9D9E-6C249BB0061B}" type="presParOf" srcId="{ACA0B939-38EE-4DC3-99D4-C643F535660D}" destId="{8D1B295C-0315-4C83-9FF7-65D4D7E2DFA1}" srcOrd="2" destOrd="0" presId="urn:microsoft.com/office/officeart/2005/8/layout/cycle6"/>
    <dgm:cxn modelId="{0EC9AFF3-241D-4888-AF3E-7951D0CDF238}" type="presParOf" srcId="{ACA0B939-38EE-4DC3-99D4-C643F535660D}" destId="{C6FD9AF7-1266-44DF-90DB-29E64B38F475}" srcOrd="3" destOrd="0" presId="urn:microsoft.com/office/officeart/2005/8/layout/cycle6"/>
    <dgm:cxn modelId="{96F0E32A-ABAF-4CFC-873A-4EB75BC141A3}" type="presParOf" srcId="{ACA0B939-38EE-4DC3-99D4-C643F535660D}" destId="{69901A32-F885-4765-A8F9-20BEB7719235}" srcOrd="4" destOrd="0" presId="urn:microsoft.com/office/officeart/2005/8/layout/cycle6"/>
    <dgm:cxn modelId="{550B832B-AFFC-4B6D-9ACA-354A09E9E722}" type="presParOf" srcId="{ACA0B939-38EE-4DC3-99D4-C643F535660D}" destId="{26549091-818B-43A4-80A6-8C0A166FECFF}" srcOrd="5" destOrd="0" presId="urn:microsoft.com/office/officeart/2005/8/layout/cycle6"/>
    <dgm:cxn modelId="{6ECDF96F-A148-486E-8C77-01D2AD0342F7}" type="presParOf" srcId="{ACA0B939-38EE-4DC3-99D4-C643F535660D}" destId="{F15FD76A-84FA-4D23-B644-738E3E7A12EF}" srcOrd="6" destOrd="0" presId="urn:microsoft.com/office/officeart/2005/8/layout/cycle6"/>
    <dgm:cxn modelId="{CDFA574F-5318-4058-9C84-B1B781AA0C8B}" type="presParOf" srcId="{ACA0B939-38EE-4DC3-99D4-C643F535660D}" destId="{CBA024B1-EB67-4CDA-A835-8601D961ECE6}" srcOrd="7" destOrd="0" presId="urn:microsoft.com/office/officeart/2005/8/layout/cycle6"/>
    <dgm:cxn modelId="{ACDA84F1-C598-412A-AAB8-81AB4F905F98}" type="presParOf" srcId="{ACA0B939-38EE-4DC3-99D4-C643F535660D}" destId="{8A5E0E42-C218-4D1B-B9AA-235C9EDF6909}" srcOrd="8" destOrd="0" presId="urn:microsoft.com/office/officeart/2005/8/layout/cycle6"/>
    <dgm:cxn modelId="{6E28CAB6-3095-4311-AF57-0F448696DF43}" type="presParOf" srcId="{ACA0B939-38EE-4DC3-99D4-C643F535660D}" destId="{5C0753DF-A45A-4426-B59E-AC165E77B8C3}" srcOrd="9" destOrd="0" presId="urn:microsoft.com/office/officeart/2005/8/layout/cycle6"/>
    <dgm:cxn modelId="{CFF6D74F-E8A3-4C50-A584-747B19BEFC06}" type="presParOf" srcId="{ACA0B939-38EE-4DC3-99D4-C643F535660D}" destId="{3C20D67C-1B17-4A8D-9446-155CB1AEDD43}" srcOrd="10" destOrd="0" presId="urn:microsoft.com/office/officeart/2005/8/layout/cycle6"/>
    <dgm:cxn modelId="{04302C37-2898-439D-BDC9-8F13D8710B08}" type="presParOf" srcId="{ACA0B939-38EE-4DC3-99D4-C643F535660D}" destId="{F1BFAE75-B608-4E75-A381-98CDCF9E3600}" srcOrd="11" destOrd="0" presId="urn:microsoft.com/office/officeart/2005/8/layout/cycle6"/>
    <dgm:cxn modelId="{AB1FF02A-0944-44FB-ABBC-CF24DE85EAF7}" type="presParOf" srcId="{ACA0B939-38EE-4DC3-99D4-C643F535660D}" destId="{EA7205A7-2CBB-4BDC-BB5D-CA5CFFCC2038}" srcOrd="12" destOrd="0" presId="urn:microsoft.com/office/officeart/2005/8/layout/cycle6"/>
    <dgm:cxn modelId="{F35C72F3-8C97-40FD-80BD-5E5F1B51A9EB}" type="presParOf" srcId="{ACA0B939-38EE-4DC3-99D4-C643F535660D}" destId="{9E5CC50A-6EC1-40CE-8653-D97FFADFA33F}" srcOrd="13" destOrd="0" presId="urn:microsoft.com/office/officeart/2005/8/layout/cycle6"/>
    <dgm:cxn modelId="{E8207EE9-56F1-4466-ABD6-A576EBA60319}" type="presParOf" srcId="{ACA0B939-38EE-4DC3-99D4-C643F535660D}" destId="{175D825F-3A38-40B4-995A-3219E0180416}" srcOrd="14"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531F1F-13EE-462D-BAD2-5BA576A47997}">
      <dsp:nvSpPr>
        <dsp:cNvPr id="0" name=""/>
        <dsp:cNvSpPr/>
      </dsp:nvSpPr>
      <dsp:spPr>
        <a:xfrm>
          <a:off x="2111895" y="401"/>
          <a:ext cx="1872209" cy="1226343"/>
        </a:xfrm>
        <a:prstGeom prst="ellipse">
          <a:avLst/>
        </a:prstGeom>
        <a:solidFill>
          <a:schemeClr val="accent5">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rtl="1">
            <a:lnSpc>
              <a:spcPct val="90000"/>
            </a:lnSpc>
            <a:spcBef>
              <a:spcPct val="0"/>
            </a:spcBef>
            <a:spcAft>
              <a:spcPct val="35000"/>
            </a:spcAft>
          </a:pPr>
          <a:r>
            <a:rPr lang="ar-SA" sz="2400" kern="1200" dirty="0" smtClean="0"/>
            <a:t>أهداف التقييم والتشخيص</a:t>
          </a:r>
          <a:endParaRPr lang="ar-SA" sz="2400" kern="1200" dirty="0"/>
        </a:p>
      </dsp:txBody>
      <dsp:txXfrm>
        <a:off x="2386074" y="179995"/>
        <a:ext cx="1323851" cy="867155"/>
      </dsp:txXfrm>
    </dsp:sp>
    <dsp:sp modelId="{DA434A51-A0C7-43BD-AE96-A0E79DA1E133}">
      <dsp:nvSpPr>
        <dsp:cNvPr id="0" name=""/>
        <dsp:cNvSpPr/>
      </dsp:nvSpPr>
      <dsp:spPr>
        <a:xfrm rot="2160000">
          <a:off x="3732844" y="991901"/>
          <a:ext cx="241432" cy="413891"/>
        </a:xfrm>
        <a:prstGeom prst="rightArrow">
          <a:avLst>
            <a:gd name="adj1" fmla="val 60000"/>
            <a:gd name="adj2" fmla="val 50000"/>
          </a:avLst>
        </a:prstGeom>
        <a:solidFill>
          <a:schemeClr val="accent5">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rtl="1">
            <a:lnSpc>
              <a:spcPct val="90000"/>
            </a:lnSpc>
            <a:spcBef>
              <a:spcPct val="0"/>
            </a:spcBef>
            <a:spcAft>
              <a:spcPct val="35000"/>
            </a:spcAft>
          </a:pPr>
          <a:endParaRPr lang="ar-SA" sz="1800" kern="1200"/>
        </a:p>
      </dsp:txBody>
      <dsp:txXfrm>
        <a:off x="3739760" y="1053392"/>
        <a:ext cx="169002" cy="248335"/>
      </dsp:txXfrm>
    </dsp:sp>
    <dsp:sp modelId="{28C6DA1C-47E5-4F44-92F1-76576EAAA998}">
      <dsp:nvSpPr>
        <dsp:cNvPr id="0" name=""/>
        <dsp:cNvSpPr/>
      </dsp:nvSpPr>
      <dsp:spPr>
        <a:xfrm>
          <a:off x="3926250" y="1083982"/>
          <a:ext cx="1226343" cy="1226343"/>
        </a:xfrm>
        <a:prstGeom prst="ellipse">
          <a:avLst/>
        </a:prstGeom>
        <a:solidFill>
          <a:schemeClr val="accent5">
            <a:hueOff val="2970924"/>
            <a:satOff val="-15130"/>
            <a:lumOff val="2794"/>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rtl="1">
            <a:lnSpc>
              <a:spcPct val="90000"/>
            </a:lnSpc>
            <a:spcBef>
              <a:spcPct val="0"/>
            </a:spcBef>
            <a:spcAft>
              <a:spcPct val="35000"/>
            </a:spcAft>
          </a:pPr>
          <a:r>
            <a:rPr lang="ar-SA" sz="2400" kern="1200" dirty="0" smtClean="0"/>
            <a:t>المسح</a:t>
          </a:r>
          <a:endParaRPr lang="ar-SA" sz="2400" kern="1200" dirty="0"/>
        </a:p>
      </dsp:txBody>
      <dsp:txXfrm>
        <a:off x="4105844" y="1263576"/>
        <a:ext cx="867155" cy="867155"/>
      </dsp:txXfrm>
    </dsp:sp>
    <dsp:sp modelId="{F97E493D-93F8-464F-98F0-1425CC04A92A}">
      <dsp:nvSpPr>
        <dsp:cNvPr id="0" name=""/>
        <dsp:cNvSpPr/>
      </dsp:nvSpPr>
      <dsp:spPr>
        <a:xfrm rot="6480000">
          <a:off x="4097662" y="2353858"/>
          <a:ext cx="322287" cy="413891"/>
        </a:xfrm>
        <a:prstGeom prst="rightArrow">
          <a:avLst>
            <a:gd name="adj1" fmla="val 60000"/>
            <a:gd name="adj2" fmla="val 50000"/>
          </a:avLst>
        </a:prstGeom>
        <a:solidFill>
          <a:schemeClr val="accent5">
            <a:hueOff val="2970924"/>
            <a:satOff val="-15130"/>
            <a:lumOff val="2794"/>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rtl="1">
            <a:lnSpc>
              <a:spcPct val="90000"/>
            </a:lnSpc>
            <a:spcBef>
              <a:spcPct val="0"/>
            </a:spcBef>
            <a:spcAft>
              <a:spcPct val="35000"/>
            </a:spcAft>
          </a:pPr>
          <a:endParaRPr lang="ar-SA" sz="1800" kern="1200"/>
        </a:p>
      </dsp:txBody>
      <dsp:txXfrm rot="10800000">
        <a:off x="4160944" y="2390659"/>
        <a:ext cx="225601" cy="248335"/>
      </dsp:txXfrm>
    </dsp:sp>
    <dsp:sp modelId="{D21CA6B1-AB1B-409C-B746-819035A0B9F3}">
      <dsp:nvSpPr>
        <dsp:cNvPr id="0" name=""/>
        <dsp:cNvSpPr/>
      </dsp:nvSpPr>
      <dsp:spPr>
        <a:xfrm>
          <a:off x="3235310" y="2837255"/>
          <a:ext cx="1468877" cy="1226343"/>
        </a:xfrm>
        <a:prstGeom prst="ellipse">
          <a:avLst/>
        </a:prstGeom>
        <a:solidFill>
          <a:schemeClr val="accent5">
            <a:hueOff val="5941847"/>
            <a:satOff val="-30260"/>
            <a:lumOff val="5588"/>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rtl="1">
            <a:lnSpc>
              <a:spcPct val="90000"/>
            </a:lnSpc>
            <a:spcBef>
              <a:spcPct val="0"/>
            </a:spcBef>
            <a:spcAft>
              <a:spcPct val="35000"/>
            </a:spcAft>
          </a:pPr>
          <a:r>
            <a:rPr lang="ar-SA" sz="2000" kern="1200" smtClean="0"/>
            <a:t>التشخيص</a:t>
          </a:r>
          <a:endParaRPr lang="ar-SA" sz="2400" kern="1200" dirty="0"/>
        </a:p>
      </dsp:txBody>
      <dsp:txXfrm>
        <a:off x="3450422" y="3016849"/>
        <a:ext cx="1038653" cy="867155"/>
      </dsp:txXfrm>
    </dsp:sp>
    <dsp:sp modelId="{9644DB2E-D495-4AEE-A38C-862C7A799427}">
      <dsp:nvSpPr>
        <dsp:cNvPr id="0" name=""/>
        <dsp:cNvSpPr/>
      </dsp:nvSpPr>
      <dsp:spPr>
        <a:xfrm rot="10800000">
          <a:off x="2863394" y="3243481"/>
          <a:ext cx="262821" cy="413891"/>
        </a:xfrm>
        <a:prstGeom prst="rightArrow">
          <a:avLst>
            <a:gd name="adj1" fmla="val 60000"/>
            <a:gd name="adj2" fmla="val 50000"/>
          </a:avLst>
        </a:prstGeom>
        <a:solidFill>
          <a:schemeClr val="accent5">
            <a:hueOff val="5941847"/>
            <a:satOff val="-30260"/>
            <a:lumOff val="5588"/>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rtl="1">
            <a:lnSpc>
              <a:spcPct val="90000"/>
            </a:lnSpc>
            <a:spcBef>
              <a:spcPct val="0"/>
            </a:spcBef>
            <a:spcAft>
              <a:spcPct val="35000"/>
            </a:spcAft>
          </a:pPr>
          <a:endParaRPr lang="ar-SA" sz="1800" kern="1200"/>
        </a:p>
      </dsp:txBody>
      <dsp:txXfrm rot="10800000">
        <a:off x="2942240" y="3326259"/>
        <a:ext cx="183975" cy="248335"/>
      </dsp:txXfrm>
    </dsp:sp>
    <dsp:sp modelId="{6313E0B3-0940-4F5F-B6A6-60F08441293B}">
      <dsp:nvSpPr>
        <dsp:cNvPr id="0" name=""/>
        <dsp:cNvSpPr/>
      </dsp:nvSpPr>
      <dsp:spPr>
        <a:xfrm>
          <a:off x="1513078" y="2837255"/>
          <a:ext cx="1226343" cy="1226343"/>
        </a:xfrm>
        <a:prstGeom prst="ellipse">
          <a:avLst/>
        </a:prstGeom>
        <a:solidFill>
          <a:schemeClr val="accent5">
            <a:hueOff val="8912770"/>
            <a:satOff val="-45390"/>
            <a:lumOff val="8381"/>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39370" tIns="39370" rIns="39370" bIns="39370" numCol="1" spcCol="1270" anchor="ctr" anchorCtr="0">
          <a:noAutofit/>
        </a:bodyPr>
        <a:lstStyle/>
        <a:p>
          <a:pPr lvl="0" algn="ctr" defTabSz="1377950" rtl="1">
            <a:lnSpc>
              <a:spcPct val="90000"/>
            </a:lnSpc>
            <a:spcBef>
              <a:spcPct val="0"/>
            </a:spcBef>
            <a:spcAft>
              <a:spcPct val="35000"/>
            </a:spcAft>
          </a:pPr>
          <a:r>
            <a:rPr lang="ar-SA" sz="3100" kern="1200" dirty="0" smtClean="0"/>
            <a:t>العلاج</a:t>
          </a:r>
          <a:endParaRPr lang="ar-SA" sz="3100" kern="1200" dirty="0"/>
        </a:p>
      </dsp:txBody>
      <dsp:txXfrm>
        <a:off x="1692672" y="3016849"/>
        <a:ext cx="867155" cy="867155"/>
      </dsp:txXfrm>
    </dsp:sp>
    <dsp:sp modelId="{718F2470-A54F-4BAA-A933-B27144DD08D4}">
      <dsp:nvSpPr>
        <dsp:cNvPr id="0" name=""/>
        <dsp:cNvSpPr/>
      </dsp:nvSpPr>
      <dsp:spPr>
        <a:xfrm rot="15120000">
          <a:off x="1680728" y="2375649"/>
          <a:ext cx="327092" cy="413891"/>
        </a:xfrm>
        <a:prstGeom prst="rightArrow">
          <a:avLst>
            <a:gd name="adj1" fmla="val 60000"/>
            <a:gd name="adj2" fmla="val 50000"/>
          </a:avLst>
        </a:prstGeom>
        <a:solidFill>
          <a:schemeClr val="accent5">
            <a:hueOff val="8912770"/>
            <a:satOff val="-45390"/>
            <a:lumOff val="8381"/>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rtl="1">
            <a:lnSpc>
              <a:spcPct val="90000"/>
            </a:lnSpc>
            <a:spcBef>
              <a:spcPct val="0"/>
            </a:spcBef>
            <a:spcAft>
              <a:spcPct val="35000"/>
            </a:spcAft>
          </a:pPr>
          <a:endParaRPr lang="ar-SA" sz="1800" kern="1200"/>
        </a:p>
      </dsp:txBody>
      <dsp:txXfrm rot="10800000">
        <a:off x="1744954" y="2505090"/>
        <a:ext cx="228964" cy="248335"/>
      </dsp:txXfrm>
    </dsp:sp>
    <dsp:sp modelId="{C56E8873-E99B-48D1-A483-F57123FDA5EC}">
      <dsp:nvSpPr>
        <dsp:cNvPr id="0" name=""/>
        <dsp:cNvSpPr/>
      </dsp:nvSpPr>
      <dsp:spPr>
        <a:xfrm>
          <a:off x="943405" y="1083982"/>
          <a:ext cx="1226343" cy="1226343"/>
        </a:xfrm>
        <a:prstGeom prst="ellipse">
          <a:avLst/>
        </a:prstGeom>
        <a:solidFill>
          <a:schemeClr val="accent5">
            <a:hueOff val="11883694"/>
            <a:satOff val="-60520"/>
            <a:lumOff val="11175"/>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39370" tIns="39370" rIns="39370" bIns="39370" numCol="1" spcCol="1270" anchor="ctr" anchorCtr="0">
          <a:noAutofit/>
        </a:bodyPr>
        <a:lstStyle/>
        <a:p>
          <a:pPr lvl="0" algn="ctr" defTabSz="1377950" rtl="1">
            <a:lnSpc>
              <a:spcPct val="90000"/>
            </a:lnSpc>
            <a:spcBef>
              <a:spcPct val="0"/>
            </a:spcBef>
            <a:spcAft>
              <a:spcPct val="35000"/>
            </a:spcAft>
          </a:pPr>
          <a:r>
            <a:rPr lang="ar-SA" sz="3100" kern="1200" dirty="0" smtClean="0"/>
            <a:t>التنبؤ</a:t>
          </a:r>
          <a:endParaRPr lang="ar-SA" sz="3100" kern="1200" dirty="0"/>
        </a:p>
      </dsp:txBody>
      <dsp:txXfrm>
        <a:off x="1122999" y="1263576"/>
        <a:ext cx="867155" cy="867155"/>
      </dsp:txXfrm>
    </dsp:sp>
    <dsp:sp modelId="{1ECF7AE0-516C-47E8-8FBA-6C348871C369}">
      <dsp:nvSpPr>
        <dsp:cNvPr id="0" name=""/>
        <dsp:cNvSpPr/>
      </dsp:nvSpPr>
      <dsp:spPr>
        <a:xfrm rot="19440000">
          <a:off x="2110666" y="999934"/>
          <a:ext cx="241432" cy="413891"/>
        </a:xfrm>
        <a:prstGeom prst="rightArrow">
          <a:avLst>
            <a:gd name="adj1" fmla="val 60000"/>
            <a:gd name="adj2" fmla="val 50000"/>
          </a:avLst>
        </a:prstGeom>
        <a:solidFill>
          <a:schemeClr val="accent5">
            <a:hueOff val="11883694"/>
            <a:satOff val="-60520"/>
            <a:lumOff val="11175"/>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rtl="1">
            <a:lnSpc>
              <a:spcPct val="90000"/>
            </a:lnSpc>
            <a:spcBef>
              <a:spcPct val="0"/>
            </a:spcBef>
            <a:spcAft>
              <a:spcPct val="35000"/>
            </a:spcAft>
          </a:pPr>
          <a:endParaRPr lang="ar-SA" sz="1800" kern="1200"/>
        </a:p>
      </dsp:txBody>
      <dsp:txXfrm>
        <a:off x="2117582" y="1103999"/>
        <a:ext cx="169002" cy="248335"/>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10.xml><?xml version="1.0" encoding="utf-8"?>
<dgm:layoutDef xmlns:dgm="http://schemas.openxmlformats.org/drawingml/2006/diagram" xmlns:a="http://schemas.openxmlformats.org/drawingml/2006/main" uniqueId="urn:microsoft.com/office/officeart/2008/layout/AscendingPictureAccentProcess">
  <dgm:title val=""/>
  <dgm:desc val=""/>
  <dgm:catLst>
    <dgm:cat type="process" pri="22500"/>
    <dgm:cat type="picture" pri="16000"/>
    <dgm:cat type="pictureconvert" pri="16000"/>
  </dgm:catLst>
  <dgm:samp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shape xmlns:r="http://schemas.openxmlformats.org/officeDocument/2006/relationships" r:blip="">
      <dgm:adjLst/>
    </dgm:shape>
    <dgm:choose name="Name1">
      <dgm:if name="Name2" axis="ch" ptType="node" func="cnt" op="equ" val="1">
        <dgm:choose name="Name3">
          <dgm:if name="Name4" func="var" arg="dir" op="equ" val="norm">
            <dgm:choose name="Name5">
              <dgm:if name="Name6" axis="des" func="maxDepth" op="gt" val="1">
                <dgm:alg type="composite">
                  <dgm:param type="ar" val="2.7"/>
                </dgm:alg>
                <dgm:constrLst>
                  <dgm:constr type="primFontSz" for="ch" forName="parTx1" op="equ" val="65"/>
                  <dgm:constr type="primFontSz" for="ch" forName="desTx1" op="equ" val="65"/>
                  <dgm:constr type="userD" refType="w" fact="0.0247"/>
                  <dgm:constr type="l" for="ch" forName="parTx1" refType="w" fact="0.2711"/>
                  <dgm:constr type="t" for="ch" forName="parTx1" refType="h" fact="0.9603"/>
                  <dgm:constr type="w" for="ch" forName="parTx1" refType="w" fact="0.5325"/>
                  <dgm:constr type="h" for="ch" forName="parTx1" refType="h" fact="0.3856"/>
                  <dgm:constr type="ctrX" for="ch" forName="picture1" refType="w" fact="0.2469"/>
                  <dgm:constr type="ctrY" for="ch" forName="picture1" refType="h" fact="0.9"/>
                  <dgm:constr type="w" for="ch" forName="picture1" refType="w" fact="0.2469"/>
                  <dgm:constr type="h" for="ch" forName="picture1" refType="h" fact="0.6667"/>
                  <dgm:constr type="l" for="ch" forName="desTx1" refType="r" refFor="ch" refForName="parTx1"/>
                  <dgm:constr type="r" for="ch" forName="desTx1" refType="w"/>
                  <dgm:constr type="t" for="ch" forName="desTx1" refType="t" refFor="ch" refForName="parTx1"/>
                  <dgm:constr type="h" for="ch" forName="desTx1" refType="h" refFor="ch" refForName="parTx1"/>
                </dgm:constrLst>
              </dgm:if>
              <dgm:else name="Name7">
                <dgm:alg type="composite">
                  <dgm:param type="ar" val="2"/>
                </dgm:alg>
                <dgm:constrLst>
                  <dgm:constr type="primFontSz" for="ch" forName="parTx1" op="equ" val="65"/>
                  <dgm:constr type="userD" refType="w" fact="0.0333"/>
                  <dgm:constr type="l" for="ch" forName="parTx1" refType="w" fact="0.366"/>
                  <dgm:constr type="t" for="ch" forName="parTx1" refType="h" fact="0.7113"/>
                  <dgm:constr type="w" for="ch" forName="parTx1" refType="w" fact="0.7189"/>
                  <dgm:constr type="h" for="ch" forName="parTx1" refType="h" fact="0.3856"/>
                  <dgm:constr type="ctrX" for="ch" forName="picture1" refType="w" fact="0.3333"/>
                  <dgm:constr type="ctrY" for="ch" forName="picture1" refType="h" fact="0.6667"/>
                  <dgm:constr type="w" for="ch" forName="picture1" refType="w" fact="0.3333"/>
                  <dgm:constr type="h" for="ch" forName="picture1" refType="h" fact="0.6667"/>
                </dgm:constrLst>
              </dgm:else>
            </dgm:choose>
          </dgm:if>
          <dgm:else name="Name8">
            <dgm:choose name="Name9">
              <dgm:if name="Name10" axis="des" func="maxDepth" op="gt" val="1">
                <dgm:alg type="composite">
                  <dgm:param type="ar" val="2.7"/>
                </dgm:alg>
                <dgm:constrLst>
                  <dgm:constr type="primFontSz" for="ch" forName="parTx1" op="equ" val="65"/>
                  <dgm:constr type="primFontSz" for="ch" forName="desTx1" op="equ" val="65"/>
                  <dgm:constr type="userD" refType="w" fact="0.0247"/>
                  <dgm:constr type="r" for="ch" forName="parTx1" refType="w" fact="0.7289"/>
                  <dgm:constr type="t" for="ch" forName="parTx1" refType="h" fact="0.9603"/>
                  <dgm:constr type="w" for="ch" forName="parTx1" refType="w" fact="0.5325"/>
                  <dgm:constr type="h" for="ch" forName="parTx1" refType="h" fact="0.3856"/>
                  <dgm:constr type="ctrX" for="ch" forName="picture1" refType="w" fact="0.7531"/>
                  <dgm:constr type="ctrY" for="ch" forName="picture1" refType="h" fact="0.9"/>
                  <dgm:constr type="w" for="ch" forName="picture1" refType="w" fact="0.2469"/>
                  <dgm:constr type="h" for="ch" forName="picture1" refType="h" fact="0.6667"/>
                  <dgm:constr type="r" for="ch" forName="desTx1" refType="l" refFor="ch" refForName="parTx1"/>
                  <dgm:constr type="l" for="ch" forName="desTx1"/>
                  <dgm:constr type="t" for="ch" forName="desTx1" refType="t" refFor="ch" refForName="parTx1"/>
                  <dgm:constr type="h" for="ch" forName="desTx1" refType="h" refFor="ch" refForName="parTx1"/>
                </dgm:constrLst>
              </dgm:if>
              <dgm:else name="Name11">
                <dgm:alg type="composite">
                  <dgm:param type="ar" val="2"/>
                </dgm:alg>
                <dgm:constrLst>
                  <dgm:constr type="primFontSz" for="ch" forName="parTx1" op="equ" val="65"/>
                  <dgm:constr type="userD" refType="w" fact="0.0333"/>
                  <dgm:constr type="r" for="ch" forName="parTx1" refType="w" fact="0.634"/>
                  <dgm:constr type="t" for="ch" forName="parTx1" refType="h" fact="0.7113"/>
                  <dgm:constr type="w" for="ch" forName="parTx1" refType="w" fact="0.7189"/>
                  <dgm:constr type="h" for="ch" forName="parTx1" refType="h" fact="0.3856"/>
                  <dgm:constr type="ctrX" for="ch" forName="picture1" refType="w" fact="0.6667"/>
                  <dgm:constr type="ctrY" for="ch" forName="picture1" refType="h" fact="0.6667"/>
                  <dgm:constr type="w" for="ch" forName="picture1" refType="w" fact="0.3333"/>
                  <dgm:constr type="h" for="ch" forName="picture1" refType="h" fact="0.6667"/>
                </dgm:constrLst>
              </dgm:else>
            </dgm:choose>
          </dgm:else>
        </dgm:choose>
      </dgm:if>
      <dgm:if name="Name12" axis="ch" ptType="node" func="cnt" op="equ" val="2">
        <dgm:choose name="Name13">
          <dgm:if name="Name14" func="var" arg="dir" op="equ" val="norm">
            <dgm:choose name="Name15">
              <dgm:if name="Name16" axis="des" func="maxDepth" op="gt" val="1">
                <dgm:alg type="composite">
                  <dgm:param type="ar" val="2"/>
                </dgm:alg>
                <dgm:constrLst>
                  <dgm:constr type="primFontSz" for="ch" forName="parTx1" op="equ" val="65"/>
                  <dgm:constr type="primFontSz" for="ch" forName="parTx2" refType="primFontSz" refFor="ch" refForName="parTx1" op="equ"/>
                  <dgm:constr type="primFontSz" for="ch" forName="desTx1" op="equ" val="65"/>
                  <dgm:constr type="primFontSz" for="ch" forName="desTx2" refType="primFontSz" refFor="ch" refForName="desTx1" op="equ"/>
                  <dgm:constr type="userD" refType="w" fact="0.0188"/>
                  <dgm:constr type="ctrX" for="ch" forName="dot1" refType="w" fact="0.3221"/>
                  <dgm:constr type="ctrY" for="ch" forName="dot1" refType="h" fact="0.5911"/>
                  <dgm:constr type="w" for="ch" forName="dot1" refType="userD"/>
                  <dgm:constr type="h" for="ch" forName="dot1" refType="userD"/>
                  <dgm:constr type="ctrX" for="ch" forName="dot2" refType="w" fact="0.3056"/>
                  <dgm:constr type="ctrY" for="ch" forName="dot2" refType="h" fact="0.644"/>
                  <dgm:constr type="w" for="ch" forName="dot2" refType="userD"/>
                  <dgm:constr type="h" for="ch" forName="dot2" refType="userD"/>
                  <dgm:constr type="ctrX" for="ch" forName="dot3" refType="w" fact="0.2859"/>
                  <dgm:constr type="ctrY" for="ch" forName="dot3" refType="h" fact="0.6898"/>
                  <dgm:constr type="w" for="ch" forName="dot3" refType="userD"/>
                  <dgm:constr type="h" for="ch" forName="dot3" refType="userD"/>
                  <dgm:constr type="ctrX" for="ch" forName="dotArrow1" refType="w" fact="0.3095"/>
                  <dgm:constr type="ctrY" for="ch" forName="dotArrow1" refType="h" fact="0.0587"/>
                  <dgm:constr type="w" for="ch" forName="dotArrow1" refType="userD"/>
                  <dgm:constr type="h" for="ch" forName="dotArrow1" refType="userD"/>
                  <dgm:constr type="ctrX" for="ch" forName="dotArrow2" refType="w" fact="0.3346"/>
                  <dgm:constr type="ctrY" for="ch" forName="dotArrow2" refType="h" fact="0.0287"/>
                  <dgm:constr type="w" for="ch" forName="dotArrow2" refType="userD"/>
                  <dgm:constr type="h" for="ch" forName="dotArrow2" refType="userD"/>
                  <dgm:constr type="ctrX" for="ch" forName="dotArrow3" refType="w" fact="0.3597"/>
                  <dgm:constr type="ctrY" for="ch" forName="dotArrow3" refType="h" fact="-0.0013"/>
                  <dgm:constr type="w" for="ch" forName="dotArrow3" refType="userD"/>
                  <dgm:constr type="h" for="ch" forName="dotArrow3" refType="userD"/>
                  <dgm:constr type="ctrX" for="ch" forName="dotArrow4" refType="w" fact="0.3848"/>
                  <dgm:constr type="ctrY" for="ch" forName="dotArrow4" refType="h" fact="0.0287"/>
                  <dgm:constr type="w" for="ch" forName="dotArrow4" refType="userD"/>
                  <dgm:constr type="h" for="ch" forName="dotArrow4" refType="userD"/>
                  <dgm:constr type="ctrX" for="ch" forName="dotArrow5" refType="w" fact="0.41"/>
                  <dgm:constr type="ctrY" for="ch" forName="dotArrow5" refType="h" fact="0.0587"/>
                  <dgm:constr type="w" for="ch" forName="dotArrow5" refType="userD"/>
                  <dgm:constr type="h" for="ch" forName="dotArrow5" refType="userD"/>
                  <dgm:constr type="ctrX" for="ch" forName="dotArrow6" refType="w" fact="0.3597"/>
                  <dgm:constr type="ctrY" for="ch" forName="dotArrow6" refType="h" fact="0.062"/>
                  <dgm:constr type="w" for="ch" forName="dotArrow6" refType="userD"/>
                  <dgm:constr type="h" for="ch" forName="dotArrow6" refType="userD"/>
                  <dgm:constr type="ctrX" for="ch" forName="dotArrow7" refType="w" fact="0.3597"/>
                  <dgm:constr type="ctrY" for="ch" forName="dotArrow7" refType="h" fact="0.1253"/>
                  <dgm:constr type="w" for="ch" forName="dotArrow7" refType="userD"/>
                  <dgm:constr type="h" for="ch" forName="dotArrow7" refType="userD"/>
                  <dgm:constr type="l" for="ch" forName="parTx1" refType="w" fact="0.197"/>
                  <dgm:constr type="t" for="ch" forName="parTx1" refType="h" fact="0.8169"/>
                  <dgm:constr type="w" for="ch" forName="parTx1" refType="w" fact="0.4064"/>
                  <dgm:constr type="h" for="ch" forName="parTx1" refType="h" fact="0.218"/>
                  <dgm:constr type="ctrX" for="ch" forName="picture1" refType="w" fact="0.1785"/>
                  <dgm:constr type="ctrY" for="ch" forName="picture1" refType="h" fact="0.7834"/>
                  <dgm:constr type="w" for="ch" forName="picture1" refType="w" fact="0.1884"/>
                  <dgm:constr type="h" for="ch" forName="picture1" refType="h" fact="0.3768"/>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688"/>
                  <dgm:constr type="t" for="ch" forName="parTx2" refType="h" fact="0.3905"/>
                  <dgm:constr type="w" for="ch" forName="parTx2" refType="w" fact="0.4064"/>
                  <dgm:constr type="h" for="ch" forName="parTx2" refType="h" fact="0.218"/>
                  <dgm:constr type="ctrX" for="ch" forName="picture2" refType="w" fact="0.3503"/>
                  <dgm:constr type="ctrY" for="ch" forName="picture2" refType="h" fact="0.357"/>
                  <dgm:constr type="w" for="ch" forName="picture2" refType="w" fact="0.1884"/>
                  <dgm:constr type="h" for="ch" forName="picture2" refType="h" fact="0.3768"/>
                  <dgm:constr type="l" for="ch" forName="desTx2" refType="r" refFor="ch" refForName="parTx2"/>
                  <dgm:constr type="r" for="ch" forName="desTx2" refType="w"/>
                  <dgm:constr type="t" for="ch" forName="desTx2" refType="t" refFor="ch" refForName="parTx2"/>
                  <dgm:constr type="h" for="ch" forName="desTx2" refType="h" refFor="ch" refForName="parTx2"/>
                </dgm:constrLst>
              </dgm:if>
              <dgm:else name="Name17">
                <dgm:alg type="composite">
                  <dgm:param type="ar" val="1.5073"/>
                </dgm:alg>
                <dgm:constrLst>
                  <dgm:constr type="primFontSz" for="ch" forName="parTx1" op="equ" val="65"/>
                  <dgm:constr type="primFontSz" for="ch" forName="parTx2" refType="primFontSz" refFor="ch" refForName="parTx1" op="equ"/>
                  <dgm:constr type="userD" refType="w" fact="0.025"/>
                  <dgm:constr type="ctrX" for="ch" forName="dot1" refType="w" fact="0.4274"/>
                  <dgm:constr type="ctrY" for="ch" forName="dot1" refType="h" fact="0.5911"/>
                  <dgm:constr type="w" for="ch" forName="dot1" refType="userD"/>
                  <dgm:constr type="h" for="ch" forName="dot1" refType="userD"/>
                  <dgm:constr type="ctrX" for="ch" forName="dot2" refType="w" fact="0.4055"/>
                  <dgm:constr type="ctrY" for="ch" forName="dot2" refType="h" fact="0.644"/>
                  <dgm:constr type="w" for="ch" forName="dot2" refType="userD"/>
                  <dgm:constr type="h" for="ch" forName="dot2" refType="userD"/>
                  <dgm:constr type="ctrX" for="ch" forName="dot3" refType="w" fact="0.3794"/>
                  <dgm:constr type="ctrY" for="ch" forName="dot3" refType="h" fact="0.6898"/>
                  <dgm:constr type="w" for="ch" forName="dot3" refType="userD"/>
                  <dgm:constr type="h" for="ch" forName="dot3" refType="userD"/>
                  <dgm:constr type="ctrX" for="ch" forName="dotArrow1" refType="w" fact="0.4106"/>
                  <dgm:constr type="ctrY" for="ch" forName="dotArrow1" refType="h" fact="0.0587"/>
                  <dgm:constr type="w" for="ch" forName="dotArrow1" refType="userD"/>
                  <dgm:constr type="h" for="ch" forName="dotArrow1" refType="userD"/>
                  <dgm:constr type="ctrX" for="ch" forName="dotArrow2" refType="w" fact="0.444"/>
                  <dgm:constr type="ctrY" for="ch" forName="dotArrow2" refType="h" fact="0.0287"/>
                  <dgm:constr type="w" for="ch" forName="dotArrow2" refType="userD"/>
                  <dgm:constr type="h" for="ch" forName="dotArrow2" refType="userD"/>
                  <dgm:constr type="ctrX" for="ch" forName="dotArrow3" refType="w" fact="0.4773"/>
                  <dgm:constr type="ctrY" for="ch" forName="dotArrow3" refType="h" fact="-0.0013"/>
                  <dgm:constr type="w" for="ch" forName="dotArrow3" refType="userD"/>
                  <dgm:constr type="h" for="ch" forName="dotArrow3" refType="userD"/>
                  <dgm:constr type="ctrX" for="ch" forName="dotArrow4" refType="w" fact="0.5106"/>
                  <dgm:constr type="ctrY" for="ch" forName="dotArrow4" refType="h" fact="0.0287"/>
                  <dgm:constr type="w" for="ch" forName="dotArrow4" refType="userD"/>
                  <dgm:constr type="h" for="ch" forName="dotArrow4" refType="userD"/>
                  <dgm:constr type="ctrX" for="ch" forName="dotArrow5" refType="w" fact="0.544"/>
                  <dgm:constr type="ctrY" for="ch" forName="dotArrow5" refType="h" fact="0.0587"/>
                  <dgm:constr type="w" for="ch" forName="dotArrow5" refType="userD"/>
                  <dgm:constr type="h" for="ch" forName="dotArrow5" refType="userD"/>
                  <dgm:constr type="ctrX" for="ch" forName="dotArrow6" refType="w" fact="0.4773"/>
                  <dgm:constr type="ctrY" for="ch" forName="dotArrow6" refType="h" fact="0.062"/>
                  <dgm:constr type="w" for="ch" forName="dotArrow6" refType="userD"/>
                  <dgm:constr type="h" for="ch" forName="dotArrow6" refType="userD"/>
                  <dgm:constr type="ctrX" for="ch" forName="dotArrow7" refType="w" fact="0.4773"/>
                  <dgm:constr type="ctrY" for="ch" forName="dotArrow7" refType="h" fact="0.1253"/>
                  <dgm:constr type="w" for="ch" forName="dotArrow7" refType="userD"/>
                  <dgm:constr type="h" for="ch" forName="dotArrow7" refType="userD"/>
                  <dgm:constr type="l" for="ch" forName="parTx1" refType="w" fact="0.2614"/>
                  <dgm:constr type="t" for="ch" forName="parTx1" refType="h" fact="0.8086"/>
                  <dgm:constr type="w" for="ch" forName="parTx1" refType="w" fact="0.5392"/>
                  <dgm:constr type="h" for="ch" forName="parTx1" refType="h" fact="0.218"/>
                  <dgm:constr type="ctrX" for="ch" forName="picture1" refType="w" fact="0.2369"/>
                  <dgm:constr type="ctrY" for="ch" forName="picture1" refType="h" fact="0.7834"/>
                  <dgm:constr type="w" for="ch" forName="picture1" refType="w" fact="0.25"/>
                  <dgm:constr type="h" for="ch" forName="picture1" refType="h" fact="0.3768"/>
                  <dgm:constr type="l" for="ch" forName="parTx2" refType="w" fact="0.4893"/>
                  <dgm:constr type="t" for="ch" forName="parTx2" refType="h" fact="0.3822"/>
                  <dgm:constr type="w" for="ch" forName="parTx2" refType="w" fact="0.5392"/>
                  <dgm:constr type="h" for="ch" forName="parTx2" refType="h" fact="0.218"/>
                  <dgm:constr type="ctrX" for="ch" forName="picture2" refType="w" fact="0.4648"/>
                  <dgm:constr type="ctrY" for="ch" forName="picture2" refType="h" fact="0.357"/>
                  <dgm:constr type="w" for="ch" forName="picture2" refType="w" fact="0.25"/>
                  <dgm:constr type="h" for="ch" forName="picture2" refType="h" fact="0.3768"/>
                </dgm:constrLst>
              </dgm:else>
            </dgm:choose>
          </dgm:if>
          <dgm:else name="Name18">
            <dgm:choose name="Name19">
              <dgm:if name="Name20" axis="des" func="maxDepth" op="gt" val="1">
                <dgm:alg type="composite">
                  <dgm:param type="ar" val="2"/>
                </dgm:alg>
                <dgm:constrLst>
                  <dgm:constr type="primFontSz" for="ch" forName="parTx1" op="equ" val="65"/>
                  <dgm:constr type="primFontSz" for="ch" forName="parTx2" refType="primFontSz" refFor="ch" refForName="parTx1" op="equ"/>
                  <dgm:constr type="primFontSz" for="ch" forName="desTx1" op="equ" val="65"/>
                  <dgm:constr type="primFontSz" for="ch" forName="desTx2" refType="primFontSz" refFor="ch" refForName="desTx1" op="equ"/>
                  <dgm:constr type="userD" refType="w" fact="0.0188"/>
                  <dgm:constr type="ctrX" for="ch" forName="dot1" refType="w" fact="0.6779"/>
                  <dgm:constr type="ctrY" for="ch" forName="dot1" refType="h" fact="0.5911"/>
                  <dgm:constr type="w" for="ch" forName="dot1" refType="userD"/>
                  <dgm:constr type="h" for="ch" forName="dot1" refType="userD"/>
                  <dgm:constr type="ctrX" for="ch" forName="dot2" refType="w" fact="0.6944"/>
                  <dgm:constr type="ctrY" for="ch" forName="dot2" refType="h" fact="0.644"/>
                  <dgm:constr type="w" for="ch" forName="dot2" refType="userD"/>
                  <dgm:constr type="h" for="ch" forName="dot2" refType="userD"/>
                  <dgm:constr type="ctrX" for="ch" forName="dot3" refType="w" fact="0.7141"/>
                  <dgm:constr type="ctrY" for="ch" forName="dot3" refType="h" fact="0.6898"/>
                  <dgm:constr type="w" for="ch" forName="dot3" refType="userD"/>
                  <dgm:constr type="h" for="ch" forName="dot3" refType="userD"/>
                  <dgm:constr type="ctrX" for="ch" forName="dotArrow1" refType="w" fact="0.6905"/>
                  <dgm:constr type="ctrY" for="ch" forName="dotArrow1" refType="h" fact="0.0587"/>
                  <dgm:constr type="w" for="ch" forName="dotArrow1" refType="userD"/>
                  <dgm:constr type="h" for="ch" forName="dotArrow1" refType="userD"/>
                  <dgm:constr type="ctrX" for="ch" forName="dotArrow2" refType="w" fact="0.6654"/>
                  <dgm:constr type="ctrY" for="ch" forName="dotArrow2" refType="h" fact="0.0287"/>
                  <dgm:constr type="w" for="ch" forName="dotArrow2" refType="userD"/>
                  <dgm:constr type="h" for="ch" forName="dotArrow2" refType="userD"/>
                  <dgm:constr type="ctrX" for="ch" forName="dotArrow3" refType="w" fact="0.6403"/>
                  <dgm:constr type="ctrY" for="ch" forName="dotArrow3" refType="h" fact="-0.0013"/>
                  <dgm:constr type="w" for="ch" forName="dotArrow3" refType="userD"/>
                  <dgm:constr type="h" for="ch" forName="dotArrow3" refType="userD"/>
                  <dgm:constr type="ctrX" for="ch" forName="dotArrow4" refType="w" fact="0.6152"/>
                  <dgm:constr type="ctrY" for="ch" forName="dotArrow4" refType="h" fact="0.0287"/>
                  <dgm:constr type="w" for="ch" forName="dotArrow4" refType="userD"/>
                  <dgm:constr type="h" for="ch" forName="dotArrow4" refType="userD"/>
                  <dgm:constr type="ctrX" for="ch" forName="dotArrow5" refType="w" fact="0.59"/>
                  <dgm:constr type="ctrY" for="ch" forName="dotArrow5" refType="h" fact="0.0587"/>
                  <dgm:constr type="w" for="ch" forName="dotArrow5" refType="userD"/>
                  <dgm:constr type="h" for="ch" forName="dotArrow5" refType="userD"/>
                  <dgm:constr type="ctrX" for="ch" forName="dotArrow6" refType="w" fact="0.6403"/>
                  <dgm:constr type="ctrY" for="ch" forName="dotArrow6" refType="h" fact="0.062"/>
                  <dgm:constr type="w" for="ch" forName="dotArrow6" refType="userD"/>
                  <dgm:constr type="h" for="ch" forName="dotArrow6" refType="userD"/>
                  <dgm:constr type="ctrX" for="ch" forName="dotArrow7" refType="w" fact="0.6403"/>
                  <dgm:constr type="ctrY" for="ch" forName="dotArrow7" refType="h" fact="0.1253"/>
                  <dgm:constr type="w" for="ch" forName="dotArrow7" refType="userD"/>
                  <dgm:constr type="h" for="ch" forName="dotArrow7" refType="userD"/>
                  <dgm:constr type="r" for="ch" forName="parTx1" refType="w" fact="0.803"/>
                  <dgm:constr type="t" for="ch" forName="parTx1" refType="h" fact="0.8169"/>
                  <dgm:constr type="w" for="ch" forName="parTx1" refType="w" fact="0.4064"/>
                  <dgm:constr type="h" for="ch" forName="parTx1" refType="h" fact="0.218"/>
                  <dgm:constr type="ctrX" for="ch" forName="picture1" refType="w" fact="0.8215"/>
                  <dgm:constr type="ctrY" for="ch" forName="picture1" refType="h" fact="0.7834"/>
                  <dgm:constr type="w" for="ch" forName="picture1" refType="w" fact="0.1884"/>
                  <dgm:constr type="h" for="ch" forName="picture1" refType="h" fact="0.3768"/>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312"/>
                  <dgm:constr type="t" for="ch" forName="parTx2" refType="h" fact="0.3905"/>
                  <dgm:constr type="w" for="ch" forName="parTx2" refType="w" fact="0.4064"/>
                  <dgm:constr type="h" for="ch" forName="parTx2" refType="h" fact="0.218"/>
                  <dgm:constr type="ctrX" for="ch" forName="picture2" refType="w" fact="0.6497"/>
                  <dgm:constr type="ctrY" for="ch" forName="picture2" refType="h" fact="0.357"/>
                  <dgm:constr type="w" for="ch" forName="picture2" refType="w" fact="0.1884"/>
                  <dgm:constr type="h" for="ch" forName="picture2" refType="h" fact="0.3768"/>
                  <dgm:constr type="r" for="ch" forName="desTx2" refType="l" refFor="ch" refForName="parTx2"/>
                  <dgm:constr type="l" for="ch" forName="desTx2"/>
                  <dgm:constr type="t" for="ch" forName="desTx2" refType="t" refFor="ch" refForName="parTx2"/>
                  <dgm:constr type="h" for="ch" forName="desTx2" refType="h" refFor="ch" refForName="parTx2"/>
                </dgm:constrLst>
              </dgm:if>
              <dgm:else name="Name21">
                <dgm:alg type="composite">
                  <dgm:param type="ar" val="1.5073"/>
                </dgm:alg>
                <dgm:constrLst>
                  <dgm:constr type="primFontSz" for="ch" forName="parTx1" op="equ" val="65"/>
                  <dgm:constr type="primFontSz" for="ch" forName="parTx2" refType="primFontSz" refFor="ch" refForName="parTx1" op="equ"/>
                  <dgm:constr type="userD" refType="w" fact="0.025"/>
                  <dgm:constr type="ctrX" for="ch" forName="dot1" refType="w" fact="0.5726"/>
                  <dgm:constr type="ctrY" for="ch" forName="dot1" refType="h" fact="0.5911"/>
                  <dgm:constr type="w" for="ch" forName="dot1" refType="userD"/>
                  <dgm:constr type="h" for="ch" forName="dot1" refType="userD"/>
                  <dgm:constr type="ctrX" for="ch" forName="dot2" refType="w" fact="0.5945"/>
                  <dgm:constr type="ctrY" for="ch" forName="dot2" refType="h" fact="0.644"/>
                  <dgm:constr type="w" for="ch" forName="dot2" refType="userD"/>
                  <dgm:constr type="h" for="ch" forName="dot2" refType="userD"/>
                  <dgm:constr type="ctrX" for="ch" forName="dot3" refType="w" fact="0.6206"/>
                  <dgm:constr type="ctrY" for="ch" forName="dot3" refType="h" fact="0.6898"/>
                  <dgm:constr type="w" for="ch" forName="dot3" refType="userD"/>
                  <dgm:constr type="h" for="ch" forName="dot3" refType="userD"/>
                  <dgm:constr type="ctrX" for="ch" forName="dotArrow1" refType="w" fact="0.5894"/>
                  <dgm:constr type="ctrY" for="ch" forName="dotArrow1" refType="h" fact="0.0587"/>
                  <dgm:constr type="w" for="ch" forName="dotArrow1" refType="userD"/>
                  <dgm:constr type="h" for="ch" forName="dotArrow1" refType="userD"/>
                  <dgm:constr type="ctrX" for="ch" forName="dotArrow2" refType="w" fact="0.556"/>
                  <dgm:constr type="ctrY" for="ch" forName="dotArrow2" refType="h" fact="0.0287"/>
                  <dgm:constr type="w" for="ch" forName="dotArrow2" refType="userD"/>
                  <dgm:constr type="h" for="ch" forName="dotArrow2" refType="userD"/>
                  <dgm:constr type="ctrX" for="ch" forName="dotArrow3" refType="w" fact="0.5227"/>
                  <dgm:constr type="ctrY" for="ch" forName="dotArrow3" refType="h" fact="-0.0013"/>
                  <dgm:constr type="w" for="ch" forName="dotArrow3" refType="userD"/>
                  <dgm:constr type="h" for="ch" forName="dotArrow3" refType="userD"/>
                  <dgm:constr type="ctrX" for="ch" forName="dotArrow4" refType="w" fact="0.4894"/>
                  <dgm:constr type="ctrY" for="ch" forName="dotArrow4" refType="h" fact="0.0287"/>
                  <dgm:constr type="w" for="ch" forName="dotArrow4" refType="userD"/>
                  <dgm:constr type="h" for="ch" forName="dotArrow4" refType="userD"/>
                  <dgm:constr type="ctrX" for="ch" forName="dotArrow5" refType="w" fact="0.456"/>
                  <dgm:constr type="ctrY" for="ch" forName="dotArrow5" refType="h" fact="0.0587"/>
                  <dgm:constr type="w" for="ch" forName="dotArrow5" refType="userD"/>
                  <dgm:constr type="h" for="ch" forName="dotArrow5" refType="userD"/>
                  <dgm:constr type="ctrX" for="ch" forName="dotArrow6" refType="w" fact="0.5227"/>
                  <dgm:constr type="ctrY" for="ch" forName="dotArrow6" refType="h" fact="0.062"/>
                  <dgm:constr type="w" for="ch" forName="dotArrow6" refType="userD"/>
                  <dgm:constr type="h" for="ch" forName="dotArrow6" refType="userD"/>
                  <dgm:constr type="ctrX" for="ch" forName="dotArrow7" refType="w" fact="0.5227"/>
                  <dgm:constr type="ctrY" for="ch" forName="dotArrow7" refType="h" fact="0.1253"/>
                  <dgm:constr type="w" for="ch" forName="dotArrow7" refType="userD"/>
                  <dgm:constr type="h" for="ch" forName="dotArrow7" refType="userD"/>
                  <dgm:constr type="r" for="ch" forName="parTx1" refType="w" fact="0.7386"/>
                  <dgm:constr type="t" for="ch" forName="parTx1" refType="h" fact="0.8086"/>
                  <dgm:constr type="w" for="ch" forName="parTx1" refType="w" fact="0.5392"/>
                  <dgm:constr type="h" for="ch" forName="parTx1" refType="h" fact="0.218"/>
                  <dgm:constr type="ctrX" for="ch" forName="picture1" refType="w" fact="0.7631"/>
                  <dgm:constr type="ctrY" for="ch" forName="picture1" refType="h" fact="0.7834"/>
                  <dgm:constr type="w" for="ch" forName="picture1" refType="w" fact="0.25"/>
                  <dgm:constr type="h" for="ch" forName="picture1" refType="h" fact="0.3768"/>
                  <dgm:constr type="r" for="ch" forName="parTx2" refType="w" fact="0.5107"/>
                  <dgm:constr type="t" for="ch" forName="parTx2" refType="h" fact="0.3822"/>
                  <dgm:constr type="w" for="ch" forName="parTx2" refType="w" fact="0.5392"/>
                  <dgm:constr type="h" for="ch" forName="parTx2" refType="h" fact="0.218"/>
                  <dgm:constr type="ctrX" for="ch" forName="picture2" refType="w" fact="0.5352"/>
                  <dgm:constr type="ctrY" for="ch" forName="picture2" refType="h" fact="0.357"/>
                  <dgm:constr type="w" for="ch" forName="picture2" refType="w" fact="0.25"/>
                  <dgm:constr type="h" for="ch" forName="picture2" refType="h" fact="0.3768"/>
                </dgm:constrLst>
              </dgm:else>
            </dgm:choose>
          </dgm:else>
        </dgm:choose>
      </dgm:if>
      <dgm:if name="Name22" axis="ch" ptType="node" func="cnt" op="equ" val="3">
        <dgm:choose name="Name23">
          <dgm:if name="Name24" func="var" arg="dir" op="equ" val="norm">
            <dgm:choose name="Name25">
              <dgm:if name="Name26" axis="des" func="maxDepth" op="gt" val="1">
                <dgm:alg type="composite">
                  <dgm:param type="ar" val="1.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userD" refType="w" fact="0.0162"/>
                  <dgm:constr type="ctrX" for="ch" forName="dot1" refType="w" fact="0.2981"/>
                  <dgm:constr type="ctrY" for="ch" forName="dot1" refType="h" fact="0.763"/>
                  <dgm:constr type="w" for="ch" forName="dot1" refType="userD"/>
                  <dgm:constr type="h" for="ch" forName="dot1" refType="userD"/>
                  <dgm:constr type="ctrX" for="ch" forName="dot2" refType="w" fact="0.2676"/>
                  <dgm:constr type="ctrY" for="ch" forName="dot2" refType="h" fact="0.7887"/>
                  <dgm:constr type="w" for="ch" forName="dot2" refType="userD"/>
                  <dgm:constr type="h" for="ch" forName="dot2" refType="userD"/>
                  <dgm:constr type="ctrX" for="ch" forName="dot3" refType="w" fact="0.2357"/>
                  <dgm:constr type="ctrY" for="ch" forName="dot3" refType="h" fact="0.809"/>
                  <dgm:constr type="w" for="ch" forName="dot3" refType="userD"/>
                  <dgm:constr type="h" for="ch" forName="dot3" refType="userD"/>
                  <dgm:constr type="ctrX" for="ch" forName="dot4" refType="w" fact="0.4445"/>
                  <dgm:constr type="ctrY" for="ch" forName="dot4" refType="h" fact="0.4655"/>
                  <dgm:constr type="w" for="ch" forName="dot4" refType="userD"/>
                  <dgm:constr type="h" for="ch" forName="dot4" refType="userD"/>
                  <dgm:constr type="ctrX" for="ch" forName="dot5" refType="w" fact="0.4323"/>
                  <dgm:constr type="ctrY" for="ch" forName="dot5" refType="h" fact="0.5178"/>
                  <dgm:constr type="w" for="ch" forName="dot5" refType="userD"/>
                  <dgm:constr type="h" for="ch" forName="dot5" refType="userD"/>
                  <dgm:constr type="ctrX" for="ch" forName="dotArrow1" refType="w" fact="0.4236"/>
                  <dgm:constr type="ctrY" for="ch" forName="dotArrow1" refType="h" fact="0.0718"/>
                  <dgm:constr type="w" for="ch" forName="dotArrow1" refType="userD"/>
                  <dgm:constr type="h" for="ch" forName="dotArrow1" refType="userD"/>
                  <dgm:constr type="ctrX" for="ch" forName="dotArrow2" refType="w" fact="0.446"/>
                  <dgm:constr type="ctrY" for="ch" forName="dotArrow2" refType="h" fact="0.0468"/>
                  <dgm:constr type="w" for="ch" forName="dotArrow2" refType="userD"/>
                  <dgm:constr type="h" for="ch" forName="dotArrow2" refType="userD"/>
                  <dgm:constr type="ctrX" for="ch" forName="dotArrow3" refType="w" fact="0.4685"/>
                  <dgm:constr type="ctrY" for="ch" forName="dotArrow3" refType="h" fact="0.0218"/>
                  <dgm:constr type="w" for="ch" forName="dotArrow3" refType="userD"/>
                  <dgm:constr type="h" for="ch" forName="dotArrow3" refType="userD"/>
                  <dgm:constr type="ctrX" for="ch" forName="dotArrow4" refType="w" fact="0.491"/>
                  <dgm:constr type="ctrY" for="ch" forName="dotArrow4" refType="h" fact="0.0468"/>
                  <dgm:constr type="w" for="ch" forName="dotArrow4" refType="userD"/>
                  <dgm:constr type="h" for="ch" forName="dotArrow4" refType="userD"/>
                  <dgm:constr type="ctrX" for="ch" forName="dotArrow5" refType="w" fact="0.5135"/>
                  <dgm:constr type="ctrY" for="ch" forName="dotArrow5" refType="h" fact="0.0718"/>
                  <dgm:constr type="w" for="ch" forName="dotArrow5" refType="userD"/>
                  <dgm:constr type="h" for="ch" forName="dotArrow5" refType="userD"/>
                  <dgm:constr type="ctrX" for="ch" forName="dotArrow6" refType="w" fact="0.4685"/>
                  <dgm:constr type="ctrY" for="ch" forName="dotArrow6" refType="h" fact="0.0745"/>
                  <dgm:constr type="w" for="ch" forName="dotArrow6" refType="userD"/>
                  <dgm:constr type="h" for="ch" forName="dotArrow6" refType="userD"/>
                  <dgm:constr type="ctrX" for="ch" forName="dotArrow7" refType="w" fact="0.4685"/>
                  <dgm:constr type="ctrY" for="ch" forName="dotArrow7" refType="h" fact="0.1273"/>
                  <dgm:constr type="w" for="ch" forName="dotArrow7" refType="userD"/>
                  <dgm:constr type="h" for="ch" forName="dotArrow7" refType="userD"/>
                  <dgm:constr type="l" for="ch" forName="parTx1" refType="w" fact="0.1487"/>
                  <dgm:constr type="t" for="ch" forName="parTx1" refType="h" fact="0.8596"/>
                  <dgm:constr type="w" for="ch" forName="parTx1" refType="w" fact="0.3491"/>
                  <dgm:constr type="h" for="ch" forName="parTx1" refType="h" fact="0.1638"/>
                  <dgm:constr type="ctrX" for="ch" forName="picture1" refType="w" fact="0.1328"/>
                  <dgm:constr type="ctrY" for="ch" forName="picture1" refType="h" fact="0.8361"/>
                  <dgm:constr type="w" for="ch" forName="picture1" refType="w" fact="0.1618"/>
                  <dgm:constr type="h" for="ch" forName="picture1" refType="h" fact="0.2832"/>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732"/>
                  <dgm:constr type="t" for="ch" forName="parTx2" refType="h" fact="0.6469"/>
                  <dgm:constr type="w" for="ch" forName="parTx2" refType="w" fact="0.3491"/>
                  <dgm:constr type="h" for="ch" forName="parTx2" refType="h" fact="0.1638"/>
                  <dgm:constr type="ctrX" for="ch" forName="picture2" refType="w" fact="0.3573"/>
                  <dgm:constr type="ctrY" for="ch" forName="picture2" refType="h" fact="0.6234"/>
                  <dgm:constr type="w" for="ch" forName="picture2" refType="w" fact="0.1618"/>
                  <dgm:constr type="h" for="ch" forName="picture2" refType="h" fact="0.2832"/>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4763"/>
                  <dgm:constr type="t" for="ch" forName="parTx3" refType="h" fact="0.3243"/>
                  <dgm:constr type="w" for="ch" forName="parTx3" refType="w" fact="0.3491"/>
                  <dgm:constr type="h" for="ch" forName="parTx3" refType="h" fact="0.1638"/>
                  <dgm:constr type="ctrX" for="ch" forName="picture3" refType="w" fact="0.4604"/>
                  <dgm:constr type="ctrY" for="ch" forName="picture3" refType="h" fact="0.3008"/>
                  <dgm:constr type="w" for="ch" forName="picture3" refType="w" fact="0.1618"/>
                  <dgm:constr type="h" for="ch" forName="picture3" refType="h" fact="0.2832"/>
                  <dgm:constr type="l" for="ch" forName="desTx3" refType="r" refFor="ch" refForName="parTx3"/>
                  <dgm:constr type="r" for="ch" forName="desTx3" refType="w"/>
                  <dgm:constr type="t" for="ch" forName="desTx3" refType="t" refFor="ch" refForName="parTx3"/>
                  <dgm:constr type="h" for="ch" forName="desTx3" refType="h" refFor="ch" refForName="parTx3"/>
                </dgm:constrLst>
              </dgm:if>
              <dgm:else name="Name27">
                <dgm:alg type="composite">
                  <dgm:param type="ar" val="1.416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userD" refType="w" fact="0.02"/>
                  <dgm:constr type="ctrX" for="ch" forName="dot1" refType="w" fact="0.3684"/>
                  <dgm:constr type="ctrY" for="ch" forName="dot1" refType="h" fact="0.763"/>
                  <dgm:constr type="w" for="ch" forName="dot1" refType="userD"/>
                  <dgm:constr type="h" for="ch" forName="dot1" refType="userD"/>
                  <dgm:constr type="ctrX" for="ch" forName="dot2" refType="w" fact="0.3307"/>
                  <dgm:constr type="ctrY" for="ch" forName="dot2" refType="h" fact="0.7887"/>
                  <dgm:constr type="w" for="ch" forName="dot2" refType="userD"/>
                  <dgm:constr type="h" for="ch" forName="dot2" refType="userD"/>
                  <dgm:constr type="ctrX" for="ch" forName="dot3" refType="w" fact="0.2912"/>
                  <dgm:constr type="ctrY" for="ch" forName="dot3" refType="h" fact="0.809"/>
                  <dgm:constr type="w" for="ch" forName="dot3" refType="userD"/>
                  <dgm:constr type="h" for="ch" forName="dot3" refType="userD"/>
                  <dgm:constr type="ctrX" for="ch" forName="dot4" refType="w" fact="0.5494"/>
                  <dgm:constr type="ctrY" for="ch" forName="dot4" refType="h" fact="0.4655"/>
                  <dgm:constr type="w" for="ch" forName="dot4" refType="userD"/>
                  <dgm:constr type="h" for="ch" forName="dot4" refType="userD"/>
                  <dgm:constr type="ctrX" for="ch" forName="dot5" refType="w" fact="0.5342"/>
                  <dgm:constr type="ctrY" for="ch" forName="dot5" refType="h" fact="0.5178"/>
                  <dgm:constr type="w" for="ch" forName="dot5" refType="userD"/>
                  <dgm:constr type="h" for="ch" forName="dot5" refType="userD"/>
                  <dgm:constr type="ctrX" for="ch" forName="dotArrow1" refType="w" fact="0.5234"/>
                  <dgm:constr type="ctrY" for="ch" forName="dotArrow1" refType="h" fact="0.0718"/>
                  <dgm:constr type="w" for="ch" forName="dotArrow1" refType="userD"/>
                  <dgm:constr type="h" for="ch" forName="dotArrow1" refType="userD"/>
                  <dgm:constr type="ctrX" for="ch" forName="dotArrow2" refType="w" fact="0.5512"/>
                  <dgm:constr type="ctrY" for="ch" forName="dotArrow2" refType="h" fact="0.0468"/>
                  <dgm:constr type="w" for="ch" forName="dotArrow2" refType="userD"/>
                  <dgm:constr type="h" for="ch" forName="dotArrow2" refType="userD"/>
                  <dgm:constr type="ctrX" for="ch" forName="dotArrow3" refType="w" fact="0.579"/>
                  <dgm:constr type="ctrY" for="ch" forName="dotArrow3" refType="h" fact="0.0218"/>
                  <dgm:constr type="w" for="ch" forName="dotArrow3" refType="userD"/>
                  <dgm:constr type="h" for="ch" forName="dotArrow3" refType="userD"/>
                  <dgm:constr type="ctrX" for="ch" forName="dotArrow4" refType="w" fact="0.6068"/>
                  <dgm:constr type="ctrY" for="ch" forName="dotArrow4" refType="h" fact="0.0468"/>
                  <dgm:constr type="w" for="ch" forName="dotArrow4" refType="userD"/>
                  <dgm:constr type="h" for="ch" forName="dotArrow4" refType="userD"/>
                  <dgm:constr type="ctrX" for="ch" forName="dotArrow5" refType="w" fact="0.6346"/>
                  <dgm:constr type="ctrY" for="ch" forName="dotArrow5" refType="h" fact="0.0718"/>
                  <dgm:constr type="w" for="ch" forName="dotArrow5" refType="userD"/>
                  <dgm:constr type="h" for="ch" forName="dotArrow5" refType="userD"/>
                  <dgm:constr type="ctrX" for="ch" forName="dotArrow6" refType="w" fact="0.579"/>
                  <dgm:constr type="ctrY" for="ch" forName="dotArrow6" refType="h" fact="0.0745"/>
                  <dgm:constr type="w" for="ch" forName="dotArrow6" refType="userD"/>
                  <dgm:constr type="h" for="ch" forName="dotArrow6" refType="userD"/>
                  <dgm:constr type="ctrX" for="ch" forName="dotArrow7" refType="w" fact="0.579"/>
                  <dgm:constr type="ctrY" for="ch" forName="dotArrow7" refType="h" fact="0.1273"/>
                  <dgm:constr type="w" for="ch" forName="dotArrow7" refType="userD"/>
                  <dgm:constr type="h" for="ch" forName="dotArrow7" refType="userD"/>
                  <dgm:constr type="l" for="ch" forName="parTx1" refType="w" fact="0.1837"/>
                  <dgm:constr type="t" for="ch" forName="parTx1" refType="h" fact="0.8551"/>
                  <dgm:constr type="w" for="ch" forName="parTx1" refType="w" fact="0.4314"/>
                  <dgm:constr type="h" for="ch" forName="parTx1" refType="h" fact="0.1638"/>
                  <dgm:constr type="ctrX" for="ch" forName="picture1" refType="w" fact="0.1641"/>
                  <dgm:constr type="ctrY" for="ch" forName="picture1" refType="h" fact="0.8361"/>
                  <dgm:constr type="w" for="ch" forName="picture1" refType="w" fact="0.2"/>
                  <dgm:constr type="h" for="ch" forName="picture1" refType="h" fact="0.2832"/>
                  <dgm:constr type="l" for="ch" forName="parTx2" refType="w" fact="0.4612"/>
                  <dgm:constr type="t" for="ch" forName="parTx2" refType="h" fact="0.6424"/>
                  <dgm:constr type="w" for="ch" forName="parTx2" refType="w" fact="0.4314"/>
                  <dgm:constr type="h" for="ch" forName="parTx2" refType="h" fact="0.1638"/>
                  <dgm:constr type="ctrX" for="ch" forName="picture2" refType="w" fact="0.4416"/>
                  <dgm:constr type="ctrY" for="ch" forName="picture2" refType="h" fact="0.6234"/>
                  <dgm:constr type="w" for="ch" forName="picture2" refType="w" fact="0.2"/>
                  <dgm:constr type="h" for="ch" forName="picture2" refType="h" fact="0.2832"/>
                  <dgm:constr type="l" for="ch" forName="parTx3" refType="w" fact="0.5886"/>
                  <dgm:constr type="t" for="ch" forName="parTx3" refType="h" fact="0.3198"/>
                  <dgm:constr type="w" for="ch" forName="parTx3" refType="w" fact="0.4314"/>
                  <dgm:constr type="h" for="ch" forName="parTx3" refType="h" fact="0.1638"/>
                  <dgm:constr type="ctrX" for="ch" forName="picture3" refType="w" fact="0.569"/>
                  <dgm:constr type="ctrY" for="ch" forName="picture3" refType="h" fact="0.3008"/>
                  <dgm:constr type="w" for="ch" forName="picture3" refType="w" fact="0.2"/>
                  <dgm:constr type="h" for="ch" forName="picture3" refType="h" fact="0.2832"/>
                </dgm:constrLst>
              </dgm:else>
            </dgm:choose>
          </dgm:if>
          <dgm:else name="Name28">
            <dgm:choose name="Name29">
              <dgm:if name="Name30" axis="des" func="maxDepth" op="gt" val="1">
                <dgm:alg type="composite">
                  <dgm:param type="ar" val="1.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userD" refType="w" fact="0.0162"/>
                  <dgm:constr type="ctrX" for="ch" forName="dot1" refType="w" fact="0.7019"/>
                  <dgm:constr type="ctrY" for="ch" forName="dot1" refType="h" fact="0.763"/>
                  <dgm:constr type="w" for="ch" forName="dot1" refType="userD"/>
                  <dgm:constr type="h" for="ch" forName="dot1" refType="userD"/>
                  <dgm:constr type="ctrX" for="ch" forName="dot2" refType="w" fact="0.7324"/>
                  <dgm:constr type="ctrY" for="ch" forName="dot2" refType="h" fact="0.7887"/>
                  <dgm:constr type="w" for="ch" forName="dot2" refType="userD"/>
                  <dgm:constr type="h" for="ch" forName="dot2" refType="userD"/>
                  <dgm:constr type="ctrX" for="ch" forName="dot3" refType="w" fact="0.7643"/>
                  <dgm:constr type="ctrY" for="ch" forName="dot3" refType="h" fact="0.809"/>
                  <dgm:constr type="w" for="ch" forName="dot3" refType="userD"/>
                  <dgm:constr type="h" for="ch" forName="dot3" refType="userD"/>
                  <dgm:constr type="ctrX" for="ch" forName="dot4" refType="w" fact="0.5555"/>
                  <dgm:constr type="ctrY" for="ch" forName="dot4" refType="h" fact="0.4655"/>
                  <dgm:constr type="w" for="ch" forName="dot4" refType="userD"/>
                  <dgm:constr type="h" for="ch" forName="dot4" refType="userD"/>
                  <dgm:constr type="ctrX" for="ch" forName="dot5" refType="w" fact="0.5677"/>
                  <dgm:constr type="ctrY" for="ch" forName="dot5" refType="h" fact="0.5178"/>
                  <dgm:constr type="w" for="ch" forName="dot5" refType="userD"/>
                  <dgm:constr type="h" for="ch" forName="dot5" refType="userD"/>
                  <dgm:constr type="ctrX" for="ch" forName="dotArrow1" refType="w" fact="0.5764"/>
                  <dgm:constr type="ctrY" for="ch" forName="dotArrow1" refType="h" fact="0.0718"/>
                  <dgm:constr type="w" for="ch" forName="dotArrow1" refType="userD"/>
                  <dgm:constr type="h" for="ch" forName="dotArrow1" refType="userD"/>
                  <dgm:constr type="ctrX" for="ch" forName="dotArrow2" refType="w" fact="0.554"/>
                  <dgm:constr type="ctrY" for="ch" forName="dotArrow2" refType="h" fact="0.0468"/>
                  <dgm:constr type="w" for="ch" forName="dotArrow2" refType="userD"/>
                  <dgm:constr type="h" for="ch" forName="dotArrow2" refType="userD"/>
                  <dgm:constr type="ctrX" for="ch" forName="dotArrow3" refType="w" fact="0.5315"/>
                  <dgm:constr type="ctrY" for="ch" forName="dotArrow3" refType="h" fact="0.0218"/>
                  <dgm:constr type="w" for="ch" forName="dotArrow3" refType="userD"/>
                  <dgm:constr type="h" for="ch" forName="dotArrow3" refType="userD"/>
                  <dgm:constr type="ctrX" for="ch" forName="dotArrow4" refType="w" fact="0.509"/>
                  <dgm:constr type="ctrY" for="ch" forName="dotArrow4" refType="h" fact="0.0468"/>
                  <dgm:constr type="w" for="ch" forName="dotArrow4" refType="userD"/>
                  <dgm:constr type="h" for="ch" forName="dotArrow4" refType="userD"/>
                  <dgm:constr type="ctrX" for="ch" forName="dotArrow5" refType="w" fact="0.4865"/>
                  <dgm:constr type="ctrY" for="ch" forName="dotArrow5" refType="h" fact="0.0718"/>
                  <dgm:constr type="w" for="ch" forName="dotArrow5" refType="userD"/>
                  <dgm:constr type="h" for="ch" forName="dotArrow5" refType="userD"/>
                  <dgm:constr type="ctrX" for="ch" forName="dotArrow6" refType="w" fact="0.5315"/>
                  <dgm:constr type="ctrY" for="ch" forName="dotArrow6" refType="h" fact="0.0745"/>
                  <dgm:constr type="w" for="ch" forName="dotArrow6" refType="userD"/>
                  <dgm:constr type="h" for="ch" forName="dotArrow6" refType="userD"/>
                  <dgm:constr type="ctrX" for="ch" forName="dotArrow7" refType="w" fact="0.5315"/>
                  <dgm:constr type="ctrY" for="ch" forName="dotArrow7" refType="h" fact="0.1273"/>
                  <dgm:constr type="w" for="ch" forName="dotArrow7" refType="userD"/>
                  <dgm:constr type="h" for="ch" forName="dotArrow7" refType="userD"/>
                  <dgm:constr type="r" for="ch" forName="parTx1" refType="w" fact="0.8513"/>
                  <dgm:constr type="t" for="ch" forName="parTx1" refType="h" fact="0.8596"/>
                  <dgm:constr type="w" for="ch" forName="parTx1" refType="w" fact="0.3491"/>
                  <dgm:constr type="h" for="ch" forName="parTx1" refType="h" fact="0.1638"/>
                  <dgm:constr type="ctrX" for="ch" forName="picture1" refType="w" fact="0.8672"/>
                  <dgm:constr type="ctrY" for="ch" forName="picture1" refType="h" fact="0.8361"/>
                  <dgm:constr type="w" for="ch" forName="picture1" refType="w" fact="0.1618"/>
                  <dgm:constr type="h" for="ch" forName="picture1" refType="h" fact="0.2832"/>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268"/>
                  <dgm:constr type="t" for="ch" forName="parTx2" refType="h" fact="0.6469"/>
                  <dgm:constr type="w" for="ch" forName="parTx2" refType="w" fact="0.3491"/>
                  <dgm:constr type="h" for="ch" forName="parTx2" refType="h" fact="0.1638"/>
                  <dgm:constr type="ctrX" for="ch" forName="picture2" refType="w" fact="0.6427"/>
                  <dgm:constr type="ctrY" for="ch" forName="picture2" refType="h" fact="0.6234"/>
                  <dgm:constr type="w" for="ch" forName="picture2" refType="w" fact="0.1618"/>
                  <dgm:constr type="h" for="ch" forName="picture2" refType="h" fact="0.2832"/>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5237"/>
                  <dgm:constr type="t" for="ch" forName="parTx3" refType="h" fact="0.3243"/>
                  <dgm:constr type="w" for="ch" forName="parTx3" refType="w" fact="0.3491"/>
                  <dgm:constr type="h" for="ch" forName="parTx3" refType="h" fact="0.1638"/>
                  <dgm:constr type="ctrX" for="ch" forName="picture3" refType="w" fact="0.5396"/>
                  <dgm:constr type="ctrY" for="ch" forName="picture3" refType="h" fact="0.3008"/>
                  <dgm:constr type="w" for="ch" forName="picture3" refType="w" fact="0.1618"/>
                  <dgm:constr type="h" for="ch" forName="picture3" refType="h" fact="0.2832"/>
                  <dgm:constr type="r" for="ch" forName="desTx3" refType="l" refFor="ch" refForName="parTx3"/>
                  <dgm:constr type="l" for="ch" forName="desTx3"/>
                  <dgm:constr type="t" for="ch" forName="desTx3" refType="t" refFor="ch" refForName="parTx3"/>
                  <dgm:constr type="h" for="ch" forName="desTx3" refType="h" refFor="ch" refForName="parTx3"/>
                </dgm:constrLst>
              </dgm:if>
              <dgm:else name="Name31">
                <dgm:alg type="composite">
                  <dgm:param type="ar" val="1.416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userD" refType="w" fact="0.02"/>
                  <dgm:constr type="ctrX" for="ch" forName="dot1" refType="w" fact="0.6316"/>
                  <dgm:constr type="ctrY" for="ch" forName="dot1" refType="h" fact="0.763"/>
                  <dgm:constr type="w" for="ch" forName="dot1" refType="userD"/>
                  <dgm:constr type="h" for="ch" forName="dot1" refType="userD"/>
                  <dgm:constr type="ctrX" for="ch" forName="dot2" refType="w" fact="0.6693"/>
                  <dgm:constr type="ctrY" for="ch" forName="dot2" refType="h" fact="0.7887"/>
                  <dgm:constr type="w" for="ch" forName="dot2" refType="userD"/>
                  <dgm:constr type="h" for="ch" forName="dot2" refType="userD"/>
                  <dgm:constr type="ctrX" for="ch" forName="dot3" refType="w" fact="0.7088"/>
                  <dgm:constr type="ctrY" for="ch" forName="dot3" refType="h" fact="0.809"/>
                  <dgm:constr type="w" for="ch" forName="dot3" refType="userD"/>
                  <dgm:constr type="h" for="ch" forName="dot3" refType="userD"/>
                  <dgm:constr type="ctrX" for="ch" forName="dot4" refType="w" fact="0.4506"/>
                  <dgm:constr type="ctrY" for="ch" forName="dot4" refType="h" fact="0.4655"/>
                  <dgm:constr type="w" for="ch" forName="dot4" refType="userD"/>
                  <dgm:constr type="h" for="ch" forName="dot4" refType="userD"/>
                  <dgm:constr type="ctrX" for="ch" forName="dot5" refType="w" fact="0.4658"/>
                  <dgm:constr type="ctrY" for="ch" forName="dot5" refType="h" fact="0.5178"/>
                  <dgm:constr type="w" for="ch" forName="dot5" refType="userD"/>
                  <dgm:constr type="h" for="ch" forName="dot5" refType="userD"/>
                  <dgm:constr type="ctrX" for="ch" forName="dotArrow1" refType="w" fact="0.4766"/>
                  <dgm:constr type="ctrY" for="ch" forName="dotArrow1" refType="h" fact="0.0718"/>
                  <dgm:constr type="w" for="ch" forName="dotArrow1" refType="userD"/>
                  <dgm:constr type="h" for="ch" forName="dotArrow1" refType="userD"/>
                  <dgm:constr type="ctrX" for="ch" forName="dotArrow2" refType="w" fact="0.4488"/>
                  <dgm:constr type="ctrY" for="ch" forName="dotArrow2" refType="h" fact="0.0468"/>
                  <dgm:constr type="w" for="ch" forName="dotArrow2" refType="userD"/>
                  <dgm:constr type="h" for="ch" forName="dotArrow2" refType="userD"/>
                  <dgm:constr type="ctrX" for="ch" forName="dotArrow3" refType="w" fact="0.421"/>
                  <dgm:constr type="ctrY" for="ch" forName="dotArrow3" refType="h" fact="0.0218"/>
                  <dgm:constr type="w" for="ch" forName="dotArrow3" refType="userD"/>
                  <dgm:constr type="h" for="ch" forName="dotArrow3" refType="userD"/>
                  <dgm:constr type="ctrX" for="ch" forName="dotArrow4" refType="w" fact="0.3932"/>
                  <dgm:constr type="ctrY" for="ch" forName="dotArrow4" refType="h" fact="0.0468"/>
                  <dgm:constr type="w" for="ch" forName="dotArrow4" refType="userD"/>
                  <dgm:constr type="h" for="ch" forName="dotArrow4" refType="userD"/>
                  <dgm:constr type="ctrX" for="ch" forName="dotArrow5" refType="w" fact="0.3654"/>
                  <dgm:constr type="ctrY" for="ch" forName="dotArrow5" refType="h" fact="0.0718"/>
                  <dgm:constr type="w" for="ch" forName="dotArrow5" refType="userD"/>
                  <dgm:constr type="h" for="ch" forName="dotArrow5" refType="userD"/>
                  <dgm:constr type="ctrX" for="ch" forName="dotArrow6" refType="w" fact="0.421"/>
                  <dgm:constr type="ctrY" for="ch" forName="dotArrow6" refType="h" fact="0.0745"/>
                  <dgm:constr type="w" for="ch" forName="dotArrow6" refType="userD"/>
                  <dgm:constr type="h" for="ch" forName="dotArrow6" refType="userD"/>
                  <dgm:constr type="ctrX" for="ch" forName="dotArrow7" refType="w" fact="0.421"/>
                  <dgm:constr type="ctrY" for="ch" forName="dotArrow7" refType="h" fact="0.1273"/>
                  <dgm:constr type="w" for="ch" forName="dotArrow7" refType="userD"/>
                  <dgm:constr type="h" for="ch" forName="dotArrow7" refType="userD"/>
                  <dgm:constr type="r" for="ch" forName="parTx1" refType="w" fact="0.8163"/>
                  <dgm:constr type="t" for="ch" forName="parTx1" refType="h" fact="0.8551"/>
                  <dgm:constr type="w" for="ch" forName="parTx1" refType="w" fact="0.4314"/>
                  <dgm:constr type="h" for="ch" forName="parTx1" refType="h" fact="0.1638"/>
                  <dgm:constr type="ctrX" for="ch" forName="picture1" refType="w" fact="0.8359"/>
                  <dgm:constr type="ctrY" for="ch" forName="picture1" refType="h" fact="0.8361"/>
                  <dgm:constr type="w" for="ch" forName="picture1" refType="w" fact="0.2"/>
                  <dgm:constr type="h" for="ch" forName="picture1" refType="h" fact="0.2832"/>
                  <dgm:constr type="r" for="ch" forName="parTx2" refType="w" fact="0.5388"/>
                  <dgm:constr type="t" for="ch" forName="parTx2" refType="h" fact="0.6424"/>
                  <dgm:constr type="w" for="ch" forName="parTx2" refType="w" fact="0.4314"/>
                  <dgm:constr type="h" for="ch" forName="parTx2" refType="h" fact="0.1638"/>
                  <dgm:constr type="ctrX" for="ch" forName="picture2" refType="w" fact="0.5584"/>
                  <dgm:constr type="ctrY" for="ch" forName="picture2" refType="h" fact="0.6234"/>
                  <dgm:constr type="w" for="ch" forName="picture2" refType="w" fact="0.2"/>
                  <dgm:constr type="h" for="ch" forName="picture2" refType="h" fact="0.2832"/>
                  <dgm:constr type="r" for="ch" forName="parTx3" refType="w" fact="0.4114"/>
                  <dgm:constr type="t" for="ch" forName="parTx3" refType="h" fact="0.3198"/>
                  <dgm:constr type="w" for="ch" forName="parTx3" refType="w" fact="0.4314"/>
                  <dgm:constr type="h" for="ch" forName="parTx3" refType="h" fact="0.1638"/>
                  <dgm:constr type="ctrX" for="ch" forName="picture3" refType="w" fact="0.431"/>
                  <dgm:constr type="ctrY" for="ch" forName="picture3" refType="h" fact="0.3008"/>
                  <dgm:constr type="w" for="ch" forName="picture3" refType="w" fact="0.2"/>
                  <dgm:constr type="h" for="ch" forName="picture3" refType="h" fact="0.2832"/>
                </dgm:constrLst>
              </dgm:else>
            </dgm:choose>
          </dgm:else>
        </dgm:choose>
      </dgm:if>
      <dgm:if name="Name32" axis="ch" ptType="node" func="cnt" op="equ" val="4">
        <dgm:choose name="Name33">
          <dgm:if name="Name34" func="var" arg="dir" op="equ" val="norm">
            <dgm:choose name="Name35">
              <dgm:if name="Name36" axis="des" func="maxDepth" op="gt" val="1">
                <dgm:alg type="composite">
                  <dgm:param type="ar" val="1.5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userD" refType="w" fact="0.0136"/>
                  <dgm:constr type="ctrX" for="ch" forName="dot1" refType="w" fact="0.3253"/>
                  <dgm:constr type="ctrY" for="ch" forName="dot1" refType="h" fact="0.8215"/>
                  <dgm:constr type="w" for="ch" forName="dot1" refType="userD"/>
                  <dgm:constr type="h" for="ch" forName="dot1" refType="userD"/>
                  <dgm:constr type="ctrX" for="ch" forName="dot2" refType="w" fact="0.2949"/>
                  <dgm:constr type="ctrY" for="ch" forName="dot2" refType="h" fact="0.843"/>
                  <dgm:constr type="w" for="ch" forName="dot2" refType="userD"/>
                  <dgm:constr type="h" for="ch" forName="dot2" refType="userD"/>
                  <dgm:constr type="ctrX" for="ch" forName="dot3" refType="w" fact="0.2635"/>
                  <dgm:constr type="ctrY" for="ch" forName="dot3" refType="h" fact="0.8607"/>
                  <dgm:constr type="w" for="ch" forName="dot3" refType="userD"/>
                  <dgm:constr type="h" for="ch" forName="dot3" refType="userD"/>
                  <dgm:constr type="ctrX" for="ch" forName="dot4" refType="w" fact="0.2313"/>
                  <dgm:constr type="ctrY" for="ch" forName="dot4" refType="h" fact="0.8745"/>
                  <dgm:constr type="w" for="ch" forName="dot4" refType="userD"/>
                  <dgm:constr type="h" for="ch" forName="dot4" refType="userD"/>
                  <dgm:constr type="ctrX" for="ch" forName="dot5" refType="w" fact="0.4675"/>
                  <dgm:constr type="ctrY" for="ch" forName="dot5" refType="h" fact="0.6419"/>
                  <dgm:constr type="w" for="ch" forName="dot5" refType="userD"/>
                  <dgm:constr type="h" for="ch" forName="dot5" refType="userD"/>
                  <dgm:constr type="ctrX" for="ch" forName="dot6" refType="w" fact="0.5486"/>
                  <dgm:constr type="ctrY" for="ch" forName="dot6" refType="h" fact="0.3784"/>
                  <dgm:constr type="w" for="ch" forName="dot6" refType="userD"/>
                  <dgm:constr type="h" for="ch" forName="dot6" refType="userD"/>
                  <dgm:constr type="ctrX" for="ch" forName="dotArrow1" refType="w" fact="0.5267"/>
                  <dgm:constr type="ctrY" for="ch" forName="dotArrow1" refType="h" fact="0.0496"/>
                  <dgm:constr type="w" for="ch" forName="dotArrow1" refType="userD"/>
                  <dgm:constr type="h" for="ch" forName="dotArrow1" refType="userD"/>
                  <dgm:constr type="ctrX" for="ch" forName="dotArrow2" refType="w" fact="0.5462"/>
                  <dgm:constr type="ctrY" for="ch" forName="dotArrow2" refType="h" fact="0.0282"/>
                  <dgm:constr type="w" for="ch" forName="dotArrow2" refType="userD"/>
                  <dgm:constr type="h" for="ch" forName="dotArrow2" refType="userD"/>
                  <dgm:constr type="ctrX" for="ch" forName="dotArrow3" refType="w" fact="0.5657"/>
                  <dgm:constr type="ctrY" for="ch" forName="dotArrow3" refType="h" fact="0.0068"/>
                  <dgm:constr type="w" for="ch" forName="dotArrow3" refType="userD"/>
                  <dgm:constr type="h" for="ch" forName="dotArrow3" refType="userD"/>
                  <dgm:constr type="ctrX" for="ch" forName="dotArrow4" refType="w" fact="0.5851"/>
                  <dgm:constr type="ctrY" for="ch" forName="dotArrow4" refType="h" fact="0.0282"/>
                  <dgm:constr type="w" for="ch" forName="dotArrow4" refType="userD"/>
                  <dgm:constr type="h" for="ch" forName="dotArrow4" refType="userD"/>
                  <dgm:constr type="ctrX" for="ch" forName="dotArrow5" refType="w" fact="0.6046"/>
                  <dgm:constr type="ctrY" for="ch" forName="dotArrow5" refType="h" fact="0.0496"/>
                  <dgm:constr type="w" for="ch" forName="dotArrow5" refType="userD"/>
                  <dgm:constr type="h" for="ch" forName="dotArrow5" refType="userD"/>
                  <dgm:constr type="ctrX" for="ch" forName="dotArrow6" refType="w" fact="0.5657"/>
                  <dgm:constr type="ctrY" for="ch" forName="dotArrow6" refType="h" fact="0.052"/>
                  <dgm:constr type="w" for="ch" forName="dotArrow6" refType="userD"/>
                  <dgm:constr type="h" for="ch" forName="dotArrow6" refType="userD"/>
                  <dgm:constr type="ctrX" for="ch" forName="dotArrow7" refType="w" fact="0.5657"/>
                  <dgm:constr type="ctrY" for="ch" forName="dotArrow7" refType="h" fact="0.0972"/>
                  <dgm:constr type="w" for="ch" forName="dotArrow7" refType="userD"/>
                  <dgm:constr type="h" for="ch" forName="dotArrow7" refType="userD"/>
                  <dgm:constr type="l" for="ch" forName="parTx1" refType="w" fact="0.1466"/>
                  <dgm:constr type="t" for="ch" forName="parTx1" refType="h" fact="0.9095"/>
                  <dgm:constr type="w" for="ch" forName="parTx1" refType="w" fact="0.294"/>
                  <dgm:constr type="h" for="ch" forName="parTx1" refType="h" fact="0.1222"/>
                  <dgm:constr type="ctrX" for="ch" forName="picture1" refType="w" fact="0.1333"/>
                  <dgm:constr type="ctrY" for="ch" forName="picture1" refType="h" fact="0.8922"/>
                  <dgm:constr type="w" for="ch" forName="picture1" refType="w" fact="0.1363"/>
                  <dgm:constr type="h" for="ch" forName="picture1" refType="h" fact="0.211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105"/>
                  <dgm:constr type="t" for="ch" forName="parTx2" refType="h" fact="0.762"/>
                  <dgm:constr type="w" for="ch" forName="parTx2" refType="w" fact="0.294"/>
                  <dgm:constr type="h" for="ch" forName="parTx2" refType="h" fact="0.1222"/>
                  <dgm:constr type="ctrX" for="ch" forName="picture2" refType="w" fact="0.3972"/>
                  <dgm:constr type="ctrY" for="ch" forName="picture2" refType="h" fact="0.7447"/>
                  <dgm:constr type="w" for="ch" forName="picture2" refType="w" fact="0.1363"/>
                  <dgm:constr type="h" for="ch" forName="picture2" refType="h" fact="0.211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229"/>
                  <dgm:constr type="t" for="ch" forName="parTx3" refType="h" fact="0.5294"/>
                  <dgm:constr type="w" for="ch" forName="parTx3" refType="w" fact="0.294"/>
                  <dgm:constr type="h" for="ch" forName="parTx3" refType="h" fact="0.1222"/>
                  <dgm:constr type="ctrX" for="ch" forName="picture3" refType="w" fact="0.5095"/>
                  <dgm:constr type="ctrY" for="ch" forName="picture3" refType="h" fact="0.5121"/>
                  <dgm:constr type="w" for="ch" forName="picture3" refType="w" fact="0.1363"/>
                  <dgm:constr type="h" for="ch" forName="picture3" refType="h" fact="0.211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722"/>
                  <dgm:constr type="t" for="ch" forName="parTx4" refType="h" fact="0.2523"/>
                  <dgm:constr type="w" for="ch" forName="parTx4" refType="w" fact="0.294"/>
                  <dgm:constr type="h" for="ch" forName="parTx4" refType="h" fact="0.1222"/>
                  <dgm:constr type="ctrX" for="ch" forName="picture4" refType="w" fact="0.5588"/>
                  <dgm:constr type="ctrY" for="ch" forName="picture4" refType="h" fact="0.235"/>
                  <dgm:constr type="w" for="ch" forName="picture4" refType="w" fact="0.1363"/>
                  <dgm:constr type="h" for="ch" forName="picture4" refType="h" fact="0.2113"/>
                  <dgm:constr type="l" for="ch" forName="desTx4" refType="r" refFor="ch" refForName="parTx4"/>
                  <dgm:constr type="r" for="ch" forName="desTx4" refType="w"/>
                  <dgm:constr type="t" for="ch" forName="desTx4" refType="t" refFor="ch" refForName="parTx4"/>
                  <dgm:constr type="h" for="ch" forName="desTx4" refType="h" refFor="ch" refForName="parTx4"/>
                </dgm:constrLst>
              </dgm:if>
              <dgm:else name="Name37">
                <dgm:alg type="composite">
                  <dgm:param type="ar" val="1.26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userD" refType="w" fact="0.0167"/>
                  <dgm:constr type="ctrX" for="ch" forName="dot1" refType="w" fact="0.3978"/>
                  <dgm:constr type="ctrY" for="ch" forName="dot1" refType="h" fact="0.8215"/>
                  <dgm:constr type="w" for="ch" forName="dot1" refType="userD"/>
                  <dgm:constr type="h" for="ch" forName="dot1" refType="userD"/>
                  <dgm:constr type="ctrX" for="ch" forName="dot2" refType="w" fact="0.3606"/>
                  <dgm:constr type="ctrY" for="ch" forName="dot2" refType="h" fact="0.843"/>
                  <dgm:constr type="w" for="ch" forName="dot2" refType="userD"/>
                  <dgm:constr type="h" for="ch" forName="dot2" refType="userD"/>
                  <dgm:constr type="ctrX" for="ch" forName="dot3" refType="w" fact="0.3223"/>
                  <dgm:constr type="ctrY" for="ch" forName="dot3" refType="h" fact="0.8607"/>
                  <dgm:constr type="w" for="ch" forName="dot3" refType="userD"/>
                  <dgm:constr type="h" for="ch" forName="dot3" refType="userD"/>
                  <dgm:constr type="ctrX" for="ch" forName="dot4" refType="w" fact="0.2829"/>
                  <dgm:constr type="ctrY" for="ch" forName="dot4" refType="h" fact="0.8745"/>
                  <dgm:constr type="w" for="ch" forName="dot4" refType="userD"/>
                  <dgm:constr type="h" for="ch" forName="dot4" refType="userD"/>
                  <dgm:constr type="ctrX" for="ch" forName="dot5" refType="w" fact="0.5717"/>
                  <dgm:constr type="ctrY" for="ch" forName="dot5" refType="h" fact="0.6419"/>
                  <dgm:constr type="w" for="ch" forName="dot5" refType="userD"/>
                  <dgm:constr type="h" for="ch" forName="dot5" refType="userD"/>
                  <dgm:constr type="ctrX" for="ch" forName="dot6" refType="w" fact="0.6709"/>
                  <dgm:constr type="ctrY" for="ch" forName="dot6" refType="h" fact="0.3784"/>
                  <dgm:constr type="w" for="ch" forName="dot6" refType="userD"/>
                  <dgm:constr type="h" for="ch" forName="dot6" refType="userD"/>
                  <dgm:constr type="ctrX" for="ch" forName="dotArrow1" refType="w" fact="0.6441"/>
                  <dgm:constr type="ctrY" for="ch" forName="dotArrow1" refType="h" fact="0.0496"/>
                  <dgm:constr type="w" for="ch" forName="dotArrow1" refType="userD"/>
                  <dgm:constr type="h" for="ch" forName="dotArrow1" refType="userD"/>
                  <dgm:constr type="ctrX" for="ch" forName="dotArrow2" refType="w" fact="0.6679"/>
                  <dgm:constr type="ctrY" for="ch" forName="dotArrow2" refType="h" fact="0.0282"/>
                  <dgm:constr type="w" for="ch" forName="dotArrow2" refType="userD"/>
                  <dgm:constr type="h" for="ch" forName="dotArrow2" refType="userD"/>
                  <dgm:constr type="ctrX" for="ch" forName="dotArrow3" refType="w" fact="0.6917"/>
                  <dgm:constr type="ctrY" for="ch" forName="dotArrow3" refType="h" fact="0.0068"/>
                  <dgm:constr type="w" for="ch" forName="dotArrow3" refType="userD"/>
                  <dgm:constr type="h" for="ch" forName="dotArrow3" refType="userD"/>
                  <dgm:constr type="ctrX" for="ch" forName="dotArrow4" refType="w" fact="0.7155"/>
                  <dgm:constr type="ctrY" for="ch" forName="dotArrow4" refType="h" fact="0.0282"/>
                  <dgm:constr type="w" for="ch" forName="dotArrow4" refType="userD"/>
                  <dgm:constr type="h" for="ch" forName="dotArrow4" refType="userD"/>
                  <dgm:constr type="ctrX" for="ch" forName="dotArrow5" refType="w" fact="0.7394"/>
                  <dgm:constr type="ctrY" for="ch" forName="dotArrow5" refType="h" fact="0.0496"/>
                  <dgm:constr type="w" for="ch" forName="dotArrow5" refType="userD"/>
                  <dgm:constr type="h" for="ch" forName="dotArrow5" refType="userD"/>
                  <dgm:constr type="ctrX" for="ch" forName="dotArrow6" refType="w" fact="0.6917"/>
                  <dgm:constr type="ctrY" for="ch" forName="dotArrow6" refType="h" fact="0.052"/>
                  <dgm:constr type="w" for="ch" forName="dotArrow6" refType="userD"/>
                  <dgm:constr type="h" for="ch" forName="dotArrow6" refType="userD"/>
                  <dgm:constr type="ctrX" for="ch" forName="dotArrow7" refType="w" fact="0.6917"/>
                  <dgm:constr type="ctrY" for="ch" forName="dotArrow7" refType="h" fact="0.0972"/>
                  <dgm:constr type="w" for="ch" forName="dotArrow7" refType="userD"/>
                  <dgm:constr type="h" for="ch" forName="dotArrow7" refType="userD"/>
                  <dgm:constr type="l" for="ch" forName="parTx1" refType="w" fact="0.1793"/>
                  <dgm:constr type="t" for="ch" forName="parTx1" refType="h" fact="0.9064"/>
                  <dgm:constr type="w" for="ch" forName="parTx1" refType="w" fact="0.3595"/>
                  <dgm:constr type="h" for="ch" forName="parTx1" refType="h" fact="0.1222"/>
                  <dgm:constr type="ctrX" for="ch" forName="picture1" refType="w" fact="0.163"/>
                  <dgm:constr type="ctrY" for="ch" forName="picture1" refType="h" fact="0.8922"/>
                  <dgm:constr type="w" for="ch" forName="picture1" refType="w" fact="0.1667"/>
                  <dgm:constr type="h" for="ch" forName="picture1" refType="h" fact="0.2113"/>
                  <dgm:constr type="l" for="ch" forName="parTx2" refType="w" fact="0.502"/>
                  <dgm:constr type="t" for="ch" forName="parTx2" refType="h" fact="0.7589"/>
                  <dgm:constr type="w" for="ch" forName="parTx2" refType="w" fact="0.3595"/>
                  <dgm:constr type="h" for="ch" forName="parTx2" refType="h" fact="0.1222"/>
                  <dgm:constr type="ctrX" for="ch" forName="picture2" refType="w" fact="0.4857"/>
                  <dgm:constr type="ctrY" for="ch" forName="picture2" refType="h" fact="0.7447"/>
                  <dgm:constr type="w" for="ch" forName="picture2" refType="w" fact="0.1667"/>
                  <dgm:constr type="h" for="ch" forName="picture2" refType="h" fact="0.2113"/>
                  <dgm:constr type="l" for="ch" forName="parTx3" refType="w" fact="0.6394"/>
                  <dgm:constr type="t" for="ch" forName="parTx3" refType="h" fact="0.5263"/>
                  <dgm:constr type="w" for="ch" forName="parTx3" refType="w" fact="0.3595"/>
                  <dgm:constr type="h" for="ch" forName="parTx3" refType="h" fact="0.1222"/>
                  <dgm:constr type="ctrX" for="ch" forName="picture3" refType="w" fact="0.6231"/>
                  <dgm:constr type="ctrY" for="ch" forName="picture3" refType="h" fact="0.5121"/>
                  <dgm:constr type="w" for="ch" forName="picture3" refType="w" fact="0.1667"/>
                  <dgm:constr type="h" for="ch" forName="picture3" refType="h" fact="0.2113"/>
                  <dgm:constr type="l" for="ch" forName="parTx4" refType="w" fact="0.6997"/>
                  <dgm:constr type="t" for="ch" forName="parTx4" refType="h" fact="0.2492"/>
                  <dgm:constr type="w" for="ch" forName="parTx4" refType="w" fact="0.3595"/>
                  <dgm:constr type="h" for="ch" forName="parTx4" refType="h" fact="0.1222"/>
                  <dgm:constr type="ctrX" for="ch" forName="picture4" refType="w" fact="0.6834"/>
                  <dgm:constr type="ctrY" for="ch" forName="picture4" refType="h" fact="0.235"/>
                  <dgm:constr type="w" for="ch" forName="picture4" refType="w" fact="0.1667"/>
                  <dgm:constr type="h" for="ch" forName="picture4" refType="h" fact="0.2113"/>
                </dgm:constrLst>
              </dgm:else>
            </dgm:choose>
          </dgm:if>
          <dgm:else name="Name38">
            <dgm:choose name="Name39">
              <dgm:if name="Name40" axis="des" func="maxDepth" op="gt" val="1">
                <dgm:alg type="composite">
                  <dgm:param type="ar" val="1.5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userD" refType="w" fact="0.0136"/>
                  <dgm:constr type="ctrX" for="ch" forName="dot1" refType="w" fact="0.6747"/>
                  <dgm:constr type="ctrY" for="ch" forName="dot1" refType="h" fact="0.8215"/>
                  <dgm:constr type="w" for="ch" forName="dot1" refType="userD"/>
                  <dgm:constr type="h" for="ch" forName="dot1" refType="userD"/>
                  <dgm:constr type="ctrX" for="ch" forName="dot2" refType="w" fact="0.7051"/>
                  <dgm:constr type="ctrY" for="ch" forName="dot2" refType="h" fact="0.843"/>
                  <dgm:constr type="w" for="ch" forName="dot2" refType="userD"/>
                  <dgm:constr type="h" for="ch" forName="dot2" refType="userD"/>
                  <dgm:constr type="ctrX" for="ch" forName="dot3" refType="w" fact="0.7365"/>
                  <dgm:constr type="ctrY" for="ch" forName="dot3" refType="h" fact="0.8607"/>
                  <dgm:constr type="w" for="ch" forName="dot3" refType="userD"/>
                  <dgm:constr type="h" for="ch" forName="dot3" refType="userD"/>
                  <dgm:constr type="ctrX" for="ch" forName="dot4" refType="w" fact="0.7687"/>
                  <dgm:constr type="ctrY" for="ch" forName="dot4" refType="h" fact="0.8745"/>
                  <dgm:constr type="w" for="ch" forName="dot4" refType="userD"/>
                  <dgm:constr type="h" for="ch" forName="dot4" refType="userD"/>
                  <dgm:constr type="ctrX" for="ch" forName="dot5" refType="w" fact="0.5325"/>
                  <dgm:constr type="ctrY" for="ch" forName="dot5" refType="h" fact="0.6419"/>
                  <dgm:constr type="w" for="ch" forName="dot5" refType="userD"/>
                  <dgm:constr type="h" for="ch" forName="dot5" refType="userD"/>
                  <dgm:constr type="ctrX" for="ch" forName="dot6" refType="w" fact="0.4514"/>
                  <dgm:constr type="ctrY" for="ch" forName="dot6" refType="h" fact="0.3784"/>
                  <dgm:constr type="w" for="ch" forName="dot6" refType="userD"/>
                  <dgm:constr type="h" for="ch" forName="dot6" refType="userD"/>
                  <dgm:constr type="ctrX" for="ch" forName="dotArrow1" refType="w" fact="0.4733"/>
                  <dgm:constr type="ctrY" for="ch" forName="dotArrow1" refType="h" fact="0.0496"/>
                  <dgm:constr type="w" for="ch" forName="dotArrow1" refType="userD"/>
                  <dgm:constr type="h" for="ch" forName="dotArrow1" refType="userD"/>
                  <dgm:constr type="ctrX" for="ch" forName="dotArrow2" refType="w" fact="0.4538"/>
                  <dgm:constr type="ctrY" for="ch" forName="dotArrow2" refType="h" fact="0.0282"/>
                  <dgm:constr type="w" for="ch" forName="dotArrow2" refType="userD"/>
                  <dgm:constr type="h" for="ch" forName="dotArrow2" refType="userD"/>
                  <dgm:constr type="ctrX" for="ch" forName="dotArrow3" refType="w" fact="0.4343"/>
                  <dgm:constr type="ctrY" for="ch" forName="dotArrow3" refType="h" fact="0.0068"/>
                  <dgm:constr type="w" for="ch" forName="dotArrow3" refType="userD"/>
                  <dgm:constr type="h" for="ch" forName="dotArrow3" refType="userD"/>
                  <dgm:constr type="ctrX" for="ch" forName="dotArrow4" refType="w" fact="0.4149"/>
                  <dgm:constr type="ctrY" for="ch" forName="dotArrow4" refType="h" fact="0.0282"/>
                  <dgm:constr type="w" for="ch" forName="dotArrow4" refType="userD"/>
                  <dgm:constr type="h" for="ch" forName="dotArrow4" refType="userD"/>
                  <dgm:constr type="ctrX" for="ch" forName="dotArrow5" refType="w" fact="0.3954"/>
                  <dgm:constr type="ctrY" for="ch" forName="dotArrow5" refType="h" fact="0.0496"/>
                  <dgm:constr type="w" for="ch" forName="dotArrow5" refType="userD"/>
                  <dgm:constr type="h" for="ch" forName="dotArrow5" refType="userD"/>
                  <dgm:constr type="ctrX" for="ch" forName="dotArrow6" refType="w" fact="0.4343"/>
                  <dgm:constr type="ctrY" for="ch" forName="dotArrow6" refType="h" fact="0.052"/>
                  <dgm:constr type="w" for="ch" forName="dotArrow6" refType="userD"/>
                  <dgm:constr type="h" for="ch" forName="dotArrow6" refType="userD"/>
                  <dgm:constr type="ctrX" for="ch" forName="dotArrow7" refType="w" fact="0.4343"/>
                  <dgm:constr type="ctrY" for="ch" forName="dotArrow7" refType="h" fact="0.0972"/>
                  <dgm:constr type="w" for="ch" forName="dotArrow7" refType="userD"/>
                  <dgm:constr type="h" for="ch" forName="dotArrow7" refType="userD"/>
                  <dgm:constr type="r" for="ch" forName="parTx1" refType="w" fact="0.8534"/>
                  <dgm:constr type="t" for="ch" forName="parTx1" refType="h" fact="0.9095"/>
                  <dgm:constr type="w" for="ch" forName="parTx1" refType="w" fact="0.294"/>
                  <dgm:constr type="h" for="ch" forName="parTx1" refType="h" fact="0.1222"/>
                  <dgm:constr type="ctrX" for="ch" forName="picture1" refType="w" fact="0.8667"/>
                  <dgm:constr type="ctrY" for="ch" forName="picture1" refType="h" fact="0.8922"/>
                  <dgm:constr type="w" for="ch" forName="picture1" refType="w" fact="0.1363"/>
                  <dgm:constr type="h" for="ch" forName="picture1" refType="h" fact="0.211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895"/>
                  <dgm:constr type="t" for="ch" forName="parTx2" refType="h" fact="0.762"/>
                  <dgm:constr type="w" for="ch" forName="parTx2" refType="w" fact="0.294"/>
                  <dgm:constr type="h" for="ch" forName="parTx2" refType="h" fact="0.1222"/>
                  <dgm:constr type="ctrX" for="ch" forName="picture2" refType="w" fact="0.6028"/>
                  <dgm:constr type="ctrY" for="ch" forName="picture2" refType="h" fact="0.7447"/>
                  <dgm:constr type="w" for="ch" forName="picture2" refType="w" fact="0.1363"/>
                  <dgm:constr type="h" for="ch" forName="picture2" refType="h" fact="0.211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771"/>
                  <dgm:constr type="t" for="ch" forName="parTx3" refType="h" fact="0.5294"/>
                  <dgm:constr type="w" for="ch" forName="parTx3" refType="w" fact="0.294"/>
                  <dgm:constr type="h" for="ch" forName="parTx3" refType="h" fact="0.1222"/>
                  <dgm:constr type="ctrX" for="ch" forName="picture3" refType="w" fact="0.4905"/>
                  <dgm:constr type="ctrY" for="ch" forName="picture3" refType="h" fact="0.5121"/>
                  <dgm:constr type="w" for="ch" forName="picture3" refType="w" fact="0.1363"/>
                  <dgm:constr type="h" for="ch" forName="picture3" refType="h" fact="0.211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278"/>
                  <dgm:constr type="t" for="ch" forName="parTx4" refType="h" fact="0.2523"/>
                  <dgm:constr type="w" for="ch" forName="parTx4" refType="w" fact="0.294"/>
                  <dgm:constr type="h" for="ch" forName="parTx4" refType="h" fact="0.1222"/>
                  <dgm:constr type="ctrX" for="ch" forName="picture4" refType="w" fact="0.4412"/>
                  <dgm:constr type="ctrY" for="ch" forName="picture4" refType="h" fact="0.235"/>
                  <dgm:constr type="w" for="ch" forName="picture4" refType="w" fact="0.1363"/>
                  <dgm:constr type="h" for="ch" forName="picture4" refType="h" fact="0.2113"/>
                  <dgm:constr type="r" for="ch" forName="desTx4" refType="l" refFor="ch" refForName="parTx4"/>
                  <dgm:constr type="l" for="ch" forName="desTx4"/>
                  <dgm:constr type="t" for="ch" forName="desTx4" refType="t" refFor="ch" refForName="parTx4"/>
                  <dgm:constr type="h" for="ch" forName="desTx4" refType="h" refFor="ch" refForName="parTx4"/>
                </dgm:constrLst>
              </dgm:if>
              <dgm:else name="Name41">
                <dgm:alg type="composite">
                  <dgm:param type="ar" val="1.26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userD" refType="w" fact="0.0167"/>
                  <dgm:constr type="ctrX" for="ch" forName="dot1" refType="w" fact="0.6022"/>
                  <dgm:constr type="ctrY" for="ch" forName="dot1" refType="h" fact="0.8215"/>
                  <dgm:constr type="w" for="ch" forName="dot1" refType="userD"/>
                  <dgm:constr type="h" for="ch" forName="dot1" refType="userD"/>
                  <dgm:constr type="ctrX" for="ch" forName="dot2" refType="w" fact="0.6394"/>
                  <dgm:constr type="ctrY" for="ch" forName="dot2" refType="h" fact="0.843"/>
                  <dgm:constr type="w" for="ch" forName="dot2" refType="userD"/>
                  <dgm:constr type="h" for="ch" forName="dot2" refType="userD"/>
                  <dgm:constr type="ctrX" for="ch" forName="dot3" refType="w" fact="0.6777"/>
                  <dgm:constr type="ctrY" for="ch" forName="dot3" refType="h" fact="0.8607"/>
                  <dgm:constr type="w" for="ch" forName="dot3" refType="userD"/>
                  <dgm:constr type="h" for="ch" forName="dot3" refType="userD"/>
                  <dgm:constr type="ctrX" for="ch" forName="dot4" refType="w" fact="0.7171"/>
                  <dgm:constr type="ctrY" for="ch" forName="dot4" refType="h" fact="0.8745"/>
                  <dgm:constr type="w" for="ch" forName="dot4" refType="userD"/>
                  <dgm:constr type="h" for="ch" forName="dot4" refType="userD"/>
                  <dgm:constr type="ctrX" for="ch" forName="dot5" refType="w" fact="0.4283"/>
                  <dgm:constr type="ctrY" for="ch" forName="dot5" refType="h" fact="0.6419"/>
                  <dgm:constr type="w" for="ch" forName="dot5" refType="userD"/>
                  <dgm:constr type="h" for="ch" forName="dot5" refType="userD"/>
                  <dgm:constr type="ctrX" for="ch" forName="dot6" refType="w" fact="0.3291"/>
                  <dgm:constr type="ctrY" for="ch" forName="dot6" refType="h" fact="0.3784"/>
                  <dgm:constr type="w" for="ch" forName="dot6" refType="userD"/>
                  <dgm:constr type="h" for="ch" forName="dot6" refType="userD"/>
                  <dgm:constr type="ctrX" for="ch" forName="dotArrow1" refType="w" fact="0.3559"/>
                  <dgm:constr type="ctrY" for="ch" forName="dotArrow1" refType="h" fact="0.0496"/>
                  <dgm:constr type="w" for="ch" forName="dotArrow1" refType="userD"/>
                  <dgm:constr type="h" for="ch" forName="dotArrow1" refType="userD"/>
                  <dgm:constr type="ctrX" for="ch" forName="dotArrow2" refType="w" fact="0.3321"/>
                  <dgm:constr type="ctrY" for="ch" forName="dotArrow2" refType="h" fact="0.0282"/>
                  <dgm:constr type="w" for="ch" forName="dotArrow2" refType="userD"/>
                  <dgm:constr type="h" for="ch" forName="dotArrow2" refType="userD"/>
                  <dgm:constr type="ctrX" for="ch" forName="dotArrow3" refType="w" fact="0.3083"/>
                  <dgm:constr type="ctrY" for="ch" forName="dotArrow3" refType="h" fact="0.0068"/>
                  <dgm:constr type="w" for="ch" forName="dotArrow3" refType="userD"/>
                  <dgm:constr type="h" for="ch" forName="dotArrow3" refType="userD"/>
                  <dgm:constr type="ctrX" for="ch" forName="dotArrow4" refType="w" fact="0.2845"/>
                  <dgm:constr type="ctrY" for="ch" forName="dotArrow4" refType="h" fact="0.0282"/>
                  <dgm:constr type="w" for="ch" forName="dotArrow4" refType="userD"/>
                  <dgm:constr type="h" for="ch" forName="dotArrow4" refType="userD"/>
                  <dgm:constr type="ctrX" for="ch" forName="dotArrow5" refType="w" fact="0.2606"/>
                  <dgm:constr type="ctrY" for="ch" forName="dotArrow5" refType="h" fact="0.0496"/>
                  <dgm:constr type="w" for="ch" forName="dotArrow5" refType="userD"/>
                  <dgm:constr type="h" for="ch" forName="dotArrow5" refType="userD"/>
                  <dgm:constr type="ctrX" for="ch" forName="dotArrow6" refType="w" fact="0.3083"/>
                  <dgm:constr type="ctrY" for="ch" forName="dotArrow6" refType="h" fact="0.052"/>
                  <dgm:constr type="w" for="ch" forName="dotArrow6" refType="userD"/>
                  <dgm:constr type="h" for="ch" forName="dotArrow6" refType="userD"/>
                  <dgm:constr type="ctrX" for="ch" forName="dotArrow7" refType="w" fact="0.3083"/>
                  <dgm:constr type="ctrY" for="ch" forName="dotArrow7" refType="h" fact="0.0972"/>
                  <dgm:constr type="w" for="ch" forName="dotArrow7" refType="userD"/>
                  <dgm:constr type="h" for="ch" forName="dotArrow7" refType="userD"/>
                  <dgm:constr type="r" for="ch" forName="parTx1" refType="w" fact="0.8207"/>
                  <dgm:constr type="t" for="ch" forName="parTx1" refType="h" fact="0.9064"/>
                  <dgm:constr type="w" for="ch" forName="parTx1" refType="w" fact="0.3595"/>
                  <dgm:constr type="h" for="ch" forName="parTx1" refType="h" fact="0.1222"/>
                  <dgm:constr type="ctrX" for="ch" forName="picture1" refType="w" fact="0.837"/>
                  <dgm:constr type="ctrY" for="ch" forName="picture1" refType="h" fact="0.8922"/>
                  <dgm:constr type="w" for="ch" forName="picture1" refType="w" fact="0.1667"/>
                  <dgm:constr type="h" for="ch" forName="picture1" refType="h" fact="0.2113"/>
                  <dgm:constr type="r" for="ch" forName="parTx2" refType="w" fact="0.498"/>
                  <dgm:constr type="t" for="ch" forName="parTx2" refType="h" fact="0.7589"/>
                  <dgm:constr type="w" for="ch" forName="parTx2" refType="w" fact="0.3595"/>
                  <dgm:constr type="h" for="ch" forName="parTx2" refType="h" fact="0.1222"/>
                  <dgm:constr type="ctrX" for="ch" forName="picture2" refType="w" fact="0.5143"/>
                  <dgm:constr type="ctrY" for="ch" forName="picture2" refType="h" fact="0.7447"/>
                  <dgm:constr type="w" for="ch" forName="picture2" refType="w" fact="0.1667"/>
                  <dgm:constr type="h" for="ch" forName="picture2" refType="h" fact="0.2113"/>
                  <dgm:constr type="r" for="ch" forName="parTx3" refType="w" fact="0.3606"/>
                  <dgm:constr type="t" for="ch" forName="parTx3" refType="h" fact="0.5263"/>
                  <dgm:constr type="w" for="ch" forName="parTx3" refType="w" fact="0.3595"/>
                  <dgm:constr type="h" for="ch" forName="parTx3" refType="h" fact="0.1222"/>
                  <dgm:constr type="ctrX" for="ch" forName="picture3" refType="w" fact="0.3769"/>
                  <dgm:constr type="ctrY" for="ch" forName="picture3" refType="h" fact="0.5121"/>
                  <dgm:constr type="w" for="ch" forName="picture3" refType="w" fact="0.1667"/>
                  <dgm:constr type="h" for="ch" forName="picture3" refType="h" fact="0.2113"/>
                  <dgm:constr type="r" for="ch" forName="parTx4" refType="w" fact="0.3003"/>
                  <dgm:constr type="t" for="ch" forName="parTx4" refType="h" fact="0.2492"/>
                  <dgm:constr type="w" for="ch" forName="parTx4" refType="w" fact="0.3595"/>
                  <dgm:constr type="h" for="ch" forName="parTx4" refType="h" fact="0.1222"/>
                  <dgm:constr type="ctrX" for="ch" forName="picture4" refType="w" fact="0.3166"/>
                  <dgm:constr type="ctrY" for="ch" forName="picture4" refType="h" fact="0.235"/>
                  <dgm:constr type="w" for="ch" forName="picture4" refType="w" fact="0.1667"/>
                  <dgm:constr type="h" for="ch" forName="picture4" refType="h" fact="0.2113"/>
                </dgm:constrLst>
              </dgm:else>
            </dgm:choose>
          </dgm:else>
        </dgm:choose>
      </dgm:if>
      <dgm:if name="Name42" axis="ch" ptType="node" func="cnt" op="equ" val="5">
        <dgm:choose name="Name43">
          <dgm:if name="Name44" func="var" arg="dir" op="equ" val="norm">
            <dgm:choose name="Name45">
              <dgm:if name="Name46" axis="des" func="maxDepth" op="gt" val="1">
                <dgm:alg type="composite">
                  <dgm:param type="ar" val="1.4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userD" refType="w" fact="0.0118"/>
                  <dgm:constr type="ctrX" for="ch" forName="dot1" refType="w" fact="0.3263"/>
                  <dgm:constr type="ctrY" for="ch" forName="dot1" refType="h" fact="0.8674"/>
                  <dgm:constr type="w" for="ch" forName="dot1" refType="userD"/>
                  <dgm:constr type="h" for="ch" forName="dot1" refType="userD"/>
                  <dgm:constr type="ctrX" for="ch" forName="dot2" refType="w" fact="0.3001"/>
                  <dgm:constr type="ctrY" for="ch" forName="dot2" refType="h" fact="0.8824"/>
                  <dgm:constr type="w" for="ch" forName="dot2" refType="userD"/>
                  <dgm:constr type="h" for="ch" forName="dot2" refType="userD"/>
                  <dgm:constr type="ctrX" for="ch" forName="dot3" refType="w" fact="0.2733"/>
                  <dgm:constr type="ctrY" for="ch" forName="dot3" refType="h" fact="0.8948"/>
                  <dgm:constr type="w" for="ch" forName="dot3" refType="userD"/>
                  <dgm:constr type="h" for="ch" forName="dot3" refType="userD"/>
                  <dgm:constr type="ctrX" for="ch" forName="dot4" refType="w" fact="0.2462"/>
                  <dgm:constr type="ctrY" for="ch" forName="dot4" refType="h" fact="0.9044"/>
                  <dgm:constr type="w" for="ch" forName="dot4" refType="userD"/>
                  <dgm:constr type="h" for="ch" forName="dot4" refType="userD"/>
                  <dgm:constr type="ctrX" for="ch" forName="dot5" refType="w" fact="0.4691"/>
                  <dgm:constr type="ctrY" for="ch" forName="dot5" refType="h" fact="0.7222"/>
                  <dgm:constr type="w" for="ch" forName="dot5" refType="userD"/>
                  <dgm:constr type="h" for="ch" forName="dot5" refType="userD"/>
                  <dgm:constr type="ctrX" for="ch" forName="dot6" refType="w" fact="0.4484"/>
                  <dgm:constr type="ctrY" for="ch" forName="dot6" refType="h" fact="0.7518"/>
                  <dgm:constr type="w" for="ch" forName="dot6" refType="userD"/>
                  <dgm:constr type="h" for="ch" forName="dot6" refType="userD"/>
                  <dgm:constr type="ctrX" for="ch" forName="dot7" refType="w" fact="0.5549"/>
                  <dgm:constr type="ctrY" for="ch" forName="dot7" refType="h" fact="0.5422"/>
                  <dgm:constr type="w" for="ch" forName="dot7" refType="userD"/>
                  <dgm:constr type="h" for="ch" forName="dot7" refType="userD"/>
                  <dgm:constr type="ctrX" for="ch" forName="dot8" refType="w" fact="0.601"/>
                  <dgm:constr type="ctrY" for="ch" forName="dot8" refType="h" fact="0.3229"/>
                  <dgm:constr type="w" for="ch" forName="dot8" refType="userD"/>
                  <dgm:constr type="h" for="ch" forName="dot8" refType="userD"/>
                  <dgm:constr type="ctrX" for="ch" forName="dotArrow1" refType="w" fact="0.5779"/>
                  <dgm:constr type="ctrY" for="ch" forName="dotArrow1" refType="h" fact="0.0635"/>
                  <dgm:constr type="w" for="ch" forName="dotArrow1" refType="userD"/>
                  <dgm:constr type="h" for="ch" forName="dotArrow1" refType="userD"/>
                  <dgm:constr type="ctrX" for="ch" forName="dotArrow2" refType="w" fact="0.5951"/>
                  <dgm:constr type="ctrY" for="ch" forName="dotArrow2" refType="h" fact="0.0448"/>
                  <dgm:constr type="w" for="ch" forName="dotArrow2" refType="userD"/>
                  <dgm:constr type="h" for="ch" forName="dotArrow2" refType="userD"/>
                  <dgm:constr type="ctrX" for="ch" forName="dotArrow3" refType="w" fact="0.6123"/>
                  <dgm:constr type="ctrY" for="ch" forName="dotArrow3" refType="h" fact="0.026"/>
                  <dgm:constr type="w" for="ch" forName="dotArrow3" refType="userD"/>
                  <dgm:constr type="h" for="ch" forName="dotArrow3" refType="userD"/>
                  <dgm:constr type="ctrX" for="ch" forName="dotArrow4" refType="w" fact="0.6295"/>
                  <dgm:constr type="ctrY" for="ch" forName="dotArrow4" refType="h" fact="0.0448"/>
                  <dgm:constr type="w" for="ch" forName="dotArrow4" refType="userD"/>
                  <dgm:constr type="h" for="ch" forName="dotArrow4" refType="userD"/>
                  <dgm:constr type="ctrX" for="ch" forName="dotArrow5" refType="w" fact="0.6467"/>
                  <dgm:constr type="ctrY" for="ch" forName="dotArrow5" refType="h" fact="0.0635"/>
                  <dgm:constr type="w" for="ch" forName="dotArrow5" refType="userD"/>
                  <dgm:constr type="h" for="ch" forName="dotArrow5" refType="userD"/>
                  <dgm:constr type="ctrX" for="ch" forName="dotArrow6" refType="w" fact="0.6123"/>
                  <dgm:constr type="ctrY" for="ch" forName="dotArrow6" refType="h" fact="0.0656"/>
                  <dgm:constr type="w" for="ch" forName="dotArrow6" refType="userD"/>
                  <dgm:constr type="h" for="ch" forName="dotArrow6" refType="userD"/>
                  <dgm:constr type="ctrX" for="ch" forName="dotArrow7" refType="w" fact="0.6123"/>
                  <dgm:constr type="ctrY" for="ch" forName="dotArrow7" refType="h" fact="0.1052"/>
                  <dgm:constr type="w" for="ch" forName="dotArrow7" refType="userD"/>
                  <dgm:constr type="h" for="ch" forName="dotArrow7" refType="userD"/>
                  <dgm:constr type="l" for="ch" forName="parTx1" refType="w" fact="0.1746"/>
                  <dgm:constr type="t" for="ch" forName="parTx1" refType="h" fact="0.9304"/>
                  <dgm:constr type="w" for="ch" forName="parTx1" refType="w" fact="0.2544"/>
                  <dgm:constr type="h" for="ch" forName="parTx1" refType="h" fact="0.0962"/>
                  <dgm:constr type="ctrX" for="ch" forName="picture1" refType="w" fact="0.1631"/>
                  <dgm:constr type="ctrY" for="ch" forName="picture1" refType="h" fact="0.9169"/>
                  <dgm:constr type="w" for="ch" forName="picture1" refType="w" fact="0.118"/>
                  <dgm:constr type="h" for="ch" forName="picture1" refType="h" fact="0.166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982"/>
                  <dgm:constr type="t" for="ch" forName="parTx2" refType="h" fact="0.8167"/>
                  <dgm:constr type="w" for="ch" forName="parTx2" refType="w" fact="0.2544"/>
                  <dgm:constr type="h" for="ch" forName="parTx2" refType="h" fact="0.0962"/>
                  <dgm:constr type="ctrX" for="ch" forName="picture2" refType="w" fact="0.3866"/>
                  <dgm:constr type="ctrY" for="ch" forName="picture2" refType="h" fact="0.8032"/>
                  <dgm:constr type="w" for="ch" forName="picture2" refType="w" fact="0.118"/>
                  <dgm:constr type="h" for="ch" forName="picture2" refType="h" fact="0.166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194"/>
                  <dgm:constr type="t" for="ch" forName="parTx3" refType="h" fact="0.6524"/>
                  <dgm:constr type="w" for="ch" forName="parTx3" refType="w" fact="0.2544"/>
                  <dgm:constr type="h" for="ch" forName="parTx3" refType="h" fact="0.0962"/>
                  <dgm:constr type="ctrX" for="ch" forName="picture3" refType="w" fact="0.5078"/>
                  <dgm:constr type="ctrY" for="ch" forName="picture3" refType="h" fact="0.6389"/>
                  <dgm:constr type="w" for="ch" forName="picture3" refType="w" fact="0.118"/>
                  <dgm:constr type="h" for="ch" forName="picture3" refType="h" fact="0.166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827"/>
                  <dgm:constr type="t" for="ch" forName="parTx4" refType="h" fact="0.4412"/>
                  <dgm:constr type="w" for="ch" forName="parTx4" refType="w" fact="0.2544"/>
                  <dgm:constr type="h" for="ch" forName="parTx4" refType="h" fact="0.0962"/>
                  <dgm:constr type="ctrX" for="ch" forName="picture4" refType="w" fact="0.5712"/>
                  <dgm:constr type="ctrY" for="ch" forName="picture4" refType="h" fact="0.4277"/>
                  <dgm:constr type="w" for="ch" forName="picture4" refType="w" fact="0.118"/>
                  <dgm:constr type="h" for="ch" forName="picture4" refType="h" fact="0.1663"/>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18"/>
                  <dgm:constr type="t" for="ch" forName="parTx5" refType="h" fact="0.2262"/>
                  <dgm:constr type="w" for="ch" forName="parTx5" refType="w" fact="0.2544"/>
                  <dgm:constr type="h" for="ch" forName="parTx5" refType="h" fact="0.0962"/>
                  <dgm:constr type="ctrX" for="ch" forName="picture5" refType="w" fact="0.6064"/>
                  <dgm:constr type="ctrY" for="ch" forName="picture5" refType="h" fact="0.2127"/>
                  <dgm:constr type="w" for="ch" forName="picture5" refType="w" fact="0.118"/>
                  <dgm:constr type="h" for="ch" forName="picture5" refType="h" fact="0.1663"/>
                  <dgm:constr type="l" for="ch" forName="desTx5" refType="r" refFor="ch" refForName="parTx5"/>
                  <dgm:constr type="r" for="ch" forName="desTx5" refType="w"/>
                  <dgm:constr type="t" for="ch" forName="desTx5" refType="t" refFor="ch" refForName="parTx5"/>
                  <dgm:constr type="h" for="ch" forName="desTx5" refType="h" refFor="ch" refForName="parTx5"/>
                </dgm:constrLst>
              </dgm:if>
              <dgm:else name="Name47">
                <dgm:alg type="composite">
                  <dgm:param type="ar" val="1.164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userD" refType="w" fact="0.0143"/>
                  <dgm:constr type="ctrX" for="ch" forName="dot1" refType="w" fact="0.3951"/>
                  <dgm:constr type="ctrY" for="ch" forName="dot1" refType="h" fact="0.8674"/>
                  <dgm:constr type="w" for="ch" forName="dot1" refType="userD"/>
                  <dgm:constr type="h" for="ch" forName="dot1" refType="userD"/>
                  <dgm:constr type="ctrX" for="ch" forName="dot2" refType="w" fact="0.3634"/>
                  <dgm:constr type="ctrY" for="ch" forName="dot2" refType="h" fact="0.8824"/>
                  <dgm:constr type="w" for="ch" forName="dot2" refType="userD"/>
                  <dgm:constr type="h" for="ch" forName="dot2" refType="userD"/>
                  <dgm:constr type="ctrX" for="ch" forName="dot3" refType="w" fact="0.331"/>
                  <dgm:constr type="ctrY" for="ch" forName="dot3" refType="h" fact="0.8948"/>
                  <dgm:constr type="w" for="ch" forName="dot3" refType="userD"/>
                  <dgm:constr type="h" for="ch" forName="dot3" refType="userD"/>
                  <dgm:constr type="ctrX" for="ch" forName="dot4" refType="w" fact="0.2981"/>
                  <dgm:constr type="ctrY" for="ch" forName="dot4" refType="h" fact="0.9044"/>
                  <dgm:constr type="w" for="ch" forName="dot4" refType="userD"/>
                  <dgm:constr type="h" for="ch" forName="dot4" refType="userD"/>
                  <dgm:constr type="ctrX" for="ch" forName="dot5" refType="w" fact="0.5681"/>
                  <dgm:constr type="ctrY" for="ch" forName="dot5" refType="h" fact="0.7222"/>
                  <dgm:constr type="w" for="ch" forName="dot5" refType="userD"/>
                  <dgm:constr type="h" for="ch" forName="dot5" refType="userD"/>
                  <dgm:constr type="ctrX" for="ch" forName="dot6" refType="w" fact="0.543"/>
                  <dgm:constr type="ctrY" for="ch" forName="dot6" refType="h" fact="0.7518"/>
                  <dgm:constr type="w" for="ch" forName="dot6" refType="userD"/>
                  <dgm:constr type="h" for="ch" forName="dot6" refType="userD"/>
                  <dgm:constr type="ctrX" for="ch" forName="dot7" refType="w" fact="0.672"/>
                  <dgm:constr type="ctrY" for="ch" forName="dot7" refType="h" fact="0.5422"/>
                  <dgm:constr type="w" for="ch" forName="dot7" refType="userD"/>
                  <dgm:constr type="h" for="ch" forName="dot7" refType="userD"/>
                  <dgm:constr type="ctrX" for="ch" forName="dot8" refType="w" fact="0.7278"/>
                  <dgm:constr type="ctrY" for="ch" forName="dot8" refType="h" fact="0.3229"/>
                  <dgm:constr type="w" for="ch" forName="dot8" refType="userD"/>
                  <dgm:constr type="h" for="ch" forName="dot8" refType="userD"/>
                  <dgm:constr type="ctrX" for="ch" forName="dotArrow1" refType="w" fact="0.6999"/>
                  <dgm:constr type="ctrY" for="ch" forName="dotArrow1" refType="h" fact="0.0635"/>
                  <dgm:constr type="w" for="ch" forName="dotArrow1" refType="userD"/>
                  <dgm:constr type="h" for="ch" forName="dotArrow1" refType="userD"/>
                  <dgm:constr type="ctrX" for="ch" forName="dotArrow2" refType="w" fact="0.7207"/>
                  <dgm:constr type="ctrY" for="ch" forName="dotArrow2" refType="h" fact="0.0448"/>
                  <dgm:constr type="w" for="ch" forName="dotArrow2" refType="userD"/>
                  <dgm:constr type="h" for="ch" forName="dotArrow2" refType="userD"/>
                  <dgm:constr type="ctrX" for="ch" forName="dotArrow3" refType="w" fact="0.7415"/>
                  <dgm:constr type="ctrY" for="ch" forName="dotArrow3" refType="h" fact="0.026"/>
                  <dgm:constr type="w" for="ch" forName="dotArrow3" refType="userD"/>
                  <dgm:constr type="h" for="ch" forName="dotArrow3" refType="userD"/>
                  <dgm:constr type="ctrX" for="ch" forName="dotArrow4" refType="w" fact="0.7624"/>
                  <dgm:constr type="ctrY" for="ch" forName="dotArrow4" refType="h" fact="0.0448"/>
                  <dgm:constr type="w" for="ch" forName="dotArrow4" refType="userD"/>
                  <dgm:constr type="h" for="ch" forName="dotArrow4" refType="userD"/>
                  <dgm:constr type="ctrX" for="ch" forName="dotArrow5" refType="w" fact="0.7832"/>
                  <dgm:constr type="ctrY" for="ch" forName="dotArrow5" refType="h" fact="0.0635"/>
                  <dgm:constr type="w" for="ch" forName="dotArrow5" refType="userD"/>
                  <dgm:constr type="h" for="ch" forName="dotArrow5" refType="userD"/>
                  <dgm:constr type="ctrX" for="ch" forName="dotArrow6" refType="w" fact="0.7415"/>
                  <dgm:constr type="ctrY" for="ch" forName="dotArrow6" refType="h" fact="0.0656"/>
                  <dgm:constr type="w" for="ch" forName="dotArrow6" refType="userD"/>
                  <dgm:constr type="h" for="ch" forName="dotArrow6" refType="userD"/>
                  <dgm:constr type="ctrX" for="ch" forName="dotArrow7" refType="w" fact="0.7415"/>
                  <dgm:constr type="ctrY" for="ch" forName="dotArrow7" refType="h" fact="0.1052"/>
                  <dgm:constr type="w" for="ch" forName="dotArrow7" refType="userD"/>
                  <dgm:constr type="h" for="ch" forName="dotArrow7" refType="userD"/>
                  <dgm:constr type="l" for="ch" forName="parTx1" refType="w" fact="0.2115"/>
                  <dgm:constr type="t" for="ch" forName="parTx1" refType="h" fact="0.928"/>
                  <dgm:constr type="w" for="ch" forName="parTx1" refType="w" fact="0.3081"/>
                  <dgm:constr type="h" for="ch" forName="parTx1" refType="h" fact="0.0962"/>
                  <dgm:constr type="ctrX" for="ch" forName="picture1" refType="w" fact="0.1975"/>
                  <dgm:constr type="ctrY" for="ch" forName="picture1" refType="h" fact="0.9169"/>
                  <dgm:constr type="w" for="ch" forName="picture1" refType="w" fact="0.1429"/>
                  <dgm:constr type="h" for="ch" forName="picture1" refType="h" fact="0.1663"/>
                  <dgm:constr type="l" for="ch" forName="parTx2" refType="w" fact="0.4822"/>
                  <dgm:constr type="t" for="ch" forName="parTx2" refType="h" fact="0.8143"/>
                  <dgm:constr type="w" for="ch" forName="parTx2" refType="w" fact="0.3081"/>
                  <dgm:constr type="h" for="ch" forName="parTx2" refType="h" fact="0.0962"/>
                  <dgm:constr type="ctrX" for="ch" forName="picture2" refType="w" fact="0.4682"/>
                  <dgm:constr type="ctrY" for="ch" forName="picture2" refType="h" fact="0.8032"/>
                  <dgm:constr type="w" for="ch" forName="picture2" refType="w" fact="0.1429"/>
                  <dgm:constr type="h" for="ch" forName="picture2" refType="h" fact="0.1663"/>
                  <dgm:constr type="l" for="ch" forName="parTx3" refType="w" fact="0.629"/>
                  <dgm:constr type="t" for="ch" forName="parTx3" refType="h" fact="0.65"/>
                  <dgm:constr type="w" for="ch" forName="parTx3" refType="w" fact="0.3081"/>
                  <dgm:constr type="h" for="ch" forName="parTx3" refType="h" fact="0.0962"/>
                  <dgm:constr type="ctrX" for="ch" forName="picture3" refType="w" fact="0.615"/>
                  <dgm:constr type="ctrY" for="ch" forName="picture3" refType="h" fact="0.6389"/>
                  <dgm:constr type="w" for="ch" forName="picture3" refType="w" fact="0.1429"/>
                  <dgm:constr type="h" for="ch" forName="picture3" refType="h" fact="0.1663"/>
                  <dgm:constr type="l" for="ch" forName="parTx4" refType="w" fact="0.7057"/>
                  <dgm:constr type="t" for="ch" forName="parTx4" refType="h" fact="0.4388"/>
                  <dgm:constr type="w" for="ch" forName="parTx4" refType="w" fact="0.3081"/>
                  <dgm:constr type="h" for="ch" forName="parTx4" refType="h" fact="0.0962"/>
                  <dgm:constr type="ctrX" for="ch" forName="picture4" refType="w" fact="0.6917"/>
                  <dgm:constr type="ctrY" for="ch" forName="picture4" refType="h" fact="0.4277"/>
                  <dgm:constr type="w" for="ch" forName="picture4" refType="w" fact="0.1429"/>
                  <dgm:constr type="h" for="ch" forName="picture4" refType="h" fact="0.1663"/>
                  <dgm:constr type="l" for="ch" forName="parTx5" refType="w" fact="0.7484"/>
                  <dgm:constr type="t" for="ch" forName="parTx5" refType="h" fact="0.2238"/>
                  <dgm:constr type="w" for="ch" forName="parTx5" refType="w" fact="0.3081"/>
                  <dgm:constr type="h" for="ch" forName="parTx5" refType="h" fact="0.0962"/>
                  <dgm:constr type="ctrX" for="ch" forName="picture5" refType="w" fact="0.7344"/>
                  <dgm:constr type="ctrY" for="ch" forName="picture5" refType="h" fact="0.2127"/>
                  <dgm:constr type="w" for="ch" forName="picture5" refType="w" fact="0.1429"/>
                  <dgm:constr type="h" for="ch" forName="picture5" refType="h" fact="0.1663"/>
                </dgm:constrLst>
              </dgm:else>
            </dgm:choose>
          </dgm:if>
          <dgm:else name="Name48">
            <dgm:choose name="Name49">
              <dgm:if name="Name50" axis="des" func="maxDepth" op="gt" val="1">
                <dgm:alg type="composite">
                  <dgm:param type="ar" val="1.4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userD" refType="w" fact="0.0118"/>
                  <dgm:constr type="ctrX" for="ch" forName="dot1" refType="w" fact="0.6737"/>
                  <dgm:constr type="ctrY" for="ch" forName="dot1" refType="h" fact="0.8674"/>
                  <dgm:constr type="w" for="ch" forName="dot1" refType="userD"/>
                  <dgm:constr type="h" for="ch" forName="dot1" refType="userD"/>
                  <dgm:constr type="ctrX" for="ch" forName="dot2" refType="w" fact="0.6999"/>
                  <dgm:constr type="ctrY" for="ch" forName="dot2" refType="h" fact="0.8824"/>
                  <dgm:constr type="w" for="ch" forName="dot2" refType="userD"/>
                  <dgm:constr type="h" for="ch" forName="dot2" refType="userD"/>
                  <dgm:constr type="ctrX" for="ch" forName="dot3" refType="w" fact="0.7267"/>
                  <dgm:constr type="ctrY" for="ch" forName="dot3" refType="h" fact="0.8948"/>
                  <dgm:constr type="w" for="ch" forName="dot3" refType="userD"/>
                  <dgm:constr type="h" for="ch" forName="dot3" refType="userD"/>
                  <dgm:constr type="ctrX" for="ch" forName="dot4" refType="w" fact="0.7538"/>
                  <dgm:constr type="ctrY" for="ch" forName="dot4" refType="h" fact="0.9044"/>
                  <dgm:constr type="w" for="ch" forName="dot4" refType="userD"/>
                  <dgm:constr type="h" for="ch" forName="dot4" refType="userD"/>
                  <dgm:constr type="ctrX" for="ch" forName="dot5" refType="w" fact="0.5309"/>
                  <dgm:constr type="ctrY" for="ch" forName="dot5" refType="h" fact="0.7222"/>
                  <dgm:constr type="w" for="ch" forName="dot5" refType="userD"/>
                  <dgm:constr type="h" for="ch" forName="dot5" refType="userD"/>
                  <dgm:constr type="ctrX" for="ch" forName="dot6" refType="w" fact="0.5516"/>
                  <dgm:constr type="ctrY" for="ch" forName="dot6" refType="h" fact="0.7518"/>
                  <dgm:constr type="w" for="ch" forName="dot6" refType="userD"/>
                  <dgm:constr type="h" for="ch" forName="dot6" refType="userD"/>
                  <dgm:constr type="ctrX" for="ch" forName="dot7" refType="w" fact="0.4451"/>
                  <dgm:constr type="ctrY" for="ch" forName="dot7" refType="h" fact="0.5422"/>
                  <dgm:constr type="w" for="ch" forName="dot7" refType="userD"/>
                  <dgm:constr type="h" for="ch" forName="dot7" refType="userD"/>
                  <dgm:constr type="ctrX" for="ch" forName="dot8" refType="w" fact="0.399"/>
                  <dgm:constr type="ctrY" for="ch" forName="dot8" refType="h" fact="0.3229"/>
                  <dgm:constr type="w" for="ch" forName="dot8" refType="userD"/>
                  <dgm:constr type="h" for="ch" forName="dot8" refType="userD"/>
                  <dgm:constr type="ctrX" for="ch" forName="dotArrow1" refType="w" fact="0.4221"/>
                  <dgm:constr type="ctrY" for="ch" forName="dotArrow1" refType="h" fact="0.0635"/>
                  <dgm:constr type="w" for="ch" forName="dotArrow1" refType="userD"/>
                  <dgm:constr type="h" for="ch" forName="dotArrow1" refType="userD"/>
                  <dgm:constr type="ctrX" for="ch" forName="dotArrow2" refType="w" fact="0.4049"/>
                  <dgm:constr type="ctrY" for="ch" forName="dotArrow2" refType="h" fact="0.0448"/>
                  <dgm:constr type="w" for="ch" forName="dotArrow2" refType="userD"/>
                  <dgm:constr type="h" for="ch" forName="dotArrow2" refType="userD"/>
                  <dgm:constr type="ctrX" for="ch" forName="dotArrow3" refType="w" fact="0.3877"/>
                  <dgm:constr type="ctrY" for="ch" forName="dotArrow3" refType="h" fact="0.026"/>
                  <dgm:constr type="w" for="ch" forName="dotArrow3" refType="userD"/>
                  <dgm:constr type="h" for="ch" forName="dotArrow3" refType="userD"/>
                  <dgm:constr type="ctrX" for="ch" forName="dotArrow4" refType="w" fact="0.3705"/>
                  <dgm:constr type="ctrY" for="ch" forName="dotArrow4" refType="h" fact="0.0448"/>
                  <dgm:constr type="w" for="ch" forName="dotArrow4" refType="userD"/>
                  <dgm:constr type="h" for="ch" forName="dotArrow4" refType="userD"/>
                  <dgm:constr type="ctrX" for="ch" forName="dotArrow5" refType="w" fact="0.3533"/>
                  <dgm:constr type="ctrY" for="ch" forName="dotArrow5" refType="h" fact="0.0635"/>
                  <dgm:constr type="w" for="ch" forName="dotArrow5" refType="userD"/>
                  <dgm:constr type="h" for="ch" forName="dotArrow5" refType="userD"/>
                  <dgm:constr type="ctrX" for="ch" forName="dotArrow6" refType="w" fact="0.3877"/>
                  <dgm:constr type="ctrY" for="ch" forName="dotArrow6" refType="h" fact="0.0656"/>
                  <dgm:constr type="w" for="ch" forName="dotArrow6" refType="userD"/>
                  <dgm:constr type="h" for="ch" forName="dotArrow6" refType="userD"/>
                  <dgm:constr type="ctrX" for="ch" forName="dotArrow7" refType="w" fact="0.3877"/>
                  <dgm:constr type="ctrY" for="ch" forName="dotArrow7" refType="h" fact="0.1052"/>
                  <dgm:constr type="w" for="ch" forName="dotArrow7" refType="userD"/>
                  <dgm:constr type="h" for="ch" forName="dotArrow7" refType="userD"/>
                  <dgm:constr type="r" for="ch" forName="parTx1" refType="w" fact="0.8254"/>
                  <dgm:constr type="t" for="ch" forName="parTx1" refType="h" fact="0.9304"/>
                  <dgm:constr type="w" for="ch" forName="parTx1" refType="w" fact="0.2544"/>
                  <dgm:constr type="h" for="ch" forName="parTx1" refType="h" fact="0.0962"/>
                  <dgm:constr type="ctrX" for="ch" forName="picture1" refType="w" fact="0.8369"/>
                  <dgm:constr type="ctrY" for="ch" forName="picture1" refType="h" fact="0.9169"/>
                  <dgm:constr type="w" for="ch" forName="picture1" refType="w" fact="0.118"/>
                  <dgm:constr type="h" for="ch" forName="picture1" refType="h" fact="0.166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018"/>
                  <dgm:constr type="t" for="ch" forName="parTx2" refType="h" fact="0.8167"/>
                  <dgm:constr type="w" for="ch" forName="parTx2" refType="w" fact="0.2544"/>
                  <dgm:constr type="h" for="ch" forName="parTx2" refType="h" fact="0.0962"/>
                  <dgm:constr type="ctrX" for="ch" forName="picture2" refType="w" fact="0.6134"/>
                  <dgm:constr type="ctrY" for="ch" forName="picture2" refType="h" fact="0.8032"/>
                  <dgm:constr type="w" for="ch" forName="picture2" refType="w" fact="0.118"/>
                  <dgm:constr type="h" for="ch" forName="picture2" refType="h" fact="0.166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806"/>
                  <dgm:constr type="t" for="ch" forName="parTx3" refType="h" fact="0.6524"/>
                  <dgm:constr type="w" for="ch" forName="parTx3" refType="w" fact="0.2544"/>
                  <dgm:constr type="h" for="ch" forName="parTx3" refType="h" fact="0.0962"/>
                  <dgm:constr type="ctrX" for="ch" forName="picture3" refType="w" fact="0.4922"/>
                  <dgm:constr type="ctrY" for="ch" forName="picture3" refType="h" fact="0.6389"/>
                  <dgm:constr type="w" for="ch" forName="picture3" refType="w" fact="0.118"/>
                  <dgm:constr type="h" for="ch" forName="picture3" refType="h" fact="0.166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173"/>
                  <dgm:constr type="t" for="ch" forName="parTx4" refType="h" fact="0.4412"/>
                  <dgm:constr type="w" for="ch" forName="parTx4" refType="w" fact="0.2544"/>
                  <dgm:constr type="h" for="ch" forName="parTx4" refType="h" fact="0.0962"/>
                  <dgm:constr type="ctrX" for="ch" forName="picture4" refType="w" fact="0.4288"/>
                  <dgm:constr type="ctrY" for="ch" forName="picture4" refType="h" fact="0.4277"/>
                  <dgm:constr type="w" for="ch" forName="picture4" refType="w" fact="0.118"/>
                  <dgm:constr type="h" for="ch" forName="picture4" refType="h" fact="0.1663"/>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82"/>
                  <dgm:constr type="t" for="ch" forName="parTx5" refType="h" fact="0.2262"/>
                  <dgm:constr type="w" for="ch" forName="parTx5" refType="w" fact="0.2544"/>
                  <dgm:constr type="h" for="ch" forName="parTx5" refType="h" fact="0.0962"/>
                  <dgm:constr type="ctrX" for="ch" forName="picture5" refType="w" fact="0.3936"/>
                  <dgm:constr type="ctrY" for="ch" forName="picture5" refType="h" fact="0.2127"/>
                  <dgm:constr type="w" for="ch" forName="picture5" refType="w" fact="0.118"/>
                  <dgm:constr type="h" for="ch" forName="picture5" refType="h" fact="0.1663"/>
                  <dgm:constr type="r" for="ch" forName="desTx5" refType="l" refFor="ch" refForName="parTx5"/>
                  <dgm:constr type="l" for="ch" forName="desTx5"/>
                  <dgm:constr type="t" for="ch" forName="desTx5" refType="t" refFor="ch" refForName="parTx5"/>
                  <dgm:constr type="h" for="ch" forName="desTx5" refType="h" refFor="ch" refForName="parTx5"/>
                </dgm:constrLst>
              </dgm:if>
              <dgm:else name="Name51">
                <dgm:alg type="composite">
                  <dgm:param type="ar" val="1.164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userD" refType="w" fact="0.0143"/>
                  <dgm:constr type="ctrX" for="ch" forName="dot1" refType="w" fact="0.6049"/>
                  <dgm:constr type="ctrY" for="ch" forName="dot1" refType="h" fact="0.8674"/>
                  <dgm:constr type="w" for="ch" forName="dot1" refType="userD"/>
                  <dgm:constr type="h" for="ch" forName="dot1" refType="userD"/>
                  <dgm:constr type="ctrX" for="ch" forName="dot2" refType="w" fact="0.6366"/>
                  <dgm:constr type="ctrY" for="ch" forName="dot2" refType="h" fact="0.8824"/>
                  <dgm:constr type="w" for="ch" forName="dot2" refType="userD"/>
                  <dgm:constr type="h" for="ch" forName="dot2" refType="userD"/>
                  <dgm:constr type="ctrX" for="ch" forName="dot3" refType="w" fact="0.669"/>
                  <dgm:constr type="ctrY" for="ch" forName="dot3" refType="h" fact="0.8948"/>
                  <dgm:constr type="w" for="ch" forName="dot3" refType="userD"/>
                  <dgm:constr type="h" for="ch" forName="dot3" refType="userD"/>
                  <dgm:constr type="ctrX" for="ch" forName="dot4" refType="w" fact="0.7019"/>
                  <dgm:constr type="ctrY" for="ch" forName="dot4" refType="h" fact="0.9044"/>
                  <dgm:constr type="w" for="ch" forName="dot4" refType="userD"/>
                  <dgm:constr type="h" for="ch" forName="dot4" refType="userD"/>
                  <dgm:constr type="ctrX" for="ch" forName="dot5" refType="w" fact="0.4319"/>
                  <dgm:constr type="ctrY" for="ch" forName="dot5" refType="h" fact="0.7222"/>
                  <dgm:constr type="w" for="ch" forName="dot5" refType="userD"/>
                  <dgm:constr type="h" for="ch" forName="dot5" refType="userD"/>
                  <dgm:constr type="ctrX" for="ch" forName="dot6" refType="w" fact="0.457"/>
                  <dgm:constr type="ctrY" for="ch" forName="dot6" refType="h" fact="0.7518"/>
                  <dgm:constr type="w" for="ch" forName="dot6" refType="userD"/>
                  <dgm:constr type="h" for="ch" forName="dot6" refType="userD"/>
                  <dgm:constr type="ctrX" for="ch" forName="dot7" refType="w" fact="0.328"/>
                  <dgm:constr type="ctrY" for="ch" forName="dot7" refType="h" fact="0.5422"/>
                  <dgm:constr type="w" for="ch" forName="dot7" refType="userD"/>
                  <dgm:constr type="h" for="ch" forName="dot7" refType="userD"/>
                  <dgm:constr type="ctrX" for="ch" forName="dot8" refType="w" fact="0.2722"/>
                  <dgm:constr type="ctrY" for="ch" forName="dot8" refType="h" fact="0.3229"/>
                  <dgm:constr type="w" for="ch" forName="dot8" refType="userD"/>
                  <dgm:constr type="h" for="ch" forName="dot8" refType="userD"/>
                  <dgm:constr type="ctrX" for="ch" forName="dotArrow1" refType="w" fact="0.3001"/>
                  <dgm:constr type="ctrY" for="ch" forName="dotArrow1" refType="h" fact="0.0635"/>
                  <dgm:constr type="w" for="ch" forName="dotArrow1" refType="userD"/>
                  <dgm:constr type="h" for="ch" forName="dotArrow1" refType="userD"/>
                  <dgm:constr type="ctrX" for="ch" forName="dotArrow2" refType="w" fact="0.2793"/>
                  <dgm:constr type="ctrY" for="ch" forName="dotArrow2" refType="h" fact="0.0448"/>
                  <dgm:constr type="w" for="ch" forName="dotArrow2" refType="userD"/>
                  <dgm:constr type="h" for="ch" forName="dotArrow2" refType="userD"/>
                  <dgm:constr type="ctrX" for="ch" forName="dotArrow3" refType="w" fact="0.2585"/>
                  <dgm:constr type="ctrY" for="ch" forName="dotArrow3" refType="h" fact="0.026"/>
                  <dgm:constr type="w" for="ch" forName="dotArrow3" refType="userD"/>
                  <dgm:constr type="h" for="ch" forName="dotArrow3" refType="userD"/>
                  <dgm:constr type="ctrX" for="ch" forName="dotArrow4" refType="w" fact="0.2376"/>
                  <dgm:constr type="ctrY" for="ch" forName="dotArrow4" refType="h" fact="0.0448"/>
                  <dgm:constr type="w" for="ch" forName="dotArrow4" refType="userD"/>
                  <dgm:constr type="h" for="ch" forName="dotArrow4" refType="userD"/>
                  <dgm:constr type="ctrX" for="ch" forName="dotArrow5" refType="w" fact="0.2168"/>
                  <dgm:constr type="ctrY" for="ch" forName="dotArrow5" refType="h" fact="0.0635"/>
                  <dgm:constr type="w" for="ch" forName="dotArrow5" refType="userD"/>
                  <dgm:constr type="h" for="ch" forName="dotArrow5" refType="userD"/>
                  <dgm:constr type="ctrX" for="ch" forName="dotArrow6" refType="w" fact="0.2585"/>
                  <dgm:constr type="ctrY" for="ch" forName="dotArrow6" refType="h" fact="0.0656"/>
                  <dgm:constr type="w" for="ch" forName="dotArrow6" refType="userD"/>
                  <dgm:constr type="h" for="ch" forName="dotArrow6" refType="userD"/>
                  <dgm:constr type="ctrX" for="ch" forName="dotArrow7" refType="w" fact="0.2585"/>
                  <dgm:constr type="ctrY" for="ch" forName="dotArrow7" refType="h" fact="0.1052"/>
                  <dgm:constr type="w" for="ch" forName="dotArrow7" refType="userD"/>
                  <dgm:constr type="h" for="ch" forName="dotArrow7" refType="userD"/>
                  <dgm:constr type="r" for="ch" forName="parTx1" refType="w" fact="0.7885"/>
                  <dgm:constr type="t" for="ch" forName="parTx1" refType="h" fact="0.928"/>
                  <dgm:constr type="w" for="ch" forName="parTx1" refType="w" fact="0.3081"/>
                  <dgm:constr type="h" for="ch" forName="parTx1" refType="h" fact="0.0962"/>
                  <dgm:constr type="ctrX" for="ch" forName="picture1" refType="w" fact="0.8025"/>
                  <dgm:constr type="ctrY" for="ch" forName="picture1" refType="h" fact="0.9169"/>
                  <dgm:constr type="w" for="ch" forName="picture1" refType="w" fact="0.1429"/>
                  <dgm:constr type="h" for="ch" forName="picture1" refType="h" fact="0.1663"/>
                  <dgm:constr type="r" for="ch" forName="parTx2" refType="w" fact="0.5178"/>
                  <dgm:constr type="t" for="ch" forName="parTx2" refType="h" fact="0.8143"/>
                  <dgm:constr type="w" for="ch" forName="parTx2" refType="w" fact="0.3081"/>
                  <dgm:constr type="h" for="ch" forName="parTx2" refType="h" fact="0.0962"/>
                  <dgm:constr type="ctrX" for="ch" forName="picture2" refType="w" fact="0.5318"/>
                  <dgm:constr type="ctrY" for="ch" forName="picture2" refType="h" fact="0.8032"/>
                  <dgm:constr type="w" for="ch" forName="picture2" refType="w" fact="0.1429"/>
                  <dgm:constr type="h" for="ch" forName="picture2" refType="h" fact="0.1663"/>
                  <dgm:constr type="r" for="ch" forName="parTx3" refType="w" fact="0.371"/>
                  <dgm:constr type="t" for="ch" forName="parTx3" refType="h" fact="0.65"/>
                  <dgm:constr type="w" for="ch" forName="parTx3" refType="w" fact="0.3081"/>
                  <dgm:constr type="h" for="ch" forName="parTx3" refType="h" fact="0.0962"/>
                  <dgm:constr type="ctrX" for="ch" forName="picture3" refType="w" fact="0.385"/>
                  <dgm:constr type="ctrY" for="ch" forName="picture3" refType="h" fact="0.6389"/>
                  <dgm:constr type="w" for="ch" forName="picture3" refType="w" fact="0.1429"/>
                  <dgm:constr type="h" for="ch" forName="picture3" refType="h" fact="0.1663"/>
                  <dgm:constr type="r" for="ch" forName="parTx4" refType="w" fact="0.2943"/>
                  <dgm:constr type="t" for="ch" forName="parTx4" refType="h" fact="0.4388"/>
                  <dgm:constr type="w" for="ch" forName="parTx4" refType="w" fact="0.3081"/>
                  <dgm:constr type="h" for="ch" forName="parTx4" refType="h" fact="0.0962"/>
                  <dgm:constr type="ctrX" for="ch" forName="picture4" refType="w" fact="0.3083"/>
                  <dgm:constr type="ctrY" for="ch" forName="picture4" refType="h" fact="0.4277"/>
                  <dgm:constr type="w" for="ch" forName="picture4" refType="w" fact="0.1429"/>
                  <dgm:constr type="h" for="ch" forName="picture4" refType="h" fact="0.1663"/>
                  <dgm:constr type="r" for="ch" forName="parTx5" refType="w" fact="0.2516"/>
                  <dgm:constr type="t" for="ch" forName="parTx5" refType="h" fact="0.2238"/>
                  <dgm:constr type="w" for="ch" forName="parTx5" refType="w" fact="0.3081"/>
                  <dgm:constr type="h" for="ch" forName="parTx5" refType="h" fact="0.0962"/>
                  <dgm:constr type="ctrX" for="ch" forName="picture5" refType="w" fact="0.2656"/>
                  <dgm:constr type="ctrY" for="ch" forName="picture5" refType="h" fact="0.2127"/>
                  <dgm:constr type="w" for="ch" forName="picture5" refType="w" fact="0.1429"/>
                  <dgm:constr type="h" for="ch" forName="picture5" refType="h" fact="0.1663"/>
                </dgm:constrLst>
              </dgm:else>
            </dgm:choose>
          </dgm:else>
        </dgm:choose>
      </dgm:if>
      <dgm:if name="Name52" axis="ch" ptType="node" func="cnt" op="equ" val="6">
        <dgm:choose name="Name53">
          <dgm:if name="Name54" func="var" arg="dir" op="equ" val="norm">
            <dgm:choose name="Name55">
              <dgm:if name="Name56" axis="des" func="maxDepth" op="gt" val="1">
                <dgm:alg type="composite">
                  <dgm:param type="ar" val="1.3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userD" refType="w" fact="0.0105"/>
                  <dgm:constr type="ctrX" for="ch" forName="dot1" refType="w" fact="0.3608"/>
                  <dgm:constr type="ctrY" for="ch" forName="dot1" refType="h" fact="0.8839"/>
                  <dgm:constr type="w" for="ch" forName="dot1" refType="userD"/>
                  <dgm:constr type="h" for="ch" forName="dot1" refType="userD"/>
                  <dgm:constr type="ctrX" for="ch" forName="dot2" refType="w" fact="0.3384"/>
                  <dgm:constr type="ctrY" for="ch" forName="dot2" refType="h" fact="0.8967"/>
                  <dgm:constr type="w" for="ch" forName="dot2" refType="userD"/>
                  <dgm:constr type="h" for="ch" forName="dot2" refType="userD"/>
                  <dgm:constr type="ctrX" for="ch" forName="dot3" refType="w" fact="0.3155"/>
                  <dgm:constr type="ctrY" for="ch" forName="dot3" refType="h" fact="0.9076"/>
                  <dgm:constr type="w" for="ch" forName="dot3" refType="userD"/>
                  <dgm:constr type="h" for="ch" forName="dot3" refType="userD"/>
                  <dgm:constr type="ctrX" for="ch" forName="dot4" refType="w" fact="0.2923"/>
                  <dgm:constr type="ctrY" for="ch" forName="dot4" refType="h" fact="0.9165"/>
                  <dgm:constr type="w" for="ch" forName="dot4" refType="userD"/>
                  <dgm:constr type="h" for="ch" forName="dot4" refType="userD"/>
                  <dgm:constr type="ctrX" for="ch" forName="dot5" refType="w" fact="0.2688"/>
                  <dgm:constr type="ctrY" for="ch" forName="dot5" refType="h" fact="0.9234"/>
                  <dgm:constr type="w" for="ch" forName="dot5" refType="userD"/>
                  <dgm:constr type="h" for="ch" forName="dot5" refType="userD"/>
                  <dgm:constr type="ctrX" for="ch" forName="dot6" refType="w" fact="0.4883"/>
                  <dgm:constr type="ctrY" for="ch" forName="dot6" refType="h" fact="0.764"/>
                  <dgm:constr type="w" for="ch" forName="dot6" refType="userD"/>
                  <dgm:constr type="h" for="ch" forName="dot6" refType="userD"/>
                  <dgm:constr type="ctrX" for="ch" forName="dot7" refType="w" fact="0.4695"/>
                  <dgm:constr type="ctrY" for="ch" forName="dot7" refType="h" fact="0.7878"/>
                  <dgm:constr type="w" for="ch" forName="dot7" refType="userD"/>
                  <dgm:constr type="h" for="ch" forName="dot7" refType="userD"/>
                  <dgm:constr type="ctrX" for="ch" forName="dot8" refType="w" fact="0.5696"/>
                  <dgm:constr type="ctrY" for="ch" forName="dot8" refType="h" fact="0.6227"/>
                  <dgm:constr type="w" for="ch" forName="dot8" refType="userD"/>
                  <dgm:constr type="h" for="ch" forName="dot8" refType="userD"/>
                  <dgm:constr type="ctrX" for="ch" forName="dot9" refType="w" fact="0.6247"/>
                  <dgm:constr type="ctrY" for="ch" forName="dot9" refType="h" fact="0.4556"/>
                  <dgm:constr type="w" for="ch" forName="dot9" refType="userD"/>
                  <dgm:constr type="h" for="ch" forName="dot9" refType="userD"/>
                  <dgm:constr type="ctrX" for="ch" forName="dot10" refType="w" fact="0.6509"/>
                  <dgm:constr type="ctrY" for="ch" forName="dot10" refType="h" fact="0.2816"/>
                  <dgm:constr type="w" for="ch" forName="dot10" refType="userD"/>
                  <dgm:constr type="h" for="ch" forName="dot10" refType="userD"/>
                  <dgm:constr type="ctrX" for="ch" forName="dotArrow1" refType="w" fact="0.6281"/>
                  <dgm:constr type="ctrY" for="ch" forName="dotArrow1" refType="h" fact="0.0748"/>
                  <dgm:constr type="w" for="ch" forName="dotArrow1" refType="userD"/>
                  <dgm:constr type="h" for="ch" forName="dotArrow1" refType="userD"/>
                  <dgm:constr type="ctrX" for="ch" forName="dotArrow2" refType="w" fact="0.6437"/>
                  <dgm:constr type="ctrY" for="ch" forName="dotArrow2" refType="h" fact="0.0581"/>
                  <dgm:constr type="w" for="ch" forName="dotArrow2" refType="userD"/>
                  <dgm:constr type="h" for="ch" forName="dotArrow2" refType="userD"/>
                  <dgm:constr type="ctrX" for="ch" forName="dotArrow3" refType="w" fact="0.6593"/>
                  <dgm:constr type="ctrY" for="ch" forName="dotArrow3" refType="h" fact="0.0414"/>
                  <dgm:constr type="w" for="ch" forName="dotArrow3" refType="userD"/>
                  <dgm:constr type="h" for="ch" forName="dotArrow3" refType="userD"/>
                  <dgm:constr type="ctrX" for="ch" forName="dotArrow4" refType="w" fact="0.675"/>
                  <dgm:constr type="ctrY" for="ch" forName="dotArrow4" refType="h" fact="0.0581"/>
                  <dgm:constr type="w" for="ch" forName="dotArrow4" refType="userD"/>
                  <dgm:constr type="h" for="ch" forName="dotArrow4" refType="userD"/>
                  <dgm:constr type="ctrX" for="ch" forName="dotArrow5" refType="w" fact="0.6906"/>
                  <dgm:constr type="ctrY" for="ch" forName="dotArrow5" refType="h" fact="0.0748"/>
                  <dgm:constr type="w" for="ch" forName="dotArrow5" refType="userD"/>
                  <dgm:constr type="h" for="ch" forName="dotArrow5" refType="userD"/>
                  <dgm:constr type="ctrX" for="ch" forName="dotArrow6" refType="w" fact="0.6593"/>
                  <dgm:constr type="ctrY" for="ch" forName="dotArrow6" refType="h" fact="0.0766"/>
                  <dgm:constr type="w" for="ch" forName="dotArrow6" refType="userD"/>
                  <dgm:constr type="h" for="ch" forName="dotArrow6" refType="userD"/>
                  <dgm:constr type="ctrX" for="ch" forName="dotArrow7" refType="w" fact="0.6593"/>
                  <dgm:constr type="ctrY" for="ch" forName="dotArrow7" refType="h" fact="0.1118"/>
                  <dgm:constr type="w" for="ch" forName="dotArrow7" refType="userD"/>
                  <dgm:constr type="h" for="ch" forName="dotArrow7" refType="userD"/>
                  <dgm:constr type="l" for="ch" forName="parTx1" refType="w" fact="0.2091"/>
                  <dgm:constr type="t" for="ch" forName="parTx1" refType="h" fact="0.9433"/>
                  <dgm:constr type="w" for="ch" forName="parTx1" refType="w" fact="0.2275"/>
                  <dgm:constr type="h" for="ch" forName="parTx1" refType="h" fact="0.0811"/>
                  <dgm:constr type="ctrX" for="ch" forName="picture1" refType="w" fact="0.1988"/>
                  <dgm:constr type="ctrY" for="ch" forName="picture1" refType="h" fact="0.9322"/>
                  <dgm:constr type="w" for="ch" forName="picture1" refType="w" fact="0.1055"/>
                  <dgm:constr type="h" for="ch" forName="picture1" refType="h" fact="0.140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273"/>
                  <dgm:constr type="t" for="ch" forName="parTx2" refType="h" fact="0.8468"/>
                  <dgm:constr type="w" for="ch" forName="parTx2" refType="w" fact="0.2275"/>
                  <dgm:constr type="h" for="ch" forName="parTx2" refType="h" fact="0.0811"/>
                  <dgm:constr type="ctrX" for="ch" forName="picture2" refType="w" fact="0.4169"/>
                  <dgm:constr type="ctrY" for="ch" forName="picture2" refType="h" fact="0.8357"/>
                  <dgm:constr type="w" for="ch" forName="picture2" refType="w" fact="0.1055"/>
                  <dgm:constr type="h" for="ch" forName="picture2" refType="h" fact="0.140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349"/>
                  <dgm:constr type="t" for="ch" forName="parTx3" refType="h" fact="0.7023"/>
                  <dgm:constr type="w" for="ch" forName="parTx3" refType="w" fact="0.2275"/>
                  <dgm:constr type="h" for="ch" forName="parTx3" refType="h" fact="0.0811"/>
                  <dgm:constr type="ctrX" for="ch" forName="picture3" refType="w" fact="0.5245"/>
                  <dgm:constr type="ctrY" for="ch" forName="picture3" refType="h" fact="0.6912"/>
                  <dgm:constr type="w" for="ch" forName="picture3" refType="w" fact="0.1055"/>
                  <dgm:constr type="h" for="ch" forName="picture3" refType="h" fact="0.140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998"/>
                  <dgm:constr type="t" for="ch" forName="parTx4" refType="h" fact="0.5441"/>
                  <dgm:constr type="w" for="ch" forName="parTx4" refType="w" fact="0.2275"/>
                  <dgm:constr type="h" for="ch" forName="parTx4" refType="h" fact="0.0811"/>
                  <dgm:constr type="ctrX" for="ch" forName="picture4" refType="w" fact="0.5894"/>
                  <dgm:constr type="ctrY" for="ch" forName="picture4" refType="h" fact="0.533"/>
                  <dgm:constr type="w" for="ch" forName="picture4" refType="w" fact="0.1055"/>
                  <dgm:constr type="h" for="ch" forName="picture4" refType="h" fact="0.1403"/>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416"/>
                  <dgm:constr type="t" for="ch" forName="parTx5" refType="h" fact="0.3737"/>
                  <dgm:constr type="w" for="ch" forName="parTx5" refType="w" fact="0.2275"/>
                  <dgm:constr type="h" for="ch" forName="parTx5" refType="h" fact="0.0811"/>
                  <dgm:constr type="ctrX" for="ch" forName="picture5" refType="w" fact="0.6313"/>
                  <dgm:constr type="ctrY" for="ch" forName="picture5" refType="h" fact="0.3626"/>
                  <dgm:constr type="w" for="ch" forName="picture5" refType="w" fact="0.1055"/>
                  <dgm:constr type="h" for="ch" forName="picture5" refType="h" fact="0.1403"/>
                  <dgm:constr type="l" for="ch" forName="desTx5" refType="r" refFor="ch" refForName="parTx5"/>
                  <dgm:constr type="r" for="ch" forName="desTx5" refType="w"/>
                  <dgm:constr type="t" for="ch" forName="desTx5" refType="t" refFor="ch" refForName="parTx5"/>
                  <dgm:constr type="h" for="ch" forName="desTx5" refType="h" refFor="ch" refForName="parTx5"/>
                  <dgm:constr type="l" for="ch" forName="parTx6" refType="w" fact="0.6644"/>
                  <dgm:constr type="t" for="ch" forName="parTx6" refType="h" fact="0.2061"/>
                  <dgm:constr type="w" for="ch" forName="parTx6" refType="w" fact="0.2275"/>
                  <dgm:constr type="h" for="ch" forName="parTx6" refType="h" fact="0.0811"/>
                  <dgm:constr type="ctrX" for="ch" forName="picture6" refType="w" fact="0.6541"/>
                  <dgm:constr type="ctrY" for="ch" forName="picture6" refType="h" fact="0.195"/>
                  <dgm:constr type="w" for="ch" forName="picture6" refType="w" fact="0.1055"/>
                  <dgm:constr type="h" for="ch" forName="picture6" refType="h" fact="0.1403"/>
                  <dgm:constr type="l" for="ch" forName="desTx6" refType="r" refFor="ch" refForName="parTx6"/>
                  <dgm:constr type="r" for="ch" forName="desTx6" refType="w"/>
                  <dgm:constr type="t" for="ch" forName="desTx6" refType="t" refFor="ch" refForName="parTx6"/>
                  <dgm:constr type="h" for="ch" forName="desTx6" refType="h" refFor="ch" refForName="parTx6"/>
                </dgm:constrLst>
              </dgm:if>
              <dgm:else name="Name57">
                <dgm:alg type="composite">
                  <dgm:param type="ar" val="1.122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userD" refType="w" fact="0.0125"/>
                  <dgm:constr type="ctrX" for="ch" forName="dot1" refType="w" fact="0.4276"/>
                  <dgm:constr type="ctrY" for="ch" forName="dot1" refType="h" fact="0.8839"/>
                  <dgm:constr type="w" for="ch" forName="dot1" refType="userD"/>
                  <dgm:constr type="h" for="ch" forName="dot1" refType="userD"/>
                  <dgm:constr type="ctrX" for="ch" forName="dot2" refType="w" fact="0.401"/>
                  <dgm:constr type="ctrY" for="ch" forName="dot2" refType="h" fact="0.8967"/>
                  <dgm:constr type="w" for="ch" forName="dot2" refType="userD"/>
                  <dgm:constr type="h" for="ch" forName="dot2" refType="userD"/>
                  <dgm:constr type="ctrX" for="ch" forName="dot3" refType="w" fact="0.3739"/>
                  <dgm:constr type="ctrY" for="ch" forName="dot3" refType="h" fact="0.9076"/>
                  <dgm:constr type="w" for="ch" forName="dot3" refType="userD"/>
                  <dgm:constr type="h" for="ch" forName="dot3" refType="userD"/>
                  <dgm:constr type="ctrX" for="ch" forName="dot4" refType="w" fact="0.3464"/>
                  <dgm:constr type="ctrY" for="ch" forName="dot4" refType="h" fact="0.9165"/>
                  <dgm:constr type="w" for="ch" forName="dot4" refType="userD"/>
                  <dgm:constr type="h" for="ch" forName="dot4" refType="userD"/>
                  <dgm:constr type="ctrX" for="ch" forName="dot5" refType="w" fact="0.3186"/>
                  <dgm:constr type="ctrY" for="ch" forName="dot5" refType="h" fact="0.9234"/>
                  <dgm:constr type="w" for="ch" forName="dot5" refType="userD"/>
                  <dgm:constr type="h" for="ch" forName="dot5" refType="userD"/>
                  <dgm:constr type="ctrX" for="ch" forName="dot6" refType="w" fact="0.5786"/>
                  <dgm:constr type="ctrY" for="ch" forName="dot6" refType="h" fact="0.764"/>
                  <dgm:constr type="w" for="ch" forName="dot6" refType="userD"/>
                  <dgm:constr type="h" for="ch" forName="dot6" refType="userD"/>
                  <dgm:constr type="ctrX" for="ch" forName="dot7" refType="w" fact="0.5564"/>
                  <dgm:constr type="ctrY" for="ch" forName="dot7" refType="h" fact="0.7878"/>
                  <dgm:constr type="w" for="ch" forName="dot7" refType="userD"/>
                  <dgm:constr type="h" for="ch" forName="dot7" refType="userD"/>
                  <dgm:constr type="ctrX" for="ch" forName="dot8" refType="w" fact="0.675"/>
                  <dgm:constr type="ctrY" for="ch" forName="dot8" refType="h" fact="0.6227"/>
                  <dgm:constr type="w" for="ch" forName="dot8" refType="userD"/>
                  <dgm:constr type="h" for="ch" forName="dot8" refType="userD"/>
                  <dgm:constr type="ctrX" for="ch" forName="dot9" refType="w" fact="0.7403"/>
                  <dgm:constr type="ctrY" for="ch" forName="dot9" refType="h" fact="0.4556"/>
                  <dgm:constr type="w" for="ch" forName="dot9" refType="userD"/>
                  <dgm:constr type="h" for="ch" forName="dot9" refType="userD"/>
                  <dgm:constr type="ctrX" for="ch" forName="dot10" refType="w" fact="0.7714"/>
                  <dgm:constr type="ctrY" for="ch" forName="dot10" refType="h" fact="0.2816"/>
                  <dgm:constr type="w" for="ch" forName="dot10" refType="userD"/>
                  <dgm:constr type="h" for="ch" forName="dot10" refType="userD"/>
                  <dgm:constr type="ctrX" for="ch" forName="dotArrow1" refType="w" fact="0.7443"/>
                  <dgm:constr type="ctrY" for="ch" forName="dotArrow1" refType="h" fact="0.0748"/>
                  <dgm:constr type="w" for="ch" forName="dotArrow1" refType="userD"/>
                  <dgm:constr type="h" for="ch" forName="dotArrow1" refType="userD"/>
                  <dgm:constr type="ctrX" for="ch" forName="dotArrow2" refType="w" fact="0.7628"/>
                  <dgm:constr type="ctrY" for="ch" forName="dotArrow2" refType="h" fact="0.0581"/>
                  <dgm:constr type="w" for="ch" forName="dotArrow2" refType="userD"/>
                  <dgm:constr type="h" for="ch" forName="dotArrow2" refType="userD"/>
                  <dgm:constr type="ctrX" for="ch" forName="dotArrow3" refType="w" fact="0.7814"/>
                  <dgm:constr type="ctrY" for="ch" forName="dotArrow3" refType="h" fact="0.0414"/>
                  <dgm:constr type="w" for="ch" forName="dotArrow3" refType="userD"/>
                  <dgm:constr type="h" for="ch" forName="dotArrow3" refType="userD"/>
                  <dgm:constr type="ctrX" for="ch" forName="dotArrow4" refType="w" fact="0.7999"/>
                  <dgm:constr type="ctrY" for="ch" forName="dotArrow4" refType="h" fact="0.0581"/>
                  <dgm:constr type="w" for="ch" forName="dotArrow4" refType="userD"/>
                  <dgm:constr type="h" for="ch" forName="dotArrow4" refType="userD"/>
                  <dgm:constr type="ctrX" for="ch" forName="dotArrow5" refType="w" fact="0.8184"/>
                  <dgm:constr type="ctrY" for="ch" forName="dotArrow5" refType="h" fact="0.0748"/>
                  <dgm:constr type="w" for="ch" forName="dotArrow5" refType="userD"/>
                  <dgm:constr type="h" for="ch" forName="dotArrow5" refType="userD"/>
                  <dgm:constr type="ctrX" for="ch" forName="dotArrow6" refType="w" fact="0.7814"/>
                  <dgm:constr type="ctrY" for="ch" forName="dotArrow6" refType="h" fact="0.0766"/>
                  <dgm:constr type="w" for="ch" forName="dotArrow6" refType="userD"/>
                  <dgm:constr type="h" for="ch" forName="dotArrow6" refType="userD"/>
                  <dgm:constr type="ctrX" for="ch" forName="dotArrow7" refType="w" fact="0.7814"/>
                  <dgm:constr type="ctrY" for="ch" forName="dotArrow7" refType="h" fact="0.1118"/>
                  <dgm:constr type="w" for="ch" forName="dotArrow7" refType="userD"/>
                  <dgm:constr type="h" for="ch" forName="dotArrow7" refType="userD"/>
                  <dgm:constr type="l" for="ch" forName="parTx1" refType="w" fact="0.2479"/>
                  <dgm:constr type="t" for="ch" forName="parTx1" refType="h" fact="0.9416"/>
                  <dgm:constr type="w" for="ch" forName="parTx1" refType="w" fact="0.2696"/>
                  <dgm:constr type="h" for="ch" forName="parTx1" refType="h" fact="0.0811"/>
                  <dgm:constr type="ctrX" for="ch" forName="picture1" refType="w" fact="0.2356"/>
                  <dgm:constr type="ctrY" for="ch" forName="picture1" refType="h" fact="0.9322"/>
                  <dgm:constr type="w" for="ch" forName="picture1" refType="w" fact="0.125"/>
                  <dgm:constr type="h" for="ch" forName="picture1" refType="h" fact="0.1403"/>
                  <dgm:constr type="l" for="ch" forName="parTx2" refType="w" fact="0.5064"/>
                  <dgm:constr type="t" for="ch" forName="parTx2" refType="h" fact="0.8451"/>
                  <dgm:constr type="w" for="ch" forName="parTx2" refType="w" fact="0.2696"/>
                  <dgm:constr type="h" for="ch" forName="parTx2" refType="h" fact="0.0811"/>
                  <dgm:constr type="ctrX" for="ch" forName="picture2" refType="w" fact="0.4941"/>
                  <dgm:constr type="ctrY" for="ch" forName="picture2" refType="h" fact="0.8357"/>
                  <dgm:constr type="w" for="ch" forName="picture2" refType="w" fact="0.125"/>
                  <dgm:constr type="h" for="ch" forName="picture2" refType="h" fact="0.1403"/>
                  <dgm:constr type="l" for="ch" forName="parTx3" refType="w" fact="0.6339"/>
                  <dgm:constr type="t" for="ch" forName="parTx3" refType="h" fact="0.7006"/>
                  <dgm:constr type="w" for="ch" forName="parTx3" refType="w" fact="0.2696"/>
                  <dgm:constr type="h" for="ch" forName="parTx3" refType="h" fact="0.0811"/>
                  <dgm:constr type="ctrX" for="ch" forName="picture3" refType="w" fact="0.6216"/>
                  <dgm:constr type="ctrY" for="ch" forName="picture3" refType="h" fact="0.6912"/>
                  <dgm:constr type="w" for="ch" forName="picture3" refType="w" fact="0.125"/>
                  <dgm:constr type="h" for="ch" forName="picture3" refType="h" fact="0.1403"/>
                  <dgm:constr type="l" for="ch" forName="parTx4" refType="w" fact="0.7108"/>
                  <dgm:constr type="t" for="ch" forName="parTx4" refType="h" fact="0.5424"/>
                  <dgm:constr type="w" for="ch" forName="parTx4" refType="w" fact="0.2696"/>
                  <dgm:constr type="h" for="ch" forName="parTx4" refType="h" fact="0.0811"/>
                  <dgm:constr type="ctrX" for="ch" forName="picture4" refType="w" fact="0.6985"/>
                  <dgm:constr type="ctrY" for="ch" forName="picture4" refType="h" fact="0.533"/>
                  <dgm:constr type="w" for="ch" forName="picture4" refType="w" fact="0.125"/>
                  <dgm:constr type="h" for="ch" forName="picture4" refType="h" fact="0.1403"/>
                  <dgm:constr type="l" for="ch" forName="parTx5" refType="w" fact="0.7604"/>
                  <dgm:constr type="t" for="ch" forName="parTx5" refType="h" fact="0.372"/>
                  <dgm:constr type="w" for="ch" forName="parTx5" refType="w" fact="0.2696"/>
                  <dgm:constr type="h" for="ch" forName="parTx5" refType="h" fact="0.0811"/>
                  <dgm:constr type="ctrX" for="ch" forName="picture5" refType="w" fact="0.7481"/>
                  <dgm:constr type="ctrY" for="ch" forName="picture5" refType="h" fact="0.3626"/>
                  <dgm:constr type="w" for="ch" forName="picture5" refType="w" fact="0.125"/>
                  <dgm:constr type="h" for="ch" forName="picture5" refType="h" fact="0.1403"/>
                  <dgm:constr type="l" for="ch" forName="parTx6" refType="w" fact="0.7874"/>
                  <dgm:constr type="t" for="ch" forName="parTx6" refType="h" fact="0.2044"/>
                  <dgm:constr type="w" for="ch" forName="parTx6" refType="w" fact="0.2696"/>
                  <dgm:constr type="h" for="ch" forName="parTx6" refType="h" fact="0.0811"/>
                  <dgm:constr type="ctrX" for="ch" forName="picture6" refType="w" fact="0.7751"/>
                  <dgm:constr type="ctrY" for="ch" forName="picture6" refType="h" fact="0.195"/>
                  <dgm:constr type="w" for="ch" forName="picture6" refType="w" fact="0.125"/>
                  <dgm:constr type="h" for="ch" forName="picture6" refType="h" fact="0.1403"/>
                </dgm:constrLst>
              </dgm:else>
            </dgm:choose>
          </dgm:if>
          <dgm:else name="Name58">
            <dgm:choose name="Name59">
              <dgm:if name="Name60" axis="des" func="maxDepth" op="gt" val="1">
                <dgm:alg type="composite">
                  <dgm:param type="ar" val="1.3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userD" refType="w" fact="0.0105"/>
                  <dgm:constr type="ctrX" for="ch" forName="dot1" refType="w" fact="0.6392"/>
                  <dgm:constr type="ctrY" for="ch" forName="dot1" refType="h" fact="0.8839"/>
                  <dgm:constr type="w" for="ch" forName="dot1" refType="userD"/>
                  <dgm:constr type="h" for="ch" forName="dot1" refType="userD"/>
                  <dgm:constr type="ctrX" for="ch" forName="dot2" refType="w" fact="0.6616"/>
                  <dgm:constr type="ctrY" for="ch" forName="dot2" refType="h" fact="0.8967"/>
                  <dgm:constr type="w" for="ch" forName="dot2" refType="userD"/>
                  <dgm:constr type="h" for="ch" forName="dot2" refType="userD"/>
                  <dgm:constr type="ctrX" for="ch" forName="dot3" refType="w" fact="0.6845"/>
                  <dgm:constr type="ctrY" for="ch" forName="dot3" refType="h" fact="0.9076"/>
                  <dgm:constr type="w" for="ch" forName="dot3" refType="userD"/>
                  <dgm:constr type="h" for="ch" forName="dot3" refType="userD"/>
                  <dgm:constr type="ctrX" for="ch" forName="dot4" refType="w" fact="0.7077"/>
                  <dgm:constr type="ctrY" for="ch" forName="dot4" refType="h" fact="0.9165"/>
                  <dgm:constr type="w" for="ch" forName="dot4" refType="userD"/>
                  <dgm:constr type="h" for="ch" forName="dot4" refType="userD"/>
                  <dgm:constr type="ctrX" for="ch" forName="dot5" refType="w" fact="0.7312"/>
                  <dgm:constr type="ctrY" for="ch" forName="dot5" refType="h" fact="0.9234"/>
                  <dgm:constr type="w" for="ch" forName="dot5" refType="userD"/>
                  <dgm:constr type="h" for="ch" forName="dot5" refType="userD"/>
                  <dgm:constr type="ctrX" for="ch" forName="dot6" refType="w" fact="0.5117"/>
                  <dgm:constr type="ctrY" for="ch" forName="dot6" refType="h" fact="0.764"/>
                  <dgm:constr type="w" for="ch" forName="dot6" refType="userD"/>
                  <dgm:constr type="h" for="ch" forName="dot6" refType="userD"/>
                  <dgm:constr type="ctrX" for="ch" forName="dot7" refType="w" fact="0.5305"/>
                  <dgm:constr type="ctrY" for="ch" forName="dot7" refType="h" fact="0.7878"/>
                  <dgm:constr type="w" for="ch" forName="dot7" refType="userD"/>
                  <dgm:constr type="h" for="ch" forName="dot7" refType="userD"/>
                  <dgm:constr type="ctrX" for="ch" forName="dot8" refType="w" fact="0.4304"/>
                  <dgm:constr type="ctrY" for="ch" forName="dot8" refType="h" fact="0.6227"/>
                  <dgm:constr type="w" for="ch" forName="dot8" refType="userD"/>
                  <dgm:constr type="h" for="ch" forName="dot8" refType="userD"/>
                  <dgm:constr type="ctrX" for="ch" forName="dot9" refType="w" fact="0.3753"/>
                  <dgm:constr type="ctrY" for="ch" forName="dot9" refType="h" fact="0.4556"/>
                  <dgm:constr type="w" for="ch" forName="dot9" refType="userD"/>
                  <dgm:constr type="h" for="ch" forName="dot9" refType="userD"/>
                  <dgm:constr type="ctrX" for="ch" forName="dot10" refType="w" fact="0.3491"/>
                  <dgm:constr type="ctrY" for="ch" forName="dot10" refType="h" fact="0.2816"/>
                  <dgm:constr type="w" for="ch" forName="dot10" refType="userD"/>
                  <dgm:constr type="h" for="ch" forName="dot10" refType="userD"/>
                  <dgm:constr type="ctrX" for="ch" forName="dotArrow1" refType="w" fact="0.3719"/>
                  <dgm:constr type="ctrY" for="ch" forName="dotArrow1" refType="h" fact="0.0748"/>
                  <dgm:constr type="w" for="ch" forName="dotArrow1" refType="userD"/>
                  <dgm:constr type="h" for="ch" forName="dotArrow1" refType="userD"/>
                  <dgm:constr type="ctrX" for="ch" forName="dotArrow2" refType="w" fact="0.3563"/>
                  <dgm:constr type="ctrY" for="ch" forName="dotArrow2" refType="h" fact="0.0581"/>
                  <dgm:constr type="w" for="ch" forName="dotArrow2" refType="userD"/>
                  <dgm:constr type="h" for="ch" forName="dotArrow2" refType="userD"/>
                  <dgm:constr type="ctrX" for="ch" forName="dotArrow3" refType="w" fact="0.3407"/>
                  <dgm:constr type="ctrY" for="ch" forName="dotArrow3" refType="h" fact="0.0414"/>
                  <dgm:constr type="w" for="ch" forName="dotArrow3" refType="userD"/>
                  <dgm:constr type="h" for="ch" forName="dotArrow3" refType="userD"/>
                  <dgm:constr type="ctrX" for="ch" forName="dotArrow4" refType="w" fact="0.325"/>
                  <dgm:constr type="ctrY" for="ch" forName="dotArrow4" refType="h" fact="0.0581"/>
                  <dgm:constr type="w" for="ch" forName="dotArrow4" refType="userD"/>
                  <dgm:constr type="h" for="ch" forName="dotArrow4" refType="userD"/>
                  <dgm:constr type="ctrX" for="ch" forName="dotArrow5" refType="w" fact="0.3094"/>
                  <dgm:constr type="ctrY" for="ch" forName="dotArrow5" refType="h" fact="0.0748"/>
                  <dgm:constr type="w" for="ch" forName="dotArrow5" refType="userD"/>
                  <dgm:constr type="h" for="ch" forName="dotArrow5" refType="userD"/>
                  <dgm:constr type="ctrX" for="ch" forName="dotArrow6" refType="w" fact="0.3407"/>
                  <dgm:constr type="ctrY" for="ch" forName="dotArrow6" refType="h" fact="0.0766"/>
                  <dgm:constr type="w" for="ch" forName="dotArrow6" refType="userD"/>
                  <dgm:constr type="h" for="ch" forName="dotArrow6" refType="userD"/>
                  <dgm:constr type="ctrX" for="ch" forName="dotArrow7" refType="w" fact="0.3407"/>
                  <dgm:constr type="ctrY" for="ch" forName="dotArrow7" refType="h" fact="0.1118"/>
                  <dgm:constr type="w" for="ch" forName="dotArrow7" refType="userD"/>
                  <dgm:constr type="h" for="ch" forName="dotArrow7" refType="userD"/>
                  <dgm:constr type="r" for="ch" forName="parTx1" refType="w" fact="0.7909"/>
                  <dgm:constr type="t" for="ch" forName="parTx1" refType="h" fact="0.9433"/>
                  <dgm:constr type="w" for="ch" forName="parTx1" refType="w" fact="0.2275"/>
                  <dgm:constr type="h" for="ch" forName="parTx1" refType="h" fact="0.0811"/>
                  <dgm:constr type="ctrX" for="ch" forName="picture1" refType="w" fact="0.8012"/>
                  <dgm:constr type="ctrY" for="ch" forName="picture1" refType="h" fact="0.9322"/>
                  <dgm:constr type="w" for="ch" forName="picture1" refType="w" fact="0.1055"/>
                  <dgm:constr type="h" for="ch" forName="picture1" refType="h" fact="0.140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727"/>
                  <dgm:constr type="t" for="ch" forName="parTx2" refType="h" fact="0.8468"/>
                  <dgm:constr type="w" for="ch" forName="parTx2" refType="w" fact="0.2275"/>
                  <dgm:constr type="h" for="ch" forName="parTx2" refType="h" fact="0.0811"/>
                  <dgm:constr type="ctrX" for="ch" forName="picture2" refType="w" fact="0.5831"/>
                  <dgm:constr type="ctrY" for="ch" forName="picture2" refType="h" fact="0.8357"/>
                  <dgm:constr type="w" for="ch" forName="picture2" refType="w" fact="0.1055"/>
                  <dgm:constr type="h" for="ch" forName="picture2" refType="h" fact="0.140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651"/>
                  <dgm:constr type="t" for="ch" forName="parTx3" refType="h" fact="0.7023"/>
                  <dgm:constr type="w" for="ch" forName="parTx3" refType="w" fact="0.2275"/>
                  <dgm:constr type="h" for="ch" forName="parTx3" refType="h" fact="0.0811"/>
                  <dgm:constr type="ctrX" for="ch" forName="picture3" refType="w" fact="0.4755"/>
                  <dgm:constr type="ctrY" for="ch" forName="picture3" refType="h" fact="0.6912"/>
                  <dgm:constr type="w" for="ch" forName="picture3" refType="w" fact="0.1055"/>
                  <dgm:constr type="h" for="ch" forName="picture3" refType="h" fact="0.140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002"/>
                  <dgm:constr type="t" for="ch" forName="parTx4" refType="h" fact="0.5441"/>
                  <dgm:constr type="w" for="ch" forName="parTx4" refType="w" fact="0.2275"/>
                  <dgm:constr type="h" for="ch" forName="parTx4" refType="h" fact="0.0811"/>
                  <dgm:constr type="ctrX" for="ch" forName="picture4" refType="w" fact="0.4106"/>
                  <dgm:constr type="ctrY" for="ch" forName="picture4" refType="h" fact="0.533"/>
                  <dgm:constr type="w" for="ch" forName="picture4" refType="w" fact="0.1055"/>
                  <dgm:constr type="h" for="ch" forName="picture4" refType="h" fact="0.1403"/>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584"/>
                  <dgm:constr type="t" for="ch" forName="parTx5" refType="h" fact="0.3737"/>
                  <dgm:constr type="w" for="ch" forName="parTx5" refType="w" fact="0.2275"/>
                  <dgm:constr type="h" for="ch" forName="parTx5" refType="h" fact="0.0811"/>
                  <dgm:constr type="ctrX" for="ch" forName="picture5" refType="w" fact="0.3687"/>
                  <dgm:constr type="ctrY" for="ch" forName="picture5" refType="h" fact="0.3626"/>
                  <dgm:constr type="w" for="ch" forName="picture5" refType="w" fact="0.1055"/>
                  <dgm:constr type="h" for="ch" forName="picture5" refType="h" fact="0.1403"/>
                  <dgm:constr type="r" for="ch" forName="desTx5" refType="l" refFor="ch" refForName="parTx5"/>
                  <dgm:constr type="l" for="ch" forName="desTx5"/>
                  <dgm:constr type="t" for="ch" forName="desTx5" refType="t" refFor="ch" refForName="parTx5"/>
                  <dgm:constr type="h" for="ch" forName="desTx5" refType="h" refFor="ch" refForName="parTx5"/>
                  <dgm:constr type="r" for="ch" forName="parTx6" refType="w" fact="0.3356"/>
                  <dgm:constr type="t" for="ch" forName="parTx6" refType="h" fact="0.2061"/>
                  <dgm:constr type="w" for="ch" forName="parTx6" refType="w" fact="0.2275"/>
                  <dgm:constr type="h" for="ch" forName="parTx6" refType="h" fact="0.0811"/>
                  <dgm:constr type="ctrX" for="ch" forName="picture6" refType="w" fact="0.3459"/>
                  <dgm:constr type="ctrY" for="ch" forName="picture6" refType="h" fact="0.195"/>
                  <dgm:constr type="w" for="ch" forName="picture6" refType="w" fact="0.1055"/>
                  <dgm:constr type="h" for="ch" forName="picture6" refType="h" fact="0.1403"/>
                  <dgm:constr type="r" for="ch" forName="desTx6" refType="l" refFor="ch" refForName="parTx6"/>
                  <dgm:constr type="l" for="ch" forName="desTx6"/>
                  <dgm:constr type="t" for="ch" forName="desTx6" refType="t" refFor="ch" refForName="parTx6"/>
                  <dgm:constr type="h" for="ch" forName="desTx6" refType="h" refFor="ch" refForName="parTx6"/>
                </dgm:constrLst>
              </dgm:if>
              <dgm:else name="Name61">
                <dgm:alg type="composite">
                  <dgm:param type="ar" val="1.122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userD" refType="w" fact="0.0125"/>
                  <dgm:constr type="ctrX" for="ch" forName="dot1" refType="w" fact="0.5724"/>
                  <dgm:constr type="ctrY" for="ch" forName="dot1" refType="h" fact="0.8839"/>
                  <dgm:constr type="w" for="ch" forName="dot1" refType="userD"/>
                  <dgm:constr type="h" for="ch" forName="dot1" refType="userD"/>
                  <dgm:constr type="ctrX" for="ch" forName="dot2" refType="w" fact="0.599"/>
                  <dgm:constr type="ctrY" for="ch" forName="dot2" refType="h" fact="0.8967"/>
                  <dgm:constr type="w" for="ch" forName="dot2" refType="userD"/>
                  <dgm:constr type="h" for="ch" forName="dot2" refType="userD"/>
                  <dgm:constr type="ctrX" for="ch" forName="dot3" refType="w" fact="0.6261"/>
                  <dgm:constr type="ctrY" for="ch" forName="dot3" refType="h" fact="0.9076"/>
                  <dgm:constr type="w" for="ch" forName="dot3" refType="userD"/>
                  <dgm:constr type="h" for="ch" forName="dot3" refType="userD"/>
                  <dgm:constr type="ctrX" for="ch" forName="dot4" refType="w" fact="0.6536"/>
                  <dgm:constr type="ctrY" for="ch" forName="dot4" refType="h" fact="0.9165"/>
                  <dgm:constr type="w" for="ch" forName="dot4" refType="userD"/>
                  <dgm:constr type="h" for="ch" forName="dot4" refType="userD"/>
                  <dgm:constr type="ctrX" for="ch" forName="dot5" refType="w" fact="0.6814"/>
                  <dgm:constr type="ctrY" for="ch" forName="dot5" refType="h" fact="0.9234"/>
                  <dgm:constr type="w" for="ch" forName="dot5" refType="userD"/>
                  <dgm:constr type="h" for="ch" forName="dot5" refType="userD"/>
                  <dgm:constr type="ctrX" for="ch" forName="dot6" refType="w" fact="0.4214"/>
                  <dgm:constr type="ctrY" for="ch" forName="dot6" refType="h" fact="0.764"/>
                  <dgm:constr type="w" for="ch" forName="dot6" refType="userD"/>
                  <dgm:constr type="h" for="ch" forName="dot6" refType="userD"/>
                  <dgm:constr type="ctrX" for="ch" forName="dot7" refType="w" fact="0.4436"/>
                  <dgm:constr type="ctrY" for="ch" forName="dot7" refType="h" fact="0.7878"/>
                  <dgm:constr type="w" for="ch" forName="dot7" refType="userD"/>
                  <dgm:constr type="h" for="ch" forName="dot7" refType="userD"/>
                  <dgm:constr type="ctrX" for="ch" forName="dot8" refType="w" fact="0.325"/>
                  <dgm:constr type="ctrY" for="ch" forName="dot8" refType="h" fact="0.6227"/>
                  <dgm:constr type="w" for="ch" forName="dot8" refType="userD"/>
                  <dgm:constr type="h" for="ch" forName="dot8" refType="userD"/>
                  <dgm:constr type="ctrX" for="ch" forName="dot9" refType="w" fact="0.2597"/>
                  <dgm:constr type="ctrY" for="ch" forName="dot9" refType="h" fact="0.4556"/>
                  <dgm:constr type="w" for="ch" forName="dot9" refType="userD"/>
                  <dgm:constr type="h" for="ch" forName="dot9" refType="userD"/>
                  <dgm:constr type="ctrX" for="ch" forName="dot10" refType="w" fact="0.2286"/>
                  <dgm:constr type="ctrY" for="ch" forName="dot10" refType="h" fact="0.2816"/>
                  <dgm:constr type="w" for="ch" forName="dot10" refType="userD"/>
                  <dgm:constr type="h" for="ch" forName="dot10" refType="userD"/>
                  <dgm:constr type="ctrX" for="ch" forName="dotArrow1" refType="w" fact="0.2557"/>
                  <dgm:constr type="ctrY" for="ch" forName="dotArrow1" refType="h" fact="0.0748"/>
                  <dgm:constr type="w" for="ch" forName="dotArrow1" refType="userD"/>
                  <dgm:constr type="h" for="ch" forName="dotArrow1" refType="userD"/>
                  <dgm:constr type="ctrX" for="ch" forName="dotArrow2" refType="w" fact="0.2372"/>
                  <dgm:constr type="ctrY" for="ch" forName="dotArrow2" refType="h" fact="0.0581"/>
                  <dgm:constr type="w" for="ch" forName="dotArrow2" refType="userD"/>
                  <dgm:constr type="h" for="ch" forName="dotArrow2" refType="userD"/>
                  <dgm:constr type="ctrX" for="ch" forName="dotArrow3" refType="w" fact="0.2187"/>
                  <dgm:constr type="ctrY" for="ch" forName="dotArrow3" refType="h" fact="0.0414"/>
                  <dgm:constr type="w" for="ch" forName="dotArrow3" refType="userD"/>
                  <dgm:constr type="h" for="ch" forName="dotArrow3" refType="userD"/>
                  <dgm:constr type="ctrX" for="ch" forName="dotArrow4" refType="w" fact="0.2001"/>
                  <dgm:constr type="ctrY" for="ch" forName="dotArrow4" refType="h" fact="0.0581"/>
                  <dgm:constr type="w" for="ch" forName="dotArrow4" refType="userD"/>
                  <dgm:constr type="h" for="ch" forName="dotArrow4" refType="userD"/>
                  <dgm:constr type="ctrX" for="ch" forName="dotArrow5" refType="w" fact="0.1816"/>
                  <dgm:constr type="ctrY" for="ch" forName="dotArrow5" refType="h" fact="0.0748"/>
                  <dgm:constr type="w" for="ch" forName="dotArrow5" refType="userD"/>
                  <dgm:constr type="h" for="ch" forName="dotArrow5" refType="userD"/>
                  <dgm:constr type="ctrX" for="ch" forName="dotArrow6" refType="w" fact="0.2187"/>
                  <dgm:constr type="ctrY" for="ch" forName="dotArrow6" refType="h" fact="0.0766"/>
                  <dgm:constr type="w" for="ch" forName="dotArrow6" refType="userD"/>
                  <dgm:constr type="h" for="ch" forName="dotArrow6" refType="userD"/>
                  <dgm:constr type="ctrX" for="ch" forName="dotArrow7" refType="w" fact="0.2187"/>
                  <dgm:constr type="ctrY" for="ch" forName="dotArrow7" refType="h" fact="0.1118"/>
                  <dgm:constr type="w" for="ch" forName="dotArrow7" refType="userD"/>
                  <dgm:constr type="h" for="ch" forName="dotArrow7" refType="userD"/>
                  <dgm:constr type="r" for="ch" forName="parTx1" refType="w" fact="0.7522"/>
                  <dgm:constr type="t" for="ch" forName="parTx1" refType="h" fact="0.9416"/>
                  <dgm:constr type="w" for="ch" forName="parTx1" refType="w" fact="0.2696"/>
                  <dgm:constr type="h" for="ch" forName="parTx1" refType="h" fact="0.0811"/>
                  <dgm:constr type="ctrX" for="ch" forName="picture1" refType="w" fact="0.7644"/>
                  <dgm:constr type="ctrY" for="ch" forName="picture1" refType="h" fact="0.9322"/>
                  <dgm:constr type="w" for="ch" forName="picture1" refType="w" fact="0.125"/>
                  <dgm:constr type="h" for="ch" forName="picture1" refType="h" fact="0.1403"/>
                  <dgm:constr type="r" for="ch" forName="parTx2" refType="w" fact="0.4937"/>
                  <dgm:constr type="t" for="ch" forName="parTx2" refType="h" fact="0.8451"/>
                  <dgm:constr type="w" for="ch" forName="parTx2" refType="w" fact="0.2696"/>
                  <dgm:constr type="h" for="ch" forName="parTx2" refType="h" fact="0.0811"/>
                  <dgm:constr type="ctrX" for="ch" forName="picture2" refType="w" fact="0.5059"/>
                  <dgm:constr type="ctrY" for="ch" forName="picture2" refType="h" fact="0.8357"/>
                  <dgm:constr type="w" for="ch" forName="picture2" refType="w" fact="0.125"/>
                  <dgm:constr type="h" for="ch" forName="picture2" refType="h" fact="0.1403"/>
                  <dgm:constr type="r" for="ch" forName="parTx3" refType="w" fact="0.3662"/>
                  <dgm:constr type="t" for="ch" forName="parTx3" refType="h" fact="0.7006"/>
                  <dgm:constr type="w" for="ch" forName="parTx3" refType="w" fact="0.2696"/>
                  <dgm:constr type="h" for="ch" forName="parTx3" refType="h" fact="0.0811"/>
                  <dgm:constr type="ctrX" for="ch" forName="picture3" refType="w" fact="0.3784"/>
                  <dgm:constr type="ctrY" for="ch" forName="picture3" refType="h" fact="0.6912"/>
                  <dgm:constr type="w" for="ch" forName="picture3" refType="w" fact="0.125"/>
                  <dgm:constr type="h" for="ch" forName="picture3" refType="h" fact="0.1403"/>
                  <dgm:constr type="r" for="ch" forName="parTx4" refType="w" fact="0.2893"/>
                  <dgm:constr type="t" for="ch" forName="parTx4" refType="h" fact="0.5424"/>
                  <dgm:constr type="w" for="ch" forName="parTx4" refType="w" fact="0.2696"/>
                  <dgm:constr type="h" for="ch" forName="parTx4" refType="h" fact="0.0811"/>
                  <dgm:constr type="ctrX" for="ch" forName="picture4" refType="w" fact="0.3015"/>
                  <dgm:constr type="ctrY" for="ch" forName="picture4" refType="h" fact="0.533"/>
                  <dgm:constr type="w" for="ch" forName="picture4" refType="w" fact="0.125"/>
                  <dgm:constr type="h" for="ch" forName="picture4" refType="h" fact="0.1403"/>
                  <dgm:constr type="r" for="ch" forName="parTx5" refType="w" fact="0.2397"/>
                  <dgm:constr type="t" for="ch" forName="parTx5" refType="h" fact="0.372"/>
                  <dgm:constr type="w" for="ch" forName="parTx5" refType="w" fact="0.2696"/>
                  <dgm:constr type="h" for="ch" forName="parTx5" refType="h" fact="0.0811"/>
                  <dgm:constr type="ctrX" for="ch" forName="picture5" refType="w" fact="0.2519"/>
                  <dgm:constr type="ctrY" for="ch" forName="picture5" refType="h" fact="0.3626"/>
                  <dgm:constr type="w" for="ch" forName="picture5" refType="w" fact="0.125"/>
                  <dgm:constr type="h" for="ch" forName="picture5" refType="h" fact="0.1403"/>
                  <dgm:constr type="r" for="ch" forName="parTx6" refType="w" fact="0.2127"/>
                  <dgm:constr type="t" for="ch" forName="parTx6" refType="h" fact="0.2044"/>
                  <dgm:constr type="w" for="ch" forName="parTx6" refType="w" fact="0.2696"/>
                  <dgm:constr type="h" for="ch" forName="parTx6" refType="h" fact="0.0811"/>
                  <dgm:constr type="ctrX" for="ch" forName="picture6" refType="w" fact="0.2249"/>
                  <dgm:constr type="ctrY" for="ch" forName="picture6" refType="h" fact="0.195"/>
                  <dgm:constr type="w" for="ch" forName="picture6" refType="w" fact="0.125"/>
                  <dgm:constr type="h" for="ch" forName="picture6" refType="h" fact="0.1403"/>
                </dgm:constrLst>
              </dgm:else>
            </dgm:choose>
          </dgm:else>
        </dgm:choose>
      </dgm:if>
      <dgm:else name="Name62">
        <dgm:choose name="Name63">
          <dgm:if name="Name64" func="var" arg="dir" op="equ" val="norm">
            <dgm:choose name="Name65">
              <dgm:if name="Name66" axis="des" func="maxDepth" op="gt" val="1">
                <dgm:alg type="composite">
                  <dgm:param type="ar" val="1.2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primFontSz" for="ch" forName="desTx7" refType="primFontSz" refFor="ch" refForName="desTx1" op="equ"/>
                  <dgm:constr type="userD" refType="w" fact="0.0097"/>
                  <dgm:constr type="ctrX" for="ch" forName="dot1" refType="w" fact="0.3909"/>
                  <dgm:constr type="ctrY" for="ch" forName="dot1" refType="h" fact="0.8342"/>
                  <dgm:constr type="w" for="ch" forName="dot1" refType="userD"/>
                  <dgm:constr type="h" for="ch" forName="dot1" refType="userD"/>
                  <dgm:constr type="ctrX" for="ch" forName="dot2" refType="w" fact="0.3721"/>
                  <dgm:constr type="ctrY" for="ch" forName="dot2" refType="h" fact="0.8448"/>
                  <dgm:constr type="w" for="ch" forName="dot2" refType="userD"/>
                  <dgm:constr type="h" for="ch" forName="dot2" refType="userD"/>
                  <dgm:constr type="ctrX" for="ch" forName="dot3" refType="w" fact="0.353"/>
                  <dgm:constr type="ctrY" for="ch" forName="dot3" refType="h" fact="0.8539"/>
                  <dgm:constr type="w" for="ch" forName="dot3" refType="userD"/>
                  <dgm:constr type="h" for="ch" forName="dot3" refType="userD"/>
                  <dgm:constr type="ctrX" for="ch" forName="dot4" refType="w" fact="0.3337"/>
                  <dgm:constr type="ctrY" for="ch" forName="dot4" refType="h" fact="0.8615"/>
                  <dgm:constr type="w" for="ch" forName="dot4" refType="userD"/>
                  <dgm:constr type="h" for="ch" forName="dot4" refType="userD"/>
                  <dgm:constr type="ctrX" for="ch" forName="dot5" refType="w" fact="0.3142"/>
                  <dgm:constr type="ctrY" for="ch" forName="dot5" refType="h" fact="0.8676"/>
                  <dgm:constr type="w" for="ch" forName="dot5" refType="userD"/>
                  <dgm:constr type="h" for="ch" forName="dot5" refType="userD"/>
                  <dgm:constr type="ctrX" for="ch" forName="dot6" refType="w" fact="0.5088"/>
                  <dgm:constr type="ctrY" for="ch" forName="dot6" refType="h" fact="0.7255"/>
                  <dgm:constr type="w" for="ch" forName="dot6" refType="userD"/>
                  <dgm:constr type="h" for="ch" forName="dot6" refType="userD"/>
                  <dgm:constr type="ctrX" for="ch" forName="dot7" refType="w" fact="0.4926"/>
                  <dgm:constr type="ctrY" for="ch" forName="dot7" refType="h" fact="0.7454"/>
                  <dgm:constr type="w" for="ch" forName="dot7" refType="userD"/>
                  <dgm:constr type="h" for="ch" forName="dot7" refType="userD"/>
                  <dgm:constr type="ctrX" for="ch" forName="dot8" refType="w" fact="0.5836"/>
                  <dgm:constr type="ctrY" for="ch" forName="dot8" refType="h" fact="0.6026"/>
                  <dgm:constr type="w" for="ch" forName="dot8" refType="userD"/>
                  <dgm:constr type="h" for="ch" forName="dot8" refType="userD"/>
                  <dgm:constr type="ctrX" for="ch" forName="dot9" refType="w" fact="0.6371"/>
                  <dgm:constr type="ctrY" for="ch" forName="dot9" refType="h" fact="0.4632"/>
                  <dgm:constr type="w" for="ch" forName="dot9" refType="userD"/>
                  <dgm:constr type="h" for="ch" forName="dot9" refType="userD"/>
                  <dgm:constr type="ctrX" for="ch" forName="dot10" refType="w" fact="0.6701"/>
                  <dgm:constr type="ctrY" for="ch" forName="dot10" refType="h" fact="0.3187"/>
                  <dgm:constr type="w" for="ch" forName="dot10" refType="userD"/>
                  <dgm:constr type="h" for="ch" forName="dot10" refType="userD"/>
                  <dgm:constr type="ctrX" for="ch" forName="dot11" refType="w" fact="0.6853"/>
                  <dgm:constr type="ctrY" for="ch" forName="dot11" refType="h" fact="0.1763"/>
                  <dgm:constr type="w" for="ch" forName="dot11" refType="userD"/>
                  <dgm:constr type="h" for="ch" forName="dot11" refType="userD"/>
                  <dgm:constr type="ctrX" for="ch" forName="dotArrow1" refType="w" fact="0.6627"/>
                  <dgm:constr type="ctrY" for="ch" forName="dotArrow1" refType="h" fact="-0.0099"/>
                  <dgm:constr type="w" for="ch" forName="dotArrow1" refType="userD"/>
                  <dgm:constr type="h" for="ch" forName="dotArrow1" refType="userD"/>
                  <dgm:constr type="ctrX" for="ch" forName="dotArrow2" refType="w" fact="0.6773"/>
                  <dgm:constr type="ctrY" for="ch" forName="dotArrow2" refType="h" fact="-0.0239"/>
                  <dgm:constr type="w" for="ch" forName="dotArrow2" refType="userD"/>
                  <dgm:constr type="h" for="ch" forName="dotArrow2" refType="userD"/>
                  <dgm:constr type="ctrX" for="ch" forName="dotArrow3" refType="w" fact="0.6919"/>
                  <dgm:constr type="ctrY" for="ch" forName="dotArrow3" refType="h" fact="-0.0378"/>
                  <dgm:constr type="w" for="ch" forName="dotArrow3" refType="userD"/>
                  <dgm:constr type="h" for="ch" forName="dotArrow3" refType="userD"/>
                  <dgm:constr type="ctrX" for="ch" forName="dotArrow4" refType="w" fact="0.7065"/>
                  <dgm:constr type="ctrY" for="ch" forName="dotArrow4" refType="h" fact="-0.0239"/>
                  <dgm:constr type="w" for="ch" forName="dotArrow4" refType="userD"/>
                  <dgm:constr type="h" for="ch" forName="dotArrow4" refType="userD"/>
                  <dgm:constr type="ctrX" for="ch" forName="dotArrow5" refType="w" fact="0.7212"/>
                  <dgm:constr type="ctrY" for="ch" forName="dotArrow5" refType="h" fact="-0.0099"/>
                  <dgm:constr type="w" for="ch" forName="dotArrow5" refType="userD"/>
                  <dgm:constr type="h" for="ch" forName="dotArrow5" refType="userD"/>
                  <dgm:constr type="ctrX" for="ch" forName="dotArrow6" refType="w" fact="0.6919"/>
                  <dgm:constr type="ctrY" for="ch" forName="dotArrow6" refType="h" fact="-0.0084"/>
                  <dgm:constr type="w" for="ch" forName="dotArrow6" refType="userD"/>
                  <dgm:constr type="h" for="ch" forName="dotArrow6" refType="userD"/>
                  <dgm:constr type="ctrX" for="ch" forName="dotArrow7" refType="w" fact="0.6919"/>
                  <dgm:constr type="ctrY" for="ch" forName="dotArrow7" refType="h" fact="0.0211"/>
                  <dgm:constr type="w" for="ch" forName="dotArrow7" refType="userD"/>
                  <dgm:constr type="h" for="ch" forName="dotArrow7" refType="userD"/>
                  <dgm:constr type="l" for="ch" forName="parTx1" refType="w" fact="0.2556"/>
                  <dgm:constr type="t" for="ch" forName="parTx1" refType="h" fact="0.8856"/>
                  <dgm:constr type="w" for="ch" forName="parTx1" refType="w" fact="0.2101"/>
                  <dgm:constr type="h" for="ch" forName="parTx1" refType="h" fact="0.0704"/>
                  <dgm:constr type="ctrX" for="ch" forName="picture1" refType="w" fact="0.246"/>
                  <dgm:constr type="ctrY" for="ch" forName="picture1" refType="h" fact="0.8769"/>
                  <dgm:constr type="w" for="ch" forName="picture1" refType="w" fact="0.0974"/>
                  <dgm:constr type="h" for="ch" forName="picture1" refType="h" fact="0.1218"/>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535"/>
                  <dgm:constr type="t" for="ch" forName="parTx2" refType="h" fact="0.7956"/>
                  <dgm:constr type="w" for="ch" forName="parTx2" refType="w" fact="0.2101"/>
                  <dgm:constr type="h" for="ch" forName="parTx2" refType="h" fact="0.0704"/>
                  <dgm:constr type="ctrX" for="ch" forName="picture2" refType="w" fact="0.4439"/>
                  <dgm:constr type="ctrY" for="ch" forName="picture2" refType="h" fact="0.787"/>
                  <dgm:constr type="w" for="ch" forName="picture2" refType="w" fact="0.0974"/>
                  <dgm:constr type="h" for="ch" forName="picture2" refType="h" fact="0.1218"/>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511"/>
                  <dgm:constr type="t" for="ch" forName="parTx3" refType="h" fact="0.673"/>
                  <dgm:constr type="w" for="ch" forName="parTx3" refType="w" fact="0.2101"/>
                  <dgm:constr type="h" for="ch" forName="parTx3" refType="h" fact="0.0704"/>
                  <dgm:constr type="ctrX" for="ch" forName="picture3" refType="w" fact="0.5415"/>
                  <dgm:constr type="ctrY" for="ch" forName="picture3" refType="h" fact="0.6644"/>
                  <dgm:constr type="w" for="ch" forName="picture3" refType="w" fact="0.0974"/>
                  <dgm:constr type="h" for="ch" forName="picture3" refType="h" fact="0.1218"/>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6132"/>
                  <dgm:constr type="t" for="ch" forName="parTx4" refType="h" fact="0.538"/>
                  <dgm:constr type="w" for="ch" forName="parTx4" refType="w" fact="0.2101"/>
                  <dgm:constr type="h" for="ch" forName="parTx4" refType="h" fact="0.0704"/>
                  <dgm:constr type="ctrX" for="ch" forName="picture4" refType="w" fact="0.6037"/>
                  <dgm:constr type="ctrY" for="ch" forName="picture4" refType="h" fact="0.5294"/>
                  <dgm:constr type="w" for="ch" forName="picture4" refType="w" fact="0.0974"/>
                  <dgm:constr type="h" for="ch" forName="picture4" refType="h" fact="0.1218"/>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576"/>
                  <dgm:constr type="t" for="ch" forName="parTx5" refType="h" fact="0.3951"/>
                  <dgm:constr type="w" for="ch" forName="parTx5" refType="w" fact="0.2101"/>
                  <dgm:constr type="h" for="ch" forName="parTx5" refType="h" fact="0.0704"/>
                  <dgm:constr type="ctrX" for="ch" forName="picture5" refType="w" fact="0.648"/>
                  <dgm:constr type="ctrY" for="ch" forName="picture5" refType="h" fact="0.3864"/>
                  <dgm:constr type="w" for="ch" forName="picture5" refType="w" fact="0.0974"/>
                  <dgm:constr type="h" for="ch" forName="picture5" refType="h" fact="0.1218"/>
                  <dgm:constr type="l" for="ch" forName="desTx5" refType="r" refFor="ch" refForName="parTx5"/>
                  <dgm:constr type="r" for="ch" forName="desTx5" refType="w"/>
                  <dgm:constr type="t" for="ch" forName="desTx5" refType="t" refFor="ch" refForName="parTx5"/>
                  <dgm:constr type="h" for="ch" forName="desTx5" refType="h" refFor="ch" refForName="parTx5"/>
                  <dgm:constr type="l" for="ch" forName="parTx6" refType="w" fact="0.6828"/>
                  <dgm:constr type="t" for="ch" forName="parTx6" refType="h" fact="0.2531"/>
                  <dgm:constr type="w" for="ch" forName="parTx6" refType="w" fact="0.2101"/>
                  <dgm:constr type="h" for="ch" forName="parTx6" refType="h" fact="0.0704"/>
                  <dgm:constr type="ctrX" for="ch" forName="picture6" refType="w" fact="0.6733"/>
                  <dgm:constr type="ctrY" for="ch" forName="picture6" refType="h" fact="0.2444"/>
                  <dgm:constr type="w" for="ch" forName="picture6" refType="w" fact="0.0974"/>
                  <dgm:constr type="h" for="ch" forName="picture6" refType="h" fact="0.1218"/>
                  <dgm:constr type="l" for="ch" forName="desTx6" refType="r" refFor="ch" refForName="parTx6"/>
                  <dgm:constr type="r" for="ch" forName="desTx6" refType="w"/>
                  <dgm:constr type="t" for="ch" forName="desTx6" refType="t" refFor="ch" refForName="parTx6"/>
                  <dgm:constr type="h" for="ch" forName="desTx6" refType="h" refFor="ch" refForName="parTx6"/>
                  <dgm:constr type="l" for="ch" forName="parTx7" refType="w" fact="0.6966"/>
                  <dgm:constr type="t" for="ch" forName="parTx7" refType="h" fact="0.1162"/>
                  <dgm:constr type="w" for="ch" forName="parTx7" refType="w" fact="0.2101"/>
                  <dgm:constr type="h" for="ch" forName="parTx7" refType="h" fact="0.0704"/>
                  <dgm:constr type="ctrX" for="ch" forName="picture7" refType="w" fact="0.6871"/>
                  <dgm:constr type="ctrY" for="ch" forName="picture7" refType="h" fact="0.1075"/>
                  <dgm:constr type="w" for="ch" forName="picture7" refType="w" fact="0.0974"/>
                  <dgm:constr type="h" for="ch" forName="picture7" refType="h" fact="0.1218"/>
                  <dgm:constr type="l" for="ch" forName="desTx7" refType="r" refFor="ch" refForName="parTx7"/>
                  <dgm:constr type="r" for="ch" forName="desTx7" refType="w"/>
                  <dgm:constr type="t" for="ch" forName="desTx7" refType="t" refFor="ch" refForName="parTx7"/>
                  <dgm:constr type="h" for="ch" forName="desTx7" refType="h" refFor="ch" refForName="parTx7"/>
                </dgm:constrLst>
              </dgm:if>
              <dgm:else name="Name67">
                <dgm:alg type="composite">
                  <dgm:param type="ar" val="1.096"/>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userD" refType="w" fact="0.0111"/>
                  <dgm:constr type="ctrX" for="ch" forName="dot1" refType="w" fact="0.4459"/>
                  <dgm:constr type="ctrY" for="ch" forName="dot1" refType="h" fact="0.8342"/>
                  <dgm:constr type="w" for="ch" forName="dot1" refType="userD"/>
                  <dgm:constr type="h" for="ch" forName="dot1" refType="userD"/>
                  <dgm:constr type="ctrX" for="ch" forName="dot2" refType="w" fact="0.4244"/>
                  <dgm:constr type="ctrY" for="ch" forName="dot2" refType="h" fact="0.8448"/>
                  <dgm:constr type="w" for="ch" forName="dot2" refType="userD"/>
                  <dgm:constr type="h" for="ch" forName="dot2" refType="userD"/>
                  <dgm:constr type="ctrX" for="ch" forName="dot3" refType="w" fact="0.4026"/>
                  <dgm:constr type="ctrY" for="ch" forName="dot3" refType="h" fact="0.8539"/>
                  <dgm:constr type="w" for="ch" forName="dot3" refType="userD"/>
                  <dgm:constr type="h" for="ch" forName="dot3" refType="userD"/>
                  <dgm:constr type="ctrX" for="ch" forName="dot4" refType="w" fact="0.3806"/>
                  <dgm:constr type="ctrY" for="ch" forName="dot4" refType="h" fact="0.8615"/>
                  <dgm:constr type="w" for="ch" forName="dot4" refType="userD"/>
                  <dgm:constr type="h" for="ch" forName="dot4" refType="userD"/>
                  <dgm:constr type="ctrX" for="ch" forName="dot5" refType="w" fact="0.3584"/>
                  <dgm:constr type="ctrY" for="ch" forName="dot5" refType="h" fact="0.8676"/>
                  <dgm:constr type="w" for="ch" forName="dot5" refType="userD"/>
                  <dgm:constr type="h" for="ch" forName="dot5" refType="userD"/>
                  <dgm:constr type="ctrX" for="ch" forName="dot6" refType="w" fact="0.5803"/>
                  <dgm:constr type="ctrY" for="ch" forName="dot6" refType="h" fact="0.7255"/>
                  <dgm:constr type="w" for="ch" forName="dot6" refType="userD"/>
                  <dgm:constr type="h" for="ch" forName="dot6" refType="userD"/>
                  <dgm:constr type="ctrX" for="ch" forName="dot7" refType="w" fact="0.5618"/>
                  <dgm:constr type="ctrY" for="ch" forName="dot7" refType="h" fact="0.7454"/>
                  <dgm:constr type="w" for="ch" forName="dot7" refType="userD"/>
                  <dgm:constr type="h" for="ch" forName="dot7" refType="userD"/>
                  <dgm:constr type="ctrX" for="ch" forName="dot8" refType="w" fact="0.6656"/>
                  <dgm:constr type="ctrY" for="ch" forName="dot8" refType="h" fact="0.6026"/>
                  <dgm:constr type="w" for="ch" forName="dot8" refType="userD"/>
                  <dgm:constr type="h" for="ch" forName="dot8" refType="userD"/>
                  <dgm:constr type="ctrX" for="ch" forName="dot9" refType="w" fact="0.7266"/>
                  <dgm:constr type="ctrY" for="ch" forName="dot9" refType="h" fact="0.4632"/>
                  <dgm:constr type="w" for="ch" forName="dot9" refType="userD"/>
                  <dgm:constr type="h" for="ch" forName="dot9" refType="userD"/>
                  <dgm:constr type="ctrX" for="ch" forName="dot10" refType="w" fact="0.7643"/>
                  <dgm:constr type="ctrY" for="ch" forName="dot10" refType="h" fact="0.3187"/>
                  <dgm:constr type="w" for="ch" forName="dot10" refType="userD"/>
                  <dgm:constr type="h" for="ch" forName="dot10" refType="userD"/>
                  <dgm:constr type="ctrX" for="ch" forName="dot11" refType="w" fact="0.7816"/>
                  <dgm:constr type="ctrY" for="ch" forName="dot11" refType="h" fact="0.1763"/>
                  <dgm:constr type="w" for="ch" forName="dot11" refType="userD"/>
                  <dgm:constr type="h" for="ch" forName="dot11" refType="userD"/>
                  <dgm:constr type="ctrX" for="ch" forName="dotArrow1" refType="w" fact="0.7558"/>
                  <dgm:constr type="ctrY" for="ch" forName="dotArrow1" refType="h" fact="-0.0099"/>
                  <dgm:constr type="w" for="ch" forName="dotArrow1" refType="userD"/>
                  <dgm:constr type="h" for="ch" forName="dotArrow1" refType="userD"/>
                  <dgm:constr type="ctrX" for="ch" forName="dotArrow2" refType="w" fact="0.7725"/>
                  <dgm:constr type="ctrY" for="ch" forName="dotArrow2" refType="h" fact="-0.0239"/>
                  <dgm:constr type="w" for="ch" forName="dotArrow2" refType="userD"/>
                  <dgm:constr type="h" for="ch" forName="dotArrow2" refType="userD"/>
                  <dgm:constr type="ctrX" for="ch" forName="dotArrow3" refType="w" fact="0.7892"/>
                  <dgm:constr type="ctrY" for="ch" forName="dotArrow3" refType="h" fact="-0.0378"/>
                  <dgm:constr type="w" for="ch" forName="dotArrow3" refType="userD"/>
                  <dgm:constr type="h" for="ch" forName="dotArrow3" refType="userD"/>
                  <dgm:constr type="ctrX" for="ch" forName="dotArrow4" refType="w" fact="0.8058"/>
                  <dgm:constr type="ctrY" for="ch" forName="dotArrow4" refType="h" fact="-0.0239"/>
                  <dgm:constr type="w" for="ch" forName="dotArrow4" refType="userD"/>
                  <dgm:constr type="h" for="ch" forName="dotArrow4" refType="userD"/>
                  <dgm:constr type="ctrX" for="ch" forName="dotArrow5" refType="w" fact="0.8225"/>
                  <dgm:constr type="ctrY" for="ch" forName="dotArrow5" refType="h" fact="-0.0099"/>
                  <dgm:constr type="w" for="ch" forName="dotArrow5" refType="userD"/>
                  <dgm:constr type="h" for="ch" forName="dotArrow5" refType="userD"/>
                  <dgm:constr type="ctrX" for="ch" forName="dotArrow6" refType="w" fact="0.7892"/>
                  <dgm:constr type="ctrY" for="ch" forName="dotArrow6" refType="h" fact="-0.0084"/>
                  <dgm:constr type="w" for="ch" forName="dotArrow6" refType="userD"/>
                  <dgm:constr type="h" for="ch" forName="dotArrow6" refType="userD"/>
                  <dgm:constr type="ctrX" for="ch" forName="dotArrow7" refType="w" fact="0.7892"/>
                  <dgm:constr type="ctrY" for="ch" forName="dotArrow7" refType="h" fact="0.0211"/>
                  <dgm:constr type="w" for="ch" forName="dotArrow7" refType="userD"/>
                  <dgm:constr type="h" for="ch" forName="dotArrow7" refType="userD"/>
                  <dgm:constr type="l" for="ch" forName="parTx1" refType="w" fact="0.2915"/>
                  <dgm:constr type="t" for="ch" forName="parTx1" refType="h" fact="0.8845"/>
                  <dgm:constr type="w" for="ch" forName="parTx1" refType="w" fact="0.2396"/>
                  <dgm:constr type="h" for="ch" forName="parTx1" refType="h" fact="0.0704"/>
                  <dgm:constr type="ctrX" for="ch" forName="picture1" refType="w" fact="0.2806"/>
                  <dgm:constr type="ctrY" for="ch" forName="picture1" refType="h" fact="0.8769"/>
                  <dgm:constr type="w" for="ch" forName="picture1" refType="w" fact="0.1111"/>
                  <dgm:constr type="h" for="ch" forName="picture1" refType="h" fact="0.1218"/>
                  <dgm:constr type="l" for="ch" forName="parTx2" refType="w" fact="0.5172"/>
                  <dgm:constr type="t" for="ch" forName="parTx2" refType="h" fact="0.7946"/>
                  <dgm:constr type="w" for="ch" forName="parTx2" refType="w" fact="0.2396"/>
                  <dgm:constr type="h" for="ch" forName="parTx2" refType="h" fact="0.0704"/>
                  <dgm:constr type="ctrX" for="ch" forName="picture2" refType="w" fact="0.5063"/>
                  <dgm:constr type="ctrY" for="ch" forName="picture2" refType="h" fact="0.787"/>
                  <dgm:constr type="w" for="ch" forName="picture2" refType="w" fact="0.1111"/>
                  <dgm:constr type="h" for="ch" forName="picture2" refType="h" fact="0.1218"/>
                  <dgm:constr type="l" for="ch" forName="parTx3" refType="w" fact="0.6285"/>
                  <dgm:constr type="t" for="ch" forName="parTx3" refType="h" fact="0.672"/>
                  <dgm:constr type="w" for="ch" forName="parTx3" refType="w" fact="0.2396"/>
                  <dgm:constr type="h" for="ch" forName="parTx3" refType="h" fact="0.0704"/>
                  <dgm:constr type="ctrX" for="ch" forName="picture3" refType="w" fact="0.6176"/>
                  <dgm:constr type="ctrY" for="ch" forName="picture3" refType="h" fact="0.6644"/>
                  <dgm:constr type="w" for="ch" forName="picture3" refType="w" fact="0.1111"/>
                  <dgm:constr type="h" for="ch" forName="picture3" refType="h" fact="0.1218"/>
                  <dgm:constr type="l" for="ch" forName="parTx4" refType="w" fact="0.6994"/>
                  <dgm:constr type="t" for="ch" forName="parTx4" refType="h" fact="0.5369"/>
                  <dgm:constr type="w" for="ch" forName="parTx4" refType="w" fact="0.2396"/>
                  <dgm:constr type="h" for="ch" forName="parTx4" refType="h" fact="0.0704"/>
                  <dgm:constr type="ctrX" for="ch" forName="picture4" refType="w" fact="0.6885"/>
                  <dgm:constr type="ctrY" for="ch" forName="picture4" refType="h" fact="0.5294"/>
                  <dgm:constr type="w" for="ch" forName="picture4" refType="w" fact="0.1111"/>
                  <dgm:constr type="h" for="ch" forName="picture4" refType="h" fact="0.1218"/>
                  <dgm:constr type="l" for="ch" forName="parTx5" refType="w" fact="0.75"/>
                  <dgm:constr type="t" for="ch" forName="parTx5" refType="h" fact="0.394"/>
                  <dgm:constr type="w" for="ch" forName="parTx5" refType="w" fact="0.2396"/>
                  <dgm:constr type="h" for="ch" forName="parTx5" refType="h" fact="0.0704"/>
                  <dgm:constr type="ctrX" for="ch" forName="picture5" refType="w" fact="0.7391"/>
                  <dgm:constr type="ctrY" for="ch" forName="picture5" refType="h" fact="0.3864"/>
                  <dgm:constr type="w" for="ch" forName="picture5" refType="w" fact="0.1111"/>
                  <dgm:constr type="h" for="ch" forName="picture5" refType="h" fact="0.1218"/>
                  <dgm:constr type="l" for="ch" forName="parTx6" refType="w" fact="0.7788"/>
                  <dgm:constr type="t" for="ch" forName="parTx6" refType="h" fact="0.252"/>
                  <dgm:constr type="w" for="ch" forName="parTx6" refType="w" fact="0.2396"/>
                  <dgm:constr type="h" for="ch" forName="parTx6" refType="h" fact="0.0704"/>
                  <dgm:constr type="ctrX" for="ch" forName="picture6" refType="w" fact="0.7679"/>
                  <dgm:constr type="ctrY" for="ch" forName="picture6" refType="h" fact="0.2444"/>
                  <dgm:constr type="w" for="ch" forName="picture6" refType="w" fact="0.1111"/>
                  <dgm:constr type="h" for="ch" forName="picture6" refType="h" fact="0.1218"/>
                  <dgm:constr type="l" for="ch" forName="parTx7" refType="w" fact="0.7945"/>
                  <dgm:constr type="t" for="ch" forName="parTx7" refType="h" fact="0.1151"/>
                  <dgm:constr type="w" for="ch" forName="parTx7" refType="w" fact="0.2396"/>
                  <dgm:constr type="h" for="ch" forName="parTx7" refType="h" fact="0.0704"/>
                  <dgm:constr type="ctrX" for="ch" forName="picture7" refType="w" fact="0.7836"/>
                  <dgm:constr type="ctrY" for="ch" forName="picture7" refType="h" fact="0.1075"/>
                  <dgm:constr type="w" for="ch" forName="picture7" refType="w" fact="0.1111"/>
                  <dgm:constr type="h" for="ch" forName="picture7" refType="h" fact="0.1218"/>
                </dgm:constrLst>
              </dgm:else>
            </dgm:choose>
          </dgm:if>
          <dgm:else name="Name68">
            <dgm:choose name="Name69">
              <dgm:if name="Name70" axis="des" func="maxDepth" op="gt" val="1">
                <dgm:alg type="composite">
                  <dgm:param type="ar" val="1.2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primFontSz" for="ch" forName="desTx7" refType="primFontSz" refFor="ch" refForName="desTx1" op="equ"/>
                  <dgm:constr type="userD" refType="w" fact="0.0097"/>
                  <dgm:constr type="ctrX" for="ch" forName="dot1" refType="w" fact="0.6091"/>
                  <dgm:constr type="ctrY" for="ch" forName="dot1" refType="h" fact="0.8342"/>
                  <dgm:constr type="w" for="ch" forName="dot1" refType="userD"/>
                  <dgm:constr type="h" for="ch" forName="dot1" refType="userD"/>
                  <dgm:constr type="ctrX" for="ch" forName="dot2" refType="w" fact="0.6279"/>
                  <dgm:constr type="ctrY" for="ch" forName="dot2" refType="h" fact="0.8448"/>
                  <dgm:constr type="w" for="ch" forName="dot2" refType="userD"/>
                  <dgm:constr type="h" for="ch" forName="dot2" refType="userD"/>
                  <dgm:constr type="ctrX" for="ch" forName="dot3" refType="w" fact="0.647"/>
                  <dgm:constr type="ctrY" for="ch" forName="dot3" refType="h" fact="0.8539"/>
                  <dgm:constr type="w" for="ch" forName="dot3" refType="userD"/>
                  <dgm:constr type="h" for="ch" forName="dot3" refType="userD"/>
                  <dgm:constr type="ctrX" for="ch" forName="dot4" refType="w" fact="0.6663"/>
                  <dgm:constr type="ctrY" for="ch" forName="dot4" refType="h" fact="0.8615"/>
                  <dgm:constr type="w" for="ch" forName="dot4" refType="userD"/>
                  <dgm:constr type="h" for="ch" forName="dot4" refType="userD"/>
                  <dgm:constr type="ctrX" for="ch" forName="dot5" refType="w" fact="0.6858"/>
                  <dgm:constr type="ctrY" for="ch" forName="dot5" refType="h" fact="0.8676"/>
                  <dgm:constr type="w" for="ch" forName="dot5" refType="userD"/>
                  <dgm:constr type="h" for="ch" forName="dot5" refType="userD"/>
                  <dgm:constr type="ctrX" for="ch" forName="dot6" refType="w" fact="0.4912"/>
                  <dgm:constr type="ctrY" for="ch" forName="dot6" refType="h" fact="0.7255"/>
                  <dgm:constr type="w" for="ch" forName="dot6" refType="userD"/>
                  <dgm:constr type="h" for="ch" forName="dot6" refType="userD"/>
                  <dgm:constr type="ctrX" for="ch" forName="dot7" refType="w" fact="0.5074"/>
                  <dgm:constr type="ctrY" for="ch" forName="dot7" refType="h" fact="0.7454"/>
                  <dgm:constr type="w" for="ch" forName="dot7" refType="userD"/>
                  <dgm:constr type="h" for="ch" forName="dot7" refType="userD"/>
                  <dgm:constr type="ctrX" for="ch" forName="dot8" refType="w" fact="0.4164"/>
                  <dgm:constr type="ctrY" for="ch" forName="dot8" refType="h" fact="0.6026"/>
                  <dgm:constr type="w" for="ch" forName="dot8" refType="userD"/>
                  <dgm:constr type="h" for="ch" forName="dot8" refType="userD"/>
                  <dgm:constr type="ctrX" for="ch" forName="dot9" refType="w" fact="0.3629"/>
                  <dgm:constr type="ctrY" for="ch" forName="dot9" refType="h" fact="0.4632"/>
                  <dgm:constr type="w" for="ch" forName="dot9" refType="userD"/>
                  <dgm:constr type="h" for="ch" forName="dot9" refType="userD"/>
                  <dgm:constr type="ctrX" for="ch" forName="dot10" refType="w" fact="0.3299"/>
                  <dgm:constr type="ctrY" for="ch" forName="dot10" refType="h" fact="0.3187"/>
                  <dgm:constr type="w" for="ch" forName="dot10" refType="userD"/>
                  <dgm:constr type="h" for="ch" forName="dot10" refType="userD"/>
                  <dgm:constr type="ctrX" for="ch" forName="dot11" refType="w" fact="0.3147"/>
                  <dgm:constr type="ctrY" for="ch" forName="dot11" refType="h" fact="0.1763"/>
                  <dgm:constr type="w" for="ch" forName="dot11" refType="userD"/>
                  <dgm:constr type="h" for="ch" forName="dot11" refType="userD"/>
                  <dgm:constr type="ctrX" for="ch" forName="dotArrow1" refType="w" fact="0.3373"/>
                  <dgm:constr type="ctrY" for="ch" forName="dotArrow1" refType="h" fact="-0.0099"/>
                  <dgm:constr type="w" for="ch" forName="dotArrow1" refType="userD"/>
                  <dgm:constr type="h" for="ch" forName="dotArrow1" refType="userD"/>
                  <dgm:constr type="ctrX" for="ch" forName="dotArrow2" refType="w" fact="0.3227"/>
                  <dgm:constr type="ctrY" for="ch" forName="dotArrow2" refType="h" fact="-0.0239"/>
                  <dgm:constr type="w" for="ch" forName="dotArrow2" refType="userD"/>
                  <dgm:constr type="h" for="ch" forName="dotArrow2" refType="userD"/>
                  <dgm:constr type="ctrX" for="ch" forName="dotArrow3" refType="w" fact="0.3081"/>
                  <dgm:constr type="ctrY" for="ch" forName="dotArrow3" refType="h" fact="-0.0378"/>
                  <dgm:constr type="w" for="ch" forName="dotArrow3" refType="userD"/>
                  <dgm:constr type="h" for="ch" forName="dotArrow3" refType="userD"/>
                  <dgm:constr type="ctrX" for="ch" forName="dotArrow4" refType="w" fact="0.2935"/>
                  <dgm:constr type="ctrY" for="ch" forName="dotArrow4" refType="h" fact="-0.0239"/>
                  <dgm:constr type="w" for="ch" forName="dotArrow4" refType="userD"/>
                  <dgm:constr type="h" for="ch" forName="dotArrow4" refType="userD"/>
                  <dgm:constr type="ctrX" for="ch" forName="dotArrow5" refType="w" fact="0.2788"/>
                  <dgm:constr type="ctrY" for="ch" forName="dotArrow5" refType="h" fact="-0.0099"/>
                  <dgm:constr type="w" for="ch" forName="dotArrow5" refType="userD"/>
                  <dgm:constr type="h" for="ch" forName="dotArrow5" refType="userD"/>
                  <dgm:constr type="ctrX" for="ch" forName="dotArrow6" refType="w" fact="0.3081"/>
                  <dgm:constr type="ctrY" for="ch" forName="dotArrow6" refType="h" fact="-0.0084"/>
                  <dgm:constr type="w" for="ch" forName="dotArrow6" refType="userD"/>
                  <dgm:constr type="h" for="ch" forName="dotArrow6" refType="userD"/>
                  <dgm:constr type="ctrX" for="ch" forName="dotArrow7" refType="w" fact="0.3081"/>
                  <dgm:constr type="ctrY" for="ch" forName="dotArrow7" refType="h" fact="0.0211"/>
                  <dgm:constr type="w" for="ch" forName="dotArrow7" refType="userD"/>
                  <dgm:constr type="h" for="ch" forName="dotArrow7" refType="userD"/>
                  <dgm:constr type="r" for="ch" forName="parTx1" refType="w" fact="0.7444"/>
                  <dgm:constr type="t" for="ch" forName="parTx1" refType="h" fact="0.8856"/>
                  <dgm:constr type="w" for="ch" forName="parTx1" refType="w" fact="0.2101"/>
                  <dgm:constr type="h" for="ch" forName="parTx1" refType="h" fact="0.0704"/>
                  <dgm:constr type="ctrX" for="ch" forName="picture1" refType="w" fact="0.754"/>
                  <dgm:constr type="ctrY" for="ch" forName="picture1" refType="h" fact="0.8769"/>
                  <dgm:constr type="w" for="ch" forName="picture1" refType="w" fact="0.0974"/>
                  <dgm:constr type="h" for="ch" forName="picture1" refType="h" fact="0.1218"/>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465"/>
                  <dgm:constr type="t" for="ch" forName="parTx2" refType="h" fact="0.7956"/>
                  <dgm:constr type="w" for="ch" forName="parTx2" refType="w" fact="0.2101"/>
                  <dgm:constr type="h" for="ch" forName="parTx2" refType="h" fact="0.0704"/>
                  <dgm:constr type="ctrX" for="ch" forName="picture2" refType="w" fact="0.5561"/>
                  <dgm:constr type="ctrY" for="ch" forName="picture2" refType="h" fact="0.787"/>
                  <dgm:constr type="w" for="ch" forName="picture2" refType="w" fact="0.0974"/>
                  <dgm:constr type="h" for="ch" forName="picture2" refType="h" fact="0.1218"/>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489"/>
                  <dgm:constr type="t" for="ch" forName="parTx3" refType="h" fact="0.673"/>
                  <dgm:constr type="w" for="ch" forName="parTx3" refType="w" fact="0.2101"/>
                  <dgm:constr type="h" for="ch" forName="parTx3" refType="h" fact="0.0704"/>
                  <dgm:constr type="ctrX" for="ch" forName="picture3" refType="w" fact="0.4585"/>
                  <dgm:constr type="ctrY" for="ch" forName="picture3" refType="h" fact="0.6644"/>
                  <dgm:constr type="w" for="ch" forName="picture3" refType="w" fact="0.0974"/>
                  <dgm:constr type="h" for="ch" forName="picture3" refType="h" fact="0.1218"/>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3868"/>
                  <dgm:constr type="t" for="ch" forName="parTx4" refType="h" fact="0.538"/>
                  <dgm:constr type="w" for="ch" forName="parTx4" refType="w" fact="0.2101"/>
                  <dgm:constr type="h" for="ch" forName="parTx4" refType="h" fact="0.0704"/>
                  <dgm:constr type="ctrX" for="ch" forName="picture4" refType="w" fact="0.3963"/>
                  <dgm:constr type="ctrY" for="ch" forName="picture4" refType="h" fact="0.5294"/>
                  <dgm:constr type="w" for="ch" forName="picture4" refType="w" fact="0.0974"/>
                  <dgm:constr type="h" for="ch" forName="picture4" refType="h" fact="0.1218"/>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424"/>
                  <dgm:constr type="t" for="ch" forName="parTx5" refType="h" fact="0.3951"/>
                  <dgm:constr type="w" for="ch" forName="parTx5" refType="w" fact="0.2101"/>
                  <dgm:constr type="h" for="ch" forName="parTx5" refType="h" fact="0.0704"/>
                  <dgm:constr type="ctrX" for="ch" forName="picture5" refType="w" fact="0.352"/>
                  <dgm:constr type="ctrY" for="ch" forName="picture5" refType="h" fact="0.3864"/>
                  <dgm:constr type="w" for="ch" forName="picture5" refType="w" fact="0.0974"/>
                  <dgm:constr type="h" for="ch" forName="picture5" refType="h" fact="0.1218"/>
                  <dgm:constr type="r" for="ch" forName="desTx5" refType="l" refFor="ch" refForName="parTx5"/>
                  <dgm:constr type="l" for="ch" forName="desTx5"/>
                  <dgm:constr type="t" for="ch" forName="desTx5" refType="t" refFor="ch" refForName="parTx5"/>
                  <dgm:constr type="h" for="ch" forName="desTx5" refType="h" refFor="ch" refForName="parTx5"/>
                  <dgm:constr type="r" for="ch" forName="parTx6" refType="w" fact="0.3172"/>
                  <dgm:constr type="t" for="ch" forName="parTx6" refType="h" fact="0.2531"/>
                  <dgm:constr type="w" for="ch" forName="parTx6" refType="w" fact="0.2101"/>
                  <dgm:constr type="h" for="ch" forName="parTx6" refType="h" fact="0.0704"/>
                  <dgm:constr type="ctrX" for="ch" forName="picture6" refType="w" fact="0.3267"/>
                  <dgm:constr type="ctrY" for="ch" forName="picture6" refType="h" fact="0.2444"/>
                  <dgm:constr type="w" for="ch" forName="picture6" refType="w" fact="0.0974"/>
                  <dgm:constr type="h" for="ch" forName="picture6" refType="h" fact="0.1218"/>
                  <dgm:constr type="r" for="ch" forName="desTx6" refType="l" refFor="ch" refForName="parTx6"/>
                  <dgm:constr type="l" for="ch" forName="desTx6"/>
                  <dgm:constr type="t" for="ch" forName="desTx6" refType="t" refFor="ch" refForName="parTx6"/>
                  <dgm:constr type="h" for="ch" forName="desTx6" refType="h" refFor="ch" refForName="parTx6"/>
                  <dgm:constr type="r" for="ch" forName="parTx7" refType="w" fact="0.3034"/>
                  <dgm:constr type="t" for="ch" forName="parTx7" refType="h" fact="0.1162"/>
                  <dgm:constr type="w" for="ch" forName="parTx7" refType="w" fact="0.2101"/>
                  <dgm:constr type="h" for="ch" forName="parTx7" refType="h" fact="0.0704"/>
                  <dgm:constr type="ctrX" for="ch" forName="picture7" refType="w" fact="0.3129"/>
                  <dgm:constr type="ctrY" for="ch" forName="picture7" refType="h" fact="0.1075"/>
                  <dgm:constr type="w" for="ch" forName="picture7" refType="w" fact="0.0974"/>
                  <dgm:constr type="h" for="ch" forName="picture7" refType="h" fact="0.1218"/>
                  <dgm:constr type="r" for="ch" forName="desTx7" refType="l" refFor="ch" refForName="parTx7"/>
                  <dgm:constr type="l" for="ch" forName="desTx7"/>
                  <dgm:constr type="t" for="ch" forName="desTx7" refType="t" refFor="ch" refForName="parTx7"/>
                  <dgm:constr type="h" for="ch" forName="desTx7" refType="h" refFor="ch" refForName="parTx7"/>
                </dgm:constrLst>
              </dgm:if>
              <dgm:else name="Name71">
                <dgm:alg type="composite">
                  <dgm:param type="ar" val="1.096"/>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userD" refType="w" fact="0.0111"/>
                  <dgm:constr type="ctrX" for="ch" forName="dot1" refType="w" fact="0.5541"/>
                  <dgm:constr type="ctrY" for="ch" forName="dot1" refType="h" fact="0.8342"/>
                  <dgm:constr type="w" for="ch" forName="dot1" refType="userD"/>
                  <dgm:constr type="h" for="ch" forName="dot1" refType="userD"/>
                  <dgm:constr type="ctrX" for="ch" forName="dot2" refType="w" fact="0.5756"/>
                  <dgm:constr type="ctrY" for="ch" forName="dot2" refType="h" fact="0.8448"/>
                  <dgm:constr type="w" for="ch" forName="dot2" refType="userD"/>
                  <dgm:constr type="h" for="ch" forName="dot2" refType="userD"/>
                  <dgm:constr type="ctrX" for="ch" forName="dot3" refType="w" fact="0.5974"/>
                  <dgm:constr type="ctrY" for="ch" forName="dot3" refType="h" fact="0.8539"/>
                  <dgm:constr type="w" for="ch" forName="dot3" refType="userD"/>
                  <dgm:constr type="h" for="ch" forName="dot3" refType="userD"/>
                  <dgm:constr type="ctrX" for="ch" forName="dot4" refType="w" fact="0.6194"/>
                  <dgm:constr type="ctrY" for="ch" forName="dot4" refType="h" fact="0.8615"/>
                  <dgm:constr type="w" for="ch" forName="dot4" refType="userD"/>
                  <dgm:constr type="h" for="ch" forName="dot4" refType="userD"/>
                  <dgm:constr type="ctrX" for="ch" forName="dot5" refType="w" fact="0.6416"/>
                  <dgm:constr type="ctrY" for="ch" forName="dot5" refType="h" fact="0.8676"/>
                  <dgm:constr type="w" for="ch" forName="dot5" refType="userD"/>
                  <dgm:constr type="h" for="ch" forName="dot5" refType="userD"/>
                  <dgm:constr type="ctrX" for="ch" forName="dot6" refType="w" fact="0.4197"/>
                  <dgm:constr type="ctrY" for="ch" forName="dot6" refType="h" fact="0.7255"/>
                  <dgm:constr type="w" for="ch" forName="dot6" refType="userD"/>
                  <dgm:constr type="h" for="ch" forName="dot6" refType="userD"/>
                  <dgm:constr type="ctrX" for="ch" forName="dot7" refType="w" fact="0.4382"/>
                  <dgm:constr type="ctrY" for="ch" forName="dot7" refType="h" fact="0.7454"/>
                  <dgm:constr type="w" for="ch" forName="dot7" refType="userD"/>
                  <dgm:constr type="h" for="ch" forName="dot7" refType="userD"/>
                  <dgm:constr type="ctrX" for="ch" forName="dot8" refType="w" fact="0.3344"/>
                  <dgm:constr type="ctrY" for="ch" forName="dot8" refType="h" fact="0.6026"/>
                  <dgm:constr type="w" for="ch" forName="dot8" refType="userD"/>
                  <dgm:constr type="h" for="ch" forName="dot8" refType="userD"/>
                  <dgm:constr type="ctrX" for="ch" forName="dot9" refType="w" fact="0.2734"/>
                  <dgm:constr type="ctrY" for="ch" forName="dot9" refType="h" fact="0.4632"/>
                  <dgm:constr type="w" for="ch" forName="dot9" refType="userD"/>
                  <dgm:constr type="h" for="ch" forName="dot9" refType="userD"/>
                  <dgm:constr type="ctrX" for="ch" forName="dot10" refType="w" fact="0.2357"/>
                  <dgm:constr type="ctrY" for="ch" forName="dot10" refType="h" fact="0.3187"/>
                  <dgm:constr type="w" for="ch" forName="dot10" refType="userD"/>
                  <dgm:constr type="h" for="ch" forName="dot10" refType="userD"/>
                  <dgm:constr type="ctrX" for="ch" forName="dot11" refType="w" fact="0.2184"/>
                  <dgm:constr type="ctrY" for="ch" forName="dot11" refType="h" fact="0.1763"/>
                  <dgm:constr type="w" for="ch" forName="dot11" refType="userD"/>
                  <dgm:constr type="h" for="ch" forName="dot11" refType="userD"/>
                  <dgm:constr type="ctrX" for="ch" forName="dotArrow1" refType="w" fact="0.2442"/>
                  <dgm:constr type="ctrY" for="ch" forName="dotArrow1" refType="h" fact="-0.0099"/>
                  <dgm:constr type="w" for="ch" forName="dotArrow1" refType="userD"/>
                  <dgm:constr type="h" for="ch" forName="dotArrow1" refType="userD"/>
                  <dgm:constr type="ctrX" for="ch" forName="dotArrow2" refType="w" fact="0.2275"/>
                  <dgm:constr type="ctrY" for="ch" forName="dotArrow2" refType="h" fact="-0.0239"/>
                  <dgm:constr type="w" for="ch" forName="dotArrow2" refType="userD"/>
                  <dgm:constr type="h" for="ch" forName="dotArrow2" refType="userD"/>
                  <dgm:constr type="ctrX" for="ch" forName="dotArrow3" refType="w" fact="0.2108"/>
                  <dgm:constr type="ctrY" for="ch" forName="dotArrow3" refType="h" fact="-0.0378"/>
                  <dgm:constr type="w" for="ch" forName="dotArrow3" refType="userD"/>
                  <dgm:constr type="h" for="ch" forName="dotArrow3" refType="userD"/>
                  <dgm:constr type="ctrX" for="ch" forName="dotArrow4" refType="w" fact="0.1942"/>
                  <dgm:constr type="ctrY" for="ch" forName="dotArrow4" refType="h" fact="-0.0239"/>
                  <dgm:constr type="w" for="ch" forName="dotArrow4" refType="userD"/>
                  <dgm:constr type="h" for="ch" forName="dotArrow4" refType="userD"/>
                  <dgm:constr type="ctrX" for="ch" forName="dotArrow5" refType="w" fact="0.1775"/>
                  <dgm:constr type="ctrY" for="ch" forName="dotArrow5" refType="h" fact="-0.0099"/>
                  <dgm:constr type="w" for="ch" forName="dotArrow5" refType="userD"/>
                  <dgm:constr type="h" for="ch" forName="dotArrow5" refType="userD"/>
                  <dgm:constr type="ctrX" for="ch" forName="dotArrow6" refType="w" fact="0.2108"/>
                  <dgm:constr type="ctrY" for="ch" forName="dotArrow6" refType="h" fact="-0.0084"/>
                  <dgm:constr type="w" for="ch" forName="dotArrow6" refType="userD"/>
                  <dgm:constr type="h" for="ch" forName="dotArrow6" refType="userD"/>
                  <dgm:constr type="ctrX" for="ch" forName="dotArrow7" refType="w" fact="0.2108"/>
                  <dgm:constr type="ctrY" for="ch" forName="dotArrow7" refType="h" fact="0.0211"/>
                  <dgm:constr type="w" for="ch" forName="dotArrow7" refType="userD"/>
                  <dgm:constr type="h" for="ch" forName="dotArrow7" refType="userD"/>
                  <dgm:constr type="r" for="ch" forName="parTx1" refType="w" fact="0.7085"/>
                  <dgm:constr type="t" for="ch" forName="parTx1" refType="h" fact="0.8845"/>
                  <dgm:constr type="w" for="ch" forName="parTx1" refType="w" fact="0.2396"/>
                  <dgm:constr type="h" for="ch" forName="parTx1" refType="h" fact="0.0704"/>
                  <dgm:constr type="ctrX" for="ch" forName="picture1" refType="w" fact="0.7194"/>
                  <dgm:constr type="ctrY" for="ch" forName="picture1" refType="h" fact="0.8769"/>
                  <dgm:constr type="w" for="ch" forName="picture1" refType="w" fact="0.1111"/>
                  <dgm:constr type="h" for="ch" forName="picture1" refType="h" fact="0.1218"/>
                  <dgm:constr type="r" for="ch" forName="parTx2" refType="w" fact="0.4828"/>
                  <dgm:constr type="t" for="ch" forName="parTx2" refType="h" fact="0.7946"/>
                  <dgm:constr type="w" for="ch" forName="parTx2" refType="w" fact="0.2396"/>
                  <dgm:constr type="h" for="ch" forName="parTx2" refType="h" fact="0.0704"/>
                  <dgm:constr type="ctrX" for="ch" forName="picture2" refType="w" fact="0.4937"/>
                  <dgm:constr type="ctrY" for="ch" forName="picture2" refType="h" fact="0.787"/>
                  <dgm:constr type="w" for="ch" forName="picture2" refType="w" fact="0.1111"/>
                  <dgm:constr type="h" for="ch" forName="picture2" refType="h" fact="0.1218"/>
                  <dgm:constr type="r" for="ch" forName="parTx3" refType="w" fact="0.3715"/>
                  <dgm:constr type="t" for="ch" forName="parTx3" refType="h" fact="0.672"/>
                  <dgm:constr type="w" for="ch" forName="parTx3" refType="w" fact="0.2396"/>
                  <dgm:constr type="h" for="ch" forName="parTx3" refType="h" fact="0.0704"/>
                  <dgm:constr type="ctrX" for="ch" forName="picture3" refType="w" fact="0.3824"/>
                  <dgm:constr type="ctrY" for="ch" forName="picture3" refType="h" fact="0.6644"/>
                  <dgm:constr type="w" for="ch" forName="picture3" refType="w" fact="0.1111"/>
                  <dgm:constr type="h" for="ch" forName="picture3" refType="h" fact="0.1218"/>
                  <dgm:constr type="r" for="ch" forName="parTx4" refType="w" fact="0.3006"/>
                  <dgm:constr type="t" for="ch" forName="parTx4" refType="h" fact="0.5369"/>
                  <dgm:constr type="w" for="ch" forName="parTx4" refType="w" fact="0.2396"/>
                  <dgm:constr type="h" for="ch" forName="parTx4" refType="h" fact="0.0704"/>
                  <dgm:constr type="ctrX" for="ch" forName="picture4" refType="w" fact="0.3115"/>
                  <dgm:constr type="ctrY" for="ch" forName="picture4" refType="h" fact="0.5294"/>
                  <dgm:constr type="w" for="ch" forName="picture4" refType="w" fact="0.1111"/>
                  <dgm:constr type="h" for="ch" forName="picture4" refType="h" fact="0.1218"/>
                  <dgm:constr type="r" for="ch" forName="parTx5" refType="w" fact="0.25"/>
                  <dgm:constr type="t" for="ch" forName="parTx5" refType="h" fact="0.394"/>
                  <dgm:constr type="w" for="ch" forName="parTx5" refType="w" fact="0.2396"/>
                  <dgm:constr type="h" for="ch" forName="parTx5" refType="h" fact="0.0704"/>
                  <dgm:constr type="ctrX" for="ch" forName="picture5" refType="w" fact="0.2609"/>
                  <dgm:constr type="ctrY" for="ch" forName="picture5" refType="h" fact="0.3864"/>
                  <dgm:constr type="w" for="ch" forName="picture5" refType="w" fact="0.1111"/>
                  <dgm:constr type="h" for="ch" forName="picture5" refType="h" fact="0.1218"/>
                  <dgm:constr type="r" for="ch" forName="parTx6" refType="w" fact="0.2212"/>
                  <dgm:constr type="t" for="ch" forName="parTx6" refType="h" fact="0.252"/>
                  <dgm:constr type="w" for="ch" forName="parTx6" refType="w" fact="0.2396"/>
                  <dgm:constr type="h" for="ch" forName="parTx6" refType="h" fact="0.0704"/>
                  <dgm:constr type="ctrX" for="ch" forName="picture6" refType="w" fact="0.2321"/>
                  <dgm:constr type="ctrY" for="ch" forName="picture6" refType="h" fact="0.2444"/>
                  <dgm:constr type="w" for="ch" forName="picture6" refType="w" fact="0.1111"/>
                  <dgm:constr type="h" for="ch" forName="picture6" refType="h" fact="0.1218"/>
                  <dgm:constr type="r" for="ch" forName="parTx7" refType="w" fact="0.2055"/>
                  <dgm:constr type="t" for="ch" forName="parTx7" refType="h" fact="0.1151"/>
                  <dgm:constr type="w" for="ch" forName="parTx7" refType="w" fact="0.2396"/>
                  <dgm:constr type="h" for="ch" forName="parTx7" refType="h" fact="0.0704"/>
                  <dgm:constr type="ctrX" for="ch" forName="picture7" refType="w" fact="0.2164"/>
                  <dgm:constr type="ctrY" for="ch" forName="picture7" refType="h" fact="0.1075"/>
                  <dgm:constr type="w" for="ch" forName="picture7" refType="w" fact="0.1111"/>
                  <dgm:constr type="h" for="ch" forName="picture7" refType="h" fact="0.1218"/>
                </dgm:constrLst>
              </dgm:else>
            </dgm:choose>
          </dgm:else>
        </dgm:choose>
      </dgm:else>
    </dgm:choose>
    <dgm:forEach name="wrapper" axis="self" ptType="parTrans">
      <dgm:forEach name="wrapper2" axis="self" ptType="sibTrans" st="2">
        <dgm:forEach name="imageRepeat" axis="self">
          <dgm:layoutNode name="imageRepeatNode" styleLbl="fgImgPlace1">
            <dgm:alg type="sp"/>
            <dgm:shape xmlns:r="http://schemas.openxmlformats.org/officeDocument/2006/relationships" type="ellipse" r:blip="" blipPhldr="1">
              <dgm:adjLst/>
            </dgm:shape>
            <dgm:presOf axis="self"/>
          </dgm:layoutNode>
        </dgm:forEach>
      </dgm:forEach>
    </dgm:forEach>
    <dgm:choose name="Name72">
      <dgm:if name="Name73" axis="ch" ptType="node" func="cnt" op="gte" val="2">
        <dgm:layoutNode name="dot1" styleLbl="alignNode1">
          <dgm:alg type="sp"/>
          <dgm:shape xmlns:r="http://schemas.openxmlformats.org/officeDocument/2006/relationships" type="ellipse" r:blip="">
            <dgm:adjLst/>
          </dgm:shape>
          <dgm:presOf/>
        </dgm:layoutNode>
        <dgm:layoutNode name="dot2" styleLbl="alignNode1">
          <dgm:alg type="sp"/>
          <dgm:shape xmlns:r="http://schemas.openxmlformats.org/officeDocument/2006/relationships" type="ellipse" r:blip="">
            <dgm:adjLst/>
          </dgm:shape>
          <dgm:presOf/>
        </dgm:layoutNode>
        <dgm:layoutNode name="dot3" styleLbl="alignNode1">
          <dgm:alg type="sp"/>
          <dgm:shape xmlns:r="http://schemas.openxmlformats.org/officeDocument/2006/relationships" type="ellipse" r:blip="">
            <dgm:adjLst/>
          </dgm:shape>
          <dgm:presOf/>
        </dgm:layoutNode>
      </dgm:if>
      <dgm:else name="Name74"/>
    </dgm:choose>
    <dgm:choose name="Name75">
      <dgm:if name="Name76" axis="ch" ptType="node" func="cnt" op="gte" val="3">
        <dgm:layoutNode name="dot4" styleLbl="alignNode1">
          <dgm:alg type="sp"/>
          <dgm:shape xmlns:r="http://schemas.openxmlformats.org/officeDocument/2006/relationships" type="ellipse" r:blip="">
            <dgm:adjLst/>
          </dgm:shape>
          <dgm:presOf/>
        </dgm:layoutNode>
        <dgm:layoutNode name="dot5" styleLbl="alignNode1">
          <dgm:alg type="sp"/>
          <dgm:shape xmlns:r="http://schemas.openxmlformats.org/officeDocument/2006/relationships" type="ellipse" r:blip="">
            <dgm:adjLst/>
          </dgm:shape>
          <dgm:presOf/>
        </dgm:layoutNode>
      </dgm:if>
      <dgm:else name="Name77"/>
    </dgm:choose>
    <dgm:choose name="Name78">
      <dgm:if name="Name79" axis="ch" ptType="node" func="cnt" op="gte" val="4">
        <dgm:layoutNode name="dot6" styleLbl="alignNode1">
          <dgm:alg type="sp"/>
          <dgm:shape xmlns:r="http://schemas.openxmlformats.org/officeDocument/2006/relationships" type="ellipse" r:blip="">
            <dgm:adjLst/>
          </dgm:shape>
          <dgm:presOf/>
        </dgm:layoutNode>
      </dgm:if>
      <dgm:else name="Name80"/>
    </dgm:choose>
    <dgm:choose name="Name81">
      <dgm:if name="Name82" axis="ch" ptType="node" func="cnt" op="gte" val="5">
        <dgm:layoutNode name="dot7" styleLbl="alignNode1">
          <dgm:alg type="sp"/>
          <dgm:shape xmlns:r="http://schemas.openxmlformats.org/officeDocument/2006/relationships" type="ellipse" r:blip="">
            <dgm:adjLst/>
          </dgm:shape>
          <dgm:presOf/>
        </dgm:layoutNode>
        <dgm:layoutNode name="dot8" styleLbl="alignNode1">
          <dgm:alg type="sp"/>
          <dgm:shape xmlns:r="http://schemas.openxmlformats.org/officeDocument/2006/relationships" type="ellipse" r:blip="">
            <dgm:adjLst/>
          </dgm:shape>
          <dgm:presOf/>
        </dgm:layoutNode>
      </dgm:if>
      <dgm:else name="Name83"/>
    </dgm:choose>
    <dgm:choose name="Name84">
      <dgm:if name="Name85" axis="ch" ptType="node" func="cnt" op="gte" val="6">
        <dgm:layoutNode name="dot9" styleLbl="alignNode1">
          <dgm:alg type="sp"/>
          <dgm:shape xmlns:r="http://schemas.openxmlformats.org/officeDocument/2006/relationships" type="ellipse" r:blip="">
            <dgm:adjLst/>
          </dgm:shape>
          <dgm:presOf/>
        </dgm:layoutNode>
        <dgm:layoutNode name="dot10" styleLbl="alignNode1">
          <dgm:alg type="sp"/>
          <dgm:shape xmlns:r="http://schemas.openxmlformats.org/officeDocument/2006/relationships" type="ellipse" r:blip="">
            <dgm:adjLst/>
          </dgm:shape>
          <dgm:presOf/>
        </dgm:layoutNode>
      </dgm:if>
      <dgm:else name="Name86"/>
    </dgm:choose>
    <dgm:choose name="Name87">
      <dgm:if name="Name88" axis="ch" ptType="node" func="cnt" op="gte" val="7">
        <dgm:layoutNode name="dot11" styleLbl="alignNode1">
          <dgm:alg type="sp"/>
          <dgm:shape xmlns:r="http://schemas.openxmlformats.org/officeDocument/2006/relationships" type="ellipse" r:blip="">
            <dgm:adjLst/>
          </dgm:shape>
          <dgm:presOf/>
        </dgm:layoutNode>
      </dgm:if>
      <dgm:else name="Name89"/>
    </dgm:choose>
    <dgm:choose name="Name90">
      <dgm:if name="Name91" axis="ch" ptType="node" func="cnt" op="gte" val="2">
        <dgm:layoutNode name="dotArrow1" styleLbl="alignNode1">
          <dgm:alg type="sp"/>
          <dgm:shape xmlns:r="http://schemas.openxmlformats.org/officeDocument/2006/relationships" type="ellipse" r:blip="">
            <dgm:adjLst/>
          </dgm:shape>
          <dgm:presOf/>
        </dgm:layoutNode>
        <dgm:layoutNode name="dotArrow2" styleLbl="alignNode1">
          <dgm:alg type="sp"/>
          <dgm:shape xmlns:r="http://schemas.openxmlformats.org/officeDocument/2006/relationships" type="ellipse" r:blip="">
            <dgm:adjLst/>
          </dgm:shape>
          <dgm:presOf/>
        </dgm:layoutNode>
        <dgm:layoutNode name="dotArrow3" styleLbl="alignNode1">
          <dgm:alg type="sp"/>
          <dgm:shape xmlns:r="http://schemas.openxmlformats.org/officeDocument/2006/relationships" type="ellipse" r:blip="">
            <dgm:adjLst/>
          </dgm:shape>
          <dgm:presOf/>
        </dgm:layoutNode>
        <dgm:layoutNode name="dotArrow4" styleLbl="alignNode1">
          <dgm:alg type="sp"/>
          <dgm:shape xmlns:r="http://schemas.openxmlformats.org/officeDocument/2006/relationships" type="ellipse" r:blip="">
            <dgm:adjLst/>
          </dgm:shape>
          <dgm:presOf/>
        </dgm:layoutNode>
        <dgm:layoutNode name="dotArrow5" styleLbl="alignNode1">
          <dgm:alg type="sp"/>
          <dgm:shape xmlns:r="http://schemas.openxmlformats.org/officeDocument/2006/relationships" type="ellipse" r:blip="">
            <dgm:adjLst/>
          </dgm:shape>
          <dgm:presOf/>
        </dgm:layoutNode>
        <dgm:layoutNode name="dotArrow6" styleLbl="alignNode1">
          <dgm:alg type="sp"/>
          <dgm:shape xmlns:r="http://schemas.openxmlformats.org/officeDocument/2006/relationships" type="ellipse" r:blip="">
            <dgm:adjLst/>
          </dgm:shape>
          <dgm:presOf/>
        </dgm:layoutNode>
        <dgm:layoutNode name="dotArrow7" styleLbl="alignNode1">
          <dgm:alg type="sp"/>
          <dgm:shape xmlns:r="http://schemas.openxmlformats.org/officeDocument/2006/relationships" type="ellipse" r:blip="">
            <dgm:adjLst/>
          </dgm:shape>
          <dgm:presOf/>
        </dgm:layoutNode>
      </dgm:if>
      <dgm:else name="Name92"/>
    </dgm:choose>
    <dgm:forEach name="Name93" axis="ch" ptType="node" cnt="1">
      <dgm:layoutNode name="parTx1">
        <dgm:choose name="Name94">
          <dgm:if name="Name95" func="var" arg="dir" op="equ" val="norm">
            <dgm:alg type="tx">
              <dgm:param type="parTxLTRAlign" val="l"/>
              <dgm:param type="parTxRTLAlign" val="r"/>
            </dgm:alg>
          </dgm:if>
          <dgm:else name="Name96">
            <dgm:alg type="tx">
              <dgm:param type="parTxLTRAlign" val="r"/>
              <dgm:param type="parTxRTLAlign" val="l"/>
            </dgm:alg>
          </dgm:else>
        </dgm:choose>
        <dgm:shape xmlns:r="http://schemas.openxmlformats.org/officeDocument/2006/relationships" type="roundRect" r:blip="">
          <dgm:adjLst/>
        </dgm:shape>
        <dgm:presOf axis="self" ptType="node"/>
        <dgm:choose name="Name97">
          <dgm:if name="Name98" func="var" arg="dir" op="equ" val="norm">
            <dgm:constrLst>
              <dgm:constr type="lMarg" refType="w" fact="0.6"/>
              <dgm:constr type="rMarg" refType="primFontSz" fact="0.3"/>
              <dgm:constr type="tMarg" refType="primFontSz" fact="0.3"/>
              <dgm:constr type="bMarg" refType="primFontSz" fact="0.3"/>
            </dgm:constrLst>
          </dgm:if>
          <dgm:else name="Name99">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00">
        <dgm:if name="Name101" axis="ch" ptType="node" func="cnt" op="gte" val="1">
          <dgm:layoutNode name="desTx1" styleLbl="revTx">
            <dgm:varLst>
              <dgm:bulletEnabled val="1"/>
            </dgm:varLst>
            <dgm:choose name="Name102">
              <dgm:if name="Name103" func="var" arg="dir" op="equ" val="norm">
                <dgm:choose name="Name104">
                  <dgm:if name="Name105" axis="ch" ptType="node" func="cnt" op="gte" val="2">
                    <dgm:alg type="tx">
                      <dgm:param type="parTxLTRAlign" val="l"/>
                      <dgm:param type="parTxRTLAlign" val="l"/>
                      <dgm:param type="stBulletLvl" val="1"/>
                    </dgm:alg>
                  </dgm:if>
                  <dgm:else name="Name106">
                    <dgm:alg type="tx">
                      <dgm:param type="parTxLTRAlign" val="l"/>
                      <dgm:param type="parTxRTLAlign" val="l"/>
                    </dgm:alg>
                  </dgm:else>
                </dgm:choose>
              </dgm:if>
              <dgm:else name="Name107">
                <dgm:choose name="Name108">
                  <dgm:if name="Name109" axis="ch" ptType="node" func="cnt" op="gte" val="2">
                    <dgm:alg type="tx">
                      <dgm:param type="parTxLTRAlign" val="r"/>
                      <dgm:param type="parTxRTLAlign" val="r"/>
                      <dgm:param type="shpTxLTRAlignCh" val="r"/>
                      <dgm:param type="shpTxRTLAlignCh" val="r"/>
                      <dgm:param type="stBulletLvl" val="1"/>
                    </dgm:alg>
                  </dgm:if>
                  <dgm:else name="Name110">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11"/>
      </dgm:choose>
    </dgm:forEach>
    <dgm:forEach name="Name112" axis="ch" ptType="sibTrans" hideLastTrans="0" cnt="1">
      <dgm:layoutNode name="picture1">
        <dgm:alg type="sp"/>
        <dgm:shape xmlns:r="http://schemas.openxmlformats.org/officeDocument/2006/relationships" r:blip="">
          <dgm:adjLst/>
        </dgm:shape>
        <dgm:presOf/>
        <dgm:constrLst/>
        <dgm:forEach name="Name113" ref="imageRepeat"/>
      </dgm:layoutNode>
    </dgm:forEach>
    <dgm:forEach name="Name114" axis="ch" ptType="node" st="2" cnt="1">
      <dgm:layoutNode name="parTx2">
        <dgm:choose name="Name115">
          <dgm:if name="Name116" func="var" arg="dir" op="equ" val="norm">
            <dgm:alg type="tx">
              <dgm:param type="parTxLTRAlign" val="l"/>
              <dgm:param type="parTxRTLAlign" val="r"/>
            </dgm:alg>
          </dgm:if>
          <dgm:else name="Name117">
            <dgm:alg type="tx">
              <dgm:param type="parTxLTRAlign" val="r"/>
              <dgm:param type="parTxRTLAlign" val="l"/>
            </dgm:alg>
          </dgm:else>
        </dgm:choose>
        <dgm:shape xmlns:r="http://schemas.openxmlformats.org/officeDocument/2006/relationships" type="roundRect" r:blip="">
          <dgm:adjLst/>
        </dgm:shape>
        <dgm:presOf axis="self" ptType="node"/>
        <dgm:choose name="Name118">
          <dgm:if name="Name119" func="var" arg="dir" op="equ" val="norm">
            <dgm:constrLst>
              <dgm:constr type="lMarg" refType="w" fact="0.6"/>
              <dgm:constr type="rMarg" refType="primFontSz" fact="0.3"/>
              <dgm:constr type="tMarg" refType="primFontSz" fact="0.3"/>
              <dgm:constr type="bMarg" refType="primFontSz" fact="0.3"/>
            </dgm:constrLst>
          </dgm:if>
          <dgm:else name="Name120">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21">
        <dgm:if name="Name122" axis="ch" ptType="node" func="cnt" op="gte" val="1">
          <dgm:layoutNode name="desTx2" styleLbl="revTx">
            <dgm:varLst>
              <dgm:bulletEnabled val="1"/>
            </dgm:varLst>
            <dgm:choose name="Name123">
              <dgm:if name="Name124" func="var" arg="dir" op="equ" val="norm">
                <dgm:choose name="Name125">
                  <dgm:if name="Name126" axis="ch" ptType="node" func="cnt" op="gte" val="2">
                    <dgm:alg type="tx">
                      <dgm:param type="parTxLTRAlign" val="l"/>
                      <dgm:param type="parTxRTLAlign" val="l"/>
                      <dgm:param type="stBulletLvl" val="1"/>
                    </dgm:alg>
                  </dgm:if>
                  <dgm:else name="Name127">
                    <dgm:alg type="tx">
                      <dgm:param type="parTxLTRAlign" val="l"/>
                      <dgm:param type="parTxRTLAlign" val="l"/>
                    </dgm:alg>
                  </dgm:else>
                </dgm:choose>
              </dgm:if>
              <dgm:else name="Name128">
                <dgm:choose name="Name129">
                  <dgm:if name="Name130" axis="ch" ptType="node" func="cnt" op="gte" val="2">
                    <dgm:alg type="tx">
                      <dgm:param type="parTxLTRAlign" val="r"/>
                      <dgm:param type="parTxRTLAlign" val="r"/>
                      <dgm:param type="shpTxLTRAlignCh" val="r"/>
                      <dgm:param type="shpTxRTLAlignCh" val="r"/>
                      <dgm:param type="stBulletLvl" val="1"/>
                    </dgm:alg>
                  </dgm:if>
                  <dgm:else name="Name131">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32"/>
      </dgm:choose>
    </dgm:forEach>
    <dgm:forEach name="Name133" axis="ch" ptType="sibTrans" hideLastTrans="0" st="2" cnt="1">
      <dgm:layoutNode name="picture2">
        <dgm:alg type="sp"/>
        <dgm:shape xmlns:r="http://schemas.openxmlformats.org/officeDocument/2006/relationships" r:blip="">
          <dgm:adjLst/>
        </dgm:shape>
        <dgm:presOf/>
        <dgm:constrLst/>
        <dgm:forEach name="Name134" ref="imageRepeat"/>
      </dgm:layoutNode>
    </dgm:forEach>
    <dgm:forEach name="Name135" axis="ch" ptType="node" st="3" cnt="1">
      <dgm:layoutNode name="parTx3">
        <dgm:choose name="Name136">
          <dgm:if name="Name137" func="var" arg="dir" op="equ" val="norm">
            <dgm:alg type="tx">
              <dgm:param type="parTxLTRAlign" val="l"/>
              <dgm:param type="parTxRTLAlign" val="r"/>
            </dgm:alg>
          </dgm:if>
          <dgm:else name="Name138">
            <dgm:alg type="tx">
              <dgm:param type="parTxLTRAlign" val="r"/>
              <dgm:param type="parTxRTLAlign" val="l"/>
            </dgm:alg>
          </dgm:else>
        </dgm:choose>
        <dgm:shape xmlns:r="http://schemas.openxmlformats.org/officeDocument/2006/relationships" type="roundRect" r:blip="">
          <dgm:adjLst/>
        </dgm:shape>
        <dgm:presOf axis="self" ptType="node"/>
        <dgm:choose name="Name139">
          <dgm:if name="Name140" func="var" arg="dir" op="equ" val="norm">
            <dgm:constrLst>
              <dgm:constr type="lMarg" refType="w" fact="0.6"/>
              <dgm:constr type="rMarg" refType="primFontSz" fact="0.3"/>
              <dgm:constr type="tMarg" refType="primFontSz" fact="0.3"/>
              <dgm:constr type="bMarg" refType="primFontSz" fact="0.3"/>
            </dgm:constrLst>
          </dgm:if>
          <dgm:else name="Name141">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42">
        <dgm:if name="Name143" axis="ch" ptType="node" func="cnt" op="gte" val="1">
          <dgm:layoutNode name="desTx3" styleLbl="revTx">
            <dgm:varLst>
              <dgm:bulletEnabled val="1"/>
            </dgm:varLst>
            <dgm:choose name="Name144">
              <dgm:if name="Name145" func="var" arg="dir" op="equ" val="norm">
                <dgm:choose name="Name146">
                  <dgm:if name="Name147" axis="ch" ptType="node" func="cnt" op="gte" val="2">
                    <dgm:alg type="tx">
                      <dgm:param type="parTxLTRAlign" val="l"/>
                      <dgm:param type="parTxRTLAlign" val="l"/>
                      <dgm:param type="stBulletLvl" val="1"/>
                    </dgm:alg>
                  </dgm:if>
                  <dgm:else name="Name148">
                    <dgm:alg type="tx">
                      <dgm:param type="parTxLTRAlign" val="l"/>
                      <dgm:param type="parTxRTLAlign" val="l"/>
                    </dgm:alg>
                  </dgm:else>
                </dgm:choose>
              </dgm:if>
              <dgm:else name="Name149">
                <dgm:choose name="Name150">
                  <dgm:if name="Name151" axis="ch" ptType="node" func="cnt" op="gte" val="2">
                    <dgm:alg type="tx">
                      <dgm:param type="parTxLTRAlign" val="r"/>
                      <dgm:param type="parTxRTLAlign" val="r"/>
                      <dgm:param type="shpTxLTRAlignCh" val="r"/>
                      <dgm:param type="shpTxRTLAlignCh" val="r"/>
                      <dgm:param type="stBulletLvl" val="1"/>
                    </dgm:alg>
                  </dgm:if>
                  <dgm:else name="Name152">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53"/>
      </dgm:choose>
    </dgm:forEach>
    <dgm:forEach name="Name154" axis="ch" ptType="sibTrans" hideLastTrans="0" st="3" cnt="1">
      <dgm:layoutNode name="picture3">
        <dgm:alg type="sp"/>
        <dgm:shape xmlns:r="http://schemas.openxmlformats.org/officeDocument/2006/relationships" r:blip="">
          <dgm:adjLst/>
        </dgm:shape>
        <dgm:presOf/>
        <dgm:constrLst/>
        <dgm:forEach name="Name155" ref="imageRepeat"/>
      </dgm:layoutNode>
    </dgm:forEach>
    <dgm:forEach name="Name156" axis="ch" ptType="node" st="4" cnt="1">
      <dgm:layoutNode name="parTx4">
        <dgm:choose name="Name157">
          <dgm:if name="Name158" func="var" arg="dir" op="equ" val="norm">
            <dgm:alg type="tx">
              <dgm:param type="parTxLTRAlign" val="l"/>
              <dgm:param type="parTxRTLAlign" val="r"/>
            </dgm:alg>
          </dgm:if>
          <dgm:else name="Name159">
            <dgm:alg type="tx">
              <dgm:param type="parTxLTRAlign" val="r"/>
              <dgm:param type="parTxRTLAlign" val="l"/>
            </dgm:alg>
          </dgm:else>
        </dgm:choose>
        <dgm:shape xmlns:r="http://schemas.openxmlformats.org/officeDocument/2006/relationships" type="roundRect" r:blip="">
          <dgm:adjLst/>
        </dgm:shape>
        <dgm:presOf axis="self" ptType="node"/>
        <dgm:choose name="Name160">
          <dgm:if name="Name161" func="var" arg="dir" op="equ" val="norm">
            <dgm:constrLst>
              <dgm:constr type="lMarg" refType="w" fact="0.6"/>
              <dgm:constr type="rMarg" refType="primFontSz" fact="0.3"/>
              <dgm:constr type="tMarg" refType="primFontSz" fact="0.3"/>
              <dgm:constr type="bMarg" refType="primFontSz" fact="0.3"/>
            </dgm:constrLst>
          </dgm:if>
          <dgm:else name="Name162">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63">
        <dgm:if name="Name164" axis="ch" ptType="node" func="cnt" op="gte" val="1">
          <dgm:layoutNode name="desTx4" styleLbl="revTx">
            <dgm:varLst>
              <dgm:bulletEnabled val="1"/>
            </dgm:varLst>
            <dgm:choose name="Name165">
              <dgm:if name="Name166" func="var" arg="dir" op="equ" val="norm">
                <dgm:choose name="Name167">
                  <dgm:if name="Name168" axis="ch" ptType="node" func="cnt" op="gte" val="2">
                    <dgm:alg type="tx">
                      <dgm:param type="parTxLTRAlign" val="l"/>
                      <dgm:param type="parTxRTLAlign" val="l"/>
                      <dgm:param type="stBulletLvl" val="1"/>
                    </dgm:alg>
                  </dgm:if>
                  <dgm:else name="Name169">
                    <dgm:alg type="tx">
                      <dgm:param type="parTxLTRAlign" val="l"/>
                      <dgm:param type="parTxRTLAlign" val="l"/>
                    </dgm:alg>
                  </dgm:else>
                </dgm:choose>
              </dgm:if>
              <dgm:else name="Name170">
                <dgm:choose name="Name171">
                  <dgm:if name="Name172" axis="ch" ptType="node" func="cnt" op="gte" val="2">
                    <dgm:alg type="tx">
                      <dgm:param type="parTxLTRAlign" val="r"/>
                      <dgm:param type="parTxRTLAlign" val="r"/>
                      <dgm:param type="shpTxLTRAlignCh" val="r"/>
                      <dgm:param type="shpTxRTLAlignCh" val="r"/>
                      <dgm:param type="stBulletLvl" val="1"/>
                    </dgm:alg>
                  </dgm:if>
                  <dgm:else name="Name173">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74"/>
      </dgm:choose>
    </dgm:forEach>
    <dgm:forEach name="Name175" axis="ch" ptType="sibTrans" hideLastTrans="0" st="4" cnt="1">
      <dgm:layoutNode name="picture4">
        <dgm:alg type="sp"/>
        <dgm:shape xmlns:r="http://schemas.openxmlformats.org/officeDocument/2006/relationships" r:blip="">
          <dgm:adjLst/>
        </dgm:shape>
        <dgm:presOf/>
        <dgm:constrLst/>
        <dgm:forEach name="Name176" ref="imageRepeat"/>
      </dgm:layoutNode>
    </dgm:forEach>
    <dgm:forEach name="Name177" axis="ch" ptType="node" st="5" cnt="1">
      <dgm:layoutNode name="parTx5">
        <dgm:choose name="Name178">
          <dgm:if name="Name179" func="var" arg="dir" op="equ" val="norm">
            <dgm:alg type="tx">
              <dgm:param type="parTxLTRAlign" val="l"/>
              <dgm:param type="parTxRTLAlign" val="r"/>
            </dgm:alg>
          </dgm:if>
          <dgm:else name="Name180">
            <dgm:alg type="tx">
              <dgm:param type="parTxLTRAlign" val="r"/>
              <dgm:param type="parTxRTLAlign" val="l"/>
            </dgm:alg>
          </dgm:else>
        </dgm:choose>
        <dgm:shape xmlns:r="http://schemas.openxmlformats.org/officeDocument/2006/relationships" type="roundRect" r:blip="">
          <dgm:adjLst/>
        </dgm:shape>
        <dgm:presOf axis="self" ptType="node"/>
        <dgm:choose name="Name181">
          <dgm:if name="Name182" func="var" arg="dir" op="equ" val="norm">
            <dgm:constrLst>
              <dgm:constr type="lMarg" refType="w" fact="0.6"/>
              <dgm:constr type="rMarg" refType="primFontSz" fact="0.3"/>
              <dgm:constr type="tMarg" refType="primFontSz" fact="0.3"/>
              <dgm:constr type="bMarg" refType="primFontSz" fact="0.3"/>
            </dgm:constrLst>
          </dgm:if>
          <dgm:else name="Name183">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84">
        <dgm:if name="Name185" axis="ch" ptType="node" func="cnt" op="gte" val="1">
          <dgm:layoutNode name="desTx5" styleLbl="revTx">
            <dgm:varLst>
              <dgm:bulletEnabled val="1"/>
            </dgm:varLst>
            <dgm:choose name="Name186">
              <dgm:if name="Name187" func="var" arg="dir" op="equ" val="norm">
                <dgm:choose name="Name188">
                  <dgm:if name="Name189" axis="ch" ptType="node" func="cnt" op="gte" val="2">
                    <dgm:alg type="tx">
                      <dgm:param type="parTxLTRAlign" val="l"/>
                      <dgm:param type="parTxRTLAlign" val="l"/>
                      <dgm:param type="stBulletLvl" val="1"/>
                    </dgm:alg>
                  </dgm:if>
                  <dgm:else name="Name190">
                    <dgm:alg type="tx">
                      <dgm:param type="parTxLTRAlign" val="l"/>
                      <dgm:param type="parTxRTLAlign" val="l"/>
                    </dgm:alg>
                  </dgm:else>
                </dgm:choose>
              </dgm:if>
              <dgm:else name="Name191">
                <dgm:choose name="Name192">
                  <dgm:if name="Name193" axis="ch" ptType="node" func="cnt" op="gte" val="2">
                    <dgm:alg type="tx">
                      <dgm:param type="parTxLTRAlign" val="r"/>
                      <dgm:param type="parTxRTLAlign" val="r"/>
                      <dgm:param type="shpTxLTRAlignCh" val="r"/>
                      <dgm:param type="shpTxRTLAlignCh" val="r"/>
                      <dgm:param type="stBulletLvl" val="1"/>
                    </dgm:alg>
                  </dgm:if>
                  <dgm:else name="Name194">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95"/>
      </dgm:choose>
    </dgm:forEach>
    <dgm:forEach name="Name196" axis="ch" ptType="sibTrans" hideLastTrans="0" st="5" cnt="1">
      <dgm:layoutNode name="picture5">
        <dgm:alg type="sp"/>
        <dgm:shape xmlns:r="http://schemas.openxmlformats.org/officeDocument/2006/relationships" r:blip="">
          <dgm:adjLst/>
        </dgm:shape>
        <dgm:presOf/>
        <dgm:constrLst/>
        <dgm:forEach name="Name197" ref="imageRepeat"/>
      </dgm:layoutNode>
    </dgm:forEach>
    <dgm:forEach name="Name198" axis="ch" ptType="node" st="6" cnt="1">
      <dgm:layoutNode name="parTx6">
        <dgm:choose name="Name199">
          <dgm:if name="Name200" func="var" arg="dir" op="equ" val="norm">
            <dgm:alg type="tx">
              <dgm:param type="parTxLTRAlign" val="l"/>
              <dgm:param type="parTxRTLAlign" val="r"/>
            </dgm:alg>
          </dgm:if>
          <dgm:else name="Name201">
            <dgm:alg type="tx">
              <dgm:param type="parTxLTRAlign" val="r"/>
              <dgm:param type="parTxRTLAlign" val="l"/>
            </dgm:alg>
          </dgm:else>
        </dgm:choose>
        <dgm:shape xmlns:r="http://schemas.openxmlformats.org/officeDocument/2006/relationships" type="roundRect" r:blip="">
          <dgm:adjLst/>
        </dgm:shape>
        <dgm:presOf axis="self" ptType="node"/>
        <dgm:choose name="Name202">
          <dgm:if name="Name203" func="var" arg="dir" op="equ" val="norm">
            <dgm:constrLst>
              <dgm:constr type="lMarg" refType="w" fact="0.6"/>
              <dgm:constr type="rMarg" refType="primFontSz" fact="0.3"/>
              <dgm:constr type="tMarg" refType="primFontSz" fact="0.3"/>
              <dgm:constr type="bMarg" refType="primFontSz" fact="0.3"/>
            </dgm:constrLst>
          </dgm:if>
          <dgm:else name="Name204">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205">
        <dgm:if name="Name206" axis="ch" ptType="node" func="cnt" op="gte" val="1">
          <dgm:layoutNode name="desTx6" styleLbl="revTx">
            <dgm:varLst>
              <dgm:bulletEnabled val="1"/>
            </dgm:varLst>
            <dgm:choose name="Name207">
              <dgm:if name="Name208" func="var" arg="dir" op="equ" val="norm">
                <dgm:choose name="Name209">
                  <dgm:if name="Name210" axis="ch" ptType="node" func="cnt" op="gte" val="2">
                    <dgm:alg type="tx">
                      <dgm:param type="parTxLTRAlign" val="l"/>
                      <dgm:param type="parTxRTLAlign" val="l"/>
                      <dgm:param type="stBulletLvl" val="1"/>
                    </dgm:alg>
                  </dgm:if>
                  <dgm:else name="Name211">
                    <dgm:alg type="tx">
                      <dgm:param type="parTxLTRAlign" val="l"/>
                      <dgm:param type="parTxRTLAlign" val="l"/>
                    </dgm:alg>
                  </dgm:else>
                </dgm:choose>
              </dgm:if>
              <dgm:else name="Name212">
                <dgm:choose name="Name213">
                  <dgm:if name="Name214" axis="ch" ptType="node" func="cnt" op="gte" val="2">
                    <dgm:alg type="tx">
                      <dgm:param type="parTxLTRAlign" val="r"/>
                      <dgm:param type="parTxRTLAlign" val="r"/>
                      <dgm:param type="shpTxLTRAlignCh" val="r"/>
                      <dgm:param type="shpTxRTLAlignCh" val="r"/>
                      <dgm:param type="stBulletLvl" val="1"/>
                    </dgm:alg>
                  </dgm:if>
                  <dgm:else name="Name215">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216"/>
      </dgm:choose>
    </dgm:forEach>
    <dgm:forEach name="Name217" axis="ch" ptType="sibTrans" hideLastTrans="0" st="6" cnt="1">
      <dgm:layoutNode name="picture6">
        <dgm:alg type="sp"/>
        <dgm:shape xmlns:r="http://schemas.openxmlformats.org/officeDocument/2006/relationships" r:blip="">
          <dgm:adjLst/>
        </dgm:shape>
        <dgm:presOf/>
        <dgm:constrLst/>
        <dgm:forEach name="Name218" ref="imageRepeat"/>
      </dgm:layoutNode>
    </dgm:forEach>
    <dgm:forEach name="Name219" axis="ch" ptType="node" st="7" cnt="1">
      <dgm:layoutNode name="parTx7">
        <dgm:choose name="Name220">
          <dgm:if name="Name221" func="var" arg="dir" op="equ" val="norm">
            <dgm:alg type="tx">
              <dgm:param type="parTxLTRAlign" val="l"/>
              <dgm:param type="parTxRTLAlign" val="r"/>
            </dgm:alg>
          </dgm:if>
          <dgm:else name="Name222">
            <dgm:alg type="tx">
              <dgm:param type="parTxLTRAlign" val="r"/>
              <dgm:param type="parTxRTLAlign" val="l"/>
            </dgm:alg>
          </dgm:else>
        </dgm:choose>
        <dgm:shape xmlns:r="http://schemas.openxmlformats.org/officeDocument/2006/relationships" type="roundRect" r:blip="">
          <dgm:adjLst/>
        </dgm:shape>
        <dgm:presOf axis="self" ptType="node"/>
        <dgm:choose name="Name223">
          <dgm:if name="Name224" func="var" arg="dir" op="equ" val="norm">
            <dgm:constrLst>
              <dgm:constr type="lMarg" refType="w" fact="0.6"/>
              <dgm:constr type="rMarg" refType="primFontSz" fact="0.3"/>
              <dgm:constr type="tMarg" refType="primFontSz" fact="0.3"/>
              <dgm:constr type="bMarg" refType="primFontSz" fact="0.3"/>
            </dgm:constrLst>
          </dgm:if>
          <dgm:else name="Name225">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226">
        <dgm:if name="Name227" axis="ch" ptType="node" func="cnt" op="gte" val="1">
          <dgm:layoutNode name="desTx7" styleLbl="revTx">
            <dgm:varLst>
              <dgm:bulletEnabled val="1"/>
            </dgm:varLst>
            <dgm:choose name="Name228">
              <dgm:if name="Name229" func="var" arg="dir" op="equ" val="norm">
                <dgm:choose name="Name230">
                  <dgm:if name="Name231" axis="ch" ptType="node" func="cnt" op="gte" val="2">
                    <dgm:alg type="tx">
                      <dgm:param type="parTxLTRAlign" val="l"/>
                      <dgm:param type="parTxRTLAlign" val="l"/>
                      <dgm:param type="stBulletLvl" val="1"/>
                    </dgm:alg>
                  </dgm:if>
                  <dgm:else name="Name232">
                    <dgm:alg type="tx">
                      <dgm:param type="parTxLTRAlign" val="l"/>
                      <dgm:param type="parTxRTLAlign" val="l"/>
                    </dgm:alg>
                  </dgm:else>
                </dgm:choose>
              </dgm:if>
              <dgm:else name="Name233">
                <dgm:choose name="Name234">
                  <dgm:if name="Name235" axis="ch" ptType="node" func="cnt" op="gte" val="2">
                    <dgm:alg type="tx">
                      <dgm:param type="parTxLTRAlign" val="r"/>
                      <dgm:param type="parTxRTLAlign" val="r"/>
                      <dgm:param type="shpTxLTRAlignCh" val="r"/>
                      <dgm:param type="shpTxRTLAlignCh" val="r"/>
                      <dgm:param type="stBulletLvl" val="1"/>
                    </dgm:alg>
                  </dgm:if>
                  <dgm:else name="Name236">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237"/>
      </dgm:choose>
    </dgm:forEach>
    <dgm:forEach name="Name238" axis="ch" ptType="sibTrans" hideLastTrans="0" st="7" cnt="1">
      <dgm:layoutNode name="picture7">
        <dgm:alg type="sp"/>
        <dgm:shape xmlns:r="http://schemas.openxmlformats.org/officeDocument/2006/relationships" r:blip="">
          <dgm:adjLst/>
        </dgm:shape>
        <dgm:presOf/>
        <dgm:constrLst/>
        <dgm:forEach name="Name239" ref="imageRepeat"/>
      </dgm:layoutNod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13.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14.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16.xml><?xml version="1.0" encoding="utf-8"?>
<dgm:layoutDef xmlns:dgm="http://schemas.openxmlformats.org/drawingml/2006/diagram" xmlns:a="http://schemas.openxmlformats.org/drawingml/2006/main" uniqueId="urn:microsoft.com/office/officeart/2008/layout/AscendingPictureAccentProcess">
  <dgm:title val=""/>
  <dgm:desc val=""/>
  <dgm:catLst>
    <dgm:cat type="process" pri="22500"/>
    <dgm:cat type="picture" pri="16000"/>
    <dgm:cat type="pictureconvert" pri="16000"/>
  </dgm:catLst>
  <dgm:samp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shape xmlns:r="http://schemas.openxmlformats.org/officeDocument/2006/relationships" r:blip="">
      <dgm:adjLst/>
    </dgm:shape>
    <dgm:choose name="Name1">
      <dgm:if name="Name2" axis="ch" ptType="node" func="cnt" op="equ" val="1">
        <dgm:choose name="Name3">
          <dgm:if name="Name4" func="var" arg="dir" op="equ" val="norm">
            <dgm:choose name="Name5">
              <dgm:if name="Name6" axis="des" func="maxDepth" op="gt" val="1">
                <dgm:alg type="composite">
                  <dgm:param type="ar" val="2.7"/>
                </dgm:alg>
                <dgm:constrLst>
                  <dgm:constr type="primFontSz" for="ch" forName="parTx1" op="equ" val="65"/>
                  <dgm:constr type="primFontSz" for="ch" forName="desTx1" op="equ" val="65"/>
                  <dgm:constr type="userD" refType="w" fact="0.0247"/>
                  <dgm:constr type="l" for="ch" forName="parTx1" refType="w" fact="0.2711"/>
                  <dgm:constr type="t" for="ch" forName="parTx1" refType="h" fact="0.9603"/>
                  <dgm:constr type="w" for="ch" forName="parTx1" refType="w" fact="0.5325"/>
                  <dgm:constr type="h" for="ch" forName="parTx1" refType="h" fact="0.3856"/>
                  <dgm:constr type="ctrX" for="ch" forName="picture1" refType="w" fact="0.2469"/>
                  <dgm:constr type="ctrY" for="ch" forName="picture1" refType="h" fact="0.9"/>
                  <dgm:constr type="w" for="ch" forName="picture1" refType="w" fact="0.2469"/>
                  <dgm:constr type="h" for="ch" forName="picture1" refType="h" fact="0.6667"/>
                  <dgm:constr type="l" for="ch" forName="desTx1" refType="r" refFor="ch" refForName="parTx1"/>
                  <dgm:constr type="r" for="ch" forName="desTx1" refType="w"/>
                  <dgm:constr type="t" for="ch" forName="desTx1" refType="t" refFor="ch" refForName="parTx1"/>
                  <dgm:constr type="h" for="ch" forName="desTx1" refType="h" refFor="ch" refForName="parTx1"/>
                </dgm:constrLst>
              </dgm:if>
              <dgm:else name="Name7">
                <dgm:alg type="composite">
                  <dgm:param type="ar" val="2"/>
                </dgm:alg>
                <dgm:constrLst>
                  <dgm:constr type="primFontSz" for="ch" forName="parTx1" op="equ" val="65"/>
                  <dgm:constr type="userD" refType="w" fact="0.0333"/>
                  <dgm:constr type="l" for="ch" forName="parTx1" refType="w" fact="0.366"/>
                  <dgm:constr type="t" for="ch" forName="parTx1" refType="h" fact="0.7113"/>
                  <dgm:constr type="w" for="ch" forName="parTx1" refType="w" fact="0.7189"/>
                  <dgm:constr type="h" for="ch" forName="parTx1" refType="h" fact="0.3856"/>
                  <dgm:constr type="ctrX" for="ch" forName="picture1" refType="w" fact="0.3333"/>
                  <dgm:constr type="ctrY" for="ch" forName="picture1" refType="h" fact="0.6667"/>
                  <dgm:constr type="w" for="ch" forName="picture1" refType="w" fact="0.3333"/>
                  <dgm:constr type="h" for="ch" forName="picture1" refType="h" fact="0.6667"/>
                </dgm:constrLst>
              </dgm:else>
            </dgm:choose>
          </dgm:if>
          <dgm:else name="Name8">
            <dgm:choose name="Name9">
              <dgm:if name="Name10" axis="des" func="maxDepth" op="gt" val="1">
                <dgm:alg type="composite">
                  <dgm:param type="ar" val="2.7"/>
                </dgm:alg>
                <dgm:constrLst>
                  <dgm:constr type="primFontSz" for="ch" forName="parTx1" op="equ" val="65"/>
                  <dgm:constr type="primFontSz" for="ch" forName="desTx1" op="equ" val="65"/>
                  <dgm:constr type="userD" refType="w" fact="0.0247"/>
                  <dgm:constr type="r" for="ch" forName="parTx1" refType="w" fact="0.7289"/>
                  <dgm:constr type="t" for="ch" forName="parTx1" refType="h" fact="0.9603"/>
                  <dgm:constr type="w" for="ch" forName="parTx1" refType="w" fact="0.5325"/>
                  <dgm:constr type="h" for="ch" forName="parTx1" refType="h" fact="0.3856"/>
                  <dgm:constr type="ctrX" for="ch" forName="picture1" refType="w" fact="0.7531"/>
                  <dgm:constr type="ctrY" for="ch" forName="picture1" refType="h" fact="0.9"/>
                  <dgm:constr type="w" for="ch" forName="picture1" refType="w" fact="0.2469"/>
                  <dgm:constr type="h" for="ch" forName="picture1" refType="h" fact="0.6667"/>
                  <dgm:constr type="r" for="ch" forName="desTx1" refType="l" refFor="ch" refForName="parTx1"/>
                  <dgm:constr type="l" for="ch" forName="desTx1"/>
                  <dgm:constr type="t" for="ch" forName="desTx1" refType="t" refFor="ch" refForName="parTx1"/>
                  <dgm:constr type="h" for="ch" forName="desTx1" refType="h" refFor="ch" refForName="parTx1"/>
                </dgm:constrLst>
              </dgm:if>
              <dgm:else name="Name11">
                <dgm:alg type="composite">
                  <dgm:param type="ar" val="2"/>
                </dgm:alg>
                <dgm:constrLst>
                  <dgm:constr type="primFontSz" for="ch" forName="parTx1" op="equ" val="65"/>
                  <dgm:constr type="userD" refType="w" fact="0.0333"/>
                  <dgm:constr type="r" for="ch" forName="parTx1" refType="w" fact="0.634"/>
                  <dgm:constr type="t" for="ch" forName="parTx1" refType="h" fact="0.7113"/>
                  <dgm:constr type="w" for="ch" forName="parTx1" refType="w" fact="0.7189"/>
                  <dgm:constr type="h" for="ch" forName="parTx1" refType="h" fact="0.3856"/>
                  <dgm:constr type="ctrX" for="ch" forName="picture1" refType="w" fact="0.6667"/>
                  <dgm:constr type="ctrY" for="ch" forName="picture1" refType="h" fact="0.6667"/>
                  <dgm:constr type="w" for="ch" forName="picture1" refType="w" fact="0.3333"/>
                  <dgm:constr type="h" for="ch" forName="picture1" refType="h" fact="0.6667"/>
                </dgm:constrLst>
              </dgm:else>
            </dgm:choose>
          </dgm:else>
        </dgm:choose>
      </dgm:if>
      <dgm:if name="Name12" axis="ch" ptType="node" func="cnt" op="equ" val="2">
        <dgm:choose name="Name13">
          <dgm:if name="Name14" func="var" arg="dir" op="equ" val="norm">
            <dgm:choose name="Name15">
              <dgm:if name="Name16" axis="des" func="maxDepth" op="gt" val="1">
                <dgm:alg type="composite">
                  <dgm:param type="ar" val="2"/>
                </dgm:alg>
                <dgm:constrLst>
                  <dgm:constr type="primFontSz" for="ch" forName="parTx1" op="equ" val="65"/>
                  <dgm:constr type="primFontSz" for="ch" forName="parTx2" refType="primFontSz" refFor="ch" refForName="parTx1" op="equ"/>
                  <dgm:constr type="primFontSz" for="ch" forName="desTx1" op="equ" val="65"/>
                  <dgm:constr type="primFontSz" for="ch" forName="desTx2" refType="primFontSz" refFor="ch" refForName="desTx1" op="equ"/>
                  <dgm:constr type="userD" refType="w" fact="0.0188"/>
                  <dgm:constr type="ctrX" for="ch" forName="dot1" refType="w" fact="0.3221"/>
                  <dgm:constr type="ctrY" for="ch" forName="dot1" refType="h" fact="0.5911"/>
                  <dgm:constr type="w" for="ch" forName="dot1" refType="userD"/>
                  <dgm:constr type="h" for="ch" forName="dot1" refType="userD"/>
                  <dgm:constr type="ctrX" for="ch" forName="dot2" refType="w" fact="0.3056"/>
                  <dgm:constr type="ctrY" for="ch" forName="dot2" refType="h" fact="0.644"/>
                  <dgm:constr type="w" for="ch" forName="dot2" refType="userD"/>
                  <dgm:constr type="h" for="ch" forName="dot2" refType="userD"/>
                  <dgm:constr type="ctrX" for="ch" forName="dot3" refType="w" fact="0.2859"/>
                  <dgm:constr type="ctrY" for="ch" forName="dot3" refType="h" fact="0.6898"/>
                  <dgm:constr type="w" for="ch" forName="dot3" refType="userD"/>
                  <dgm:constr type="h" for="ch" forName="dot3" refType="userD"/>
                  <dgm:constr type="ctrX" for="ch" forName="dotArrow1" refType="w" fact="0.3095"/>
                  <dgm:constr type="ctrY" for="ch" forName="dotArrow1" refType="h" fact="0.0587"/>
                  <dgm:constr type="w" for="ch" forName="dotArrow1" refType="userD"/>
                  <dgm:constr type="h" for="ch" forName="dotArrow1" refType="userD"/>
                  <dgm:constr type="ctrX" for="ch" forName="dotArrow2" refType="w" fact="0.3346"/>
                  <dgm:constr type="ctrY" for="ch" forName="dotArrow2" refType="h" fact="0.0287"/>
                  <dgm:constr type="w" for="ch" forName="dotArrow2" refType="userD"/>
                  <dgm:constr type="h" for="ch" forName="dotArrow2" refType="userD"/>
                  <dgm:constr type="ctrX" for="ch" forName="dotArrow3" refType="w" fact="0.3597"/>
                  <dgm:constr type="ctrY" for="ch" forName="dotArrow3" refType="h" fact="-0.0013"/>
                  <dgm:constr type="w" for="ch" forName="dotArrow3" refType="userD"/>
                  <dgm:constr type="h" for="ch" forName="dotArrow3" refType="userD"/>
                  <dgm:constr type="ctrX" for="ch" forName="dotArrow4" refType="w" fact="0.3848"/>
                  <dgm:constr type="ctrY" for="ch" forName="dotArrow4" refType="h" fact="0.0287"/>
                  <dgm:constr type="w" for="ch" forName="dotArrow4" refType="userD"/>
                  <dgm:constr type="h" for="ch" forName="dotArrow4" refType="userD"/>
                  <dgm:constr type="ctrX" for="ch" forName="dotArrow5" refType="w" fact="0.41"/>
                  <dgm:constr type="ctrY" for="ch" forName="dotArrow5" refType="h" fact="0.0587"/>
                  <dgm:constr type="w" for="ch" forName="dotArrow5" refType="userD"/>
                  <dgm:constr type="h" for="ch" forName="dotArrow5" refType="userD"/>
                  <dgm:constr type="ctrX" for="ch" forName="dotArrow6" refType="w" fact="0.3597"/>
                  <dgm:constr type="ctrY" for="ch" forName="dotArrow6" refType="h" fact="0.062"/>
                  <dgm:constr type="w" for="ch" forName="dotArrow6" refType="userD"/>
                  <dgm:constr type="h" for="ch" forName="dotArrow6" refType="userD"/>
                  <dgm:constr type="ctrX" for="ch" forName="dotArrow7" refType="w" fact="0.3597"/>
                  <dgm:constr type="ctrY" for="ch" forName="dotArrow7" refType="h" fact="0.1253"/>
                  <dgm:constr type="w" for="ch" forName="dotArrow7" refType="userD"/>
                  <dgm:constr type="h" for="ch" forName="dotArrow7" refType="userD"/>
                  <dgm:constr type="l" for="ch" forName="parTx1" refType="w" fact="0.197"/>
                  <dgm:constr type="t" for="ch" forName="parTx1" refType="h" fact="0.8169"/>
                  <dgm:constr type="w" for="ch" forName="parTx1" refType="w" fact="0.4064"/>
                  <dgm:constr type="h" for="ch" forName="parTx1" refType="h" fact="0.218"/>
                  <dgm:constr type="ctrX" for="ch" forName="picture1" refType="w" fact="0.1785"/>
                  <dgm:constr type="ctrY" for="ch" forName="picture1" refType="h" fact="0.7834"/>
                  <dgm:constr type="w" for="ch" forName="picture1" refType="w" fact="0.1884"/>
                  <dgm:constr type="h" for="ch" forName="picture1" refType="h" fact="0.3768"/>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688"/>
                  <dgm:constr type="t" for="ch" forName="parTx2" refType="h" fact="0.3905"/>
                  <dgm:constr type="w" for="ch" forName="parTx2" refType="w" fact="0.4064"/>
                  <dgm:constr type="h" for="ch" forName="parTx2" refType="h" fact="0.218"/>
                  <dgm:constr type="ctrX" for="ch" forName="picture2" refType="w" fact="0.3503"/>
                  <dgm:constr type="ctrY" for="ch" forName="picture2" refType="h" fact="0.357"/>
                  <dgm:constr type="w" for="ch" forName="picture2" refType="w" fact="0.1884"/>
                  <dgm:constr type="h" for="ch" forName="picture2" refType="h" fact="0.3768"/>
                  <dgm:constr type="l" for="ch" forName="desTx2" refType="r" refFor="ch" refForName="parTx2"/>
                  <dgm:constr type="r" for="ch" forName="desTx2" refType="w"/>
                  <dgm:constr type="t" for="ch" forName="desTx2" refType="t" refFor="ch" refForName="parTx2"/>
                  <dgm:constr type="h" for="ch" forName="desTx2" refType="h" refFor="ch" refForName="parTx2"/>
                </dgm:constrLst>
              </dgm:if>
              <dgm:else name="Name17">
                <dgm:alg type="composite">
                  <dgm:param type="ar" val="1.5073"/>
                </dgm:alg>
                <dgm:constrLst>
                  <dgm:constr type="primFontSz" for="ch" forName="parTx1" op="equ" val="65"/>
                  <dgm:constr type="primFontSz" for="ch" forName="parTx2" refType="primFontSz" refFor="ch" refForName="parTx1" op="equ"/>
                  <dgm:constr type="userD" refType="w" fact="0.025"/>
                  <dgm:constr type="ctrX" for="ch" forName="dot1" refType="w" fact="0.4274"/>
                  <dgm:constr type="ctrY" for="ch" forName="dot1" refType="h" fact="0.5911"/>
                  <dgm:constr type="w" for="ch" forName="dot1" refType="userD"/>
                  <dgm:constr type="h" for="ch" forName="dot1" refType="userD"/>
                  <dgm:constr type="ctrX" for="ch" forName="dot2" refType="w" fact="0.4055"/>
                  <dgm:constr type="ctrY" for="ch" forName="dot2" refType="h" fact="0.644"/>
                  <dgm:constr type="w" for="ch" forName="dot2" refType="userD"/>
                  <dgm:constr type="h" for="ch" forName="dot2" refType="userD"/>
                  <dgm:constr type="ctrX" for="ch" forName="dot3" refType="w" fact="0.3794"/>
                  <dgm:constr type="ctrY" for="ch" forName="dot3" refType="h" fact="0.6898"/>
                  <dgm:constr type="w" for="ch" forName="dot3" refType="userD"/>
                  <dgm:constr type="h" for="ch" forName="dot3" refType="userD"/>
                  <dgm:constr type="ctrX" for="ch" forName="dotArrow1" refType="w" fact="0.4106"/>
                  <dgm:constr type="ctrY" for="ch" forName="dotArrow1" refType="h" fact="0.0587"/>
                  <dgm:constr type="w" for="ch" forName="dotArrow1" refType="userD"/>
                  <dgm:constr type="h" for="ch" forName="dotArrow1" refType="userD"/>
                  <dgm:constr type="ctrX" for="ch" forName="dotArrow2" refType="w" fact="0.444"/>
                  <dgm:constr type="ctrY" for="ch" forName="dotArrow2" refType="h" fact="0.0287"/>
                  <dgm:constr type="w" for="ch" forName="dotArrow2" refType="userD"/>
                  <dgm:constr type="h" for="ch" forName="dotArrow2" refType="userD"/>
                  <dgm:constr type="ctrX" for="ch" forName="dotArrow3" refType="w" fact="0.4773"/>
                  <dgm:constr type="ctrY" for="ch" forName="dotArrow3" refType="h" fact="-0.0013"/>
                  <dgm:constr type="w" for="ch" forName="dotArrow3" refType="userD"/>
                  <dgm:constr type="h" for="ch" forName="dotArrow3" refType="userD"/>
                  <dgm:constr type="ctrX" for="ch" forName="dotArrow4" refType="w" fact="0.5106"/>
                  <dgm:constr type="ctrY" for="ch" forName="dotArrow4" refType="h" fact="0.0287"/>
                  <dgm:constr type="w" for="ch" forName="dotArrow4" refType="userD"/>
                  <dgm:constr type="h" for="ch" forName="dotArrow4" refType="userD"/>
                  <dgm:constr type="ctrX" for="ch" forName="dotArrow5" refType="w" fact="0.544"/>
                  <dgm:constr type="ctrY" for="ch" forName="dotArrow5" refType="h" fact="0.0587"/>
                  <dgm:constr type="w" for="ch" forName="dotArrow5" refType="userD"/>
                  <dgm:constr type="h" for="ch" forName="dotArrow5" refType="userD"/>
                  <dgm:constr type="ctrX" for="ch" forName="dotArrow6" refType="w" fact="0.4773"/>
                  <dgm:constr type="ctrY" for="ch" forName="dotArrow6" refType="h" fact="0.062"/>
                  <dgm:constr type="w" for="ch" forName="dotArrow6" refType="userD"/>
                  <dgm:constr type="h" for="ch" forName="dotArrow6" refType="userD"/>
                  <dgm:constr type="ctrX" for="ch" forName="dotArrow7" refType="w" fact="0.4773"/>
                  <dgm:constr type="ctrY" for="ch" forName="dotArrow7" refType="h" fact="0.1253"/>
                  <dgm:constr type="w" for="ch" forName="dotArrow7" refType="userD"/>
                  <dgm:constr type="h" for="ch" forName="dotArrow7" refType="userD"/>
                  <dgm:constr type="l" for="ch" forName="parTx1" refType="w" fact="0.2614"/>
                  <dgm:constr type="t" for="ch" forName="parTx1" refType="h" fact="0.8086"/>
                  <dgm:constr type="w" for="ch" forName="parTx1" refType="w" fact="0.5392"/>
                  <dgm:constr type="h" for="ch" forName="parTx1" refType="h" fact="0.218"/>
                  <dgm:constr type="ctrX" for="ch" forName="picture1" refType="w" fact="0.2369"/>
                  <dgm:constr type="ctrY" for="ch" forName="picture1" refType="h" fact="0.7834"/>
                  <dgm:constr type="w" for="ch" forName="picture1" refType="w" fact="0.25"/>
                  <dgm:constr type="h" for="ch" forName="picture1" refType="h" fact="0.3768"/>
                  <dgm:constr type="l" for="ch" forName="parTx2" refType="w" fact="0.4893"/>
                  <dgm:constr type="t" for="ch" forName="parTx2" refType="h" fact="0.3822"/>
                  <dgm:constr type="w" for="ch" forName="parTx2" refType="w" fact="0.5392"/>
                  <dgm:constr type="h" for="ch" forName="parTx2" refType="h" fact="0.218"/>
                  <dgm:constr type="ctrX" for="ch" forName="picture2" refType="w" fact="0.4648"/>
                  <dgm:constr type="ctrY" for="ch" forName="picture2" refType="h" fact="0.357"/>
                  <dgm:constr type="w" for="ch" forName="picture2" refType="w" fact="0.25"/>
                  <dgm:constr type="h" for="ch" forName="picture2" refType="h" fact="0.3768"/>
                </dgm:constrLst>
              </dgm:else>
            </dgm:choose>
          </dgm:if>
          <dgm:else name="Name18">
            <dgm:choose name="Name19">
              <dgm:if name="Name20" axis="des" func="maxDepth" op="gt" val="1">
                <dgm:alg type="composite">
                  <dgm:param type="ar" val="2"/>
                </dgm:alg>
                <dgm:constrLst>
                  <dgm:constr type="primFontSz" for="ch" forName="parTx1" op="equ" val="65"/>
                  <dgm:constr type="primFontSz" for="ch" forName="parTx2" refType="primFontSz" refFor="ch" refForName="parTx1" op="equ"/>
                  <dgm:constr type="primFontSz" for="ch" forName="desTx1" op="equ" val="65"/>
                  <dgm:constr type="primFontSz" for="ch" forName="desTx2" refType="primFontSz" refFor="ch" refForName="desTx1" op="equ"/>
                  <dgm:constr type="userD" refType="w" fact="0.0188"/>
                  <dgm:constr type="ctrX" for="ch" forName="dot1" refType="w" fact="0.6779"/>
                  <dgm:constr type="ctrY" for="ch" forName="dot1" refType="h" fact="0.5911"/>
                  <dgm:constr type="w" for="ch" forName="dot1" refType="userD"/>
                  <dgm:constr type="h" for="ch" forName="dot1" refType="userD"/>
                  <dgm:constr type="ctrX" for="ch" forName="dot2" refType="w" fact="0.6944"/>
                  <dgm:constr type="ctrY" for="ch" forName="dot2" refType="h" fact="0.644"/>
                  <dgm:constr type="w" for="ch" forName="dot2" refType="userD"/>
                  <dgm:constr type="h" for="ch" forName="dot2" refType="userD"/>
                  <dgm:constr type="ctrX" for="ch" forName="dot3" refType="w" fact="0.7141"/>
                  <dgm:constr type="ctrY" for="ch" forName="dot3" refType="h" fact="0.6898"/>
                  <dgm:constr type="w" for="ch" forName="dot3" refType="userD"/>
                  <dgm:constr type="h" for="ch" forName="dot3" refType="userD"/>
                  <dgm:constr type="ctrX" for="ch" forName="dotArrow1" refType="w" fact="0.6905"/>
                  <dgm:constr type="ctrY" for="ch" forName="dotArrow1" refType="h" fact="0.0587"/>
                  <dgm:constr type="w" for="ch" forName="dotArrow1" refType="userD"/>
                  <dgm:constr type="h" for="ch" forName="dotArrow1" refType="userD"/>
                  <dgm:constr type="ctrX" for="ch" forName="dotArrow2" refType="w" fact="0.6654"/>
                  <dgm:constr type="ctrY" for="ch" forName="dotArrow2" refType="h" fact="0.0287"/>
                  <dgm:constr type="w" for="ch" forName="dotArrow2" refType="userD"/>
                  <dgm:constr type="h" for="ch" forName="dotArrow2" refType="userD"/>
                  <dgm:constr type="ctrX" for="ch" forName="dotArrow3" refType="w" fact="0.6403"/>
                  <dgm:constr type="ctrY" for="ch" forName="dotArrow3" refType="h" fact="-0.0013"/>
                  <dgm:constr type="w" for="ch" forName="dotArrow3" refType="userD"/>
                  <dgm:constr type="h" for="ch" forName="dotArrow3" refType="userD"/>
                  <dgm:constr type="ctrX" for="ch" forName="dotArrow4" refType="w" fact="0.6152"/>
                  <dgm:constr type="ctrY" for="ch" forName="dotArrow4" refType="h" fact="0.0287"/>
                  <dgm:constr type="w" for="ch" forName="dotArrow4" refType="userD"/>
                  <dgm:constr type="h" for="ch" forName="dotArrow4" refType="userD"/>
                  <dgm:constr type="ctrX" for="ch" forName="dotArrow5" refType="w" fact="0.59"/>
                  <dgm:constr type="ctrY" for="ch" forName="dotArrow5" refType="h" fact="0.0587"/>
                  <dgm:constr type="w" for="ch" forName="dotArrow5" refType="userD"/>
                  <dgm:constr type="h" for="ch" forName="dotArrow5" refType="userD"/>
                  <dgm:constr type="ctrX" for="ch" forName="dotArrow6" refType="w" fact="0.6403"/>
                  <dgm:constr type="ctrY" for="ch" forName="dotArrow6" refType="h" fact="0.062"/>
                  <dgm:constr type="w" for="ch" forName="dotArrow6" refType="userD"/>
                  <dgm:constr type="h" for="ch" forName="dotArrow6" refType="userD"/>
                  <dgm:constr type="ctrX" for="ch" forName="dotArrow7" refType="w" fact="0.6403"/>
                  <dgm:constr type="ctrY" for="ch" forName="dotArrow7" refType="h" fact="0.1253"/>
                  <dgm:constr type="w" for="ch" forName="dotArrow7" refType="userD"/>
                  <dgm:constr type="h" for="ch" forName="dotArrow7" refType="userD"/>
                  <dgm:constr type="r" for="ch" forName="parTx1" refType="w" fact="0.803"/>
                  <dgm:constr type="t" for="ch" forName="parTx1" refType="h" fact="0.8169"/>
                  <dgm:constr type="w" for="ch" forName="parTx1" refType="w" fact="0.4064"/>
                  <dgm:constr type="h" for="ch" forName="parTx1" refType="h" fact="0.218"/>
                  <dgm:constr type="ctrX" for="ch" forName="picture1" refType="w" fact="0.8215"/>
                  <dgm:constr type="ctrY" for="ch" forName="picture1" refType="h" fact="0.7834"/>
                  <dgm:constr type="w" for="ch" forName="picture1" refType="w" fact="0.1884"/>
                  <dgm:constr type="h" for="ch" forName="picture1" refType="h" fact="0.3768"/>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312"/>
                  <dgm:constr type="t" for="ch" forName="parTx2" refType="h" fact="0.3905"/>
                  <dgm:constr type="w" for="ch" forName="parTx2" refType="w" fact="0.4064"/>
                  <dgm:constr type="h" for="ch" forName="parTx2" refType="h" fact="0.218"/>
                  <dgm:constr type="ctrX" for="ch" forName="picture2" refType="w" fact="0.6497"/>
                  <dgm:constr type="ctrY" for="ch" forName="picture2" refType="h" fact="0.357"/>
                  <dgm:constr type="w" for="ch" forName="picture2" refType="w" fact="0.1884"/>
                  <dgm:constr type="h" for="ch" forName="picture2" refType="h" fact="0.3768"/>
                  <dgm:constr type="r" for="ch" forName="desTx2" refType="l" refFor="ch" refForName="parTx2"/>
                  <dgm:constr type="l" for="ch" forName="desTx2"/>
                  <dgm:constr type="t" for="ch" forName="desTx2" refType="t" refFor="ch" refForName="parTx2"/>
                  <dgm:constr type="h" for="ch" forName="desTx2" refType="h" refFor="ch" refForName="parTx2"/>
                </dgm:constrLst>
              </dgm:if>
              <dgm:else name="Name21">
                <dgm:alg type="composite">
                  <dgm:param type="ar" val="1.5073"/>
                </dgm:alg>
                <dgm:constrLst>
                  <dgm:constr type="primFontSz" for="ch" forName="parTx1" op="equ" val="65"/>
                  <dgm:constr type="primFontSz" for="ch" forName="parTx2" refType="primFontSz" refFor="ch" refForName="parTx1" op="equ"/>
                  <dgm:constr type="userD" refType="w" fact="0.025"/>
                  <dgm:constr type="ctrX" for="ch" forName="dot1" refType="w" fact="0.5726"/>
                  <dgm:constr type="ctrY" for="ch" forName="dot1" refType="h" fact="0.5911"/>
                  <dgm:constr type="w" for="ch" forName="dot1" refType="userD"/>
                  <dgm:constr type="h" for="ch" forName="dot1" refType="userD"/>
                  <dgm:constr type="ctrX" for="ch" forName="dot2" refType="w" fact="0.5945"/>
                  <dgm:constr type="ctrY" for="ch" forName="dot2" refType="h" fact="0.644"/>
                  <dgm:constr type="w" for="ch" forName="dot2" refType="userD"/>
                  <dgm:constr type="h" for="ch" forName="dot2" refType="userD"/>
                  <dgm:constr type="ctrX" for="ch" forName="dot3" refType="w" fact="0.6206"/>
                  <dgm:constr type="ctrY" for="ch" forName="dot3" refType="h" fact="0.6898"/>
                  <dgm:constr type="w" for="ch" forName="dot3" refType="userD"/>
                  <dgm:constr type="h" for="ch" forName="dot3" refType="userD"/>
                  <dgm:constr type="ctrX" for="ch" forName="dotArrow1" refType="w" fact="0.5894"/>
                  <dgm:constr type="ctrY" for="ch" forName="dotArrow1" refType="h" fact="0.0587"/>
                  <dgm:constr type="w" for="ch" forName="dotArrow1" refType="userD"/>
                  <dgm:constr type="h" for="ch" forName="dotArrow1" refType="userD"/>
                  <dgm:constr type="ctrX" for="ch" forName="dotArrow2" refType="w" fact="0.556"/>
                  <dgm:constr type="ctrY" for="ch" forName="dotArrow2" refType="h" fact="0.0287"/>
                  <dgm:constr type="w" for="ch" forName="dotArrow2" refType="userD"/>
                  <dgm:constr type="h" for="ch" forName="dotArrow2" refType="userD"/>
                  <dgm:constr type="ctrX" for="ch" forName="dotArrow3" refType="w" fact="0.5227"/>
                  <dgm:constr type="ctrY" for="ch" forName="dotArrow3" refType="h" fact="-0.0013"/>
                  <dgm:constr type="w" for="ch" forName="dotArrow3" refType="userD"/>
                  <dgm:constr type="h" for="ch" forName="dotArrow3" refType="userD"/>
                  <dgm:constr type="ctrX" for="ch" forName="dotArrow4" refType="w" fact="0.4894"/>
                  <dgm:constr type="ctrY" for="ch" forName="dotArrow4" refType="h" fact="0.0287"/>
                  <dgm:constr type="w" for="ch" forName="dotArrow4" refType="userD"/>
                  <dgm:constr type="h" for="ch" forName="dotArrow4" refType="userD"/>
                  <dgm:constr type="ctrX" for="ch" forName="dotArrow5" refType="w" fact="0.456"/>
                  <dgm:constr type="ctrY" for="ch" forName="dotArrow5" refType="h" fact="0.0587"/>
                  <dgm:constr type="w" for="ch" forName="dotArrow5" refType="userD"/>
                  <dgm:constr type="h" for="ch" forName="dotArrow5" refType="userD"/>
                  <dgm:constr type="ctrX" for="ch" forName="dotArrow6" refType="w" fact="0.5227"/>
                  <dgm:constr type="ctrY" for="ch" forName="dotArrow6" refType="h" fact="0.062"/>
                  <dgm:constr type="w" for="ch" forName="dotArrow6" refType="userD"/>
                  <dgm:constr type="h" for="ch" forName="dotArrow6" refType="userD"/>
                  <dgm:constr type="ctrX" for="ch" forName="dotArrow7" refType="w" fact="0.5227"/>
                  <dgm:constr type="ctrY" for="ch" forName="dotArrow7" refType="h" fact="0.1253"/>
                  <dgm:constr type="w" for="ch" forName="dotArrow7" refType="userD"/>
                  <dgm:constr type="h" for="ch" forName="dotArrow7" refType="userD"/>
                  <dgm:constr type="r" for="ch" forName="parTx1" refType="w" fact="0.7386"/>
                  <dgm:constr type="t" for="ch" forName="parTx1" refType="h" fact="0.8086"/>
                  <dgm:constr type="w" for="ch" forName="parTx1" refType="w" fact="0.5392"/>
                  <dgm:constr type="h" for="ch" forName="parTx1" refType="h" fact="0.218"/>
                  <dgm:constr type="ctrX" for="ch" forName="picture1" refType="w" fact="0.7631"/>
                  <dgm:constr type="ctrY" for="ch" forName="picture1" refType="h" fact="0.7834"/>
                  <dgm:constr type="w" for="ch" forName="picture1" refType="w" fact="0.25"/>
                  <dgm:constr type="h" for="ch" forName="picture1" refType="h" fact="0.3768"/>
                  <dgm:constr type="r" for="ch" forName="parTx2" refType="w" fact="0.5107"/>
                  <dgm:constr type="t" for="ch" forName="parTx2" refType="h" fact="0.3822"/>
                  <dgm:constr type="w" for="ch" forName="parTx2" refType="w" fact="0.5392"/>
                  <dgm:constr type="h" for="ch" forName="parTx2" refType="h" fact="0.218"/>
                  <dgm:constr type="ctrX" for="ch" forName="picture2" refType="w" fact="0.5352"/>
                  <dgm:constr type="ctrY" for="ch" forName="picture2" refType="h" fact="0.357"/>
                  <dgm:constr type="w" for="ch" forName="picture2" refType="w" fact="0.25"/>
                  <dgm:constr type="h" for="ch" forName="picture2" refType="h" fact="0.3768"/>
                </dgm:constrLst>
              </dgm:else>
            </dgm:choose>
          </dgm:else>
        </dgm:choose>
      </dgm:if>
      <dgm:if name="Name22" axis="ch" ptType="node" func="cnt" op="equ" val="3">
        <dgm:choose name="Name23">
          <dgm:if name="Name24" func="var" arg="dir" op="equ" val="norm">
            <dgm:choose name="Name25">
              <dgm:if name="Name26" axis="des" func="maxDepth" op="gt" val="1">
                <dgm:alg type="composite">
                  <dgm:param type="ar" val="1.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userD" refType="w" fact="0.0162"/>
                  <dgm:constr type="ctrX" for="ch" forName="dot1" refType="w" fact="0.2981"/>
                  <dgm:constr type="ctrY" for="ch" forName="dot1" refType="h" fact="0.763"/>
                  <dgm:constr type="w" for="ch" forName="dot1" refType="userD"/>
                  <dgm:constr type="h" for="ch" forName="dot1" refType="userD"/>
                  <dgm:constr type="ctrX" for="ch" forName="dot2" refType="w" fact="0.2676"/>
                  <dgm:constr type="ctrY" for="ch" forName="dot2" refType="h" fact="0.7887"/>
                  <dgm:constr type="w" for="ch" forName="dot2" refType="userD"/>
                  <dgm:constr type="h" for="ch" forName="dot2" refType="userD"/>
                  <dgm:constr type="ctrX" for="ch" forName="dot3" refType="w" fact="0.2357"/>
                  <dgm:constr type="ctrY" for="ch" forName="dot3" refType="h" fact="0.809"/>
                  <dgm:constr type="w" for="ch" forName="dot3" refType="userD"/>
                  <dgm:constr type="h" for="ch" forName="dot3" refType="userD"/>
                  <dgm:constr type="ctrX" for="ch" forName="dot4" refType="w" fact="0.4445"/>
                  <dgm:constr type="ctrY" for="ch" forName="dot4" refType="h" fact="0.4655"/>
                  <dgm:constr type="w" for="ch" forName="dot4" refType="userD"/>
                  <dgm:constr type="h" for="ch" forName="dot4" refType="userD"/>
                  <dgm:constr type="ctrX" for="ch" forName="dot5" refType="w" fact="0.4323"/>
                  <dgm:constr type="ctrY" for="ch" forName="dot5" refType="h" fact="0.5178"/>
                  <dgm:constr type="w" for="ch" forName="dot5" refType="userD"/>
                  <dgm:constr type="h" for="ch" forName="dot5" refType="userD"/>
                  <dgm:constr type="ctrX" for="ch" forName="dotArrow1" refType="w" fact="0.4236"/>
                  <dgm:constr type="ctrY" for="ch" forName="dotArrow1" refType="h" fact="0.0718"/>
                  <dgm:constr type="w" for="ch" forName="dotArrow1" refType="userD"/>
                  <dgm:constr type="h" for="ch" forName="dotArrow1" refType="userD"/>
                  <dgm:constr type="ctrX" for="ch" forName="dotArrow2" refType="w" fact="0.446"/>
                  <dgm:constr type="ctrY" for="ch" forName="dotArrow2" refType="h" fact="0.0468"/>
                  <dgm:constr type="w" for="ch" forName="dotArrow2" refType="userD"/>
                  <dgm:constr type="h" for="ch" forName="dotArrow2" refType="userD"/>
                  <dgm:constr type="ctrX" for="ch" forName="dotArrow3" refType="w" fact="0.4685"/>
                  <dgm:constr type="ctrY" for="ch" forName="dotArrow3" refType="h" fact="0.0218"/>
                  <dgm:constr type="w" for="ch" forName="dotArrow3" refType="userD"/>
                  <dgm:constr type="h" for="ch" forName="dotArrow3" refType="userD"/>
                  <dgm:constr type="ctrX" for="ch" forName="dotArrow4" refType="w" fact="0.491"/>
                  <dgm:constr type="ctrY" for="ch" forName="dotArrow4" refType="h" fact="0.0468"/>
                  <dgm:constr type="w" for="ch" forName="dotArrow4" refType="userD"/>
                  <dgm:constr type="h" for="ch" forName="dotArrow4" refType="userD"/>
                  <dgm:constr type="ctrX" for="ch" forName="dotArrow5" refType="w" fact="0.5135"/>
                  <dgm:constr type="ctrY" for="ch" forName="dotArrow5" refType="h" fact="0.0718"/>
                  <dgm:constr type="w" for="ch" forName="dotArrow5" refType="userD"/>
                  <dgm:constr type="h" for="ch" forName="dotArrow5" refType="userD"/>
                  <dgm:constr type="ctrX" for="ch" forName="dotArrow6" refType="w" fact="0.4685"/>
                  <dgm:constr type="ctrY" for="ch" forName="dotArrow6" refType="h" fact="0.0745"/>
                  <dgm:constr type="w" for="ch" forName="dotArrow6" refType="userD"/>
                  <dgm:constr type="h" for="ch" forName="dotArrow6" refType="userD"/>
                  <dgm:constr type="ctrX" for="ch" forName="dotArrow7" refType="w" fact="0.4685"/>
                  <dgm:constr type="ctrY" for="ch" forName="dotArrow7" refType="h" fact="0.1273"/>
                  <dgm:constr type="w" for="ch" forName="dotArrow7" refType="userD"/>
                  <dgm:constr type="h" for="ch" forName="dotArrow7" refType="userD"/>
                  <dgm:constr type="l" for="ch" forName="parTx1" refType="w" fact="0.1487"/>
                  <dgm:constr type="t" for="ch" forName="parTx1" refType="h" fact="0.8596"/>
                  <dgm:constr type="w" for="ch" forName="parTx1" refType="w" fact="0.3491"/>
                  <dgm:constr type="h" for="ch" forName="parTx1" refType="h" fact="0.1638"/>
                  <dgm:constr type="ctrX" for="ch" forName="picture1" refType="w" fact="0.1328"/>
                  <dgm:constr type="ctrY" for="ch" forName="picture1" refType="h" fact="0.8361"/>
                  <dgm:constr type="w" for="ch" forName="picture1" refType="w" fact="0.1618"/>
                  <dgm:constr type="h" for="ch" forName="picture1" refType="h" fact="0.2832"/>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732"/>
                  <dgm:constr type="t" for="ch" forName="parTx2" refType="h" fact="0.6469"/>
                  <dgm:constr type="w" for="ch" forName="parTx2" refType="w" fact="0.3491"/>
                  <dgm:constr type="h" for="ch" forName="parTx2" refType="h" fact="0.1638"/>
                  <dgm:constr type="ctrX" for="ch" forName="picture2" refType="w" fact="0.3573"/>
                  <dgm:constr type="ctrY" for="ch" forName="picture2" refType="h" fact="0.6234"/>
                  <dgm:constr type="w" for="ch" forName="picture2" refType="w" fact="0.1618"/>
                  <dgm:constr type="h" for="ch" forName="picture2" refType="h" fact="0.2832"/>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4763"/>
                  <dgm:constr type="t" for="ch" forName="parTx3" refType="h" fact="0.3243"/>
                  <dgm:constr type="w" for="ch" forName="parTx3" refType="w" fact="0.3491"/>
                  <dgm:constr type="h" for="ch" forName="parTx3" refType="h" fact="0.1638"/>
                  <dgm:constr type="ctrX" for="ch" forName="picture3" refType="w" fact="0.4604"/>
                  <dgm:constr type="ctrY" for="ch" forName="picture3" refType="h" fact="0.3008"/>
                  <dgm:constr type="w" for="ch" forName="picture3" refType="w" fact="0.1618"/>
                  <dgm:constr type="h" for="ch" forName="picture3" refType="h" fact="0.2832"/>
                  <dgm:constr type="l" for="ch" forName="desTx3" refType="r" refFor="ch" refForName="parTx3"/>
                  <dgm:constr type="r" for="ch" forName="desTx3" refType="w"/>
                  <dgm:constr type="t" for="ch" forName="desTx3" refType="t" refFor="ch" refForName="parTx3"/>
                  <dgm:constr type="h" for="ch" forName="desTx3" refType="h" refFor="ch" refForName="parTx3"/>
                </dgm:constrLst>
              </dgm:if>
              <dgm:else name="Name27">
                <dgm:alg type="composite">
                  <dgm:param type="ar" val="1.416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userD" refType="w" fact="0.02"/>
                  <dgm:constr type="ctrX" for="ch" forName="dot1" refType="w" fact="0.3684"/>
                  <dgm:constr type="ctrY" for="ch" forName="dot1" refType="h" fact="0.763"/>
                  <dgm:constr type="w" for="ch" forName="dot1" refType="userD"/>
                  <dgm:constr type="h" for="ch" forName="dot1" refType="userD"/>
                  <dgm:constr type="ctrX" for="ch" forName="dot2" refType="w" fact="0.3307"/>
                  <dgm:constr type="ctrY" for="ch" forName="dot2" refType="h" fact="0.7887"/>
                  <dgm:constr type="w" for="ch" forName="dot2" refType="userD"/>
                  <dgm:constr type="h" for="ch" forName="dot2" refType="userD"/>
                  <dgm:constr type="ctrX" for="ch" forName="dot3" refType="w" fact="0.2912"/>
                  <dgm:constr type="ctrY" for="ch" forName="dot3" refType="h" fact="0.809"/>
                  <dgm:constr type="w" for="ch" forName="dot3" refType="userD"/>
                  <dgm:constr type="h" for="ch" forName="dot3" refType="userD"/>
                  <dgm:constr type="ctrX" for="ch" forName="dot4" refType="w" fact="0.5494"/>
                  <dgm:constr type="ctrY" for="ch" forName="dot4" refType="h" fact="0.4655"/>
                  <dgm:constr type="w" for="ch" forName="dot4" refType="userD"/>
                  <dgm:constr type="h" for="ch" forName="dot4" refType="userD"/>
                  <dgm:constr type="ctrX" for="ch" forName="dot5" refType="w" fact="0.5342"/>
                  <dgm:constr type="ctrY" for="ch" forName="dot5" refType="h" fact="0.5178"/>
                  <dgm:constr type="w" for="ch" forName="dot5" refType="userD"/>
                  <dgm:constr type="h" for="ch" forName="dot5" refType="userD"/>
                  <dgm:constr type="ctrX" for="ch" forName="dotArrow1" refType="w" fact="0.5234"/>
                  <dgm:constr type="ctrY" for="ch" forName="dotArrow1" refType="h" fact="0.0718"/>
                  <dgm:constr type="w" for="ch" forName="dotArrow1" refType="userD"/>
                  <dgm:constr type="h" for="ch" forName="dotArrow1" refType="userD"/>
                  <dgm:constr type="ctrX" for="ch" forName="dotArrow2" refType="w" fact="0.5512"/>
                  <dgm:constr type="ctrY" for="ch" forName="dotArrow2" refType="h" fact="0.0468"/>
                  <dgm:constr type="w" for="ch" forName="dotArrow2" refType="userD"/>
                  <dgm:constr type="h" for="ch" forName="dotArrow2" refType="userD"/>
                  <dgm:constr type="ctrX" for="ch" forName="dotArrow3" refType="w" fact="0.579"/>
                  <dgm:constr type="ctrY" for="ch" forName="dotArrow3" refType="h" fact="0.0218"/>
                  <dgm:constr type="w" for="ch" forName="dotArrow3" refType="userD"/>
                  <dgm:constr type="h" for="ch" forName="dotArrow3" refType="userD"/>
                  <dgm:constr type="ctrX" for="ch" forName="dotArrow4" refType="w" fact="0.6068"/>
                  <dgm:constr type="ctrY" for="ch" forName="dotArrow4" refType="h" fact="0.0468"/>
                  <dgm:constr type="w" for="ch" forName="dotArrow4" refType="userD"/>
                  <dgm:constr type="h" for="ch" forName="dotArrow4" refType="userD"/>
                  <dgm:constr type="ctrX" for="ch" forName="dotArrow5" refType="w" fact="0.6346"/>
                  <dgm:constr type="ctrY" for="ch" forName="dotArrow5" refType="h" fact="0.0718"/>
                  <dgm:constr type="w" for="ch" forName="dotArrow5" refType="userD"/>
                  <dgm:constr type="h" for="ch" forName="dotArrow5" refType="userD"/>
                  <dgm:constr type="ctrX" for="ch" forName="dotArrow6" refType="w" fact="0.579"/>
                  <dgm:constr type="ctrY" for="ch" forName="dotArrow6" refType="h" fact="0.0745"/>
                  <dgm:constr type="w" for="ch" forName="dotArrow6" refType="userD"/>
                  <dgm:constr type="h" for="ch" forName="dotArrow6" refType="userD"/>
                  <dgm:constr type="ctrX" for="ch" forName="dotArrow7" refType="w" fact="0.579"/>
                  <dgm:constr type="ctrY" for="ch" forName="dotArrow7" refType="h" fact="0.1273"/>
                  <dgm:constr type="w" for="ch" forName="dotArrow7" refType="userD"/>
                  <dgm:constr type="h" for="ch" forName="dotArrow7" refType="userD"/>
                  <dgm:constr type="l" for="ch" forName="parTx1" refType="w" fact="0.1837"/>
                  <dgm:constr type="t" for="ch" forName="parTx1" refType="h" fact="0.8551"/>
                  <dgm:constr type="w" for="ch" forName="parTx1" refType="w" fact="0.4314"/>
                  <dgm:constr type="h" for="ch" forName="parTx1" refType="h" fact="0.1638"/>
                  <dgm:constr type="ctrX" for="ch" forName="picture1" refType="w" fact="0.1641"/>
                  <dgm:constr type="ctrY" for="ch" forName="picture1" refType="h" fact="0.8361"/>
                  <dgm:constr type="w" for="ch" forName="picture1" refType="w" fact="0.2"/>
                  <dgm:constr type="h" for="ch" forName="picture1" refType="h" fact="0.2832"/>
                  <dgm:constr type="l" for="ch" forName="parTx2" refType="w" fact="0.4612"/>
                  <dgm:constr type="t" for="ch" forName="parTx2" refType="h" fact="0.6424"/>
                  <dgm:constr type="w" for="ch" forName="parTx2" refType="w" fact="0.4314"/>
                  <dgm:constr type="h" for="ch" forName="parTx2" refType="h" fact="0.1638"/>
                  <dgm:constr type="ctrX" for="ch" forName="picture2" refType="w" fact="0.4416"/>
                  <dgm:constr type="ctrY" for="ch" forName="picture2" refType="h" fact="0.6234"/>
                  <dgm:constr type="w" for="ch" forName="picture2" refType="w" fact="0.2"/>
                  <dgm:constr type="h" for="ch" forName="picture2" refType="h" fact="0.2832"/>
                  <dgm:constr type="l" for="ch" forName="parTx3" refType="w" fact="0.5886"/>
                  <dgm:constr type="t" for="ch" forName="parTx3" refType="h" fact="0.3198"/>
                  <dgm:constr type="w" for="ch" forName="parTx3" refType="w" fact="0.4314"/>
                  <dgm:constr type="h" for="ch" forName="parTx3" refType="h" fact="0.1638"/>
                  <dgm:constr type="ctrX" for="ch" forName="picture3" refType="w" fact="0.569"/>
                  <dgm:constr type="ctrY" for="ch" forName="picture3" refType="h" fact="0.3008"/>
                  <dgm:constr type="w" for="ch" forName="picture3" refType="w" fact="0.2"/>
                  <dgm:constr type="h" for="ch" forName="picture3" refType="h" fact="0.2832"/>
                </dgm:constrLst>
              </dgm:else>
            </dgm:choose>
          </dgm:if>
          <dgm:else name="Name28">
            <dgm:choose name="Name29">
              <dgm:if name="Name30" axis="des" func="maxDepth" op="gt" val="1">
                <dgm:alg type="composite">
                  <dgm:param type="ar" val="1.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userD" refType="w" fact="0.0162"/>
                  <dgm:constr type="ctrX" for="ch" forName="dot1" refType="w" fact="0.7019"/>
                  <dgm:constr type="ctrY" for="ch" forName="dot1" refType="h" fact="0.763"/>
                  <dgm:constr type="w" for="ch" forName="dot1" refType="userD"/>
                  <dgm:constr type="h" for="ch" forName="dot1" refType="userD"/>
                  <dgm:constr type="ctrX" for="ch" forName="dot2" refType="w" fact="0.7324"/>
                  <dgm:constr type="ctrY" for="ch" forName="dot2" refType="h" fact="0.7887"/>
                  <dgm:constr type="w" for="ch" forName="dot2" refType="userD"/>
                  <dgm:constr type="h" for="ch" forName="dot2" refType="userD"/>
                  <dgm:constr type="ctrX" for="ch" forName="dot3" refType="w" fact="0.7643"/>
                  <dgm:constr type="ctrY" for="ch" forName="dot3" refType="h" fact="0.809"/>
                  <dgm:constr type="w" for="ch" forName="dot3" refType="userD"/>
                  <dgm:constr type="h" for="ch" forName="dot3" refType="userD"/>
                  <dgm:constr type="ctrX" for="ch" forName="dot4" refType="w" fact="0.5555"/>
                  <dgm:constr type="ctrY" for="ch" forName="dot4" refType="h" fact="0.4655"/>
                  <dgm:constr type="w" for="ch" forName="dot4" refType="userD"/>
                  <dgm:constr type="h" for="ch" forName="dot4" refType="userD"/>
                  <dgm:constr type="ctrX" for="ch" forName="dot5" refType="w" fact="0.5677"/>
                  <dgm:constr type="ctrY" for="ch" forName="dot5" refType="h" fact="0.5178"/>
                  <dgm:constr type="w" for="ch" forName="dot5" refType="userD"/>
                  <dgm:constr type="h" for="ch" forName="dot5" refType="userD"/>
                  <dgm:constr type="ctrX" for="ch" forName="dotArrow1" refType="w" fact="0.5764"/>
                  <dgm:constr type="ctrY" for="ch" forName="dotArrow1" refType="h" fact="0.0718"/>
                  <dgm:constr type="w" for="ch" forName="dotArrow1" refType="userD"/>
                  <dgm:constr type="h" for="ch" forName="dotArrow1" refType="userD"/>
                  <dgm:constr type="ctrX" for="ch" forName="dotArrow2" refType="w" fact="0.554"/>
                  <dgm:constr type="ctrY" for="ch" forName="dotArrow2" refType="h" fact="0.0468"/>
                  <dgm:constr type="w" for="ch" forName="dotArrow2" refType="userD"/>
                  <dgm:constr type="h" for="ch" forName="dotArrow2" refType="userD"/>
                  <dgm:constr type="ctrX" for="ch" forName="dotArrow3" refType="w" fact="0.5315"/>
                  <dgm:constr type="ctrY" for="ch" forName="dotArrow3" refType="h" fact="0.0218"/>
                  <dgm:constr type="w" for="ch" forName="dotArrow3" refType="userD"/>
                  <dgm:constr type="h" for="ch" forName="dotArrow3" refType="userD"/>
                  <dgm:constr type="ctrX" for="ch" forName="dotArrow4" refType="w" fact="0.509"/>
                  <dgm:constr type="ctrY" for="ch" forName="dotArrow4" refType="h" fact="0.0468"/>
                  <dgm:constr type="w" for="ch" forName="dotArrow4" refType="userD"/>
                  <dgm:constr type="h" for="ch" forName="dotArrow4" refType="userD"/>
                  <dgm:constr type="ctrX" for="ch" forName="dotArrow5" refType="w" fact="0.4865"/>
                  <dgm:constr type="ctrY" for="ch" forName="dotArrow5" refType="h" fact="0.0718"/>
                  <dgm:constr type="w" for="ch" forName="dotArrow5" refType="userD"/>
                  <dgm:constr type="h" for="ch" forName="dotArrow5" refType="userD"/>
                  <dgm:constr type="ctrX" for="ch" forName="dotArrow6" refType="w" fact="0.5315"/>
                  <dgm:constr type="ctrY" for="ch" forName="dotArrow6" refType="h" fact="0.0745"/>
                  <dgm:constr type="w" for="ch" forName="dotArrow6" refType="userD"/>
                  <dgm:constr type="h" for="ch" forName="dotArrow6" refType="userD"/>
                  <dgm:constr type="ctrX" for="ch" forName="dotArrow7" refType="w" fact="0.5315"/>
                  <dgm:constr type="ctrY" for="ch" forName="dotArrow7" refType="h" fact="0.1273"/>
                  <dgm:constr type="w" for="ch" forName="dotArrow7" refType="userD"/>
                  <dgm:constr type="h" for="ch" forName="dotArrow7" refType="userD"/>
                  <dgm:constr type="r" for="ch" forName="parTx1" refType="w" fact="0.8513"/>
                  <dgm:constr type="t" for="ch" forName="parTx1" refType="h" fact="0.8596"/>
                  <dgm:constr type="w" for="ch" forName="parTx1" refType="w" fact="0.3491"/>
                  <dgm:constr type="h" for="ch" forName="parTx1" refType="h" fact="0.1638"/>
                  <dgm:constr type="ctrX" for="ch" forName="picture1" refType="w" fact="0.8672"/>
                  <dgm:constr type="ctrY" for="ch" forName="picture1" refType="h" fact="0.8361"/>
                  <dgm:constr type="w" for="ch" forName="picture1" refType="w" fact="0.1618"/>
                  <dgm:constr type="h" for="ch" forName="picture1" refType="h" fact="0.2832"/>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268"/>
                  <dgm:constr type="t" for="ch" forName="parTx2" refType="h" fact="0.6469"/>
                  <dgm:constr type="w" for="ch" forName="parTx2" refType="w" fact="0.3491"/>
                  <dgm:constr type="h" for="ch" forName="parTx2" refType="h" fact="0.1638"/>
                  <dgm:constr type="ctrX" for="ch" forName="picture2" refType="w" fact="0.6427"/>
                  <dgm:constr type="ctrY" for="ch" forName="picture2" refType="h" fact="0.6234"/>
                  <dgm:constr type="w" for="ch" forName="picture2" refType="w" fact="0.1618"/>
                  <dgm:constr type="h" for="ch" forName="picture2" refType="h" fact="0.2832"/>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5237"/>
                  <dgm:constr type="t" for="ch" forName="parTx3" refType="h" fact="0.3243"/>
                  <dgm:constr type="w" for="ch" forName="parTx3" refType="w" fact="0.3491"/>
                  <dgm:constr type="h" for="ch" forName="parTx3" refType="h" fact="0.1638"/>
                  <dgm:constr type="ctrX" for="ch" forName="picture3" refType="w" fact="0.5396"/>
                  <dgm:constr type="ctrY" for="ch" forName="picture3" refType="h" fact="0.3008"/>
                  <dgm:constr type="w" for="ch" forName="picture3" refType="w" fact="0.1618"/>
                  <dgm:constr type="h" for="ch" forName="picture3" refType="h" fact="0.2832"/>
                  <dgm:constr type="r" for="ch" forName="desTx3" refType="l" refFor="ch" refForName="parTx3"/>
                  <dgm:constr type="l" for="ch" forName="desTx3"/>
                  <dgm:constr type="t" for="ch" forName="desTx3" refType="t" refFor="ch" refForName="parTx3"/>
                  <dgm:constr type="h" for="ch" forName="desTx3" refType="h" refFor="ch" refForName="parTx3"/>
                </dgm:constrLst>
              </dgm:if>
              <dgm:else name="Name31">
                <dgm:alg type="composite">
                  <dgm:param type="ar" val="1.416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userD" refType="w" fact="0.02"/>
                  <dgm:constr type="ctrX" for="ch" forName="dot1" refType="w" fact="0.6316"/>
                  <dgm:constr type="ctrY" for="ch" forName="dot1" refType="h" fact="0.763"/>
                  <dgm:constr type="w" for="ch" forName="dot1" refType="userD"/>
                  <dgm:constr type="h" for="ch" forName="dot1" refType="userD"/>
                  <dgm:constr type="ctrX" for="ch" forName="dot2" refType="w" fact="0.6693"/>
                  <dgm:constr type="ctrY" for="ch" forName="dot2" refType="h" fact="0.7887"/>
                  <dgm:constr type="w" for="ch" forName="dot2" refType="userD"/>
                  <dgm:constr type="h" for="ch" forName="dot2" refType="userD"/>
                  <dgm:constr type="ctrX" for="ch" forName="dot3" refType="w" fact="0.7088"/>
                  <dgm:constr type="ctrY" for="ch" forName="dot3" refType="h" fact="0.809"/>
                  <dgm:constr type="w" for="ch" forName="dot3" refType="userD"/>
                  <dgm:constr type="h" for="ch" forName="dot3" refType="userD"/>
                  <dgm:constr type="ctrX" for="ch" forName="dot4" refType="w" fact="0.4506"/>
                  <dgm:constr type="ctrY" for="ch" forName="dot4" refType="h" fact="0.4655"/>
                  <dgm:constr type="w" for="ch" forName="dot4" refType="userD"/>
                  <dgm:constr type="h" for="ch" forName="dot4" refType="userD"/>
                  <dgm:constr type="ctrX" for="ch" forName="dot5" refType="w" fact="0.4658"/>
                  <dgm:constr type="ctrY" for="ch" forName="dot5" refType="h" fact="0.5178"/>
                  <dgm:constr type="w" for="ch" forName="dot5" refType="userD"/>
                  <dgm:constr type="h" for="ch" forName="dot5" refType="userD"/>
                  <dgm:constr type="ctrX" for="ch" forName="dotArrow1" refType="w" fact="0.4766"/>
                  <dgm:constr type="ctrY" for="ch" forName="dotArrow1" refType="h" fact="0.0718"/>
                  <dgm:constr type="w" for="ch" forName="dotArrow1" refType="userD"/>
                  <dgm:constr type="h" for="ch" forName="dotArrow1" refType="userD"/>
                  <dgm:constr type="ctrX" for="ch" forName="dotArrow2" refType="w" fact="0.4488"/>
                  <dgm:constr type="ctrY" for="ch" forName="dotArrow2" refType="h" fact="0.0468"/>
                  <dgm:constr type="w" for="ch" forName="dotArrow2" refType="userD"/>
                  <dgm:constr type="h" for="ch" forName="dotArrow2" refType="userD"/>
                  <dgm:constr type="ctrX" for="ch" forName="dotArrow3" refType="w" fact="0.421"/>
                  <dgm:constr type="ctrY" for="ch" forName="dotArrow3" refType="h" fact="0.0218"/>
                  <dgm:constr type="w" for="ch" forName="dotArrow3" refType="userD"/>
                  <dgm:constr type="h" for="ch" forName="dotArrow3" refType="userD"/>
                  <dgm:constr type="ctrX" for="ch" forName="dotArrow4" refType="w" fact="0.3932"/>
                  <dgm:constr type="ctrY" for="ch" forName="dotArrow4" refType="h" fact="0.0468"/>
                  <dgm:constr type="w" for="ch" forName="dotArrow4" refType="userD"/>
                  <dgm:constr type="h" for="ch" forName="dotArrow4" refType="userD"/>
                  <dgm:constr type="ctrX" for="ch" forName="dotArrow5" refType="w" fact="0.3654"/>
                  <dgm:constr type="ctrY" for="ch" forName="dotArrow5" refType="h" fact="0.0718"/>
                  <dgm:constr type="w" for="ch" forName="dotArrow5" refType="userD"/>
                  <dgm:constr type="h" for="ch" forName="dotArrow5" refType="userD"/>
                  <dgm:constr type="ctrX" for="ch" forName="dotArrow6" refType="w" fact="0.421"/>
                  <dgm:constr type="ctrY" for="ch" forName="dotArrow6" refType="h" fact="0.0745"/>
                  <dgm:constr type="w" for="ch" forName="dotArrow6" refType="userD"/>
                  <dgm:constr type="h" for="ch" forName="dotArrow6" refType="userD"/>
                  <dgm:constr type="ctrX" for="ch" forName="dotArrow7" refType="w" fact="0.421"/>
                  <dgm:constr type="ctrY" for="ch" forName="dotArrow7" refType="h" fact="0.1273"/>
                  <dgm:constr type="w" for="ch" forName="dotArrow7" refType="userD"/>
                  <dgm:constr type="h" for="ch" forName="dotArrow7" refType="userD"/>
                  <dgm:constr type="r" for="ch" forName="parTx1" refType="w" fact="0.8163"/>
                  <dgm:constr type="t" for="ch" forName="parTx1" refType="h" fact="0.8551"/>
                  <dgm:constr type="w" for="ch" forName="parTx1" refType="w" fact="0.4314"/>
                  <dgm:constr type="h" for="ch" forName="parTx1" refType="h" fact="0.1638"/>
                  <dgm:constr type="ctrX" for="ch" forName="picture1" refType="w" fact="0.8359"/>
                  <dgm:constr type="ctrY" for="ch" forName="picture1" refType="h" fact="0.8361"/>
                  <dgm:constr type="w" for="ch" forName="picture1" refType="w" fact="0.2"/>
                  <dgm:constr type="h" for="ch" forName="picture1" refType="h" fact="0.2832"/>
                  <dgm:constr type="r" for="ch" forName="parTx2" refType="w" fact="0.5388"/>
                  <dgm:constr type="t" for="ch" forName="parTx2" refType="h" fact="0.6424"/>
                  <dgm:constr type="w" for="ch" forName="parTx2" refType="w" fact="0.4314"/>
                  <dgm:constr type="h" for="ch" forName="parTx2" refType="h" fact="0.1638"/>
                  <dgm:constr type="ctrX" for="ch" forName="picture2" refType="w" fact="0.5584"/>
                  <dgm:constr type="ctrY" for="ch" forName="picture2" refType="h" fact="0.6234"/>
                  <dgm:constr type="w" for="ch" forName="picture2" refType="w" fact="0.2"/>
                  <dgm:constr type="h" for="ch" forName="picture2" refType="h" fact="0.2832"/>
                  <dgm:constr type="r" for="ch" forName="parTx3" refType="w" fact="0.4114"/>
                  <dgm:constr type="t" for="ch" forName="parTx3" refType="h" fact="0.3198"/>
                  <dgm:constr type="w" for="ch" forName="parTx3" refType="w" fact="0.4314"/>
                  <dgm:constr type="h" for="ch" forName="parTx3" refType="h" fact="0.1638"/>
                  <dgm:constr type="ctrX" for="ch" forName="picture3" refType="w" fact="0.431"/>
                  <dgm:constr type="ctrY" for="ch" forName="picture3" refType="h" fact="0.3008"/>
                  <dgm:constr type="w" for="ch" forName="picture3" refType="w" fact="0.2"/>
                  <dgm:constr type="h" for="ch" forName="picture3" refType="h" fact="0.2832"/>
                </dgm:constrLst>
              </dgm:else>
            </dgm:choose>
          </dgm:else>
        </dgm:choose>
      </dgm:if>
      <dgm:if name="Name32" axis="ch" ptType="node" func="cnt" op="equ" val="4">
        <dgm:choose name="Name33">
          <dgm:if name="Name34" func="var" arg="dir" op="equ" val="norm">
            <dgm:choose name="Name35">
              <dgm:if name="Name36" axis="des" func="maxDepth" op="gt" val="1">
                <dgm:alg type="composite">
                  <dgm:param type="ar" val="1.5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userD" refType="w" fact="0.0136"/>
                  <dgm:constr type="ctrX" for="ch" forName="dot1" refType="w" fact="0.3253"/>
                  <dgm:constr type="ctrY" for="ch" forName="dot1" refType="h" fact="0.8215"/>
                  <dgm:constr type="w" for="ch" forName="dot1" refType="userD"/>
                  <dgm:constr type="h" for="ch" forName="dot1" refType="userD"/>
                  <dgm:constr type="ctrX" for="ch" forName="dot2" refType="w" fact="0.2949"/>
                  <dgm:constr type="ctrY" for="ch" forName="dot2" refType="h" fact="0.843"/>
                  <dgm:constr type="w" for="ch" forName="dot2" refType="userD"/>
                  <dgm:constr type="h" for="ch" forName="dot2" refType="userD"/>
                  <dgm:constr type="ctrX" for="ch" forName="dot3" refType="w" fact="0.2635"/>
                  <dgm:constr type="ctrY" for="ch" forName="dot3" refType="h" fact="0.8607"/>
                  <dgm:constr type="w" for="ch" forName="dot3" refType="userD"/>
                  <dgm:constr type="h" for="ch" forName="dot3" refType="userD"/>
                  <dgm:constr type="ctrX" for="ch" forName="dot4" refType="w" fact="0.2313"/>
                  <dgm:constr type="ctrY" for="ch" forName="dot4" refType="h" fact="0.8745"/>
                  <dgm:constr type="w" for="ch" forName="dot4" refType="userD"/>
                  <dgm:constr type="h" for="ch" forName="dot4" refType="userD"/>
                  <dgm:constr type="ctrX" for="ch" forName="dot5" refType="w" fact="0.4675"/>
                  <dgm:constr type="ctrY" for="ch" forName="dot5" refType="h" fact="0.6419"/>
                  <dgm:constr type="w" for="ch" forName="dot5" refType="userD"/>
                  <dgm:constr type="h" for="ch" forName="dot5" refType="userD"/>
                  <dgm:constr type="ctrX" for="ch" forName="dot6" refType="w" fact="0.5486"/>
                  <dgm:constr type="ctrY" for="ch" forName="dot6" refType="h" fact="0.3784"/>
                  <dgm:constr type="w" for="ch" forName="dot6" refType="userD"/>
                  <dgm:constr type="h" for="ch" forName="dot6" refType="userD"/>
                  <dgm:constr type="ctrX" for="ch" forName="dotArrow1" refType="w" fact="0.5267"/>
                  <dgm:constr type="ctrY" for="ch" forName="dotArrow1" refType="h" fact="0.0496"/>
                  <dgm:constr type="w" for="ch" forName="dotArrow1" refType="userD"/>
                  <dgm:constr type="h" for="ch" forName="dotArrow1" refType="userD"/>
                  <dgm:constr type="ctrX" for="ch" forName="dotArrow2" refType="w" fact="0.5462"/>
                  <dgm:constr type="ctrY" for="ch" forName="dotArrow2" refType="h" fact="0.0282"/>
                  <dgm:constr type="w" for="ch" forName="dotArrow2" refType="userD"/>
                  <dgm:constr type="h" for="ch" forName="dotArrow2" refType="userD"/>
                  <dgm:constr type="ctrX" for="ch" forName="dotArrow3" refType="w" fact="0.5657"/>
                  <dgm:constr type="ctrY" for="ch" forName="dotArrow3" refType="h" fact="0.0068"/>
                  <dgm:constr type="w" for="ch" forName="dotArrow3" refType="userD"/>
                  <dgm:constr type="h" for="ch" forName="dotArrow3" refType="userD"/>
                  <dgm:constr type="ctrX" for="ch" forName="dotArrow4" refType="w" fact="0.5851"/>
                  <dgm:constr type="ctrY" for="ch" forName="dotArrow4" refType="h" fact="0.0282"/>
                  <dgm:constr type="w" for="ch" forName="dotArrow4" refType="userD"/>
                  <dgm:constr type="h" for="ch" forName="dotArrow4" refType="userD"/>
                  <dgm:constr type="ctrX" for="ch" forName="dotArrow5" refType="w" fact="0.6046"/>
                  <dgm:constr type="ctrY" for="ch" forName="dotArrow5" refType="h" fact="0.0496"/>
                  <dgm:constr type="w" for="ch" forName="dotArrow5" refType="userD"/>
                  <dgm:constr type="h" for="ch" forName="dotArrow5" refType="userD"/>
                  <dgm:constr type="ctrX" for="ch" forName="dotArrow6" refType="w" fact="0.5657"/>
                  <dgm:constr type="ctrY" for="ch" forName="dotArrow6" refType="h" fact="0.052"/>
                  <dgm:constr type="w" for="ch" forName="dotArrow6" refType="userD"/>
                  <dgm:constr type="h" for="ch" forName="dotArrow6" refType="userD"/>
                  <dgm:constr type="ctrX" for="ch" forName="dotArrow7" refType="w" fact="0.5657"/>
                  <dgm:constr type="ctrY" for="ch" forName="dotArrow7" refType="h" fact="0.0972"/>
                  <dgm:constr type="w" for="ch" forName="dotArrow7" refType="userD"/>
                  <dgm:constr type="h" for="ch" forName="dotArrow7" refType="userD"/>
                  <dgm:constr type="l" for="ch" forName="parTx1" refType="w" fact="0.1466"/>
                  <dgm:constr type="t" for="ch" forName="parTx1" refType="h" fact="0.9095"/>
                  <dgm:constr type="w" for="ch" forName="parTx1" refType="w" fact="0.294"/>
                  <dgm:constr type="h" for="ch" forName="parTx1" refType="h" fact="0.1222"/>
                  <dgm:constr type="ctrX" for="ch" forName="picture1" refType="w" fact="0.1333"/>
                  <dgm:constr type="ctrY" for="ch" forName="picture1" refType="h" fact="0.8922"/>
                  <dgm:constr type="w" for="ch" forName="picture1" refType="w" fact="0.1363"/>
                  <dgm:constr type="h" for="ch" forName="picture1" refType="h" fact="0.211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105"/>
                  <dgm:constr type="t" for="ch" forName="parTx2" refType="h" fact="0.762"/>
                  <dgm:constr type="w" for="ch" forName="parTx2" refType="w" fact="0.294"/>
                  <dgm:constr type="h" for="ch" forName="parTx2" refType="h" fact="0.1222"/>
                  <dgm:constr type="ctrX" for="ch" forName="picture2" refType="w" fact="0.3972"/>
                  <dgm:constr type="ctrY" for="ch" forName="picture2" refType="h" fact="0.7447"/>
                  <dgm:constr type="w" for="ch" forName="picture2" refType="w" fact="0.1363"/>
                  <dgm:constr type="h" for="ch" forName="picture2" refType="h" fact="0.211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229"/>
                  <dgm:constr type="t" for="ch" forName="parTx3" refType="h" fact="0.5294"/>
                  <dgm:constr type="w" for="ch" forName="parTx3" refType="w" fact="0.294"/>
                  <dgm:constr type="h" for="ch" forName="parTx3" refType="h" fact="0.1222"/>
                  <dgm:constr type="ctrX" for="ch" forName="picture3" refType="w" fact="0.5095"/>
                  <dgm:constr type="ctrY" for="ch" forName="picture3" refType="h" fact="0.5121"/>
                  <dgm:constr type="w" for="ch" forName="picture3" refType="w" fact="0.1363"/>
                  <dgm:constr type="h" for="ch" forName="picture3" refType="h" fact="0.211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722"/>
                  <dgm:constr type="t" for="ch" forName="parTx4" refType="h" fact="0.2523"/>
                  <dgm:constr type="w" for="ch" forName="parTx4" refType="w" fact="0.294"/>
                  <dgm:constr type="h" for="ch" forName="parTx4" refType="h" fact="0.1222"/>
                  <dgm:constr type="ctrX" for="ch" forName="picture4" refType="w" fact="0.5588"/>
                  <dgm:constr type="ctrY" for="ch" forName="picture4" refType="h" fact="0.235"/>
                  <dgm:constr type="w" for="ch" forName="picture4" refType="w" fact="0.1363"/>
                  <dgm:constr type="h" for="ch" forName="picture4" refType="h" fact="0.2113"/>
                  <dgm:constr type="l" for="ch" forName="desTx4" refType="r" refFor="ch" refForName="parTx4"/>
                  <dgm:constr type="r" for="ch" forName="desTx4" refType="w"/>
                  <dgm:constr type="t" for="ch" forName="desTx4" refType="t" refFor="ch" refForName="parTx4"/>
                  <dgm:constr type="h" for="ch" forName="desTx4" refType="h" refFor="ch" refForName="parTx4"/>
                </dgm:constrLst>
              </dgm:if>
              <dgm:else name="Name37">
                <dgm:alg type="composite">
                  <dgm:param type="ar" val="1.26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userD" refType="w" fact="0.0167"/>
                  <dgm:constr type="ctrX" for="ch" forName="dot1" refType="w" fact="0.3978"/>
                  <dgm:constr type="ctrY" for="ch" forName="dot1" refType="h" fact="0.8215"/>
                  <dgm:constr type="w" for="ch" forName="dot1" refType="userD"/>
                  <dgm:constr type="h" for="ch" forName="dot1" refType="userD"/>
                  <dgm:constr type="ctrX" for="ch" forName="dot2" refType="w" fact="0.3606"/>
                  <dgm:constr type="ctrY" for="ch" forName="dot2" refType="h" fact="0.843"/>
                  <dgm:constr type="w" for="ch" forName="dot2" refType="userD"/>
                  <dgm:constr type="h" for="ch" forName="dot2" refType="userD"/>
                  <dgm:constr type="ctrX" for="ch" forName="dot3" refType="w" fact="0.3223"/>
                  <dgm:constr type="ctrY" for="ch" forName="dot3" refType="h" fact="0.8607"/>
                  <dgm:constr type="w" for="ch" forName="dot3" refType="userD"/>
                  <dgm:constr type="h" for="ch" forName="dot3" refType="userD"/>
                  <dgm:constr type="ctrX" for="ch" forName="dot4" refType="w" fact="0.2829"/>
                  <dgm:constr type="ctrY" for="ch" forName="dot4" refType="h" fact="0.8745"/>
                  <dgm:constr type="w" for="ch" forName="dot4" refType="userD"/>
                  <dgm:constr type="h" for="ch" forName="dot4" refType="userD"/>
                  <dgm:constr type="ctrX" for="ch" forName="dot5" refType="w" fact="0.5717"/>
                  <dgm:constr type="ctrY" for="ch" forName="dot5" refType="h" fact="0.6419"/>
                  <dgm:constr type="w" for="ch" forName="dot5" refType="userD"/>
                  <dgm:constr type="h" for="ch" forName="dot5" refType="userD"/>
                  <dgm:constr type="ctrX" for="ch" forName="dot6" refType="w" fact="0.6709"/>
                  <dgm:constr type="ctrY" for="ch" forName="dot6" refType="h" fact="0.3784"/>
                  <dgm:constr type="w" for="ch" forName="dot6" refType="userD"/>
                  <dgm:constr type="h" for="ch" forName="dot6" refType="userD"/>
                  <dgm:constr type="ctrX" for="ch" forName="dotArrow1" refType="w" fact="0.6441"/>
                  <dgm:constr type="ctrY" for="ch" forName="dotArrow1" refType="h" fact="0.0496"/>
                  <dgm:constr type="w" for="ch" forName="dotArrow1" refType="userD"/>
                  <dgm:constr type="h" for="ch" forName="dotArrow1" refType="userD"/>
                  <dgm:constr type="ctrX" for="ch" forName="dotArrow2" refType="w" fact="0.6679"/>
                  <dgm:constr type="ctrY" for="ch" forName="dotArrow2" refType="h" fact="0.0282"/>
                  <dgm:constr type="w" for="ch" forName="dotArrow2" refType="userD"/>
                  <dgm:constr type="h" for="ch" forName="dotArrow2" refType="userD"/>
                  <dgm:constr type="ctrX" for="ch" forName="dotArrow3" refType="w" fact="0.6917"/>
                  <dgm:constr type="ctrY" for="ch" forName="dotArrow3" refType="h" fact="0.0068"/>
                  <dgm:constr type="w" for="ch" forName="dotArrow3" refType="userD"/>
                  <dgm:constr type="h" for="ch" forName="dotArrow3" refType="userD"/>
                  <dgm:constr type="ctrX" for="ch" forName="dotArrow4" refType="w" fact="0.7155"/>
                  <dgm:constr type="ctrY" for="ch" forName="dotArrow4" refType="h" fact="0.0282"/>
                  <dgm:constr type="w" for="ch" forName="dotArrow4" refType="userD"/>
                  <dgm:constr type="h" for="ch" forName="dotArrow4" refType="userD"/>
                  <dgm:constr type="ctrX" for="ch" forName="dotArrow5" refType="w" fact="0.7394"/>
                  <dgm:constr type="ctrY" for="ch" forName="dotArrow5" refType="h" fact="0.0496"/>
                  <dgm:constr type="w" for="ch" forName="dotArrow5" refType="userD"/>
                  <dgm:constr type="h" for="ch" forName="dotArrow5" refType="userD"/>
                  <dgm:constr type="ctrX" for="ch" forName="dotArrow6" refType="w" fact="0.6917"/>
                  <dgm:constr type="ctrY" for="ch" forName="dotArrow6" refType="h" fact="0.052"/>
                  <dgm:constr type="w" for="ch" forName="dotArrow6" refType="userD"/>
                  <dgm:constr type="h" for="ch" forName="dotArrow6" refType="userD"/>
                  <dgm:constr type="ctrX" for="ch" forName="dotArrow7" refType="w" fact="0.6917"/>
                  <dgm:constr type="ctrY" for="ch" forName="dotArrow7" refType="h" fact="0.0972"/>
                  <dgm:constr type="w" for="ch" forName="dotArrow7" refType="userD"/>
                  <dgm:constr type="h" for="ch" forName="dotArrow7" refType="userD"/>
                  <dgm:constr type="l" for="ch" forName="parTx1" refType="w" fact="0.1793"/>
                  <dgm:constr type="t" for="ch" forName="parTx1" refType="h" fact="0.9064"/>
                  <dgm:constr type="w" for="ch" forName="parTx1" refType="w" fact="0.3595"/>
                  <dgm:constr type="h" for="ch" forName="parTx1" refType="h" fact="0.1222"/>
                  <dgm:constr type="ctrX" for="ch" forName="picture1" refType="w" fact="0.163"/>
                  <dgm:constr type="ctrY" for="ch" forName="picture1" refType="h" fact="0.8922"/>
                  <dgm:constr type="w" for="ch" forName="picture1" refType="w" fact="0.1667"/>
                  <dgm:constr type="h" for="ch" forName="picture1" refType="h" fact="0.2113"/>
                  <dgm:constr type="l" for="ch" forName="parTx2" refType="w" fact="0.502"/>
                  <dgm:constr type="t" for="ch" forName="parTx2" refType="h" fact="0.7589"/>
                  <dgm:constr type="w" for="ch" forName="parTx2" refType="w" fact="0.3595"/>
                  <dgm:constr type="h" for="ch" forName="parTx2" refType="h" fact="0.1222"/>
                  <dgm:constr type="ctrX" for="ch" forName="picture2" refType="w" fact="0.4857"/>
                  <dgm:constr type="ctrY" for="ch" forName="picture2" refType="h" fact="0.7447"/>
                  <dgm:constr type="w" for="ch" forName="picture2" refType="w" fact="0.1667"/>
                  <dgm:constr type="h" for="ch" forName="picture2" refType="h" fact="0.2113"/>
                  <dgm:constr type="l" for="ch" forName="parTx3" refType="w" fact="0.6394"/>
                  <dgm:constr type="t" for="ch" forName="parTx3" refType="h" fact="0.5263"/>
                  <dgm:constr type="w" for="ch" forName="parTx3" refType="w" fact="0.3595"/>
                  <dgm:constr type="h" for="ch" forName="parTx3" refType="h" fact="0.1222"/>
                  <dgm:constr type="ctrX" for="ch" forName="picture3" refType="w" fact="0.6231"/>
                  <dgm:constr type="ctrY" for="ch" forName="picture3" refType="h" fact="0.5121"/>
                  <dgm:constr type="w" for="ch" forName="picture3" refType="w" fact="0.1667"/>
                  <dgm:constr type="h" for="ch" forName="picture3" refType="h" fact="0.2113"/>
                  <dgm:constr type="l" for="ch" forName="parTx4" refType="w" fact="0.6997"/>
                  <dgm:constr type="t" for="ch" forName="parTx4" refType="h" fact="0.2492"/>
                  <dgm:constr type="w" for="ch" forName="parTx4" refType="w" fact="0.3595"/>
                  <dgm:constr type="h" for="ch" forName="parTx4" refType="h" fact="0.1222"/>
                  <dgm:constr type="ctrX" for="ch" forName="picture4" refType="w" fact="0.6834"/>
                  <dgm:constr type="ctrY" for="ch" forName="picture4" refType="h" fact="0.235"/>
                  <dgm:constr type="w" for="ch" forName="picture4" refType="w" fact="0.1667"/>
                  <dgm:constr type="h" for="ch" forName="picture4" refType="h" fact="0.2113"/>
                </dgm:constrLst>
              </dgm:else>
            </dgm:choose>
          </dgm:if>
          <dgm:else name="Name38">
            <dgm:choose name="Name39">
              <dgm:if name="Name40" axis="des" func="maxDepth" op="gt" val="1">
                <dgm:alg type="composite">
                  <dgm:param type="ar" val="1.5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userD" refType="w" fact="0.0136"/>
                  <dgm:constr type="ctrX" for="ch" forName="dot1" refType="w" fact="0.6747"/>
                  <dgm:constr type="ctrY" for="ch" forName="dot1" refType="h" fact="0.8215"/>
                  <dgm:constr type="w" for="ch" forName="dot1" refType="userD"/>
                  <dgm:constr type="h" for="ch" forName="dot1" refType="userD"/>
                  <dgm:constr type="ctrX" for="ch" forName="dot2" refType="w" fact="0.7051"/>
                  <dgm:constr type="ctrY" for="ch" forName="dot2" refType="h" fact="0.843"/>
                  <dgm:constr type="w" for="ch" forName="dot2" refType="userD"/>
                  <dgm:constr type="h" for="ch" forName="dot2" refType="userD"/>
                  <dgm:constr type="ctrX" for="ch" forName="dot3" refType="w" fact="0.7365"/>
                  <dgm:constr type="ctrY" for="ch" forName="dot3" refType="h" fact="0.8607"/>
                  <dgm:constr type="w" for="ch" forName="dot3" refType="userD"/>
                  <dgm:constr type="h" for="ch" forName="dot3" refType="userD"/>
                  <dgm:constr type="ctrX" for="ch" forName="dot4" refType="w" fact="0.7687"/>
                  <dgm:constr type="ctrY" for="ch" forName="dot4" refType="h" fact="0.8745"/>
                  <dgm:constr type="w" for="ch" forName="dot4" refType="userD"/>
                  <dgm:constr type="h" for="ch" forName="dot4" refType="userD"/>
                  <dgm:constr type="ctrX" for="ch" forName="dot5" refType="w" fact="0.5325"/>
                  <dgm:constr type="ctrY" for="ch" forName="dot5" refType="h" fact="0.6419"/>
                  <dgm:constr type="w" for="ch" forName="dot5" refType="userD"/>
                  <dgm:constr type="h" for="ch" forName="dot5" refType="userD"/>
                  <dgm:constr type="ctrX" for="ch" forName="dot6" refType="w" fact="0.4514"/>
                  <dgm:constr type="ctrY" for="ch" forName="dot6" refType="h" fact="0.3784"/>
                  <dgm:constr type="w" for="ch" forName="dot6" refType="userD"/>
                  <dgm:constr type="h" for="ch" forName="dot6" refType="userD"/>
                  <dgm:constr type="ctrX" for="ch" forName="dotArrow1" refType="w" fact="0.4733"/>
                  <dgm:constr type="ctrY" for="ch" forName="dotArrow1" refType="h" fact="0.0496"/>
                  <dgm:constr type="w" for="ch" forName="dotArrow1" refType="userD"/>
                  <dgm:constr type="h" for="ch" forName="dotArrow1" refType="userD"/>
                  <dgm:constr type="ctrX" for="ch" forName="dotArrow2" refType="w" fact="0.4538"/>
                  <dgm:constr type="ctrY" for="ch" forName="dotArrow2" refType="h" fact="0.0282"/>
                  <dgm:constr type="w" for="ch" forName="dotArrow2" refType="userD"/>
                  <dgm:constr type="h" for="ch" forName="dotArrow2" refType="userD"/>
                  <dgm:constr type="ctrX" for="ch" forName="dotArrow3" refType="w" fact="0.4343"/>
                  <dgm:constr type="ctrY" for="ch" forName="dotArrow3" refType="h" fact="0.0068"/>
                  <dgm:constr type="w" for="ch" forName="dotArrow3" refType="userD"/>
                  <dgm:constr type="h" for="ch" forName="dotArrow3" refType="userD"/>
                  <dgm:constr type="ctrX" for="ch" forName="dotArrow4" refType="w" fact="0.4149"/>
                  <dgm:constr type="ctrY" for="ch" forName="dotArrow4" refType="h" fact="0.0282"/>
                  <dgm:constr type="w" for="ch" forName="dotArrow4" refType="userD"/>
                  <dgm:constr type="h" for="ch" forName="dotArrow4" refType="userD"/>
                  <dgm:constr type="ctrX" for="ch" forName="dotArrow5" refType="w" fact="0.3954"/>
                  <dgm:constr type="ctrY" for="ch" forName="dotArrow5" refType="h" fact="0.0496"/>
                  <dgm:constr type="w" for="ch" forName="dotArrow5" refType="userD"/>
                  <dgm:constr type="h" for="ch" forName="dotArrow5" refType="userD"/>
                  <dgm:constr type="ctrX" for="ch" forName="dotArrow6" refType="w" fact="0.4343"/>
                  <dgm:constr type="ctrY" for="ch" forName="dotArrow6" refType="h" fact="0.052"/>
                  <dgm:constr type="w" for="ch" forName="dotArrow6" refType="userD"/>
                  <dgm:constr type="h" for="ch" forName="dotArrow6" refType="userD"/>
                  <dgm:constr type="ctrX" for="ch" forName="dotArrow7" refType="w" fact="0.4343"/>
                  <dgm:constr type="ctrY" for="ch" forName="dotArrow7" refType="h" fact="0.0972"/>
                  <dgm:constr type="w" for="ch" forName="dotArrow7" refType="userD"/>
                  <dgm:constr type="h" for="ch" forName="dotArrow7" refType="userD"/>
                  <dgm:constr type="r" for="ch" forName="parTx1" refType="w" fact="0.8534"/>
                  <dgm:constr type="t" for="ch" forName="parTx1" refType="h" fact="0.9095"/>
                  <dgm:constr type="w" for="ch" forName="parTx1" refType="w" fact="0.294"/>
                  <dgm:constr type="h" for="ch" forName="parTx1" refType="h" fact="0.1222"/>
                  <dgm:constr type="ctrX" for="ch" forName="picture1" refType="w" fact="0.8667"/>
                  <dgm:constr type="ctrY" for="ch" forName="picture1" refType="h" fact="0.8922"/>
                  <dgm:constr type="w" for="ch" forName="picture1" refType="w" fact="0.1363"/>
                  <dgm:constr type="h" for="ch" forName="picture1" refType="h" fact="0.211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895"/>
                  <dgm:constr type="t" for="ch" forName="parTx2" refType="h" fact="0.762"/>
                  <dgm:constr type="w" for="ch" forName="parTx2" refType="w" fact="0.294"/>
                  <dgm:constr type="h" for="ch" forName="parTx2" refType="h" fact="0.1222"/>
                  <dgm:constr type="ctrX" for="ch" forName="picture2" refType="w" fact="0.6028"/>
                  <dgm:constr type="ctrY" for="ch" forName="picture2" refType="h" fact="0.7447"/>
                  <dgm:constr type="w" for="ch" forName="picture2" refType="w" fact="0.1363"/>
                  <dgm:constr type="h" for="ch" forName="picture2" refType="h" fact="0.211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771"/>
                  <dgm:constr type="t" for="ch" forName="parTx3" refType="h" fact="0.5294"/>
                  <dgm:constr type="w" for="ch" forName="parTx3" refType="w" fact="0.294"/>
                  <dgm:constr type="h" for="ch" forName="parTx3" refType="h" fact="0.1222"/>
                  <dgm:constr type="ctrX" for="ch" forName="picture3" refType="w" fact="0.4905"/>
                  <dgm:constr type="ctrY" for="ch" forName="picture3" refType="h" fact="0.5121"/>
                  <dgm:constr type="w" for="ch" forName="picture3" refType="w" fact="0.1363"/>
                  <dgm:constr type="h" for="ch" forName="picture3" refType="h" fact="0.211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278"/>
                  <dgm:constr type="t" for="ch" forName="parTx4" refType="h" fact="0.2523"/>
                  <dgm:constr type="w" for="ch" forName="parTx4" refType="w" fact="0.294"/>
                  <dgm:constr type="h" for="ch" forName="parTx4" refType="h" fact="0.1222"/>
                  <dgm:constr type="ctrX" for="ch" forName="picture4" refType="w" fact="0.4412"/>
                  <dgm:constr type="ctrY" for="ch" forName="picture4" refType="h" fact="0.235"/>
                  <dgm:constr type="w" for="ch" forName="picture4" refType="w" fact="0.1363"/>
                  <dgm:constr type="h" for="ch" forName="picture4" refType="h" fact="0.2113"/>
                  <dgm:constr type="r" for="ch" forName="desTx4" refType="l" refFor="ch" refForName="parTx4"/>
                  <dgm:constr type="l" for="ch" forName="desTx4"/>
                  <dgm:constr type="t" for="ch" forName="desTx4" refType="t" refFor="ch" refForName="parTx4"/>
                  <dgm:constr type="h" for="ch" forName="desTx4" refType="h" refFor="ch" refForName="parTx4"/>
                </dgm:constrLst>
              </dgm:if>
              <dgm:else name="Name41">
                <dgm:alg type="composite">
                  <dgm:param type="ar" val="1.26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userD" refType="w" fact="0.0167"/>
                  <dgm:constr type="ctrX" for="ch" forName="dot1" refType="w" fact="0.6022"/>
                  <dgm:constr type="ctrY" for="ch" forName="dot1" refType="h" fact="0.8215"/>
                  <dgm:constr type="w" for="ch" forName="dot1" refType="userD"/>
                  <dgm:constr type="h" for="ch" forName="dot1" refType="userD"/>
                  <dgm:constr type="ctrX" for="ch" forName="dot2" refType="w" fact="0.6394"/>
                  <dgm:constr type="ctrY" for="ch" forName="dot2" refType="h" fact="0.843"/>
                  <dgm:constr type="w" for="ch" forName="dot2" refType="userD"/>
                  <dgm:constr type="h" for="ch" forName="dot2" refType="userD"/>
                  <dgm:constr type="ctrX" for="ch" forName="dot3" refType="w" fact="0.6777"/>
                  <dgm:constr type="ctrY" for="ch" forName="dot3" refType="h" fact="0.8607"/>
                  <dgm:constr type="w" for="ch" forName="dot3" refType="userD"/>
                  <dgm:constr type="h" for="ch" forName="dot3" refType="userD"/>
                  <dgm:constr type="ctrX" for="ch" forName="dot4" refType="w" fact="0.7171"/>
                  <dgm:constr type="ctrY" for="ch" forName="dot4" refType="h" fact="0.8745"/>
                  <dgm:constr type="w" for="ch" forName="dot4" refType="userD"/>
                  <dgm:constr type="h" for="ch" forName="dot4" refType="userD"/>
                  <dgm:constr type="ctrX" for="ch" forName="dot5" refType="w" fact="0.4283"/>
                  <dgm:constr type="ctrY" for="ch" forName="dot5" refType="h" fact="0.6419"/>
                  <dgm:constr type="w" for="ch" forName="dot5" refType="userD"/>
                  <dgm:constr type="h" for="ch" forName="dot5" refType="userD"/>
                  <dgm:constr type="ctrX" for="ch" forName="dot6" refType="w" fact="0.3291"/>
                  <dgm:constr type="ctrY" for="ch" forName="dot6" refType="h" fact="0.3784"/>
                  <dgm:constr type="w" for="ch" forName="dot6" refType="userD"/>
                  <dgm:constr type="h" for="ch" forName="dot6" refType="userD"/>
                  <dgm:constr type="ctrX" for="ch" forName="dotArrow1" refType="w" fact="0.3559"/>
                  <dgm:constr type="ctrY" for="ch" forName="dotArrow1" refType="h" fact="0.0496"/>
                  <dgm:constr type="w" for="ch" forName="dotArrow1" refType="userD"/>
                  <dgm:constr type="h" for="ch" forName="dotArrow1" refType="userD"/>
                  <dgm:constr type="ctrX" for="ch" forName="dotArrow2" refType="w" fact="0.3321"/>
                  <dgm:constr type="ctrY" for="ch" forName="dotArrow2" refType="h" fact="0.0282"/>
                  <dgm:constr type="w" for="ch" forName="dotArrow2" refType="userD"/>
                  <dgm:constr type="h" for="ch" forName="dotArrow2" refType="userD"/>
                  <dgm:constr type="ctrX" for="ch" forName="dotArrow3" refType="w" fact="0.3083"/>
                  <dgm:constr type="ctrY" for="ch" forName="dotArrow3" refType="h" fact="0.0068"/>
                  <dgm:constr type="w" for="ch" forName="dotArrow3" refType="userD"/>
                  <dgm:constr type="h" for="ch" forName="dotArrow3" refType="userD"/>
                  <dgm:constr type="ctrX" for="ch" forName="dotArrow4" refType="w" fact="0.2845"/>
                  <dgm:constr type="ctrY" for="ch" forName="dotArrow4" refType="h" fact="0.0282"/>
                  <dgm:constr type="w" for="ch" forName="dotArrow4" refType="userD"/>
                  <dgm:constr type="h" for="ch" forName="dotArrow4" refType="userD"/>
                  <dgm:constr type="ctrX" for="ch" forName="dotArrow5" refType="w" fact="0.2606"/>
                  <dgm:constr type="ctrY" for="ch" forName="dotArrow5" refType="h" fact="0.0496"/>
                  <dgm:constr type="w" for="ch" forName="dotArrow5" refType="userD"/>
                  <dgm:constr type="h" for="ch" forName="dotArrow5" refType="userD"/>
                  <dgm:constr type="ctrX" for="ch" forName="dotArrow6" refType="w" fact="0.3083"/>
                  <dgm:constr type="ctrY" for="ch" forName="dotArrow6" refType="h" fact="0.052"/>
                  <dgm:constr type="w" for="ch" forName="dotArrow6" refType="userD"/>
                  <dgm:constr type="h" for="ch" forName="dotArrow6" refType="userD"/>
                  <dgm:constr type="ctrX" for="ch" forName="dotArrow7" refType="w" fact="0.3083"/>
                  <dgm:constr type="ctrY" for="ch" forName="dotArrow7" refType="h" fact="0.0972"/>
                  <dgm:constr type="w" for="ch" forName="dotArrow7" refType="userD"/>
                  <dgm:constr type="h" for="ch" forName="dotArrow7" refType="userD"/>
                  <dgm:constr type="r" for="ch" forName="parTx1" refType="w" fact="0.8207"/>
                  <dgm:constr type="t" for="ch" forName="parTx1" refType="h" fact="0.9064"/>
                  <dgm:constr type="w" for="ch" forName="parTx1" refType="w" fact="0.3595"/>
                  <dgm:constr type="h" for="ch" forName="parTx1" refType="h" fact="0.1222"/>
                  <dgm:constr type="ctrX" for="ch" forName="picture1" refType="w" fact="0.837"/>
                  <dgm:constr type="ctrY" for="ch" forName="picture1" refType="h" fact="0.8922"/>
                  <dgm:constr type="w" for="ch" forName="picture1" refType="w" fact="0.1667"/>
                  <dgm:constr type="h" for="ch" forName="picture1" refType="h" fact="0.2113"/>
                  <dgm:constr type="r" for="ch" forName="parTx2" refType="w" fact="0.498"/>
                  <dgm:constr type="t" for="ch" forName="parTx2" refType="h" fact="0.7589"/>
                  <dgm:constr type="w" for="ch" forName="parTx2" refType="w" fact="0.3595"/>
                  <dgm:constr type="h" for="ch" forName="parTx2" refType="h" fact="0.1222"/>
                  <dgm:constr type="ctrX" for="ch" forName="picture2" refType="w" fact="0.5143"/>
                  <dgm:constr type="ctrY" for="ch" forName="picture2" refType="h" fact="0.7447"/>
                  <dgm:constr type="w" for="ch" forName="picture2" refType="w" fact="0.1667"/>
                  <dgm:constr type="h" for="ch" forName="picture2" refType="h" fact="0.2113"/>
                  <dgm:constr type="r" for="ch" forName="parTx3" refType="w" fact="0.3606"/>
                  <dgm:constr type="t" for="ch" forName="parTx3" refType="h" fact="0.5263"/>
                  <dgm:constr type="w" for="ch" forName="parTx3" refType="w" fact="0.3595"/>
                  <dgm:constr type="h" for="ch" forName="parTx3" refType="h" fact="0.1222"/>
                  <dgm:constr type="ctrX" for="ch" forName="picture3" refType="w" fact="0.3769"/>
                  <dgm:constr type="ctrY" for="ch" forName="picture3" refType="h" fact="0.5121"/>
                  <dgm:constr type="w" for="ch" forName="picture3" refType="w" fact="0.1667"/>
                  <dgm:constr type="h" for="ch" forName="picture3" refType="h" fact="0.2113"/>
                  <dgm:constr type="r" for="ch" forName="parTx4" refType="w" fact="0.3003"/>
                  <dgm:constr type="t" for="ch" forName="parTx4" refType="h" fact="0.2492"/>
                  <dgm:constr type="w" for="ch" forName="parTx4" refType="w" fact="0.3595"/>
                  <dgm:constr type="h" for="ch" forName="parTx4" refType="h" fact="0.1222"/>
                  <dgm:constr type="ctrX" for="ch" forName="picture4" refType="w" fact="0.3166"/>
                  <dgm:constr type="ctrY" for="ch" forName="picture4" refType="h" fact="0.235"/>
                  <dgm:constr type="w" for="ch" forName="picture4" refType="w" fact="0.1667"/>
                  <dgm:constr type="h" for="ch" forName="picture4" refType="h" fact="0.2113"/>
                </dgm:constrLst>
              </dgm:else>
            </dgm:choose>
          </dgm:else>
        </dgm:choose>
      </dgm:if>
      <dgm:if name="Name42" axis="ch" ptType="node" func="cnt" op="equ" val="5">
        <dgm:choose name="Name43">
          <dgm:if name="Name44" func="var" arg="dir" op="equ" val="norm">
            <dgm:choose name="Name45">
              <dgm:if name="Name46" axis="des" func="maxDepth" op="gt" val="1">
                <dgm:alg type="composite">
                  <dgm:param type="ar" val="1.4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userD" refType="w" fact="0.0118"/>
                  <dgm:constr type="ctrX" for="ch" forName="dot1" refType="w" fact="0.3263"/>
                  <dgm:constr type="ctrY" for="ch" forName="dot1" refType="h" fact="0.8674"/>
                  <dgm:constr type="w" for="ch" forName="dot1" refType="userD"/>
                  <dgm:constr type="h" for="ch" forName="dot1" refType="userD"/>
                  <dgm:constr type="ctrX" for="ch" forName="dot2" refType="w" fact="0.3001"/>
                  <dgm:constr type="ctrY" for="ch" forName="dot2" refType="h" fact="0.8824"/>
                  <dgm:constr type="w" for="ch" forName="dot2" refType="userD"/>
                  <dgm:constr type="h" for="ch" forName="dot2" refType="userD"/>
                  <dgm:constr type="ctrX" for="ch" forName="dot3" refType="w" fact="0.2733"/>
                  <dgm:constr type="ctrY" for="ch" forName="dot3" refType="h" fact="0.8948"/>
                  <dgm:constr type="w" for="ch" forName="dot3" refType="userD"/>
                  <dgm:constr type="h" for="ch" forName="dot3" refType="userD"/>
                  <dgm:constr type="ctrX" for="ch" forName="dot4" refType="w" fact="0.2462"/>
                  <dgm:constr type="ctrY" for="ch" forName="dot4" refType="h" fact="0.9044"/>
                  <dgm:constr type="w" for="ch" forName="dot4" refType="userD"/>
                  <dgm:constr type="h" for="ch" forName="dot4" refType="userD"/>
                  <dgm:constr type="ctrX" for="ch" forName="dot5" refType="w" fact="0.4691"/>
                  <dgm:constr type="ctrY" for="ch" forName="dot5" refType="h" fact="0.7222"/>
                  <dgm:constr type="w" for="ch" forName="dot5" refType="userD"/>
                  <dgm:constr type="h" for="ch" forName="dot5" refType="userD"/>
                  <dgm:constr type="ctrX" for="ch" forName="dot6" refType="w" fact="0.4484"/>
                  <dgm:constr type="ctrY" for="ch" forName="dot6" refType="h" fact="0.7518"/>
                  <dgm:constr type="w" for="ch" forName="dot6" refType="userD"/>
                  <dgm:constr type="h" for="ch" forName="dot6" refType="userD"/>
                  <dgm:constr type="ctrX" for="ch" forName="dot7" refType="w" fact="0.5549"/>
                  <dgm:constr type="ctrY" for="ch" forName="dot7" refType="h" fact="0.5422"/>
                  <dgm:constr type="w" for="ch" forName="dot7" refType="userD"/>
                  <dgm:constr type="h" for="ch" forName="dot7" refType="userD"/>
                  <dgm:constr type="ctrX" for="ch" forName="dot8" refType="w" fact="0.601"/>
                  <dgm:constr type="ctrY" for="ch" forName="dot8" refType="h" fact="0.3229"/>
                  <dgm:constr type="w" for="ch" forName="dot8" refType="userD"/>
                  <dgm:constr type="h" for="ch" forName="dot8" refType="userD"/>
                  <dgm:constr type="ctrX" for="ch" forName="dotArrow1" refType="w" fact="0.5779"/>
                  <dgm:constr type="ctrY" for="ch" forName="dotArrow1" refType="h" fact="0.0635"/>
                  <dgm:constr type="w" for="ch" forName="dotArrow1" refType="userD"/>
                  <dgm:constr type="h" for="ch" forName="dotArrow1" refType="userD"/>
                  <dgm:constr type="ctrX" for="ch" forName="dotArrow2" refType="w" fact="0.5951"/>
                  <dgm:constr type="ctrY" for="ch" forName="dotArrow2" refType="h" fact="0.0448"/>
                  <dgm:constr type="w" for="ch" forName="dotArrow2" refType="userD"/>
                  <dgm:constr type="h" for="ch" forName="dotArrow2" refType="userD"/>
                  <dgm:constr type="ctrX" for="ch" forName="dotArrow3" refType="w" fact="0.6123"/>
                  <dgm:constr type="ctrY" for="ch" forName="dotArrow3" refType="h" fact="0.026"/>
                  <dgm:constr type="w" for="ch" forName="dotArrow3" refType="userD"/>
                  <dgm:constr type="h" for="ch" forName="dotArrow3" refType="userD"/>
                  <dgm:constr type="ctrX" for="ch" forName="dotArrow4" refType="w" fact="0.6295"/>
                  <dgm:constr type="ctrY" for="ch" forName="dotArrow4" refType="h" fact="0.0448"/>
                  <dgm:constr type="w" for="ch" forName="dotArrow4" refType="userD"/>
                  <dgm:constr type="h" for="ch" forName="dotArrow4" refType="userD"/>
                  <dgm:constr type="ctrX" for="ch" forName="dotArrow5" refType="w" fact="0.6467"/>
                  <dgm:constr type="ctrY" for="ch" forName="dotArrow5" refType="h" fact="0.0635"/>
                  <dgm:constr type="w" for="ch" forName="dotArrow5" refType="userD"/>
                  <dgm:constr type="h" for="ch" forName="dotArrow5" refType="userD"/>
                  <dgm:constr type="ctrX" for="ch" forName="dotArrow6" refType="w" fact="0.6123"/>
                  <dgm:constr type="ctrY" for="ch" forName="dotArrow6" refType="h" fact="0.0656"/>
                  <dgm:constr type="w" for="ch" forName="dotArrow6" refType="userD"/>
                  <dgm:constr type="h" for="ch" forName="dotArrow6" refType="userD"/>
                  <dgm:constr type="ctrX" for="ch" forName="dotArrow7" refType="w" fact="0.6123"/>
                  <dgm:constr type="ctrY" for="ch" forName="dotArrow7" refType="h" fact="0.1052"/>
                  <dgm:constr type="w" for="ch" forName="dotArrow7" refType="userD"/>
                  <dgm:constr type="h" for="ch" forName="dotArrow7" refType="userD"/>
                  <dgm:constr type="l" for="ch" forName="parTx1" refType="w" fact="0.1746"/>
                  <dgm:constr type="t" for="ch" forName="parTx1" refType="h" fact="0.9304"/>
                  <dgm:constr type="w" for="ch" forName="parTx1" refType="w" fact="0.2544"/>
                  <dgm:constr type="h" for="ch" forName="parTx1" refType="h" fact="0.0962"/>
                  <dgm:constr type="ctrX" for="ch" forName="picture1" refType="w" fact="0.1631"/>
                  <dgm:constr type="ctrY" for="ch" forName="picture1" refType="h" fact="0.9169"/>
                  <dgm:constr type="w" for="ch" forName="picture1" refType="w" fact="0.118"/>
                  <dgm:constr type="h" for="ch" forName="picture1" refType="h" fact="0.166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982"/>
                  <dgm:constr type="t" for="ch" forName="parTx2" refType="h" fact="0.8167"/>
                  <dgm:constr type="w" for="ch" forName="parTx2" refType="w" fact="0.2544"/>
                  <dgm:constr type="h" for="ch" forName="parTx2" refType="h" fact="0.0962"/>
                  <dgm:constr type="ctrX" for="ch" forName="picture2" refType="w" fact="0.3866"/>
                  <dgm:constr type="ctrY" for="ch" forName="picture2" refType="h" fact="0.8032"/>
                  <dgm:constr type="w" for="ch" forName="picture2" refType="w" fact="0.118"/>
                  <dgm:constr type="h" for="ch" forName="picture2" refType="h" fact="0.166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194"/>
                  <dgm:constr type="t" for="ch" forName="parTx3" refType="h" fact="0.6524"/>
                  <dgm:constr type="w" for="ch" forName="parTx3" refType="w" fact="0.2544"/>
                  <dgm:constr type="h" for="ch" forName="parTx3" refType="h" fact="0.0962"/>
                  <dgm:constr type="ctrX" for="ch" forName="picture3" refType="w" fact="0.5078"/>
                  <dgm:constr type="ctrY" for="ch" forName="picture3" refType="h" fact="0.6389"/>
                  <dgm:constr type="w" for="ch" forName="picture3" refType="w" fact="0.118"/>
                  <dgm:constr type="h" for="ch" forName="picture3" refType="h" fact="0.166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827"/>
                  <dgm:constr type="t" for="ch" forName="parTx4" refType="h" fact="0.4412"/>
                  <dgm:constr type="w" for="ch" forName="parTx4" refType="w" fact="0.2544"/>
                  <dgm:constr type="h" for="ch" forName="parTx4" refType="h" fact="0.0962"/>
                  <dgm:constr type="ctrX" for="ch" forName="picture4" refType="w" fact="0.5712"/>
                  <dgm:constr type="ctrY" for="ch" forName="picture4" refType="h" fact="0.4277"/>
                  <dgm:constr type="w" for="ch" forName="picture4" refType="w" fact="0.118"/>
                  <dgm:constr type="h" for="ch" forName="picture4" refType="h" fact="0.1663"/>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18"/>
                  <dgm:constr type="t" for="ch" forName="parTx5" refType="h" fact="0.2262"/>
                  <dgm:constr type="w" for="ch" forName="parTx5" refType="w" fact="0.2544"/>
                  <dgm:constr type="h" for="ch" forName="parTx5" refType="h" fact="0.0962"/>
                  <dgm:constr type="ctrX" for="ch" forName="picture5" refType="w" fact="0.6064"/>
                  <dgm:constr type="ctrY" for="ch" forName="picture5" refType="h" fact="0.2127"/>
                  <dgm:constr type="w" for="ch" forName="picture5" refType="w" fact="0.118"/>
                  <dgm:constr type="h" for="ch" forName="picture5" refType="h" fact="0.1663"/>
                  <dgm:constr type="l" for="ch" forName="desTx5" refType="r" refFor="ch" refForName="parTx5"/>
                  <dgm:constr type="r" for="ch" forName="desTx5" refType="w"/>
                  <dgm:constr type="t" for="ch" forName="desTx5" refType="t" refFor="ch" refForName="parTx5"/>
                  <dgm:constr type="h" for="ch" forName="desTx5" refType="h" refFor="ch" refForName="parTx5"/>
                </dgm:constrLst>
              </dgm:if>
              <dgm:else name="Name47">
                <dgm:alg type="composite">
                  <dgm:param type="ar" val="1.164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userD" refType="w" fact="0.0143"/>
                  <dgm:constr type="ctrX" for="ch" forName="dot1" refType="w" fact="0.3951"/>
                  <dgm:constr type="ctrY" for="ch" forName="dot1" refType="h" fact="0.8674"/>
                  <dgm:constr type="w" for="ch" forName="dot1" refType="userD"/>
                  <dgm:constr type="h" for="ch" forName="dot1" refType="userD"/>
                  <dgm:constr type="ctrX" for="ch" forName="dot2" refType="w" fact="0.3634"/>
                  <dgm:constr type="ctrY" for="ch" forName="dot2" refType="h" fact="0.8824"/>
                  <dgm:constr type="w" for="ch" forName="dot2" refType="userD"/>
                  <dgm:constr type="h" for="ch" forName="dot2" refType="userD"/>
                  <dgm:constr type="ctrX" for="ch" forName="dot3" refType="w" fact="0.331"/>
                  <dgm:constr type="ctrY" for="ch" forName="dot3" refType="h" fact="0.8948"/>
                  <dgm:constr type="w" for="ch" forName="dot3" refType="userD"/>
                  <dgm:constr type="h" for="ch" forName="dot3" refType="userD"/>
                  <dgm:constr type="ctrX" for="ch" forName="dot4" refType="w" fact="0.2981"/>
                  <dgm:constr type="ctrY" for="ch" forName="dot4" refType="h" fact="0.9044"/>
                  <dgm:constr type="w" for="ch" forName="dot4" refType="userD"/>
                  <dgm:constr type="h" for="ch" forName="dot4" refType="userD"/>
                  <dgm:constr type="ctrX" for="ch" forName="dot5" refType="w" fact="0.5681"/>
                  <dgm:constr type="ctrY" for="ch" forName="dot5" refType="h" fact="0.7222"/>
                  <dgm:constr type="w" for="ch" forName="dot5" refType="userD"/>
                  <dgm:constr type="h" for="ch" forName="dot5" refType="userD"/>
                  <dgm:constr type="ctrX" for="ch" forName="dot6" refType="w" fact="0.543"/>
                  <dgm:constr type="ctrY" for="ch" forName="dot6" refType="h" fact="0.7518"/>
                  <dgm:constr type="w" for="ch" forName="dot6" refType="userD"/>
                  <dgm:constr type="h" for="ch" forName="dot6" refType="userD"/>
                  <dgm:constr type="ctrX" for="ch" forName="dot7" refType="w" fact="0.672"/>
                  <dgm:constr type="ctrY" for="ch" forName="dot7" refType="h" fact="0.5422"/>
                  <dgm:constr type="w" for="ch" forName="dot7" refType="userD"/>
                  <dgm:constr type="h" for="ch" forName="dot7" refType="userD"/>
                  <dgm:constr type="ctrX" for="ch" forName="dot8" refType="w" fact="0.7278"/>
                  <dgm:constr type="ctrY" for="ch" forName="dot8" refType="h" fact="0.3229"/>
                  <dgm:constr type="w" for="ch" forName="dot8" refType="userD"/>
                  <dgm:constr type="h" for="ch" forName="dot8" refType="userD"/>
                  <dgm:constr type="ctrX" for="ch" forName="dotArrow1" refType="w" fact="0.6999"/>
                  <dgm:constr type="ctrY" for="ch" forName="dotArrow1" refType="h" fact="0.0635"/>
                  <dgm:constr type="w" for="ch" forName="dotArrow1" refType="userD"/>
                  <dgm:constr type="h" for="ch" forName="dotArrow1" refType="userD"/>
                  <dgm:constr type="ctrX" for="ch" forName="dotArrow2" refType="w" fact="0.7207"/>
                  <dgm:constr type="ctrY" for="ch" forName="dotArrow2" refType="h" fact="0.0448"/>
                  <dgm:constr type="w" for="ch" forName="dotArrow2" refType="userD"/>
                  <dgm:constr type="h" for="ch" forName="dotArrow2" refType="userD"/>
                  <dgm:constr type="ctrX" for="ch" forName="dotArrow3" refType="w" fact="0.7415"/>
                  <dgm:constr type="ctrY" for="ch" forName="dotArrow3" refType="h" fact="0.026"/>
                  <dgm:constr type="w" for="ch" forName="dotArrow3" refType="userD"/>
                  <dgm:constr type="h" for="ch" forName="dotArrow3" refType="userD"/>
                  <dgm:constr type="ctrX" for="ch" forName="dotArrow4" refType="w" fact="0.7624"/>
                  <dgm:constr type="ctrY" for="ch" forName="dotArrow4" refType="h" fact="0.0448"/>
                  <dgm:constr type="w" for="ch" forName="dotArrow4" refType="userD"/>
                  <dgm:constr type="h" for="ch" forName="dotArrow4" refType="userD"/>
                  <dgm:constr type="ctrX" for="ch" forName="dotArrow5" refType="w" fact="0.7832"/>
                  <dgm:constr type="ctrY" for="ch" forName="dotArrow5" refType="h" fact="0.0635"/>
                  <dgm:constr type="w" for="ch" forName="dotArrow5" refType="userD"/>
                  <dgm:constr type="h" for="ch" forName="dotArrow5" refType="userD"/>
                  <dgm:constr type="ctrX" for="ch" forName="dotArrow6" refType="w" fact="0.7415"/>
                  <dgm:constr type="ctrY" for="ch" forName="dotArrow6" refType="h" fact="0.0656"/>
                  <dgm:constr type="w" for="ch" forName="dotArrow6" refType="userD"/>
                  <dgm:constr type="h" for="ch" forName="dotArrow6" refType="userD"/>
                  <dgm:constr type="ctrX" for="ch" forName="dotArrow7" refType="w" fact="0.7415"/>
                  <dgm:constr type="ctrY" for="ch" forName="dotArrow7" refType="h" fact="0.1052"/>
                  <dgm:constr type="w" for="ch" forName="dotArrow7" refType="userD"/>
                  <dgm:constr type="h" for="ch" forName="dotArrow7" refType="userD"/>
                  <dgm:constr type="l" for="ch" forName="parTx1" refType="w" fact="0.2115"/>
                  <dgm:constr type="t" for="ch" forName="parTx1" refType="h" fact="0.928"/>
                  <dgm:constr type="w" for="ch" forName="parTx1" refType="w" fact="0.3081"/>
                  <dgm:constr type="h" for="ch" forName="parTx1" refType="h" fact="0.0962"/>
                  <dgm:constr type="ctrX" for="ch" forName="picture1" refType="w" fact="0.1975"/>
                  <dgm:constr type="ctrY" for="ch" forName="picture1" refType="h" fact="0.9169"/>
                  <dgm:constr type="w" for="ch" forName="picture1" refType="w" fact="0.1429"/>
                  <dgm:constr type="h" for="ch" forName="picture1" refType="h" fact="0.1663"/>
                  <dgm:constr type="l" for="ch" forName="parTx2" refType="w" fact="0.4822"/>
                  <dgm:constr type="t" for="ch" forName="parTx2" refType="h" fact="0.8143"/>
                  <dgm:constr type="w" for="ch" forName="parTx2" refType="w" fact="0.3081"/>
                  <dgm:constr type="h" for="ch" forName="parTx2" refType="h" fact="0.0962"/>
                  <dgm:constr type="ctrX" for="ch" forName="picture2" refType="w" fact="0.4682"/>
                  <dgm:constr type="ctrY" for="ch" forName="picture2" refType="h" fact="0.8032"/>
                  <dgm:constr type="w" for="ch" forName="picture2" refType="w" fact="0.1429"/>
                  <dgm:constr type="h" for="ch" forName="picture2" refType="h" fact="0.1663"/>
                  <dgm:constr type="l" for="ch" forName="parTx3" refType="w" fact="0.629"/>
                  <dgm:constr type="t" for="ch" forName="parTx3" refType="h" fact="0.65"/>
                  <dgm:constr type="w" for="ch" forName="parTx3" refType="w" fact="0.3081"/>
                  <dgm:constr type="h" for="ch" forName="parTx3" refType="h" fact="0.0962"/>
                  <dgm:constr type="ctrX" for="ch" forName="picture3" refType="w" fact="0.615"/>
                  <dgm:constr type="ctrY" for="ch" forName="picture3" refType="h" fact="0.6389"/>
                  <dgm:constr type="w" for="ch" forName="picture3" refType="w" fact="0.1429"/>
                  <dgm:constr type="h" for="ch" forName="picture3" refType="h" fact="0.1663"/>
                  <dgm:constr type="l" for="ch" forName="parTx4" refType="w" fact="0.7057"/>
                  <dgm:constr type="t" for="ch" forName="parTx4" refType="h" fact="0.4388"/>
                  <dgm:constr type="w" for="ch" forName="parTx4" refType="w" fact="0.3081"/>
                  <dgm:constr type="h" for="ch" forName="parTx4" refType="h" fact="0.0962"/>
                  <dgm:constr type="ctrX" for="ch" forName="picture4" refType="w" fact="0.6917"/>
                  <dgm:constr type="ctrY" for="ch" forName="picture4" refType="h" fact="0.4277"/>
                  <dgm:constr type="w" for="ch" forName="picture4" refType="w" fact="0.1429"/>
                  <dgm:constr type="h" for="ch" forName="picture4" refType="h" fact="0.1663"/>
                  <dgm:constr type="l" for="ch" forName="parTx5" refType="w" fact="0.7484"/>
                  <dgm:constr type="t" for="ch" forName="parTx5" refType="h" fact="0.2238"/>
                  <dgm:constr type="w" for="ch" forName="parTx5" refType="w" fact="0.3081"/>
                  <dgm:constr type="h" for="ch" forName="parTx5" refType="h" fact="0.0962"/>
                  <dgm:constr type="ctrX" for="ch" forName="picture5" refType="w" fact="0.7344"/>
                  <dgm:constr type="ctrY" for="ch" forName="picture5" refType="h" fact="0.2127"/>
                  <dgm:constr type="w" for="ch" forName="picture5" refType="w" fact="0.1429"/>
                  <dgm:constr type="h" for="ch" forName="picture5" refType="h" fact="0.1663"/>
                </dgm:constrLst>
              </dgm:else>
            </dgm:choose>
          </dgm:if>
          <dgm:else name="Name48">
            <dgm:choose name="Name49">
              <dgm:if name="Name50" axis="des" func="maxDepth" op="gt" val="1">
                <dgm:alg type="composite">
                  <dgm:param type="ar" val="1.4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userD" refType="w" fact="0.0118"/>
                  <dgm:constr type="ctrX" for="ch" forName="dot1" refType="w" fact="0.6737"/>
                  <dgm:constr type="ctrY" for="ch" forName="dot1" refType="h" fact="0.8674"/>
                  <dgm:constr type="w" for="ch" forName="dot1" refType="userD"/>
                  <dgm:constr type="h" for="ch" forName="dot1" refType="userD"/>
                  <dgm:constr type="ctrX" for="ch" forName="dot2" refType="w" fact="0.6999"/>
                  <dgm:constr type="ctrY" for="ch" forName="dot2" refType="h" fact="0.8824"/>
                  <dgm:constr type="w" for="ch" forName="dot2" refType="userD"/>
                  <dgm:constr type="h" for="ch" forName="dot2" refType="userD"/>
                  <dgm:constr type="ctrX" for="ch" forName="dot3" refType="w" fact="0.7267"/>
                  <dgm:constr type="ctrY" for="ch" forName="dot3" refType="h" fact="0.8948"/>
                  <dgm:constr type="w" for="ch" forName="dot3" refType="userD"/>
                  <dgm:constr type="h" for="ch" forName="dot3" refType="userD"/>
                  <dgm:constr type="ctrX" for="ch" forName="dot4" refType="w" fact="0.7538"/>
                  <dgm:constr type="ctrY" for="ch" forName="dot4" refType="h" fact="0.9044"/>
                  <dgm:constr type="w" for="ch" forName="dot4" refType="userD"/>
                  <dgm:constr type="h" for="ch" forName="dot4" refType="userD"/>
                  <dgm:constr type="ctrX" for="ch" forName="dot5" refType="w" fact="0.5309"/>
                  <dgm:constr type="ctrY" for="ch" forName="dot5" refType="h" fact="0.7222"/>
                  <dgm:constr type="w" for="ch" forName="dot5" refType="userD"/>
                  <dgm:constr type="h" for="ch" forName="dot5" refType="userD"/>
                  <dgm:constr type="ctrX" for="ch" forName="dot6" refType="w" fact="0.5516"/>
                  <dgm:constr type="ctrY" for="ch" forName="dot6" refType="h" fact="0.7518"/>
                  <dgm:constr type="w" for="ch" forName="dot6" refType="userD"/>
                  <dgm:constr type="h" for="ch" forName="dot6" refType="userD"/>
                  <dgm:constr type="ctrX" for="ch" forName="dot7" refType="w" fact="0.4451"/>
                  <dgm:constr type="ctrY" for="ch" forName="dot7" refType="h" fact="0.5422"/>
                  <dgm:constr type="w" for="ch" forName="dot7" refType="userD"/>
                  <dgm:constr type="h" for="ch" forName="dot7" refType="userD"/>
                  <dgm:constr type="ctrX" for="ch" forName="dot8" refType="w" fact="0.399"/>
                  <dgm:constr type="ctrY" for="ch" forName="dot8" refType="h" fact="0.3229"/>
                  <dgm:constr type="w" for="ch" forName="dot8" refType="userD"/>
                  <dgm:constr type="h" for="ch" forName="dot8" refType="userD"/>
                  <dgm:constr type="ctrX" for="ch" forName="dotArrow1" refType="w" fact="0.4221"/>
                  <dgm:constr type="ctrY" for="ch" forName="dotArrow1" refType="h" fact="0.0635"/>
                  <dgm:constr type="w" for="ch" forName="dotArrow1" refType="userD"/>
                  <dgm:constr type="h" for="ch" forName="dotArrow1" refType="userD"/>
                  <dgm:constr type="ctrX" for="ch" forName="dotArrow2" refType="w" fact="0.4049"/>
                  <dgm:constr type="ctrY" for="ch" forName="dotArrow2" refType="h" fact="0.0448"/>
                  <dgm:constr type="w" for="ch" forName="dotArrow2" refType="userD"/>
                  <dgm:constr type="h" for="ch" forName="dotArrow2" refType="userD"/>
                  <dgm:constr type="ctrX" for="ch" forName="dotArrow3" refType="w" fact="0.3877"/>
                  <dgm:constr type="ctrY" for="ch" forName="dotArrow3" refType="h" fact="0.026"/>
                  <dgm:constr type="w" for="ch" forName="dotArrow3" refType="userD"/>
                  <dgm:constr type="h" for="ch" forName="dotArrow3" refType="userD"/>
                  <dgm:constr type="ctrX" for="ch" forName="dotArrow4" refType="w" fact="0.3705"/>
                  <dgm:constr type="ctrY" for="ch" forName="dotArrow4" refType="h" fact="0.0448"/>
                  <dgm:constr type="w" for="ch" forName="dotArrow4" refType="userD"/>
                  <dgm:constr type="h" for="ch" forName="dotArrow4" refType="userD"/>
                  <dgm:constr type="ctrX" for="ch" forName="dotArrow5" refType="w" fact="0.3533"/>
                  <dgm:constr type="ctrY" for="ch" forName="dotArrow5" refType="h" fact="0.0635"/>
                  <dgm:constr type="w" for="ch" forName="dotArrow5" refType="userD"/>
                  <dgm:constr type="h" for="ch" forName="dotArrow5" refType="userD"/>
                  <dgm:constr type="ctrX" for="ch" forName="dotArrow6" refType="w" fact="0.3877"/>
                  <dgm:constr type="ctrY" for="ch" forName="dotArrow6" refType="h" fact="0.0656"/>
                  <dgm:constr type="w" for="ch" forName="dotArrow6" refType="userD"/>
                  <dgm:constr type="h" for="ch" forName="dotArrow6" refType="userD"/>
                  <dgm:constr type="ctrX" for="ch" forName="dotArrow7" refType="w" fact="0.3877"/>
                  <dgm:constr type="ctrY" for="ch" forName="dotArrow7" refType="h" fact="0.1052"/>
                  <dgm:constr type="w" for="ch" forName="dotArrow7" refType="userD"/>
                  <dgm:constr type="h" for="ch" forName="dotArrow7" refType="userD"/>
                  <dgm:constr type="r" for="ch" forName="parTx1" refType="w" fact="0.8254"/>
                  <dgm:constr type="t" for="ch" forName="parTx1" refType="h" fact="0.9304"/>
                  <dgm:constr type="w" for="ch" forName="parTx1" refType="w" fact="0.2544"/>
                  <dgm:constr type="h" for="ch" forName="parTx1" refType="h" fact="0.0962"/>
                  <dgm:constr type="ctrX" for="ch" forName="picture1" refType="w" fact="0.8369"/>
                  <dgm:constr type="ctrY" for="ch" forName="picture1" refType="h" fact="0.9169"/>
                  <dgm:constr type="w" for="ch" forName="picture1" refType="w" fact="0.118"/>
                  <dgm:constr type="h" for="ch" forName="picture1" refType="h" fact="0.166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018"/>
                  <dgm:constr type="t" for="ch" forName="parTx2" refType="h" fact="0.8167"/>
                  <dgm:constr type="w" for="ch" forName="parTx2" refType="w" fact="0.2544"/>
                  <dgm:constr type="h" for="ch" forName="parTx2" refType="h" fact="0.0962"/>
                  <dgm:constr type="ctrX" for="ch" forName="picture2" refType="w" fact="0.6134"/>
                  <dgm:constr type="ctrY" for="ch" forName="picture2" refType="h" fact="0.8032"/>
                  <dgm:constr type="w" for="ch" forName="picture2" refType="w" fact="0.118"/>
                  <dgm:constr type="h" for="ch" forName="picture2" refType="h" fact="0.166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806"/>
                  <dgm:constr type="t" for="ch" forName="parTx3" refType="h" fact="0.6524"/>
                  <dgm:constr type="w" for="ch" forName="parTx3" refType="w" fact="0.2544"/>
                  <dgm:constr type="h" for="ch" forName="parTx3" refType="h" fact="0.0962"/>
                  <dgm:constr type="ctrX" for="ch" forName="picture3" refType="w" fact="0.4922"/>
                  <dgm:constr type="ctrY" for="ch" forName="picture3" refType="h" fact="0.6389"/>
                  <dgm:constr type="w" for="ch" forName="picture3" refType="w" fact="0.118"/>
                  <dgm:constr type="h" for="ch" forName="picture3" refType="h" fact="0.166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173"/>
                  <dgm:constr type="t" for="ch" forName="parTx4" refType="h" fact="0.4412"/>
                  <dgm:constr type="w" for="ch" forName="parTx4" refType="w" fact="0.2544"/>
                  <dgm:constr type="h" for="ch" forName="parTx4" refType="h" fact="0.0962"/>
                  <dgm:constr type="ctrX" for="ch" forName="picture4" refType="w" fact="0.4288"/>
                  <dgm:constr type="ctrY" for="ch" forName="picture4" refType="h" fact="0.4277"/>
                  <dgm:constr type="w" for="ch" forName="picture4" refType="w" fact="0.118"/>
                  <dgm:constr type="h" for="ch" forName="picture4" refType="h" fact="0.1663"/>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82"/>
                  <dgm:constr type="t" for="ch" forName="parTx5" refType="h" fact="0.2262"/>
                  <dgm:constr type="w" for="ch" forName="parTx5" refType="w" fact="0.2544"/>
                  <dgm:constr type="h" for="ch" forName="parTx5" refType="h" fact="0.0962"/>
                  <dgm:constr type="ctrX" for="ch" forName="picture5" refType="w" fact="0.3936"/>
                  <dgm:constr type="ctrY" for="ch" forName="picture5" refType="h" fact="0.2127"/>
                  <dgm:constr type="w" for="ch" forName="picture5" refType="w" fact="0.118"/>
                  <dgm:constr type="h" for="ch" forName="picture5" refType="h" fact="0.1663"/>
                  <dgm:constr type="r" for="ch" forName="desTx5" refType="l" refFor="ch" refForName="parTx5"/>
                  <dgm:constr type="l" for="ch" forName="desTx5"/>
                  <dgm:constr type="t" for="ch" forName="desTx5" refType="t" refFor="ch" refForName="parTx5"/>
                  <dgm:constr type="h" for="ch" forName="desTx5" refType="h" refFor="ch" refForName="parTx5"/>
                </dgm:constrLst>
              </dgm:if>
              <dgm:else name="Name51">
                <dgm:alg type="composite">
                  <dgm:param type="ar" val="1.164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userD" refType="w" fact="0.0143"/>
                  <dgm:constr type="ctrX" for="ch" forName="dot1" refType="w" fact="0.6049"/>
                  <dgm:constr type="ctrY" for="ch" forName="dot1" refType="h" fact="0.8674"/>
                  <dgm:constr type="w" for="ch" forName="dot1" refType="userD"/>
                  <dgm:constr type="h" for="ch" forName="dot1" refType="userD"/>
                  <dgm:constr type="ctrX" for="ch" forName="dot2" refType="w" fact="0.6366"/>
                  <dgm:constr type="ctrY" for="ch" forName="dot2" refType="h" fact="0.8824"/>
                  <dgm:constr type="w" for="ch" forName="dot2" refType="userD"/>
                  <dgm:constr type="h" for="ch" forName="dot2" refType="userD"/>
                  <dgm:constr type="ctrX" for="ch" forName="dot3" refType="w" fact="0.669"/>
                  <dgm:constr type="ctrY" for="ch" forName="dot3" refType="h" fact="0.8948"/>
                  <dgm:constr type="w" for="ch" forName="dot3" refType="userD"/>
                  <dgm:constr type="h" for="ch" forName="dot3" refType="userD"/>
                  <dgm:constr type="ctrX" for="ch" forName="dot4" refType="w" fact="0.7019"/>
                  <dgm:constr type="ctrY" for="ch" forName="dot4" refType="h" fact="0.9044"/>
                  <dgm:constr type="w" for="ch" forName="dot4" refType="userD"/>
                  <dgm:constr type="h" for="ch" forName="dot4" refType="userD"/>
                  <dgm:constr type="ctrX" for="ch" forName="dot5" refType="w" fact="0.4319"/>
                  <dgm:constr type="ctrY" for="ch" forName="dot5" refType="h" fact="0.7222"/>
                  <dgm:constr type="w" for="ch" forName="dot5" refType="userD"/>
                  <dgm:constr type="h" for="ch" forName="dot5" refType="userD"/>
                  <dgm:constr type="ctrX" for="ch" forName="dot6" refType="w" fact="0.457"/>
                  <dgm:constr type="ctrY" for="ch" forName="dot6" refType="h" fact="0.7518"/>
                  <dgm:constr type="w" for="ch" forName="dot6" refType="userD"/>
                  <dgm:constr type="h" for="ch" forName="dot6" refType="userD"/>
                  <dgm:constr type="ctrX" for="ch" forName="dot7" refType="w" fact="0.328"/>
                  <dgm:constr type="ctrY" for="ch" forName="dot7" refType="h" fact="0.5422"/>
                  <dgm:constr type="w" for="ch" forName="dot7" refType="userD"/>
                  <dgm:constr type="h" for="ch" forName="dot7" refType="userD"/>
                  <dgm:constr type="ctrX" for="ch" forName="dot8" refType="w" fact="0.2722"/>
                  <dgm:constr type="ctrY" for="ch" forName="dot8" refType="h" fact="0.3229"/>
                  <dgm:constr type="w" for="ch" forName="dot8" refType="userD"/>
                  <dgm:constr type="h" for="ch" forName="dot8" refType="userD"/>
                  <dgm:constr type="ctrX" for="ch" forName="dotArrow1" refType="w" fact="0.3001"/>
                  <dgm:constr type="ctrY" for="ch" forName="dotArrow1" refType="h" fact="0.0635"/>
                  <dgm:constr type="w" for="ch" forName="dotArrow1" refType="userD"/>
                  <dgm:constr type="h" for="ch" forName="dotArrow1" refType="userD"/>
                  <dgm:constr type="ctrX" for="ch" forName="dotArrow2" refType="w" fact="0.2793"/>
                  <dgm:constr type="ctrY" for="ch" forName="dotArrow2" refType="h" fact="0.0448"/>
                  <dgm:constr type="w" for="ch" forName="dotArrow2" refType="userD"/>
                  <dgm:constr type="h" for="ch" forName="dotArrow2" refType="userD"/>
                  <dgm:constr type="ctrX" for="ch" forName="dotArrow3" refType="w" fact="0.2585"/>
                  <dgm:constr type="ctrY" for="ch" forName="dotArrow3" refType="h" fact="0.026"/>
                  <dgm:constr type="w" for="ch" forName="dotArrow3" refType="userD"/>
                  <dgm:constr type="h" for="ch" forName="dotArrow3" refType="userD"/>
                  <dgm:constr type="ctrX" for="ch" forName="dotArrow4" refType="w" fact="0.2376"/>
                  <dgm:constr type="ctrY" for="ch" forName="dotArrow4" refType="h" fact="0.0448"/>
                  <dgm:constr type="w" for="ch" forName="dotArrow4" refType="userD"/>
                  <dgm:constr type="h" for="ch" forName="dotArrow4" refType="userD"/>
                  <dgm:constr type="ctrX" for="ch" forName="dotArrow5" refType="w" fact="0.2168"/>
                  <dgm:constr type="ctrY" for="ch" forName="dotArrow5" refType="h" fact="0.0635"/>
                  <dgm:constr type="w" for="ch" forName="dotArrow5" refType="userD"/>
                  <dgm:constr type="h" for="ch" forName="dotArrow5" refType="userD"/>
                  <dgm:constr type="ctrX" for="ch" forName="dotArrow6" refType="w" fact="0.2585"/>
                  <dgm:constr type="ctrY" for="ch" forName="dotArrow6" refType="h" fact="0.0656"/>
                  <dgm:constr type="w" for="ch" forName="dotArrow6" refType="userD"/>
                  <dgm:constr type="h" for="ch" forName="dotArrow6" refType="userD"/>
                  <dgm:constr type="ctrX" for="ch" forName="dotArrow7" refType="w" fact="0.2585"/>
                  <dgm:constr type="ctrY" for="ch" forName="dotArrow7" refType="h" fact="0.1052"/>
                  <dgm:constr type="w" for="ch" forName="dotArrow7" refType="userD"/>
                  <dgm:constr type="h" for="ch" forName="dotArrow7" refType="userD"/>
                  <dgm:constr type="r" for="ch" forName="parTx1" refType="w" fact="0.7885"/>
                  <dgm:constr type="t" for="ch" forName="parTx1" refType="h" fact="0.928"/>
                  <dgm:constr type="w" for="ch" forName="parTx1" refType="w" fact="0.3081"/>
                  <dgm:constr type="h" for="ch" forName="parTx1" refType="h" fact="0.0962"/>
                  <dgm:constr type="ctrX" for="ch" forName="picture1" refType="w" fact="0.8025"/>
                  <dgm:constr type="ctrY" for="ch" forName="picture1" refType="h" fact="0.9169"/>
                  <dgm:constr type="w" for="ch" forName="picture1" refType="w" fact="0.1429"/>
                  <dgm:constr type="h" for="ch" forName="picture1" refType="h" fact="0.1663"/>
                  <dgm:constr type="r" for="ch" forName="parTx2" refType="w" fact="0.5178"/>
                  <dgm:constr type="t" for="ch" forName="parTx2" refType="h" fact="0.8143"/>
                  <dgm:constr type="w" for="ch" forName="parTx2" refType="w" fact="0.3081"/>
                  <dgm:constr type="h" for="ch" forName="parTx2" refType="h" fact="0.0962"/>
                  <dgm:constr type="ctrX" for="ch" forName="picture2" refType="w" fact="0.5318"/>
                  <dgm:constr type="ctrY" for="ch" forName="picture2" refType="h" fact="0.8032"/>
                  <dgm:constr type="w" for="ch" forName="picture2" refType="w" fact="0.1429"/>
                  <dgm:constr type="h" for="ch" forName="picture2" refType="h" fact="0.1663"/>
                  <dgm:constr type="r" for="ch" forName="parTx3" refType="w" fact="0.371"/>
                  <dgm:constr type="t" for="ch" forName="parTx3" refType="h" fact="0.65"/>
                  <dgm:constr type="w" for="ch" forName="parTx3" refType="w" fact="0.3081"/>
                  <dgm:constr type="h" for="ch" forName="parTx3" refType="h" fact="0.0962"/>
                  <dgm:constr type="ctrX" for="ch" forName="picture3" refType="w" fact="0.385"/>
                  <dgm:constr type="ctrY" for="ch" forName="picture3" refType="h" fact="0.6389"/>
                  <dgm:constr type="w" for="ch" forName="picture3" refType="w" fact="0.1429"/>
                  <dgm:constr type="h" for="ch" forName="picture3" refType="h" fact="0.1663"/>
                  <dgm:constr type="r" for="ch" forName="parTx4" refType="w" fact="0.2943"/>
                  <dgm:constr type="t" for="ch" forName="parTx4" refType="h" fact="0.4388"/>
                  <dgm:constr type="w" for="ch" forName="parTx4" refType="w" fact="0.3081"/>
                  <dgm:constr type="h" for="ch" forName="parTx4" refType="h" fact="0.0962"/>
                  <dgm:constr type="ctrX" for="ch" forName="picture4" refType="w" fact="0.3083"/>
                  <dgm:constr type="ctrY" for="ch" forName="picture4" refType="h" fact="0.4277"/>
                  <dgm:constr type="w" for="ch" forName="picture4" refType="w" fact="0.1429"/>
                  <dgm:constr type="h" for="ch" forName="picture4" refType="h" fact="0.1663"/>
                  <dgm:constr type="r" for="ch" forName="parTx5" refType="w" fact="0.2516"/>
                  <dgm:constr type="t" for="ch" forName="parTx5" refType="h" fact="0.2238"/>
                  <dgm:constr type="w" for="ch" forName="parTx5" refType="w" fact="0.3081"/>
                  <dgm:constr type="h" for="ch" forName="parTx5" refType="h" fact="0.0962"/>
                  <dgm:constr type="ctrX" for="ch" forName="picture5" refType="w" fact="0.2656"/>
                  <dgm:constr type="ctrY" for="ch" forName="picture5" refType="h" fact="0.2127"/>
                  <dgm:constr type="w" for="ch" forName="picture5" refType="w" fact="0.1429"/>
                  <dgm:constr type="h" for="ch" forName="picture5" refType="h" fact="0.1663"/>
                </dgm:constrLst>
              </dgm:else>
            </dgm:choose>
          </dgm:else>
        </dgm:choose>
      </dgm:if>
      <dgm:if name="Name52" axis="ch" ptType="node" func="cnt" op="equ" val="6">
        <dgm:choose name="Name53">
          <dgm:if name="Name54" func="var" arg="dir" op="equ" val="norm">
            <dgm:choose name="Name55">
              <dgm:if name="Name56" axis="des" func="maxDepth" op="gt" val="1">
                <dgm:alg type="composite">
                  <dgm:param type="ar" val="1.3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userD" refType="w" fact="0.0105"/>
                  <dgm:constr type="ctrX" for="ch" forName="dot1" refType="w" fact="0.3608"/>
                  <dgm:constr type="ctrY" for="ch" forName="dot1" refType="h" fact="0.8839"/>
                  <dgm:constr type="w" for="ch" forName="dot1" refType="userD"/>
                  <dgm:constr type="h" for="ch" forName="dot1" refType="userD"/>
                  <dgm:constr type="ctrX" for="ch" forName="dot2" refType="w" fact="0.3384"/>
                  <dgm:constr type="ctrY" for="ch" forName="dot2" refType="h" fact="0.8967"/>
                  <dgm:constr type="w" for="ch" forName="dot2" refType="userD"/>
                  <dgm:constr type="h" for="ch" forName="dot2" refType="userD"/>
                  <dgm:constr type="ctrX" for="ch" forName="dot3" refType="w" fact="0.3155"/>
                  <dgm:constr type="ctrY" for="ch" forName="dot3" refType="h" fact="0.9076"/>
                  <dgm:constr type="w" for="ch" forName="dot3" refType="userD"/>
                  <dgm:constr type="h" for="ch" forName="dot3" refType="userD"/>
                  <dgm:constr type="ctrX" for="ch" forName="dot4" refType="w" fact="0.2923"/>
                  <dgm:constr type="ctrY" for="ch" forName="dot4" refType="h" fact="0.9165"/>
                  <dgm:constr type="w" for="ch" forName="dot4" refType="userD"/>
                  <dgm:constr type="h" for="ch" forName="dot4" refType="userD"/>
                  <dgm:constr type="ctrX" for="ch" forName="dot5" refType="w" fact="0.2688"/>
                  <dgm:constr type="ctrY" for="ch" forName="dot5" refType="h" fact="0.9234"/>
                  <dgm:constr type="w" for="ch" forName="dot5" refType="userD"/>
                  <dgm:constr type="h" for="ch" forName="dot5" refType="userD"/>
                  <dgm:constr type="ctrX" for="ch" forName="dot6" refType="w" fact="0.4883"/>
                  <dgm:constr type="ctrY" for="ch" forName="dot6" refType="h" fact="0.764"/>
                  <dgm:constr type="w" for="ch" forName="dot6" refType="userD"/>
                  <dgm:constr type="h" for="ch" forName="dot6" refType="userD"/>
                  <dgm:constr type="ctrX" for="ch" forName="dot7" refType="w" fact="0.4695"/>
                  <dgm:constr type="ctrY" for="ch" forName="dot7" refType="h" fact="0.7878"/>
                  <dgm:constr type="w" for="ch" forName="dot7" refType="userD"/>
                  <dgm:constr type="h" for="ch" forName="dot7" refType="userD"/>
                  <dgm:constr type="ctrX" for="ch" forName="dot8" refType="w" fact="0.5696"/>
                  <dgm:constr type="ctrY" for="ch" forName="dot8" refType="h" fact="0.6227"/>
                  <dgm:constr type="w" for="ch" forName="dot8" refType="userD"/>
                  <dgm:constr type="h" for="ch" forName="dot8" refType="userD"/>
                  <dgm:constr type="ctrX" for="ch" forName="dot9" refType="w" fact="0.6247"/>
                  <dgm:constr type="ctrY" for="ch" forName="dot9" refType="h" fact="0.4556"/>
                  <dgm:constr type="w" for="ch" forName="dot9" refType="userD"/>
                  <dgm:constr type="h" for="ch" forName="dot9" refType="userD"/>
                  <dgm:constr type="ctrX" for="ch" forName="dot10" refType="w" fact="0.6509"/>
                  <dgm:constr type="ctrY" for="ch" forName="dot10" refType="h" fact="0.2816"/>
                  <dgm:constr type="w" for="ch" forName="dot10" refType="userD"/>
                  <dgm:constr type="h" for="ch" forName="dot10" refType="userD"/>
                  <dgm:constr type="ctrX" for="ch" forName="dotArrow1" refType="w" fact="0.6281"/>
                  <dgm:constr type="ctrY" for="ch" forName="dotArrow1" refType="h" fact="0.0748"/>
                  <dgm:constr type="w" for="ch" forName="dotArrow1" refType="userD"/>
                  <dgm:constr type="h" for="ch" forName="dotArrow1" refType="userD"/>
                  <dgm:constr type="ctrX" for="ch" forName="dotArrow2" refType="w" fact="0.6437"/>
                  <dgm:constr type="ctrY" for="ch" forName="dotArrow2" refType="h" fact="0.0581"/>
                  <dgm:constr type="w" for="ch" forName="dotArrow2" refType="userD"/>
                  <dgm:constr type="h" for="ch" forName="dotArrow2" refType="userD"/>
                  <dgm:constr type="ctrX" for="ch" forName="dotArrow3" refType="w" fact="0.6593"/>
                  <dgm:constr type="ctrY" for="ch" forName="dotArrow3" refType="h" fact="0.0414"/>
                  <dgm:constr type="w" for="ch" forName="dotArrow3" refType="userD"/>
                  <dgm:constr type="h" for="ch" forName="dotArrow3" refType="userD"/>
                  <dgm:constr type="ctrX" for="ch" forName="dotArrow4" refType="w" fact="0.675"/>
                  <dgm:constr type="ctrY" for="ch" forName="dotArrow4" refType="h" fact="0.0581"/>
                  <dgm:constr type="w" for="ch" forName="dotArrow4" refType="userD"/>
                  <dgm:constr type="h" for="ch" forName="dotArrow4" refType="userD"/>
                  <dgm:constr type="ctrX" for="ch" forName="dotArrow5" refType="w" fact="0.6906"/>
                  <dgm:constr type="ctrY" for="ch" forName="dotArrow5" refType="h" fact="0.0748"/>
                  <dgm:constr type="w" for="ch" forName="dotArrow5" refType="userD"/>
                  <dgm:constr type="h" for="ch" forName="dotArrow5" refType="userD"/>
                  <dgm:constr type="ctrX" for="ch" forName="dotArrow6" refType="w" fact="0.6593"/>
                  <dgm:constr type="ctrY" for="ch" forName="dotArrow6" refType="h" fact="0.0766"/>
                  <dgm:constr type="w" for="ch" forName="dotArrow6" refType="userD"/>
                  <dgm:constr type="h" for="ch" forName="dotArrow6" refType="userD"/>
                  <dgm:constr type="ctrX" for="ch" forName="dotArrow7" refType="w" fact="0.6593"/>
                  <dgm:constr type="ctrY" for="ch" forName="dotArrow7" refType="h" fact="0.1118"/>
                  <dgm:constr type="w" for="ch" forName="dotArrow7" refType="userD"/>
                  <dgm:constr type="h" for="ch" forName="dotArrow7" refType="userD"/>
                  <dgm:constr type="l" for="ch" forName="parTx1" refType="w" fact="0.2091"/>
                  <dgm:constr type="t" for="ch" forName="parTx1" refType="h" fact="0.9433"/>
                  <dgm:constr type="w" for="ch" forName="parTx1" refType="w" fact="0.2275"/>
                  <dgm:constr type="h" for="ch" forName="parTx1" refType="h" fact="0.0811"/>
                  <dgm:constr type="ctrX" for="ch" forName="picture1" refType="w" fact="0.1988"/>
                  <dgm:constr type="ctrY" for="ch" forName="picture1" refType="h" fact="0.9322"/>
                  <dgm:constr type="w" for="ch" forName="picture1" refType="w" fact="0.1055"/>
                  <dgm:constr type="h" for="ch" forName="picture1" refType="h" fact="0.140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273"/>
                  <dgm:constr type="t" for="ch" forName="parTx2" refType="h" fact="0.8468"/>
                  <dgm:constr type="w" for="ch" forName="parTx2" refType="w" fact="0.2275"/>
                  <dgm:constr type="h" for="ch" forName="parTx2" refType="h" fact="0.0811"/>
                  <dgm:constr type="ctrX" for="ch" forName="picture2" refType="w" fact="0.4169"/>
                  <dgm:constr type="ctrY" for="ch" forName="picture2" refType="h" fact="0.8357"/>
                  <dgm:constr type="w" for="ch" forName="picture2" refType="w" fact="0.1055"/>
                  <dgm:constr type="h" for="ch" forName="picture2" refType="h" fact="0.140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349"/>
                  <dgm:constr type="t" for="ch" forName="parTx3" refType="h" fact="0.7023"/>
                  <dgm:constr type="w" for="ch" forName="parTx3" refType="w" fact="0.2275"/>
                  <dgm:constr type="h" for="ch" forName="parTx3" refType="h" fact="0.0811"/>
                  <dgm:constr type="ctrX" for="ch" forName="picture3" refType="w" fact="0.5245"/>
                  <dgm:constr type="ctrY" for="ch" forName="picture3" refType="h" fact="0.6912"/>
                  <dgm:constr type="w" for="ch" forName="picture3" refType="w" fact="0.1055"/>
                  <dgm:constr type="h" for="ch" forName="picture3" refType="h" fact="0.140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998"/>
                  <dgm:constr type="t" for="ch" forName="parTx4" refType="h" fact="0.5441"/>
                  <dgm:constr type="w" for="ch" forName="parTx4" refType="w" fact="0.2275"/>
                  <dgm:constr type="h" for="ch" forName="parTx4" refType="h" fact="0.0811"/>
                  <dgm:constr type="ctrX" for="ch" forName="picture4" refType="w" fact="0.5894"/>
                  <dgm:constr type="ctrY" for="ch" forName="picture4" refType="h" fact="0.533"/>
                  <dgm:constr type="w" for="ch" forName="picture4" refType="w" fact="0.1055"/>
                  <dgm:constr type="h" for="ch" forName="picture4" refType="h" fact="0.1403"/>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416"/>
                  <dgm:constr type="t" for="ch" forName="parTx5" refType="h" fact="0.3737"/>
                  <dgm:constr type="w" for="ch" forName="parTx5" refType="w" fact="0.2275"/>
                  <dgm:constr type="h" for="ch" forName="parTx5" refType="h" fact="0.0811"/>
                  <dgm:constr type="ctrX" for="ch" forName="picture5" refType="w" fact="0.6313"/>
                  <dgm:constr type="ctrY" for="ch" forName="picture5" refType="h" fact="0.3626"/>
                  <dgm:constr type="w" for="ch" forName="picture5" refType="w" fact="0.1055"/>
                  <dgm:constr type="h" for="ch" forName="picture5" refType="h" fact="0.1403"/>
                  <dgm:constr type="l" for="ch" forName="desTx5" refType="r" refFor="ch" refForName="parTx5"/>
                  <dgm:constr type="r" for="ch" forName="desTx5" refType="w"/>
                  <dgm:constr type="t" for="ch" forName="desTx5" refType="t" refFor="ch" refForName="parTx5"/>
                  <dgm:constr type="h" for="ch" forName="desTx5" refType="h" refFor="ch" refForName="parTx5"/>
                  <dgm:constr type="l" for="ch" forName="parTx6" refType="w" fact="0.6644"/>
                  <dgm:constr type="t" for="ch" forName="parTx6" refType="h" fact="0.2061"/>
                  <dgm:constr type="w" for="ch" forName="parTx6" refType="w" fact="0.2275"/>
                  <dgm:constr type="h" for="ch" forName="parTx6" refType="h" fact="0.0811"/>
                  <dgm:constr type="ctrX" for="ch" forName="picture6" refType="w" fact="0.6541"/>
                  <dgm:constr type="ctrY" for="ch" forName="picture6" refType="h" fact="0.195"/>
                  <dgm:constr type="w" for="ch" forName="picture6" refType="w" fact="0.1055"/>
                  <dgm:constr type="h" for="ch" forName="picture6" refType="h" fact="0.1403"/>
                  <dgm:constr type="l" for="ch" forName="desTx6" refType="r" refFor="ch" refForName="parTx6"/>
                  <dgm:constr type="r" for="ch" forName="desTx6" refType="w"/>
                  <dgm:constr type="t" for="ch" forName="desTx6" refType="t" refFor="ch" refForName="parTx6"/>
                  <dgm:constr type="h" for="ch" forName="desTx6" refType="h" refFor="ch" refForName="parTx6"/>
                </dgm:constrLst>
              </dgm:if>
              <dgm:else name="Name57">
                <dgm:alg type="composite">
                  <dgm:param type="ar" val="1.122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userD" refType="w" fact="0.0125"/>
                  <dgm:constr type="ctrX" for="ch" forName="dot1" refType="w" fact="0.4276"/>
                  <dgm:constr type="ctrY" for="ch" forName="dot1" refType="h" fact="0.8839"/>
                  <dgm:constr type="w" for="ch" forName="dot1" refType="userD"/>
                  <dgm:constr type="h" for="ch" forName="dot1" refType="userD"/>
                  <dgm:constr type="ctrX" for="ch" forName="dot2" refType="w" fact="0.401"/>
                  <dgm:constr type="ctrY" for="ch" forName="dot2" refType="h" fact="0.8967"/>
                  <dgm:constr type="w" for="ch" forName="dot2" refType="userD"/>
                  <dgm:constr type="h" for="ch" forName="dot2" refType="userD"/>
                  <dgm:constr type="ctrX" for="ch" forName="dot3" refType="w" fact="0.3739"/>
                  <dgm:constr type="ctrY" for="ch" forName="dot3" refType="h" fact="0.9076"/>
                  <dgm:constr type="w" for="ch" forName="dot3" refType="userD"/>
                  <dgm:constr type="h" for="ch" forName="dot3" refType="userD"/>
                  <dgm:constr type="ctrX" for="ch" forName="dot4" refType="w" fact="0.3464"/>
                  <dgm:constr type="ctrY" for="ch" forName="dot4" refType="h" fact="0.9165"/>
                  <dgm:constr type="w" for="ch" forName="dot4" refType="userD"/>
                  <dgm:constr type="h" for="ch" forName="dot4" refType="userD"/>
                  <dgm:constr type="ctrX" for="ch" forName="dot5" refType="w" fact="0.3186"/>
                  <dgm:constr type="ctrY" for="ch" forName="dot5" refType="h" fact="0.9234"/>
                  <dgm:constr type="w" for="ch" forName="dot5" refType="userD"/>
                  <dgm:constr type="h" for="ch" forName="dot5" refType="userD"/>
                  <dgm:constr type="ctrX" for="ch" forName="dot6" refType="w" fact="0.5786"/>
                  <dgm:constr type="ctrY" for="ch" forName="dot6" refType="h" fact="0.764"/>
                  <dgm:constr type="w" for="ch" forName="dot6" refType="userD"/>
                  <dgm:constr type="h" for="ch" forName="dot6" refType="userD"/>
                  <dgm:constr type="ctrX" for="ch" forName="dot7" refType="w" fact="0.5564"/>
                  <dgm:constr type="ctrY" for="ch" forName="dot7" refType="h" fact="0.7878"/>
                  <dgm:constr type="w" for="ch" forName="dot7" refType="userD"/>
                  <dgm:constr type="h" for="ch" forName="dot7" refType="userD"/>
                  <dgm:constr type="ctrX" for="ch" forName="dot8" refType="w" fact="0.675"/>
                  <dgm:constr type="ctrY" for="ch" forName="dot8" refType="h" fact="0.6227"/>
                  <dgm:constr type="w" for="ch" forName="dot8" refType="userD"/>
                  <dgm:constr type="h" for="ch" forName="dot8" refType="userD"/>
                  <dgm:constr type="ctrX" for="ch" forName="dot9" refType="w" fact="0.7403"/>
                  <dgm:constr type="ctrY" for="ch" forName="dot9" refType="h" fact="0.4556"/>
                  <dgm:constr type="w" for="ch" forName="dot9" refType="userD"/>
                  <dgm:constr type="h" for="ch" forName="dot9" refType="userD"/>
                  <dgm:constr type="ctrX" for="ch" forName="dot10" refType="w" fact="0.7714"/>
                  <dgm:constr type="ctrY" for="ch" forName="dot10" refType="h" fact="0.2816"/>
                  <dgm:constr type="w" for="ch" forName="dot10" refType="userD"/>
                  <dgm:constr type="h" for="ch" forName="dot10" refType="userD"/>
                  <dgm:constr type="ctrX" for="ch" forName="dotArrow1" refType="w" fact="0.7443"/>
                  <dgm:constr type="ctrY" for="ch" forName="dotArrow1" refType="h" fact="0.0748"/>
                  <dgm:constr type="w" for="ch" forName="dotArrow1" refType="userD"/>
                  <dgm:constr type="h" for="ch" forName="dotArrow1" refType="userD"/>
                  <dgm:constr type="ctrX" for="ch" forName="dotArrow2" refType="w" fact="0.7628"/>
                  <dgm:constr type="ctrY" for="ch" forName="dotArrow2" refType="h" fact="0.0581"/>
                  <dgm:constr type="w" for="ch" forName="dotArrow2" refType="userD"/>
                  <dgm:constr type="h" for="ch" forName="dotArrow2" refType="userD"/>
                  <dgm:constr type="ctrX" for="ch" forName="dotArrow3" refType="w" fact="0.7814"/>
                  <dgm:constr type="ctrY" for="ch" forName="dotArrow3" refType="h" fact="0.0414"/>
                  <dgm:constr type="w" for="ch" forName="dotArrow3" refType="userD"/>
                  <dgm:constr type="h" for="ch" forName="dotArrow3" refType="userD"/>
                  <dgm:constr type="ctrX" for="ch" forName="dotArrow4" refType="w" fact="0.7999"/>
                  <dgm:constr type="ctrY" for="ch" forName="dotArrow4" refType="h" fact="0.0581"/>
                  <dgm:constr type="w" for="ch" forName="dotArrow4" refType="userD"/>
                  <dgm:constr type="h" for="ch" forName="dotArrow4" refType="userD"/>
                  <dgm:constr type="ctrX" for="ch" forName="dotArrow5" refType="w" fact="0.8184"/>
                  <dgm:constr type="ctrY" for="ch" forName="dotArrow5" refType="h" fact="0.0748"/>
                  <dgm:constr type="w" for="ch" forName="dotArrow5" refType="userD"/>
                  <dgm:constr type="h" for="ch" forName="dotArrow5" refType="userD"/>
                  <dgm:constr type="ctrX" for="ch" forName="dotArrow6" refType="w" fact="0.7814"/>
                  <dgm:constr type="ctrY" for="ch" forName="dotArrow6" refType="h" fact="0.0766"/>
                  <dgm:constr type="w" for="ch" forName="dotArrow6" refType="userD"/>
                  <dgm:constr type="h" for="ch" forName="dotArrow6" refType="userD"/>
                  <dgm:constr type="ctrX" for="ch" forName="dotArrow7" refType="w" fact="0.7814"/>
                  <dgm:constr type="ctrY" for="ch" forName="dotArrow7" refType="h" fact="0.1118"/>
                  <dgm:constr type="w" for="ch" forName="dotArrow7" refType="userD"/>
                  <dgm:constr type="h" for="ch" forName="dotArrow7" refType="userD"/>
                  <dgm:constr type="l" for="ch" forName="parTx1" refType="w" fact="0.2479"/>
                  <dgm:constr type="t" for="ch" forName="parTx1" refType="h" fact="0.9416"/>
                  <dgm:constr type="w" for="ch" forName="parTx1" refType="w" fact="0.2696"/>
                  <dgm:constr type="h" for="ch" forName="parTx1" refType="h" fact="0.0811"/>
                  <dgm:constr type="ctrX" for="ch" forName="picture1" refType="w" fact="0.2356"/>
                  <dgm:constr type="ctrY" for="ch" forName="picture1" refType="h" fact="0.9322"/>
                  <dgm:constr type="w" for="ch" forName="picture1" refType="w" fact="0.125"/>
                  <dgm:constr type="h" for="ch" forName="picture1" refType="h" fact="0.1403"/>
                  <dgm:constr type="l" for="ch" forName="parTx2" refType="w" fact="0.5064"/>
                  <dgm:constr type="t" for="ch" forName="parTx2" refType="h" fact="0.8451"/>
                  <dgm:constr type="w" for="ch" forName="parTx2" refType="w" fact="0.2696"/>
                  <dgm:constr type="h" for="ch" forName="parTx2" refType="h" fact="0.0811"/>
                  <dgm:constr type="ctrX" for="ch" forName="picture2" refType="w" fact="0.4941"/>
                  <dgm:constr type="ctrY" for="ch" forName="picture2" refType="h" fact="0.8357"/>
                  <dgm:constr type="w" for="ch" forName="picture2" refType="w" fact="0.125"/>
                  <dgm:constr type="h" for="ch" forName="picture2" refType="h" fact="0.1403"/>
                  <dgm:constr type="l" for="ch" forName="parTx3" refType="w" fact="0.6339"/>
                  <dgm:constr type="t" for="ch" forName="parTx3" refType="h" fact="0.7006"/>
                  <dgm:constr type="w" for="ch" forName="parTx3" refType="w" fact="0.2696"/>
                  <dgm:constr type="h" for="ch" forName="parTx3" refType="h" fact="0.0811"/>
                  <dgm:constr type="ctrX" for="ch" forName="picture3" refType="w" fact="0.6216"/>
                  <dgm:constr type="ctrY" for="ch" forName="picture3" refType="h" fact="0.6912"/>
                  <dgm:constr type="w" for="ch" forName="picture3" refType="w" fact="0.125"/>
                  <dgm:constr type="h" for="ch" forName="picture3" refType="h" fact="0.1403"/>
                  <dgm:constr type="l" for="ch" forName="parTx4" refType="w" fact="0.7108"/>
                  <dgm:constr type="t" for="ch" forName="parTx4" refType="h" fact="0.5424"/>
                  <dgm:constr type="w" for="ch" forName="parTx4" refType="w" fact="0.2696"/>
                  <dgm:constr type="h" for="ch" forName="parTx4" refType="h" fact="0.0811"/>
                  <dgm:constr type="ctrX" for="ch" forName="picture4" refType="w" fact="0.6985"/>
                  <dgm:constr type="ctrY" for="ch" forName="picture4" refType="h" fact="0.533"/>
                  <dgm:constr type="w" for="ch" forName="picture4" refType="w" fact="0.125"/>
                  <dgm:constr type="h" for="ch" forName="picture4" refType="h" fact="0.1403"/>
                  <dgm:constr type="l" for="ch" forName="parTx5" refType="w" fact="0.7604"/>
                  <dgm:constr type="t" for="ch" forName="parTx5" refType="h" fact="0.372"/>
                  <dgm:constr type="w" for="ch" forName="parTx5" refType="w" fact="0.2696"/>
                  <dgm:constr type="h" for="ch" forName="parTx5" refType="h" fact="0.0811"/>
                  <dgm:constr type="ctrX" for="ch" forName="picture5" refType="w" fact="0.7481"/>
                  <dgm:constr type="ctrY" for="ch" forName="picture5" refType="h" fact="0.3626"/>
                  <dgm:constr type="w" for="ch" forName="picture5" refType="w" fact="0.125"/>
                  <dgm:constr type="h" for="ch" forName="picture5" refType="h" fact="0.1403"/>
                  <dgm:constr type="l" for="ch" forName="parTx6" refType="w" fact="0.7874"/>
                  <dgm:constr type="t" for="ch" forName="parTx6" refType="h" fact="0.2044"/>
                  <dgm:constr type="w" for="ch" forName="parTx6" refType="w" fact="0.2696"/>
                  <dgm:constr type="h" for="ch" forName="parTx6" refType="h" fact="0.0811"/>
                  <dgm:constr type="ctrX" for="ch" forName="picture6" refType="w" fact="0.7751"/>
                  <dgm:constr type="ctrY" for="ch" forName="picture6" refType="h" fact="0.195"/>
                  <dgm:constr type="w" for="ch" forName="picture6" refType="w" fact="0.125"/>
                  <dgm:constr type="h" for="ch" forName="picture6" refType="h" fact="0.1403"/>
                </dgm:constrLst>
              </dgm:else>
            </dgm:choose>
          </dgm:if>
          <dgm:else name="Name58">
            <dgm:choose name="Name59">
              <dgm:if name="Name60" axis="des" func="maxDepth" op="gt" val="1">
                <dgm:alg type="composite">
                  <dgm:param type="ar" val="1.3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userD" refType="w" fact="0.0105"/>
                  <dgm:constr type="ctrX" for="ch" forName="dot1" refType="w" fact="0.6392"/>
                  <dgm:constr type="ctrY" for="ch" forName="dot1" refType="h" fact="0.8839"/>
                  <dgm:constr type="w" for="ch" forName="dot1" refType="userD"/>
                  <dgm:constr type="h" for="ch" forName="dot1" refType="userD"/>
                  <dgm:constr type="ctrX" for="ch" forName="dot2" refType="w" fact="0.6616"/>
                  <dgm:constr type="ctrY" for="ch" forName="dot2" refType="h" fact="0.8967"/>
                  <dgm:constr type="w" for="ch" forName="dot2" refType="userD"/>
                  <dgm:constr type="h" for="ch" forName="dot2" refType="userD"/>
                  <dgm:constr type="ctrX" for="ch" forName="dot3" refType="w" fact="0.6845"/>
                  <dgm:constr type="ctrY" for="ch" forName="dot3" refType="h" fact="0.9076"/>
                  <dgm:constr type="w" for="ch" forName="dot3" refType="userD"/>
                  <dgm:constr type="h" for="ch" forName="dot3" refType="userD"/>
                  <dgm:constr type="ctrX" for="ch" forName="dot4" refType="w" fact="0.7077"/>
                  <dgm:constr type="ctrY" for="ch" forName="dot4" refType="h" fact="0.9165"/>
                  <dgm:constr type="w" for="ch" forName="dot4" refType="userD"/>
                  <dgm:constr type="h" for="ch" forName="dot4" refType="userD"/>
                  <dgm:constr type="ctrX" for="ch" forName="dot5" refType="w" fact="0.7312"/>
                  <dgm:constr type="ctrY" for="ch" forName="dot5" refType="h" fact="0.9234"/>
                  <dgm:constr type="w" for="ch" forName="dot5" refType="userD"/>
                  <dgm:constr type="h" for="ch" forName="dot5" refType="userD"/>
                  <dgm:constr type="ctrX" for="ch" forName="dot6" refType="w" fact="0.5117"/>
                  <dgm:constr type="ctrY" for="ch" forName="dot6" refType="h" fact="0.764"/>
                  <dgm:constr type="w" for="ch" forName="dot6" refType="userD"/>
                  <dgm:constr type="h" for="ch" forName="dot6" refType="userD"/>
                  <dgm:constr type="ctrX" for="ch" forName="dot7" refType="w" fact="0.5305"/>
                  <dgm:constr type="ctrY" for="ch" forName="dot7" refType="h" fact="0.7878"/>
                  <dgm:constr type="w" for="ch" forName="dot7" refType="userD"/>
                  <dgm:constr type="h" for="ch" forName="dot7" refType="userD"/>
                  <dgm:constr type="ctrX" for="ch" forName="dot8" refType="w" fact="0.4304"/>
                  <dgm:constr type="ctrY" for="ch" forName="dot8" refType="h" fact="0.6227"/>
                  <dgm:constr type="w" for="ch" forName="dot8" refType="userD"/>
                  <dgm:constr type="h" for="ch" forName="dot8" refType="userD"/>
                  <dgm:constr type="ctrX" for="ch" forName="dot9" refType="w" fact="0.3753"/>
                  <dgm:constr type="ctrY" for="ch" forName="dot9" refType="h" fact="0.4556"/>
                  <dgm:constr type="w" for="ch" forName="dot9" refType="userD"/>
                  <dgm:constr type="h" for="ch" forName="dot9" refType="userD"/>
                  <dgm:constr type="ctrX" for="ch" forName="dot10" refType="w" fact="0.3491"/>
                  <dgm:constr type="ctrY" for="ch" forName="dot10" refType="h" fact="0.2816"/>
                  <dgm:constr type="w" for="ch" forName="dot10" refType="userD"/>
                  <dgm:constr type="h" for="ch" forName="dot10" refType="userD"/>
                  <dgm:constr type="ctrX" for="ch" forName="dotArrow1" refType="w" fact="0.3719"/>
                  <dgm:constr type="ctrY" for="ch" forName="dotArrow1" refType="h" fact="0.0748"/>
                  <dgm:constr type="w" for="ch" forName="dotArrow1" refType="userD"/>
                  <dgm:constr type="h" for="ch" forName="dotArrow1" refType="userD"/>
                  <dgm:constr type="ctrX" for="ch" forName="dotArrow2" refType="w" fact="0.3563"/>
                  <dgm:constr type="ctrY" for="ch" forName="dotArrow2" refType="h" fact="0.0581"/>
                  <dgm:constr type="w" for="ch" forName="dotArrow2" refType="userD"/>
                  <dgm:constr type="h" for="ch" forName="dotArrow2" refType="userD"/>
                  <dgm:constr type="ctrX" for="ch" forName="dotArrow3" refType="w" fact="0.3407"/>
                  <dgm:constr type="ctrY" for="ch" forName="dotArrow3" refType="h" fact="0.0414"/>
                  <dgm:constr type="w" for="ch" forName="dotArrow3" refType="userD"/>
                  <dgm:constr type="h" for="ch" forName="dotArrow3" refType="userD"/>
                  <dgm:constr type="ctrX" for="ch" forName="dotArrow4" refType="w" fact="0.325"/>
                  <dgm:constr type="ctrY" for="ch" forName="dotArrow4" refType="h" fact="0.0581"/>
                  <dgm:constr type="w" for="ch" forName="dotArrow4" refType="userD"/>
                  <dgm:constr type="h" for="ch" forName="dotArrow4" refType="userD"/>
                  <dgm:constr type="ctrX" for="ch" forName="dotArrow5" refType="w" fact="0.3094"/>
                  <dgm:constr type="ctrY" for="ch" forName="dotArrow5" refType="h" fact="0.0748"/>
                  <dgm:constr type="w" for="ch" forName="dotArrow5" refType="userD"/>
                  <dgm:constr type="h" for="ch" forName="dotArrow5" refType="userD"/>
                  <dgm:constr type="ctrX" for="ch" forName="dotArrow6" refType="w" fact="0.3407"/>
                  <dgm:constr type="ctrY" for="ch" forName="dotArrow6" refType="h" fact="0.0766"/>
                  <dgm:constr type="w" for="ch" forName="dotArrow6" refType="userD"/>
                  <dgm:constr type="h" for="ch" forName="dotArrow6" refType="userD"/>
                  <dgm:constr type="ctrX" for="ch" forName="dotArrow7" refType="w" fact="0.3407"/>
                  <dgm:constr type="ctrY" for="ch" forName="dotArrow7" refType="h" fact="0.1118"/>
                  <dgm:constr type="w" for="ch" forName="dotArrow7" refType="userD"/>
                  <dgm:constr type="h" for="ch" forName="dotArrow7" refType="userD"/>
                  <dgm:constr type="r" for="ch" forName="parTx1" refType="w" fact="0.7909"/>
                  <dgm:constr type="t" for="ch" forName="parTx1" refType="h" fact="0.9433"/>
                  <dgm:constr type="w" for="ch" forName="parTx1" refType="w" fact="0.2275"/>
                  <dgm:constr type="h" for="ch" forName="parTx1" refType="h" fact="0.0811"/>
                  <dgm:constr type="ctrX" for="ch" forName="picture1" refType="w" fact="0.8012"/>
                  <dgm:constr type="ctrY" for="ch" forName="picture1" refType="h" fact="0.9322"/>
                  <dgm:constr type="w" for="ch" forName="picture1" refType="w" fact="0.1055"/>
                  <dgm:constr type="h" for="ch" forName="picture1" refType="h" fact="0.140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727"/>
                  <dgm:constr type="t" for="ch" forName="parTx2" refType="h" fact="0.8468"/>
                  <dgm:constr type="w" for="ch" forName="parTx2" refType="w" fact="0.2275"/>
                  <dgm:constr type="h" for="ch" forName="parTx2" refType="h" fact="0.0811"/>
                  <dgm:constr type="ctrX" for="ch" forName="picture2" refType="w" fact="0.5831"/>
                  <dgm:constr type="ctrY" for="ch" forName="picture2" refType="h" fact="0.8357"/>
                  <dgm:constr type="w" for="ch" forName="picture2" refType="w" fact="0.1055"/>
                  <dgm:constr type="h" for="ch" forName="picture2" refType="h" fact="0.140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651"/>
                  <dgm:constr type="t" for="ch" forName="parTx3" refType="h" fact="0.7023"/>
                  <dgm:constr type="w" for="ch" forName="parTx3" refType="w" fact="0.2275"/>
                  <dgm:constr type="h" for="ch" forName="parTx3" refType="h" fact="0.0811"/>
                  <dgm:constr type="ctrX" for="ch" forName="picture3" refType="w" fact="0.4755"/>
                  <dgm:constr type="ctrY" for="ch" forName="picture3" refType="h" fact="0.6912"/>
                  <dgm:constr type="w" for="ch" forName="picture3" refType="w" fact="0.1055"/>
                  <dgm:constr type="h" for="ch" forName="picture3" refType="h" fact="0.140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002"/>
                  <dgm:constr type="t" for="ch" forName="parTx4" refType="h" fact="0.5441"/>
                  <dgm:constr type="w" for="ch" forName="parTx4" refType="w" fact="0.2275"/>
                  <dgm:constr type="h" for="ch" forName="parTx4" refType="h" fact="0.0811"/>
                  <dgm:constr type="ctrX" for="ch" forName="picture4" refType="w" fact="0.4106"/>
                  <dgm:constr type="ctrY" for="ch" forName="picture4" refType="h" fact="0.533"/>
                  <dgm:constr type="w" for="ch" forName="picture4" refType="w" fact="0.1055"/>
                  <dgm:constr type="h" for="ch" forName="picture4" refType="h" fact="0.1403"/>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584"/>
                  <dgm:constr type="t" for="ch" forName="parTx5" refType="h" fact="0.3737"/>
                  <dgm:constr type="w" for="ch" forName="parTx5" refType="w" fact="0.2275"/>
                  <dgm:constr type="h" for="ch" forName="parTx5" refType="h" fact="0.0811"/>
                  <dgm:constr type="ctrX" for="ch" forName="picture5" refType="w" fact="0.3687"/>
                  <dgm:constr type="ctrY" for="ch" forName="picture5" refType="h" fact="0.3626"/>
                  <dgm:constr type="w" for="ch" forName="picture5" refType="w" fact="0.1055"/>
                  <dgm:constr type="h" for="ch" forName="picture5" refType="h" fact="0.1403"/>
                  <dgm:constr type="r" for="ch" forName="desTx5" refType="l" refFor="ch" refForName="parTx5"/>
                  <dgm:constr type="l" for="ch" forName="desTx5"/>
                  <dgm:constr type="t" for="ch" forName="desTx5" refType="t" refFor="ch" refForName="parTx5"/>
                  <dgm:constr type="h" for="ch" forName="desTx5" refType="h" refFor="ch" refForName="parTx5"/>
                  <dgm:constr type="r" for="ch" forName="parTx6" refType="w" fact="0.3356"/>
                  <dgm:constr type="t" for="ch" forName="parTx6" refType="h" fact="0.2061"/>
                  <dgm:constr type="w" for="ch" forName="parTx6" refType="w" fact="0.2275"/>
                  <dgm:constr type="h" for="ch" forName="parTx6" refType="h" fact="0.0811"/>
                  <dgm:constr type="ctrX" for="ch" forName="picture6" refType="w" fact="0.3459"/>
                  <dgm:constr type="ctrY" for="ch" forName="picture6" refType="h" fact="0.195"/>
                  <dgm:constr type="w" for="ch" forName="picture6" refType="w" fact="0.1055"/>
                  <dgm:constr type="h" for="ch" forName="picture6" refType="h" fact="0.1403"/>
                  <dgm:constr type="r" for="ch" forName="desTx6" refType="l" refFor="ch" refForName="parTx6"/>
                  <dgm:constr type="l" for="ch" forName="desTx6"/>
                  <dgm:constr type="t" for="ch" forName="desTx6" refType="t" refFor="ch" refForName="parTx6"/>
                  <dgm:constr type="h" for="ch" forName="desTx6" refType="h" refFor="ch" refForName="parTx6"/>
                </dgm:constrLst>
              </dgm:if>
              <dgm:else name="Name61">
                <dgm:alg type="composite">
                  <dgm:param type="ar" val="1.122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userD" refType="w" fact="0.0125"/>
                  <dgm:constr type="ctrX" for="ch" forName="dot1" refType="w" fact="0.5724"/>
                  <dgm:constr type="ctrY" for="ch" forName="dot1" refType="h" fact="0.8839"/>
                  <dgm:constr type="w" for="ch" forName="dot1" refType="userD"/>
                  <dgm:constr type="h" for="ch" forName="dot1" refType="userD"/>
                  <dgm:constr type="ctrX" for="ch" forName="dot2" refType="w" fact="0.599"/>
                  <dgm:constr type="ctrY" for="ch" forName="dot2" refType="h" fact="0.8967"/>
                  <dgm:constr type="w" for="ch" forName="dot2" refType="userD"/>
                  <dgm:constr type="h" for="ch" forName="dot2" refType="userD"/>
                  <dgm:constr type="ctrX" for="ch" forName="dot3" refType="w" fact="0.6261"/>
                  <dgm:constr type="ctrY" for="ch" forName="dot3" refType="h" fact="0.9076"/>
                  <dgm:constr type="w" for="ch" forName="dot3" refType="userD"/>
                  <dgm:constr type="h" for="ch" forName="dot3" refType="userD"/>
                  <dgm:constr type="ctrX" for="ch" forName="dot4" refType="w" fact="0.6536"/>
                  <dgm:constr type="ctrY" for="ch" forName="dot4" refType="h" fact="0.9165"/>
                  <dgm:constr type="w" for="ch" forName="dot4" refType="userD"/>
                  <dgm:constr type="h" for="ch" forName="dot4" refType="userD"/>
                  <dgm:constr type="ctrX" for="ch" forName="dot5" refType="w" fact="0.6814"/>
                  <dgm:constr type="ctrY" for="ch" forName="dot5" refType="h" fact="0.9234"/>
                  <dgm:constr type="w" for="ch" forName="dot5" refType="userD"/>
                  <dgm:constr type="h" for="ch" forName="dot5" refType="userD"/>
                  <dgm:constr type="ctrX" for="ch" forName="dot6" refType="w" fact="0.4214"/>
                  <dgm:constr type="ctrY" for="ch" forName="dot6" refType="h" fact="0.764"/>
                  <dgm:constr type="w" for="ch" forName="dot6" refType="userD"/>
                  <dgm:constr type="h" for="ch" forName="dot6" refType="userD"/>
                  <dgm:constr type="ctrX" for="ch" forName="dot7" refType="w" fact="0.4436"/>
                  <dgm:constr type="ctrY" for="ch" forName="dot7" refType="h" fact="0.7878"/>
                  <dgm:constr type="w" for="ch" forName="dot7" refType="userD"/>
                  <dgm:constr type="h" for="ch" forName="dot7" refType="userD"/>
                  <dgm:constr type="ctrX" for="ch" forName="dot8" refType="w" fact="0.325"/>
                  <dgm:constr type="ctrY" for="ch" forName="dot8" refType="h" fact="0.6227"/>
                  <dgm:constr type="w" for="ch" forName="dot8" refType="userD"/>
                  <dgm:constr type="h" for="ch" forName="dot8" refType="userD"/>
                  <dgm:constr type="ctrX" for="ch" forName="dot9" refType="w" fact="0.2597"/>
                  <dgm:constr type="ctrY" for="ch" forName="dot9" refType="h" fact="0.4556"/>
                  <dgm:constr type="w" for="ch" forName="dot9" refType="userD"/>
                  <dgm:constr type="h" for="ch" forName="dot9" refType="userD"/>
                  <dgm:constr type="ctrX" for="ch" forName="dot10" refType="w" fact="0.2286"/>
                  <dgm:constr type="ctrY" for="ch" forName="dot10" refType="h" fact="0.2816"/>
                  <dgm:constr type="w" for="ch" forName="dot10" refType="userD"/>
                  <dgm:constr type="h" for="ch" forName="dot10" refType="userD"/>
                  <dgm:constr type="ctrX" for="ch" forName="dotArrow1" refType="w" fact="0.2557"/>
                  <dgm:constr type="ctrY" for="ch" forName="dotArrow1" refType="h" fact="0.0748"/>
                  <dgm:constr type="w" for="ch" forName="dotArrow1" refType="userD"/>
                  <dgm:constr type="h" for="ch" forName="dotArrow1" refType="userD"/>
                  <dgm:constr type="ctrX" for="ch" forName="dotArrow2" refType="w" fact="0.2372"/>
                  <dgm:constr type="ctrY" for="ch" forName="dotArrow2" refType="h" fact="0.0581"/>
                  <dgm:constr type="w" for="ch" forName="dotArrow2" refType="userD"/>
                  <dgm:constr type="h" for="ch" forName="dotArrow2" refType="userD"/>
                  <dgm:constr type="ctrX" for="ch" forName="dotArrow3" refType="w" fact="0.2187"/>
                  <dgm:constr type="ctrY" for="ch" forName="dotArrow3" refType="h" fact="0.0414"/>
                  <dgm:constr type="w" for="ch" forName="dotArrow3" refType="userD"/>
                  <dgm:constr type="h" for="ch" forName="dotArrow3" refType="userD"/>
                  <dgm:constr type="ctrX" for="ch" forName="dotArrow4" refType="w" fact="0.2001"/>
                  <dgm:constr type="ctrY" for="ch" forName="dotArrow4" refType="h" fact="0.0581"/>
                  <dgm:constr type="w" for="ch" forName="dotArrow4" refType="userD"/>
                  <dgm:constr type="h" for="ch" forName="dotArrow4" refType="userD"/>
                  <dgm:constr type="ctrX" for="ch" forName="dotArrow5" refType="w" fact="0.1816"/>
                  <dgm:constr type="ctrY" for="ch" forName="dotArrow5" refType="h" fact="0.0748"/>
                  <dgm:constr type="w" for="ch" forName="dotArrow5" refType="userD"/>
                  <dgm:constr type="h" for="ch" forName="dotArrow5" refType="userD"/>
                  <dgm:constr type="ctrX" for="ch" forName="dotArrow6" refType="w" fact="0.2187"/>
                  <dgm:constr type="ctrY" for="ch" forName="dotArrow6" refType="h" fact="0.0766"/>
                  <dgm:constr type="w" for="ch" forName="dotArrow6" refType="userD"/>
                  <dgm:constr type="h" for="ch" forName="dotArrow6" refType="userD"/>
                  <dgm:constr type="ctrX" for="ch" forName="dotArrow7" refType="w" fact="0.2187"/>
                  <dgm:constr type="ctrY" for="ch" forName="dotArrow7" refType="h" fact="0.1118"/>
                  <dgm:constr type="w" for="ch" forName="dotArrow7" refType="userD"/>
                  <dgm:constr type="h" for="ch" forName="dotArrow7" refType="userD"/>
                  <dgm:constr type="r" for="ch" forName="parTx1" refType="w" fact="0.7522"/>
                  <dgm:constr type="t" for="ch" forName="parTx1" refType="h" fact="0.9416"/>
                  <dgm:constr type="w" for="ch" forName="parTx1" refType="w" fact="0.2696"/>
                  <dgm:constr type="h" for="ch" forName="parTx1" refType="h" fact="0.0811"/>
                  <dgm:constr type="ctrX" for="ch" forName="picture1" refType="w" fact="0.7644"/>
                  <dgm:constr type="ctrY" for="ch" forName="picture1" refType="h" fact="0.9322"/>
                  <dgm:constr type="w" for="ch" forName="picture1" refType="w" fact="0.125"/>
                  <dgm:constr type="h" for="ch" forName="picture1" refType="h" fact="0.1403"/>
                  <dgm:constr type="r" for="ch" forName="parTx2" refType="w" fact="0.4937"/>
                  <dgm:constr type="t" for="ch" forName="parTx2" refType="h" fact="0.8451"/>
                  <dgm:constr type="w" for="ch" forName="parTx2" refType="w" fact="0.2696"/>
                  <dgm:constr type="h" for="ch" forName="parTx2" refType="h" fact="0.0811"/>
                  <dgm:constr type="ctrX" for="ch" forName="picture2" refType="w" fact="0.5059"/>
                  <dgm:constr type="ctrY" for="ch" forName="picture2" refType="h" fact="0.8357"/>
                  <dgm:constr type="w" for="ch" forName="picture2" refType="w" fact="0.125"/>
                  <dgm:constr type="h" for="ch" forName="picture2" refType="h" fact="0.1403"/>
                  <dgm:constr type="r" for="ch" forName="parTx3" refType="w" fact="0.3662"/>
                  <dgm:constr type="t" for="ch" forName="parTx3" refType="h" fact="0.7006"/>
                  <dgm:constr type="w" for="ch" forName="parTx3" refType="w" fact="0.2696"/>
                  <dgm:constr type="h" for="ch" forName="parTx3" refType="h" fact="0.0811"/>
                  <dgm:constr type="ctrX" for="ch" forName="picture3" refType="w" fact="0.3784"/>
                  <dgm:constr type="ctrY" for="ch" forName="picture3" refType="h" fact="0.6912"/>
                  <dgm:constr type="w" for="ch" forName="picture3" refType="w" fact="0.125"/>
                  <dgm:constr type="h" for="ch" forName="picture3" refType="h" fact="0.1403"/>
                  <dgm:constr type="r" for="ch" forName="parTx4" refType="w" fact="0.2893"/>
                  <dgm:constr type="t" for="ch" forName="parTx4" refType="h" fact="0.5424"/>
                  <dgm:constr type="w" for="ch" forName="parTx4" refType="w" fact="0.2696"/>
                  <dgm:constr type="h" for="ch" forName="parTx4" refType="h" fact="0.0811"/>
                  <dgm:constr type="ctrX" for="ch" forName="picture4" refType="w" fact="0.3015"/>
                  <dgm:constr type="ctrY" for="ch" forName="picture4" refType="h" fact="0.533"/>
                  <dgm:constr type="w" for="ch" forName="picture4" refType="w" fact="0.125"/>
                  <dgm:constr type="h" for="ch" forName="picture4" refType="h" fact="0.1403"/>
                  <dgm:constr type="r" for="ch" forName="parTx5" refType="w" fact="0.2397"/>
                  <dgm:constr type="t" for="ch" forName="parTx5" refType="h" fact="0.372"/>
                  <dgm:constr type="w" for="ch" forName="parTx5" refType="w" fact="0.2696"/>
                  <dgm:constr type="h" for="ch" forName="parTx5" refType="h" fact="0.0811"/>
                  <dgm:constr type="ctrX" for="ch" forName="picture5" refType="w" fact="0.2519"/>
                  <dgm:constr type="ctrY" for="ch" forName="picture5" refType="h" fact="0.3626"/>
                  <dgm:constr type="w" for="ch" forName="picture5" refType="w" fact="0.125"/>
                  <dgm:constr type="h" for="ch" forName="picture5" refType="h" fact="0.1403"/>
                  <dgm:constr type="r" for="ch" forName="parTx6" refType="w" fact="0.2127"/>
                  <dgm:constr type="t" for="ch" forName="parTx6" refType="h" fact="0.2044"/>
                  <dgm:constr type="w" for="ch" forName="parTx6" refType="w" fact="0.2696"/>
                  <dgm:constr type="h" for="ch" forName="parTx6" refType="h" fact="0.0811"/>
                  <dgm:constr type="ctrX" for="ch" forName="picture6" refType="w" fact="0.2249"/>
                  <dgm:constr type="ctrY" for="ch" forName="picture6" refType="h" fact="0.195"/>
                  <dgm:constr type="w" for="ch" forName="picture6" refType="w" fact="0.125"/>
                  <dgm:constr type="h" for="ch" forName="picture6" refType="h" fact="0.1403"/>
                </dgm:constrLst>
              </dgm:else>
            </dgm:choose>
          </dgm:else>
        </dgm:choose>
      </dgm:if>
      <dgm:else name="Name62">
        <dgm:choose name="Name63">
          <dgm:if name="Name64" func="var" arg="dir" op="equ" val="norm">
            <dgm:choose name="Name65">
              <dgm:if name="Name66" axis="des" func="maxDepth" op="gt" val="1">
                <dgm:alg type="composite">
                  <dgm:param type="ar" val="1.2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primFontSz" for="ch" forName="desTx7" refType="primFontSz" refFor="ch" refForName="desTx1" op="equ"/>
                  <dgm:constr type="userD" refType="w" fact="0.0097"/>
                  <dgm:constr type="ctrX" for="ch" forName="dot1" refType="w" fact="0.3909"/>
                  <dgm:constr type="ctrY" for="ch" forName="dot1" refType="h" fact="0.8342"/>
                  <dgm:constr type="w" for="ch" forName="dot1" refType="userD"/>
                  <dgm:constr type="h" for="ch" forName="dot1" refType="userD"/>
                  <dgm:constr type="ctrX" for="ch" forName="dot2" refType="w" fact="0.3721"/>
                  <dgm:constr type="ctrY" for="ch" forName="dot2" refType="h" fact="0.8448"/>
                  <dgm:constr type="w" for="ch" forName="dot2" refType="userD"/>
                  <dgm:constr type="h" for="ch" forName="dot2" refType="userD"/>
                  <dgm:constr type="ctrX" for="ch" forName="dot3" refType="w" fact="0.353"/>
                  <dgm:constr type="ctrY" for="ch" forName="dot3" refType="h" fact="0.8539"/>
                  <dgm:constr type="w" for="ch" forName="dot3" refType="userD"/>
                  <dgm:constr type="h" for="ch" forName="dot3" refType="userD"/>
                  <dgm:constr type="ctrX" for="ch" forName="dot4" refType="w" fact="0.3337"/>
                  <dgm:constr type="ctrY" for="ch" forName="dot4" refType="h" fact="0.8615"/>
                  <dgm:constr type="w" for="ch" forName="dot4" refType="userD"/>
                  <dgm:constr type="h" for="ch" forName="dot4" refType="userD"/>
                  <dgm:constr type="ctrX" for="ch" forName="dot5" refType="w" fact="0.3142"/>
                  <dgm:constr type="ctrY" for="ch" forName="dot5" refType="h" fact="0.8676"/>
                  <dgm:constr type="w" for="ch" forName="dot5" refType="userD"/>
                  <dgm:constr type="h" for="ch" forName="dot5" refType="userD"/>
                  <dgm:constr type="ctrX" for="ch" forName="dot6" refType="w" fact="0.5088"/>
                  <dgm:constr type="ctrY" for="ch" forName="dot6" refType="h" fact="0.7255"/>
                  <dgm:constr type="w" for="ch" forName="dot6" refType="userD"/>
                  <dgm:constr type="h" for="ch" forName="dot6" refType="userD"/>
                  <dgm:constr type="ctrX" for="ch" forName="dot7" refType="w" fact="0.4926"/>
                  <dgm:constr type="ctrY" for="ch" forName="dot7" refType="h" fact="0.7454"/>
                  <dgm:constr type="w" for="ch" forName="dot7" refType="userD"/>
                  <dgm:constr type="h" for="ch" forName="dot7" refType="userD"/>
                  <dgm:constr type="ctrX" for="ch" forName="dot8" refType="w" fact="0.5836"/>
                  <dgm:constr type="ctrY" for="ch" forName="dot8" refType="h" fact="0.6026"/>
                  <dgm:constr type="w" for="ch" forName="dot8" refType="userD"/>
                  <dgm:constr type="h" for="ch" forName="dot8" refType="userD"/>
                  <dgm:constr type="ctrX" for="ch" forName="dot9" refType="w" fact="0.6371"/>
                  <dgm:constr type="ctrY" for="ch" forName="dot9" refType="h" fact="0.4632"/>
                  <dgm:constr type="w" for="ch" forName="dot9" refType="userD"/>
                  <dgm:constr type="h" for="ch" forName="dot9" refType="userD"/>
                  <dgm:constr type="ctrX" for="ch" forName="dot10" refType="w" fact="0.6701"/>
                  <dgm:constr type="ctrY" for="ch" forName="dot10" refType="h" fact="0.3187"/>
                  <dgm:constr type="w" for="ch" forName="dot10" refType="userD"/>
                  <dgm:constr type="h" for="ch" forName="dot10" refType="userD"/>
                  <dgm:constr type="ctrX" for="ch" forName="dot11" refType="w" fact="0.6853"/>
                  <dgm:constr type="ctrY" for="ch" forName="dot11" refType="h" fact="0.1763"/>
                  <dgm:constr type="w" for="ch" forName="dot11" refType="userD"/>
                  <dgm:constr type="h" for="ch" forName="dot11" refType="userD"/>
                  <dgm:constr type="ctrX" for="ch" forName="dotArrow1" refType="w" fact="0.6627"/>
                  <dgm:constr type="ctrY" for="ch" forName="dotArrow1" refType="h" fact="-0.0099"/>
                  <dgm:constr type="w" for="ch" forName="dotArrow1" refType="userD"/>
                  <dgm:constr type="h" for="ch" forName="dotArrow1" refType="userD"/>
                  <dgm:constr type="ctrX" for="ch" forName="dotArrow2" refType="w" fact="0.6773"/>
                  <dgm:constr type="ctrY" for="ch" forName="dotArrow2" refType="h" fact="-0.0239"/>
                  <dgm:constr type="w" for="ch" forName="dotArrow2" refType="userD"/>
                  <dgm:constr type="h" for="ch" forName="dotArrow2" refType="userD"/>
                  <dgm:constr type="ctrX" for="ch" forName="dotArrow3" refType="w" fact="0.6919"/>
                  <dgm:constr type="ctrY" for="ch" forName="dotArrow3" refType="h" fact="-0.0378"/>
                  <dgm:constr type="w" for="ch" forName="dotArrow3" refType="userD"/>
                  <dgm:constr type="h" for="ch" forName="dotArrow3" refType="userD"/>
                  <dgm:constr type="ctrX" for="ch" forName="dotArrow4" refType="w" fact="0.7065"/>
                  <dgm:constr type="ctrY" for="ch" forName="dotArrow4" refType="h" fact="-0.0239"/>
                  <dgm:constr type="w" for="ch" forName="dotArrow4" refType="userD"/>
                  <dgm:constr type="h" for="ch" forName="dotArrow4" refType="userD"/>
                  <dgm:constr type="ctrX" for="ch" forName="dotArrow5" refType="w" fact="0.7212"/>
                  <dgm:constr type="ctrY" for="ch" forName="dotArrow5" refType="h" fact="-0.0099"/>
                  <dgm:constr type="w" for="ch" forName="dotArrow5" refType="userD"/>
                  <dgm:constr type="h" for="ch" forName="dotArrow5" refType="userD"/>
                  <dgm:constr type="ctrX" for="ch" forName="dotArrow6" refType="w" fact="0.6919"/>
                  <dgm:constr type="ctrY" for="ch" forName="dotArrow6" refType="h" fact="-0.0084"/>
                  <dgm:constr type="w" for="ch" forName="dotArrow6" refType="userD"/>
                  <dgm:constr type="h" for="ch" forName="dotArrow6" refType="userD"/>
                  <dgm:constr type="ctrX" for="ch" forName="dotArrow7" refType="w" fact="0.6919"/>
                  <dgm:constr type="ctrY" for="ch" forName="dotArrow7" refType="h" fact="0.0211"/>
                  <dgm:constr type="w" for="ch" forName="dotArrow7" refType="userD"/>
                  <dgm:constr type="h" for="ch" forName="dotArrow7" refType="userD"/>
                  <dgm:constr type="l" for="ch" forName="parTx1" refType="w" fact="0.2556"/>
                  <dgm:constr type="t" for="ch" forName="parTx1" refType="h" fact="0.8856"/>
                  <dgm:constr type="w" for="ch" forName="parTx1" refType="w" fact="0.2101"/>
                  <dgm:constr type="h" for="ch" forName="parTx1" refType="h" fact="0.0704"/>
                  <dgm:constr type="ctrX" for="ch" forName="picture1" refType="w" fact="0.246"/>
                  <dgm:constr type="ctrY" for="ch" forName="picture1" refType="h" fact="0.8769"/>
                  <dgm:constr type="w" for="ch" forName="picture1" refType="w" fact="0.0974"/>
                  <dgm:constr type="h" for="ch" forName="picture1" refType="h" fact="0.1218"/>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535"/>
                  <dgm:constr type="t" for="ch" forName="parTx2" refType="h" fact="0.7956"/>
                  <dgm:constr type="w" for="ch" forName="parTx2" refType="w" fact="0.2101"/>
                  <dgm:constr type="h" for="ch" forName="parTx2" refType="h" fact="0.0704"/>
                  <dgm:constr type="ctrX" for="ch" forName="picture2" refType="w" fact="0.4439"/>
                  <dgm:constr type="ctrY" for="ch" forName="picture2" refType="h" fact="0.787"/>
                  <dgm:constr type="w" for="ch" forName="picture2" refType="w" fact="0.0974"/>
                  <dgm:constr type="h" for="ch" forName="picture2" refType="h" fact="0.1218"/>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511"/>
                  <dgm:constr type="t" for="ch" forName="parTx3" refType="h" fact="0.673"/>
                  <dgm:constr type="w" for="ch" forName="parTx3" refType="w" fact="0.2101"/>
                  <dgm:constr type="h" for="ch" forName="parTx3" refType="h" fact="0.0704"/>
                  <dgm:constr type="ctrX" for="ch" forName="picture3" refType="w" fact="0.5415"/>
                  <dgm:constr type="ctrY" for="ch" forName="picture3" refType="h" fact="0.6644"/>
                  <dgm:constr type="w" for="ch" forName="picture3" refType="w" fact="0.0974"/>
                  <dgm:constr type="h" for="ch" forName="picture3" refType="h" fact="0.1218"/>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6132"/>
                  <dgm:constr type="t" for="ch" forName="parTx4" refType="h" fact="0.538"/>
                  <dgm:constr type="w" for="ch" forName="parTx4" refType="w" fact="0.2101"/>
                  <dgm:constr type="h" for="ch" forName="parTx4" refType="h" fact="0.0704"/>
                  <dgm:constr type="ctrX" for="ch" forName="picture4" refType="w" fact="0.6037"/>
                  <dgm:constr type="ctrY" for="ch" forName="picture4" refType="h" fact="0.5294"/>
                  <dgm:constr type="w" for="ch" forName="picture4" refType="w" fact="0.0974"/>
                  <dgm:constr type="h" for="ch" forName="picture4" refType="h" fact="0.1218"/>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576"/>
                  <dgm:constr type="t" for="ch" forName="parTx5" refType="h" fact="0.3951"/>
                  <dgm:constr type="w" for="ch" forName="parTx5" refType="w" fact="0.2101"/>
                  <dgm:constr type="h" for="ch" forName="parTx5" refType="h" fact="0.0704"/>
                  <dgm:constr type="ctrX" for="ch" forName="picture5" refType="w" fact="0.648"/>
                  <dgm:constr type="ctrY" for="ch" forName="picture5" refType="h" fact="0.3864"/>
                  <dgm:constr type="w" for="ch" forName="picture5" refType="w" fact="0.0974"/>
                  <dgm:constr type="h" for="ch" forName="picture5" refType="h" fact="0.1218"/>
                  <dgm:constr type="l" for="ch" forName="desTx5" refType="r" refFor="ch" refForName="parTx5"/>
                  <dgm:constr type="r" for="ch" forName="desTx5" refType="w"/>
                  <dgm:constr type="t" for="ch" forName="desTx5" refType="t" refFor="ch" refForName="parTx5"/>
                  <dgm:constr type="h" for="ch" forName="desTx5" refType="h" refFor="ch" refForName="parTx5"/>
                  <dgm:constr type="l" for="ch" forName="parTx6" refType="w" fact="0.6828"/>
                  <dgm:constr type="t" for="ch" forName="parTx6" refType="h" fact="0.2531"/>
                  <dgm:constr type="w" for="ch" forName="parTx6" refType="w" fact="0.2101"/>
                  <dgm:constr type="h" for="ch" forName="parTx6" refType="h" fact="0.0704"/>
                  <dgm:constr type="ctrX" for="ch" forName="picture6" refType="w" fact="0.6733"/>
                  <dgm:constr type="ctrY" for="ch" forName="picture6" refType="h" fact="0.2444"/>
                  <dgm:constr type="w" for="ch" forName="picture6" refType="w" fact="0.0974"/>
                  <dgm:constr type="h" for="ch" forName="picture6" refType="h" fact="0.1218"/>
                  <dgm:constr type="l" for="ch" forName="desTx6" refType="r" refFor="ch" refForName="parTx6"/>
                  <dgm:constr type="r" for="ch" forName="desTx6" refType="w"/>
                  <dgm:constr type="t" for="ch" forName="desTx6" refType="t" refFor="ch" refForName="parTx6"/>
                  <dgm:constr type="h" for="ch" forName="desTx6" refType="h" refFor="ch" refForName="parTx6"/>
                  <dgm:constr type="l" for="ch" forName="parTx7" refType="w" fact="0.6966"/>
                  <dgm:constr type="t" for="ch" forName="parTx7" refType="h" fact="0.1162"/>
                  <dgm:constr type="w" for="ch" forName="parTx7" refType="w" fact="0.2101"/>
                  <dgm:constr type="h" for="ch" forName="parTx7" refType="h" fact="0.0704"/>
                  <dgm:constr type="ctrX" for="ch" forName="picture7" refType="w" fact="0.6871"/>
                  <dgm:constr type="ctrY" for="ch" forName="picture7" refType="h" fact="0.1075"/>
                  <dgm:constr type="w" for="ch" forName="picture7" refType="w" fact="0.0974"/>
                  <dgm:constr type="h" for="ch" forName="picture7" refType="h" fact="0.1218"/>
                  <dgm:constr type="l" for="ch" forName="desTx7" refType="r" refFor="ch" refForName="parTx7"/>
                  <dgm:constr type="r" for="ch" forName="desTx7" refType="w"/>
                  <dgm:constr type="t" for="ch" forName="desTx7" refType="t" refFor="ch" refForName="parTx7"/>
                  <dgm:constr type="h" for="ch" forName="desTx7" refType="h" refFor="ch" refForName="parTx7"/>
                </dgm:constrLst>
              </dgm:if>
              <dgm:else name="Name67">
                <dgm:alg type="composite">
                  <dgm:param type="ar" val="1.096"/>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userD" refType="w" fact="0.0111"/>
                  <dgm:constr type="ctrX" for="ch" forName="dot1" refType="w" fact="0.4459"/>
                  <dgm:constr type="ctrY" for="ch" forName="dot1" refType="h" fact="0.8342"/>
                  <dgm:constr type="w" for="ch" forName="dot1" refType="userD"/>
                  <dgm:constr type="h" for="ch" forName="dot1" refType="userD"/>
                  <dgm:constr type="ctrX" for="ch" forName="dot2" refType="w" fact="0.4244"/>
                  <dgm:constr type="ctrY" for="ch" forName="dot2" refType="h" fact="0.8448"/>
                  <dgm:constr type="w" for="ch" forName="dot2" refType="userD"/>
                  <dgm:constr type="h" for="ch" forName="dot2" refType="userD"/>
                  <dgm:constr type="ctrX" for="ch" forName="dot3" refType="w" fact="0.4026"/>
                  <dgm:constr type="ctrY" for="ch" forName="dot3" refType="h" fact="0.8539"/>
                  <dgm:constr type="w" for="ch" forName="dot3" refType="userD"/>
                  <dgm:constr type="h" for="ch" forName="dot3" refType="userD"/>
                  <dgm:constr type="ctrX" for="ch" forName="dot4" refType="w" fact="0.3806"/>
                  <dgm:constr type="ctrY" for="ch" forName="dot4" refType="h" fact="0.8615"/>
                  <dgm:constr type="w" for="ch" forName="dot4" refType="userD"/>
                  <dgm:constr type="h" for="ch" forName="dot4" refType="userD"/>
                  <dgm:constr type="ctrX" for="ch" forName="dot5" refType="w" fact="0.3584"/>
                  <dgm:constr type="ctrY" for="ch" forName="dot5" refType="h" fact="0.8676"/>
                  <dgm:constr type="w" for="ch" forName="dot5" refType="userD"/>
                  <dgm:constr type="h" for="ch" forName="dot5" refType="userD"/>
                  <dgm:constr type="ctrX" for="ch" forName="dot6" refType="w" fact="0.5803"/>
                  <dgm:constr type="ctrY" for="ch" forName="dot6" refType="h" fact="0.7255"/>
                  <dgm:constr type="w" for="ch" forName="dot6" refType="userD"/>
                  <dgm:constr type="h" for="ch" forName="dot6" refType="userD"/>
                  <dgm:constr type="ctrX" for="ch" forName="dot7" refType="w" fact="0.5618"/>
                  <dgm:constr type="ctrY" for="ch" forName="dot7" refType="h" fact="0.7454"/>
                  <dgm:constr type="w" for="ch" forName="dot7" refType="userD"/>
                  <dgm:constr type="h" for="ch" forName="dot7" refType="userD"/>
                  <dgm:constr type="ctrX" for="ch" forName="dot8" refType="w" fact="0.6656"/>
                  <dgm:constr type="ctrY" for="ch" forName="dot8" refType="h" fact="0.6026"/>
                  <dgm:constr type="w" for="ch" forName="dot8" refType="userD"/>
                  <dgm:constr type="h" for="ch" forName="dot8" refType="userD"/>
                  <dgm:constr type="ctrX" for="ch" forName="dot9" refType="w" fact="0.7266"/>
                  <dgm:constr type="ctrY" for="ch" forName="dot9" refType="h" fact="0.4632"/>
                  <dgm:constr type="w" for="ch" forName="dot9" refType="userD"/>
                  <dgm:constr type="h" for="ch" forName="dot9" refType="userD"/>
                  <dgm:constr type="ctrX" for="ch" forName="dot10" refType="w" fact="0.7643"/>
                  <dgm:constr type="ctrY" for="ch" forName="dot10" refType="h" fact="0.3187"/>
                  <dgm:constr type="w" for="ch" forName="dot10" refType="userD"/>
                  <dgm:constr type="h" for="ch" forName="dot10" refType="userD"/>
                  <dgm:constr type="ctrX" for="ch" forName="dot11" refType="w" fact="0.7816"/>
                  <dgm:constr type="ctrY" for="ch" forName="dot11" refType="h" fact="0.1763"/>
                  <dgm:constr type="w" for="ch" forName="dot11" refType="userD"/>
                  <dgm:constr type="h" for="ch" forName="dot11" refType="userD"/>
                  <dgm:constr type="ctrX" for="ch" forName="dotArrow1" refType="w" fact="0.7558"/>
                  <dgm:constr type="ctrY" for="ch" forName="dotArrow1" refType="h" fact="-0.0099"/>
                  <dgm:constr type="w" for="ch" forName="dotArrow1" refType="userD"/>
                  <dgm:constr type="h" for="ch" forName="dotArrow1" refType="userD"/>
                  <dgm:constr type="ctrX" for="ch" forName="dotArrow2" refType="w" fact="0.7725"/>
                  <dgm:constr type="ctrY" for="ch" forName="dotArrow2" refType="h" fact="-0.0239"/>
                  <dgm:constr type="w" for="ch" forName="dotArrow2" refType="userD"/>
                  <dgm:constr type="h" for="ch" forName="dotArrow2" refType="userD"/>
                  <dgm:constr type="ctrX" for="ch" forName="dotArrow3" refType="w" fact="0.7892"/>
                  <dgm:constr type="ctrY" for="ch" forName="dotArrow3" refType="h" fact="-0.0378"/>
                  <dgm:constr type="w" for="ch" forName="dotArrow3" refType="userD"/>
                  <dgm:constr type="h" for="ch" forName="dotArrow3" refType="userD"/>
                  <dgm:constr type="ctrX" for="ch" forName="dotArrow4" refType="w" fact="0.8058"/>
                  <dgm:constr type="ctrY" for="ch" forName="dotArrow4" refType="h" fact="-0.0239"/>
                  <dgm:constr type="w" for="ch" forName="dotArrow4" refType="userD"/>
                  <dgm:constr type="h" for="ch" forName="dotArrow4" refType="userD"/>
                  <dgm:constr type="ctrX" for="ch" forName="dotArrow5" refType="w" fact="0.8225"/>
                  <dgm:constr type="ctrY" for="ch" forName="dotArrow5" refType="h" fact="-0.0099"/>
                  <dgm:constr type="w" for="ch" forName="dotArrow5" refType="userD"/>
                  <dgm:constr type="h" for="ch" forName="dotArrow5" refType="userD"/>
                  <dgm:constr type="ctrX" for="ch" forName="dotArrow6" refType="w" fact="0.7892"/>
                  <dgm:constr type="ctrY" for="ch" forName="dotArrow6" refType="h" fact="-0.0084"/>
                  <dgm:constr type="w" for="ch" forName="dotArrow6" refType="userD"/>
                  <dgm:constr type="h" for="ch" forName="dotArrow6" refType="userD"/>
                  <dgm:constr type="ctrX" for="ch" forName="dotArrow7" refType="w" fact="0.7892"/>
                  <dgm:constr type="ctrY" for="ch" forName="dotArrow7" refType="h" fact="0.0211"/>
                  <dgm:constr type="w" for="ch" forName="dotArrow7" refType="userD"/>
                  <dgm:constr type="h" for="ch" forName="dotArrow7" refType="userD"/>
                  <dgm:constr type="l" for="ch" forName="parTx1" refType="w" fact="0.2915"/>
                  <dgm:constr type="t" for="ch" forName="parTx1" refType="h" fact="0.8845"/>
                  <dgm:constr type="w" for="ch" forName="parTx1" refType="w" fact="0.2396"/>
                  <dgm:constr type="h" for="ch" forName="parTx1" refType="h" fact="0.0704"/>
                  <dgm:constr type="ctrX" for="ch" forName="picture1" refType="w" fact="0.2806"/>
                  <dgm:constr type="ctrY" for="ch" forName="picture1" refType="h" fact="0.8769"/>
                  <dgm:constr type="w" for="ch" forName="picture1" refType="w" fact="0.1111"/>
                  <dgm:constr type="h" for="ch" forName="picture1" refType="h" fact="0.1218"/>
                  <dgm:constr type="l" for="ch" forName="parTx2" refType="w" fact="0.5172"/>
                  <dgm:constr type="t" for="ch" forName="parTx2" refType="h" fact="0.7946"/>
                  <dgm:constr type="w" for="ch" forName="parTx2" refType="w" fact="0.2396"/>
                  <dgm:constr type="h" for="ch" forName="parTx2" refType="h" fact="0.0704"/>
                  <dgm:constr type="ctrX" for="ch" forName="picture2" refType="w" fact="0.5063"/>
                  <dgm:constr type="ctrY" for="ch" forName="picture2" refType="h" fact="0.787"/>
                  <dgm:constr type="w" for="ch" forName="picture2" refType="w" fact="0.1111"/>
                  <dgm:constr type="h" for="ch" forName="picture2" refType="h" fact="0.1218"/>
                  <dgm:constr type="l" for="ch" forName="parTx3" refType="w" fact="0.6285"/>
                  <dgm:constr type="t" for="ch" forName="parTx3" refType="h" fact="0.672"/>
                  <dgm:constr type="w" for="ch" forName="parTx3" refType="w" fact="0.2396"/>
                  <dgm:constr type="h" for="ch" forName="parTx3" refType="h" fact="0.0704"/>
                  <dgm:constr type="ctrX" for="ch" forName="picture3" refType="w" fact="0.6176"/>
                  <dgm:constr type="ctrY" for="ch" forName="picture3" refType="h" fact="0.6644"/>
                  <dgm:constr type="w" for="ch" forName="picture3" refType="w" fact="0.1111"/>
                  <dgm:constr type="h" for="ch" forName="picture3" refType="h" fact="0.1218"/>
                  <dgm:constr type="l" for="ch" forName="parTx4" refType="w" fact="0.6994"/>
                  <dgm:constr type="t" for="ch" forName="parTx4" refType="h" fact="0.5369"/>
                  <dgm:constr type="w" for="ch" forName="parTx4" refType="w" fact="0.2396"/>
                  <dgm:constr type="h" for="ch" forName="parTx4" refType="h" fact="0.0704"/>
                  <dgm:constr type="ctrX" for="ch" forName="picture4" refType="w" fact="0.6885"/>
                  <dgm:constr type="ctrY" for="ch" forName="picture4" refType="h" fact="0.5294"/>
                  <dgm:constr type="w" for="ch" forName="picture4" refType="w" fact="0.1111"/>
                  <dgm:constr type="h" for="ch" forName="picture4" refType="h" fact="0.1218"/>
                  <dgm:constr type="l" for="ch" forName="parTx5" refType="w" fact="0.75"/>
                  <dgm:constr type="t" for="ch" forName="parTx5" refType="h" fact="0.394"/>
                  <dgm:constr type="w" for="ch" forName="parTx5" refType="w" fact="0.2396"/>
                  <dgm:constr type="h" for="ch" forName="parTx5" refType="h" fact="0.0704"/>
                  <dgm:constr type="ctrX" for="ch" forName="picture5" refType="w" fact="0.7391"/>
                  <dgm:constr type="ctrY" for="ch" forName="picture5" refType="h" fact="0.3864"/>
                  <dgm:constr type="w" for="ch" forName="picture5" refType="w" fact="0.1111"/>
                  <dgm:constr type="h" for="ch" forName="picture5" refType="h" fact="0.1218"/>
                  <dgm:constr type="l" for="ch" forName="parTx6" refType="w" fact="0.7788"/>
                  <dgm:constr type="t" for="ch" forName="parTx6" refType="h" fact="0.252"/>
                  <dgm:constr type="w" for="ch" forName="parTx6" refType="w" fact="0.2396"/>
                  <dgm:constr type="h" for="ch" forName="parTx6" refType="h" fact="0.0704"/>
                  <dgm:constr type="ctrX" for="ch" forName="picture6" refType="w" fact="0.7679"/>
                  <dgm:constr type="ctrY" for="ch" forName="picture6" refType="h" fact="0.2444"/>
                  <dgm:constr type="w" for="ch" forName="picture6" refType="w" fact="0.1111"/>
                  <dgm:constr type="h" for="ch" forName="picture6" refType="h" fact="0.1218"/>
                  <dgm:constr type="l" for="ch" forName="parTx7" refType="w" fact="0.7945"/>
                  <dgm:constr type="t" for="ch" forName="parTx7" refType="h" fact="0.1151"/>
                  <dgm:constr type="w" for="ch" forName="parTx7" refType="w" fact="0.2396"/>
                  <dgm:constr type="h" for="ch" forName="parTx7" refType="h" fact="0.0704"/>
                  <dgm:constr type="ctrX" for="ch" forName="picture7" refType="w" fact="0.7836"/>
                  <dgm:constr type="ctrY" for="ch" forName="picture7" refType="h" fact="0.1075"/>
                  <dgm:constr type="w" for="ch" forName="picture7" refType="w" fact="0.1111"/>
                  <dgm:constr type="h" for="ch" forName="picture7" refType="h" fact="0.1218"/>
                </dgm:constrLst>
              </dgm:else>
            </dgm:choose>
          </dgm:if>
          <dgm:else name="Name68">
            <dgm:choose name="Name69">
              <dgm:if name="Name70" axis="des" func="maxDepth" op="gt" val="1">
                <dgm:alg type="composite">
                  <dgm:param type="ar" val="1.2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primFontSz" for="ch" forName="desTx7" refType="primFontSz" refFor="ch" refForName="desTx1" op="equ"/>
                  <dgm:constr type="userD" refType="w" fact="0.0097"/>
                  <dgm:constr type="ctrX" for="ch" forName="dot1" refType="w" fact="0.6091"/>
                  <dgm:constr type="ctrY" for="ch" forName="dot1" refType="h" fact="0.8342"/>
                  <dgm:constr type="w" for="ch" forName="dot1" refType="userD"/>
                  <dgm:constr type="h" for="ch" forName="dot1" refType="userD"/>
                  <dgm:constr type="ctrX" for="ch" forName="dot2" refType="w" fact="0.6279"/>
                  <dgm:constr type="ctrY" for="ch" forName="dot2" refType="h" fact="0.8448"/>
                  <dgm:constr type="w" for="ch" forName="dot2" refType="userD"/>
                  <dgm:constr type="h" for="ch" forName="dot2" refType="userD"/>
                  <dgm:constr type="ctrX" for="ch" forName="dot3" refType="w" fact="0.647"/>
                  <dgm:constr type="ctrY" for="ch" forName="dot3" refType="h" fact="0.8539"/>
                  <dgm:constr type="w" for="ch" forName="dot3" refType="userD"/>
                  <dgm:constr type="h" for="ch" forName="dot3" refType="userD"/>
                  <dgm:constr type="ctrX" for="ch" forName="dot4" refType="w" fact="0.6663"/>
                  <dgm:constr type="ctrY" for="ch" forName="dot4" refType="h" fact="0.8615"/>
                  <dgm:constr type="w" for="ch" forName="dot4" refType="userD"/>
                  <dgm:constr type="h" for="ch" forName="dot4" refType="userD"/>
                  <dgm:constr type="ctrX" for="ch" forName="dot5" refType="w" fact="0.6858"/>
                  <dgm:constr type="ctrY" for="ch" forName="dot5" refType="h" fact="0.8676"/>
                  <dgm:constr type="w" for="ch" forName="dot5" refType="userD"/>
                  <dgm:constr type="h" for="ch" forName="dot5" refType="userD"/>
                  <dgm:constr type="ctrX" for="ch" forName="dot6" refType="w" fact="0.4912"/>
                  <dgm:constr type="ctrY" for="ch" forName="dot6" refType="h" fact="0.7255"/>
                  <dgm:constr type="w" for="ch" forName="dot6" refType="userD"/>
                  <dgm:constr type="h" for="ch" forName="dot6" refType="userD"/>
                  <dgm:constr type="ctrX" for="ch" forName="dot7" refType="w" fact="0.5074"/>
                  <dgm:constr type="ctrY" for="ch" forName="dot7" refType="h" fact="0.7454"/>
                  <dgm:constr type="w" for="ch" forName="dot7" refType="userD"/>
                  <dgm:constr type="h" for="ch" forName="dot7" refType="userD"/>
                  <dgm:constr type="ctrX" for="ch" forName="dot8" refType="w" fact="0.4164"/>
                  <dgm:constr type="ctrY" for="ch" forName="dot8" refType="h" fact="0.6026"/>
                  <dgm:constr type="w" for="ch" forName="dot8" refType="userD"/>
                  <dgm:constr type="h" for="ch" forName="dot8" refType="userD"/>
                  <dgm:constr type="ctrX" for="ch" forName="dot9" refType="w" fact="0.3629"/>
                  <dgm:constr type="ctrY" for="ch" forName="dot9" refType="h" fact="0.4632"/>
                  <dgm:constr type="w" for="ch" forName="dot9" refType="userD"/>
                  <dgm:constr type="h" for="ch" forName="dot9" refType="userD"/>
                  <dgm:constr type="ctrX" for="ch" forName="dot10" refType="w" fact="0.3299"/>
                  <dgm:constr type="ctrY" for="ch" forName="dot10" refType="h" fact="0.3187"/>
                  <dgm:constr type="w" for="ch" forName="dot10" refType="userD"/>
                  <dgm:constr type="h" for="ch" forName="dot10" refType="userD"/>
                  <dgm:constr type="ctrX" for="ch" forName="dot11" refType="w" fact="0.3147"/>
                  <dgm:constr type="ctrY" for="ch" forName="dot11" refType="h" fact="0.1763"/>
                  <dgm:constr type="w" for="ch" forName="dot11" refType="userD"/>
                  <dgm:constr type="h" for="ch" forName="dot11" refType="userD"/>
                  <dgm:constr type="ctrX" for="ch" forName="dotArrow1" refType="w" fact="0.3373"/>
                  <dgm:constr type="ctrY" for="ch" forName="dotArrow1" refType="h" fact="-0.0099"/>
                  <dgm:constr type="w" for="ch" forName="dotArrow1" refType="userD"/>
                  <dgm:constr type="h" for="ch" forName="dotArrow1" refType="userD"/>
                  <dgm:constr type="ctrX" for="ch" forName="dotArrow2" refType="w" fact="0.3227"/>
                  <dgm:constr type="ctrY" for="ch" forName="dotArrow2" refType="h" fact="-0.0239"/>
                  <dgm:constr type="w" for="ch" forName="dotArrow2" refType="userD"/>
                  <dgm:constr type="h" for="ch" forName="dotArrow2" refType="userD"/>
                  <dgm:constr type="ctrX" for="ch" forName="dotArrow3" refType="w" fact="0.3081"/>
                  <dgm:constr type="ctrY" for="ch" forName="dotArrow3" refType="h" fact="-0.0378"/>
                  <dgm:constr type="w" for="ch" forName="dotArrow3" refType="userD"/>
                  <dgm:constr type="h" for="ch" forName="dotArrow3" refType="userD"/>
                  <dgm:constr type="ctrX" for="ch" forName="dotArrow4" refType="w" fact="0.2935"/>
                  <dgm:constr type="ctrY" for="ch" forName="dotArrow4" refType="h" fact="-0.0239"/>
                  <dgm:constr type="w" for="ch" forName="dotArrow4" refType="userD"/>
                  <dgm:constr type="h" for="ch" forName="dotArrow4" refType="userD"/>
                  <dgm:constr type="ctrX" for="ch" forName="dotArrow5" refType="w" fact="0.2788"/>
                  <dgm:constr type="ctrY" for="ch" forName="dotArrow5" refType="h" fact="-0.0099"/>
                  <dgm:constr type="w" for="ch" forName="dotArrow5" refType="userD"/>
                  <dgm:constr type="h" for="ch" forName="dotArrow5" refType="userD"/>
                  <dgm:constr type="ctrX" for="ch" forName="dotArrow6" refType="w" fact="0.3081"/>
                  <dgm:constr type="ctrY" for="ch" forName="dotArrow6" refType="h" fact="-0.0084"/>
                  <dgm:constr type="w" for="ch" forName="dotArrow6" refType="userD"/>
                  <dgm:constr type="h" for="ch" forName="dotArrow6" refType="userD"/>
                  <dgm:constr type="ctrX" for="ch" forName="dotArrow7" refType="w" fact="0.3081"/>
                  <dgm:constr type="ctrY" for="ch" forName="dotArrow7" refType="h" fact="0.0211"/>
                  <dgm:constr type="w" for="ch" forName="dotArrow7" refType="userD"/>
                  <dgm:constr type="h" for="ch" forName="dotArrow7" refType="userD"/>
                  <dgm:constr type="r" for="ch" forName="parTx1" refType="w" fact="0.7444"/>
                  <dgm:constr type="t" for="ch" forName="parTx1" refType="h" fact="0.8856"/>
                  <dgm:constr type="w" for="ch" forName="parTx1" refType="w" fact="0.2101"/>
                  <dgm:constr type="h" for="ch" forName="parTx1" refType="h" fact="0.0704"/>
                  <dgm:constr type="ctrX" for="ch" forName="picture1" refType="w" fact="0.754"/>
                  <dgm:constr type="ctrY" for="ch" forName="picture1" refType="h" fact="0.8769"/>
                  <dgm:constr type="w" for="ch" forName="picture1" refType="w" fact="0.0974"/>
                  <dgm:constr type="h" for="ch" forName="picture1" refType="h" fact="0.1218"/>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465"/>
                  <dgm:constr type="t" for="ch" forName="parTx2" refType="h" fact="0.7956"/>
                  <dgm:constr type="w" for="ch" forName="parTx2" refType="w" fact="0.2101"/>
                  <dgm:constr type="h" for="ch" forName="parTx2" refType="h" fact="0.0704"/>
                  <dgm:constr type="ctrX" for="ch" forName="picture2" refType="w" fact="0.5561"/>
                  <dgm:constr type="ctrY" for="ch" forName="picture2" refType="h" fact="0.787"/>
                  <dgm:constr type="w" for="ch" forName="picture2" refType="w" fact="0.0974"/>
                  <dgm:constr type="h" for="ch" forName="picture2" refType="h" fact="0.1218"/>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489"/>
                  <dgm:constr type="t" for="ch" forName="parTx3" refType="h" fact="0.673"/>
                  <dgm:constr type="w" for="ch" forName="parTx3" refType="w" fact="0.2101"/>
                  <dgm:constr type="h" for="ch" forName="parTx3" refType="h" fact="0.0704"/>
                  <dgm:constr type="ctrX" for="ch" forName="picture3" refType="w" fact="0.4585"/>
                  <dgm:constr type="ctrY" for="ch" forName="picture3" refType="h" fact="0.6644"/>
                  <dgm:constr type="w" for="ch" forName="picture3" refType="w" fact="0.0974"/>
                  <dgm:constr type="h" for="ch" forName="picture3" refType="h" fact="0.1218"/>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3868"/>
                  <dgm:constr type="t" for="ch" forName="parTx4" refType="h" fact="0.538"/>
                  <dgm:constr type="w" for="ch" forName="parTx4" refType="w" fact="0.2101"/>
                  <dgm:constr type="h" for="ch" forName="parTx4" refType="h" fact="0.0704"/>
                  <dgm:constr type="ctrX" for="ch" forName="picture4" refType="w" fact="0.3963"/>
                  <dgm:constr type="ctrY" for="ch" forName="picture4" refType="h" fact="0.5294"/>
                  <dgm:constr type="w" for="ch" forName="picture4" refType="w" fact="0.0974"/>
                  <dgm:constr type="h" for="ch" forName="picture4" refType="h" fact="0.1218"/>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424"/>
                  <dgm:constr type="t" for="ch" forName="parTx5" refType="h" fact="0.3951"/>
                  <dgm:constr type="w" for="ch" forName="parTx5" refType="w" fact="0.2101"/>
                  <dgm:constr type="h" for="ch" forName="parTx5" refType="h" fact="0.0704"/>
                  <dgm:constr type="ctrX" for="ch" forName="picture5" refType="w" fact="0.352"/>
                  <dgm:constr type="ctrY" for="ch" forName="picture5" refType="h" fact="0.3864"/>
                  <dgm:constr type="w" for="ch" forName="picture5" refType="w" fact="0.0974"/>
                  <dgm:constr type="h" for="ch" forName="picture5" refType="h" fact="0.1218"/>
                  <dgm:constr type="r" for="ch" forName="desTx5" refType="l" refFor="ch" refForName="parTx5"/>
                  <dgm:constr type="l" for="ch" forName="desTx5"/>
                  <dgm:constr type="t" for="ch" forName="desTx5" refType="t" refFor="ch" refForName="parTx5"/>
                  <dgm:constr type="h" for="ch" forName="desTx5" refType="h" refFor="ch" refForName="parTx5"/>
                  <dgm:constr type="r" for="ch" forName="parTx6" refType="w" fact="0.3172"/>
                  <dgm:constr type="t" for="ch" forName="parTx6" refType="h" fact="0.2531"/>
                  <dgm:constr type="w" for="ch" forName="parTx6" refType="w" fact="0.2101"/>
                  <dgm:constr type="h" for="ch" forName="parTx6" refType="h" fact="0.0704"/>
                  <dgm:constr type="ctrX" for="ch" forName="picture6" refType="w" fact="0.3267"/>
                  <dgm:constr type="ctrY" for="ch" forName="picture6" refType="h" fact="0.2444"/>
                  <dgm:constr type="w" for="ch" forName="picture6" refType="w" fact="0.0974"/>
                  <dgm:constr type="h" for="ch" forName="picture6" refType="h" fact="0.1218"/>
                  <dgm:constr type="r" for="ch" forName="desTx6" refType="l" refFor="ch" refForName="parTx6"/>
                  <dgm:constr type="l" for="ch" forName="desTx6"/>
                  <dgm:constr type="t" for="ch" forName="desTx6" refType="t" refFor="ch" refForName="parTx6"/>
                  <dgm:constr type="h" for="ch" forName="desTx6" refType="h" refFor="ch" refForName="parTx6"/>
                  <dgm:constr type="r" for="ch" forName="parTx7" refType="w" fact="0.3034"/>
                  <dgm:constr type="t" for="ch" forName="parTx7" refType="h" fact="0.1162"/>
                  <dgm:constr type="w" for="ch" forName="parTx7" refType="w" fact="0.2101"/>
                  <dgm:constr type="h" for="ch" forName="parTx7" refType="h" fact="0.0704"/>
                  <dgm:constr type="ctrX" for="ch" forName="picture7" refType="w" fact="0.3129"/>
                  <dgm:constr type="ctrY" for="ch" forName="picture7" refType="h" fact="0.1075"/>
                  <dgm:constr type="w" for="ch" forName="picture7" refType="w" fact="0.0974"/>
                  <dgm:constr type="h" for="ch" forName="picture7" refType="h" fact="0.1218"/>
                  <dgm:constr type="r" for="ch" forName="desTx7" refType="l" refFor="ch" refForName="parTx7"/>
                  <dgm:constr type="l" for="ch" forName="desTx7"/>
                  <dgm:constr type="t" for="ch" forName="desTx7" refType="t" refFor="ch" refForName="parTx7"/>
                  <dgm:constr type="h" for="ch" forName="desTx7" refType="h" refFor="ch" refForName="parTx7"/>
                </dgm:constrLst>
              </dgm:if>
              <dgm:else name="Name71">
                <dgm:alg type="composite">
                  <dgm:param type="ar" val="1.096"/>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userD" refType="w" fact="0.0111"/>
                  <dgm:constr type="ctrX" for="ch" forName="dot1" refType="w" fact="0.5541"/>
                  <dgm:constr type="ctrY" for="ch" forName="dot1" refType="h" fact="0.8342"/>
                  <dgm:constr type="w" for="ch" forName="dot1" refType="userD"/>
                  <dgm:constr type="h" for="ch" forName="dot1" refType="userD"/>
                  <dgm:constr type="ctrX" for="ch" forName="dot2" refType="w" fact="0.5756"/>
                  <dgm:constr type="ctrY" for="ch" forName="dot2" refType="h" fact="0.8448"/>
                  <dgm:constr type="w" for="ch" forName="dot2" refType="userD"/>
                  <dgm:constr type="h" for="ch" forName="dot2" refType="userD"/>
                  <dgm:constr type="ctrX" for="ch" forName="dot3" refType="w" fact="0.5974"/>
                  <dgm:constr type="ctrY" for="ch" forName="dot3" refType="h" fact="0.8539"/>
                  <dgm:constr type="w" for="ch" forName="dot3" refType="userD"/>
                  <dgm:constr type="h" for="ch" forName="dot3" refType="userD"/>
                  <dgm:constr type="ctrX" for="ch" forName="dot4" refType="w" fact="0.6194"/>
                  <dgm:constr type="ctrY" for="ch" forName="dot4" refType="h" fact="0.8615"/>
                  <dgm:constr type="w" for="ch" forName="dot4" refType="userD"/>
                  <dgm:constr type="h" for="ch" forName="dot4" refType="userD"/>
                  <dgm:constr type="ctrX" for="ch" forName="dot5" refType="w" fact="0.6416"/>
                  <dgm:constr type="ctrY" for="ch" forName="dot5" refType="h" fact="0.8676"/>
                  <dgm:constr type="w" for="ch" forName="dot5" refType="userD"/>
                  <dgm:constr type="h" for="ch" forName="dot5" refType="userD"/>
                  <dgm:constr type="ctrX" for="ch" forName="dot6" refType="w" fact="0.4197"/>
                  <dgm:constr type="ctrY" for="ch" forName="dot6" refType="h" fact="0.7255"/>
                  <dgm:constr type="w" for="ch" forName="dot6" refType="userD"/>
                  <dgm:constr type="h" for="ch" forName="dot6" refType="userD"/>
                  <dgm:constr type="ctrX" for="ch" forName="dot7" refType="w" fact="0.4382"/>
                  <dgm:constr type="ctrY" for="ch" forName="dot7" refType="h" fact="0.7454"/>
                  <dgm:constr type="w" for="ch" forName="dot7" refType="userD"/>
                  <dgm:constr type="h" for="ch" forName="dot7" refType="userD"/>
                  <dgm:constr type="ctrX" for="ch" forName="dot8" refType="w" fact="0.3344"/>
                  <dgm:constr type="ctrY" for="ch" forName="dot8" refType="h" fact="0.6026"/>
                  <dgm:constr type="w" for="ch" forName="dot8" refType="userD"/>
                  <dgm:constr type="h" for="ch" forName="dot8" refType="userD"/>
                  <dgm:constr type="ctrX" for="ch" forName="dot9" refType="w" fact="0.2734"/>
                  <dgm:constr type="ctrY" for="ch" forName="dot9" refType="h" fact="0.4632"/>
                  <dgm:constr type="w" for="ch" forName="dot9" refType="userD"/>
                  <dgm:constr type="h" for="ch" forName="dot9" refType="userD"/>
                  <dgm:constr type="ctrX" for="ch" forName="dot10" refType="w" fact="0.2357"/>
                  <dgm:constr type="ctrY" for="ch" forName="dot10" refType="h" fact="0.3187"/>
                  <dgm:constr type="w" for="ch" forName="dot10" refType="userD"/>
                  <dgm:constr type="h" for="ch" forName="dot10" refType="userD"/>
                  <dgm:constr type="ctrX" for="ch" forName="dot11" refType="w" fact="0.2184"/>
                  <dgm:constr type="ctrY" for="ch" forName="dot11" refType="h" fact="0.1763"/>
                  <dgm:constr type="w" for="ch" forName="dot11" refType="userD"/>
                  <dgm:constr type="h" for="ch" forName="dot11" refType="userD"/>
                  <dgm:constr type="ctrX" for="ch" forName="dotArrow1" refType="w" fact="0.2442"/>
                  <dgm:constr type="ctrY" for="ch" forName="dotArrow1" refType="h" fact="-0.0099"/>
                  <dgm:constr type="w" for="ch" forName="dotArrow1" refType="userD"/>
                  <dgm:constr type="h" for="ch" forName="dotArrow1" refType="userD"/>
                  <dgm:constr type="ctrX" for="ch" forName="dotArrow2" refType="w" fact="0.2275"/>
                  <dgm:constr type="ctrY" for="ch" forName="dotArrow2" refType="h" fact="-0.0239"/>
                  <dgm:constr type="w" for="ch" forName="dotArrow2" refType="userD"/>
                  <dgm:constr type="h" for="ch" forName="dotArrow2" refType="userD"/>
                  <dgm:constr type="ctrX" for="ch" forName="dotArrow3" refType="w" fact="0.2108"/>
                  <dgm:constr type="ctrY" for="ch" forName="dotArrow3" refType="h" fact="-0.0378"/>
                  <dgm:constr type="w" for="ch" forName="dotArrow3" refType="userD"/>
                  <dgm:constr type="h" for="ch" forName="dotArrow3" refType="userD"/>
                  <dgm:constr type="ctrX" for="ch" forName="dotArrow4" refType="w" fact="0.1942"/>
                  <dgm:constr type="ctrY" for="ch" forName="dotArrow4" refType="h" fact="-0.0239"/>
                  <dgm:constr type="w" for="ch" forName="dotArrow4" refType="userD"/>
                  <dgm:constr type="h" for="ch" forName="dotArrow4" refType="userD"/>
                  <dgm:constr type="ctrX" for="ch" forName="dotArrow5" refType="w" fact="0.1775"/>
                  <dgm:constr type="ctrY" for="ch" forName="dotArrow5" refType="h" fact="-0.0099"/>
                  <dgm:constr type="w" for="ch" forName="dotArrow5" refType="userD"/>
                  <dgm:constr type="h" for="ch" forName="dotArrow5" refType="userD"/>
                  <dgm:constr type="ctrX" for="ch" forName="dotArrow6" refType="w" fact="0.2108"/>
                  <dgm:constr type="ctrY" for="ch" forName="dotArrow6" refType="h" fact="-0.0084"/>
                  <dgm:constr type="w" for="ch" forName="dotArrow6" refType="userD"/>
                  <dgm:constr type="h" for="ch" forName="dotArrow6" refType="userD"/>
                  <dgm:constr type="ctrX" for="ch" forName="dotArrow7" refType="w" fact="0.2108"/>
                  <dgm:constr type="ctrY" for="ch" forName="dotArrow7" refType="h" fact="0.0211"/>
                  <dgm:constr type="w" for="ch" forName="dotArrow7" refType="userD"/>
                  <dgm:constr type="h" for="ch" forName="dotArrow7" refType="userD"/>
                  <dgm:constr type="r" for="ch" forName="parTx1" refType="w" fact="0.7085"/>
                  <dgm:constr type="t" for="ch" forName="parTx1" refType="h" fact="0.8845"/>
                  <dgm:constr type="w" for="ch" forName="parTx1" refType="w" fact="0.2396"/>
                  <dgm:constr type="h" for="ch" forName="parTx1" refType="h" fact="0.0704"/>
                  <dgm:constr type="ctrX" for="ch" forName="picture1" refType="w" fact="0.7194"/>
                  <dgm:constr type="ctrY" for="ch" forName="picture1" refType="h" fact="0.8769"/>
                  <dgm:constr type="w" for="ch" forName="picture1" refType="w" fact="0.1111"/>
                  <dgm:constr type="h" for="ch" forName="picture1" refType="h" fact="0.1218"/>
                  <dgm:constr type="r" for="ch" forName="parTx2" refType="w" fact="0.4828"/>
                  <dgm:constr type="t" for="ch" forName="parTx2" refType="h" fact="0.7946"/>
                  <dgm:constr type="w" for="ch" forName="parTx2" refType="w" fact="0.2396"/>
                  <dgm:constr type="h" for="ch" forName="parTx2" refType="h" fact="0.0704"/>
                  <dgm:constr type="ctrX" for="ch" forName="picture2" refType="w" fact="0.4937"/>
                  <dgm:constr type="ctrY" for="ch" forName="picture2" refType="h" fact="0.787"/>
                  <dgm:constr type="w" for="ch" forName="picture2" refType="w" fact="0.1111"/>
                  <dgm:constr type="h" for="ch" forName="picture2" refType="h" fact="0.1218"/>
                  <dgm:constr type="r" for="ch" forName="parTx3" refType="w" fact="0.3715"/>
                  <dgm:constr type="t" for="ch" forName="parTx3" refType="h" fact="0.672"/>
                  <dgm:constr type="w" for="ch" forName="parTx3" refType="w" fact="0.2396"/>
                  <dgm:constr type="h" for="ch" forName="parTx3" refType="h" fact="0.0704"/>
                  <dgm:constr type="ctrX" for="ch" forName="picture3" refType="w" fact="0.3824"/>
                  <dgm:constr type="ctrY" for="ch" forName="picture3" refType="h" fact="0.6644"/>
                  <dgm:constr type="w" for="ch" forName="picture3" refType="w" fact="0.1111"/>
                  <dgm:constr type="h" for="ch" forName="picture3" refType="h" fact="0.1218"/>
                  <dgm:constr type="r" for="ch" forName="parTx4" refType="w" fact="0.3006"/>
                  <dgm:constr type="t" for="ch" forName="parTx4" refType="h" fact="0.5369"/>
                  <dgm:constr type="w" for="ch" forName="parTx4" refType="w" fact="0.2396"/>
                  <dgm:constr type="h" for="ch" forName="parTx4" refType="h" fact="0.0704"/>
                  <dgm:constr type="ctrX" for="ch" forName="picture4" refType="w" fact="0.3115"/>
                  <dgm:constr type="ctrY" for="ch" forName="picture4" refType="h" fact="0.5294"/>
                  <dgm:constr type="w" for="ch" forName="picture4" refType="w" fact="0.1111"/>
                  <dgm:constr type="h" for="ch" forName="picture4" refType="h" fact="0.1218"/>
                  <dgm:constr type="r" for="ch" forName="parTx5" refType="w" fact="0.25"/>
                  <dgm:constr type="t" for="ch" forName="parTx5" refType="h" fact="0.394"/>
                  <dgm:constr type="w" for="ch" forName="parTx5" refType="w" fact="0.2396"/>
                  <dgm:constr type="h" for="ch" forName="parTx5" refType="h" fact="0.0704"/>
                  <dgm:constr type="ctrX" for="ch" forName="picture5" refType="w" fact="0.2609"/>
                  <dgm:constr type="ctrY" for="ch" forName="picture5" refType="h" fact="0.3864"/>
                  <dgm:constr type="w" for="ch" forName="picture5" refType="w" fact="0.1111"/>
                  <dgm:constr type="h" for="ch" forName="picture5" refType="h" fact="0.1218"/>
                  <dgm:constr type="r" for="ch" forName="parTx6" refType="w" fact="0.2212"/>
                  <dgm:constr type="t" for="ch" forName="parTx6" refType="h" fact="0.252"/>
                  <dgm:constr type="w" for="ch" forName="parTx6" refType="w" fact="0.2396"/>
                  <dgm:constr type="h" for="ch" forName="parTx6" refType="h" fact="0.0704"/>
                  <dgm:constr type="ctrX" for="ch" forName="picture6" refType="w" fact="0.2321"/>
                  <dgm:constr type="ctrY" for="ch" forName="picture6" refType="h" fact="0.2444"/>
                  <dgm:constr type="w" for="ch" forName="picture6" refType="w" fact="0.1111"/>
                  <dgm:constr type="h" for="ch" forName="picture6" refType="h" fact="0.1218"/>
                  <dgm:constr type="r" for="ch" forName="parTx7" refType="w" fact="0.2055"/>
                  <dgm:constr type="t" for="ch" forName="parTx7" refType="h" fact="0.1151"/>
                  <dgm:constr type="w" for="ch" forName="parTx7" refType="w" fact="0.2396"/>
                  <dgm:constr type="h" for="ch" forName="parTx7" refType="h" fact="0.0704"/>
                  <dgm:constr type="ctrX" for="ch" forName="picture7" refType="w" fact="0.2164"/>
                  <dgm:constr type="ctrY" for="ch" forName="picture7" refType="h" fact="0.1075"/>
                  <dgm:constr type="w" for="ch" forName="picture7" refType="w" fact="0.1111"/>
                  <dgm:constr type="h" for="ch" forName="picture7" refType="h" fact="0.1218"/>
                </dgm:constrLst>
              </dgm:else>
            </dgm:choose>
          </dgm:else>
        </dgm:choose>
      </dgm:else>
    </dgm:choose>
    <dgm:forEach name="wrapper" axis="self" ptType="parTrans">
      <dgm:forEach name="wrapper2" axis="self" ptType="sibTrans" st="2">
        <dgm:forEach name="imageRepeat" axis="self">
          <dgm:layoutNode name="imageRepeatNode" styleLbl="fgImgPlace1">
            <dgm:alg type="sp"/>
            <dgm:shape xmlns:r="http://schemas.openxmlformats.org/officeDocument/2006/relationships" type="ellipse" r:blip="" blipPhldr="1">
              <dgm:adjLst/>
            </dgm:shape>
            <dgm:presOf axis="self"/>
          </dgm:layoutNode>
        </dgm:forEach>
      </dgm:forEach>
    </dgm:forEach>
    <dgm:choose name="Name72">
      <dgm:if name="Name73" axis="ch" ptType="node" func="cnt" op="gte" val="2">
        <dgm:layoutNode name="dot1" styleLbl="alignNode1">
          <dgm:alg type="sp"/>
          <dgm:shape xmlns:r="http://schemas.openxmlformats.org/officeDocument/2006/relationships" type="ellipse" r:blip="">
            <dgm:adjLst/>
          </dgm:shape>
          <dgm:presOf/>
        </dgm:layoutNode>
        <dgm:layoutNode name="dot2" styleLbl="alignNode1">
          <dgm:alg type="sp"/>
          <dgm:shape xmlns:r="http://schemas.openxmlformats.org/officeDocument/2006/relationships" type="ellipse" r:blip="">
            <dgm:adjLst/>
          </dgm:shape>
          <dgm:presOf/>
        </dgm:layoutNode>
        <dgm:layoutNode name="dot3" styleLbl="alignNode1">
          <dgm:alg type="sp"/>
          <dgm:shape xmlns:r="http://schemas.openxmlformats.org/officeDocument/2006/relationships" type="ellipse" r:blip="">
            <dgm:adjLst/>
          </dgm:shape>
          <dgm:presOf/>
        </dgm:layoutNode>
      </dgm:if>
      <dgm:else name="Name74"/>
    </dgm:choose>
    <dgm:choose name="Name75">
      <dgm:if name="Name76" axis="ch" ptType="node" func="cnt" op="gte" val="3">
        <dgm:layoutNode name="dot4" styleLbl="alignNode1">
          <dgm:alg type="sp"/>
          <dgm:shape xmlns:r="http://schemas.openxmlformats.org/officeDocument/2006/relationships" type="ellipse" r:blip="">
            <dgm:adjLst/>
          </dgm:shape>
          <dgm:presOf/>
        </dgm:layoutNode>
        <dgm:layoutNode name="dot5" styleLbl="alignNode1">
          <dgm:alg type="sp"/>
          <dgm:shape xmlns:r="http://schemas.openxmlformats.org/officeDocument/2006/relationships" type="ellipse" r:blip="">
            <dgm:adjLst/>
          </dgm:shape>
          <dgm:presOf/>
        </dgm:layoutNode>
      </dgm:if>
      <dgm:else name="Name77"/>
    </dgm:choose>
    <dgm:choose name="Name78">
      <dgm:if name="Name79" axis="ch" ptType="node" func="cnt" op="gte" val="4">
        <dgm:layoutNode name="dot6" styleLbl="alignNode1">
          <dgm:alg type="sp"/>
          <dgm:shape xmlns:r="http://schemas.openxmlformats.org/officeDocument/2006/relationships" type="ellipse" r:blip="">
            <dgm:adjLst/>
          </dgm:shape>
          <dgm:presOf/>
        </dgm:layoutNode>
      </dgm:if>
      <dgm:else name="Name80"/>
    </dgm:choose>
    <dgm:choose name="Name81">
      <dgm:if name="Name82" axis="ch" ptType="node" func="cnt" op="gte" val="5">
        <dgm:layoutNode name="dot7" styleLbl="alignNode1">
          <dgm:alg type="sp"/>
          <dgm:shape xmlns:r="http://schemas.openxmlformats.org/officeDocument/2006/relationships" type="ellipse" r:blip="">
            <dgm:adjLst/>
          </dgm:shape>
          <dgm:presOf/>
        </dgm:layoutNode>
        <dgm:layoutNode name="dot8" styleLbl="alignNode1">
          <dgm:alg type="sp"/>
          <dgm:shape xmlns:r="http://schemas.openxmlformats.org/officeDocument/2006/relationships" type="ellipse" r:blip="">
            <dgm:adjLst/>
          </dgm:shape>
          <dgm:presOf/>
        </dgm:layoutNode>
      </dgm:if>
      <dgm:else name="Name83"/>
    </dgm:choose>
    <dgm:choose name="Name84">
      <dgm:if name="Name85" axis="ch" ptType="node" func="cnt" op="gte" val="6">
        <dgm:layoutNode name="dot9" styleLbl="alignNode1">
          <dgm:alg type="sp"/>
          <dgm:shape xmlns:r="http://schemas.openxmlformats.org/officeDocument/2006/relationships" type="ellipse" r:blip="">
            <dgm:adjLst/>
          </dgm:shape>
          <dgm:presOf/>
        </dgm:layoutNode>
        <dgm:layoutNode name="dot10" styleLbl="alignNode1">
          <dgm:alg type="sp"/>
          <dgm:shape xmlns:r="http://schemas.openxmlformats.org/officeDocument/2006/relationships" type="ellipse" r:blip="">
            <dgm:adjLst/>
          </dgm:shape>
          <dgm:presOf/>
        </dgm:layoutNode>
      </dgm:if>
      <dgm:else name="Name86"/>
    </dgm:choose>
    <dgm:choose name="Name87">
      <dgm:if name="Name88" axis="ch" ptType="node" func="cnt" op="gte" val="7">
        <dgm:layoutNode name="dot11" styleLbl="alignNode1">
          <dgm:alg type="sp"/>
          <dgm:shape xmlns:r="http://schemas.openxmlformats.org/officeDocument/2006/relationships" type="ellipse" r:blip="">
            <dgm:adjLst/>
          </dgm:shape>
          <dgm:presOf/>
        </dgm:layoutNode>
      </dgm:if>
      <dgm:else name="Name89"/>
    </dgm:choose>
    <dgm:choose name="Name90">
      <dgm:if name="Name91" axis="ch" ptType="node" func="cnt" op="gte" val="2">
        <dgm:layoutNode name="dotArrow1" styleLbl="alignNode1">
          <dgm:alg type="sp"/>
          <dgm:shape xmlns:r="http://schemas.openxmlformats.org/officeDocument/2006/relationships" type="ellipse" r:blip="">
            <dgm:adjLst/>
          </dgm:shape>
          <dgm:presOf/>
        </dgm:layoutNode>
        <dgm:layoutNode name="dotArrow2" styleLbl="alignNode1">
          <dgm:alg type="sp"/>
          <dgm:shape xmlns:r="http://schemas.openxmlformats.org/officeDocument/2006/relationships" type="ellipse" r:blip="">
            <dgm:adjLst/>
          </dgm:shape>
          <dgm:presOf/>
        </dgm:layoutNode>
        <dgm:layoutNode name="dotArrow3" styleLbl="alignNode1">
          <dgm:alg type="sp"/>
          <dgm:shape xmlns:r="http://schemas.openxmlformats.org/officeDocument/2006/relationships" type="ellipse" r:blip="">
            <dgm:adjLst/>
          </dgm:shape>
          <dgm:presOf/>
        </dgm:layoutNode>
        <dgm:layoutNode name="dotArrow4" styleLbl="alignNode1">
          <dgm:alg type="sp"/>
          <dgm:shape xmlns:r="http://schemas.openxmlformats.org/officeDocument/2006/relationships" type="ellipse" r:blip="">
            <dgm:adjLst/>
          </dgm:shape>
          <dgm:presOf/>
        </dgm:layoutNode>
        <dgm:layoutNode name="dotArrow5" styleLbl="alignNode1">
          <dgm:alg type="sp"/>
          <dgm:shape xmlns:r="http://schemas.openxmlformats.org/officeDocument/2006/relationships" type="ellipse" r:blip="">
            <dgm:adjLst/>
          </dgm:shape>
          <dgm:presOf/>
        </dgm:layoutNode>
        <dgm:layoutNode name="dotArrow6" styleLbl="alignNode1">
          <dgm:alg type="sp"/>
          <dgm:shape xmlns:r="http://schemas.openxmlformats.org/officeDocument/2006/relationships" type="ellipse" r:blip="">
            <dgm:adjLst/>
          </dgm:shape>
          <dgm:presOf/>
        </dgm:layoutNode>
        <dgm:layoutNode name="dotArrow7" styleLbl="alignNode1">
          <dgm:alg type="sp"/>
          <dgm:shape xmlns:r="http://schemas.openxmlformats.org/officeDocument/2006/relationships" type="ellipse" r:blip="">
            <dgm:adjLst/>
          </dgm:shape>
          <dgm:presOf/>
        </dgm:layoutNode>
      </dgm:if>
      <dgm:else name="Name92"/>
    </dgm:choose>
    <dgm:forEach name="Name93" axis="ch" ptType="node" cnt="1">
      <dgm:layoutNode name="parTx1">
        <dgm:choose name="Name94">
          <dgm:if name="Name95" func="var" arg="dir" op="equ" val="norm">
            <dgm:alg type="tx">
              <dgm:param type="parTxLTRAlign" val="l"/>
              <dgm:param type="parTxRTLAlign" val="r"/>
            </dgm:alg>
          </dgm:if>
          <dgm:else name="Name96">
            <dgm:alg type="tx">
              <dgm:param type="parTxLTRAlign" val="r"/>
              <dgm:param type="parTxRTLAlign" val="l"/>
            </dgm:alg>
          </dgm:else>
        </dgm:choose>
        <dgm:shape xmlns:r="http://schemas.openxmlformats.org/officeDocument/2006/relationships" type="roundRect" r:blip="">
          <dgm:adjLst/>
        </dgm:shape>
        <dgm:presOf axis="self" ptType="node"/>
        <dgm:choose name="Name97">
          <dgm:if name="Name98" func="var" arg="dir" op="equ" val="norm">
            <dgm:constrLst>
              <dgm:constr type="lMarg" refType="w" fact="0.6"/>
              <dgm:constr type="rMarg" refType="primFontSz" fact="0.3"/>
              <dgm:constr type="tMarg" refType="primFontSz" fact="0.3"/>
              <dgm:constr type="bMarg" refType="primFontSz" fact="0.3"/>
            </dgm:constrLst>
          </dgm:if>
          <dgm:else name="Name99">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00">
        <dgm:if name="Name101" axis="ch" ptType="node" func="cnt" op="gte" val="1">
          <dgm:layoutNode name="desTx1" styleLbl="revTx">
            <dgm:varLst>
              <dgm:bulletEnabled val="1"/>
            </dgm:varLst>
            <dgm:choose name="Name102">
              <dgm:if name="Name103" func="var" arg="dir" op="equ" val="norm">
                <dgm:choose name="Name104">
                  <dgm:if name="Name105" axis="ch" ptType="node" func="cnt" op="gte" val="2">
                    <dgm:alg type="tx">
                      <dgm:param type="parTxLTRAlign" val="l"/>
                      <dgm:param type="parTxRTLAlign" val="l"/>
                      <dgm:param type="stBulletLvl" val="1"/>
                    </dgm:alg>
                  </dgm:if>
                  <dgm:else name="Name106">
                    <dgm:alg type="tx">
                      <dgm:param type="parTxLTRAlign" val="l"/>
                      <dgm:param type="parTxRTLAlign" val="l"/>
                    </dgm:alg>
                  </dgm:else>
                </dgm:choose>
              </dgm:if>
              <dgm:else name="Name107">
                <dgm:choose name="Name108">
                  <dgm:if name="Name109" axis="ch" ptType="node" func="cnt" op="gte" val="2">
                    <dgm:alg type="tx">
                      <dgm:param type="parTxLTRAlign" val="r"/>
                      <dgm:param type="parTxRTLAlign" val="r"/>
                      <dgm:param type="shpTxLTRAlignCh" val="r"/>
                      <dgm:param type="shpTxRTLAlignCh" val="r"/>
                      <dgm:param type="stBulletLvl" val="1"/>
                    </dgm:alg>
                  </dgm:if>
                  <dgm:else name="Name110">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11"/>
      </dgm:choose>
    </dgm:forEach>
    <dgm:forEach name="Name112" axis="ch" ptType="sibTrans" hideLastTrans="0" cnt="1">
      <dgm:layoutNode name="picture1">
        <dgm:alg type="sp"/>
        <dgm:shape xmlns:r="http://schemas.openxmlformats.org/officeDocument/2006/relationships" r:blip="">
          <dgm:adjLst/>
        </dgm:shape>
        <dgm:presOf/>
        <dgm:constrLst/>
        <dgm:forEach name="Name113" ref="imageRepeat"/>
      </dgm:layoutNode>
    </dgm:forEach>
    <dgm:forEach name="Name114" axis="ch" ptType="node" st="2" cnt="1">
      <dgm:layoutNode name="parTx2">
        <dgm:choose name="Name115">
          <dgm:if name="Name116" func="var" arg="dir" op="equ" val="norm">
            <dgm:alg type="tx">
              <dgm:param type="parTxLTRAlign" val="l"/>
              <dgm:param type="parTxRTLAlign" val="r"/>
            </dgm:alg>
          </dgm:if>
          <dgm:else name="Name117">
            <dgm:alg type="tx">
              <dgm:param type="parTxLTRAlign" val="r"/>
              <dgm:param type="parTxRTLAlign" val="l"/>
            </dgm:alg>
          </dgm:else>
        </dgm:choose>
        <dgm:shape xmlns:r="http://schemas.openxmlformats.org/officeDocument/2006/relationships" type="roundRect" r:blip="">
          <dgm:adjLst/>
        </dgm:shape>
        <dgm:presOf axis="self" ptType="node"/>
        <dgm:choose name="Name118">
          <dgm:if name="Name119" func="var" arg="dir" op="equ" val="norm">
            <dgm:constrLst>
              <dgm:constr type="lMarg" refType="w" fact="0.6"/>
              <dgm:constr type="rMarg" refType="primFontSz" fact="0.3"/>
              <dgm:constr type="tMarg" refType="primFontSz" fact="0.3"/>
              <dgm:constr type="bMarg" refType="primFontSz" fact="0.3"/>
            </dgm:constrLst>
          </dgm:if>
          <dgm:else name="Name120">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21">
        <dgm:if name="Name122" axis="ch" ptType="node" func="cnt" op="gte" val="1">
          <dgm:layoutNode name="desTx2" styleLbl="revTx">
            <dgm:varLst>
              <dgm:bulletEnabled val="1"/>
            </dgm:varLst>
            <dgm:choose name="Name123">
              <dgm:if name="Name124" func="var" arg="dir" op="equ" val="norm">
                <dgm:choose name="Name125">
                  <dgm:if name="Name126" axis="ch" ptType="node" func="cnt" op="gte" val="2">
                    <dgm:alg type="tx">
                      <dgm:param type="parTxLTRAlign" val="l"/>
                      <dgm:param type="parTxRTLAlign" val="l"/>
                      <dgm:param type="stBulletLvl" val="1"/>
                    </dgm:alg>
                  </dgm:if>
                  <dgm:else name="Name127">
                    <dgm:alg type="tx">
                      <dgm:param type="parTxLTRAlign" val="l"/>
                      <dgm:param type="parTxRTLAlign" val="l"/>
                    </dgm:alg>
                  </dgm:else>
                </dgm:choose>
              </dgm:if>
              <dgm:else name="Name128">
                <dgm:choose name="Name129">
                  <dgm:if name="Name130" axis="ch" ptType="node" func="cnt" op="gte" val="2">
                    <dgm:alg type="tx">
                      <dgm:param type="parTxLTRAlign" val="r"/>
                      <dgm:param type="parTxRTLAlign" val="r"/>
                      <dgm:param type="shpTxLTRAlignCh" val="r"/>
                      <dgm:param type="shpTxRTLAlignCh" val="r"/>
                      <dgm:param type="stBulletLvl" val="1"/>
                    </dgm:alg>
                  </dgm:if>
                  <dgm:else name="Name131">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32"/>
      </dgm:choose>
    </dgm:forEach>
    <dgm:forEach name="Name133" axis="ch" ptType="sibTrans" hideLastTrans="0" st="2" cnt="1">
      <dgm:layoutNode name="picture2">
        <dgm:alg type="sp"/>
        <dgm:shape xmlns:r="http://schemas.openxmlformats.org/officeDocument/2006/relationships" r:blip="">
          <dgm:adjLst/>
        </dgm:shape>
        <dgm:presOf/>
        <dgm:constrLst/>
        <dgm:forEach name="Name134" ref="imageRepeat"/>
      </dgm:layoutNode>
    </dgm:forEach>
    <dgm:forEach name="Name135" axis="ch" ptType="node" st="3" cnt="1">
      <dgm:layoutNode name="parTx3">
        <dgm:choose name="Name136">
          <dgm:if name="Name137" func="var" arg="dir" op="equ" val="norm">
            <dgm:alg type="tx">
              <dgm:param type="parTxLTRAlign" val="l"/>
              <dgm:param type="parTxRTLAlign" val="r"/>
            </dgm:alg>
          </dgm:if>
          <dgm:else name="Name138">
            <dgm:alg type="tx">
              <dgm:param type="parTxLTRAlign" val="r"/>
              <dgm:param type="parTxRTLAlign" val="l"/>
            </dgm:alg>
          </dgm:else>
        </dgm:choose>
        <dgm:shape xmlns:r="http://schemas.openxmlformats.org/officeDocument/2006/relationships" type="roundRect" r:blip="">
          <dgm:adjLst/>
        </dgm:shape>
        <dgm:presOf axis="self" ptType="node"/>
        <dgm:choose name="Name139">
          <dgm:if name="Name140" func="var" arg="dir" op="equ" val="norm">
            <dgm:constrLst>
              <dgm:constr type="lMarg" refType="w" fact="0.6"/>
              <dgm:constr type="rMarg" refType="primFontSz" fact="0.3"/>
              <dgm:constr type="tMarg" refType="primFontSz" fact="0.3"/>
              <dgm:constr type="bMarg" refType="primFontSz" fact="0.3"/>
            </dgm:constrLst>
          </dgm:if>
          <dgm:else name="Name141">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42">
        <dgm:if name="Name143" axis="ch" ptType="node" func="cnt" op="gte" val="1">
          <dgm:layoutNode name="desTx3" styleLbl="revTx">
            <dgm:varLst>
              <dgm:bulletEnabled val="1"/>
            </dgm:varLst>
            <dgm:choose name="Name144">
              <dgm:if name="Name145" func="var" arg="dir" op="equ" val="norm">
                <dgm:choose name="Name146">
                  <dgm:if name="Name147" axis="ch" ptType="node" func="cnt" op="gte" val="2">
                    <dgm:alg type="tx">
                      <dgm:param type="parTxLTRAlign" val="l"/>
                      <dgm:param type="parTxRTLAlign" val="l"/>
                      <dgm:param type="stBulletLvl" val="1"/>
                    </dgm:alg>
                  </dgm:if>
                  <dgm:else name="Name148">
                    <dgm:alg type="tx">
                      <dgm:param type="parTxLTRAlign" val="l"/>
                      <dgm:param type="parTxRTLAlign" val="l"/>
                    </dgm:alg>
                  </dgm:else>
                </dgm:choose>
              </dgm:if>
              <dgm:else name="Name149">
                <dgm:choose name="Name150">
                  <dgm:if name="Name151" axis="ch" ptType="node" func="cnt" op="gte" val="2">
                    <dgm:alg type="tx">
                      <dgm:param type="parTxLTRAlign" val="r"/>
                      <dgm:param type="parTxRTLAlign" val="r"/>
                      <dgm:param type="shpTxLTRAlignCh" val="r"/>
                      <dgm:param type="shpTxRTLAlignCh" val="r"/>
                      <dgm:param type="stBulletLvl" val="1"/>
                    </dgm:alg>
                  </dgm:if>
                  <dgm:else name="Name152">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53"/>
      </dgm:choose>
    </dgm:forEach>
    <dgm:forEach name="Name154" axis="ch" ptType="sibTrans" hideLastTrans="0" st="3" cnt="1">
      <dgm:layoutNode name="picture3">
        <dgm:alg type="sp"/>
        <dgm:shape xmlns:r="http://schemas.openxmlformats.org/officeDocument/2006/relationships" r:blip="">
          <dgm:adjLst/>
        </dgm:shape>
        <dgm:presOf/>
        <dgm:constrLst/>
        <dgm:forEach name="Name155" ref="imageRepeat"/>
      </dgm:layoutNode>
    </dgm:forEach>
    <dgm:forEach name="Name156" axis="ch" ptType="node" st="4" cnt="1">
      <dgm:layoutNode name="parTx4">
        <dgm:choose name="Name157">
          <dgm:if name="Name158" func="var" arg="dir" op="equ" val="norm">
            <dgm:alg type="tx">
              <dgm:param type="parTxLTRAlign" val="l"/>
              <dgm:param type="parTxRTLAlign" val="r"/>
            </dgm:alg>
          </dgm:if>
          <dgm:else name="Name159">
            <dgm:alg type="tx">
              <dgm:param type="parTxLTRAlign" val="r"/>
              <dgm:param type="parTxRTLAlign" val="l"/>
            </dgm:alg>
          </dgm:else>
        </dgm:choose>
        <dgm:shape xmlns:r="http://schemas.openxmlformats.org/officeDocument/2006/relationships" type="roundRect" r:blip="">
          <dgm:adjLst/>
        </dgm:shape>
        <dgm:presOf axis="self" ptType="node"/>
        <dgm:choose name="Name160">
          <dgm:if name="Name161" func="var" arg="dir" op="equ" val="norm">
            <dgm:constrLst>
              <dgm:constr type="lMarg" refType="w" fact="0.6"/>
              <dgm:constr type="rMarg" refType="primFontSz" fact="0.3"/>
              <dgm:constr type="tMarg" refType="primFontSz" fact="0.3"/>
              <dgm:constr type="bMarg" refType="primFontSz" fact="0.3"/>
            </dgm:constrLst>
          </dgm:if>
          <dgm:else name="Name162">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63">
        <dgm:if name="Name164" axis="ch" ptType="node" func="cnt" op="gte" val="1">
          <dgm:layoutNode name="desTx4" styleLbl="revTx">
            <dgm:varLst>
              <dgm:bulletEnabled val="1"/>
            </dgm:varLst>
            <dgm:choose name="Name165">
              <dgm:if name="Name166" func="var" arg="dir" op="equ" val="norm">
                <dgm:choose name="Name167">
                  <dgm:if name="Name168" axis="ch" ptType="node" func="cnt" op="gte" val="2">
                    <dgm:alg type="tx">
                      <dgm:param type="parTxLTRAlign" val="l"/>
                      <dgm:param type="parTxRTLAlign" val="l"/>
                      <dgm:param type="stBulletLvl" val="1"/>
                    </dgm:alg>
                  </dgm:if>
                  <dgm:else name="Name169">
                    <dgm:alg type="tx">
                      <dgm:param type="parTxLTRAlign" val="l"/>
                      <dgm:param type="parTxRTLAlign" val="l"/>
                    </dgm:alg>
                  </dgm:else>
                </dgm:choose>
              </dgm:if>
              <dgm:else name="Name170">
                <dgm:choose name="Name171">
                  <dgm:if name="Name172" axis="ch" ptType="node" func="cnt" op="gte" val="2">
                    <dgm:alg type="tx">
                      <dgm:param type="parTxLTRAlign" val="r"/>
                      <dgm:param type="parTxRTLAlign" val="r"/>
                      <dgm:param type="shpTxLTRAlignCh" val="r"/>
                      <dgm:param type="shpTxRTLAlignCh" val="r"/>
                      <dgm:param type="stBulletLvl" val="1"/>
                    </dgm:alg>
                  </dgm:if>
                  <dgm:else name="Name173">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74"/>
      </dgm:choose>
    </dgm:forEach>
    <dgm:forEach name="Name175" axis="ch" ptType="sibTrans" hideLastTrans="0" st="4" cnt="1">
      <dgm:layoutNode name="picture4">
        <dgm:alg type="sp"/>
        <dgm:shape xmlns:r="http://schemas.openxmlformats.org/officeDocument/2006/relationships" r:blip="">
          <dgm:adjLst/>
        </dgm:shape>
        <dgm:presOf/>
        <dgm:constrLst/>
        <dgm:forEach name="Name176" ref="imageRepeat"/>
      </dgm:layoutNode>
    </dgm:forEach>
    <dgm:forEach name="Name177" axis="ch" ptType="node" st="5" cnt="1">
      <dgm:layoutNode name="parTx5">
        <dgm:choose name="Name178">
          <dgm:if name="Name179" func="var" arg="dir" op="equ" val="norm">
            <dgm:alg type="tx">
              <dgm:param type="parTxLTRAlign" val="l"/>
              <dgm:param type="parTxRTLAlign" val="r"/>
            </dgm:alg>
          </dgm:if>
          <dgm:else name="Name180">
            <dgm:alg type="tx">
              <dgm:param type="parTxLTRAlign" val="r"/>
              <dgm:param type="parTxRTLAlign" val="l"/>
            </dgm:alg>
          </dgm:else>
        </dgm:choose>
        <dgm:shape xmlns:r="http://schemas.openxmlformats.org/officeDocument/2006/relationships" type="roundRect" r:blip="">
          <dgm:adjLst/>
        </dgm:shape>
        <dgm:presOf axis="self" ptType="node"/>
        <dgm:choose name="Name181">
          <dgm:if name="Name182" func="var" arg="dir" op="equ" val="norm">
            <dgm:constrLst>
              <dgm:constr type="lMarg" refType="w" fact="0.6"/>
              <dgm:constr type="rMarg" refType="primFontSz" fact="0.3"/>
              <dgm:constr type="tMarg" refType="primFontSz" fact="0.3"/>
              <dgm:constr type="bMarg" refType="primFontSz" fact="0.3"/>
            </dgm:constrLst>
          </dgm:if>
          <dgm:else name="Name183">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84">
        <dgm:if name="Name185" axis="ch" ptType="node" func="cnt" op="gte" val="1">
          <dgm:layoutNode name="desTx5" styleLbl="revTx">
            <dgm:varLst>
              <dgm:bulletEnabled val="1"/>
            </dgm:varLst>
            <dgm:choose name="Name186">
              <dgm:if name="Name187" func="var" arg="dir" op="equ" val="norm">
                <dgm:choose name="Name188">
                  <dgm:if name="Name189" axis="ch" ptType="node" func="cnt" op="gte" val="2">
                    <dgm:alg type="tx">
                      <dgm:param type="parTxLTRAlign" val="l"/>
                      <dgm:param type="parTxRTLAlign" val="l"/>
                      <dgm:param type="stBulletLvl" val="1"/>
                    </dgm:alg>
                  </dgm:if>
                  <dgm:else name="Name190">
                    <dgm:alg type="tx">
                      <dgm:param type="parTxLTRAlign" val="l"/>
                      <dgm:param type="parTxRTLAlign" val="l"/>
                    </dgm:alg>
                  </dgm:else>
                </dgm:choose>
              </dgm:if>
              <dgm:else name="Name191">
                <dgm:choose name="Name192">
                  <dgm:if name="Name193" axis="ch" ptType="node" func="cnt" op="gte" val="2">
                    <dgm:alg type="tx">
                      <dgm:param type="parTxLTRAlign" val="r"/>
                      <dgm:param type="parTxRTLAlign" val="r"/>
                      <dgm:param type="shpTxLTRAlignCh" val="r"/>
                      <dgm:param type="shpTxRTLAlignCh" val="r"/>
                      <dgm:param type="stBulletLvl" val="1"/>
                    </dgm:alg>
                  </dgm:if>
                  <dgm:else name="Name194">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95"/>
      </dgm:choose>
    </dgm:forEach>
    <dgm:forEach name="Name196" axis="ch" ptType="sibTrans" hideLastTrans="0" st="5" cnt="1">
      <dgm:layoutNode name="picture5">
        <dgm:alg type="sp"/>
        <dgm:shape xmlns:r="http://schemas.openxmlformats.org/officeDocument/2006/relationships" r:blip="">
          <dgm:adjLst/>
        </dgm:shape>
        <dgm:presOf/>
        <dgm:constrLst/>
        <dgm:forEach name="Name197" ref="imageRepeat"/>
      </dgm:layoutNode>
    </dgm:forEach>
    <dgm:forEach name="Name198" axis="ch" ptType="node" st="6" cnt="1">
      <dgm:layoutNode name="parTx6">
        <dgm:choose name="Name199">
          <dgm:if name="Name200" func="var" arg="dir" op="equ" val="norm">
            <dgm:alg type="tx">
              <dgm:param type="parTxLTRAlign" val="l"/>
              <dgm:param type="parTxRTLAlign" val="r"/>
            </dgm:alg>
          </dgm:if>
          <dgm:else name="Name201">
            <dgm:alg type="tx">
              <dgm:param type="parTxLTRAlign" val="r"/>
              <dgm:param type="parTxRTLAlign" val="l"/>
            </dgm:alg>
          </dgm:else>
        </dgm:choose>
        <dgm:shape xmlns:r="http://schemas.openxmlformats.org/officeDocument/2006/relationships" type="roundRect" r:blip="">
          <dgm:adjLst/>
        </dgm:shape>
        <dgm:presOf axis="self" ptType="node"/>
        <dgm:choose name="Name202">
          <dgm:if name="Name203" func="var" arg="dir" op="equ" val="norm">
            <dgm:constrLst>
              <dgm:constr type="lMarg" refType="w" fact="0.6"/>
              <dgm:constr type="rMarg" refType="primFontSz" fact="0.3"/>
              <dgm:constr type="tMarg" refType="primFontSz" fact="0.3"/>
              <dgm:constr type="bMarg" refType="primFontSz" fact="0.3"/>
            </dgm:constrLst>
          </dgm:if>
          <dgm:else name="Name204">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205">
        <dgm:if name="Name206" axis="ch" ptType="node" func="cnt" op="gte" val="1">
          <dgm:layoutNode name="desTx6" styleLbl="revTx">
            <dgm:varLst>
              <dgm:bulletEnabled val="1"/>
            </dgm:varLst>
            <dgm:choose name="Name207">
              <dgm:if name="Name208" func="var" arg="dir" op="equ" val="norm">
                <dgm:choose name="Name209">
                  <dgm:if name="Name210" axis="ch" ptType="node" func="cnt" op="gte" val="2">
                    <dgm:alg type="tx">
                      <dgm:param type="parTxLTRAlign" val="l"/>
                      <dgm:param type="parTxRTLAlign" val="l"/>
                      <dgm:param type="stBulletLvl" val="1"/>
                    </dgm:alg>
                  </dgm:if>
                  <dgm:else name="Name211">
                    <dgm:alg type="tx">
                      <dgm:param type="parTxLTRAlign" val="l"/>
                      <dgm:param type="parTxRTLAlign" val="l"/>
                    </dgm:alg>
                  </dgm:else>
                </dgm:choose>
              </dgm:if>
              <dgm:else name="Name212">
                <dgm:choose name="Name213">
                  <dgm:if name="Name214" axis="ch" ptType="node" func="cnt" op="gte" val="2">
                    <dgm:alg type="tx">
                      <dgm:param type="parTxLTRAlign" val="r"/>
                      <dgm:param type="parTxRTLAlign" val="r"/>
                      <dgm:param type="shpTxLTRAlignCh" val="r"/>
                      <dgm:param type="shpTxRTLAlignCh" val="r"/>
                      <dgm:param type="stBulletLvl" val="1"/>
                    </dgm:alg>
                  </dgm:if>
                  <dgm:else name="Name215">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216"/>
      </dgm:choose>
    </dgm:forEach>
    <dgm:forEach name="Name217" axis="ch" ptType="sibTrans" hideLastTrans="0" st="6" cnt="1">
      <dgm:layoutNode name="picture6">
        <dgm:alg type="sp"/>
        <dgm:shape xmlns:r="http://schemas.openxmlformats.org/officeDocument/2006/relationships" r:blip="">
          <dgm:adjLst/>
        </dgm:shape>
        <dgm:presOf/>
        <dgm:constrLst/>
        <dgm:forEach name="Name218" ref="imageRepeat"/>
      </dgm:layoutNode>
    </dgm:forEach>
    <dgm:forEach name="Name219" axis="ch" ptType="node" st="7" cnt="1">
      <dgm:layoutNode name="parTx7">
        <dgm:choose name="Name220">
          <dgm:if name="Name221" func="var" arg="dir" op="equ" val="norm">
            <dgm:alg type="tx">
              <dgm:param type="parTxLTRAlign" val="l"/>
              <dgm:param type="parTxRTLAlign" val="r"/>
            </dgm:alg>
          </dgm:if>
          <dgm:else name="Name222">
            <dgm:alg type="tx">
              <dgm:param type="parTxLTRAlign" val="r"/>
              <dgm:param type="parTxRTLAlign" val="l"/>
            </dgm:alg>
          </dgm:else>
        </dgm:choose>
        <dgm:shape xmlns:r="http://schemas.openxmlformats.org/officeDocument/2006/relationships" type="roundRect" r:blip="">
          <dgm:adjLst/>
        </dgm:shape>
        <dgm:presOf axis="self" ptType="node"/>
        <dgm:choose name="Name223">
          <dgm:if name="Name224" func="var" arg="dir" op="equ" val="norm">
            <dgm:constrLst>
              <dgm:constr type="lMarg" refType="w" fact="0.6"/>
              <dgm:constr type="rMarg" refType="primFontSz" fact="0.3"/>
              <dgm:constr type="tMarg" refType="primFontSz" fact="0.3"/>
              <dgm:constr type="bMarg" refType="primFontSz" fact="0.3"/>
            </dgm:constrLst>
          </dgm:if>
          <dgm:else name="Name225">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226">
        <dgm:if name="Name227" axis="ch" ptType="node" func="cnt" op="gte" val="1">
          <dgm:layoutNode name="desTx7" styleLbl="revTx">
            <dgm:varLst>
              <dgm:bulletEnabled val="1"/>
            </dgm:varLst>
            <dgm:choose name="Name228">
              <dgm:if name="Name229" func="var" arg="dir" op="equ" val="norm">
                <dgm:choose name="Name230">
                  <dgm:if name="Name231" axis="ch" ptType="node" func="cnt" op="gte" val="2">
                    <dgm:alg type="tx">
                      <dgm:param type="parTxLTRAlign" val="l"/>
                      <dgm:param type="parTxRTLAlign" val="l"/>
                      <dgm:param type="stBulletLvl" val="1"/>
                    </dgm:alg>
                  </dgm:if>
                  <dgm:else name="Name232">
                    <dgm:alg type="tx">
                      <dgm:param type="parTxLTRAlign" val="l"/>
                      <dgm:param type="parTxRTLAlign" val="l"/>
                    </dgm:alg>
                  </dgm:else>
                </dgm:choose>
              </dgm:if>
              <dgm:else name="Name233">
                <dgm:choose name="Name234">
                  <dgm:if name="Name235" axis="ch" ptType="node" func="cnt" op="gte" val="2">
                    <dgm:alg type="tx">
                      <dgm:param type="parTxLTRAlign" val="r"/>
                      <dgm:param type="parTxRTLAlign" val="r"/>
                      <dgm:param type="shpTxLTRAlignCh" val="r"/>
                      <dgm:param type="shpTxRTLAlignCh" val="r"/>
                      <dgm:param type="stBulletLvl" val="1"/>
                    </dgm:alg>
                  </dgm:if>
                  <dgm:else name="Name236">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237"/>
      </dgm:choose>
    </dgm:forEach>
    <dgm:forEach name="Name238" axis="ch" ptType="sibTrans" hideLastTrans="0" st="7" cnt="1">
      <dgm:layoutNode name="picture7">
        <dgm:alg type="sp"/>
        <dgm:shape xmlns:r="http://schemas.openxmlformats.org/officeDocument/2006/relationships" r:blip="">
          <dgm:adjLst/>
        </dgm:shape>
        <dgm:presOf/>
        <dgm:constrLst/>
        <dgm:forEach name="Name239" ref="imageRepeat"/>
      </dgm:layoutNode>
    </dgm:forEach>
  </dgm:layoutNode>
</dgm:layoutDef>
</file>

<file path=ppt/diagrams/layout17.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18.xml><?xml version="1.0" encoding="utf-8"?>
<dgm:layoutDef xmlns:dgm="http://schemas.openxmlformats.org/drawingml/2006/diagram" xmlns:a="http://schemas.openxmlformats.org/drawingml/2006/main" uniqueId="urn:microsoft.com/office/officeart/2008/layout/AscendingPictureAccentProcess">
  <dgm:title val=""/>
  <dgm:desc val=""/>
  <dgm:catLst>
    <dgm:cat type="process" pri="22500"/>
    <dgm:cat type="picture" pri="16000"/>
    <dgm:cat type="pictureconvert" pri="16000"/>
  </dgm:catLst>
  <dgm:samp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shape xmlns:r="http://schemas.openxmlformats.org/officeDocument/2006/relationships" r:blip="">
      <dgm:adjLst/>
    </dgm:shape>
    <dgm:choose name="Name1">
      <dgm:if name="Name2" axis="ch" ptType="node" func="cnt" op="equ" val="1">
        <dgm:choose name="Name3">
          <dgm:if name="Name4" func="var" arg="dir" op="equ" val="norm">
            <dgm:choose name="Name5">
              <dgm:if name="Name6" axis="des" func="maxDepth" op="gt" val="1">
                <dgm:alg type="composite">
                  <dgm:param type="ar" val="2.7"/>
                </dgm:alg>
                <dgm:constrLst>
                  <dgm:constr type="primFontSz" for="ch" forName="parTx1" op="equ" val="65"/>
                  <dgm:constr type="primFontSz" for="ch" forName="desTx1" op="equ" val="65"/>
                  <dgm:constr type="userD" refType="w" fact="0.0247"/>
                  <dgm:constr type="l" for="ch" forName="parTx1" refType="w" fact="0.2711"/>
                  <dgm:constr type="t" for="ch" forName="parTx1" refType="h" fact="0.9603"/>
                  <dgm:constr type="w" for="ch" forName="parTx1" refType="w" fact="0.5325"/>
                  <dgm:constr type="h" for="ch" forName="parTx1" refType="h" fact="0.3856"/>
                  <dgm:constr type="ctrX" for="ch" forName="picture1" refType="w" fact="0.2469"/>
                  <dgm:constr type="ctrY" for="ch" forName="picture1" refType="h" fact="0.9"/>
                  <dgm:constr type="w" for="ch" forName="picture1" refType="w" fact="0.2469"/>
                  <dgm:constr type="h" for="ch" forName="picture1" refType="h" fact="0.6667"/>
                  <dgm:constr type="l" for="ch" forName="desTx1" refType="r" refFor="ch" refForName="parTx1"/>
                  <dgm:constr type="r" for="ch" forName="desTx1" refType="w"/>
                  <dgm:constr type="t" for="ch" forName="desTx1" refType="t" refFor="ch" refForName="parTx1"/>
                  <dgm:constr type="h" for="ch" forName="desTx1" refType="h" refFor="ch" refForName="parTx1"/>
                </dgm:constrLst>
              </dgm:if>
              <dgm:else name="Name7">
                <dgm:alg type="composite">
                  <dgm:param type="ar" val="2"/>
                </dgm:alg>
                <dgm:constrLst>
                  <dgm:constr type="primFontSz" for="ch" forName="parTx1" op="equ" val="65"/>
                  <dgm:constr type="userD" refType="w" fact="0.0333"/>
                  <dgm:constr type="l" for="ch" forName="parTx1" refType="w" fact="0.366"/>
                  <dgm:constr type="t" for="ch" forName="parTx1" refType="h" fact="0.7113"/>
                  <dgm:constr type="w" for="ch" forName="parTx1" refType="w" fact="0.7189"/>
                  <dgm:constr type="h" for="ch" forName="parTx1" refType="h" fact="0.3856"/>
                  <dgm:constr type="ctrX" for="ch" forName="picture1" refType="w" fact="0.3333"/>
                  <dgm:constr type="ctrY" for="ch" forName="picture1" refType="h" fact="0.6667"/>
                  <dgm:constr type="w" for="ch" forName="picture1" refType="w" fact="0.3333"/>
                  <dgm:constr type="h" for="ch" forName="picture1" refType="h" fact="0.6667"/>
                </dgm:constrLst>
              </dgm:else>
            </dgm:choose>
          </dgm:if>
          <dgm:else name="Name8">
            <dgm:choose name="Name9">
              <dgm:if name="Name10" axis="des" func="maxDepth" op="gt" val="1">
                <dgm:alg type="composite">
                  <dgm:param type="ar" val="2.7"/>
                </dgm:alg>
                <dgm:constrLst>
                  <dgm:constr type="primFontSz" for="ch" forName="parTx1" op="equ" val="65"/>
                  <dgm:constr type="primFontSz" for="ch" forName="desTx1" op="equ" val="65"/>
                  <dgm:constr type="userD" refType="w" fact="0.0247"/>
                  <dgm:constr type="r" for="ch" forName="parTx1" refType="w" fact="0.7289"/>
                  <dgm:constr type="t" for="ch" forName="parTx1" refType="h" fact="0.9603"/>
                  <dgm:constr type="w" for="ch" forName="parTx1" refType="w" fact="0.5325"/>
                  <dgm:constr type="h" for="ch" forName="parTx1" refType="h" fact="0.3856"/>
                  <dgm:constr type="ctrX" for="ch" forName="picture1" refType="w" fact="0.7531"/>
                  <dgm:constr type="ctrY" for="ch" forName="picture1" refType="h" fact="0.9"/>
                  <dgm:constr type="w" for="ch" forName="picture1" refType="w" fact="0.2469"/>
                  <dgm:constr type="h" for="ch" forName="picture1" refType="h" fact="0.6667"/>
                  <dgm:constr type="r" for="ch" forName="desTx1" refType="l" refFor="ch" refForName="parTx1"/>
                  <dgm:constr type="l" for="ch" forName="desTx1"/>
                  <dgm:constr type="t" for="ch" forName="desTx1" refType="t" refFor="ch" refForName="parTx1"/>
                  <dgm:constr type="h" for="ch" forName="desTx1" refType="h" refFor="ch" refForName="parTx1"/>
                </dgm:constrLst>
              </dgm:if>
              <dgm:else name="Name11">
                <dgm:alg type="composite">
                  <dgm:param type="ar" val="2"/>
                </dgm:alg>
                <dgm:constrLst>
                  <dgm:constr type="primFontSz" for="ch" forName="parTx1" op="equ" val="65"/>
                  <dgm:constr type="userD" refType="w" fact="0.0333"/>
                  <dgm:constr type="r" for="ch" forName="parTx1" refType="w" fact="0.634"/>
                  <dgm:constr type="t" for="ch" forName="parTx1" refType="h" fact="0.7113"/>
                  <dgm:constr type="w" for="ch" forName="parTx1" refType="w" fact="0.7189"/>
                  <dgm:constr type="h" for="ch" forName="parTx1" refType="h" fact="0.3856"/>
                  <dgm:constr type="ctrX" for="ch" forName="picture1" refType="w" fact="0.6667"/>
                  <dgm:constr type="ctrY" for="ch" forName="picture1" refType="h" fact="0.6667"/>
                  <dgm:constr type="w" for="ch" forName="picture1" refType="w" fact="0.3333"/>
                  <dgm:constr type="h" for="ch" forName="picture1" refType="h" fact="0.6667"/>
                </dgm:constrLst>
              </dgm:else>
            </dgm:choose>
          </dgm:else>
        </dgm:choose>
      </dgm:if>
      <dgm:if name="Name12" axis="ch" ptType="node" func="cnt" op="equ" val="2">
        <dgm:choose name="Name13">
          <dgm:if name="Name14" func="var" arg="dir" op="equ" val="norm">
            <dgm:choose name="Name15">
              <dgm:if name="Name16" axis="des" func="maxDepth" op="gt" val="1">
                <dgm:alg type="composite">
                  <dgm:param type="ar" val="2"/>
                </dgm:alg>
                <dgm:constrLst>
                  <dgm:constr type="primFontSz" for="ch" forName="parTx1" op="equ" val="65"/>
                  <dgm:constr type="primFontSz" for="ch" forName="parTx2" refType="primFontSz" refFor="ch" refForName="parTx1" op="equ"/>
                  <dgm:constr type="primFontSz" for="ch" forName="desTx1" op="equ" val="65"/>
                  <dgm:constr type="primFontSz" for="ch" forName="desTx2" refType="primFontSz" refFor="ch" refForName="desTx1" op="equ"/>
                  <dgm:constr type="userD" refType="w" fact="0.0188"/>
                  <dgm:constr type="ctrX" for="ch" forName="dot1" refType="w" fact="0.3221"/>
                  <dgm:constr type="ctrY" for="ch" forName="dot1" refType="h" fact="0.5911"/>
                  <dgm:constr type="w" for="ch" forName="dot1" refType="userD"/>
                  <dgm:constr type="h" for="ch" forName="dot1" refType="userD"/>
                  <dgm:constr type="ctrX" for="ch" forName="dot2" refType="w" fact="0.3056"/>
                  <dgm:constr type="ctrY" for="ch" forName="dot2" refType="h" fact="0.644"/>
                  <dgm:constr type="w" for="ch" forName="dot2" refType="userD"/>
                  <dgm:constr type="h" for="ch" forName="dot2" refType="userD"/>
                  <dgm:constr type="ctrX" for="ch" forName="dot3" refType="w" fact="0.2859"/>
                  <dgm:constr type="ctrY" for="ch" forName="dot3" refType="h" fact="0.6898"/>
                  <dgm:constr type="w" for="ch" forName="dot3" refType="userD"/>
                  <dgm:constr type="h" for="ch" forName="dot3" refType="userD"/>
                  <dgm:constr type="ctrX" for="ch" forName="dotArrow1" refType="w" fact="0.3095"/>
                  <dgm:constr type="ctrY" for="ch" forName="dotArrow1" refType="h" fact="0.0587"/>
                  <dgm:constr type="w" for="ch" forName="dotArrow1" refType="userD"/>
                  <dgm:constr type="h" for="ch" forName="dotArrow1" refType="userD"/>
                  <dgm:constr type="ctrX" for="ch" forName="dotArrow2" refType="w" fact="0.3346"/>
                  <dgm:constr type="ctrY" for="ch" forName="dotArrow2" refType="h" fact="0.0287"/>
                  <dgm:constr type="w" for="ch" forName="dotArrow2" refType="userD"/>
                  <dgm:constr type="h" for="ch" forName="dotArrow2" refType="userD"/>
                  <dgm:constr type="ctrX" for="ch" forName="dotArrow3" refType="w" fact="0.3597"/>
                  <dgm:constr type="ctrY" for="ch" forName="dotArrow3" refType="h" fact="-0.0013"/>
                  <dgm:constr type="w" for="ch" forName="dotArrow3" refType="userD"/>
                  <dgm:constr type="h" for="ch" forName="dotArrow3" refType="userD"/>
                  <dgm:constr type="ctrX" for="ch" forName="dotArrow4" refType="w" fact="0.3848"/>
                  <dgm:constr type="ctrY" for="ch" forName="dotArrow4" refType="h" fact="0.0287"/>
                  <dgm:constr type="w" for="ch" forName="dotArrow4" refType="userD"/>
                  <dgm:constr type="h" for="ch" forName="dotArrow4" refType="userD"/>
                  <dgm:constr type="ctrX" for="ch" forName="dotArrow5" refType="w" fact="0.41"/>
                  <dgm:constr type="ctrY" for="ch" forName="dotArrow5" refType="h" fact="0.0587"/>
                  <dgm:constr type="w" for="ch" forName="dotArrow5" refType="userD"/>
                  <dgm:constr type="h" for="ch" forName="dotArrow5" refType="userD"/>
                  <dgm:constr type="ctrX" for="ch" forName="dotArrow6" refType="w" fact="0.3597"/>
                  <dgm:constr type="ctrY" for="ch" forName="dotArrow6" refType="h" fact="0.062"/>
                  <dgm:constr type="w" for="ch" forName="dotArrow6" refType="userD"/>
                  <dgm:constr type="h" for="ch" forName="dotArrow6" refType="userD"/>
                  <dgm:constr type="ctrX" for="ch" forName="dotArrow7" refType="w" fact="0.3597"/>
                  <dgm:constr type="ctrY" for="ch" forName="dotArrow7" refType="h" fact="0.1253"/>
                  <dgm:constr type="w" for="ch" forName="dotArrow7" refType="userD"/>
                  <dgm:constr type="h" for="ch" forName="dotArrow7" refType="userD"/>
                  <dgm:constr type="l" for="ch" forName="parTx1" refType="w" fact="0.197"/>
                  <dgm:constr type="t" for="ch" forName="parTx1" refType="h" fact="0.8169"/>
                  <dgm:constr type="w" for="ch" forName="parTx1" refType="w" fact="0.4064"/>
                  <dgm:constr type="h" for="ch" forName="parTx1" refType="h" fact="0.218"/>
                  <dgm:constr type="ctrX" for="ch" forName="picture1" refType="w" fact="0.1785"/>
                  <dgm:constr type="ctrY" for="ch" forName="picture1" refType="h" fact="0.7834"/>
                  <dgm:constr type="w" for="ch" forName="picture1" refType="w" fact="0.1884"/>
                  <dgm:constr type="h" for="ch" forName="picture1" refType="h" fact="0.3768"/>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688"/>
                  <dgm:constr type="t" for="ch" forName="parTx2" refType="h" fact="0.3905"/>
                  <dgm:constr type="w" for="ch" forName="parTx2" refType="w" fact="0.4064"/>
                  <dgm:constr type="h" for="ch" forName="parTx2" refType="h" fact="0.218"/>
                  <dgm:constr type="ctrX" for="ch" forName="picture2" refType="w" fact="0.3503"/>
                  <dgm:constr type="ctrY" for="ch" forName="picture2" refType="h" fact="0.357"/>
                  <dgm:constr type="w" for="ch" forName="picture2" refType="w" fact="0.1884"/>
                  <dgm:constr type="h" for="ch" forName="picture2" refType="h" fact="0.3768"/>
                  <dgm:constr type="l" for="ch" forName="desTx2" refType="r" refFor="ch" refForName="parTx2"/>
                  <dgm:constr type="r" for="ch" forName="desTx2" refType="w"/>
                  <dgm:constr type="t" for="ch" forName="desTx2" refType="t" refFor="ch" refForName="parTx2"/>
                  <dgm:constr type="h" for="ch" forName="desTx2" refType="h" refFor="ch" refForName="parTx2"/>
                </dgm:constrLst>
              </dgm:if>
              <dgm:else name="Name17">
                <dgm:alg type="composite">
                  <dgm:param type="ar" val="1.5073"/>
                </dgm:alg>
                <dgm:constrLst>
                  <dgm:constr type="primFontSz" for="ch" forName="parTx1" op="equ" val="65"/>
                  <dgm:constr type="primFontSz" for="ch" forName="parTx2" refType="primFontSz" refFor="ch" refForName="parTx1" op="equ"/>
                  <dgm:constr type="userD" refType="w" fact="0.025"/>
                  <dgm:constr type="ctrX" for="ch" forName="dot1" refType="w" fact="0.4274"/>
                  <dgm:constr type="ctrY" for="ch" forName="dot1" refType="h" fact="0.5911"/>
                  <dgm:constr type="w" for="ch" forName="dot1" refType="userD"/>
                  <dgm:constr type="h" for="ch" forName="dot1" refType="userD"/>
                  <dgm:constr type="ctrX" for="ch" forName="dot2" refType="w" fact="0.4055"/>
                  <dgm:constr type="ctrY" for="ch" forName="dot2" refType="h" fact="0.644"/>
                  <dgm:constr type="w" for="ch" forName="dot2" refType="userD"/>
                  <dgm:constr type="h" for="ch" forName="dot2" refType="userD"/>
                  <dgm:constr type="ctrX" for="ch" forName="dot3" refType="w" fact="0.3794"/>
                  <dgm:constr type="ctrY" for="ch" forName="dot3" refType="h" fact="0.6898"/>
                  <dgm:constr type="w" for="ch" forName="dot3" refType="userD"/>
                  <dgm:constr type="h" for="ch" forName="dot3" refType="userD"/>
                  <dgm:constr type="ctrX" for="ch" forName="dotArrow1" refType="w" fact="0.4106"/>
                  <dgm:constr type="ctrY" for="ch" forName="dotArrow1" refType="h" fact="0.0587"/>
                  <dgm:constr type="w" for="ch" forName="dotArrow1" refType="userD"/>
                  <dgm:constr type="h" for="ch" forName="dotArrow1" refType="userD"/>
                  <dgm:constr type="ctrX" for="ch" forName="dotArrow2" refType="w" fact="0.444"/>
                  <dgm:constr type="ctrY" for="ch" forName="dotArrow2" refType="h" fact="0.0287"/>
                  <dgm:constr type="w" for="ch" forName="dotArrow2" refType="userD"/>
                  <dgm:constr type="h" for="ch" forName="dotArrow2" refType="userD"/>
                  <dgm:constr type="ctrX" for="ch" forName="dotArrow3" refType="w" fact="0.4773"/>
                  <dgm:constr type="ctrY" for="ch" forName="dotArrow3" refType="h" fact="-0.0013"/>
                  <dgm:constr type="w" for="ch" forName="dotArrow3" refType="userD"/>
                  <dgm:constr type="h" for="ch" forName="dotArrow3" refType="userD"/>
                  <dgm:constr type="ctrX" for="ch" forName="dotArrow4" refType="w" fact="0.5106"/>
                  <dgm:constr type="ctrY" for="ch" forName="dotArrow4" refType="h" fact="0.0287"/>
                  <dgm:constr type="w" for="ch" forName="dotArrow4" refType="userD"/>
                  <dgm:constr type="h" for="ch" forName="dotArrow4" refType="userD"/>
                  <dgm:constr type="ctrX" for="ch" forName="dotArrow5" refType="w" fact="0.544"/>
                  <dgm:constr type="ctrY" for="ch" forName="dotArrow5" refType="h" fact="0.0587"/>
                  <dgm:constr type="w" for="ch" forName="dotArrow5" refType="userD"/>
                  <dgm:constr type="h" for="ch" forName="dotArrow5" refType="userD"/>
                  <dgm:constr type="ctrX" for="ch" forName="dotArrow6" refType="w" fact="0.4773"/>
                  <dgm:constr type="ctrY" for="ch" forName="dotArrow6" refType="h" fact="0.062"/>
                  <dgm:constr type="w" for="ch" forName="dotArrow6" refType="userD"/>
                  <dgm:constr type="h" for="ch" forName="dotArrow6" refType="userD"/>
                  <dgm:constr type="ctrX" for="ch" forName="dotArrow7" refType="w" fact="0.4773"/>
                  <dgm:constr type="ctrY" for="ch" forName="dotArrow7" refType="h" fact="0.1253"/>
                  <dgm:constr type="w" for="ch" forName="dotArrow7" refType="userD"/>
                  <dgm:constr type="h" for="ch" forName="dotArrow7" refType="userD"/>
                  <dgm:constr type="l" for="ch" forName="parTx1" refType="w" fact="0.2614"/>
                  <dgm:constr type="t" for="ch" forName="parTx1" refType="h" fact="0.8086"/>
                  <dgm:constr type="w" for="ch" forName="parTx1" refType="w" fact="0.5392"/>
                  <dgm:constr type="h" for="ch" forName="parTx1" refType="h" fact="0.218"/>
                  <dgm:constr type="ctrX" for="ch" forName="picture1" refType="w" fact="0.2369"/>
                  <dgm:constr type="ctrY" for="ch" forName="picture1" refType="h" fact="0.7834"/>
                  <dgm:constr type="w" for="ch" forName="picture1" refType="w" fact="0.25"/>
                  <dgm:constr type="h" for="ch" forName="picture1" refType="h" fact="0.3768"/>
                  <dgm:constr type="l" for="ch" forName="parTx2" refType="w" fact="0.4893"/>
                  <dgm:constr type="t" for="ch" forName="parTx2" refType="h" fact="0.3822"/>
                  <dgm:constr type="w" for="ch" forName="parTx2" refType="w" fact="0.5392"/>
                  <dgm:constr type="h" for="ch" forName="parTx2" refType="h" fact="0.218"/>
                  <dgm:constr type="ctrX" for="ch" forName="picture2" refType="w" fact="0.4648"/>
                  <dgm:constr type="ctrY" for="ch" forName="picture2" refType="h" fact="0.357"/>
                  <dgm:constr type="w" for="ch" forName="picture2" refType="w" fact="0.25"/>
                  <dgm:constr type="h" for="ch" forName="picture2" refType="h" fact="0.3768"/>
                </dgm:constrLst>
              </dgm:else>
            </dgm:choose>
          </dgm:if>
          <dgm:else name="Name18">
            <dgm:choose name="Name19">
              <dgm:if name="Name20" axis="des" func="maxDepth" op="gt" val="1">
                <dgm:alg type="composite">
                  <dgm:param type="ar" val="2"/>
                </dgm:alg>
                <dgm:constrLst>
                  <dgm:constr type="primFontSz" for="ch" forName="parTx1" op="equ" val="65"/>
                  <dgm:constr type="primFontSz" for="ch" forName="parTx2" refType="primFontSz" refFor="ch" refForName="parTx1" op="equ"/>
                  <dgm:constr type="primFontSz" for="ch" forName="desTx1" op="equ" val="65"/>
                  <dgm:constr type="primFontSz" for="ch" forName="desTx2" refType="primFontSz" refFor="ch" refForName="desTx1" op="equ"/>
                  <dgm:constr type="userD" refType="w" fact="0.0188"/>
                  <dgm:constr type="ctrX" for="ch" forName="dot1" refType="w" fact="0.6779"/>
                  <dgm:constr type="ctrY" for="ch" forName="dot1" refType="h" fact="0.5911"/>
                  <dgm:constr type="w" for="ch" forName="dot1" refType="userD"/>
                  <dgm:constr type="h" for="ch" forName="dot1" refType="userD"/>
                  <dgm:constr type="ctrX" for="ch" forName="dot2" refType="w" fact="0.6944"/>
                  <dgm:constr type="ctrY" for="ch" forName="dot2" refType="h" fact="0.644"/>
                  <dgm:constr type="w" for="ch" forName="dot2" refType="userD"/>
                  <dgm:constr type="h" for="ch" forName="dot2" refType="userD"/>
                  <dgm:constr type="ctrX" for="ch" forName="dot3" refType="w" fact="0.7141"/>
                  <dgm:constr type="ctrY" for="ch" forName="dot3" refType="h" fact="0.6898"/>
                  <dgm:constr type="w" for="ch" forName="dot3" refType="userD"/>
                  <dgm:constr type="h" for="ch" forName="dot3" refType="userD"/>
                  <dgm:constr type="ctrX" for="ch" forName="dotArrow1" refType="w" fact="0.6905"/>
                  <dgm:constr type="ctrY" for="ch" forName="dotArrow1" refType="h" fact="0.0587"/>
                  <dgm:constr type="w" for="ch" forName="dotArrow1" refType="userD"/>
                  <dgm:constr type="h" for="ch" forName="dotArrow1" refType="userD"/>
                  <dgm:constr type="ctrX" for="ch" forName="dotArrow2" refType="w" fact="0.6654"/>
                  <dgm:constr type="ctrY" for="ch" forName="dotArrow2" refType="h" fact="0.0287"/>
                  <dgm:constr type="w" for="ch" forName="dotArrow2" refType="userD"/>
                  <dgm:constr type="h" for="ch" forName="dotArrow2" refType="userD"/>
                  <dgm:constr type="ctrX" for="ch" forName="dotArrow3" refType="w" fact="0.6403"/>
                  <dgm:constr type="ctrY" for="ch" forName="dotArrow3" refType="h" fact="-0.0013"/>
                  <dgm:constr type="w" for="ch" forName="dotArrow3" refType="userD"/>
                  <dgm:constr type="h" for="ch" forName="dotArrow3" refType="userD"/>
                  <dgm:constr type="ctrX" for="ch" forName="dotArrow4" refType="w" fact="0.6152"/>
                  <dgm:constr type="ctrY" for="ch" forName="dotArrow4" refType="h" fact="0.0287"/>
                  <dgm:constr type="w" for="ch" forName="dotArrow4" refType="userD"/>
                  <dgm:constr type="h" for="ch" forName="dotArrow4" refType="userD"/>
                  <dgm:constr type="ctrX" for="ch" forName="dotArrow5" refType="w" fact="0.59"/>
                  <dgm:constr type="ctrY" for="ch" forName="dotArrow5" refType="h" fact="0.0587"/>
                  <dgm:constr type="w" for="ch" forName="dotArrow5" refType="userD"/>
                  <dgm:constr type="h" for="ch" forName="dotArrow5" refType="userD"/>
                  <dgm:constr type="ctrX" for="ch" forName="dotArrow6" refType="w" fact="0.6403"/>
                  <dgm:constr type="ctrY" for="ch" forName="dotArrow6" refType="h" fact="0.062"/>
                  <dgm:constr type="w" for="ch" forName="dotArrow6" refType="userD"/>
                  <dgm:constr type="h" for="ch" forName="dotArrow6" refType="userD"/>
                  <dgm:constr type="ctrX" for="ch" forName="dotArrow7" refType="w" fact="0.6403"/>
                  <dgm:constr type="ctrY" for="ch" forName="dotArrow7" refType="h" fact="0.1253"/>
                  <dgm:constr type="w" for="ch" forName="dotArrow7" refType="userD"/>
                  <dgm:constr type="h" for="ch" forName="dotArrow7" refType="userD"/>
                  <dgm:constr type="r" for="ch" forName="parTx1" refType="w" fact="0.803"/>
                  <dgm:constr type="t" for="ch" forName="parTx1" refType="h" fact="0.8169"/>
                  <dgm:constr type="w" for="ch" forName="parTx1" refType="w" fact="0.4064"/>
                  <dgm:constr type="h" for="ch" forName="parTx1" refType="h" fact="0.218"/>
                  <dgm:constr type="ctrX" for="ch" forName="picture1" refType="w" fact="0.8215"/>
                  <dgm:constr type="ctrY" for="ch" forName="picture1" refType="h" fact="0.7834"/>
                  <dgm:constr type="w" for="ch" forName="picture1" refType="w" fact="0.1884"/>
                  <dgm:constr type="h" for="ch" forName="picture1" refType="h" fact="0.3768"/>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312"/>
                  <dgm:constr type="t" for="ch" forName="parTx2" refType="h" fact="0.3905"/>
                  <dgm:constr type="w" for="ch" forName="parTx2" refType="w" fact="0.4064"/>
                  <dgm:constr type="h" for="ch" forName="parTx2" refType="h" fact="0.218"/>
                  <dgm:constr type="ctrX" for="ch" forName="picture2" refType="w" fact="0.6497"/>
                  <dgm:constr type="ctrY" for="ch" forName="picture2" refType="h" fact="0.357"/>
                  <dgm:constr type="w" for="ch" forName="picture2" refType="w" fact="0.1884"/>
                  <dgm:constr type="h" for="ch" forName="picture2" refType="h" fact="0.3768"/>
                  <dgm:constr type="r" for="ch" forName="desTx2" refType="l" refFor="ch" refForName="parTx2"/>
                  <dgm:constr type="l" for="ch" forName="desTx2"/>
                  <dgm:constr type="t" for="ch" forName="desTx2" refType="t" refFor="ch" refForName="parTx2"/>
                  <dgm:constr type="h" for="ch" forName="desTx2" refType="h" refFor="ch" refForName="parTx2"/>
                </dgm:constrLst>
              </dgm:if>
              <dgm:else name="Name21">
                <dgm:alg type="composite">
                  <dgm:param type="ar" val="1.5073"/>
                </dgm:alg>
                <dgm:constrLst>
                  <dgm:constr type="primFontSz" for="ch" forName="parTx1" op="equ" val="65"/>
                  <dgm:constr type="primFontSz" for="ch" forName="parTx2" refType="primFontSz" refFor="ch" refForName="parTx1" op="equ"/>
                  <dgm:constr type="userD" refType="w" fact="0.025"/>
                  <dgm:constr type="ctrX" for="ch" forName="dot1" refType="w" fact="0.5726"/>
                  <dgm:constr type="ctrY" for="ch" forName="dot1" refType="h" fact="0.5911"/>
                  <dgm:constr type="w" for="ch" forName="dot1" refType="userD"/>
                  <dgm:constr type="h" for="ch" forName="dot1" refType="userD"/>
                  <dgm:constr type="ctrX" for="ch" forName="dot2" refType="w" fact="0.5945"/>
                  <dgm:constr type="ctrY" for="ch" forName="dot2" refType="h" fact="0.644"/>
                  <dgm:constr type="w" for="ch" forName="dot2" refType="userD"/>
                  <dgm:constr type="h" for="ch" forName="dot2" refType="userD"/>
                  <dgm:constr type="ctrX" for="ch" forName="dot3" refType="w" fact="0.6206"/>
                  <dgm:constr type="ctrY" for="ch" forName="dot3" refType="h" fact="0.6898"/>
                  <dgm:constr type="w" for="ch" forName="dot3" refType="userD"/>
                  <dgm:constr type="h" for="ch" forName="dot3" refType="userD"/>
                  <dgm:constr type="ctrX" for="ch" forName="dotArrow1" refType="w" fact="0.5894"/>
                  <dgm:constr type="ctrY" for="ch" forName="dotArrow1" refType="h" fact="0.0587"/>
                  <dgm:constr type="w" for="ch" forName="dotArrow1" refType="userD"/>
                  <dgm:constr type="h" for="ch" forName="dotArrow1" refType="userD"/>
                  <dgm:constr type="ctrX" for="ch" forName="dotArrow2" refType="w" fact="0.556"/>
                  <dgm:constr type="ctrY" for="ch" forName="dotArrow2" refType="h" fact="0.0287"/>
                  <dgm:constr type="w" for="ch" forName="dotArrow2" refType="userD"/>
                  <dgm:constr type="h" for="ch" forName="dotArrow2" refType="userD"/>
                  <dgm:constr type="ctrX" for="ch" forName="dotArrow3" refType="w" fact="0.5227"/>
                  <dgm:constr type="ctrY" for="ch" forName="dotArrow3" refType="h" fact="-0.0013"/>
                  <dgm:constr type="w" for="ch" forName="dotArrow3" refType="userD"/>
                  <dgm:constr type="h" for="ch" forName="dotArrow3" refType="userD"/>
                  <dgm:constr type="ctrX" for="ch" forName="dotArrow4" refType="w" fact="0.4894"/>
                  <dgm:constr type="ctrY" for="ch" forName="dotArrow4" refType="h" fact="0.0287"/>
                  <dgm:constr type="w" for="ch" forName="dotArrow4" refType="userD"/>
                  <dgm:constr type="h" for="ch" forName="dotArrow4" refType="userD"/>
                  <dgm:constr type="ctrX" for="ch" forName="dotArrow5" refType="w" fact="0.456"/>
                  <dgm:constr type="ctrY" for="ch" forName="dotArrow5" refType="h" fact="0.0587"/>
                  <dgm:constr type="w" for="ch" forName="dotArrow5" refType="userD"/>
                  <dgm:constr type="h" for="ch" forName="dotArrow5" refType="userD"/>
                  <dgm:constr type="ctrX" for="ch" forName="dotArrow6" refType="w" fact="0.5227"/>
                  <dgm:constr type="ctrY" for="ch" forName="dotArrow6" refType="h" fact="0.062"/>
                  <dgm:constr type="w" for="ch" forName="dotArrow6" refType="userD"/>
                  <dgm:constr type="h" for="ch" forName="dotArrow6" refType="userD"/>
                  <dgm:constr type="ctrX" for="ch" forName="dotArrow7" refType="w" fact="0.5227"/>
                  <dgm:constr type="ctrY" for="ch" forName="dotArrow7" refType="h" fact="0.1253"/>
                  <dgm:constr type="w" for="ch" forName="dotArrow7" refType="userD"/>
                  <dgm:constr type="h" for="ch" forName="dotArrow7" refType="userD"/>
                  <dgm:constr type="r" for="ch" forName="parTx1" refType="w" fact="0.7386"/>
                  <dgm:constr type="t" for="ch" forName="parTx1" refType="h" fact="0.8086"/>
                  <dgm:constr type="w" for="ch" forName="parTx1" refType="w" fact="0.5392"/>
                  <dgm:constr type="h" for="ch" forName="parTx1" refType="h" fact="0.218"/>
                  <dgm:constr type="ctrX" for="ch" forName="picture1" refType="w" fact="0.7631"/>
                  <dgm:constr type="ctrY" for="ch" forName="picture1" refType="h" fact="0.7834"/>
                  <dgm:constr type="w" for="ch" forName="picture1" refType="w" fact="0.25"/>
                  <dgm:constr type="h" for="ch" forName="picture1" refType="h" fact="0.3768"/>
                  <dgm:constr type="r" for="ch" forName="parTx2" refType="w" fact="0.5107"/>
                  <dgm:constr type="t" for="ch" forName="parTx2" refType="h" fact="0.3822"/>
                  <dgm:constr type="w" for="ch" forName="parTx2" refType="w" fact="0.5392"/>
                  <dgm:constr type="h" for="ch" forName="parTx2" refType="h" fact="0.218"/>
                  <dgm:constr type="ctrX" for="ch" forName="picture2" refType="w" fact="0.5352"/>
                  <dgm:constr type="ctrY" for="ch" forName="picture2" refType="h" fact="0.357"/>
                  <dgm:constr type="w" for="ch" forName="picture2" refType="w" fact="0.25"/>
                  <dgm:constr type="h" for="ch" forName="picture2" refType="h" fact="0.3768"/>
                </dgm:constrLst>
              </dgm:else>
            </dgm:choose>
          </dgm:else>
        </dgm:choose>
      </dgm:if>
      <dgm:if name="Name22" axis="ch" ptType="node" func="cnt" op="equ" val="3">
        <dgm:choose name="Name23">
          <dgm:if name="Name24" func="var" arg="dir" op="equ" val="norm">
            <dgm:choose name="Name25">
              <dgm:if name="Name26" axis="des" func="maxDepth" op="gt" val="1">
                <dgm:alg type="composite">
                  <dgm:param type="ar" val="1.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userD" refType="w" fact="0.0162"/>
                  <dgm:constr type="ctrX" for="ch" forName="dot1" refType="w" fact="0.2981"/>
                  <dgm:constr type="ctrY" for="ch" forName="dot1" refType="h" fact="0.763"/>
                  <dgm:constr type="w" for="ch" forName="dot1" refType="userD"/>
                  <dgm:constr type="h" for="ch" forName="dot1" refType="userD"/>
                  <dgm:constr type="ctrX" for="ch" forName="dot2" refType="w" fact="0.2676"/>
                  <dgm:constr type="ctrY" for="ch" forName="dot2" refType="h" fact="0.7887"/>
                  <dgm:constr type="w" for="ch" forName="dot2" refType="userD"/>
                  <dgm:constr type="h" for="ch" forName="dot2" refType="userD"/>
                  <dgm:constr type="ctrX" for="ch" forName="dot3" refType="w" fact="0.2357"/>
                  <dgm:constr type="ctrY" for="ch" forName="dot3" refType="h" fact="0.809"/>
                  <dgm:constr type="w" for="ch" forName="dot3" refType="userD"/>
                  <dgm:constr type="h" for="ch" forName="dot3" refType="userD"/>
                  <dgm:constr type="ctrX" for="ch" forName="dot4" refType="w" fact="0.4445"/>
                  <dgm:constr type="ctrY" for="ch" forName="dot4" refType="h" fact="0.4655"/>
                  <dgm:constr type="w" for="ch" forName="dot4" refType="userD"/>
                  <dgm:constr type="h" for="ch" forName="dot4" refType="userD"/>
                  <dgm:constr type="ctrX" for="ch" forName="dot5" refType="w" fact="0.4323"/>
                  <dgm:constr type="ctrY" for="ch" forName="dot5" refType="h" fact="0.5178"/>
                  <dgm:constr type="w" for="ch" forName="dot5" refType="userD"/>
                  <dgm:constr type="h" for="ch" forName="dot5" refType="userD"/>
                  <dgm:constr type="ctrX" for="ch" forName="dotArrow1" refType="w" fact="0.4236"/>
                  <dgm:constr type="ctrY" for="ch" forName="dotArrow1" refType="h" fact="0.0718"/>
                  <dgm:constr type="w" for="ch" forName="dotArrow1" refType="userD"/>
                  <dgm:constr type="h" for="ch" forName="dotArrow1" refType="userD"/>
                  <dgm:constr type="ctrX" for="ch" forName="dotArrow2" refType="w" fact="0.446"/>
                  <dgm:constr type="ctrY" for="ch" forName="dotArrow2" refType="h" fact="0.0468"/>
                  <dgm:constr type="w" for="ch" forName="dotArrow2" refType="userD"/>
                  <dgm:constr type="h" for="ch" forName="dotArrow2" refType="userD"/>
                  <dgm:constr type="ctrX" for="ch" forName="dotArrow3" refType="w" fact="0.4685"/>
                  <dgm:constr type="ctrY" for="ch" forName="dotArrow3" refType="h" fact="0.0218"/>
                  <dgm:constr type="w" for="ch" forName="dotArrow3" refType="userD"/>
                  <dgm:constr type="h" for="ch" forName="dotArrow3" refType="userD"/>
                  <dgm:constr type="ctrX" for="ch" forName="dotArrow4" refType="w" fact="0.491"/>
                  <dgm:constr type="ctrY" for="ch" forName="dotArrow4" refType="h" fact="0.0468"/>
                  <dgm:constr type="w" for="ch" forName="dotArrow4" refType="userD"/>
                  <dgm:constr type="h" for="ch" forName="dotArrow4" refType="userD"/>
                  <dgm:constr type="ctrX" for="ch" forName="dotArrow5" refType="w" fact="0.5135"/>
                  <dgm:constr type="ctrY" for="ch" forName="dotArrow5" refType="h" fact="0.0718"/>
                  <dgm:constr type="w" for="ch" forName="dotArrow5" refType="userD"/>
                  <dgm:constr type="h" for="ch" forName="dotArrow5" refType="userD"/>
                  <dgm:constr type="ctrX" for="ch" forName="dotArrow6" refType="w" fact="0.4685"/>
                  <dgm:constr type="ctrY" for="ch" forName="dotArrow6" refType="h" fact="0.0745"/>
                  <dgm:constr type="w" for="ch" forName="dotArrow6" refType="userD"/>
                  <dgm:constr type="h" for="ch" forName="dotArrow6" refType="userD"/>
                  <dgm:constr type="ctrX" for="ch" forName="dotArrow7" refType="w" fact="0.4685"/>
                  <dgm:constr type="ctrY" for="ch" forName="dotArrow7" refType="h" fact="0.1273"/>
                  <dgm:constr type="w" for="ch" forName="dotArrow7" refType="userD"/>
                  <dgm:constr type="h" for="ch" forName="dotArrow7" refType="userD"/>
                  <dgm:constr type="l" for="ch" forName="parTx1" refType="w" fact="0.1487"/>
                  <dgm:constr type="t" for="ch" forName="parTx1" refType="h" fact="0.8596"/>
                  <dgm:constr type="w" for="ch" forName="parTx1" refType="w" fact="0.3491"/>
                  <dgm:constr type="h" for="ch" forName="parTx1" refType="h" fact="0.1638"/>
                  <dgm:constr type="ctrX" for="ch" forName="picture1" refType="w" fact="0.1328"/>
                  <dgm:constr type="ctrY" for="ch" forName="picture1" refType="h" fact="0.8361"/>
                  <dgm:constr type="w" for="ch" forName="picture1" refType="w" fact="0.1618"/>
                  <dgm:constr type="h" for="ch" forName="picture1" refType="h" fact="0.2832"/>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732"/>
                  <dgm:constr type="t" for="ch" forName="parTx2" refType="h" fact="0.6469"/>
                  <dgm:constr type="w" for="ch" forName="parTx2" refType="w" fact="0.3491"/>
                  <dgm:constr type="h" for="ch" forName="parTx2" refType="h" fact="0.1638"/>
                  <dgm:constr type="ctrX" for="ch" forName="picture2" refType="w" fact="0.3573"/>
                  <dgm:constr type="ctrY" for="ch" forName="picture2" refType="h" fact="0.6234"/>
                  <dgm:constr type="w" for="ch" forName="picture2" refType="w" fact="0.1618"/>
                  <dgm:constr type="h" for="ch" forName="picture2" refType="h" fact="0.2832"/>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4763"/>
                  <dgm:constr type="t" for="ch" forName="parTx3" refType="h" fact="0.3243"/>
                  <dgm:constr type="w" for="ch" forName="parTx3" refType="w" fact="0.3491"/>
                  <dgm:constr type="h" for="ch" forName="parTx3" refType="h" fact="0.1638"/>
                  <dgm:constr type="ctrX" for="ch" forName="picture3" refType="w" fact="0.4604"/>
                  <dgm:constr type="ctrY" for="ch" forName="picture3" refType="h" fact="0.3008"/>
                  <dgm:constr type="w" for="ch" forName="picture3" refType="w" fact="0.1618"/>
                  <dgm:constr type="h" for="ch" forName="picture3" refType="h" fact="0.2832"/>
                  <dgm:constr type="l" for="ch" forName="desTx3" refType="r" refFor="ch" refForName="parTx3"/>
                  <dgm:constr type="r" for="ch" forName="desTx3" refType="w"/>
                  <dgm:constr type="t" for="ch" forName="desTx3" refType="t" refFor="ch" refForName="parTx3"/>
                  <dgm:constr type="h" for="ch" forName="desTx3" refType="h" refFor="ch" refForName="parTx3"/>
                </dgm:constrLst>
              </dgm:if>
              <dgm:else name="Name27">
                <dgm:alg type="composite">
                  <dgm:param type="ar" val="1.416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userD" refType="w" fact="0.02"/>
                  <dgm:constr type="ctrX" for="ch" forName="dot1" refType="w" fact="0.3684"/>
                  <dgm:constr type="ctrY" for="ch" forName="dot1" refType="h" fact="0.763"/>
                  <dgm:constr type="w" for="ch" forName="dot1" refType="userD"/>
                  <dgm:constr type="h" for="ch" forName="dot1" refType="userD"/>
                  <dgm:constr type="ctrX" for="ch" forName="dot2" refType="w" fact="0.3307"/>
                  <dgm:constr type="ctrY" for="ch" forName="dot2" refType="h" fact="0.7887"/>
                  <dgm:constr type="w" for="ch" forName="dot2" refType="userD"/>
                  <dgm:constr type="h" for="ch" forName="dot2" refType="userD"/>
                  <dgm:constr type="ctrX" for="ch" forName="dot3" refType="w" fact="0.2912"/>
                  <dgm:constr type="ctrY" for="ch" forName="dot3" refType="h" fact="0.809"/>
                  <dgm:constr type="w" for="ch" forName="dot3" refType="userD"/>
                  <dgm:constr type="h" for="ch" forName="dot3" refType="userD"/>
                  <dgm:constr type="ctrX" for="ch" forName="dot4" refType="w" fact="0.5494"/>
                  <dgm:constr type="ctrY" for="ch" forName="dot4" refType="h" fact="0.4655"/>
                  <dgm:constr type="w" for="ch" forName="dot4" refType="userD"/>
                  <dgm:constr type="h" for="ch" forName="dot4" refType="userD"/>
                  <dgm:constr type="ctrX" for="ch" forName="dot5" refType="w" fact="0.5342"/>
                  <dgm:constr type="ctrY" for="ch" forName="dot5" refType="h" fact="0.5178"/>
                  <dgm:constr type="w" for="ch" forName="dot5" refType="userD"/>
                  <dgm:constr type="h" for="ch" forName="dot5" refType="userD"/>
                  <dgm:constr type="ctrX" for="ch" forName="dotArrow1" refType="w" fact="0.5234"/>
                  <dgm:constr type="ctrY" for="ch" forName="dotArrow1" refType="h" fact="0.0718"/>
                  <dgm:constr type="w" for="ch" forName="dotArrow1" refType="userD"/>
                  <dgm:constr type="h" for="ch" forName="dotArrow1" refType="userD"/>
                  <dgm:constr type="ctrX" for="ch" forName="dotArrow2" refType="w" fact="0.5512"/>
                  <dgm:constr type="ctrY" for="ch" forName="dotArrow2" refType="h" fact="0.0468"/>
                  <dgm:constr type="w" for="ch" forName="dotArrow2" refType="userD"/>
                  <dgm:constr type="h" for="ch" forName="dotArrow2" refType="userD"/>
                  <dgm:constr type="ctrX" for="ch" forName="dotArrow3" refType="w" fact="0.579"/>
                  <dgm:constr type="ctrY" for="ch" forName="dotArrow3" refType="h" fact="0.0218"/>
                  <dgm:constr type="w" for="ch" forName="dotArrow3" refType="userD"/>
                  <dgm:constr type="h" for="ch" forName="dotArrow3" refType="userD"/>
                  <dgm:constr type="ctrX" for="ch" forName="dotArrow4" refType="w" fact="0.6068"/>
                  <dgm:constr type="ctrY" for="ch" forName="dotArrow4" refType="h" fact="0.0468"/>
                  <dgm:constr type="w" for="ch" forName="dotArrow4" refType="userD"/>
                  <dgm:constr type="h" for="ch" forName="dotArrow4" refType="userD"/>
                  <dgm:constr type="ctrX" for="ch" forName="dotArrow5" refType="w" fact="0.6346"/>
                  <dgm:constr type="ctrY" for="ch" forName="dotArrow5" refType="h" fact="0.0718"/>
                  <dgm:constr type="w" for="ch" forName="dotArrow5" refType="userD"/>
                  <dgm:constr type="h" for="ch" forName="dotArrow5" refType="userD"/>
                  <dgm:constr type="ctrX" for="ch" forName="dotArrow6" refType="w" fact="0.579"/>
                  <dgm:constr type="ctrY" for="ch" forName="dotArrow6" refType="h" fact="0.0745"/>
                  <dgm:constr type="w" for="ch" forName="dotArrow6" refType="userD"/>
                  <dgm:constr type="h" for="ch" forName="dotArrow6" refType="userD"/>
                  <dgm:constr type="ctrX" for="ch" forName="dotArrow7" refType="w" fact="0.579"/>
                  <dgm:constr type="ctrY" for="ch" forName="dotArrow7" refType="h" fact="0.1273"/>
                  <dgm:constr type="w" for="ch" forName="dotArrow7" refType="userD"/>
                  <dgm:constr type="h" for="ch" forName="dotArrow7" refType="userD"/>
                  <dgm:constr type="l" for="ch" forName="parTx1" refType="w" fact="0.1837"/>
                  <dgm:constr type="t" for="ch" forName="parTx1" refType="h" fact="0.8551"/>
                  <dgm:constr type="w" for="ch" forName="parTx1" refType="w" fact="0.4314"/>
                  <dgm:constr type="h" for="ch" forName="parTx1" refType="h" fact="0.1638"/>
                  <dgm:constr type="ctrX" for="ch" forName="picture1" refType="w" fact="0.1641"/>
                  <dgm:constr type="ctrY" for="ch" forName="picture1" refType="h" fact="0.8361"/>
                  <dgm:constr type="w" for="ch" forName="picture1" refType="w" fact="0.2"/>
                  <dgm:constr type="h" for="ch" forName="picture1" refType="h" fact="0.2832"/>
                  <dgm:constr type="l" for="ch" forName="parTx2" refType="w" fact="0.4612"/>
                  <dgm:constr type="t" for="ch" forName="parTx2" refType="h" fact="0.6424"/>
                  <dgm:constr type="w" for="ch" forName="parTx2" refType="w" fact="0.4314"/>
                  <dgm:constr type="h" for="ch" forName="parTx2" refType="h" fact="0.1638"/>
                  <dgm:constr type="ctrX" for="ch" forName="picture2" refType="w" fact="0.4416"/>
                  <dgm:constr type="ctrY" for="ch" forName="picture2" refType="h" fact="0.6234"/>
                  <dgm:constr type="w" for="ch" forName="picture2" refType="w" fact="0.2"/>
                  <dgm:constr type="h" for="ch" forName="picture2" refType="h" fact="0.2832"/>
                  <dgm:constr type="l" for="ch" forName="parTx3" refType="w" fact="0.5886"/>
                  <dgm:constr type="t" for="ch" forName="parTx3" refType="h" fact="0.3198"/>
                  <dgm:constr type="w" for="ch" forName="parTx3" refType="w" fact="0.4314"/>
                  <dgm:constr type="h" for="ch" forName="parTx3" refType="h" fact="0.1638"/>
                  <dgm:constr type="ctrX" for="ch" forName="picture3" refType="w" fact="0.569"/>
                  <dgm:constr type="ctrY" for="ch" forName="picture3" refType="h" fact="0.3008"/>
                  <dgm:constr type="w" for="ch" forName="picture3" refType="w" fact="0.2"/>
                  <dgm:constr type="h" for="ch" forName="picture3" refType="h" fact="0.2832"/>
                </dgm:constrLst>
              </dgm:else>
            </dgm:choose>
          </dgm:if>
          <dgm:else name="Name28">
            <dgm:choose name="Name29">
              <dgm:if name="Name30" axis="des" func="maxDepth" op="gt" val="1">
                <dgm:alg type="composite">
                  <dgm:param type="ar" val="1.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userD" refType="w" fact="0.0162"/>
                  <dgm:constr type="ctrX" for="ch" forName="dot1" refType="w" fact="0.7019"/>
                  <dgm:constr type="ctrY" for="ch" forName="dot1" refType="h" fact="0.763"/>
                  <dgm:constr type="w" for="ch" forName="dot1" refType="userD"/>
                  <dgm:constr type="h" for="ch" forName="dot1" refType="userD"/>
                  <dgm:constr type="ctrX" for="ch" forName="dot2" refType="w" fact="0.7324"/>
                  <dgm:constr type="ctrY" for="ch" forName="dot2" refType="h" fact="0.7887"/>
                  <dgm:constr type="w" for="ch" forName="dot2" refType="userD"/>
                  <dgm:constr type="h" for="ch" forName="dot2" refType="userD"/>
                  <dgm:constr type="ctrX" for="ch" forName="dot3" refType="w" fact="0.7643"/>
                  <dgm:constr type="ctrY" for="ch" forName="dot3" refType="h" fact="0.809"/>
                  <dgm:constr type="w" for="ch" forName="dot3" refType="userD"/>
                  <dgm:constr type="h" for="ch" forName="dot3" refType="userD"/>
                  <dgm:constr type="ctrX" for="ch" forName="dot4" refType="w" fact="0.5555"/>
                  <dgm:constr type="ctrY" for="ch" forName="dot4" refType="h" fact="0.4655"/>
                  <dgm:constr type="w" for="ch" forName="dot4" refType="userD"/>
                  <dgm:constr type="h" for="ch" forName="dot4" refType="userD"/>
                  <dgm:constr type="ctrX" for="ch" forName="dot5" refType="w" fact="0.5677"/>
                  <dgm:constr type="ctrY" for="ch" forName="dot5" refType="h" fact="0.5178"/>
                  <dgm:constr type="w" for="ch" forName="dot5" refType="userD"/>
                  <dgm:constr type="h" for="ch" forName="dot5" refType="userD"/>
                  <dgm:constr type="ctrX" for="ch" forName="dotArrow1" refType="w" fact="0.5764"/>
                  <dgm:constr type="ctrY" for="ch" forName="dotArrow1" refType="h" fact="0.0718"/>
                  <dgm:constr type="w" for="ch" forName="dotArrow1" refType="userD"/>
                  <dgm:constr type="h" for="ch" forName="dotArrow1" refType="userD"/>
                  <dgm:constr type="ctrX" for="ch" forName="dotArrow2" refType="w" fact="0.554"/>
                  <dgm:constr type="ctrY" for="ch" forName="dotArrow2" refType="h" fact="0.0468"/>
                  <dgm:constr type="w" for="ch" forName="dotArrow2" refType="userD"/>
                  <dgm:constr type="h" for="ch" forName="dotArrow2" refType="userD"/>
                  <dgm:constr type="ctrX" for="ch" forName="dotArrow3" refType="w" fact="0.5315"/>
                  <dgm:constr type="ctrY" for="ch" forName="dotArrow3" refType="h" fact="0.0218"/>
                  <dgm:constr type="w" for="ch" forName="dotArrow3" refType="userD"/>
                  <dgm:constr type="h" for="ch" forName="dotArrow3" refType="userD"/>
                  <dgm:constr type="ctrX" for="ch" forName="dotArrow4" refType="w" fact="0.509"/>
                  <dgm:constr type="ctrY" for="ch" forName="dotArrow4" refType="h" fact="0.0468"/>
                  <dgm:constr type="w" for="ch" forName="dotArrow4" refType="userD"/>
                  <dgm:constr type="h" for="ch" forName="dotArrow4" refType="userD"/>
                  <dgm:constr type="ctrX" for="ch" forName="dotArrow5" refType="w" fact="0.4865"/>
                  <dgm:constr type="ctrY" for="ch" forName="dotArrow5" refType="h" fact="0.0718"/>
                  <dgm:constr type="w" for="ch" forName="dotArrow5" refType="userD"/>
                  <dgm:constr type="h" for="ch" forName="dotArrow5" refType="userD"/>
                  <dgm:constr type="ctrX" for="ch" forName="dotArrow6" refType="w" fact="0.5315"/>
                  <dgm:constr type="ctrY" for="ch" forName="dotArrow6" refType="h" fact="0.0745"/>
                  <dgm:constr type="w" for="ch" forName="dotArrow6" refType="userD"/>
                  <dgm:constr type="h" for="ch" forName="dotArrow6" refType="userD"/>
                  <dgm:constr type="ctrX" for="ch" forName="dotArrow7" refType="w" fact="0.5315"/>
                  <dgm:constr type="ctrY" for="ch" forName="dotArrow7" refType="h" fact="0.1273"/>
                  <dgm:constr type="w" for="ch" forName="dotArrow7" refType="userD"/>
                  <dgm:constr type="h" for="ch" forName="dotArrow7" refType="userD"/>
                  <dgm:constr type="r" for="ch" forName="parTx1" refType="w" fact="0.8513"/>
                  <dgm:constr type="t" for="ch" forName="parTx1" refType="h" fact="0.8596"/>
                  <dgm:constr type="w" for="ch" forName="parTx1" refType="w" fact="0.3491"/>
                  <dgm:constr type="h" for="ch" forName="parTx1" refType="h" fact="0.1638"/>
                  <dgm:constr type="ctrX" for="ch" forName="picture1" refType="w" fact="0.8672"/>
                  <dgm:constr type="ctrY" for="ch" forName="picture1" refType="h" fact="0.8361"/>
                  <dgm:constr type="w" for="ch" forName="picture1" refType="w" fact="0.1618"/>
                  <dgm:constr type="h" for="ch" forName="picture1" refType="h" fact="0.2832"/>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268"/>
                  <dgm:constr type="t" for="ch" forName="parTx2" refType="h" fact="0.6469"/>
                  <dgm:constr type="w" for="ch" forName="parTx2" refType="w" fact="0.3491"/>
                  <dgm:constr type="h" for="ch" forName="parTx2" refType="h" fact="0.1638"/>
                  <dgm:constr type="ctrX" for="ch" forName="picture2" refType="w" fact="0.6427"/>
                  <dgm:constr type="ctrY" for="ch" forName="picture2" refType="h" fact="0.6234"/>
                  <dgm:constr type="w" for="ch" forName="picture2" refType="w" fact="0.1618"/>
                  <dgm:constr type="h" for="ch" forName="picture2" refType="h" fact="0.2832"/>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5237"/>
                  <dgm:constr type="t" for="ch" forName="parTx3" refType="h" fact="0.3243"/>
                  <dgm:constr type="w" for="ch" forName="parTx3" refType="w" fact="0.3491"/>
                  <dgm:constr type="h" for="ch" forName="parTx3" refType="h" fact="0.1638"/>
                  <dgm:constr type="ctrX" for="ch" forName="picture3" refType="w" fact="0.5396"/>
                  <dgm:constr type="ctrY" for="ch" forName="picture3" refType="h" fact="0.3008"/>
                  <dgm:constr type="w" for="ch" forName="picture3" refType="w" fact="0.1618"/>
                  <dgm:constr type="h" for="ch" forName="picture3" refType="h" fact="0.2832"/>
                  <dgm:constr type="r" for="ch" forName="desTx3" refType="l" refFor="ch" refForName="parTx3"/>
                  <dgm:constr type="l" for="ch" forName="desTx3"/>
                  <dgm:constr type="t" for="ch" forName="desTx3" refType="t" refFor="ch" refForName="parTx3"/>
                  <dgm:constr type="h" for="ch" forName="desTx3" refType="h" refFor="ch" refForName="parTx3"/>
                </dgm:constrLst>
              </dgm:if>
              <dgm:else name="Name31">
                <dgm:alg type="composite">
                  <dgm:param type="ar" val="1.416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userD" refType="w" fact="0.02"/>
                  <dgm:constr type="ctrX" for="ch" forName="dot1" refType="w" fact="0.6316"/>
                  <dgm:constr type="ctrY" for="ch" forName="dot1" refType="h" fact="0.763"/>
                  <dgm:constr type="w" for="ch" forName="dot1" refType="userD"/>
                  <dgm:constr type="h" for="ch" forName="dot1" refType="userD"/>
                  <dgm:constr type="ctrX" for="ch" forName="dot2" refType="w" fact="0.6693"/>
                  <dgm:constr type="ctrY" for="ch" forName="dot2" refType="h" fact="0.7887"/>
                  <dgm:constr type="w" for="ch" forName="dot2" refType="userD"/>
                  <dgm:constr type="h" for="ch" forName="dot2" refType="userD"/>
                  <dgm:constr type="ctrX" for="ch" forName="dot3" refType="w" fact="0.7088"/>
                  <dgm:constr type="ctrY" for="ch" forName="dot3" refType="h" fact="0.809"/>
                  <dgm:constr type="w" for="ch" forName="dot3" refType="userD"/>
                  <dgm:constr type="h" for="ch" forName="dot3" refType="userD"/>
                  <dgm:constr type="ctrX" for="ch" forName="dot4" refType="w" fact="0.4506"/>
                  <dgm:constr type="ctrY" for="ch" forName="dot4" refType="h" fact="0.4655"/>
                  <dgm:constr type="w" for="ch" forName="dot4" refType="userD"/>
                  <dgm:constr type="h" for="ch" forName="dot4" refType="userD"/>
                  <dgm:constr type="ctrX" for="ch" forName="dot5" refType="w" fact="0.4658"/>
                  <dgm:constr type="ctrY" for="ch" forName="dot5" refType="h" fact="0.5178"/>
                  <dgm:constr type="w" for="ch" forName="dot5" refType="userD"/>
                  <dgm:constr type="h" for="ch" forName="dot5" refType="userD"/>
                  <dgm:constr type="ctrX" for="ch" forName="dotArrow1" refType="w" fact="0.4766"/>
                  <dgm:constr type="ctrY" for="ch" forName="dotArrow1" refType="h" fact="0.0718"/>
                  <dgm:constr type="w" for="ch" forName="dotArrow1" refType="userD"/>
                  <dgm:constr type="h" for="ch" forName="dotArrow1" refType="userD"/>
                  <dgm:constr type="ctrX" for="ch" forName="dotArrow2" refType="w" fact="0.4488"/>
                  <dgm:constr type="ctrY" for="ch" forName="dotArrow2" refType="h" fact="0.0468"/>
                  <dgm:constr type="w" for="ch" forName="dotArrow2" refType="userD"/>
                  <dgm:constr type="h" for="ch" forName="dotArrow2" refType="userD"/>
                  <dgm:constr type="ctrX" for="ch" forName="dotArrow3" refType="w" fact="0.421"/>
                  <dgm:constr type="ctrY" for="ch" forName="dotArrow3" refType="h" fact="0.0218"/>
                  <dgm:constr type="w" for="ch" forName="dotArrow3" refType="userD"/>
                  <dgm:constr type="h" for="ch" forName="dotArrow3" refType="userD"/>
                  <dgm:constr type="ctrX" for="ch" forName="dotArrow4" refType="w" fact="0.3932"/>
                  <dgm:constr type="ctrY" for="ch" forName="dotArrow4" refType="h" fact="0.0468"/>
                  <dgm:constr type="w" for="ch" forName="dotArrow4" refType="userD"/>
                  <dgm:constr type="h" for="ch" forName="dotArrow4" refType="userD"/>
                  <dgm:constr type="ctrX" for="ch" forName="dotArrow5" refType="w" fact="0.3654"/>
                  <dgm:constr type="ctrY" for="ch" forName="dotArrow5" refType="h" fact="0.0718"/>
                  <dgm:constr type="w" for="ch" forName="dotArrow5" refType="userD"/>
                  <dgm:constr type="h" for="ch" forName="dotArrow5" refType="userD"/>
                  <dgm:constr type="ctrX" for="ch" forName="dotArrow6" refType="w" fact="0.421"/>
                  <dgm:constr type="ctrY" for="ch" forName="dotArrow6" refType="h" fact="0.0745"/>
                  <dgm:constr type="w" for="ch" forName="dotArrow6" refType="userD"/>
                  <dgm:constr type="h" for="ch" forName="dotArrow6" refType="userD"/>
                  <dgm:constr type="ctrX" for="ch" forName="dotArrow7" refType="w" fact="0.421"/>
                  <dgm:constr type="ctrY" for="ch" forName="dotArrow7" refType="h" fact="0.1273"/>
                  <dgm:constr type="w" for="ch" forName="dotArrow7" refType="userD"/>
                  <dgm:constr type="h" for="ch" forName="dotArrow7" refType="userD"/>
                  <dgm:constr type="r" for="ch" forName="parTx1" refType="w" fact="0.8163"/>
                  <dgm:constr type="t" for="ch" forName="parTx1" refType="h" fact="0.8551"/>
                  <dgm:constr type="w" for="ch" forName="parTx1" refType="w" fact="0.4314"/>
                  <dgm:constr type="h" for="ch" forName="parTx1" refType="h" fact="0.1638"/>
                  <dgm:constr type="ctrX" for="ch" forName="picture1" refType="w" fact="0.8359"/>
                  <dgm:constr type="ctrY" for="ch" forName="picture1" refType="h" fact="0.8361"/>
                  <dgm:constr type="w" for="ch" forName="picture1" refType="w" fact="0.2"/>
                  <dgm:constr type="h" for="ch" forName="picture1" refType="h" fact="0.2832"/>
                  <dgm:constr type="r" for="ch" forName="parTx2" refType="w" fact="0.5388"/>
                  <dgm:constr type="t" for="ch" forName="parTx2" refType="h" fact="0.6424"/>
                  <dgm:constr type="w" for="ch" forName="parTx2" refType="w" fact="0.4314"/>
                  <dgm:constr type="h" for="ch" forName="parTx2" refType="h" fact="0.1638"/>
                  <dgm:constr type="ctrX" for="ch" forName="picture2" refType="w" fact="0.5584"/>
                  <dgm:constr type="ctrY" for="ch" forName="picture2" refType="h" fact="0.6234"/>
                  <dgm:constr type="w" for="ch" forName="picture2" refType="w" fact="0.2"/>
                  <dgm:constr type="h" for="ch" forName="picture2" refType="h" fact="0.2832"/>
                  <dgm:constr type="r" for="ch" forName="parTx3" refType="w" fact="0.4114"/>
                  <dgm:constr type="t" for="ch" forName="parTx3" refType="h" fact="0.3198"/>
                  <dgm:constr type="w" for="ch" forName="parTx3" refType="w" fact="0.4314"/>
                  <dgm:constr type="h" for="ch" forName="parTx3" refType="h" fact="0.1638"/>
                  <dgm:constr type="ctrX" for="ch" forName="picture3" refType="w" fact="0.431"/>
                  <dgm:constr type="ctrY" for="ch" forName="picture3" refType="h" fact="0.3008"/>
                  <dgm:constr type="w" for="ch" forName="picture3" refType="w" fact="0.2"/>
                  <dgm:constr type="h" for="ch" forName="picture3" refType="h" fact="0.2832"/>
                </dgm:constrLst>
              </dgm:else>
            </dgm:choose>
          </dgm:else>
        </dgm:choose>
      </dgm:if>
      <dgm:if name="Name32" axis="ch" ptType="node" func="cnt" op="equ" val="4">
        <dgm:choose name="Name33">
          <dgm:if name="Name34" func="var" arg="dir" op="equ" val="norm">
            <dgm:choose name="Name35">
              <dgm:if name="Name36" axis="des" func="maxDepth" op="gt" val="1">
                <dgm:alg type="composite">
                  <dgm:param type="ar" val="1.5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userD" refType="w" fact="0.0136"/>
                  <dgm:constr type="ctrX" for="ch" forName="dot1" refType="w" fact="0.3253"/>
                  <dgm:constr type="ctrY" for="ch" forName="dot1" refType="h" fact="0.8215"/>
                  <dgm:constr type="w" for="ch" forName="dot1" refType="userD"/>
                  <dgm:constr type="h" for="ch" forName="dot1" refType="userD"/>
                  <dgm:constr type="ctrX" for="ch" forName="dot2" refType="w" fact="0.2949"/>
                  <dgm:constr type="ctrY" for="ch" forName="dot2" refType="h" fact="0.843"/>
                  <dgm:constr type="w" for="ch" forName="dot2" refType="userD"/>
                  <dgm:constr type="h" for="ch" forName="dot2" refType="userD"/>
                  <dgm:constr type="ctrX" for="ch" forName="dot3" refType="w" fact="0.2635"/>
                  <dgm:constr type="ctrY" for="ch" forName="dot3" refType="h" fact="0.8607"/>
                  <dgm:constr type="w" for="ch" forName="dot3" refType="userD"/>
                  <dgm:constr type="h" for="ch" forName="dot3" refType="userD"/>
                  <dgm:constr type="ctrX" for="ch" forName="dot4" refType="w" fact="0.2313"/>
                  <dgm:constr type="ctrY" for="ch" forName="dot4" refType="h" fact="0.8745"/>
                  <dgm:constr type="w" for="ch" forName="dot4" refType="userD"/>
                  <dgm:constr type="h" for="ch" forName="dot4" refType="userD"/>
                  <dgm:constr type="ctrX" for="ch" forName="dot5" refType="w" fact="0.4675"/>
                  <dgm:constr type="ctrY" for="ch" forName="dot5" refType="h" fact="0.6419"/>
                  <dgm:constr type="w" for="ch" forName="dot5" refType="userD"/>
                  <dgm:constr type="h" for="ch" forName="dot5" refType="userD"/>
                  <dgm:constr type="ctrX" for="ch" forName="dot6" refType="w" fact="0.5486"/>
                  <dgm:constr type="ctrY" for="ch" forName="dot6" refType="h" fact="0.3784"/>
                  <dgm:constr type="w" for="ch" forName="dot6" refType="userD"/>
                  <dgm:constr type="h" for="ch" forName="dot6" refType="userD"/>
                  <dgm:constr type="ctrX" for="ch" forName="dotArrow1" refType="w" fact="0.5267"/>
                  <dgm:constr type="ctrY" for="ch" forName="dotArrow1" refType="h" fact="0.0496"/>
                  <dgm:constr type="w" for="ch" forName="dotArrow1" refType="userD"/>
                  <dgm:constr type="h" for="ch" forName="dotArrow1" refType="userD"/>
                  <dgm:constr type="ctrX" for="ch" forName="dotArrow2" refType="w" fact="0.5462"/>
                  <dgm:constr type="ctrY" for="ch" forName="dotArrow2" refType="h" fact="0.0282"/>
                  <dgm:constr type="w" for="ch" forName="dotArrow2" refType="userD"/>
                  <dgm:constr type="h" for="ch" forName="dotArrow2" refType="userD"/>
                  <dgm:constr type="ctrX" for="ch" forName="dotArrow3" refType="w" fact="0.5657"/>
                  <dgm:constr type="ctrY" for="ch" forName="dotArrow3" refType="h" fact="0.0068"/>
                  <dgm:constr type="w" for="ch" forName="dotArrow3" refType="userD"/>
                  <dgm:constr type="h" for="ch" forName="dotArrow3" refType="userD"/>
                  <dgm:constr type="ctrX" for="ch" forName="dotArrow4" refType="w" fact="0.5851"/>
                  <dgm:constr type="ctrY" for="ch" forName="dotArrow4" refType="h" fact="0.0282"/>
                  <dgm:constr type="w" for="ch" forName="dotArrow4" refType="userD"/>
                  <dgm:constr type="h" for="ch" forName="dotArrow4" refType="userD"/>
                  <dgm:constr type="ctrX" for="ch" forName="dotArrow5" refType="w" fact="0.6046"/>
                  <dgm:constr type="ctrY" for="ch" forName="dotArrow5" refType="h" fact="0.0496"/>
                  <dgm:constr type="w" for="ch" forName="dotArrow5" refType="userD"/>
                  <dgm:constr type="h" for="ch" forName="dotArrow5" refType="userD"/>
                  <dgm:constr type="ctrX" for="ch" forName="dotArrow6" refType="w" fact="0.5657"/>
                  <dgm:constr type="ctrY" for="ch" forName="dotArrow6" refType="h" fact="0.052"/>
                  <dgm:constr type="w" for="ch" forName="dotArrow6" refType="userD"/>
                  <dgm:constr type="h" for="ch" forName="dotArrow6" refType="userD"/>
                  <dgm:constr type="ctrX" for="ch" forName="dotArrow7" refType="w" fact="0.5657"/>
                  <dgm:constr type="ctrY" for="ch" forName="dotArrow7" refType="h" fact="0.0972"/>
                  <dgm:constr type="w" for="ch" forName="dotArrow7" refType="userD"/>
                  <dgm:constr type="h" for="ch" forName="dotArrow7" refType="userD"/>
                  <dgm:constr type="l" for="ch" forName="parTx1" refType="w" fact="0.1466"/>
                  <dgm:constr type="t" for="ch" forName="parTx1" refType="h" fact="0.9095"/>
                  <dgm:constr type="w" for="ch" forName="parTx1" refType="w" fact="0.294"/>
                  <dgm:constr type="h" for="ch" forName="parTx1" refType="h" fact="0.1222"/>
                  <dgm:constr type="ctrX" for="ch" forName="picture1" refType="w" fact="0.1333"/>
                  <dgm:constr type="ctrY" for="ch" forName="picture1" refType="h" fact="0.8922"/>
                  <dgm:constr type="w" for="ch" forName="picture1" refType="w" fact="0.1363"/>
                  <dgm:constr type="h" for="ch" forName="picture1" refType="h" fact="0.211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105"/>
                  <dgm:constr type="t" for="ch" forName="parTx2" refType="h" fact="0.762"/>
                  <dgm:constr type="w" for="ch" forName="parTx2" refType="w" fact="0.294"/>
                  <dgm:constr type="h" for="ch" forName="parTx2" refType="h" fact="0.1222"/>
                  <dgm:constr type="ctrX" for="ch" forName="picture2" refType="w" fact="0.3972"/>
                  <dgm:constr type="ctrY" for="ch" forName="picture2" refType="h" fact="0.7447"/>
                  <dgm:constr type="w" for="ch" forName="picture2" refType="w" fact="0.1363"/>
                  <dgm:constr type="h" for="ch" forName="picture2" refType="h" fact="0.211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229"/>
                  <dgm:constr type="t" for="ch" forName="parTx3" refType="h" fact="0.5294"/>
                  <dgm:constr type="w" for="ch" forName="parTx3" refType="w" fact="0.294"/>
                  <dgm:constr type="h" for="ch" forName="parTx3" refType="h" fact="0.1222"/>
                  <dgm:constr type="ctrX" for="ch" forName="picture3" refType="w" fact="0.5095"/>
                  <dgm:constr type="ctrY" for="ch" forName="picture3" refType="h" fact="0.5121"/>
                  <dgm:constr type="w" for="ch" forName="picture3" refType="w" fact="0.1363"/>
                  <dgm:constr type="h" for="ch" forName="picture3" refType="h" fact="0.211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722"/>
                  <dgm:constr type="t" for="ch" forName="parTx4" refType="h" fact="0.2523"/>
                  <dgm:constr type="w" for="ch" forName="parTx4" refType="w" fact="0.294"/>
                  <dgm:constr type="h" for="ch" forName="parTx4" refType="h" fact="0.1222"/>
                  <dgm:constr type="ctrX" for="ch" forName="picture4" refType="w" fact="0.5588"/>
                  <dgm:constr type="ctrY" for="ch" forName="picture4" refType="h" fact="0.235"/>
                  <dgm:constr type="w" for="ch" forName="picture4" refType="w" fact="0.1363"/>
                  <dgm:constr type="h" for="ch" forName="picture4" refType="h" fact="0.2113"/>
                  <dgm:constr type="l" for="ch" forName="desTx4" refType="r" refFor="ch" refForName="parTx4"/>
                  <dgm:constr type="r" for="ch" forName="desTx4" refType="w"/>
                  <dgm:constr type="t" for="ch" forName="desTx4" refType="t" refFor="ch" refForName="parTx4"/>
                  <dgm:constr type="h" for="ch" forName="desTx4" refType="h" refFor="ch" refForName="parTx4"/>
                </dgm:constrLst>
              </dgm:if>
              <dgm:else name="Name37">
                <dgm:alg type="composite">
                  <dgm:param type="ar" val="1.26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userD" refType="w" fact="0.0167"/>
                  <dgm:constr type="ctrX" for="ch" forName="dot1" refType="w" fact="0.3978"/>
                  <dgm:constr type="ctrY" for="ch" forName="dot1" refType="h" fact="0.8215"/>
                  <dgm:constr type="w" for="ch" forName="dot1" refType="userD"/>
                  <dgm:constr type="h" for="ch" forName="dot1" refType="userD"/>
                  <dgm:constr type="ctrX" for="ch" forName="dot2" refType="w" fact="0.3606"/>
                  <dgm:constr type="ctrY" for="ch" forName="dot2" refType="h" fact="0.843"/>
                  <dgm:constr type="w" for="ch" forName="dot2" refType="userD"/>
                  <dgm:constr type="h" for="ch" forName="dot2" refType="userD"/>
                  <dgm:constr type="ctrX" for="ch" forName="dot3" refType="w" fact="0.3223"/>
                  <dgm:constr type="ctrY" for="ch" forName="dot3" refType="h" fact="0.8607"/>
                  <dgm:constr type="w" for="ch" forName="dot3" refType="userD"/>
                  <dgm:constr type="h" for="ch" forName="dot3" refType="userD"/>
                  <dgm:constr type="ctrX" for="ch" forName="dot4" refType="w" fact="0.2829"/>
                  <dgm:constr type="ctrY" for="ch" forName="dot4" refType="h" fact="0.8745"/>
                  <dgm:constr type="w" for="ch" forName="dot4" refType="userD"/>
                  <dgm:constr type="h" for="ch" forName="dot4" refType="userD"/>
                  <dgm:constr type="ctrX" for="ch" forName="dot5" refType="w" fact="0.5717"/>
                  <dgm:constr type="ctrY" for="ch" forName="dot5" refType="h" fact="0.6419"/>
                  <dgm:constr type="w" for="ch" forName="dot5" refType="userD"/>
                  <dgm:constr type="h" for="ch" forName="dot5" refType="userD"/>
                  <dgm:constr type="ctrX" for="ch" forName="dot6" refType="w" fact="0.6709"/>
                  <dgm:constr type="ctrY" for="ch" forName="dot6" refType="h" fact="0.3784"/>
                  <dgm:constr type="w" for="ch" forName="dot6" refType="userD"/>
                  <dgm:constr type="h" for="ch" forName="dot6" refType="userD"/>
                  <dgm:constr type="ctrX" for="ch" forName="dotArrow1" refType="w" fact="0.6441"/>
                  <dgm:constr type="ctrY" for="ch" forName="dotArrow1" refType="h" fact="0.0496"/>
                  <dgm:constr type="w" for="ch" forName="dotArrow1" refType="userD"/>
                  <dgm:constr type="h" for="ch" forName="dotArrow1" refType="userD"/>
                  <dgm:constr type="ctrX" for="ch" forName="dotArrow2" refType="w" fact="0.6679"/>
                  <dgm:constr type="ctrY" for="ch" forName="dotArrow2" refType="h" fact="0.0282"/>
                  <dgm:constr type="w" for="ch" forName="dotArrow2" refType="userD"/>
                  <dgm:constr type="h" for="ch" forName="dotArrow2" refType="userD"/>
                  <dgm:constr type="ctrX" for="ch" forName="dotArrow3" refType="w" fact="0.6917"/>
                  <dgm:constr type="ctrY" for="ch" forName="dotArrow3" refType="h" fact="0.0068"/>
                  <dgm:constr type="w" for="ch" forName="dotArrow3" refType="userD"/>
                  <dgm:constr type="h" for="ch" forName="dotArrow3" refType="userD"/>
                  <dgm:constr type="ctrX" for="ch" forName="dotArrow4" refType="w" fact="0.7155"/>
                  <dgm:constr type="ctrY" for="ch" forName="dotArrow4" refType="h" fact="0.0282"/>
                  <dgm:constr type="w" for="ch" forName="dotArrow4" refType="userD"/>
                  <dgm:constr type="h" for="ch" forName="dotArrow4" refType="userD"/>
                  <dgm:constr type="ctrX" for="ch" forName="dotArrow5" refType="w" fact="0.7394"/>
                  <dgm:constr type="ctrY" for="ch" forName="dotArrow5" refType="h" fact="0.0496"/>
                  <dgm:constr type="w" for="ch" forName="dotArrow5" refType="userD"/>
                  <dgm:constr type="h" for="ch" forName="dotArrow5" refType="userD"/>
                  <dgm:constr type="ctrX" for="ch" forName="dotArrow6" refType="w" fact="0.6917"/>
                  <dgm:constr type="ctrY" for="ch" forName="dotArrow6" refType="h" fact="0.052"/>
                  <dgm:constr type="w" for="ch" forName="dotArrow6" refType="userD"/>
                  <dgm:constr type="h" for="ch" forName="dotArrow6" refType="userD"/>
                  <dgm:constr type="ctrX" for="ch" forName="dotArrow7" refType="w" fact="0.6917"/>
                  <dgm:constr type="ctrY" for="ch" forName="dotArrow7" refType="h" fact="0.0972"/>
                  <dgm:constr type="w" for="ch" forName="dotArrow7" refType="userD"/>
                  <dgm:constr type="h" for="ch" forName="dotArrow7" refType="userD"/>
                  <dgm:constr type="l" for="ch" forName="parTx1" refType="w" fact="0.1793"/>
                  <dgm:constr type="t" for="ch" forName="parTx1" refType="h" fact="0.9064"/>
                  <dgm:constr type="w" for="ch" forName="parTx1" refType="w" fact="0.3595"/>
                  <dgm:constr type="h" for="ch" forName="parTx1" refType="h" fact="0.1222"/>
                  <dgm:constr type="ctrX" for="ch" forName="picture1" refType="w" fact="0.163"/>
                  <dgm:constr type="ctrY" for="ch" forName="picture1" refType="h" fact="0.8922"/>
                  <dgm:constr type="w" for="ch" forName="picture1" refType="w" fact="0.1667"/>
                  <dgm:constr type="h" for="ch" forName="picture1" refType="h" fact="0.2113"/>
                  <dgm:constr type="l" for="ch" forName="parTx2" refType="w" fact="0.502"/>
                  <dgm:constr type="t" for="ch" forName="parTx2" refType="h" fact="0.7589"/>
                  <dgm:constr type="w" for="ch" forName="parTx2" refType="w" fact="0.3595"/>
                  <dgm:constr type="h" for="ch" forName="parTx2" refType="h" fact="0.1222"/>
                  <dgm:constr type="ctrX" for="ch" forName="picture2" refType="w" fact="0.4857"/>
                  <dgm:constr type="ctrY" for="ch" forName="picture2" refType="h" fact="0.7447"/>
                  <dgm:constr type="w" for="ch" forName="picture2" refType="w" fact="0.1667"/>
                  <dgm:constr type="h" for="ch" forName="picture2" refType="h" fact="0.2113"/>
                  <dgm:constr type="l" for="ch" forName="parTx3" refType="w" fact="0.6394"/>
                  <dgm:constr type="t" for="ch" forName="parTx3" refType="h" fact="0.5263"/>
                  <dgm:constr type="w" for="ch" forName="parTx3" refType="w" fact="0.3595"/>
                  <dgm:constr type="h" for="ch" forName="parTx3" refType="h" fact="0.1222"/>
                  <dgm:constr type="ctrX" for="ch" forName="picture3" refType="w" fact="0.6231"/>
                  <dgm:constr type="ctrY" for="ch" forName="picture3" refType="h" fact="0.5121"/>
                  <dgm:constr type="w" for="ch" forName="picture3" refType="w" fact="0.1667"/>
                  <dgm:constr type="h" for="ch" forName="picture3" refType="h" fact="0.2113"/>
                  <dgm:constr type="l" for="ch" forName="parTx4" refType="w" fact="0.6997"/>
                  <dgm:constr type="t" for="ch" forName="parTx4" refType="h" fact="0.2492"/>
                  <dgm:constr type="w" for="ch" forName="parTx4" refType="w" fact="0.3595"/>
                  <dgm:constr type="h" for="ch" forName="parTx4" refType="h" fact="0.1222"/>
                  <dgm:constr type="ctrX" for="ch" forName="picture4" refType="w" fact="0.6834"/>
                  <dgm:constr type="ctrY" for="ch" forName="picture4" refType="h" fact="0.235"/>
                  <dgm:constr type="w" for="ch" forName="picture4" refType="w" fact="0.1667"/>
                  <dgm:constr type="h" for="ch" forName="picture4" refType="h" fact="0.2113"/>
                </dgm:constrLst>
              </dgm:else>
            </dgm:choose>
          </dgm:if>
          <dgm:else name="Name38">
            <dgm:choose name="Name39">
              <dgm:if name="Name40" axis="des" func="maxDepth" op="gt" val="1">
                <dgm:alg type="composite">
                  <dgm:param type="ar" val="1.5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userD" refType="w" fact="0.0136"/>
                  <dgm:constr type="ctrX" for="ch" forName="dot1" refType="w" fact="0.6747"/>
                  <dgm:constr type="ctrY" for="ch" forName="dot1" refType="h" fact="0.8215"/>
                  <dgm:constr type="w" for="ch" forName="dot1" refType="userD"/>
                  <dgm:constr type="h" for="ch" forName="dot1" refType="userD"/>
                  <dgm:constr type="ctrX" for="ch" forName="dot2" refType="w" fact="0.7051"/>
                  <dgm:constr type="ctrY" for="ch" forName="dot2" refType="h" fact="0.843"/>
                  <dgm:constr type="w" for="ch" forName="dot2" refType="userD"/>
                  <dgm:constr type="h" for="ch" forName="dot2" refType="userD"/>
                  <dgm:constr type="ctrX" for="ch" forName="dot3" refType="w" fact="0.7365"/>
                  <dgm:constr type="ctrY" for="ch" forName="dot3" refType="h" fact="0.8607"/>
                  <dgm:constr type="w" for="ch" forName="dot3" refType="userD"/>
                  <dgm:constr type="h" for="ch" forName="dot3" refType="userD"/>
                  <dgm:constr type="ctrX" for="ch" forName="dot4" refType="w" fact="0.7687"/>
                  <dgm:constr type="ctrY" for="ch" forName="dot4" refType="h" fact="0.8745"/>
                  <dgm:constr type="w" for="ch" forName="dot4" refType="userD"/>
                  <dgm:constr type="h" for="ch" forName="dot4" refType="userD"/>
                  <dgm:constr type="ctrX" for="ch" forName="dot5" refType="w" fact="0.5325"/>
                  <dgm:constr type="ctrY" for="ch" forName="dot5" refType="h" fact="0.6419"/>
                  <dgm:constr type="w" for="ch" forName="dot5" refType="userD"/>
                  <dgm:constr type="h" for="ch" forName="dot5" refType="userD"/>
                  <dgm:constr type="ctrX" for="ch" forName="dot6" refType="w" fact="0.4514"/>
                  <dgm:constr type="ctrY" for="ch" forName="dot6" refType="h" fact="0.3784"/>
                  <dgm:constr type="w" for="ch" forName="dot6" refType="userD"/>
                  <dgm:constr type="h" for="ch" forName="dot6" refType="userD"/>
                  <dgm:constr type="ctrX" for="ch" forName="dotArrow1" refType="w" fact="0.4733"/>
                  <dgm:constr type="ctrY" for="ch" forName="dotArrow1" refType="h" fact="0.0496"/>
                  <dgm:constr type="w" for="ch" forName="dotArrow1" refType="userD"/>
                  <dgm:constr type="h" for="ch" forName="dotArrow1" refType="userD"/>
                  <dgm:constr type="ctrX" for="ch" forName="dotArrow2" refType="w" fact="0.4538"/>
                  <dgm:constr type="ctrY" for="ch" forName="dotArrow2" refType="h" fact="0.0282"/>
                  <dgm:constr type="w" for="ch" forName="dotArrow2" refType="userD"/>
                  <dgm:constr type="h" for="ch" forName="dotArrow2" refType="userD"/>
                  <dgm:constr type="ctrX" for="ch" forName="dotArrow3" refType="w" fact="0.4343"/>
                  <dgm:constr type="ctrY" for="ch" forName="dotArrow3" refType="h" fact="0.0068"/>
                  <dgm:constr type="w" for="ch" forName="dotArrow3" refType="userD"/>
                  <dgm:constr type="h" for="ch" forName="dotArrow3" refType="userD"/>
                  <dgm:constr type="ctrX" for="ch" forName="dotArrow4" refType="w" fact="0.4149"/>
                  <dgm:constr type="ctrY" for="ch" forName="dotArrow4" refType="h" fact="0.0282"/>
                  <dgm:constr type="w" for="ch" forName="dotArrow4" refType="userD"/>
                  <dgm:constr type="h" for="ch" forName="dotArrow4" refType="userD"/>
                  <dgm:constr type="ctrX" for="ch" forName="dotArrow5" refType="w" fact="0.3954"/>
                  <dgm:constr type="ctrY" for="ch" forName="dotArrow5" refType="h" fact="0.0496"/>
                  <dgm:constr type="w" for="ch" forName="dotArrow5" refType="userD"/>
                  <dgm:constr type="h" for="ch" forName="dotArrow5" refType="userD"/>
                  <dgm:constr type="ctrX" for="ch" forName="dotArrow6" refType="w" fact="0.4343"/>
                  <dgm:constr type="ctrY" for="ch" forName="dotArrow6" refType="h" fact="0.052"/>
                  <dgm:constr type="w" for="ch" forName="dotArrow6" refType="userD"/>
                  <dgm:constr type="h" for="ch" forName="dotArrow6" refType="userD"/>
                  <dgm:constr type="ctrX" for="ch" forName="dotArrow7" refType="w" fact="0.4343"/>
                  <dgm:constr type="ctrY" for="ch" forName="dotArrow7" refType="h" fact="0.0972"/>
                  <dgm:constr type="w" for="ch" forName="dotArrow7" refType="userD"/>
                  <dgm:constr type="h" for="ch" forName="dotArrow7" refType="userD"/>
                  <dgm:constr type="r" for="ch" forName="parTx1" refType="w" fact="0.8534"/>
                  <dgm:constr type="t" for="ch" forName="parTx1" refType="h" fact="0.9095"/>
                  <dgm:constr type="w" for="ch" forName="parTx1" refType="w" fact="0.294"/>
                  <dgm:constr type="h" for="ch" forName="parTx1" refType="h" fact="0.1222"/>
                  <dgm:constr type="ctrX" for="ch" forName="picture1" refType="w" fact="0.8667"/>
                  <dgm:constr type="ctrY" for="ch" forName="picture1" refType="h" fact="0.8922"/>
                  <dgm:constr type="w" for="ch" forName="picture1" refType="w" fact="0.1363"/>
                  <dgm:constr type="h" for="ch" forName="picture1" refType="h" fact="0.211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895"/>
                  <dgm:constr type="t" for="ch" forName="parTx2" refType="h" fact="0.762"/>
                  <dgm:constr type="w" for="ch" forName="parTx2" refType="w" fact="0.294"/>
                  <dgm:constr type="h" for="ch" forName="parTx2" refType="h" fact="0.1222"/>
                  <dgm:constr type="ctrX" for="ch" forName="picture2" refType="w" fact="0.6028"/>
                  <dgm:constr type="ctrY" for="ch" forName="picture2" refType="h" fact="0.7447"/>
                  <dgm:constr type="w" for="ch" forName="picture2" refType="w" fact="0.1363"/>
                  <dgm:constr type="h" for="ch" forName="picture2" refType="h" fact="0.211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771"/>
                  <dgm:constr type="t" for="ch" forName="parTx3" refType="h" fact="0.5294"/>
                  <dgm:constr type="w" for="ch" forName="parTx3" refType="w" fact="0.294"/>
                  <dgm:constr type="h" for="ch" forName="parTx3" refType="h" fact="0.1222"/>
                  <dgm:constr type="ctrX" for="ch" forName="picture3" refType="w" fact="0.4905"/>
                  <dgm:constr type="ctrY" for="ch" forName="picture3" refType="h" fact="0.5121"/>
                  <dgm:constr type="w" for="ch" forName="picture3" refType="w" fact="0.1363"/>
                  <dgm:constr type="h" for="ch" forName="picture3" refType="h" fact="0.211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278"/>
                  <dgm:constr type="t" for="ch" forName="parTx4" refType="h" fact="0.2523"/>
                  <dgm:constr type="w" for="ch" forName="parTx4" refType="w" fact="0.294"/>
                  <dgm:constr type="h" for="ch" forName="parTx4" refType="h" fact="0.1222"/>
                  <dgm:constr type="ctrX" for="ch" forName="picture4" refType="w" fact="0.4412"/>
                  <dgm:constr type="ctrY" for="ch" forName="picture4" refType="h" fact="0.235"/>
                  <dgm:constr type="w" for="ch" forName="picture4" refType="w" fact="0.1363"/>
                  <dgm:constr type="h" for="ch" forName="picture4" refType="h" fact="0.2113"/>
                  <dgm:constr type="r" for="ch" forName="desTx4" refType="l" refFor="ch" refForName="parTx4"/>
                  <dgm:constr type="l" for="ch" forName="desTx4"/>
                  <dgm:constr type="t" for="ch" forName="desTx4" refType="t" refFor="ch" refForName="parTx4"/>
                  <dgm:constr type="h" for="ch" forName="desTx4" refType="h" refFor="ch" refForName="parTx4"/>
                </dgm:constrLst>
              </dgm:if>
              <dgm:else name="Name41">
                <dgm:alg type="composite">
                  <dgm:param type="ar" val="1.26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userD" refType="w" fact="0.0167"/>
                  <dgm:constr type="ctrX" for="ch" forName="dot1" refType="w" fact="0.6022"/>
                  <dgm:constr type="ctrY" for="ch" forName="dot1" refType="h" fact="0.8215"/>
                  <dgm:constr type="w" for="ch" forName="dot1" refType="userD"/>
                  <dgm:constr type="h" for="ch" forName="dot1" refType="userD"/>
                  <dgm:constr type="ctrX" for="ch" forName="dot2" refType="w" fact="0.6394"/>
                  <dgm:constr type="ctrY" for="ch" forName="dot2" refType="h" fact="0.843"/>
                  <dgm:constr type="w" for="ch" forName="dot2" refType="userD"/>
                  <dgm:constr type="h" for="ch" forName="dot2" refType="userD"/>
                  <dgm:constr type="ctrX" for="ch" forName="dot3" refType="w" fact="0.6777"/>
                  <dgm:constr type="ctrY" for="ch" forName="dot3" refType="h" fact="0.8607"/>
                  <dgm:constr type="w" for="ch" forName="dot3" refType="userD"/>
                  <dgm:constr type="h" for="ch" forName="dot3" refType="userD"/>
                  <dgm:constr type="ctrX" for="ch" forName="dot4" refType="w" fact="0.7171"/>
                  <dgm:constr type="ctrY" for="ch" forName="dot4" refType="h" fact="0.8745"/>
                  <dgm:constr type="w" for="ch" forName="dot4" refType="userD"/>
                  <dgm:constr type="h" for="ch" forName="dot4" refType="userD"/>
                  <dgm:constr type="ctrX" for="ch" forName="dot5" refType="w" fact="0.4283"/>
                  <dgm:constr type="ctrY" for="ch" forName="dot5" refType="h" fact="0.6419"/>
                  <dgm:constr type="w" for="ch" forName="dot5" refType="userD"/>
                  <dgm:constr type="h" for="ch" forName="dot5" refType="userD"/>
                  <dgm:constr type="ctrX" for="ch" forName="dot6" refType="w" fact="0.3291"/>
                  <dgm:constr type="ctrY" for="ch" forName="dot6" refType="h" fact="0.3784"/>
                  <dgm:constr type="w" for="ch" forName="dot6" refType="userD"/>
                  <dgm:constr type="h" for="ch" forName="dot6" refType="userD"/>
                  <dgm:constr type="ctrX" for="ch" forName="dotArrow1" refType="w" fact="0.3559"/>
                  <dgm:constr type="ctrY" for="ch" forName="dotArrow1" refType="h" fact="0.0496"/>
                  <dgm:constr type="w" for="ch" forName="dotArrow1" refType="userD"/>
                  <dgm:constr type="h" for="ch" forName="dotArrow1" refType="userD"/>
                  <dgm:constr type="ctrX" for="ch" forName="dotArrow2" refType="w" fact="0.3321"/>
                  <dgm:constr type="ctrY" for="ch" forName="dotArrow2" refType="h" fact="0.0282"/>
                  <dgm:constr type="w" for="ch" forName="dotArrow2" refType="userD"/>
                  <dgm:constr type="h" for="ch" forName="dotArrow2" refType="userD"/>
                  <dgm:constr type="ctrX" for="ch" forName="dotArrow3" refType="w" fact="0.3083"/>
                  <dgm:constr type="ctrY" for="ch" forName="dotArrow3" refType="h" fact="0.0068"/>
                  <dgm:constr type="w" for="ch" forName="dotArrow3" refType="userD"/>
                  <dgm:constr type="h" for="ch" forName="dotArrow3" refType="userD"/>
                  <dgm:constr type="ctrX" for="ch" forName="dotArrow4" refType="w" fact="0.2845"/>
                  <dgm:constr type="ctrY" for="ch" forName="dotArrow4" refType="h" fact="0.0282"/>
                  <dgm:constr type="w" for="ch" forName="dotArrow4" refType="userD"/>
                  <dgm:constr type="h" for="ch" forName="dotArrow4" refType="userD"/>
                  <dgm:constr type="ctrX" for="ch" forName="dotArrow5" refType="w" fact="0.2606"/>
                  <dgm:constr type="ctrY" for="ch" forName="dotArrow5" refType="h" fact="0.0496"/>
                  <dgm:constr type="w" for="ch" forName="dotArrow5" refType="userD"/>
                  <dgm:constr type="h" for="ch" forName="dotArrow5" refType="userD"/>
                  <dgm:constr type="ctrX" for="ch" forName="dotArrow6" refType="w" fact="0.3083"/>
                  <dgm:constr type="ctrY" for="ch" forName="dotArrow6" refType="h" fact="0.052"/>
                  <dgm:constr type="w" for="ch" forName="dotArrow6" refType="userD"/>
                  <dgm:constr type="h" for="ch" forName="dotArrow6" refType="userD"/>
                  <dgm:constr type="ctrX" for="ch" forName="dotArrow7" refType="w" fact="0.3083"/>
                  <dgm:constr type="ctrY" for="ch" forName="dotArrow7" refType="h" fact="0.0972"/>
                  <dgm:constr type="w" for="ch" forName="dotArrow7" refType="userD"/>
                  <dgm:constr type="h" for="ch" forName="dotArrow7" refType="userD"/>
                  <dgm:constr type="r" for="ch" forName="parTx1" refType="w" fact="0.8207"/>
                  <dgm:constr type="t" for="ch" forName="parTx1" refType="h" fact="0.9064"/>
                  <dgm:constr type="w" for="ch" forName="parTx1" refType="w" fact="0.3595"/>
                  <dgm:constr type="h" for="ch" forName="parTx1" refType="h" fact="0.1222"/>
                  <dgm:constr type="ctrX" for="ch" forName="picture1" refType="w" fact="0.837"/>
                  <dgm:constr type="ctrY" for="ch" forName="picture1" refType="h" fact="0.8922"/>
                  <dgm:constr type="w" for="ch" forName="picture1" refType="w" fact="0.1667"/>
                  <dgm:constr type="h" for="ch" forName="picture1" refType="h" fact="0.2113"/>
                  <dgm:constr type="r" for="ch" forName="parTx2" refType="w" fact="0.498"/>
                  <dgm:constr type="t" for="ch" forName="parTx2" refType="h" fact="0.7589"/>
                  <dgm:constr type="w" for="ch" forName="parTx2" refType="w" fact="0.3595"/>
                  <dgm:constr type="h" for="ch" forName="parTx2" refType="h" fact="0.1222"/>
                  <dgm:constr type="ctrX" for="ch" forName="picture2" refType="w" fact="0.5143"/>
                  <dgm:constr type="ctrY" for="ch" forName="picture2" refType="h" fact="0.7447"/>
                  <dgm:constr type="w" for="ch" forName="picture2" refType="w" fact="0.1667"/>
                  <dgm:constr type="h" for="ch" forName="picture2" refType="h" fact="0.2113"/>
                  <dgm:constr type="r" for="ch" forName="parTx3" refType="w" fact="0.3606"/>
                  <dgm:constr type="t" for="ch" forName="parTx3" refType="h" fact="0.5263"/>
                  <dgm:constr type="w" for="ch" forName="parTx3" refType="w" fact="0.3595"/>
                  <dgm:constr type="h" for="ch" forName="parTx3" refType="h" fact="0.1222"/>
                  <dgm:constr type="ctrX" for="ch" forName="picture3" refType="w" fact="0.3769"/>
                  <dgm:constr type="ctrY" for="ch" forName="picture3" refType="h" fact="0.5121"/>
                  <dgm:constr type="w" for="ch" forName="picture3" refType="w" fact="0.1667"/>
                  <dgm:constr type="h" for="ch" forName="picture3" refType="h" fact="0.2113"/>
                  <dgm:constr type="r" for="ch" forName="parTx4" refType="w" fact="0.3003"/>
                  <dgm:constr type="t" for="ch" forName="parTx4" refType="h" fact="0.2492"/>
                  <dgm:constr type="w" for="ch" forName="parTx4" refType="w" fact="0.3595"/>
                  <dgm:constr type="h" for="ch" forName="parTx4" refType="h" fact="0.1222"/>
                  <dgm:constr type="ctrX" for="ch" forName="picture4" refType="w" fact="0.3166"/>
                  <dgm:constr type="ctrY" for="ch" forName="picture4" refType="h" fact="0.235"/>
                  <dgm:constr type="w" for="ch" forName="picture4" refType="w" fact="0.1667"/>
                  <dgm:constr type="h" for="ch" forName="picture4" refType="h" fact="0.2113"/>
                </dgm:constrLst>
              </dgm:else>
            </dgm:choose>
          </dgm:else>
        </dgm:choose>
      </dgm:if>
      <dgm:if name="Name42" axis="ch" ptType="node" func="cnt" op="equ" val="5">
        <dgm:choose name="Name43">
          <dgm:if name="Name44" func="var" arg="dir" op="equ" val="norm">
            <dgm:choose name="Name45">
              <dgm:if name="Name46" axis="des" func="maxDepth" op="gt" val="1">
                <dgm:alg type="composite">
                  <dgm:param type="ar" val="1.4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userD" refType="w" fact="0.0118"/>
                  <dgm:constr type="ctrX" for="ch" forName="dot1" refType="w" fact="0.3263"/>
                  <dgm:constr type="ctrY" for="ch" forName="dot1" refType="h" fact="0.8674"/>
                  <dgm:constr type="w" for="ch" forName="dot1" refType="userD"/>
                  <dgm:constr type="h" for="ch" forName="dot1" refType="userD"/>
                  <dgm:constr type="ctrX" for="ch" forName="dot2" refType="w" fact="0.3001"/>
                  <dgm:constr type="ctrY" for="ch" forName="dot2" refType="h" fact="0.8824"/>
                  <dgm:constr type="w" for="ch" forName="dot2" refType="userD"/>
                  <dgm:constr type="h" for="ch" forName="dot2" refType="userD"/>
                  <dgm:constr type="ctrX" for="ch" forName="dot3" refType="w" fact="0.2733"/>
                  <dgm:constr type="ctrY" for="ch" forName="dot3" refType="h" fact="0.8948"/>
                  <dgm:constr type="w" for="ch" forName="dot3" refType="userD"/>
                  <dgm:constr type="h" for="ch" forName="dot3" refType="userD"/>
                  <dgm:constr type="ctrX" for="ch" forName="dot4" refType="w" fact="0.2462"/>
                  <dgm:constr type="ctrY" for="ch" forName="dot4" refType="h" fact="0.9044"/>
                  <dgm:constr type="w" for="ch" forName="dot4" refType="userD"/>
                  <dgm:constr type="h" for="ch" forName="dot4" refType="userD"/>
                  <dgm:constr type="ctrX" for="ch" forName="dot5" refType="w" fact="0.4691"/>
                  <dgm:constr type="ctrY" for="ch" forName="dot5" refType="h" fact="0.7222"/>
                  <dgm:constr type="w" for="ch" forName="dot5" refType="userD"/>
                  <dgm:constr type="h" for="ch" forName="dot5" refType="userD"/>
                  <dgm:constr type="ctrX" for="ch" forName="dot6" refType="w" fact="0.4484"/>
                  <dgm:constr type="ctrY" for="ch" forName="dot6" refType="h" fact="0.7518"/>
                  <dgm:constr type="w" for="ch" forName="dot6" refType="userD"/>
                  <dgm:constr type="h" for="ch" forName="dot6" refType="userD"/>
                  <dgm:constr type="ctrX" for="ch" forName="dot7" refType="w" fact="0.5549"/>
                  <dgm:constr type="ctrY" for="ch" forName="dot7" refType="h" fact="0.5422"/>
                  <dgm:constr type="w" for="ch" forName="dot7" refType="userD"/>
                  <dgm:constr type="h" for="ch" forName="dot7" refType="userD"/>
                  <dgm:constr type="ctrX" for="ch" forName="dot8" refType="w" fact="0.601"/>
                  <dgm:constr type="ctrY" for="ch" forName="dot8" refType="h" fact="0.3229"/>
                  <dgm:constr type="w" for="ch" forName="dot8" refType="userD"/>
                  <dgm:constr type="h" for="ch" forName="dot8" refType="userD"/>
                  <dgm:constr type="ctrX" for="ch" forName="dotArrow1" refType="w" fact="0.5779"/>
                  <dgm:constr type="ctrY" for="ch" forName="dotArrow1" refType="h" fact="0.0635"/>
                  <dgm:constr type="w" for="ch" forName="dotArrow1" refType="userD"/>
                  <dgm:constr type="h" for="ch" forName="dotArrow1" refType="userD"/>
                  <dgm:constr type="ctrX" for="ch" forName="dotArrow2" refType="w" fact="0.5951"/>
                  <dgm:constr type="ctrY" for="ch" forName="dotArrow2" refType="h" fact="0.0448"/>
                  <dgm:constr type="w" for="ch" forName="dotArrow2" refType="userD"/>
                  <dgm:constr type="h" for="ch" forName="dotArrow2" refType="userD"/>
                  <dgm:constr type="ctrX" for="ch" forName="dotArrow3" refType="w" fact="0.6123"/>
                  <dgm:constr type="ctrY" for="ch" forName="dotArrow3" refType="h" fact="0.026"/>
                  <dgm:constr type="w" for="ch" forName="dotArrow3" refType="userD"/>
                  <dgm:constr type="h" for="ch" forName="dotArrow3" refType="userD"/>
                  <dgm:constr type="ctrX" for="ch" forName="dotArrow4" refType="w" fact="0.6295"/>
                  <dgm:constr type="ctrY" for="ch" forName="dotArrow4" refType="h" fact="0.0448"/>
                  <dgm:constr type="w" for="ch" forName="dotArrow4" refType="userD"/>
                  <dgm:constr type="h" for="ch" forName="dotArrow4" refType="userD"/>
                  <dgm:constr type="ctrX" for="ch" forName="dotArrow5" refType="w" fact="0.6467"/>
                  <dgm:constr type="ctrY" for="ch" forName="dotArrow5" refType="h" fact="0.0635"/>
                  <dgm:constr type="w" for="ch" forName="dotArrow5" refType="userD"/>
                  <dgm:constr type="h" for="ch" forName="dotArrow5" refType="userD"/>
                  <dgm:constr type="ctrX" for="ch" forName="dotArrow6" refType="w" fact="0.6123"/>
                  <dgm:constr type="ctrY" for="ch" forName="dotArrow6" refType="h" fact="0.0656"/>
                  <dgm:constr type="w" for="ch" forName="dotArrow6" refType="userD"/>
                  <dgm:constr type="h" for="ch" forName="dotArrow6" refType="userD"/>
                  <dgm:constr type="ctrX" for="ch" forName="dotArrow7" refType="w" fact="0.6123"/>
                  <dgm:constr type="ctrY" for="ch" forName="dotArrow7" refType="h" fact="0.1052"/>
                  <dgm:constr type="w" for="ch" forName="dotArrow7" refType="userD"/>
                  <dgm:constr type="h" for="ch" forName="dotArrow7" refType="userD"/>
                  <dgm:constr type="l" for="ch" forName="parTx1" refType="w" fact="0.1746"/>
                  <dgm:constr type="t" for="ch" forName="parTx1" refType="h" fact="0.9304"/>
                  <dgm:constr type="w" for="ch" forName="parTx1" refType="w" fact="0.2544"/>
                  <dgm:constr type="h" for="ch" forName="parTx1" refType="h" fact="0.0962"/>
                  <dgm:constr type="ctrX" for="ch" forName="picture1" refType="w" fact="0.1631"/>
                  <dgm:constr type="ctrY" for="ch" forName="picture1" refType="h" fact="0.9169"/>
                  <dgm:constr type="w" for="ch" forName="picture1" refType="w" fact="0.118"/>
                  <dgm:constr type="h" for="ch" forName="picture1" refType="h" fact="0.166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982"/>
                  <dgm:constr type="t" for="ch" forName="parTx2" refType="h" fact="0.8167"/>
                  <dgm:constr type="w" for="ch" forName="parTx2" refType="w" fact="0.2544"/>
                  <dgm:constr type="h" for="ch" forName="parTx2" refType="h" fact="0.0962"/>
                  <dgm:constr type="ctrX" for="ch" forName="picture2" refType="w" fact="0.3866"/>
                  <dgm:constr type="ctrY" for="ch" forName="picture2" refType="h" fact="0.8032"/>
                  <dgm:constr type="w" for="ch" forName="picture2" refType="w" fact="0.118"/>
                  <dgm:constr type="h" for="ch" forName="picture2" refType="h" fact="0.166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194"/>
                  <dgm:constr type="t" for="ch" forName="parTx3" refType="h" fact="0.6524"/>
                  <dgm:constr type="w" for="ch" forName="parTx3" refType="w" fact="0.2544"/>
                  <dgm:constr type="h" for="ch" forName="parTx3" refType="h" fact="0.0962"/>
                  <dgm:constr type="ctrX" for="ch" forName="picture3" refType="w" fact="0.5078"/>
                  <dgm:constr type="ctrY" for="ch" forName="picture3" refType="h" fact="0.6389"/>
                  <dgm:constr type="w" for="ch" forName="picture3" refType="w" fact="0.118"/>
                  <dgm:constr type="h" for="ch" forName="picture3" refType="h" fact="0.166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827"/>
                  <dgm:constr type="t" for="ch" forName="parTx4" refType="h" fact="0.4412"/>
                  <dgm:constr type="w" for="ch" forName="parTx4" refType="w" fact="0.2544"/>
                  <dgm:constr type="h" for="ch" forName="parTx4" refType="h" fact="0.0962"/>
                  <dgm:constr type="ctrX" for="ch" forName="picture4" refType="w" fact="0.5712"/>
                  <dgm:constr type="ctrY" for="ch" forName="picture4" refType="h" fact="0.4277"/>
                  <dgm:constr type="w" for="ch" forName="picture4" refType="w" fact="0.118"/>
                  <dgm:constr type="h" for="ch" forName="picture4" refType="h" fact="0.1663"/>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18"/>
                  <dgm:constr type="t" for="ch" forName="parTx5" refType="h" fact="0.2262"/>
                  <dgm:constr type="w" for="ch" forName="parTx5" refType="w" fact="0.2544"/>
                  <dgm:constr type="h" for="ch" forName="parTx5" refType="h" fact="0.0962"/>
                  <dgm:constr type="ctrX" for="ch" forName="picture5" refType="w" fact="0.6064"/>
                  <dgm:constr type="ctrY" for="ch" forName="picture5" refType="h" fact="0.2127"/>
                  <dgm:constr type="w" for="ch" forName="picture5" refType="w" fact="0.118"/>
                  <dgm:constr type="h" for="ch" forName="picture5" refType="h" fact="0.1663"/>
                  <dgm:constr type="l" for="ch" forName="desTx5" refType="r" refFor="ch" refForName="parTx5"/>
                  <dgm:constr type="r" for="ch" forName="desTx5" refType="w"/>
                  <dgm:constr type="t" for="ch" forName="desTx5" refType="t" refFor="ch" refForName="parTx5"/>
                  <dgm:constr type="h" for="ch" forName="desTx5" refType="h" refFor="ch" refForName="parTx5"/>
                </dgm:constrLst>
              </dgm:if>
              <dgm:else name="Name47">
                <dgm:alg type="composite">
                  <dgm:param type="ar" val="1.164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userD" refType="w" fact="0.0143"/>
                  <dgm:constr type="ctrX" for="ch" forName="dot1" refType="w" fact="0.3951"/>
                  <dgm:constr type="ctrY" for="ch" forName="dot1" refType="h" fact="0.8674"/>
                  <dgm:constr type="w" for="ch" forName="dot1" refType="userD"/>
                  <dgm:constr type="h" for="ch" forName="dot1" refType="userD"/>
                  <dgm:constr type="ctrX" for="ch" forName="dot2" refType="w" fact="0.3634"/>
                  <dgm:constr type="ctrY" for="ch" forName="dot2" refType="h" fact="0.8824"/>
                  <dgm:constr type="w" for="ch" forName="dot2" refType="userD"/>
                  <dgm:constr type="h" for="ch" forName="dot2" refType="userD"/>
                  <dgm:constr type="ctrX" for="ch" forName="dot3" refType="w" fact="0.331"/>
                  <dgm:constr type="ctrY" for="ch" forName="dot3" refType="h" fact="0.8948"/>
                  <dgm:constr type="w" for="ch" forName="dot3" refType="userD"/>
                  <dgm:constr type="h" for="ch" forName="dot3" refType="userD"/>
                  <dgm:constr type="ctrX" for="ch" forName="dot4" refType="w" fact="0.2981"/>
                  <dgm:constr type="ctrY" for="ch" forName="dot4" refType="h" fact="0.9044"/>
                  <dgm:constr type="w" for="ch" forName="dot4" refType="userD"/>
                  <dgm:constr type="h" for="ch" forName="dot4" refType="userD"/>
                  <dgm:constr type="ctrX" for="ch" forName="dot5" refType="w" fact="0.5681"/>
                  <dgm:constr type="ctrY" for="ch" forName="dot5" refType="h" fact="0.7222"/>
                  <dgm:constr type="w" for="ch" forName="dot5" refType="userD"/>
                  <dgm:constr type="h" for="ch" forName="dot5" refType="userD"/>
                  <dgm:constr type="ctrX" for="ch" forName="dot6" refType="w" fact="0.543"/>
                  <dgm:constr type="ctrY" for="ch" forName="dot6" refType="h" fact="0.7518"/>
                  <dgm:constr type="w" for="ch" forName="dot6" refType="userD"/>
                  <dgm:constr type="h" for="ch" forName="dot6" refType="userD"/>
                  <dgm:constr type="ctrX" for="ch" forName="dot7" refType="w" fact="0.672"/>
                  <dgm:constr type="ctrY" for="ch" forName="dot7" refType="h" fact="0.5422"/>
                  <dgm:constr type="w" for="ch" forName="dot7" refType="userD"/>
                  <dgm:constr type="h" for="ch" forName="dot7" refType="userD"/>
                  <dgm:constr type="ctrX" for="ch" forName="dot8" refType="w" fact="0.7278"/>
                  <dgm:constr type="ctrY" for="ch" forName="dot8" refType="h" fact="0.3229"/>
                  <dgm:constr type="w" for="ch" forName="dot8" refType="userD"/>
                  <dgm:constr type="h" for="ch" forName="dot8" refType="userD"/>
                  <dgm:constr type="ctrX" for="ch" forName="dotArrow1" refType="w" fact="0.6999"/>
                  <dgm:constr type="ctrY" for="ch" forName="dotArrow1" refType="h" fact="0.0635"/>
                  <dgm:constr type="w" for="ch" forName="dotArrow1" refType="userD"/>
                  <dgm:constr type="h" for="ch" forName="dotArrow1" refType="userD"/>
                  <dgm:constr type="ctrX" for="ch" forName="dotArrow2" refType="w" fact="0.7207"/>
                  <dgm:constr type="ctrY" for="ch" forName="dotArrow2" refType="h" fact="0.0448"/>
                  <dgm:constr type="w" for="ch" forName="dotArrow2" refType="userD"/>
                  <dgm:constr type="h" for="ch" forName="dotArrow2" refType="userD"/>
                  <dgm:constr type="ctrX" for="ch" forName="dotArrow3" refType="w" fact="0.7415"/>
                  <dgm:constr type="ctrY" for="ch" forName="dotArrow3" refType="h" fact="0.026"/>
                  <dgm:constr type="w" for="ch" forName="dotArrow3" refType="userD"/>
                  <dgm:constr type="h" for="ch" forName="dotArrow3" refType="userD"/>
                  <dgm:constr type="ctrX" for="ch" forName="dotArrow4" refType="w" fact="0.7624"/>
                  <dgm:constr type="ctrY" for="ch" forName="dotArrow4" refType="h" fact="0.0448"/>
                  <dgm:constr type="w" for="ch" forName="dotArrow4" refType="userD"/>
                  <dgm:constr type="h" for="ch" forName="dotArrow4" refType="userD"/>
                  <dgm:constr type="ctrX" for="ch" forName="dotArrow5" refType="w" fact="0.7832"/>
                  <dgm:constr type="ctrY" for="ch" forName="dotArrow5" refType="h" fact="0.0635"/>
                  <dgm:constr type="w" for="ch" forName="dotArrow5" refType="userD"/>
                  <dgm:constr type="h" for="ch" forName="dotArrow5" refType="userD"/>
                  <dgm:constr type="ctrX" for="ch" forName="dotArrow6" refType="w" fact="0.7415"/>
                  <dgm:constr type="ctrY" for="ch" forName="dotArrow6" refType="h" fact="0.0656"/>
                  <dgm:constr type="w" for="ch" forName="dotArrow6" refType="userD"/>
                  <dgm:constr type="h" for="ch" forName="dotArrow6" refType="userD"/>
                  <dgm:constr type="ctrX" for="ch" forName="dotArrow7" refType="w" fact="0.7415"/>
                  <dgm:constr type="ctrY" for="ch" forName="dotArrow7" refType="h" fact="0.1052"/>
                  <dgm:constr type="w" for="ch" forName="dotArrow7" refType="userD"/>
                  <dgm:constr type="h" for="ch" forName="dotArrow7" refType="userD"/>
                  <dgm:constr type="l" for="ch" forName="parTx1" refType="w" fact="0.2115"/>
                  <dgm:constr type="t" for="ch" forName="parTx1" refType="h" fact="0.928"/>
                  <dgm:constr type="w" for="ch" forName="parTx1" refType="w" fact="0.3081"/>
                  <dgm:constr type="h" for="ch" forName="parTx1" refType="h" fact="0.0962"/>
                  <dgm:constr type="ctrX" for="ch" forName="picture1" refType="w" fact="0.1975"/>
                  <dgm:constr type="ctrY" for="ch" forName="picture1" refType="h" fact="0.9169"/>
                  <dgm:constr type="w" for="ch" forName="picture1" refType="w" fact="0.1429"/>
                  <dgm:constr type="h" for="ch" forName="picture1" refType="h" fact="0.1663"/>
                  <dgm:constr type="l" for="ch" forName="parTx2" refType="w" fact="0.4822"/>
                  <dgm:constr type="t" for="ch" forName="parTx2" refType="h" fact="0.8143"/>
                  <dgm:constr type="w" for="ch" forName="parTx2" refType="w" fact="0.3081"/>
                  <dgm:constr type="h" for="ch" forName="parTx2" refType="h" fact="0.0962"/>
                  <dgm:constr type="ctrX" for="ch" forName="picture2" refType="w" fact="0.4682"/>
                  <dgm:constr type="ctrY" for="ch" forName="picture2" refType="h" fact="0.8032"/>
                  <dgm:constr type="w" for="ch" forName="picture2" refType="w" fact="0.1429"/>
                  <dgm:constr type="h" for="ch" forName="picture2" refType="h" fact="0.1663"/>
                  <dgm:constr type="l" for="ch" forName="parTx3" refType="w" fact="0.629"/>
                  <dgm:constr type="t" for="ch" forName="parTx3" refType="h" fact="0.65"/>
                  <dgm:constr type="w" for="ch" forName="parTx3" refType="w" fact="0.3081"/>
                  <dgm:constr type="h" for="ch" forName="parTx3" refType="h" fact="0.0962"/>
                  <dgm:constr type="ctrX" for="ch" forName="picture3" refType="w" fact="0.615"/>
                  <dgm:constr type="ctrY" for="ch" forName="picture3" refType="h" fact="0.6389"/>
                  <dgm:constr type="w" for="ch" forName="picture3" refType="w" fact="0.1429"/>
                  <dgm:constr type="h" for="ch" forName="picture3" refType="h" fact="0.1663"/>
                  <dgm:constr type="l" for="ch" forName="parTx4" refType="w" fact="0.7057"/>
                  <dgm:constr type="t" for="ch" forName="parTx4" refType="h" fact="0.4388"/>
                  <dgm:constr type="w" for="ch" forName="parTx4" refType="w" fact="0.3081"/>
                  <dgm:constr type="h" for="ch" forName="parTx4" refType="h" fact="0.0962"/>
                  <dgm:constr type="ctrX" for="ch" forName="picture4" refType="w" fact="0.6917"/>
                  <dgm:constr type="ctrY" for="ch" forName="picture4" refType="h" fact="0.4277"/>
                  <dgm:constr type="w" for="ch" forName="picture4" refType="w" fact="0.1429"/>
                  <dgm:constr type="h" for="ch" forName="picture4" refType="h" fact="0.1663"/>
                  <dgm:constr type="l" for="ch" forName="parTx5" refType="w" fact="0.7484"/>
                  <dgm:constr type="t" for="ch" forName="parTx5" refType="h" fact="0.2238"/>
                  <dgm:constr type="w" for="ch" forName="parTx5" refType="w" fact="0.3081"/>
                  <dgm:constr type="h" for="ch" forName="parTx5" refType="h" fact="0.0962"/>
                  <dgm:constr type="ctrX" for="ch" forName="picture5" refType="w" fact="0.7344"/>
                  <dgm:constr type="ctrY" for="ch" forName="picture5" refType="h" fact="0.2127"/>
                  <dgm:constr type="w" for="ch" forName="picture5" refType="w" fact="0.1429"/>
                  <dgm:constr type="h" for="ch" forName="picture5" refType="h" fact="0.1663"/>
                </dgm:constrLst>
              </dgm:else>
            </dgm:choose>
          </dgm:if>
          <dgm:else name="Name48">
            <dgm:choose name="Name49">
              <dgm:if name="Name50" axis="des" func="maxDepth" op="gt" val="1">
                <dgm:alg type="composite">
                  <dgm:param type="ar" val="1.4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userD" refType="w" fact="0.0118"/>
                  <dgm:constr type="ctrX" for="ch" forName="dot1" refType="w" fact="0.6737"/>
                  <dgm:constr type="ctrY" for="ch" forName="dot1" refType="h" fact="0.8674"/>
                  <dgm:constr type="w" for="ch" forName="dot1" refType="userD"/>
                  <dgm:constr type="h" for="ch" forName="dot1" refType="userD"/>
                  <dgm:constr type="ctrX" for="ch" forName="dot2" refType="w" fact="0.6999"/>
                  <dgm:constr type="ctrY" for="ch" forName="dot2" refType="h" fact="0.8824"/>
                  <dgm:constr type="w" for="ch" forName="dot2" refType="userD"/>
                  <dgm:constr type="h" for="ch" forName="dot2" refType="userD"/>
                  <dgm:constr type="ctrX" for="ch" forName="dot3" refType="w" fact="0.7267"/>
                  <dgm:constr type="ctrY" for="ch" forName="dot3" refType="h" fact="0.8948"/>
                  <dgm:constr type="w" for="ch" forName="dot3" refType="userD"/>
                  <dgm:constr type="h" for="ch" forName="dot3" refType="userD"/>
                  <dgm:constr type="ctrX" for="ch" forName="dot4" refType="w" fact="0.7538"/>
                  <dgm:constr type="ctrY" for="ch" forName="dot4" refType="h" fact="0.9044"/>
                  <dgm:constr type="w" for="ch" forName="dot4" refType="userD"/>
                  <dgm:constr type="h" for="ch" forName="dot4" refType="userD"/>
                  <dgm:constr type="ctrX" for="ch" forName="dot5" refType="w" fact="0.5309"/>
                  <dgm:constr type="ctrY" for="ch" forName="dot5" refType="h" fact="0.7222"/>
                  <dgm:constr type="w" for="ch" forName="dot5" refType="userD"/>
                  <dgm:constr type="h" for="ch" forName="dot5" refType="userD"/>
                  <dgm:constr type="ctrX" for="ch" forName="dot6" refType="w" fact="0.5516"/>
                  <dgm:constr type="ctrY" for="ch" forName="dot6" refType="h" fact="0.7518"/>
                  <dgm:constr type="w" for="ch" forName="dot6" refType="userD"/>
                  <dgm:constr type="h" for="ch" forName="dot6" refType="userD"/>
                  <dgm:constr type="ctrX" for="ch" forName="dot7" refType="w" fact="0.4451"/>
                  <dgm:constr type="ctrY" for="ch" forName="dot7" refType="h" fact="0.5422"/>
                  <dgm:constr type="w" for="ch" forName="dot7" refType="userD"/>
                  <dgm:constr type="h" for="ch" forName="dot7" refType="userD"/>
                  <dgm:constr type="ctrX" for="ch" forName="dot8" refType="w" fact="0.399"/>
                  <dgm:constr type="ctrY" for="ch" forName="dot8" refType="h" fact="0.3229"/>
                  <dgm:constr type="w" for="ch" forName="dot8" refType="userD"/>
                  <dgm:constr type="h" for="ch" forName="dot8" refType="userD"/>
                  <dgm:constr type="ctrX" for="ch" forName="dotArrow1" refType="w" fact="0.4221"/>
                  <dgm:constr type="ctrY" for="ch" forName="dotArrow1" refType="h" fact="0.0635"/>
                  <dgm:constr type="w" for="ch" forName="dotArrow1" refType="userD"/>
                  <dgm:constr type="h" for="ch" forName="dotArrow1" refType="userD"/>
                  <dgm:constr type="ctrX" for="ch" forName="dotArrow2" refType="w" fact="0.4049"/>
                  <dgm:constr type="ctrY" for="ch" forName="dotArrow2" refType="h" fact="0.0448"/>
                  <dgm:constr type="w" for="ch" forName="dotArrow2" refType="userD"/>
                  <dgm:constr type="h" for="ch" forName="dotArrow2" refType="userD"/>
                  <dgm:constr type="ctrX" for="ch" forName="dotArrow3" refType="w" fact="0.3877"/>
                  <dgm:constr type="ctrY" for="ch" forName="dotArrow3" refType="h" fact="0.026"/>
                  <dgm:constr type="w" for="ch" forName="dotArrow3" refType="userD"/>
                  <dgm:constr type="h" for="ch" forName="dotArrow3" refType="userD"/>
                  <dgm:constr type="ctrX" for="ch" forName="dotArrow4" refType="w" fact="0.3705"/>
                  <dgm:constr type="ctrY" for="ch" forName="dotArrow4" refType="h" fact="0.0448"/>
                  <dgm:constr type="w" for="ch" forName="dotArrow4" refType="userD"/>
                  <dgm:constr type="h" for="ch" forName="dotArrow4" refType="userD"/>
                  <dgm:constr type="ctrX" for="ch" forName="dotArrow5" refType="w" fact="0.3533"/>
                  <dgm:constr type="ctrY" for="ch" forName="dotArrow5" refType="h" fact="0.0635"/>
                  <dgm:constr type="w" for="ch" forName="dotArrow5" refType="userD"/>
                  <dgm:constr type="h" for="ch" forName="dotArrow5" refType="userD"/>
                  <dgm:constr type="ctrX" for="ch" forName="dotArrow6" refType="w" fact="0.3877"/>
                  <dgm:constr type="ctrY" for="ch" forName="dotArrow6" refType="h" fact="0.0656"/>
                  <dgm:constr type="w" for="ch" forName="dotArrow6" refType="userD"/>
                  <dgm:constr type="h" for="ch" forName="dotArrow6" refType="userD"/>
                  <dgm:constr type="ctrX" for="ch" forName="dotArrow7" refType="w" fact="0.3877"/>
                  <dgm:constr type="ctrY" for="ch" forName="dotArrow7" refType="h" fact="0.1052"/>
                  <dgm:constr type="w" for="ch" forName="dotArrow7" refType="userD"/>
                  <dgm:constr type="h" for="ch" forName="dotArrow7" refType="userD"/>
                  <dgm:constr type="r" for="ch" forName="parTx1" refType="w" fact="0.8254"/>
                  <dgm:constr type="t" for="ch" forName="parTx1" refType="h" fact="0.9304"/>
                  <dgm:constr type="w" for="ch" forName="parTx1" refType="w" fact="0.2544"/>
                  <dgm:constr type="h" for="ch" forName="parTx1" refType="h" fact="0.0962"/>
                  <dgm:constr type="ctrX" for="ch" forName="picture1" refType="w" fact="0.8369"/>
                  <dgm:constr type="ctrY" for="ch" forName="picture1" refType="h" fact="0.9169"/>
                  <dgm:constr type="w" for="ch" forName="picture1" refType="w" fact="0.118"/>
                  <dgm:constr type="h" for="ch" forName="picture1" refType="h" fact="0.166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018"/>
                  <dgm:constr type="t" for="ch" forName="parTx2" refType="h" fact="0.8167"/>
                  <dgm:constr type="w" for="ch" forName="parTx2" refType="w" fact="0.2544"/>
                  <dgm:constr type="h" for="ch" forName="parTx2" refType="h" fact="0.0962"/>
                  <dgm:constr type="ctrX" for="ch" forName="picture2" refType="w" fact="0.6134"/>
                  <dgm:constr type="ctrY" for="ch" forName="picture2" refType="h" fact="0.8032"/>
                  <dgm:constr type="w" for="ch" forName="picture2" refType="w" fact="0.118"/>
                  <dgm:constr type="h" for="ch" forName="picture2" refType="h" fact="0.166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806"/>
                  <dgm:constr type="t" for="ch" forName="parTx3" refType="h" fact="0.6524"/>
                  <dgm:constr type="w" for="ch" forName="parTx3" refType="w" fact="0.2544"/>
                  <dgm:constr type="h" for="ch" forName="parTx3" refType="h" fact="0.0962"/>
                  <dgm:constr type="ctrX" for="ch" forName="picture3" refType="w" fact="0.4922"/>
                  <dgm:constr type="ctrY" for="ch" forName="picture3" refType="h" fact="0.6389"/>
                  <dgm:constr type="w" for="ch" forName="picture3" refType="w" fact="0.118"/>
                  <dgm:constr type="h" for="ch" forName="picture3" refType="h" fact="0.166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173"/>
                  <dgm:constr type="t" for="ch" forName="parTx4" refType="h" fact="0.4412"/>
                  <dgm:constr type="w" for="ch" forName="parTx4" refType="w" fact="0.2544"/>
                  <dgm:constr type="h" for="ch" forName="parTx4" refType="h" fact="0.0962"/>
                  <dgm:constr type="ctrX" for="ch" forName="picture4" refType="w" fact="0.4288"/>
                  <dgm:constr type="ctrY" for="ch" forName="picture4" refType="h" fact="0.4277"/>
                  <dgm:constr type="w" for="ch" forName="picture4" refType="w" fact="0.118"/>
                  <dgm:constr type="h" for="ch" forName="picture4" refType="h" fact="0.1663"/>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82"/>
                  <dgm:constr type="t" for="ch" forName="parTx5" refType="h" fact="0.2262"/>
                  <dgm:constr type="w" for="ch" forName="parTx5" refType="w" fact="0.2544"/>
                  <dgm:constr type="h" for="ch" forName="parTx5" refType="h" fact="0.0962"/>
                  <dgm:constr type="ctrX" for="ch" forName="picture5" refType="w" fact="0.3936"/>
                  <dgm:constr type="ctrY" for="ch" forName="picture5" refType="h" fact="0.2127"/>
                  <dgm:constr type="w" for="ch" forName="picture5" refType="w" fact="0.118"/>
                  <dgm:constr type="h" for="ch" forName="picture5" refType="h" fact="0.1663"/>
                  <dgm:constr type="r" for="ch" forName="desTx5" refType="l" refFor="ch" refForName="parTx5"/>
                  <dgm:constr type="l" for="ch" forName="desTx5"/>
                  <dgm:constr type="t" for="ch" forName="desTx5" refType="t" refFor="ch" refForName="parTx5"/>
                  <dgm:constr type="h" for="ch" forName="desTx5" refType="h" refFor="ch" refForName="parTx5"/>
                </dgm:constrLst>
              </dgm:if>
              <dgm:else name="Name51">
                <dgm:alg type="composite">
                  <dgm:param type="ar" val="1.164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userD" refType="w" fact="0.0143"/>
                  <dgm:constr type="ctrX" for="ch" forName="dot1" refType="w" fact="0.6049"/>
                  <dgm:constr type="ctrY" for="ch" forName="dot1" refType="h" fact="0.8674"/>
                  <dgm:constr type="w" for="ch" forName="dot1" refType="userD"/>
                  <dgm:constr type="h" for="ch" forName="dot1" refType="userD"/>
                  <dgm:constr type="ctrX" for="ch" forName="dot2" refType="w" fact="0.6366"/>
                  <dgm:constr type="ctrY" for="ch" forName="dot2" refType="h" fact="0.8824"/>
                  <dgm:constr type="w" for="ch" forName="dot2" refType="userD"/>
                  <dgm:constr type="h" for="ch" forName="dot2" refType="userD"/>
                  <dgm:constr type="ctrX" for="ch" forName="dot3" refType="w" fact="0.669"/>
                  <dgm:constr type="ctrY" for="ch" forName="dot3" refType="h" fact="0.8948"/>
                  <dgm:constr type="w" for="ch" forName="dot3" refType="userD"/>
                  <dgm:constr type="h" for="ch" forName="dot3" refType="userD"/>
                  <dgm:constr type="ctrX" for="ch" forName="dot4" refType="w" fact="0.7019"/>
                  <dgm:constr type="ctrY" for="ch" forName="dot4" refType="h" fact="0.9044"/>
                  <dgm:constr type="w" for="ch" forName="dot4" refType="userD"/>
                  <dgm:constr type="h" for="ch" forName="dot4" refType="userD"/>
                  <dgm:constr type="ctrX" for="ch" forName="dot5" refType="w" fact="0.4319"/>
                  <dgm:constr type="ctrY" for="ch" forName="dot5" refType="h" fact="0.7222"/>
                  <dgm:constr type="w" for="ch" forName="dot5" refType="userD"/>
                  <dgm:constr type="h" for="ch" forName="dot5" refType="userD"/>
                  <dgm:constr type="ctrX" for="ch" forName="dot6" refType="w" fact="0.457"/>
                  <dgm:constr type="ctrY" for="ch" forName="dot6" refType="h" fact="0.7518"/>
                  <dgm:constr type="w" for="ch" forName="dot6" refType="userD"/>
                  <dgm:constr type="h" for="ch" forName="dot6" refType="userD"/>
                  <dgm:constr type="ctrX" for="ch" forName="dot7" refType="w" fact="0.328"/>
                  <dgm:constr type="ctrY" for="ch" forName="dot7" refType="h" fact="0.5422"/>
                  <dgm:constr type="w" for="ch" forName="dot7" refType="userD"/>
                  <dgm:constr type="h" for="ch" forName="dot7" refType="userD"/>
                  <dgm:constr type="ctrX" for="ch" forName="dot8" refType="w" fact="0.2722"/>
                  <dgm:constr type="ctrY" for="ch" forName="dot8" refType="h" fact="0.3229"/>
                  <dgm:constr type="w" for="ch" forName="dot8" refType="userD"/>
                  <dgm:constr type="h" for="ch" forName="dot8" refType="userD"/>
                  <dgm:constr type="ctrX" for="ch" forName="dotArrow1" refType="w" fact="0.3001"/>
                  <dgm:constr type="ctrY" for="ch" forName="dotArrow1" refType="h" fact="0.0635"/>
                  <dgm:constr type="w" for="ch" forName="dotArrow1" refType="userD"/>
                  <dgm:constr type="h" for="ch" forName="dotArrow1" refType="userD"/>
                  <dgm:constr type="ctrX" for="ch" forName="dotArrow2" refType="w" fact="0.2793"/>
                  <dgm:constr type="ctrY" for="ch" forName="dotArrow2" refType="h" fact="0.0448"/>
                  <dgm:constr type="w" for="ch" forName="dotArrow2" refType="userD"/>
                  <dgm:constr type="h" for="ch" forName="dotArrow2" refType="userD"/>
                  <dgm:constr type="ctrX" for="ch" forName="dotArrow3" refType="w" fact="0.2585"/>
                  <dgm:constr type="ctrY" for="ch" forName="dotArrow3" refType="h" fact="0.026"/>
                  <dgm:constr type="w" for="ch" forName="dotArrow3" refType="userD"/>
                  <dgm:constr type="h" for="ch" forName="dotArrow3" refType="userD"/>
                  <dgm:constr type="ctrX" for="ch" forName="dotArrow4" refType="w" fact="0.2376"/>
                  <dgm:constr type="ctrY" for="ch" forName="dotArrow4" refType="h" fact="0.0448"/>
                  <dgm:constr type="w" for="ch" forName="dotArrow4" refType="userD"/>
                  <dgm:constr type="h" for="ch" forName="dotArrow4" refType="userD"/>
                  <dgm:constr type="ctrX" for="ch" forName="dotArrow5" refType="w" fact="0.2168"/>
                  <dgm:constr type="ctrY" for="ch" forName="dotArrow5" refType="h" fact="0.0635"/>
                  <dgm:constr type="w" for="ch" forName="dotArrow5" refType="userD"/>
                  <dgm:constr type="h" for="ch" forName="dotArrow5" refType="userD"/>
                  <dgm:constr type="ctrX" for="ch" forName="dotArrow6" refType="w" fact="0.2585"/>
                  <dgm:constr type="ctrY" for="ch" forName="dotArrow6" refType="h" fact="0.0656"/>
                  <dgm:constr type="w" for="ch" forName="dotArrow6" refType="userD"/>
                  <dgm:constr type="h" for="ch" forName="dotArrow6" refType="userD"/>
                  <dgm:constr type="ctrX" for="ch" forName="dotArrow7" refType="w" fact="0.2585"/>
                  <dgm:constr type="ctrY" for="ch" forName="dotArrow7" refType="h" fact="0.1052"/>
                  <dgm:constr type="w" for="ch" forName="dotArrow7" refType="userD"/>
                  <dgm:constr type="h" for="ch" forName="dotArrow7" refType="userD"/>
                  <dgm:constr type="r" for="ch" forName="parTx1" refType="w" fact="0.7885"/>
                  <dgm:constr type="t" for="ch" forName="parTx1" refType="h" fact="0.928"/>
                  <dgm:constr type="w" for="ch" forName="parTx1" refType="w" fact="0.3081"/>
                  <dgm:constr type="h" for="ch" forName="parTx1" refType="h" fact="0.0962"/>
                  <dgm:constr type="ctrX" for="ch" forName="picture1" refType="w" fact="0.8025"/>
                  <dgm:constr type="ctrY" for="ch" forName="picture1" refType="h" fact="0.9169"/>
                  <dgm:constr type="w" for="ch" forName="picture1" refType="w" fact="0.1429"/>
                  <dgm:constr type="h" for="ch" forName="picture1" refType="h" fact="0.1663"/>
                  <dgm:constr type="r" for="ch" forName="parTx2" refType="w" fact="0.5178"/>
                  <dgm:constr type="t" for="ch" forName="parTx2" refType="h" fact="0.8143"/>
                  <dgm:constr type="w" for="ch" forName="parTx2" refType="w" fact="0.3081"/>
                  <dgm:constr type="h" for="ch" forName="parTx2" refType="h" fact="0.0962"/>
                  <dgm:constr type="ctrX" for="ch" forName="picture2" refType="w" fact="0.5318"/>
                  <dgm:constr type="ctrY" for="ch" forName="picture2" refType="h" fact="0.8032"/>
                  <dgm:constr type="w" for="ch" forName="picture2" refType="w" fact="0.1429"/>
                  <dgm:constr type="h" for="ch" forName="picture2" refType="h" fact="0.1663"/>
                  <dgm:constr type="r" for="ch" forName="parTx3" refType="w" fact="0.371"/>
                  <dgm:constr type="t" for="ch" forName="parTx3" refType="h" fact="0.65"/>
                  <dgm:constr type="w" for="ch" forName="parTx3" refType="w" fact="0.3081"/>
                  <dgm:constr type="h" for="ch" forName="parTx3" refType="h" fact="0.0962"/>
                  <dgm:constr type="ctrX" for="ch" forName="picture3" refType="w" fact="0.385"/>
                  <dgm:constr type="ctrY" for="ch" forName="picture3" refType="h" fact="0.6389"/>
                  <dgm:constr type="w" for="ch" forName="picture3" refType="w" fact="0.1429"/>
                  <dgm:constr type="h" for="ch" forName="picture3" refType="h" fact="0.1663"/>
                  <dgm:constr type="r" for="ch" forName="parTx4" refType="w" fact="0.2943"/>
                  <dgm:constr type="t" for="ch" forName="parTx4" refType="h" fact="0.4388"/>
                  <dgm:constr type="w" for="ch" forName="parTx4" refType="w" fact="0.3081"/>
                  <dgm:constr type="h" for="ch" forName="parTx4" refType="h" fact="0.0962"/>
                  <dgm:constr type="ctrX" for="ch" forName="picture4" refType="w" fact="0.3083"/>
                  <dgm:constr type="ctrY" for="ch" forName="picture4" refType="h" fact="0.4277"/>
                  <dgm:constr type="w" for="ch" forName="picture4" refType="w" fact="0.1429"/>
                  <dgm:constr type="h" for="ch" forName="picture4" refType="h" fact="0.1663"/>
                  <dgm:constr type="r" for="ch" forName="parTx5" refType="w" fact="0.2516"/>
                  <dgm:constr type="t" for="ch" forName="parTx5" refType="h" fact="0.2238"/>
                  <dgm:constr type="w" for="ch" forName="parTx5" refType="w" fact="0.3081"/>
                  <dgm:constr type="h" for="ch" forName="parTx5" refType="h" fact="0.0962"/>
                  <dgm:constr type="ctrX" for="ch" forName="picture5" refType="w" fact="0.2656"/>
                  <dgm:constr type="ctrY" for="ch" forName="picture5" refType="h" fact="0.2127"/>
                  <dgm:constr type="w" for="ch" forName="picture5" refType="w" fact="0.1429"/>
                  <dgm:constr type="h" for="ch" forName="picture5" refType="h" fact="0.1663"/>
                </dgm:constrLst>
              </dgm:else>
            </dgm:choose>
          </dgm:else>
        </dgm:choose>
      </dgm:if>
      <dgm:if name="Name52" axis="ch" ptType="node" func="cnt" op="equ" val="6">
        <dgm:choose name="Name53">
          <dgm:if name="Name54" func="var" arg="dir" op="equ" val="norm">
            <dgm:choose name="Name55">
              <dgm:if name="Name56" axis="des" func="maxDepth" op="gt" val="1">
                <dgm:alg type="composite">
                  <dgm:param type="ar" val="1.3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userD" refType="w" fact="0.0105"/>
                  <dgm:constr type="ctrX" for="ch" forName="dot1" refType="w" fact="0.3608"/>
                  <dgm:constr type="ctrY" for="ch" forName="dot1" refType="h" fact="0.8839"/>
                  <dgm:constr type="w" for="ch" forName="dot1" refType="userD"/>
                  <dgm:constr type="h" for="ch" forName="dot1" refType="userD"/>
                  <dgm:constr type="ctrX" for="ch" forName="dot2" refType="w" fact="0.3384"/>
                  <dgm:constr type="ctrY" for="ch" forName="dot2" refType="h" fact="0.8967"/>
                  <dgm:constr type="w" for="ch" forName="dot2" refType="userD"/>
                  <dgm:constr type="h" for="ch" forName="dot2" refType="userD"/>
                  <dgm:constr type="ctrX" for="ch" forName="dot3" refType="w" fact="0.3155"/>
                  <dgm:constr type="ctrY" for="ch" forName="dot3" refType="h" fact="0.9076"/>
                  <dgm:constr type="w" for="ch" forName="dot3" refType="userD"/>
                  <dgm:constr type="h" for="ch" forName="dot3" refType="userD"/>
                  <dgm:constr type="ctrX" for="ch" forName="dot4" refType="w" fact="0.2923"/>
                  <dgm:constr type="ctrY" for="ch" forName="dot4" refType="h" fact="0.9165"/>
                  <dgm:constr type="w" for="ch" forName="dot4" refType="userD"/>
                  <dgm:constr type="h" for="ch" forName="dot4" refType="userD"/>
                  <dgm:constr type="ctrX" for="ch" forName="dot5" refType="w" fact="0.2688"/>
                  <dgm:constr type="ctrY" for="ch" forName="dot5" refType="h" fact="0.9234"/>
                  <dgm:constr type="w" for="ch" forName="dot5" refType="userD"/>
                  <dgm:constr type="h" for="ch" forName="dot5" refType="userD"/>
                  <dgm:constr type="ctrX" for="ch" forName="dot6" refType="w" fact="0.4883"/>
                  <dgm:constr type="ctrY" for="ch" forName="dot6" refType="h" fact="0.764"/>
                  <dgm:constr type="w" for="ch" forName="dot6" refType="userD"/>
                  <dgm:constr type="h" for="ch" forName="dot6" refType="userD"/>
                  <dgm:constr type="ctrX" for="ch" forName="dot7" refType="w" fact="0.4695"/>
                  <dgm:constr type="ctrY" for="ch" forName="dot7" refType="h" fact="0.7878"/>
                  <dgm:constr type="w" for="ch" forName="dot7" refType="userD"/>
                  <dgm:constr type="h" for="ch" forName="dot7" refType="userD"/>
                  <dgm:constr type="ctrX" for="ch" forName="dot8" refType="w" fact="0.5696"/>
                  <dgm:constr type="ctrY" for="ch" forName="dot8" refType="h" fact="0.6227"/>
                  <dgm:constr type="w" for="ch" forName="dot8" refType="userD"/>
                  <dgm:constr type="h" for="ch" forName="dot8" refType="userD"/>
                  <dgm:constr type="ctrX" for="ch" forName="dot9" refType="w" fact="0.6247"/>
                  <dgm:constr type="ctrY" for="ch" forName="dot9" refType="h" fact="0.4556"/>
                  <dgm:constr type="w" for="ch" forName="dot9" refType="userD"/>
                  <dgm:constr type="h" for="ch" forName="dot9" refType="userD"/>
                  <dgm:constr type="ctrX" for="ch" forName="dot10" refType="w" fact="0.6509"/>
                  <dgm:constr type="ctrY" for="ch" forName="dot10" refType="h" fact="0.2816"/>
                  <dgm:constr type="w" for="ch" forName="dot10" refType="userD"/>
                  <dgm:constr type="h" for="ch" forName="dot10" refType="userD"/>
                  <dgm:constr type="ctrX" for="ch" forName="dotArrow1" refType="w" fact="0.6281"/>
                  <dgm:constr type="ctrY" for="ch" forName="dotArrow1" refType="h" fact="0.0748"/>
                  <dgm:constr type="w" for="ch" forName="dotArrow1" refType="userD"/>
                  <dgm:constr type="h" for="ch" forName="dotArrow1" refType="userD"/>
                  <dgm:constr type="ctrX" for="ch" forName="dotArrow2" refType="w" fact="0.6437"/>
                  <dgm:constr type="ctrY" for="ch" forName="dotArrow2" refType="h" fact="0.0581"/>
                  <dgm:constr type="w" for="ch" forName="dotArrow2" refType="userD"/>
                  <dgm:constr type="h" for="ch" forName="dotArrow2" refType="userD"/>
                  <dgm:constr type="ctrX" for="ch" forName="dotArrow3" refType="w" fact="0.6593"/>
                  <dgm:constr type="ctrY" for="ch" forName="dotArrow3" refType="h" fact="0.0414"/>
                  <dgm:constr type="w" for="ch" forName="dotArrow3" refType="userD"/>
                  <dgm:constr type="h" for="ch" forName="dotArrow3" refType="userD"/>
                  <dgm:constr type="ctrX" for="ch" forName="dotArrow4" refType="w" fact="0.675"/>
                  <dgm:constr type="ctrY" for="ch" forName="dotArrow4" refType="h" fact="0.0581"/>
                  <dgm:constr type="w" for="ch" forName="dotArrow4" refType="userD"/>
                  <dgm:constr type="h" for="ch" forName="dotArrow4" refType="userD"/>
                  <dgm:constr type="ctrX" for="ch" forName="dotArrow5" refType="w" fact="0.6906"/>
                  <dgm:constr type="ctrY" for="ch" forName="dotArrow5" refType="h" fact="0.0748"/>
                  <dgm:constr type="w" for="ch" forName="dotArrow5" refType="userD"/>
                  <dgm:constr type="h" for="ch" forName="dotArrow5" refType="userD"/>
                  <dgm:constr type="ctrX" for="ch" forName="dotArrow6" refType="w" fact="0.6593"/>
                  <dgm:constr type="ctrY" for="ch" forName="dotArrow6" refType="h" fact="0.0766"/>
                  <dgm:constr type="w" for="ch" forName="dotArrow6" refType="userD"/>
                  <dgm:constr type="h" for="ch" forName="dotArrow6" refType="userD"/>
                  <dgm:constr type="ctrX" for="ch" forName="dotArrow7" refType="w" fact="0.6593"/>
                  <dgm:constr type="ctrY" for="ch" forName="dotArrow7" refType="h" fact="0.1118"/>
                  <dgm:constr type="w" for="ch" forName="dotArrow7" refType="userD"/>
                  <dgm:constr type="h" for="ch" forName="dotArrow7" refType="userD"/>
                  <dgm:constr type="l" for="ch" forName="parTx1" refType="w" fact="0.2091"/>
                  <dgm:constr type="t" for="ch" forName="parTx1" refType="h" fact="0.9433"/>
                  <dgm:constr type="w" for="ch" forName="parTx1" refType="w" fact="0.2275"/>
                  <dgm:constr type="h" for="ch" forName="parTx1" refType="h" fact="0.0811"/>
                  <dgm:constr type="ctrX" for="ch" forName="picture1" refType="w" fact="0.1988"/>
                  <dgm:constr type="ctrY" for="ch" forName="picture1" refType="h" fact="0.9322"/>
                  <dgm:constr type="w" for="ch" forName="picture1" refType="w" fact="0.1055"/>
                  <dgm:constr type="h" for="ch" forName="picture1" refType="h" fact="0.140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273"/>
                  <dgm:constr type="t" for="ch" forName="parTx2" refType="h" fact="0.8468"/>
                  <dgm:constr type="w" for="ch" forName="parTx2" refType="w" fact="0.2275"/>
                  <dgm:constr type="h" for="ch" forName="parTx2" refType="h" fact="0.0811"/>
                  <dgm:constr type="ctrX" for="ch" forName="picture2" refType="w" fact="0.4169"/>
                  <dgm:constr type="ctrY" for="ch" forName="picture2" refType="h" fact="0.8357"/>
                  <dgm:constr type="w" for="ch" forName="picture2" refType="w" fact="0.1055"/>
                  <dgm:constr type="h" for="ch" forName="picture2" refType="h" fact="0.140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349"/>
                  <dgm:constr type="t" for="ch" forName="parTx3" refType="h" fact="0.7023"/>
                  <dgm:constr type="w" for="ch" forName="parTx3" refType="w" fact="0.2275"/>
                  <dgm:constr type="h" for="ch" forName="parTx3" refType="h" fact="0.0811"/>
                  <dgm:constr type="ctrX" for="ch" forName="picture3" refType="w" fact="0.5245"/>
                  <dgm:constr type="ctrY" for="ch" forName="picture3" refType="h" fact="0.6912"/>
                  <dgm:constr type="w" for="ch" forName="picture3" refType="w" fact="0.1055"/>
                  <dgm:constr type="h" for="ch" forName="picture3" refType="h" fact="0.140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998"/>
                  <dgm:constr type="t" for="ch" forName="parTx4" refType="h" fact="0.5441"/>
                  <dgm:constr type="w" for="ch" forName="parTx4" refType="w" fact="0.2275"/>
                  <dgm:constr type="h" for="ch" forName="parTx4" refType="h" fact="0.0811"/>
                  <dgm:constr type="ctrX" for="ch" forName="picture4" refType="w" fact="0.5894"/>
                  <dgm:constr type="ctrY" for="ch" forName="picture4" refType="h" fact="0.533"/>
                  <dgm:constr type="w" for="ch" forName="picture4" refType="w" fact="0.1055"/>
                  <dgm:constr type="h" for="ch" forName="picture4" refType="h" fact="0.1403"/>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416"/>
                  <dgm:constr type="t" for="ch" forName="parTx5" refType="h" fact="0.3737"/>
                  <dgm:constr type="w" for="ch" forName="parTx5" refType="w" fact="0.2275"/>
                  <dgm:constr type="h" for="ch" forName="parTx5" refType="h" fact="0.0811"/>
                  <dgm:constr type="ctrX" for="ch" forName="picture5" refType="w" fact="0.6313"/>
                  <dgm:constr type="ctrY" for="ch" forName="picture5" refType="h" fact="0.3626"/>
                  <dgm:constr type="w" for="ch" forName="picture5" refType="w" fact="0.1055"/>
                  <dgm:constr type="h" for="ch" forName="picture5" refType="h" fact="0.1403"/>
                  <dgm:constr type="l" for="ch" forName="desTx5" refType="r" refFor="ch" refForName="parTx5"/>
                  <dgm:constr type="r" for="ch" forName="desTx5" refType="w"/>
                  <dgm:constr type="t" for="ch" forName="desTx5" refType="t" refFor="ch" refForName="parTx5"/>
                  <dgm:constr type="h" for="ch" forName="desTx5" refType="h" refFor="ch" refForName="parTx5"/>
                  <dgm:constr type="l" for="ch" forName="parTx6" refType="w" fact="0.6644"/>
                  <dgm:constr type="t" for="ch" forName="parTx6" refType="h" fact="0.2061"/>
                  <dgm:constr type="w" for="ch" forName="parTx6" refType="w" fact="0.2275"/>
                  <dgm:constr type="h" for="ch" forName="parTx6" refType="h" fact="0.0811"/>
                  <dgm:constr type="ctrX" for="ch" forName="picture6" refType="w" fact="0.6541"/>
                  <dgm:constr type="ctrY" for="ch" forName="picture6" refType="h" fact="0.195"/>
                  <dgm:constr type="w" for="ch" forName="picture6" refType="w" fact="0.1055"/>
                  <dgm:constr type="h" for="ch" forName="picture6" refType="h" fact="0.1403"/>
                  <dgm:constr type="l" for="ch" forName="desTx6" refType="r" refFor="ch" refForName="parTx6"/>
                  <dgm:constr type="r" for="ch" forName="desTx6" refType="w"/>
                  <dgm:constr type="t" for="ch" forName="desTx6" refType="t" refFor="ch" refForName="parTx6"/>
                  <dgm:constr type="h" for="ch" forName="desTx6" refType="h" refFor="ch" refForName="parTx6"/>
                </dgm:constrLst>
              </dgm:if>
              <dgm:else name="Name57">
                <dgm:alg type="composite">
                  <dgm:param type="ar" val="1.122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userD" refType="w" fact="0.0125"/>
                  <dgm:constr type="ctrX" for="ch" forName="dot1" refType="w" fact="0.4276"/>
                  <dgm:constr type="ctrY" for="ch" forName="dot1" refType="h" fact="0.8839"/>
                  <dgm:constr type="w" for="ch" forName="dot1" refType="userD"/>
                  <dgm:constr type="h" for="ch" forName="dot1" refType="userD"/>
                  <dgm:constr type="ctrX" for="ch" forName="dot2" refType="w" fact="0.401"/>
                  <dgm:constr type="ctrY" for="ch" forName="dot2" refType="h" fact="0.8967"/>
                  <dgm:constr type="w" for="ch" forName="dot2" refType="userD"/>
                  <dgm:constr type="h" for="ch" forName="dot2" refType="userD"/>
                  <dgm:constr type="ctrX" for="ch" forName="dot3" refType="w" fact="0.3739"/>
                  <dgm:constr type="ctrY" for="ch" forName="dot3" refType="h" fact="0.9076"/>
                  <dgm:constr type="w" for="ch" forName="dot3" refType="userD"/>
                  <dgm:constr type="h" for="ch" forName="dot3" refType="userD"/>
                  <dgm:constr type="ctrX" for="ch" forName="dot4" refType="w" fact="0.3464"/>
                  <dgm:constr type="ctrY" for="ch" forName="dot4" refType="h" fact="0.9165"/>
                  <dgm:constr type="w" for="ch" forName="dot4" refType="userD"/>
                  <dgm:constr type="h" for="ch" forName="dot4" refType="userD"/>
                  <dgm:constr type="ctrX" for="ch" forName="dot5" refType="w" fact="0.3186"/>
                  <dgm:constr type="ctrY" for="ch" forName="dot5" refType="h" fact="0.9234"/>
                  <dgm:constr type="w" for="ch" forName="dot5" refType="userD"/>
                  <dgm:constr type="h" for="ch" forName="dot5" refType="userD"/>
                  <dgm:constr type="ctrX" for="ch" forName="dot6" refType="w" fact="0.5786"/>
                  <dgm:constr type="ctrY" for="ch" forName="dot6" refType="h" fact="0.764"/>
                  <dgm:constr type="w" for="ch" forName="dot6" refType="userD"/>
                  <dgm:constr type="h" for="ch" forName="dot6" refType="userD"/>
                  <dgm:constr type="ctrX" for="ch" forName="dot7" refType="w" fact="0.5564"/>
                  <dgm:constr type="ctrY" for="ch" forName="dot7" refType="h" fact="0.7878"/>
                  <dgm:constr type="w" for="ch" forName="dot7" refType="userD"/>
                  <dgm:constr type="h" for="ch" forName="dot7" refType="userD"/>
                  <dgm:constr type="ctrX" for="ch" forName="dot8" refType="w" fact="0.675"/>
                  <dgm:constr type="ctrY" for="ch" forName="dot8" refType="h" fact="0.6227"/>
                  <dgm:constr type="w" for="ch" forName="dot8" refType="userD"/>
                  <dgm:constr type="h" for="ch" forName="dot8" refType="userD"/>
                  <dgm:constr type="ctrX" for="ch" forName="dot9" refType="w" fact="0.7403"/>
                  <dgm:constr type="ctrY" for="ch" forName="dot9" refType="h" fact="0.4556"/>
                  <dgm:constr type="w" for="ch" forName="dot9" refType="userD"/>
                  <dgm:constr type="h" for="ch" forName="dot9" refType="userD"/>
                  <dgm:constr type="ctrX" for="ch" forName="dot10" refType="w" fact="0.7714"/>
                  <dgm:constr type="ctrY" for="ch" forName="dot10" refType="h" fact="0.2816"/>
                  <dgm:constr type="w" for="ch" forName="dot10" refType="userD"/>
                  <dgm:constr type="h" for="ch" forName="dot10" refType="userD"/>
                  <dgm:constr type="ctrX" for="ch" forName="dotArrow1" refType="w" fact="0.7443"/>
                  <dgm:constr type="ctrY" for="ch" forName="dotArrow1" refType="h" fact="0.0748"/>
                  <dgm:constr type="w" for="ch" forName="dotArrow1" refType="userD"/>
                  <dgm:constr type="h" for="ch" forName="dotArrow1" refType="userD"/>
                  <dgm:constr type="ctrX" for="ch" forName="dotArrow2" refType="w" fact="0.7628"/>
                  <dgm:constr type="ctrY" for="ch" forName="dotArrow2" refType="h" fact="0.0581"/>
                  <dgm:constr type="w" for="ch" forName="dotArrow2" refType="userD"/>
                  <dgm:constr type="h" for="ch" forName="dotArrow2" refType="userD"/>
                  <dgm:constr type="ctrX" for="ch" forName="dotArrow3" refType="w" fact="0.7814"/>
                  <dgm:constr type="ctrY" for="ch" forName="dotArrow3" refType="h" fact="0.0414"/>
                  <dgm:constr type="w" for="ch" forName="dotArrow3" refType="userD"/>
                  <dgm:constr type="h" for="ch" forName="dotArrow3" refType="userD"/>
                  <dgm:constr type="ctrX" for="ch" forName="dotArrow4" refType="w" fact="0.7999"/>
                  <dgm:constr type="ctrY" for="ch" forName="dotArrow4" refType="h" fact="0.0581"/>
                  <dgm:constr type="w" for="ch" forName="dotArrow4" refType="userD"/>
                  <dgm:constr type="h" for="ch" forName="dotArrow4" refType="userD"/>
                  <dgm:constr type="ctrX" for="ch" forName="dotArrow5" refType="w" fact="0.8184"/>
                  <dgm:constr type="ctrY" for="ch" forName="dotArrow5" refType="h" fact="0.0748"/>
                  <dgm:constr type="w" for="ch" forName="dotArrow5" refType="userD"/>
                  <dgm:constr type="h" for="ch" forName="dotArrow5" refType="userD"/>
                  <dgm:constr type="ctrX" for="ch" forName="dotArrow6" refType="w" fact="0.7814"/>
                  <dgm:constr type="ctrY" for="ch" forName="dotArrow6" refType="h" fact="0.0766"/>
                  <dgm:constr type="w" for="ch" forName="dotArrow6" refType="userD"/>
                  <dgm:constr type="h" for="ch" forName="dotArrow6" refType="userD"/>
                  <dgm:constr type="ctrX" for="ch" forName="dotArrow7" refType="w" fact="0.7814"/>
                  <dgm:constr type="ctrY" for="ch" forName="dotArrow7" refType="h" fact="0.1118"/>
                  <dgm:constr type="w" for="ch" forName="dotArrow7" refType="userD"/>
                  <dgm:constr type="h" for="ch" forName="dotArrow7" refType="userD"/>
                  <dgm:constr type="l" for="ch" forName="parTx1" refType="w" fact="0.2479"/>
                  <dgm:constr type="t" for="ch" forName="parTx1" refType="h" fact="0.9416"/>
                  <dgm:constr type="w" for="ch" forName="parTx1" refType="w" fact="0.2696"/>
                  <dgm:constr type="h" for="ch" forName="parTx1" refType="h" fact="0.0811"/>
                  <dgm:constr type="ctrX" for="ch" forName="picture1" refType="w" fact="0.2356"/>
                  <dgm:constr type="ctrY" for="ch" forName="picture1" refType="h" fact="0.9322"/>
                  <dgm:constr type="w" for="ch" forName="picture1" refType="w" fact="0.125"/>
                  <dgm:constr type="h" for="ch" forName="picture1" refType="h" fact="0.1403"/>
                  <dgm:constr type="l" for="ch" forName="parTx2" refType="w" fact="0.5064"/>
                  <dgm:constr type="t" for="ch" forName="parTx2" refType="h" fact="0.8451"/>
                  <dgm:constr type="w" for="ch" forName="parTx2" refType="w" fact="0.2696"/>
                  <dgm:constr type="h" for="ch" forName="parTx2" refType="h" fact="0.0811"/>
                  <dgm:constr type="ctrX" for="ch" forName="picture2" refType="w" fact="0.4941"/>
                  <dgm:constr type="ctrY" for="ch" forName="picture2" refType="h" fact="0.8357"/>
                  <dgm:constr type="w" for="ch" forName="picture2" refType="w" fact="0.125"/>
                  <dgm:constr type="h" for="ch" forName="picture2" refType="h" fact="0.1403"/>
                  <dgm:constr type="l" for="ch" forName="parTx3" refType="w" fact="0.6339"/>
                  <dgm:constr type="t" for="ch" forName="parTx3" refType="h" fact="0.7006"/>
                  <dgm:constr type="w" for="ch" forName="parTx3" refType="w" fact="0.2696"/>
                  <dgm:constr type="h" for="ch" forName="parTx3" refType="h" fact="0.0811"/>
                  <dgm:constr type="ctrX" for="ch" forName="picture3" refType="w" fact="0.6216"/>
                  <dgm:constr type="ctrY" for="ch" forName="picture3" refType="h" fact="0.6912"/>
                  <dgm:constr type="w" for="ch" forName="picture3" refType="w" fact="0.125"/>
                  <dgm:constr type="h" for="ch" forName="picture3" refType="h" fact="0.1403"/>
                  <dgm:constr type="l" for="ch" forName="parTx4" refType="w" fact="0.7108"/>
                  <dgm:constr type="t" for="ch" forName="parTx4" refType="h" fact="0.5424"/>
                  <dgm:constr type="w" for="ch" forName="parTx4" refType="w" fact="0.2696"/>
                  <dgm:constr type="h" for="ch" forName="parTx4" refType="h" fact="0.0811"/>
                  <dgm:constr type="ctrX" for="ch" forName="picture4" refType="w" fact="0.6985"/>
                  <dgm:constr type="ctrY" for="ch" forName="picture4" refType="h" fact="0.533"/>
                  <dgm:constr type="w" for="ch" forName="picture4" refType="w" fact="0.125"/>
                  <dgm:constr type="h" for="ch" forName="picture4" refType="h" fact="0.1403"/>
                  <dgm:constr type="l" for="ch" forName="parTx5" refType="w" fact="0.7604"/>
                  <dgm:constr type="t" for="ch" forName="parTx5" refType="h" fact="0.372"/>
                  <dgm:constr type="w" for="ch" forName="parTx5" refType="w" fact="0.2696"/>
                  <dgm:constr type="h" for="ch" forName="parTx5" refType="h" fact="0.0811"/>
                  <dgm:constr type="ctrX" for="ch" forName="picture5" refType="w" fact="0.7481"/>
                  <dgm:constr type="ctrY" for="ch" forName="picture5" refType="h" fact="0.3626"/>
                  <dgm:constr type="w" for="ch" forName="picture5" refType="w" fact="0.125"/>
                  <dgm:constr type="h" for="ch" forName="picture5" refType="h" fact="0.1403"/>
                  <dgm:constr type="l" for="ch" forName="parTx6" refType="w" fact="0.7874"/>
                  <dgm:constr type="t" for="ch" forName="parTx6" refType="h" fact="0.2044"/>
                  <dgm:constr type="w" for="ch" forName="parTx6" refType="w" fact="0.2696"/>
                  <dgm:constr type="h" for="ch" forName="parTx6" refType="h" fact="0.0811"/>
                  <dgm:constr type="ctrX" for="ch" forName="picture6" refType="w" fact="0.7751"/>
                  <dgm:constr type="ctrY" for="ch" forName="picture6" refType="h" fact="0.195"/>
                  <dgm:constr type="w" for="ch" forName="picture6" refType="w" fact="0.125"/>
                  <dgm:constr type="h" for="ch" forName="picture6" refType="h" fact="0.1403"/>
                </dgm:constrLst>
              </dgm:else>
            </dgm:choose>
          </dgm:if>
          <dgm:else name="Name58">
            <dgm:choose name="Name59">
              <dgm:if name="Name60" axis="des" func="maxDepth" op="gt" val="1">
                <dgm:alg type="composite">
                  <dgm:param type="ar" val="1.3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userD" refType="w" fact="0.0105"/>
                  <dgm:constr type="ctrX" for="ch" forName="dot1" refType="w" fact="0.6392"/>
                  <dgm:constr type="ctrY" for="ch" forName="dot1" refType="h" fact="0.8839"/>
                  <dgm:constr type="w" for="ch" forName="dot1" refType="userD"/>
                  <dgm:constr type="h" for="ch" forName="dot1" refType="userD"/>
                  <dgm:constr type="ctrX" for="ch" forName="dot2" refType="w" fact="0.6616"/>
                  <dgm:constr type="ctrY" for="ch" forName="dot2" refType="h" fact="0.8967"/>
                  <dgm:constr type="w" for="ch" forName="dot2" refType="userD"/>
                  <dgm:constr type="h" for="ch" forName="dot2" refType="userD"/>
                  <dgm:constr type="ctrX" for="ch" forName="dot3" refType="w" fact="0.6845"/>
                  <dgm:constr type="ctrY" for="ch" forName="dot3" refType="h" fact="0.9076"/>
                  <dgm:constr type="w" for="ch" forName="dot3" refType="userD"/>
                  <dgm:constr type="h" for="ch" forName="dot3" refType="userD"/>
                  <dgm:constr type="ctrX" for="ch" forName="dot4" refType="w" fact="0.7077"/>
                  <dgm:constr type="ctrY" for="ch" forName="dot4" refType="h" fact="0.9165"/>
                  <dgm:constr type="w" for="ch" forName="dot4" refType="userD"/>
                  <dgm:constr type="h" for="ch" forName="dot4" refType="userD"/>
                  <dgm:constr type="ctrX" for="ch" forName="dot5" refType="w" fact="0.7312"/>
                  <dgm:constr type="ctrY" for="ch" forName="dot5" refType="h" fact="0.9234"/>
                  <dgm:constr type="w" for="ch" forName="dot5" refType="userD"/>
                  <dgm:constr type="h" for="ch" forName="dot5" refType="userD"/>
                  <dgm:constr type="ctrX" for="ch" forName="dot6" refType="w" fact="0.5117"/>
                  <dgm:constr type="ctrY" for="ch" forName="dot6" refType="h" fact="0.764"/>
                  <dgm:constr type="w" for="ch" forName="dot6" refType="userD"/>
                  <dgm:constr type="h" for="ch" forName="dot6" refType="userD"/>
                  <dgm:constr type="ctrX" for="ch" forName="dot7" refType="w" fact="0.5305"/>
                  <dgm:constr type="ctrY" for="ch" forName="dot7" refType="h" fact="0.7878"/>
                  <dgm:constr type="w" for="ch" forName="dot7" refType="userD"/>
                  <dgm:constr type="h" for="ch" forName="dot7" refType="userD"/>
                  <dgm:constr type="ctrX" for="ch" forName="dot8" refType="w" fact="0.4304"/>
                  <dgm:constr type="ctrY" for="ch" forName="dot8" refType="h" fact="0.6227"/>
                  <dgm:constr type="w" for="ch" forName="dot8" refType="userD"/>
                  <dgm:constr type="h" for="ch" forName="dot8" refType="userD"/>
                  <dgm:constr type="ctrX" for="ch" forName="dot9" refType="w" fact="0.3753"/>
                  <dgm:constr type="ctrY" for="ch" forName="dot9" refType="h" fact="0.4556"/>
                  <dgm:constr type="w" for="ch" forName="dot9" refType="userD"/>
                  <dgm:constr type="h" for="ch" forName="dot9" refType="userD"/>
                  <dgm:constr type="ctrX" for="ch" forName="dot10" refType="w" fact="0.3491"/>
                  <dgm:constr type="ctrY" for="ch" forName="dot10" refType="h" fact="0.2816"/>
                  <dgm:constr type="w" for="ch" forName="dot10" refType="userD"/>
                  <dgm:constr type="h" for="ch" forName="dot10" refType="userD"/>
                  <dgm:constr type="ctrX" for="ch" forName="dotArrow1" refType="w" fact="0.3719"/>
                  <dgm:constr type="ctrY" for="ch" forName="dotArrow1" refType="h" fact="0.0748"/>
                  <dgm:constr type="w" for="ch" forName="dotArrow1" refType="userD"/>
                  <dgm:constr type="h" for="ch" forName="dotArrow1" refType="userD"/>
                  <dgm:constr type="ctrX" for="ch" forName="dotArrow2" refType="w" fact="0.3563"/>
                  <dgm:constr type="ctrY" for="ch" forName="dotArrow2" refType="h" fact="0.0581"/>
                  <dgm:constr type="w" for="ch" forName="dotArrow2" refType="userD"/>
                  <dgm:constr type="h" for="ch" forName="dotArrow2" refType="userD"/>
                  <dgm:constr type="ctrX" for="ch" forName="dotArrow3" refType="w" fact="0.3407"/>
                  <dgm:constr type="ctrY" for="ch" forName="dotArrow3" refType="h" fact="0.0414"/>
                  <dgm:constr type="w" for="ch" forName="dotArrow3" refType="userD"/>
                  <dgm:constr type="h" for="ch" forName="dotArrow3" refType="userD"/>
                  <dgm:constr type="ctrX" for="ch" forName="dotArrow4" refType="w" fact="0.325"/>
                  <dgm:constr type="ctrY" for="ch" forName="dotArrow4" refType="h" fact="0.0581"/>
                  <dgm:constr type="w" for="ch" forName="dotArrow4" refType="userD"/>
                  <dgm:constr type="h" for="ch" forName="dotArrow4" refType="userD"/>
                  <dgm:constr type="ctrX" for="ch" forName="dotArrow5" refType="w" fact="0.3094"/>
                  <dgm:constr type="ctrY" for="ch" forName="dotArrow5" refType="h" fact="0.0748"/>
                  <dgm:constr type="w" for="ch" forName="dotArrow5" refType="userD"/>
                  <dgm:constr type="h" for="ch" forName="dotArrow5" refType="userD"/>
                  <dgm:constr type="ctrX" for="ch" forName="dotArrow6" refType="w" fact="0.3407"/>
                  <dgm:constr type="ctrY" for="ch" forName="dotArrow6" refType="h" fact="0.0766"/>
                  <dgm:constr type="w" for="ch" forName="dotArrow6" refType="userD"/>
                  <dgm:constr type="h" for="ch" forName="dotArrow6" refType="userD"/>
                  <dgm:constr type="ctrX" for="ch" forName="dotArrow7" refType="w" fact="0.3407"/>
                  <dgm:constr type="ctrY" for="ch" forName="dotArrow7" refType="h" fact="0.1118"/>
                  <dgm:constr type="w" for="ch" forName="dotArrow7" refType="userD"/>
                  <dgm:constr type="h" for="ch" forName="dotArrow7" refType="userD"/>
                  <dgm:constr type="r" for="ch" forName="parTx1" refType="w" fact="0.7909"/>
                  <dgm:constr type="t" for="ch" forName="parTx1" refType="h" fact="0.9433"/>
                  <dgm:constr type="w" for="ch" forName="parTx1" refType="w" fact="0.2275"/>
                  <dgm:constr type="h" for="ch" forName="parTx1" refType="h" fact="0.0811"/>
                  <dgm:constr type="ctrX" for="ch" forName="picture1" refType="w" fact="0.8012"/>
                  <dgm:constr type="ctrY" for="ch" forName="picture1" refType="h" fact="0.9322"/>
                  <dgm:constr type="w" for="ch" forName="picture1" refType="w" fact="0.1055"/>
                  <dgm:constr type="h" for="ch" forName="picture1" refType="h" fact="0.140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727"/>
                  <dgm:constr type="t" for="ch" forName="parTx2" refType="h" fact="0.8468"/>
                  <dgm:constr type="w" for="ch" forName="parTx2" refType="w" fact="0.2275"/>
                  <dgm:constr type="h" for="ch" forName="parTx2" refType="h" fact="0.0811"/>
                  <dgm:constr type="ctrX" for="ch" forName="picture2" refType="w" fact="0.5831"/>
                  <dgm:constr type="ctrY" for="ch" forName="picture2" refType="h" fact="0.8357"/>
                  <dgm:constr type="w" for="ch" forName="picture2" refType="w" fact="0.1055"/>
                  <dgm:constr type="h" for="ch" forName="picture2" refType="h" fact="0.140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651"/>
                  <dgm:constr type="t" for="ch" forName="parTx3" refType="h" fact="0.7023"/>
                  <dgm:constr type="w" for="ch" forName="parTx3" refType="w" fact="0.2275"/>
                  <dgm:constr type="h" for="ch" forName="parTx3" refType="h" fact="0.0811"/>
                  <dgm:constr type="ctrX" for="ch" forName="picture3" refType="w" fact="0.4755"/>
                  <dgm:constr type="ctrY" for="ch" forName="picture3" refType="h" fact="0.6912"/>
                  <dgm:constr type="w" for="ch" forName="picture3" refType="w" fact="0.1055"/>
                  <dgm:constr type="h" for="ch" forName="picture3" refType="h" fact="0.140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002"/>
                  <dgm:constr type="t" for="ch" forName="parTx4" refType="h" fact="0.5441"/>
                  <dgm:constr type="w" for="ch" forName="parTx4" refType="w" fact="0.2275"/>
                  <dgm:constr type="h" for="ch" forName="parTx4" refType="h" fact="0.0811"/>
                  <dgm:constr type="ctrX" for="ch" forName="picture4" refType="w" fact="0.4106"/>
                  <dgm:constr type="ctrY" for="ch" forName="picture4" refType="h" fact="0.533"/>
                  <dgm:constr type="w" for="ch" forName="picture4" refType="w" fact="0.1055"/>
                  <dgm:constr type="h" for="ch" forName="picture4" refType="h" fact="0.1403"/>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584"/>
                  <dgm:constr type="t" for="ch" forName="parTx5" refType="h" fact="0.3737"/>
                  <dgm:constr type="w" for="ch" forName="parTx5" refType="w" fact="0.2275"/>
                  <dgm:constr type="h" for="ch" forName="parTx5" refType="h" fact="0.0811"/>
                  <dgm:constr type="ctrX" for="ch" forName="picture5" refType="w" fact="0.3687"/>
                  <dgm:constr type="ctrY" for="ch" forName="picture5" refType="h" fact="0.3626"/>
                  <dgm:constr type="w" for="ch" forName="picture5" refType="w" fact="0.1055"/>
                  <dgm:constr type="h" for="ch" forName="picture5" refType="h" fact="0.1403"/>
                  <dgm:constr type="r" for="ch" forName="desTx5" refType="l" refFor="ch" refForName="parTx5"/>
                  <dgm:constr type="l" for="ch" forName="desTx5"/>
                  <dgm:constr type="t" for="ch" forName="desTx5" refType="t" refFor="ch" refForName="parTx5"/>
                  <dgm:constr type="h" for="ch" forName="desTx5" refType="h" refFor="ch" refForName="parTx5"/>
                  <dgm:constr type="r" for="ch" forName="parTx6" refType="w" fact="0.3356"/>
                  <dgm:constr type="t" for="ch" forName="parTx6" refType="h" fact="0.2061"/>
                  <dgm:constr type="w" for="ch" forName="parTx6" refType="w" fact="0.2275"/>
                  <dgm:constr type="h" for="ch" forName="parTx6" refType="h" fact="0.0811"/>
                  <dgm:constr type="ctrX" for="ch" forName="picture6" refType="w" fact="0.3459"/>
                  <dgm:constr type="ctrY" for="ch" forName="picture6" refType="h" fact="0.195"/>
                  <dgm:constr type="w" for="ch" forName="picture6" refType="w" fact="0.1055"/>
                  <dgm:constr type="h" for="ch" forName="picture6" refType="h" fact="0.1403"/>
                  <dgm:constr type="r" for="ch" forName="desTx6" refType="l" refFor="ch" refForName="parTx6"/>
                  <dgm:constr type="l" for="ch" forName="desTx6"/>
                  <dgm:constr type="t" for="ch" forName="desTx6" refType="t" refFor="ch" refForName="parTx6"/>
                  <dgm:constr type="h" for="ch" forName="desTx6" refType="h" refFor="ch" refForName="parTx6"/>
                </dgm:constrLst>
              </dgm:if>
              <dgm:else name="Name61">
                <dgm:alg type="composite">
                  <dgm:param type="ar" val="1.122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userD" refType="w" fact="0.0125"/>
                  <dgm:constr type="ctrX" for="ch" forName="dot1" refType="w" fact="0.5724"/>
                  <dgm:constr type="ctrY" for="ch" forName="dot1" refType="h" fact="0.8839"/>
                  <dgm:constr type="w" for="ch" forName="dot1" refType="userD"/>
                  <dgm:constr type="h" for="ch" forName="dot1" refType="userD"/>
                  <dgm:constr type="ctrX" for="ch" forName="dot2" refType="w" fact="0.599"/>
                  <dgm:constr type="ctrY" for="ch" forName="dot2" refType="h" fact="0.8967"/>
                  <dgm:constr type="w" for="ch" forName="dot2" refType="userD"/>
                  <dgm:constr type="h" for="ch" forName="dot2" refType="userD"/>
                  <dgm:constr type="ctrX" for="ch" forName="dot3" refType="w" fact="0.6261"/>
                  <dgm:constr type="ctrY" for="ch" forName="dot3" refType="h" fact="0.9076"/>
                  <dgm:constr type="w" for="ch" forName="dot3" refType="userD"/>
                  <dgm:constr type="h" for="ch" forName="dot3" refType="userD"/>
                  <dgm:constr type="ctrX" for="ch" forName="dot4" refType="w" fact="0.6536"/>
                  <dgm:constr type="ctrY" for="ch" forName="dot4" refType="h" fact="0.9165"/>
                  <dgm:constr type="w" for="ch" forName="dot4" refType="userD"/>
                  <dgm:constr type="h" for="ch" forName="dot4" refType="userD"/>
                  <dgm:constr type="ctrX" for="ch" forName="dot5" refType="w" fact="0.6814"/>
                  <dgm:constr type="ctrY" for="ch" forName="dot5" refType="h" fact="0.9234"/>
                  <dgm:constr type="w" for="ch" forName="dot5" refType="userD"/>
                  <dgm:constr type="h" for="ch" forName="dot5" refType="userD"/>
                  <dgm:constr type="ctrX" for="ch" forName="dot6" refType="w" fact="0.4214"/>
                  <dgm:constr type="ctrY" for="ch" forName="dot6" refType="h" fact="0.764"/>
                  <dgm:constr type="w" for="ch" forName="dot6" refType="userD"/>
                  <dgm:constr type="h" for="ch" forName="dot6" refType="userD"/>
                  <dgm:constr type="ctrX" for="ch" forName="dot7" refType="w" fact="0.4436"/>
                  <dgm:constr type="ctrY" for="ch" forName="dot7" refType="h" fact="0.7878"/>
                  <dgm:constr type="w" for="ch" forName="dot7" refType="userD"/>
                  <dgm:constr type="h" for="ch" forName="dot7" refType="userD"/>
                  <dgm:constr type="ctrX" for="ch" forName="dot8" refType="w" fact="0.325"/>
                  <dgm:constr type="ctrY" for="ch" forName="dot8" refType="h" fact="0.6227"/>
                  <dgm:constr type="w" for="ch" forName="dot8" refType="userD"/>
                  <dgm:constr type="h" for="ch" forName="dot8" refType="userD"/>
                  <dgm:constr type="ctrX" for="ch" forName="dot9" refType="w" fact="0.2597"/>
                  <dgm:constr type="ctrY" for="ch" forName="dot9" refType="h" fact="0.4556"/>
                  <dgm:constr type="w" for="ch" forName="dot9" refType="userD"/>
                  <dgm:constr type="h" for="ch" forName="dot9" refType="userD"/>
                  <dgm:constr type="ctrX" for="ch" forName="dot10" refType="w" fact="0.2286"/>
                  <dgm:constr type="ctrY" for="ch" forName="dot10" refType="h" fact="0.2816"/>
                  <dgm:constr type="w" for="ch" forName="dot10" refType="userD"/>
                  <dgm:constr type="h" for="ch" forName="dot10" refType="userD"/>
                  <dgm:constr type="ctrX" for="ch" forName="dotArrow1" refType="w" fact="0.2557"/>
                  <dgm:constr type="ctrY" for="ch" forName="dotArrow1" refType="h" fact="0.0748"/>
                  <dgm:constr type="w" for="ch" forName="dotArrow1" refType="userD"/>
                  <dgm:constr type="h" for="ch" forName="dotArrow1" refType="userD"/>
                  <dgm:constr type="ctrX" for="ch" forName="dotArrow2" refType="w" fact="0.2372"/>
                  <dgm:constr type="ctrY" for="ch" forName="dotArrow2" refType="h" fact="0.0581"/>
                  <dgm:constr type="w" for="ch" forName="dotArrow2" refType="userD"/>
                  <dgm:constr type="h" for="ch" forName="dotArrow2" refType="userD"/>
                  <dgm:constr type="ctrX" for="ch" forName="dotArrow3" refType="w" fact="0.2187"/>
                  <dgm:constr type="ctrY" for="ch" forName="dotArrow3" refType="h" fact="0.0414"/>
                  <dgm:constr type="w" for="ch" forName="dotArrow3" refType="userD"/>
                  <dgm:constr type="h" for="ch" forName="dotArrow3" refType="userD"/>
                  <dgm:constr type="ctrX" for="ch" forName="dotArrow4" refType="w" fact="0.2001"/>
                  <dgm:constr type="ctrY" for="ch" forName="dotArrow4" refType="h" fact="0.0581"/>
                  <dgm:constr type="w" for="ch" forName="dotArrow4" refType="userD"/>
                  <dgm:constr type="h" for="ch" forName="dotArrow4" refType="userD"/>
                  <dgm:constr type="ctrX" for="ch" forName="dotArrow5" refType="w" fact="0.1816"/>
                  <dgm:constr type="ctrY" for="ch" forName="dotArrow5" refType="h" fact="0.0748"/>
                  <dgm:constr type="w" for="ch" forName="dotArrow5" refType="userD"/>
                  <dgm:constr type="h" for="ch" forName="dotArrow5" refType="userD"/>
                  <dgm:constr type="ctrX" for="ch" forName="dotArrow6" refType="w" fact="0.2187"/>
                  <dgm:constr type="ctrY" for="ch" forName="dotArrow6" refType="h" fact="0.0766"/>
                  <dgm:constr type="w" for="ch" forName="dotArrow6" refType="userD"/>
                  <dgm:constr type="h" for="ch" forName="dotArrow6" refType="userD"/>
                  <dgm:constr type="ctrX" for="ch" forName="dotArrow7" refType="w" fact="0.2187"/>
                  <dgm:constr type="ctrY" for="ch" forName="dotArrow7" refType="h" fact="0.1118"/>
                  <dgm:constr type="w" for="ch" forName="dotArrow7" refType="userD"/>
                  <dgm:constr type="h" for="ch" forName="dotArrow7" refType="userD"/>
                  <dgm:constr type="r" for="ch" forName="parTx1" refType="w" fact="0.7522"/>
                  <dgm:constr type="t" for="ch" forName="parTx1" refType="h" fact="0.9416"/>
                  <dgm:constr type="w" for="ch" forName="parTx1" refType="w" fact="0.2696"/>
                  <dgm:constr type="h" for="ch" forName="parTx1" refType="h" fact="0.0811"/>
                  <dgm:constr type="ctrX" for="ch" forName="picture1" refType="w" fact="0.7644"/>
                  <dgm:constr type="ctrY" for="ch" forName="picture1" refType="h" fact="0.9322"/>
                  <dgm:constr type="w" for="ch" forName="picture1" refType="w" fact="0.125"/>
                  <dgm:constr type="h" for="ch" forName="picture1" refType="h" fact="0.1403"/>
                  <dgm:constr type="r" for="ch" forName="parTx2" refType="w" fact="0.4937"/>
                  <dgm:constr type="t" for="ch" forName="parTx2" refType="h" fact="0.8451"/>
                  <dgm:constr type="w" for="ch" forName="parTx2" refType="w" fact="0.2696"/>
                  <dgm:constr type="h" for="ch" forName="parTx2" refType="h" fact="0.0811"/>
                  <dgm:constr type="ctrX" for="ch" forName="picture2" refType="w" fact="0.5059"/>
                  <dgm:constr type="ctrY" for="ch" forName="picture2" refType="h" fact="0.8357"/>
                  <dgm:constr type="w" for="ch" forName="picture2" refType="w" fact="0.125"/>
                  <dgm:constr type="h" for="ch" forName="picture2" refType="h" fact="0.1403"/>
                  <dgm:constr type="r" for="ch" forName="parTx3" refType="w" fact="0.3662"/>
                  <dgm:constr type="t" for="ch" forName="parTx3" refType="h" fact="0.7006"/>
                  <dgm:constr type="w" for="ch" forName="parTx3" refType="w" fact="0.2696"/>
                  <dgm:constr type="h" for="ch" forName="parTx3" refType="h" fact="0.0811"/>
                  <dgm:constr type="ctrX" for="ch" forName="picture3" refType="w" fact="0.3784"/>
                  <dgm:constr type="ctrY" for="ch" forName="picture3" refType="h" fact="0.6912"/>
                  <dgm:constr type="w" for="ch" forName="picture3" refType="w" fact="0.125"/>
                  <dgm:constr type="h" for="ch" forName="picture3" refType="h" fact="0.1403"/>
                  <dgm:constr type="r" for="ch" forName="parTx4" refType="w" fact="0.2893"/>
                  <dgm:constr type="t" for="ch" forName="parTx4" refType="h" fact="0.5424"/>
                  <dgm:constr type="w" for="ch" forName="parTx4" refType="w" fact="0.2696"/>
                  <dgm:constr type="h" for="ch" forName="parTx4" refType="h" fact="0.0811"/>
                  <dgm:constr type="ctrX" for="ch" forName="picture4" refType="w" fact="0.3015"/>
                  <dgm:constr type="ctrY" for="ch" forName="picture4" refType="h" fact="0.533"/>
                  <dgm:constr type="w" for="ch" forName="picture4" refType="w" fact="0.125"/>
                  <dgm:constr type="h" for="ch" forName="picture4" refType="h" fact="0.1403"/>
                  <dgm:constr type="r" for="ch" forName="parTx5" refType="w" fact="0.2397"/>
                  <dgm:constr type="t" for="ch" forName="parTx5" refType="h" fact="0.372"/>
                  <dgm:constr type="w" for="ch" forName="parTx5" refType="w" fact="0.2696"/>
                  <dgm:constr type="h" for="ch" forName="parTx5" refType="h" fact="0.0811"/>
                  <dgm:constr type="ctrX" for="ch" forName="picture5" refType="w" fact="0.2519"/>
                  <dgm:constr type="ctrY" for="ch" forName="picture5" refType="h" fact="0.3626"/>
                  <dgm:constr type="w" for="ch" forName="picture5" refType="w" fact="0.125"/>
                  <dgm:constr type="h" for="ch" forName="picture5" refType="h" fact="0.1403"/>
                  <dgm:constr type="r" for="ch" forName="parTx6" refType="w" fact="0.2127"/>
                  <dgm:constr type="t" for="ch" forName="parTx6" refType="h" fact="0.2044"/>
                  <dgm:constr type="w" for="ch" forName="parTx6" refType="w" fact="0.2696"/>
                  <dgm:constr type="h" for="ch" forName="parTx6" refType="h" fact="0.0811"/>
                  <dgm:constr type="ctrX" for="ch" forName="picture6" refType="w" fact="0.2249"/>
                  <dgm:constr type="ctrY" for="ch" forName="picture6" refType="h" fact="0.195"/>
                  <dgm:constr type="w" for="ch" forName="picture6" refType="w" fact="0.125"/>
                  <dgm:constr type="h" for="ch" forName="picture6" refType="h" fact="0.1403"/>
                </dgm:constrLst>
              </dgm:else>
            </dgm:choose>
          </dgm:else>
        </dgm:choose>
      </dgm:if>
      <dgm:else name="Name62">
        <dgm:choose name="Name63">
          <dgm:if name="Name64" func="var" arg="dir" op="equ" val="norm">
            <dgm:choose name="Name65">
              <dgm:if name="Name66" axis="des" func="maxDepth" op="gt" val="1">
                <dgm:alg type="composite">
                  <dgm:param type="ar" val="1.2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primFontSz" for="ch" forName="desTx7" refType="primFontSz" refFor="ch" refForName="desTx1" op="equ"/>
                  <dgm:constr type="userD" refType="w" fact="0.0097"/>
                  <dgm:constr type="ctrX" for="ch" forName="dot1" refType="w" fact="0.3909"/>
                  <dgm:constr type="ctrY" for="ch" forName="dot1" refType="h" fact="0.8342"/>
                  <dgm:constr type="w" for="ch" forName="dot1" refType="userD"/>
                  <dgm:constr type="h" for="ch" forName="dot1" refType="userD"/>
                  <dgm:constr type="ctrX" for="ch" forName="dot2" refType="w" fact="0.3721"/>
                  <dgm:constr type="ctrY" for="ch" forName="dot2" refType="h" fact="0.8448"/>
                  <dgm:constr type="w" for="ch" forName="dot2" refType="userD"/>
                  <dgm:constr type="h" for="ch" forName="dot2" refType="userD"/>
                  <dgm:constr type="ctrX" for="ch" forName="dot3" refType="w" fact="0.353"/>
                  <dgm:constr type="ctrY" for="ch" forName="dot3" refType="h" fact="0.8539"/>
                  <dgm:constr type="w" for="ch" forName="dot3" refType="userD"/>
                  <dgm:constr type="h" for="ch" forName="dot3" refType="userD"/>
                  <dgm:constr type="ctrX" for="ch" forName="dot4" refType="w" fact="0.3337"/>
                  <dgm:constr type="ctrY" for="ch" forName="dot4" refType="h" fact="0.8615"/>
                  <dgm:constr type="w" for="ch" forName="dot4" refType="userD"/>
                  <dgm:constr type="h" for="ch" forName="dot4" refType="userD"/>
                  <dgm:constr type="ctrX" for="ch" forName="dot5" refType="w" fact="0.3142"/>
                  <dgm:constr type="ctrY" for="ch" forName="dot5" refType="h" fact="0.8676"/>
                  <dgm:constr type="w" for="ch" forName="dot5" refType="userD"/>
                  <dgm:constr type="h" for="ch" forName="dot5" refType="userD"/>
                  <dgm:constr type="ctrX" for="ch" forName="dot6" refType="w" fact="0.5088"/>
                  <dgm:constr type="ctrY" for="ch" forName="dot6" refType="h" fact="0.7255"/>
                  <dgm:constr type="w" for="ch" forName="dot6" refType="userD"/>
                  <dgm:constr type="h" for="ch" forName="dot6" refType="userD"/>
                  <dgm:constr type="ctrX" for="ch" forName="dot7" refType="w" fact="0.4926"/>
                  <dgm:constr type="ctrY" for="ch" forName="dot7" refType="h" fact="0.7454"/>
                  <dgm:constr type="w" for="ch" forName="dot7" refType="userD"/>
                  <dgm:constr type="h" for="ch" forName="dot7" refType="userD"/>
                  <dgm:constr type="ctrX" for="ch" forName="dot8" refType="w" fact="0.5836"/>
                  <dgm:constr type="ctrY" for="ch" forName="dot8" refType="h" fact="0.6026"/>
                  <dgm:constr type="w" for="ch" forName="dot8" refType="userD"/>
                  <dgm:constr type="h" for="ch" forName="dot8" refType="userD"/>
                  <dgm:constr type="ctrX" for="ch" forName="dot9" refType="w" fact="0.6371"/>
                  <dgm:constr type="ctrY" for="ch" forName="dot9" refType="h" fact="0.4632"/>
                  <dgm:constr type="w" for="ch" forName="dot9" refType="userD"/>
                  <dgm:constr type="h" for="ch" forName="dot9" refType="userD"/>
                  <dgm:constr type="ctrX" for="ch" forName="dot10" refType="w" fact="0.6701"/>
                  <dgm:constr type="ctrY" for="ch" forName="dot10" refType="h" fact="0.3187"/>
                  <dgm:constr type="w" for="ch" forName="dot10" refType="userD"/>
                  <dgm:constr type="h" for="ch" forName="dot10" refType="userD"/>
                  <dgm:constr type="ctrX" for="ch" forName="dot11" refType="w" fact="0.6853"/>
                  <dgm:constr type="ctrY" for="ch" forName="dot11" refType="h" fact="0.1763"/>
                  <dgm:constr type="w" for="ch" forName="dot11" refType="userD"/>
                  <dgm:constr type="h" for="ch" forName="dot11" refType="userD"/>
                  <dgm:constr type="ctrX" for="ch" forName="dotArrow1" refType="w" fact="0.6627"/>
                  <dgm:constr type="ctrY" for="ch" forName="dotArrow1" refType="h" fact="-0.0099"/>
                  <dgm:constr type="w" for="ch" forName="dotArrow1" refType="userD"/>
                  <dgm:constr type="h" for="ch" forName="dotArrow1" refType="userD"/>
                  <dgm:constr type="ctrX" for="ch" forName="dotArrow2" refType="w" fact="0.6773"/>
                  <dgm:constr type="ctrY" for="ch" forName="dotArrow2" refType="h" fact="-0.0239"/>
                  <dgm:constr type="w" for="ch" forName="dotArrow2" refType="userD"/>
                  <dgm:constr type="h" for="ch" forName="dotArrow2" refType="userD"/>
                  <dgm:constr type="ctrX" for="ch" forName="dotArrow3" refType="w" fact="0.6919"/>
                  <dgm:constr type="ctrY" for="ch" forName="dotArrow3" refType="h" fact="-0.0378"/>
                  <dgm:constr type="w" for="ch" forName="dotArrow3" refType="userD"/>
                  <dgm:constr type="h" for="ch" forName="dotArrow3" refType="userD"/>
                  <dgm:constr type="ctrX" for="ch" forName="dotArrow4" refType="w" fact="0.7065"/>
                  <dgm:constr type="ctrY" for="ch" forName="dotArrow4" refType="h" fact="-0.0239"/>
                  <dgm:constr type="w" for="ch" forName="dotArrow4" refType="userD"/>
                  <dgm:constr type="h" for="ch" forName="dotArrow4" refType="userD"/>
                  <dgm:constr type="ctrX" for="ch" forName="dotArrow5" refType="w" fact="0.7212"/>
                  <dgm:constr type="ctrY" for="ch" forName="dotArrow5" refType="h" fact="-0.0099"/>
                  <dgm:constr type="w" for="ch" forName="dotArrow5" refType="userD"/>
                  <dgm:constr type="h" for="ch" forName="dotArrow5" refType="userD"/>
                  <dgm:constr type="ctrX" for="ch" forName="dotArrow6" refType="w" fact="0.6919"/>
                  <dgm:constr type="ctrY" for="ch" forName="dotArrow6" refType="h" fact="-0.0084"/>
                  <dgm:constr type="w" for="ch" forName="dotArrow6" refType="userD"/>
                  <dgm:constr type="h" for="ch" forName="dotArrow6" refType="userD"/>
                  <dgm:constr type="ctrX" for="ch" forName="dotArrow7" refType="w" fact="0.6919"/>
                  <dgm:constr type="ctrY" for="ch" forName="dotArrow7" refType="h" fact="0.0211"/>
                  <dgm:constr type="w" for="ch" forName="dotArrow7" refType="userD"/>
                  <dgm:constr type="h" for="ch" forName="dotArrow7" refType="userD"/>
                  <dgm:constr type="l" for="ch" forName="parTx1" refType="w" fact="0.2556"/>
                  <dgm:constr type="t" for="ch" forName="parTx1" refType="h" fact="0.8856"/>
                  <dgm:constr type="w" for="ch" forName="parTx1" refType="w" fact="0.2101"/>
                  <dgm:constr type="h" for="ch" forName="parTx1" refType="h" fact="0.0704"/>
                  <dgm:constr type="ctrX" for="ch" forName="picture1" refType="w" fact="0.246"/>
                  <dgm:constr type="ctrY" for="ch" forName="picture1" refType="h" fact="0.8769"/>
                  <dgm:constr type="w" for="ch" forName="picture1" refType="w" fact="0.0974"/>
                  <dgm:constr type="h" for="ch" forName="picture1" refType="h" fact="0.1218"/>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535"/>
                  <dgm:constr type="t" for="ch" forName="parTx2" refType="h" fact="0.7956"/>
                  <dgm:constr type="w" for="ch" forName="parTx2" refType="w" fact="0.2101"/>
                  <dgm:constr type="h" for="ch" forName="parTx2" refType="h" fact="0.0704"/>
                  <dgm:constr type="ctrX" for="ch" forName="picture2" refType="w" fact="0.4439"/>
                  <dgm:constr type="ctrY" for="ch" forName="picture2" refType="h" fact="0.787"/>
                  <dgm:constr type="w" for="ch" forName="picture2" refType="w" fact="0.0974"/>
                  <dgm:constr type="h" for="ch" forName="picture2" refType="h" fact="0.1218"/>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511"/>
                  <dgm:constr type="t" for="ch" forName="parTx3" refType="h" fact="0.673"/>
                  <dgm:constr type="w" for="ch" forName="parTx3" refType="w" fact="0.2101"/>
                  <dgm:constr type="h" for="ch" forName="parTx3" refType="h" fact="0.0704"/>
                  <dgm:constr type="ctrX" for="ch" forName="picture3" refType="w" fact="0.5415"/>
                  <dgm:constr type="ctrY" for="ch" forName="picture3" refType="h" fact="0.6644"/>
                  <dgm:constr type="w" for="ch" forName="picture3" refType="w" fact="0.0974"/>
                  <dgm:constr type="h" for="ch" forName="picture3" refType="h" fact="0.1218"/>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6132"/>
                  <dgm:constr type="t" for="ch" forName="parTx4" refType="h" fact="0.538"/>
                  <dgm:constr type="w" for="ch" forName="parTx4" refType="w" fact="0.2101"/>
                  <dgm:constr type="h" for="ch" forName="parTx4" refType="h" fact="0.0704"/>
                  <dgm:constr type="ctrX" for="ch" forName="picture4" refType="w" fact="0.6037"/>
                  <dgm:constr type="ctrY" for="ch" forName="picture4" refType="h" fact="0.5294"/>
                  <dgm:constr type="w" for="ch" forName="picture4" refType="w" fact="0.0974"/>
                  <dgm:constr type="h" for="ch" forName="picture4" refType="h" fact="0.1218"/>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576"/>
                  <dgm:constr type="t" for="ch" forName="parTx5" refType="h" fact="0.3951"/>
                  <dgm:constr type="w" for="ch" forName="parTx5" refType="w" fact="0.2101"/>
                  <dgm:constr type="h" for="ch" forName="parTx5" refType="h" fact="0.0704"/>
                  <dgm:constr type="ctrX" for="ch" forName="picture5" refType="w" fact="0.648"/>
                  <dgm:constr type="ctrY" for="ch" forName="picture5" refType="h" fact="0.3864"/>
                  <dgm:constr type="w" for="ch" forName="picture5" refType="w" fact="0.0974"/>
                  <dgm:constr type="h" for="ch" forName="picture5" refType="h" fact="0.1218"/>
                  <dgm:constr type="l" for="ch" forName="desTx5" refType="r" refFor="ch" refForName="parTx5"/>
                  <dgm:constr type="r" for="ch" forName="desTx5" refType="w"/>
                  <dgm:constr type="t" for="ch" forName="desTx5" refType="t" refFor="ch" refForName="parTx5"/>
                  <dgm:constr type="h" for="ch" forName="desTx5" refType="h" refFor="ch" refForName="parTx5"/>
                  <dgm:constr type="l" for="ch" forName="parTx6" refType="w" fact="0.6828"/>
                  <dgm:constr type="t" for="ch" forName="parTx6" refType="h" fact="0.2531"/>
                  <dgm:constr type="w" for="ch" forName="parTx6" refType="w" fact="0.2101"/>
                  <dgm:constr type="h" for="ch" forName="parTx6" refType="h" fact="0.0704"/>
                  <dgm:constr type="ctrX" for="ch" forName="picture6" refType="w" fact="0.6733"/>
                  <dgm:constr type="ctrY" for="ch" forName="picture6" refType="h" fact="0.2444"/>
                  <dgm:constr type="w" for="ch" forName="picture6" refType="w" fact="0.0974"/>
                  <dgm:constr type="h" for="ch" forName="picture6" refType="h" fact="0.1218"/>
                  <dgm:constr type="l" for="ch" forName="desTx6" refType="r" refFor="ch" refForName="parTx6"/>
                  <dgm:constr type="r" for="ch" forName="desTx6" refType="w"/>
                  <dgm:constr type="t" for="ch" forName="desTx6" refType="t" refFor="ch" refForName="parTx6"/>
                  <dgm:constr type="h" for="ch" forName="desTx6" refType="h" refFor="ch" refForName="parTx6"/>
                  <dgm:constr type="l" for="ch" forName="parTx7" refType="w" fact="0.6966"/>
                  <dgm:constr type="t" for="ch" forName="parTx7" refType="h" fact="0.1162"/>
                  <dgm:constr type="w" for="ch" forName="parTx7" refType="w" fact="0.2101"/>
                  <dgm:constr type="h" for="ch" forName="parTx7" refType="h" fact="0.0704"/>
                  <dgm:constr type="ctrX" for="ch" forName="picture7" refType="w" fact="0.6871"/>
                  <dgm:constr type="ctrY" for="ch" forName="picture7" refType="h" fact="0.1075"/>
                  <dgm:constr type="w" for="ch" forName="picture7" refType="w" fact="0.0974"/>
                  <dgm:constr type="h" for="ch" forName="picture7" refType="h" fact="0.1218"/>
                  <dgm:constr type="l" for="ch" forName="desTx7" refType="r" refFor="ch" refForName="parTx7"/>
                  <dgm:constr type="r" for="ch" forName="desTx7" refType="w"/>
                  <dgm:constr type="t" for="ch" forName="desTx7" refType="t" refFor="ch" refForName="parTx7"/>
                  <dgm:constr type="h" for="ch" forName="desTx7" refType="h" refFor="ch" refForName="parTx7"/>
                </dgm:constrLst>
              </dgm:if>
              <dgm:else name="Name67">
                <dgm:alg type="composite">
                  <dgm:param type="ar" val="1.096"/>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userD" refType="w" fact="0.0111"/>
                  <dgm:constr type="ctrX" for="ch" forName="dot1" refType="w" fact="0.4459"/>
                  <dgm:constr type="ctrY" for="ch" forName="dot1" refType="h" fact="0.8342"/>
                  <dgm:constr type="w" for="ch" forName="dot1" refType="userD"/>
                  <dgm:constr type="h" for="ch" forName="dot1" refType="userD"/>
                  <dgm:constr type="ctrX" for="ch" forName="dot2" refType="w" fact="0.4244"/>
                  <dgm:constr type="ctrY" for="ch" forName="dot2" refType="h" fact="0.8448"/>
                  <dgm:constr type="w" for="ch" forName="dot2" refType="userD"/>
                  <dgm:constr type="h" for="ch" forName="dot2" refType="userD"/>
                  <dgm:constr type="ctrX" for="ch" forName="dot3" refType="w" fact="0.4026"/>
                  <dgm:constr type="ctrY" for="ch" forName="dot3" refType="h" fact="0.8539"/>
                  <dgm:constr type="w" for="ch" forName="dot3" refType="userD"/>
                  <dgm:constr type="h" for="ch" forName="dot3" refType="userD"/>
                  <dgm:constr type="ctrX" for="ch" forName="dot4" refType="w" fact="0.3806"/>
                  <dgm:constr type="ctrY" for="ch" forName="dot4" refType="h" fact="0.8615"/>
                  <dgm:constr type="w" for="ch" forName="dot4" refType="userD"/>
                  <dgm:constr type="h" for="ch" forName="dot4" refType="userD"/>
                  <dgm:constr type="ctrX" for="ch" forName="dot5" refType="w" fact="0.3584"/>
                  <dgm:constr type="ctrY" for="ch" forName="dot5" refType="h" fact="0.8676"/>
                  <dgm:constr type="w" for="ch" forName="dot5" refType="userD"/>
                  <dgm:constr type="h" for="ch" forName="dot5" refType="userD"/>
                  <dgm:constr type="ctrX" for="ch" forName="dot6" refType="w" fact="0.5803"/>
                  <dgm:constr type="ctrY" for="ch" forName="dot6" refType="h" fact="0.7255"/>
                  <dgm:constr type="w" for="ch" forName="dot6" refType="userD"/>
                  <dgm:constr type="h" for="ch" forName="dot6" refType="userD"/>
                  <dgm:constr type="ctrX" for="ch" forName="dot7" refType="w" fact="0.5618"/>
                  <dgm:constr type="ctrY" for="ch" forName="dot7" refType="h" fact="0.7454"/>
                  <dgm:constr type="w" for="ch" forName="dot7" refType="userD"/>
                  <dgm:constr type="h" for="ch" forName="dot7" refType="userD"/>
                  <dgm:constr type="ctrX" for="ch" forName="dot8" refType="w" fact="0.6656"/>
                  <dgm:constr type="ctrY" for="ch" forName="dot8" refType="h" fact="0.6026"/>
                  <dgm:constr type="w" for="ch" forName="dot8" refType="userD"/>
                  <dgm:constr type="h" for="ch" forName="dot8" refType="userD"/>
                  <dgm:constr type="ctrX" for="ch" forName="dot9" refType="w" fact="0.7266"/>
                  <dgm:constr type="ctrY" for="ch" forName="dot9" refType="h" fact="0.4632"/>
                  <dgm:constr type="w" for="ch" forName="dot9" refType="userD"/>
                  <dgm:constr type="h" for="ch" forName="dot9" refType="userD"/>
                  <dgm:constr type="ctrX" for="ch" forName="dot10" refType="w" fact="0.7643"/>
                  <dgm:constr type="ctrY" for="ch" forName="dot10" refType="h" fact="0.3187"/>
                  <dgm:constr type="w" for="ch" forName="dot10" refType="userD"/>
                  <dgm:constr type="h" for="ch" forName="dot10" refType="userD"/>
                  <dgm:constr type="ctrX" for="ch" forName="dot11" refType="w" fact="0.7816"/>
                  <dgm:constr type="ctrY" for="ch" forName="dot11" refType="h" fact="0.1763"/>
                  <dgm:constr type="w" for="ch" forName="dot11" refType="userD"/>
                  <dgm:constr type="h" for="ch" forName="dot11" refType="userD"/>
                  <dgm:constr type="ctrX" for="ch" forName="dotArrow1" refType="w" fact="0.7558"/>
                  <dgm:constr type="ctrY" for="ch" forName="dotArrow1" refType="h" fact="-0.0099"/>
                  <dgm:constr type="w" for="ch" forName="dotArrow1" refType="userD"/>
                  <dgm:constr type="h" for="ch" forName="dotArrow1" refType="userD"/>
                  <dgm:constr type="ctrX" for="ch" forName="dotArrow2" refType="w" fact="0.7725"/>
                  <dgm:constr type="ctrY" for="ch" forName="dotArrow2" refType="h" fact="-0.0239"/>
                  <dgm:constr type="w" for="ch" forName="dotArrow2" refType="userD"/>
                  <dgm:constr type="h" for="ch" forName="dotArrow2" refType="userD"/>
                  <dgm:constr type="ctrX" for="ch" forName="dotArrow3" refType="w" fact="0.7892"/>
                  <dgm:constr type="ctrY" for="ch" forName="dotArrow3" refType="h" fact="-0.0378"/>
                  <dgm:constr type="w" for="ch" forName="dotArrow3" refType="userD"/>
                  <dgm:constr type="h" for="ch" forName="dotArrow3" refType="userD"/>
                  <dgm:constr type="ctrX" for="ch" forName="dotArrow4" refType="w" fact="0.8058"/>
                  <dgm:constr type="ctrY" for="ch" forName="dotArrow4" refType="h" fact="-0.0239"/>
                  <dgm:constr type="w" for="ch" forName="dotArrow4" refType="userD"/>
                  <dgm:constr type="h" for="ch" forName="dotArrow4" refType="userD"/>
                  <dgm:constr type="ctrX" for="ch" forName="dotArrow5" refType="w" fact="0.8225"/>
                  <dgm:constr type="ctrY" for="ch" forName="dotArrow5" refType="h" fact="-0.0099"/>
                  <dgm:constr type="w" for="ch" forName="dotArrow5" refType="userD"/>
                  <dgm:constr type="h" for="ch" forName="dotArrow5" refType="userD"/>
                  <dgm:constr type="ctrX" for="ch" forName="dotArrow6" refType="w" fact="0.7892"/>
                  <dgm:constr type="ctrY" for="ch" forName="dotArrow6" refType="h" fact="-0.0084"/>
                  <dgm:constr type="w" for="ch" forName="dotArrow6" refType="userD"/>
                  <dgm:constr type="h" for="ch" forName="dotArrow6" refType="userD"/>
                  <dgm:constr type="ctrX" for="ch" forName="dotArrow7" refType="w" fact="0.7892"/>
                  <dgm:constr type="ctrY" for="ch" forName="dotArrow7" refType="h" fact="0.0211"/>
                  <dgm:constr type="w" for="ch" forName="dotArrow7" refType="userD"/>
                  <dgm:constr type="h" for="ch" forName="dotArrow7" refType="userD"/>
                  <dgm:constr type="l" for="ch" forName="parTx1" refType="w" fact="0.2915"/>
                  <dgm:constr type="t" for="ch" forName="parTx1" refType="h" fact="0.8845"/>
                  <dgm:constr type="w" for="ch" forName="parTx1" refType="w" fact="0.2396"/>
                  <dgm:constr type="h" for="ch" forName="parTx1" refType="h" fact="0.0704"/>
                  <dgm:constr type="ctrX" for="ch" forName="picture1" refType="w" fact="0.2806"/>
                  <dgm:constr type="ctrY" for="ch" forName="picture1" refType="h" fact="0.8769"/>
                  <dgm:constr type="w" for="ch" forName="picture1" refType="w" fact="0.1111"/>
                  <dgm:constr type="h" for="ch" forName="picture1" refType="h" fact="0.1218"/>
                  <dgm:constr type="l" for="ch" forName="parTx2" refType="w" fact="0.5172"/>
                  <dgm:constr type="t" for="ch" forName="parTx2" refType="h" fact="0.7946"/>
                  <dgm:constr type="w" for="ch" forName="parTx2" refType="w" fact="0.2396"/>
                  <dgm:constr type="h" for="ch" forName="parTx2" refType="h" fact="0.0704"/>
                  <dgm:constr type="ctrX" for="ch" forName="picture2" refType="w" fact="0.5063"/>
                  <dgm:constr type="ctrY" for="ch" forName="picture2" refType="h" fact="0.787"/>
                  <dgm:constr type="w" for="ch" forName="picture2" refType="w" fact="0.1111"/>
                  <dgm:constr type="h" for="ch" forName="picture2" refType="h" fact="0.1218"/>
                  <dgm:constr type="l" for="ch" forName="parTx3" refType="w" fact="0.6285"/>
                  <dgm:constr type="t" for="ch" forName="parTx3" refType="h" fact="0.672"/>
                  <dgm:constr type="w" for="ch" forName="parTx3" refType="w" fact="0.2396"/>
                  <dgm:constr type="h" for="ch" forName="parTx3" refType="h" fact="0.0704"/>
                  <dgm:constr type="ctrX" for="ch" forName="picture3" refType="w" fact="0.6176"/>
                  <dgm:constr type="ctrY" for="ch" forName="picture3" refType="h" fact="0.6644"/>
                  <dgm:constr type="w" for="ch" forName="picture3" refType="w" fact="0.1111"/>
                  <dgm:constr type="h" for="ch" forName="picture3" refType="h" fact="0.1218"/>
                  <dgm:constr type="l" for="ch" forName="parTx4" refType="w" fact="0.6994"/>
                  <dgm:constr type="t" for="ch" forName="parTx4" refType="h" fact="0.5369"/>
                  <dgm:constr type="w" for="ch" forName="parTx4" refType="w" fact="0.2396"/>
                  <dgm:constr type="h" for="ch" forName="parTx4" refType="h" fact="0.0704"/>
                  <dgm:constr type="ctrX" for="ch" forName="picture4" refType="w" fact="0.6885"/>
                  <dgm:constr type="ctrY" for="ch" forName="picture4" refType="h" fact="0.5294"/>
                  <dgm:constr type="w" for="ch" forName="picture4" refType="w" fact="0.1111"/>
                  <dgm:constr type="h" for="ch" forName="picture4" refType="h" fact="0.1218"/>
                  <dgm:constr type="l" for="ch" forName="parTx5" refType="w" fact="0.75"/>
                  <dgm:constr type="t" for="ch" forName="parTx5" refType="h" fact="0.394"/>
                  <dgm:constr type="w" for="ch" forName="parTx5" refType="w" fact="0.2396"/>
                  <dgm:constr type="h" for="ch" forName="parTx5" refType="h" fact="0.0704"/>
                  <dgm:constr type="ctrX" for="ch" forName="picture5" refType="w" fact="0.7391"/>
                  <dgm:constr type="ctrY" for="ch" forName="picture5" refType="h" fact="0.3864"/>
                  <dgm:constr type="w" for="ch" forName="picture5" refType="w" fact="0.1111"/>
                  <dgm:constr type="h" for="ch" forName="picture5" refType="h" fact="0.1218"/>
                  <dgm:constr type="l" for="ch" forName="parTx6" refType="w" fact="0.7788"/>
                  <dgm:constr type="t" for="ch" forName="parTx6" refType="h" fact="0.252"/>
                  <dgm:constr type="w" for="ch" forName="parTx6" refType="w" fact="0.2396"/>
                  <dgm:constr type="h" for="ch" forName="parTx6" refType="h" fact="0.0704"/>
                  <dgm:constr type="ctrX" for="ch" forName="picture6" refType="w" fact="0.7679"/>
                  <dgm:constr type="ctrY" for="ch" forName="picture6" refType="h" fact="0.2444"/>
                  <dgm:constr type="w" for="ch" forName="picture6" refType="w" fact="0.1111"/>
                  <dgm:constr type="h" for="ch" forName="picture6" refType="h" fact="0.1218"/>
                  <dgm:constr type="l" for="ch" forName="parTx7" refType="w" fact="0.7945"/>
                  <dgm:constr type="t" for="ch" forName="parTx7" refType="h" fact="0.1151"/>
                  <dgm:constr type="w" for="ch" forName="parTx7" refType="w" fact="0.2396"/>
                  <dgm:constr type="h" for="ch" forName="parTx7" refType="h" fact="0.0704"/>
                  <dgm:constr type="ctrX" for="ch" forName="picture7" refType="w" fact="0.7836"/>
                  <dgm:constr type="ctrY" for="ch" forName="picture7" refType="h" fact="0.1075"/>
                  <dgm:constr type="w" for="ch" forName="picture7" refType="w" fact="0.1111"/>
                  <dgm:constr type="h" for="ch" forName="picture7" refType="h" fact="0.1218"/>
                </dgm:constrLst>
              </dgm:else>
            </dgm:choose>
          </dgm:if>
          <dgm:else name="Name68">
            <dgm:choose name="Name69">
              <dgm:if name="Name70" axis="des" func="maxDepth" op="gt" val="1">
                <dgm:alg type="composite">
                  <dgm:param type="ar" val="1.2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primFontSz" for="ch" forName="desTx7" refType="primFontSz" refFor="ch" refForName="desTx1" op="equ"/>
                  <dgm:constr type="userD" refType="w" fact="0.0097"/>
                  <dgm:constr type="ctrX" for="ch" forName="dot1" refType="w" fact="0.6091"/>
                  <dgm:constr type="ctrY" for="ch" forName="dot1" refType="h" fact="0.8342"/>
                  <dgm:constr type="w" for="ch" forName="dot1" refType="userD"/>
                  <dgm:constr type="h" for="ch" forName="dot1" refType="userD"/>
                  <dgm:constr type="ctrX" for="ch" forName="dot2" refType="w" fact="0.6279"/>
                  <dgm:constr type="ctrY" for="ch" forName="dot2" refType="h" fact="0.8448"/>
                  <dgm:constr type="w" for="ch" forName="dot2" refType="userD"/>
                  <dgm:constr type="h" for="ch" forName="dot2" refType="userD"/>
                  <dgm:constr type="ctrX" for="ch" forName="dot3" refType="w" fact="0.647"/>
                  <dgm:constr type="ctrY" for="ch" forName="dot3" refType="h" fact="0.8539"/>
                  <dgm:constr type="w" for="ch" forName="dot3" refType="userD"/>
                  <dgm:constr type="h" for="ch" forName="dot3" refType="userD"/>
                  <dgm:constr type="ctrX" for="ch" forName="dot4" refType="w" fact="0.6663"/>
                  <dgm:constr type="ctrY" for="ch" forName="dot4" refType="h" fact="0.8615"/>
                  <dgm:constr type="w" for="ch" forName="dot4" refType="userD"/>
                  <dgm:constr type="h" for="ch" forName="dot4" refType="userD"/>
                  <dgm:constr type="ctrX" for="ch" forName="dot5" refType="w" fact="0.6858"/>
                  <dgm:constr type="ctrY" for="ch" forName="dot5" refType="h" fact="0.8676"/>
                  <dgm:constr type="w" for="ch" forName="dot5" refType="userD"/>
                  <dgm:constr type="h" for="ch" forName="dot5" refType="userD"/>
                  <dgm:constr type="ctrX" for="ch" forName="dot6" refType="w" fact="0.4912"/>
                  <dgm:constr type="ctrY" for="ch" forName="dot6" refType="h" fact="0.7255"/>
                  <dgm:constr type="w" for="ch" forName="dot6" refType="userD"/>
                  <dgm:constr type="h" for="ch" forName="dot6" refType="userD"/>
                  <dgm:constr type="ctrX" for="ch" forName="dot7" refType="w" fact="0.5074"/>
                  <dgm:constr type="ctrY" for="ch" forName="dot7" refType="h" fact="0.7454"/>
                  <dgm:constr type="w" for="ch" forName="dot7" refType="userD"/>
                  <dgm:constr type="h" for="ch" forName="dot7" refType="userD"/>
                  <dgm:constr type="ctrX" for="ch" forName="dot8" refType="w" fact="0.4164"/>
                  <dgm:constr type="ctrY" for="ch" forName="dot8" refType="h" fact="0.6026"/>
                  <dgm:constr type="w" for="ch" forName="dot8" refType="userD"/>
                  <dgm:constr type="h" for="ch" forName="dot8" refType="userD"/>
                  <dgm:constr type="ctrX" for="ch" forName="dot9" refType="w" fact="0.3629"/>
                  <dgm:constr type="ctrY" for="ch" forName="dot9" refType="h" fact="0.4632"/>
                  <dgm:constr type="w" for="ch" forName="dot9" refType="userD"/>
                  <dgm:constr type="h" for="ch" forName="dot9" refType="userD"/>
                  <dgm:constr type="ctrX" for="ch" forName="dot10" refType="w" fact="0.3299"/>
                  <dgm:constr type="ctrY" for="ch" forName="dot10" refType="h" fact="0.3187"/>
                  <dgm:constr type="w" for="ch" forName="dot10" refType="userD"/>
                  <dgm:constr type="h" for="ch" forName="dot10" refType="userD"/>
                  <dgm:constr type="ctrX" for="ch" forName="dot11" refType="w" fact="0.3147"/>
                  <dgm:constr type="ctrY" for="ch" forName="dot11" refType="h" fact="0.1763"/>
                  <dgm:constr type="w" for="ch" forName="dot11" refType="userD"/>
                  <dgm:constr type="h" for="ch" forName="dot11" refType="userD"/>
                  <dgm:constr type="ctrX" for="ch" forName="dotArrow1" refType="w" fact="0.3373"/>
                  <dgm:constr type="ctrY" for="ch" forName="dotArrow1" refType="h" fact="-0.0099"/>
                  <dgm:constr type="w" for="ch" forName="dotArrow1" refType="userD"/>
                  <dgm:constr type="h" for="ch" forName="dotArrow1" refType="userD"/>
                  <dgm:constr type="ctrX" for="ch" forName="dotArrow2" refType="w" fact="0.3227"/>
                  <dgm:constr type="ctrY" for="ch" forName="dotArrow2" refType="h" fact="-0.0239"/>
                  <dgm:constr type="w" for="ch" forName="dotArrow2" refType="userD"/>
                  <dgm:constr type="h" for="ch" forName="dotArrow2" refType="userD"/>
                  <dgm:constr type="ctrX" for="ch" forName="dotArrow3" refType="w" fact="0.3081"/>
                  <dgm:constr type="ctrY" for="ch" forName="dotArrow3" refType="h" fact="-0.0378"/>
                  <dgm:constr type="w" for="ch" forName="dotArrow3" refType="userD"/>
                  <dgm:constr type="h" for="ch" forName="dotArrow3" refType="userD"/>
                  <dgm:constr type="ctrX" for="ch" forName="dotArrow4" refType="w" fact="0.2935"/>
                  <dgm:constr type="ctrY" for="ch" forName="dotArrow4" refType="h" fact="-0.0239"/>
                  <dgm:constr type="w" for="ch" forName="dotArrow4" refType="userD"/>
                  <dgm:constr type="h" for="ch" forName="dotArrow4" refType="userD"/>
                  <dgm:constr type="ctrX" for="ch" forName="dotArrow5" refType="w" fact="0.2788"/>
                  <dgm:constr type="ctrY" for="ch" forName="dotArrow5" refType="h" fact="-0.0099"/>
                  <dgm:constr type="w" for="ch" forName="dotArrow5" refType="userD"/>
                  <dgm:constr type="h" for="ch" forName="dotArrow5" refType="userD"/>
                  <dgm:constr type="ctrX" for="ch" forName="dotArrow6" refType="w" fact="0.3081"/>
                  <dgm:constr type="ctrY" for="ch" forName="dotArrow6" refType="h" fact="-0.0084"/>
                  <dgm:constr type="w" for="ch" forName="dotArrow6" refType="userD"/>
                  <dgm:constr type="h" for="ch" forName="dotArrow6" refType="userD"/>
                  <dgm:constr type="ctrX" for="ch" forName="dotArrow7" refType="w" fact="0.3081"/>
                  <dgm:constr type="ctrY" for="ch" forName="dotArrow7" refType="h" fact="0.0211"/>
                  <dgm:constr type="w" for="ch" forName="dotArrow7" refType="userD"/>
                  <dgm:constr type="h" for="ch" forName="dotArrow7" refType="userD"/>
                  <dgm:constr type="r" for="ch" forName="parTx1" refType="w" fact="0.7444"/>
                  <dgm:constr type="t" for="ch" forName="parTx1" refType="h" fact="0.8856"/>
                  <dgm:constr type="w" for="ch" forName="parTx1" refType="w" fact="0.2101"/>
                  <dgm:constr type="h" for="ch" forName="parTx1" refType="h" fact="0.0704"/>
                  <dgm:constr type="ctrX" for="ch" forName="picture1" refType="w" fact="0.754"/>
                  <dgm:constr type="ctrY" for="ch" forName="picture1" refType="h" fact="0.8769"/>
                  <dgm:constr type="w" for="ch" forName="picture1" refType="w" fact="0.0974"/>
                  <dgm:constr type="h" for="ch" forName="picture1" refType="h" fact="0.1218"/>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465"/>
                  <dgm:constr type="t" for="ch" forName="parTx2" refType="h" fact="0.7956"/>
                  <dgm:constr type="w" for="ch" forName="parTx2" refType="w" fact="0.2101"/>
                  <dgm:constr type="h" for="ch" forName="parTx2" refType="h" fact="0.0704"/>
                  <dgm:constr type="ctrX" for="ch" forName="picture2" refType="w" fact="0.5561"/>
                  <dgm:constr type="ctrY" for="ch" forName="picture2" refType="h" fact="0.787"/>
                  <dgm:constr type="w" for="ch" forName="picture2" refType="w" fact="0.0974"/>
                  <dgm:constr type="h" for="ch" forName="picture2" refType="h" fact="0.1218"/>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489"/>
                  <dgm:constr type="t" for="ch" forName="parTx3" refType="h" fact="0.673"/>
                  <dgm:constr type="w" for="ch" forName="parTx3" refType="w" fact="0.2101"/>
                  <dgm:constr type="h" for="ch" forName="parTx3" refType="h" fact="0.0704"/>
                  <dgm:constr type="ctrX" for="ch" forName="picture3" refType="w" fact="0.4585"/>
                  <dgm:constr type="ctrY" for="ch" forName="picture3" refType="h" fact="0.6644"/>
                  <dgm:constr type="w" for="ch" forName="picture3" refType="w" fact="0.0974"/>
                  <dgm:constr type="h" for="ch" forName="picture3" refType="h" fact="0.1218"/>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3868"/>
                  <dgm:constr type="t" for="ch" forName="parTx4" refType="h" fact="0.538"/>
                  <dgm:constr type="w" for="ch" forName="parTx4" refType="w" fact="0.2101"/>
                  <dgm:constr type="h" for="ch" forName="parTx4" refType="h" fact="0.0704"/>
                  <dgm:constr type="ctrX" for="ch" forName="picture4" refType="w" fact="0.3963"/>
                  <dgm:constr type="ctrY" for="ch" forName="picture4" refType="h" fact="0.5294"/>
                  <dgm:constr type="w" for="ch" forName="picture4" refType="w" fact="0.0974"/>
                  <dgm:constr type="h" for="ch" forName="picture4" refType="h" fact="0.1218"/>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424"/>
                  <dgm:constr type="t" for="ch" forName="parTx5" refType="h" fact="0.3951"/>
                  <dgm:constr type="w" for="ch" forName="parTx5" refType="w" fact="0.2101"/>
                  <dgm:constr type="h" for="ch" forName="parTx5" refType="h" fact="0.0704"/>
                  <dgm:constr type="ctrX" for="ch" forName="picture5" refType="w" fact="0.352"/>
                  <dgm:constr type="ctrY" for="ch" forName="picture5" refType="h" fact="0.3864"/>
                  <dgm:constr type="w" for="ch" forName="picture5" refType="w" fact="0.0974"/>
                  <dgm:constr type="h" for="ch" forName="picture5" refType="h" fact="0.1218"/>
                  <dgm:constr type="r" for="ch" forName="desTx5" refType="l" refFor="ch" refForName="parTx5"/>
                  <dgm:constr type="l" for="ch" forName="desTx5"/>
                  <dgm:constr type="t" for="ch" forName="desTx5" refType="t" refFor="ch" refForName="parTx5"/>
                  <dgm:constr type="h" for="ch" forName="desTx5" refType="h" refFor="ch" refForName="parTx5"/>
                  <dgm:constr type="r" for="ch" forName="parTx6" refType="w" fact="0.3172"/>
                  <dgm:constr type="t" for="ch" forName="parTx6" refType="h" fact="0.2531"/>
                  <dgm:constr type="w" for="ch" forName="parTx6" refType="w" fact="0.2101"/>
                  <dgm:constr type="h" for="ch" forName="parTx6" refType="h" fact="0.0704"/>
                  <dgm:constr type="ctrX" for="ch" forName="picture6" refType="w" fact="0.3267"/>
                  <dgm:constr type="ctrY" for="ch" forName="picture6" refType="h" fact="0.2444"/>
                  <dgm:constr type="w" for="ch" forName="picture6" refType="w" fact="0.0974"/>
                  <dgm:constr type="h" for="ch" forName="picture6" refType="h" fact="0.1218"/>
                  <dgm:constr type="r" for="ch" forName="desTx6" refType="l" refFor="ch" refForName="parTx6"/>
                  <dgm:constr type="l" for="ch" forName="desTx6"/>
                  <dgm:constr type="t" for="ch" forName="desTx6" refType="t" refFor="ch" refForName="parTx6"/>
                  <dgm:constr type="h" for="ch" forName="desTx6" refType="h" refFor="ch" refForName="parTx6"/>
                  <dgm:constr type="r" for="ch" forName="parTx7" refType="w" fact="0.3034"/>
                  <dgm:constr type="t" for="ch" forName="parTx7" refType="h" fact="0.1162"/>
                  <dgm:constr type="w" for="ch" forName="parTx7" refType="w" fact="0.2101"/>
                  <dgm:constr type="h" for="ch" forName="parTx7" refType="h" fact="0.0704"/>
                  <dgm:constr type="ctrX" for="ch" forName="picture7" refType="w" fact="0.3129"/>
                  <dgm:constr type="ctrY" for="ch" forName="picture7" refType="h" fact="0.1075"/>
                  <dgm:constr type="w" for="ch" forName="picture7" refType="w" fact="0.0974"/>
                  <dgm:constr type="h" for="ch" forName="picture7" refType="h" fact="0.1218"/>
                  <dgm:constr type="r" for="ch" forName="desTx7" refType="l" refFor="ch" refForName="parTx7"/>
                  <dgm:constr type="l" for="ch" forName="desTx7"/>
                  <dgm:constr type="t" for="ch" forName="desTx7" refType="t" refFor="ch" refForName="parTx7"/>
                  <dgm:constr type="h" for="ch" forName="desTx7" refType="h" refFor="ch" refForName="parTx7"/>
                </dgm:constrLst>
              </dgm:if>
              <dgm:else name="Name71">
                <dgm:alg type="composite">
                  <dgm:param type="ar" val="1.096"/>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userD" refType="w" fact="0.0111"/>
                  <dgm:constr type="ctrX" for="ch" forName="dot1" refType="w" fact="0.5541"/>
                  <dgm:constr type="ctrY" for="ch" forName="dot1" refType="h" fact="0.8342"/>
                  <dgm:constr type="w" for="ch" forName="dot1" refType="userD"/>
                  <dgm:constr type="h" for="ch" forName="dot1" refType="userD"/>
                  <dgm:constr type="ctrX" for="ch" forName="dot2" refType="w" fact="0.5756"/>
                  <dgm:constr type="ctrY" for="ch" forName="dot2" refType="h" fact="0.8448"/>
                  <dgm:constr type="w" for="ch" forName="dot2" refType="userD"/>
                  <dgm:constr type="h" for="ch" forName="dot2" refType="userD"/>
                  <dgm:constr type="ctrX" for="ch" forName="dot3" refType="w" fact="0.5974"/>
                  <dgm:constr type="ctrY" for="ch" forName="dot3" refType="h" fact="0.8539"/>
                  <dgm:constr type="w" for="ch" forName="dot3" refType="userD"/>
                  <dgm:constr type="h" for="ch" forName="dot3" refType="userD"/>
                  <dgm:constr type="ctrX" for="ch" forName="dot4" refType="w" fact="0.6194"/>
                  <dgm:constr type="ctrY" for="ch" forName="dot4" refType="h" fact="0.8615"/>
                  <dgm:constr type="w" for="ch" forName="dot4" refType="userD"/>
                  <dgm:constr type="h" for="ch" forName="dot4" refType="userD"/>
                  <dgm:constr type="ctrX" for="ch" forName="dot5" refType="w" fact="0.6416"/>
                  <dgm:constr type="ctrY" for="ch" forName="dot5" refType="h" fact="0.8676"/>
                  <dgm:constr type="w" for="ch" forName="dot5" refType="userD"/>
                  <dgm:constr type="h" for="ch" forName="dot5" refType="userD"/>
                  <dgm:constr type="ctrX" for="ch" forName="dot6" refType="w" fact="0.4197"/>
                  <dgm:constr type="ctrY" for="ch" forName="dot6" refType="h" fact="0.7255"/>
                  <dgm:constr type="w" for="ch" forName="dot6" refType="userD"/>
                  <dgm:constr type="h" for="ch" forName="dot6" refType="userD"/>
                  <dgm:constr type="ctrX" for="ch" forName="dot7" refType="w" fact="0.4382"/>
                  <dgm:constr type="ctrY" for="ch" forName="dot7" refType="h" fact="0.7454"/>
                  <dgm:constr type="w" for="ch" forName="dot7" refType="userD"/>
                  <dgm:constr type="h" for="ch" forName="dot7" refType="userD"/>
                  <dgm:constr type="ctrX" for="ch" forName="dot8" refType="w" fact="0.3344"/>
                  <dgm:constr type="ctrY" for="ch" forName="dot8" refType="h" fact="0.6026"/>
                  <dgm:constr type="w" for="ch" forName="dot8" refType="userD"/>
                  <dgm:constr type="h" for="ch" forName="dot8" refType="userD"/>
                  <dgm:constr type="ctrX" for="ch" forName="dot9" refType="w" fact="0.2734"/>
                  <dgm:constr type="ctrY" for="ch" forName="dot9" refType="h" fact="0.4632"/>
                  <dgm:constr type="w" for="ch" forName="dot9" refType="userD"/>
                  <dgm:constr type="h" for="ch" forName="dot9" refType="userD"/>
                  <dgm:constr type="ctrX" for="ch" forName="dot10" refType="w" fact="0.2357"/>
                  <dgm:constr type="ctrY" for="ch" forName="dot10" refType="h" fact="0.3187"/>
                  <dgm:constr type="w" for="ch" forName="dot10" refType="userD"/>
                  <dgm:constr type="h" for="ch" forName="dot10" refType="userD"/>
                  <dgm:constr type="ctrX" for="ch" forName="dot11" refType="w" fact="0.2184"/>
                  <dgm:constr type="ctrY" for="ch" forName="dot11" refType="h" fact="0.1763"/>
                  <dgm:constr type="w" for="ch" forName="dot11" refType="userD"/>
                  <dgm:constr type="h" for="ch" forName="dot11" refType="userD"/>
                  <dgm:constr type="ctrX" for="ch" forName="dotArrow1" refType="w" fact="0.2442"/>
                  <dgm:constr type="ctrY" for="ch" forName="dotArrow1" refType="h" fact="-0.0099"/>
                  <dgm:constr type="w" for="ch" forName="dotArrow1" refType="userD"/>
                  <dgm:constr type="h" for="ch" forName="dotArrow1" refType="userD"/>
                  <dgm:constr type="ctrX" for="ch" forName="dotArrow2" refType="w" fact="0.2275"/>
                  <dgm:constr type="ctrY" for="ch" forName="dotArrow2" refType="h" fact="-0.0239"/>
                  <dgm:constr type="w" for="ch" forName="dotArrow2" refType="userD"/>
                  <dgm:constr type="h" for="ch" forName="dotArrow2" refType="userD"/>
                  <dgm:constr type="ctrX" for="ch" forName="dotArrow3" refType="w" fact="0.2108"/>
                  <dgm:constr type="ctrY" for="ch" forName="dotArrow3" refType="h" fact="-0.0378"/>
                  <dgm:constr type="w" for="ch" forName="dotArrow3" refType="userD"/>
                  <dgm:constr type="h" for="ch" forName="dotArrow3" refType="userD"/>
                  <dgm:constr type="ctrX" for="ch" forName="dotArrow4" refType="w" fact="0.1942"/>
                  <dgm:constr type="ctrY" for="ch" forName="dotArrow4" refType="h" fact="-0.0239"/>
                  <dgm:constr type="w" for="ch" forName="dotArrow4" refType="userD"/>
                  <dgm:constr type="h" for="ch" forName="dotArrow4" refType="userD"/>
                  <dgm:constr type="ctrX" for="ch" forName="dotArrow5" refType="w" fact="0.1775"/>
                  <dgm:constr type="ctrY" for="ch" forName="dotArrow5" refType="h" fact="-0.0099"/>
                  <dgm:constr type="w" for="ch" forName="dotArrow5" refType="userD"/>
                  <dgm:constr type="h" for="ch" forName="dotArrow5" refType="userD"/>
                  <dgm:constr type="ctrX" for="ch" forName="dotArrow6" refType="w" fact="0.2108"/>
                  <dgm:constr type="ctrY" for="ch" forName="dotArrow6" refType="h" fact="-0.0084"/>
                  <dgm:constr type="w" for="ch" forName="dotArrow6" refType="userD"/>
                  <dgm:constr type="h" for="ch" forName="dotArrow6" refType="userD"/>
                  <dgm:constr type="ctrX" for="ch" forName="dotArrow7" refType="w" fact="0.2108"/>
                  <dgm:constr type="ctrY" for="ch" forName="dotArrow7" refType="h" fact="0.0211"/>
                  <dgm:constr type="w" for="ch" forName="dotArrow7" refType="userD"/>
                  <dgm:constr type="h" for="ch" forName="dotArrow7" refType="userD"/>
                  <dgm:constr type="r" for="ch" forName="parTx1" refType="w" fact="0.7085"/>
                  <dgm:constr type="t" for="ch" forName="parTx1" refType="h" fact="0.8845"/>
                  <dgm:constr type="w" for="ch" forName="parTx1" refType="w" fact="0.2396"/>
                  <dgm:constr type="h" for="ch" forName="parTx1" refType="h" fact="0.0704"/>
                  <dgm:constr type="ctrX" for="ch" forName="picture1" refType="w" fact="0.7194"/>
                  <dgm:constr type="ctrY" for="ch" forName="picture1" refType="h" fact="0.8769"/>
                  <dgm:constr type="w" for="ch" forName="picture1" refType="w" fact="0.1111"/>
                  <dgm:constr type="h" for="ch" forName="picture1" refType="h" fact="0.1218"/>
                  <dgm:constr type="r" for="ch" forName="parTx2" refType="w" fact="0.4828"/>
                  <dgm:constr type="t" for="ch" forName="parTx2" refType="h" fact="0.7946"/>
                  <dgm:constr type="w" for="ch" forName="parTx2" refType="w" fact="0.2396"/>
                  <dgm:constr type="h" for="ch" forName="parTx2" refType="h" fact="0.0704"/>
                  <dgm:constr type="ctrX" for="ch" forName="picture2" refType="w" fact="0.4937"/>
                  <dgm:constr type="ctrY" for="ch" forName="picture2" refType="h" fact="0.787"/>
                  <dgm:constr type="w" for="ch" forName="picture2" refType="w" fact="0.1111"/>
                  <dgm:constr type="h" for="ch" forName="picture2" refType="h" fact="0.1218"/>
                  <dgm:constr type="r" for="ch" forName="parTx3" refType="w" fact="0.3715"/>
                  <dgm:constr type="t" for="ch" forName="parTx3" refType="h" fact="0.672"/>
                  <dgm:constr type="w" for="ch" forName="parTx3" refType="w" fact="0.2396"/>
                  <dgm:constr type="h" for="ch" forName="parTx3" refType="h" fact="0.0704"/>
                  <dgm:constr type="ctrX" for="ch" forName="picture3" refType="w" fact="0.3824"/>
                  <dgm:constr type="ctrY" for="ch" forName="picture3" refType="h" fact="0.6644"/>
                  <dgm:constr type="w" for="ch" forName="picture3" refType="w" fact="0.1111"/>
                  <dgm:constr type="h" for="ch" forName="picture3" refType="h" fact="0.1218"/>
                  <dgm:constr type="r" for="ch" forName="parTx4" refType="w" fact="0.3006"/>
                  <dgm:constr type="t" for="ch" forName="parTx4" refType="h" fact="0.5369"/>
                  <dgm:constr type="w" for="ch" forName="parTx4" refType="w" fact="0.2396"/>
                  <dgm:constr type="h" for="ch" forName="parTx4" refType="h" fact="0.0704"/>
                  <dgm:constr type="ctrX" for="ch" forName="picture4" refType="w" fact="0.3115"/>
                  <dgm:constr type="ctrY" for="ch" forName="picture4" refType="h" fact="0.5294"/>
                  <dgm:constr type="w" for="ch" forName="picture4" refType="w" fact="0.1111"/>
                  <dgm:constr type="h" for="ch" forName="picture4" refType="h" fact="0.1218"/>
                  <dgm:constr type="r" for="ch" forName="parTx5" refType="w" fact="0.25"/>
                  <dgm:constr type="t" for="ch" forName="parTx5" refType="h" fact="0.394"/>
                  <dgm:constr type="w" for="ch" forName="parTx5" refType="w" fact="0.2396"/>
                  <dgm:constr type="h" for="ch" forName="parTx5" refType="h" fact="0.0704"/>
                  <dgm:constr type="ctrX" for="ch" forName="picture5" refType="w" fact="0.2609"/>
                  <dgm:constr type="ctrY" for="ch" forName="picture5" refType="h" fact="0.3864"/>
                  <dgm:constr type="w" for="ch" forName="picture5" refType="w" fact="0.1111"/>
                  <dgm:constr type="h" for="ch" forName="picture5" refType="h" fact="0.1218"/>
                  <dgm:constr type="r" for="ch" forName="parTx6" refType="w" fact="0.2212"/>
                  <dgm:constr type="t" for="ch" forName="parTx6" refType="h" fact="0.252"/>
                  <dgm:constr type="w" for="ch" forName="parTx6" refType="w" fact="0.2396"/>
                  <dgm:constr type="h" for="ch" forName="parTx6" refType="h" fact="0.0704"/>
                  <dgm:constr type="ctrX" for="ch" forName="picture6" refType="w" fact="0.2321"/>
                  <dgm:constr type="ctrY" for="ch" forName="picture6" refType="h" fact="0.2444"/>
                  <dgm:constr type="w" for="ch" forName="picture6" refType="w" fact="0.1111"/>
                  <dgm:constr type="h" for="ch" forName="picture6" refType="h" fact="0.1218"/>
                  <dgm:constr type="r" for="ch" forName="parTx7" refType="w" fact="0.2055"/>
                  <dgm:constr type="t" for="ch" forName="parTx7" refType="h" fact="0.1151"/>
                  <dgm:constr type="w" for="ch" forName="parTx7" refType="w" fact="0.2396"/>
                  <dgm:constr type="h" for="ch" forName="parTx7" refType="h" fact="0.0704"/>
                  <dgm:constr type="ctrX" for="ch" forName="picture7" refType="w" fact="0.2164"/>
                  <dgm:constr type="ctrY" for="ch" forName="picture7" refType="h" fact="0.1075"/>
                  <dgm:constr type="w" for="ch" forName="picture7" refType="w" fact="0.1111"/>
                  <dgm:constr type="h" for="ch" forName="picture7" refType="h" fact="0.1218"/>
                </dgm:constrLst>
              </dgm:else>
            </dgm:choose>
          </dgm:else>
        </dgm:choose>
      </dgm:else>
    </dgm:choose>
    <dgm:forEach name="wrapper" axis="self" ptType="parTrans">
      <dgm:forEach name="wrapper2" axis="self" ptType="sibTrans" st="2">
        <dgm:forEach name="imageRepeat" axis="self">
          <dgm:layoutNode name="imageRepeatNode" styleLbl="fgImgPlace1">
            <dgm:alg type="sp"/>
            <dgm:shape xmlns:r="http://schemas.openxmlformats.org/officeDocument/2006/relationships" type="ellipse" r:blip="" blipPhldr="1">
              <dgm:adjLst/>
            </dgm:shape>
            <dgm:presOf axis="self"/>
          </dgm:layoutNode>
        </dgm:forEach>
      </dgm:forEach>
    </dgm:forEach>
    <dgm:choose name="Name72">
      <dgm:if name="Name73" axis="ch" ptType="node" func="cnt" op="gte" val="2">
        <dgm:layoutNode name="dot1" styleLbl="alignNode1">
          <dgm:alg type="sp"/>
          <dgm:shape xmlns:r="http://schemas.openxmlformats.org/officeDocument/2006/relationships" type="ellipse" r:blip="">
            <dgm:adjLst/>
          </dgm:shape>
          <dgm:presOf/>
        </dgm:layoutNode>
        <dgm:layoutNode name="dot2" styleLbl="alignNode1">
          <dgm:alg type="sp"/>
          <dgm:shape xmlns:r="http://schemas.openxmlformats.org/officeDocument/2006/relationships" type="ellipse" r:blip="">
            <dgm:adjLst/>
          </dgm:shape>
          <dgm:presOf/>
        </dgm:layoutNode>
        <dgm:layoutNode name="dot3" styleLbl="alignNode1">
          <dgm:alg type="sp"/>
          <dgm:shape xmlns:r="http://schemas.openxmlformats.org/officeDocument/2006/relationships" type="ellipse" r:blip="">
            <dgm:adjLst/>
          </dgm:shape>
          <dgm:presOf/>
        </dgm:layoutNode>
      </dgm:if>
      <dgm:else name="Name74"/>
    </dgm:choose>
    <dgm:choose name="Name75">
      <dgm:if name="Name76" axis="ch" ptType="node" func="cnt" op="gte" val="3">
        <dgm:layoutNode name="dot4" styleLbl="alignNode1">
          <dgm:alg type="sp"/>
          <dgm:shape xmlns:r="http://schemas.openxmlformats.org/officeDocument/2006/relationships" type="ellipse" r:blip="">
            <dgm:adjLst/>
          </dgm:shape>
          <dgm:presOf/>
        </dgm:layoutNode>
        <dgm:layoutNode name="dot5" styleLbl="alignNode1">
          <dgm:alg type="sp"/>
          <dgm:shape xmlns:r="http://schemas.openxmlformats.org/officeDocument/2006/relationships" type="ellipse" r:blip="">
            <dgm:adjLst/>
          </dgm:shape>
          <dgm:presOf/>
        </dgm:layoutNode>
      </dgm:if>
      <dgm:else name="Name77"/>
    </dgm:choose>
    <dgm:choose name="Name78">
      <dgm:if name="Name79" axis="ch" ptType="node" func="cnt" op="gte" val="4">
        <dgm:layoutNode name="dot6" styleLbl="alignNode1">
          <dgm:alg type="sp"/>
          <dgm:shape xmlns:r="http://schemas.openxmlformats.org/officeDocument/2006/relationships" type="ellipse" r:blip="">
            <dgm:adjLst/>
          </dgm:shape>
          <dgm:presOf/>
        </dgm:layoutNode>
      </dgm:if>
      <dgm:else name="Name80"/>
    </dgm:choose>
    <dgm:choose name="Name81">
      <dgm:if name="Name82" axis="ch" ptType="node" func="cnt" op="gte" val="5">
        <dgm:layoutNode name="dot7" styleLbl="alignNode1">
          <dgm:alg type="sp"/>
          <dgm:shape xmlns:r="http://schemas.openxmlformats.org/officeDocument/2006/relationships" type="ellipse" r:blip="">
            <dgm:adjLst/>
          </dgm:shape>
          <dgm:presOf/>
        </dgm:layoutNode>
        <dgm:layoutNode name="dot8" styleLbl="alignNode1">
          <dgm:alg type="sp"/>
          <dgm:shape xmlns:r="http://schemas.openxmlformats.org/officeDocument/2006/relationships" type="ellipse" r:blip="">
            <dgm:adjLst/>
          </dgm:shape>
          <dgm:presOf/>
        </dgm:layoutNode>
      </dgm:if>
      <dgm:else name="Name83"/>
    </dgm:choose>
    <dgm:choose name="Name84">
      <dgm:if name="Name85" axis="ch" ptType="node" func="cnt" op="gte" val="6">
        <dgm:layoutNode name="dot9" styleLbl="alignNode1">
          <dgm:alg type="sp"/>
          <dgm:shape xmlns:r="http://schemas.openxmlformats.org/officeDocument/2006/relationships" type="ellipse" r:blip="">
            <dgm:adjLst/>
          </dgm:shape>
          <dgm:presOf/>
        </dgm:layoutNode>
        <dgm:layoutNode name="dot10" styleLbl="alignNode1">
          <dgm:alg type="sp"/>
          <dgm:shape xmlns:r="http://schemas.openxmlformats.org/officeDocument/2006/relationships" type="ellipse" r:blip="">
            <dgm:adjLst/>
          </dgm:shape>
          <dgm:presOf/>
        </dgm:layoutNode>
      </dgm:if>
      <dgm:else name="Name86"/>
    </dgm:choose>
    <dgm:choose name="Name87">
      <dgm:if name="Name88" axis="ch" ptType="node" func="cnt" op="gte" val="7">
        <dgm:layoutNode name="dot11" styleLbl="alignNode1">
          <dgm:alg type="sp"/>
          <dgm:shape xmlns:r="http://schemas.openxmlformats.org/officeDocument/2006/relationships" type="ellipse" r:blip="">
            <dgm:adjLst/>
          </dgm:shape>
          <dgm:presOf/>
        </dgm:layoutNode>
      </dgm:if>
      <dgm:else name="Name89"/>
    </dgm:choose>
    <dgm:choose name="Name90">
      <dgm:if name="Name91" axis="ch" ptType="node" func="cnt" op="gte" val="2">
        <dgm:layoutNode name="dotArrow1" styleLbl="alignNode1">
          <dgm:alg type="sp"/>
          <dgm:shape xmlns:r="http://schemas.openxmlformats.org/officeDocument/2006/relationships" type="ellipse" r:blip="">
            <dgm:adjLst/>
          </dgm:shape>
          <dgm:presOf/>
        </dgm:layoutNode>
        <dgm:layoutNode name="dotArrow2" styleLbl="alignNode1">
          <dgm:alg type="sp"/>
          <dgm:shape xmlns:r="http://schemas.openxmlformats.org/officeDocument/2006/relationships" type="ellipse" r:blip="">
            <dgm:adjLst/>
          </dgm:shape>
          <dgm:presOf/>
        </dgm:layoutNode>
        <dgm:layoutNode name="dotArrow3" styleLbl="alignNode1">
          <dgm:alg type="sp"/>
          <dgm:shape xmlns:r="http://schemas.openxmlformats.org/officeDocument/2006/relationships" type="ellipse" r:blip="">
            <dgm:adjLst/>
          </dgm:shape>
          <dgm:presOf/>
        </dgm:layoutNode>
        <dgm:layoutNode name="dotArrow4" styleLbl="alignNode1">
          <dgm:alg type="sp"/>
          <dgm:shape xmlns:r="http://schemas.openxmlformats.org/officeDocument/2006/relationships" type="ellipse" r:blip="">
            <dgm:adjLst/>
          </dgm:shape>
          <dgm:presOf/>
        </dgm:layoutNode>
        <dgm:layoutNode name="dotArrow5" styleLbl="alignNode1">
          <dgm:alg type="sp"/>
          <dgm:shape xmlns:r="http://schemas.openxmlformats.org/officeDocument/2006/relationships" type="ellipse" r:blip="">
            <dgm:adjLst/>
          </dgm:shape>
          <dgm:presOf/>
        </dgm:layoutNode>
        <dgm:layoutNode name="dotArrow6" styleLbl="alignNode1">
          <dgm:alg type="sp"/>
          <dgm:shape xmlns:r="http://schemas.openxmlformats.org/officeDocument/2006/relationships" type="ellipse" r:blip="">
            <dgm:adjLst/>
          </dgm:shape>
          <dgm:presOf/>
        </dgm:layoutNode>
        <dgm:layoutNode name="dotArrow7" styleLbl="alignNode1">
          <dgm:alg type="sp"/>
          <dgm:shape xmlns:r="http://schemas.openxmlformats.org/officeDocument/2006/relationships" type="ellipse" r:blip="">
            <dgm:adjLst/>
          </dgm:shape>
          <dgm:presOf/>
        </dgm:layoutNode>
      </dgm:if>
      <dgm:else name="Name92"/>
    </dgm:choose>
    <dgm:forEach name="Name93" axis="ch" ptType="node" cnt="1">
      <dgm:layoutNode name="parTx1">
        <dgm:choose name="Name94">
          <dgm:if name="Name95" func="var" arg="dir" op="equ" val="norm">
            <dgm:alg type="tx">
              <dgm:param type="parTxLTRAlign" val="l"/>
              <dgm:param type="parTxRTLAlign" val="r"/>
            </dgm:alg>
          </dgm:if>
          <dgm:else name="Name96">
            <dgm:alg type="tx">
              <dgm:param type="parTxLTRAlign" val="r"/>
              <dgm:param type="parTxRTLAlign" val="l"/>
            </dgm:alg>
          </dgm:else>
        </dgm:choose>
        <dgm:shape xmlns:r="http://schemas.openxmlformats.org/officeDocument/2006/relationships" type="roundRect" r:blip="">
          <dgm:adjLst/>
        </dgm:shape>
        <dgm:presOf axis="self" ptType="node"/>
        <dgm:choose name="Name97">
          <dgm:if name="Name98" func="var" arg="dir" op="equ" val="norm">
            <dgm:constrLst>
              <dgm:constr type="lMarg" refType="w" fact="0.6"/>
              <dgm:constr type="rMarg" refType="primFontSz" fact="0.3"/>
              <dgm:constr type="tMarg" refType="primFontSz" fact="0.3"/>
              <dgm:constr type="bMarg" refType="primFontSz" fact="0.3"/>
            </dgm:constrLst>
          </dgm:if>
          <dgm:else name="Name99">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00">
        <dgm:if name="Name101" axis="ch" ptType="node" func="cnt" op="gte" val="1">
          <dgm:layoutNode name="desTx1" styleLbl="revTx">
            <dgm:varLst>
              <dgm:bulletEnabled val="1"/>
            </dgm:varLst>
            <dgm:choose name="Name102">
              <dgm:if name="Name103" func="var" arg="dir" op="equ" val="norm">
                <dgm:choose name="Name104">
                  <dgm:if name="Name105" axis="ch" ptType="node" func="cnt" op="gte" val="2">
                    <dgm:alg type="tx">
                      <dgm:param type="parTxLTRAlign" val="l"/>
                      <dgm:param type="parTxRTLAlign" val="l"/>
                      <dgm:param type="stBulletLvl" val="1"/>
                    </dgm:alg>
                  </dgm:if>
                  <dgm:else name="Name106">
                    <dgm:alg type="tx">
                      <dgm:param type="parTxLTRAlign" val="l"/>
                      <dgm:param type="parTxRTLAlign" val="l"/>
                    </dgm:alg>
                  </dgm:else>
                </dgm:choose>
              </dgm:if>
              <dgm:else name="Name107">
                <dgm:choose name="Name108">
                  <dgm:if name="Name109" axis="ch" ptType="node" func="cnt" op="gte" val="2">
                    <dgm:alg type="tx">
                      <dgm:param type="parTxLTRAlign" val="r"/>
                      <dgm:param type="parTxRTLAlign" val="r"/>
                      <dgm:param type="shpTxLTRAlignCh" val="r"/>
                      <dgm:param type="shpTxRTLAlignCh" val="r"/>
                      <dgm:param type="stBulletLvl" val="1"/>
                    </dgm:alg>
                  </dgm:if>
                  <dgm:else name="Name110">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11"/>
      </dgm:choose>
    </dgm:forEach>
    <dgm:forEach name="Name112" axis="ch" ptType="sibTrans" hideLastTrans="0" cnt="1">
      <dgm:layoutNode name="picture1">
        <dgm:alg type="sp"/>
        <dgm:shape xmlns:r="http://schemas.openxmlformats.org/officeDocument/2006/relationships" r:blip="">
          <dgm:adjLst/>
        </dgm:shape>
        <dgm:presOf/>
        <dgm:constrLst/>
        <dgm:forEach name="Name113" ref="imageRepeat"/>
      </dgm:layoutNode>
    </dgm:forEach>
    <dgm:forEach name="Name114" axis="ch" ptType="node" st="2" cnt="1">
      <dgm:layoutNode name="parTx2">
        <dgm:choose name="Name115">
          <dgm:if name="Name116" func="var" arg="dir" op="equ" val="norm">
            <dgm:alg type="tx">
              <dgm:param type="parTxLTRAlign" val="l"/>
              <dgm:param type="parTxRTLAlign" val="r"/>
            </dgm:alg>
          </dgm:if>
          <dgm:else name="Name117">
            <dgm:alg type="tx">
              <dgm:param type="parTxLTRAlign" val="r"/>
              <dgm:param type="parTxRTLAlign" val="l"/>
            </dgm:alg>
          </dgm:else>
        </dgm:choose>
        <dgm:shape xmlns:r="http://schemas.openxmlformats.org/officeDocument/2006/relationships" type="roundRect" r:blip="">
          <dgm:adjLst/>
        </dgm:shape>
        <dgm:presOf axis="self" ptType="node"/>
        <dgm:choose name="Name118">
          <dgm:if name="Name119" func="var" arg="dir" op="equ" val="norm">
            <dgm:constrLst>
              <dgm:constr type="lMarg" refType="w" fact="0.6"/>
              <dgm:constr type="rMarg" refType="primFontSz" fact="0.3"/>
              <dgm:constr type="tMarg" refType="primFontSz" fact="0.3"/>
              <dgm:constr type="bMarg" refType="primFontSz" fact="0.3"/>
            </dgm:constrLst>
          </dgm:if>
          <dgm:else name="Name120">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21">
        <dgm:if name="Name122" axis="ch" ptType="node" func="cnt" op="gte" val="1">
          <dgm:layoutNode name="desTx2" styleLbl="revTx">
            <dgm:varLst>
              <dgm:bulletEnabled val="1"/>
            </dgm:varLst>
            <dgm:choose name="Name123">
              <dgm:if name="Name124" func="var" arg="dir" op="equ" val="norm">
                <dgm:choose name="Name125">
                  <dgm:if name="Name126" axis="ch" ptType="node" func="cnt" op="gte" val="2">
                    <dgm:alg type="tx">
                      <dgm:param type="parTxLTRAlign" val="l"/>
                      <dgm:param type="parTxRTLAlign" val="l"/>
                      <dgm:param type="stBulletLvl" val="1"/>
                    </dgm:alg>
                  </dgm:if>
                  <dgm:else name="Name127">
                    <dgm:alg type="tx">
                      <dgm:param type="parTxLTRAlign" val="l"/>
                      <dgm:param type="parTxRTLAlign" val="l"/>
                    </dgm:alg>
                  </dgm:else>
                </dgm:choose>
              </dgm:if>
              <dgm:else name="Name128">
                <dgm:choose name="Name129">
                  <dgm:if name="Name130" axis="ch" ptType="node" func="cnt" op="gte" val="2">
                    <dgm:alg type="tx">
                      <dgm:param type="parTxLTRAlign" val="r"/>
                      <dgm:param type="parTxRTLAlign" val="r"/>
                      <dgm:param type="shpTxLTRAlignCh" val="r"/>
                      <dgm:param type="shpTxRTLAlignCh" val="r"/>
                      <dgm:param type="stBulletLvl" val="1"/>
                    </dgm:alg>
                  </dgm:if>
                  <dgm:else name="Name131">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32"/>
      </dgm:choose>
    </dgm:forEach>
    <dgm:forEach name="Name133" axis="ch" ptType="sibTrans" hideLastTrans="0" st="2" cnt="1">
      <dgm:layoutNode name="picture2">
        <dgm:alg type="sp"/>
        <dgm:shape xmlns:r="http://schemas.openxmlformats.org/officeDocument/2006/relationships" r:blip="">
          <dgm:adjLst/>
        </dgm:shape>
        <dgm:presOf/>
        <dgm:constrLst/>
        <dgm:forEach name="Name134" ref="imageRepeat"/>
      </dgm:layoutNode>
    </dgm:forEach>
    <dgm:forEach name="Name135" axis="ch" ptType="node" st="3" cnt="1">
      <dgm:layoutNode name="parTx3">
        <dgm:choose name="Name136">
          <dgm:if name="Name137" func="var" arg="dir" op="equ" val="norm">
            <dgm:alg type="tx">
              <dgm:param type="parTxLTRAlign" val="l"/>
              <dgm:param type="parTxRTLAlign" val="r"/>
            </dgm:alg>
          </dgm:if>
          <dgm:else name="Name138">
            <dgm:alg type="tx">
              <dgm:param type="parTxLTRAlign" val="r"/>
              <dgm:param type="parTxRTLAlign" val="l"/>
            </dgm:alg>
          </dgm:else>
        </dgm:choose>
        <dgm:shape xmlns:r="http://schemas.openxmlformats.org/officeDocument/2006/relationships" type="roundRect" r:blip="">
          <dgm:adjLst/>
        </dgm:shape>
        <dgm:presOf axis="self" ptType="node"/>
        <dgm:choose name="Name139">
          <dgm:if name="Name140" func="var" arg="dir" op="equ" val="norm">
            <dgm:constrLst>
              <dgm:constr type="lMarg" refType="w" fact="0.6"/>
              <dgm:constr type="rMarg" refType="primFontSz" fact="0.3"/>
              <dgm:constr type="tMarg" refType="primFontSz" fact="0.3"/>
              <dgm:constr type="bMarg" refType="primFontSz" fact="0.3"/>
            </dgm:constrLst>
          </dgm:if>
          <dgm:else name="Name141">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42">
        <dgm:if name="Name143" axis="ch" ptType="node" func="cnt" op="gte" val="1">
          <dgm:layoutNode name="desTx3" styleLbl="revTx">
            <dgm:varLst>
              <dgm:bulletEnabled val="1"/>
            </dgm:varLst>
            <dgm:choose name="Name144">
              <dgm:if name="Name145" func="var" arg="dir" op="equ" val="norm">
                <dgm:choose name="Name146">
                  <dgm:if name="Name147" axis="ch" ptType="node" func="cnt" op="gte" val="2">
                    <dgm:alg type="tx">
                      <dgm:param type="parTxLTRAlign" val="l"/>
                      <dgm:param type="parTxRTLAlign" val="l"/>
                      <dgm:param type="stBulletLvl" val="1"/>
                    </dgm:alg>
                  </dgm:if>
                  <dgm:else name="Name148">
                    <dgm:alg type="tx">
                      <dgm:param type="parTxLTRAlign" val="l"/>
                      <dgm:param type="parTxRTLAlign" val="l"/>
                    </dgm:alg>
                  </dgm:else>
                </dgm:choose>
              </dgm:if>
              <dgm:else name="Name149">
                <dgm:choose name="Name150">
                  <dgm:if name="Name151" axis="ch" ptType="node" func="cnt" op="gte" val="2">
                    <dgm:alg type="tx">
                      <dgm:param type="parTxLTRAlign" val="r"/>
                      <dgm:param type="parTxRTLAlign" val="r"/>
                      <dgm:param type="shpTxLTRAlignCh" val="r"/>
                      <dgm:param type="shpTxRTLAlignCh" val="r"/>
                      <dgm:param type="stBulletLvl" val="1"/>
                    </dgm:alg>
                  </dgm:if>
                  <dgm:else name="Name152">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53"/>
      </dgm:choose>
    </dgm:forEach>
    <dgm:forEach name="Name154" axis="ch" ptType="sibTrans" hideLastTrans="0" st="3" cnt="1">
      <dgm:layoutNode name="picture3">
        <dgm:alg type="sp"/>
        <dgm:shape xmlns:r="http://schemas.openxmlformats.org/officeDocument/2006/relationships" r:blip="">
          <dgm:adjLst/>
        </dgm:shape>
        <dgm:presOf/>
        <dgm:constrLst/>
        <dgm:forEach name="Name155" ref="imageRepeat"/>
      </dgm:layoutNode>
    </dgm:forEach>
    <dgm:forEach name="Name156" axis="ch" ptType="node" st="4" cnt="1">
      <dgm:layoutNode name="parTx4">
        <dgm:choose name="Name157">
          <dgm:if name="Name158" func="var" arg="dir" op="equ" val="norm">
            <dgm:alg type="tx">
              <dgm:param type="parTxLTRAlign" val="l"/>
              <dgm:param type="parTxRTLAlign" val="r"/>
            </dgm:alg>
          </dgm:if>
          <dgm:else name="Name159">
            <dgm:alg type="tx">
              <dgm:param type="parTxLTRAlign" val="r"/>
              <dgm:param type="parTxRTLAlign" val="l"/>
            </dgm:alg>
          </dgm:else>
        </dgm:choose>
        <dgm:shape xmlns:r="http://schemas.openxmlformats.org/officeDocument/2006/relationships" type="roundRect" r:blip="">
          <dgm:adjLst/>
        </dgm:shape>
        <dgm:presOf axis="self" ptType="node"/>
        <dgm:choose name="Name160">
          <dgm:if name="Name161" func="var" arg="dir" op="equ" val="norm">
            <dgm:constrLst>
              <dgm:constr type="lMarg" refType="w" fact="0.6"/>
              <dgm:constr type="rMarg" refType="primFontSz" fact="0.3"/>
              <dgm:constr type="tMarg" refType="primFontSz" fact="0.3"/>
              <dgm:constr type="bMarg" refType="primFontSz" fact="0.3"/>
            </dgm:constrLst>
          </dgm:if>
          <dgm:else name="Name162">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63">
        <dgm:if name="Name164" axis="ch" ptType="node" func="cnt" op="gte" val="1">
          <dgm:layoutNode name="desTx4" styleLbl="revTx">
            <dgm:varLst>
              <dgm:bulletEnabled val="1"/>
            </dgm:varLst>
            <dgm:choose name="Name165">
              <dgm:if name="Name166" func="var" arg="dir" op="equ" val="norm">
                <dgm:choose name="Name167">
                  <dgm:if name="Name168" axis="ch" ptType="node" func="cnt" op="gte" val="2">
                    <dgm:alg type="tx">
                      <dgm:param type="parTxLTRAlign" val="l"/>
                      <dgm:param type="parTxRTLAlign" val="l"/>
                      <dgm:param type="stBulletLvl" val="1"/>
                    </dgm:alg>
                  </dgm:if>
                  <dgm:else name="Name169">
                    <dgm:alg type="tx">
                      <dgm:param type="parTxLTRAlign" val="l"/>
                      <dgm:param type="parTxRTLAlign" val="l"/>
                    </dgm:alg>
                  </dgm:else>
                </dgm:choose>
              </dgm:if>
              <dgm:else name="Name170">
                <dgm:choose name="Name171">
                  <dgm:if name="Name172" axis="ch" ptType="node" func="cnt" op="gte" val="2">
                    <dgm:alg type="tx">
                      <dgm:param type="parTxLTRAlign" val="r"/>
                      <dgm:param type="parTxRTLAlign" val="r"/>
                      <dgm:param type="shpTxLTRAlignCh" val="r"/>
                      <dgm:param type="shpTxRTLAlignCh" val="r"/>
                      <dgm:param type="stBulletLvl" val="1"/>
                    </dgm:alg>
                  </dgm:if>
                  <dgm:else name="Name173">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74"/>
      </dgm:choose>
    </dgm:forEach>
    <dgm:forEach name="Name175" axis="ch" ptType="sibTrans" hideLastTrans="0" st="4" cnt="1">
      <dgm:layoutNode name="picture4">
        <dgm:alg type="sp"/>
        <dgm:shape xmlns:r="http://schemas.openxmlformats.org/officeDocument/2006/relationships" r:blip="">
          <dgm:adjLst/>
        </dgm:shape>
        <dgm:presOf/>
        <dgm:constrLst/>
        <dgm:forEach name="Name176" ref="imageRepeat"/>
      </dgm:layoutNode>
    </dgm:forEach>
    <dgm:forEach name="Name177" axis="ch" ptType="node" st="5" cnt="1">
      <dgm:layoutNode name="parTx5">
        <dgm:choose name="Name178">
          <dgm:if name="Name179" func="var" arg="dir" op="equ" val="norm">
            <dgm:alg type="tx">
              <dgm:param type="parTxLTRAlign" val="l"/>
              <dgm:param type="parTxRTLAlign" val="r"/>
            </dgm:alg>
          </dgm:if>
          <dgm:else name="Name180">
            <dgm:alg type="tx">
              <dgm:param type="parTxLTRAlign" val="r"/>
              <dgm:param type="parTxRTLAlign" val="l"/>
            </dgm:alg>
          </dgm:else>
        </dgm:choose>
        <dgm:shape xmlns:r="http://schemas.openxmlformats.org/officeDocument/2006/relationships" type="roundRect" r:blip="">
          <dgm:adjLst/>
        </dgm:shape>
        <dgm:presOf axis="self" ptType="node"/>
        <dgm:choose name="Name181">
          <dgm:if name="Name182" func="var" arg="dir" op="equ" val="norm">
            <dgm:constrLst>
              <dgm:constr type="lMarg" refType="w" fact="0.6"/>
              <dgm:constr type="rMarg" refType="primFontSz" fact="0.3"/>
              <dgm:constr type="tMarg" refType="primFontSz" fact="0.3"/>
              <dgm:constr type="bMarg" refType="primFontSz" fact="0.3"/>
            </dgm:constrLst>
          </dgm:if>
          <dgm:else name="Name183">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84">
        <dgm:if name="Name185" axis="ch" ptType="node" func="cnt" op="gte" val="1">
          <dgm:layoutNode name="desTx5" styleLbl="revTx">
            <dgm:varLst>
              <dgm:bulletEnabled val="1"/>
            </dgm:varLst>
            <dgm:choose name="Name186">
              <dgm:if name="Name187" func="var" arg="dir" op="equ" val="norm">
                <dgm:choose name="Name188">
                  <dgm:if name="Name189" axis="ch" ptType="node" func="cnt" op="gte" val="2">
                    <dgm:alg type="tx">
                      <dgm:param type="parTxLTRAlign" val="l"/>
                      <dgm:param type="parTxRTLAlign" val="l"/>
                      <dgm:param type="stBulletLvl" val="1"/>
                    </dgm:alg>
                  </dgm:if>
                  <dgm:else name="Name190">
                    <dgm:alg type="tx">
                      <dgm:param type="parTxLTRAlign" val="l"/>
                      <dgm:param type="parTxRTLAlign" val="l"/>
                    </dgm:alg>
                  </dgm:else>
                </dgm:choose>
              </dgm:if>
              <dgm:else name="Name191">
                <dgm:choose name="Name192">
                  <dgm:if name="Name193" axis="ch" ptType="node" func="cnt" op="gte" val="2">
                    <dgm:alg type="tx">
                      <dgm:param type="parTxLTRAlign" val="r"/>
                      <dgm:param type="parTxRTLAlign" val="r"/>
                      <dgm:param type="shpTxLTRAlignCh" val="r"/>
                      <dgm:param type="shpTxRTLAlignCh" val="r"/>
                      <dgm:param type="stBulletLvl" val="1"/>
                    </dgm:alg>
                  </dgm:if>
                  <dgm:else name="Name194">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95"/>
      </dgm:choose>
    </dgm:forEach>
    <dgm:forEach name="Name196" axis="ch" ptType="sibTrans" hideLastTrans="0" st="5" cnt="1">
      <dgm:layoutNode name="picture5">
        <dgm:alg type="sp"/>
        <dgm:shape xmlns:r="http://schemas.openxmlformats.org/officeDocument/2006/relationships" r:blip="">
          <dgm:adjLst/>
        </dgm:shape>
        <dgm:presOf/>
        <dgm:constrLst/>
        <dgm:forEach name="Name197" ref="imageRepeat"/>
      </dgm:layoutNode>
    </dgm:forEach>
    <dgm:forEach name="Name198" axis="ch" ptType="node" st="6" cnt="1">
      <dgm:layoutNode name="parTx6">
        <dgm:choose name="Name199">
          <dgm:if name="Name200" func="var" arg="dir" op="equ" val="norm">
            <dgm:alg type="tx">
              <dgm:param type="parTxLTRAlign" val="l"/>
              <dgm:param type="parTxRTLAlign" val="r"/>
            </dgm:alg>
          </dgm:if>
          <dgm:else name="Name201">
            <dgm:alg type="tx">
              <dgm:param type="parTxLTRAlign" val="r"/>
              <dgm:param type="parTxRTLAlign" val="l"/>
            </dgm:alg>
          </dgm:else>
        </dgm:choose>
        <dgm:shape xmlns:r="http://schemas.openxmlformats.org/officeDocument/2006/relationships" type="roundRect" r:blip="">
          <dgm:adjLst/>
        </dgm:shape>
        <dgm:presOf axis="self" ptType="node"/>
        <dgm:choose name="Name202">
          <dgm:if name="Name203" func="var" arg="dir" op="equ" val="norm">
            <dgm:constrLst>
              <dgm:constr type="lMarg" refType="w" fact="0.6"/>
              <dgm:constr type="rMarg" refType="primFontSz" fact="0.3"/>
              <dgm:constr type="tMarg" refType="primFontSz" fact="0.3"/>
              <dgm:constr type="bMarg" refType="primFontSz" fact="0.3"/>
            </dgm:constrLst>
          </dgm:if>
          <dgm:else name="Name204">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205">
        <dgm:if name="Name206" axis="ch" ptType="node" func="cnt" op="gte" val="1">
          <dgm:layoutNode name="desTx6" styleLbl="revTx">
            <dgm:varLst>
              <dgm:bulletEnabled val="1"/>
            </dgm:varLst>
            <dgm:choose name="Name207">
              <dgm:if name="Name208" func="var" arg="dir" op="equ" val="norm">
                <dgm:choose name="Name209">
                  <dgm:if name="Name210" axis="ch" ptType="node" func="cnt" op="gte" val="2">
                    <dgm:alg type="tx">
                      <dgm:param type="parTxLTRAlign" val="l"/>
                      <dgm:param type="parTxRTLAlign" val="l"/>
                      <dgm:param type="stBulletLvl" val="1"/>
                    </dgm:alg>
                  </dgm:if>
                  <dgm:else name="Name211">
                    <dgm:alg type="tx">
                      <dgm:param type="parTxLTRAlign" val="l"/>
                      <dgm:param type="parTxRTLAlign" val="l"/>
                    </dgm:alg>
                  </dgm:else>
                </dgm:choose>
              </dgm:if>
              <dgm:else name="Name212">
                <dgm:choose name="Name213">
                  <dgm:if name="Name214" axis="ch" ptType="node" func="cnt" op="gte" val="2">
                    <dgm:alg type="tx">
                      <dgm:param type="parTxLTRAlign" val="r"/>
                      <dgm:param type="parTxRTLAlign" val="r"/>
                      <dgm:param type="shpTxLTRAlignCh" val="r"/>
                      <dgm:param type="shpTxRTLAlignCh" val="r"/>
                      <dgm:param type="stBulletLvl" val="1"/>
                    </dgm:alg>
                  </dgm:if>
                  <dgm:else name="Name215">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216"/>
      </dgm:choose>
    </dgm:forEach>
    <dgm:forEach name="Name217" axis="ch" ptType="sibTrans" hideLastTrans="0" st="6" cnt="1">
      <dgm:layoutNode name="picture6">
        <dgm:alg type="sp"/>
        <dgm:shape xmlns:r="http://schemas.openxmlformats.org/officeDocument/2006/relationships" r:blip="">
          <dgm:adjLst/>
        </dgm:shape>
        <dgm:presOf/>
        <dgm:constrLst/>
        <dgm:forEach name="Name218" ref="imageRepeat"/>
      </dgm:layoutNode>
    </dgm:forEach>
    <dgm:forEach name="Name219" axis="ch" ptType="node" st="7" cnt="1">
      <dgm:layoutNode name="parTx7">
        <dgm:choose name="Name220">
          <dgm:if name="Name221" func="var" arg="dir" op="equ" val="norm">
            <dgm:alg type="tx">
              <dgm:param type="parTxLTRAlign" val="l"/>
              <dgm:param type="parTxRTLAlign" val="r"/>
            </dgm:alg>
          </dgm:if>
          <dgm:else name="Name222">
            <dgm:alg type="tx">
              <dgm:param type="parTxLTRAlign" val="r"/>
              <dgm:param type="parTxRTLAlign" val="l"/>
            </dgm:alg>
          </dgm:else>
        </dgm:choose>
        <dgm:shape xmlns:r="http://schemas.openxmlformats.org/officeDocument/2006/relationships" type="roundRect" r:blip="">
          <dgm:adjLst/>
        </dgm:shape>
        <dgm:presOf axis="self" ptType="node"/>
        <dgm:choose name="Name223">
          <dgm:if name="Name224" func="var" arg="dir" op="equ" val="norm">
            <dgm:constrLst>
              <dgm:constr type="lMarg" refType="w" fact="0.6"/>
              <dgm:constr type="rMarg" refType="primFontSz" fact="0.3"/>
              <dgm:constr type="tMarg" refType="primFontSz" fact="0.3"/>
              <dgm:constr type="bMarg" refType="primFontSz" fact="0.3"/>
            </dgm:constrLst>
          </dgm:if>
          <dgm:else name="Name225">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226">
        <dgm:if name="Name227" axis="ch" ptType="node" func="cnt" op="gte" val="1">
          <dgm:layoutNode name="desTx7" styleLbl="revTx">
            <dgm:varLst>
              <dgm:bulletEnabled val="1"/>
            </dgm:varLst>
            <dgm:choose name="Name228">
              <dgm:if name="Name229" func="var" arg="dir" op="equ" val="norm">
                <dgm:choose name="Name230">
                  <dgm:if name="Name231" axis="ch" ptType="node" func="cnt" op="gte" val="2">
                    <dgm:alg type="tx">
                      <dgm:param type="parTxLTRAlign" val="l"/>
                      <dgm:param type="parTxRTLAlign" val="l"/>
                      <dgm:param type="stBulletLvl" val="1"/>
                    </dgm:alg>
                  </dgm:if>
                  <dgm:else name="Name232">
                    <dgm:alg type="tx">
                      <dgm:param type="parTxLTRAlign" val="l"/>
                      <dgm:param type="parTxRTLAlign" val="l"/>
                    </dgm:alg>
                  </dgm:else>
                </dgm:choose>
              </dgm:if>
              <dgm:else name="Name233">
                <dgm:choose name="Name234">
                  <dgm:if name="Name235" axis="ch" ptType="node" func="cnt" op="gte" val="2">
                    <dgm:alg type="tx">
                      <dgm:param type="parTxLTRAlign" val="r"/>
                      <dgm:param type="parTxRTLAlign" val="r"/>
                      <dgm:param type="shpTxLTRAlignCh" val="r"/>
                      <dgm:param type="shpTxRTLAlignCh" val="r"/>
                      <dgm:param type="stBulletLvl" val="1"/>
                    </dgm:alg>
                  </dgm:if>
                  <dgm:else name="Name236">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237"/>
      </dgm:choose>
    </dgm:forEach>
    <dgm:forEach name="Name238" axis="ch" ptType="sibTrans" hideLastTrans="0" st="7" cnt="1">
      <dgm:layoutNode name="picture7">
        <dgm:alg type="sp"/>
        <dgm:shape xmlns:r="http://schemas.openxmlformats.org/officeDocument/2006/relationships" r:blip="">
          <dgm:adjLst/>
        </dgm:shape>
        <dgm:presOf/>
        <dgm:constrLst/>
        <dgm:forEach name="Name239" ref="imageRepeat"/>
      </dgm:layoutNode>
    </dgm:forEach>
  </dgm:layoutNode>
</dgm:layoutDef>
</file>

<file path=ppt/diagrams/layout19.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20.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1.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22.xml><?xml version="1.0" encoding="utf-8"?>
<dgm:layoutDef xmlns:dgm="http://schemas.openxmlformats.org/drawingml/2006/diagram" xmlns:a="http://schemas.openxmlformats.org/drawingml/2006/main" uniqueId="urn:microsoft.com/office/officeart/2008/layout/AscendingPictureAccentProcess">
  <dgm:title val=""/>
  <dgm:desc val=""/>
  <dgm:catLst>
    <dgm:cat type="process" pri="22500"/>
    <dgm:cat type="picture" pri="16000"/>
    <dgm:cat type="pictureconvert" pri="16000"/>
  </dgm:catLst>
  <dgm:samp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shape xmlns:r="http://schemas.openxmlformats.org/officeDocument/2006/relationships" r:blip="">
      <dgm:adjLst/>
    </dgm:shape>
    <dgm:choose name="Name1">
      <dgm:if name="Name2" axis="ch" ptType="node" func="cnt" op="equ" val="1">
        <dgm:choose name="Name3">
          <dgm:if name="Name4" func="var" arg="dir" op="equ" val="norm">
            <dgm:choose name="Name5">
              <dgm:if name="Name6" axis="des" func="maxDepth" op="gt" val="1">
                <dgm:alg type="composite">
                  <dgm:param type="ar" val="2.7"/>
                </dgm:alg>
                <dgm:constrLst>
                  <dgm:constr type="primFontSz" for="ch" forName="parTx1" op="equ" val="65"/>
                  <dgm:constr type="primFontSz" for="ch" forName="desTx1" op="equ" val="65"/>
                  <dgm:constr type="userD" refType="w" fact="0.0247"/>
                  <dgm:constr type="l" for="ch" forName="parTx1" refType="w" fact="0.2711"/>
                  <dgm:constr type="t" for="ch" forName="parTx1" refType="h" fact="0.9603"/>
                  <dgm:constr type="w" for="ch" forName="parTx1" refType="w" fact="0.5325"/>
                  <dgm:constr type="h" for="ch" forName="parTx1" refType="h" fact="0.3856"/>
                  <dgm:constr type="ctrX" for="ch" forName="picture1" refType="w" fact="0.2469"/>
                  <dgm:constr type="ctrY" for="ch" forName="picture1" refType="h" fact="0.9"/>
                  <dgm:constr type="w" for="ch" forName="picture1" refType="w" fact="0.2469"/>
                  <dgm:constr type="h" for="ch" forName="picture1" refType="h" fact="0.6667"/>
                  <dgm:constr type="l" for="ch" forName="desTx1" refType="r" refFor="ch" refForName="parTx1"/>
                  <dgm:constr type="r" for="ch" forName="desTx1" refType="w"/>
                  <dgm:constr type="t" for="ch" forName="desTx1" refType="t" refFor="ch" refForName="parTx1"/>
                  <dgm:constr type="h" for="ch" forName="desTx1" refType="h" refFor="ch" refForName="parTx1"/>
                </dgm:constrLst>
              </dgm:if>
              <dgm:else name="Name7">
                <dgm:alg type="composite">
                  <dgm:param type="ar" val="2"/>
                </dgm:alg>
                <dgm:constrLst>
                  <dgm:constr type="primFontSz" for="ch" forName="parTx1" op="equ" val="65"/>
                  <dgm:constr type="userD" refType="w" fact="0.0333"/>
                  <dgm:constr type="l" for="ch" forName="parTx1" refType="w" fact="0.366"/>
                  <dgm:constr type="t" for="ch" forName="parTx1" refType="h" fact="0.7113"/>
                  <dgm:constr type="w" for="ch" forName="parTx1" refType="w" fact="0.7189"/>
                  <dgm:constr type="h" for="ch" forName="parTx1" refType="h" fact="0.3856"/>
                  <dgm:constr type="ctrX" for="ch" forName="picture1" refType="w" fact="0.3333"/>
                  <dgm:constr type="ctrY" for="ch" forName="picture1" refType="h" fact="0.6667"/>
                  <dgm:constr type="w" for="ch" forName="picture1" refType="w" fact="0.3333"/>
                  <dgm:constr type="h" for="ch" forName="picture1" refType="h" fact="0.6667"/>
                </dgm:constrLst>
              </dgm:else>
            </dgm:choose>
          </dgm:if>
          <dgm:else name="Name8">
            <dgm:choose name="Name9">
              <dgm:if name="Name10" axis="des" func="maxDepth" op="gt" val="1">
                <dgm:alg type="composite">
                  <dgm:param type="ar" val="2.7"/>
                </dgm:alg>
                <dgm:constrLst>
                  <dgm:constr type="primFontSz" for="ch" forName="parTx1" op="equ" val="65"/>
                  <dgm:constr type="primFontSz" for="ch" forName="desTx1" op="equ" val="65"/>
                  <dgm:constr type="userD" refType="w" fact="0.0247"/>
                  <dgm:constr type="r" for="ch" forName="parTx1" refType="w" fact="0.7289"/>
                  <dgm:constr type="t" for="ch" forName="parTx1" refType="h" fact="0.9603"/>
                  <dgm:constr type="w" for="ch" forName="parTx1" refType="w" fact="0.5325"/>
                  <dgm:constr type="h" for="ch" forName="parTx1" refType="h" fact="0.3856"/>
                  <dgm:constr type="ctrX" for="ch" forName="picture1" refType="w" fact="0.7531"/>
                  <dgm:constr type="ctrY" for="ch" forName="picture1" refType="h" fact="0.9"/>
                  <dgm:constr type="w" for="ch" forName="picture1" refType="w" fact="0.2469"/>
                  <dgm:constr type="h" for="ch" forName="picture1" refType="h" fact="0.6667"/>
                  <dgm:constr type="r" for="ch" forName="desTx1" refType="l" refFor="ch" refForName="parTx1"/>
                  <dgm:constr type="l" for="ch" forName="desTx1"/>
                  <dgm:constr type="t" for="ch" forName="desTx1" refType="t" refFor="ch" refForName="parTx1"/>
                  <dgm:constr type="h" for="ch" forName="desTx1" refType="h" refFor="ch" refForName="parTx1"/>
                </dgm:constrLst>
              </dgm:if>
              <dgm:else name="Name11">
                <dgm:alg type="composite">
                  <dgm:param type="ar" val="2"/>
                </dgm:alg>
                <dgm:constrLst>
                  <dgm:constr type="primFontSz" for="ch" forName="parTx1" op="equ" val="65"/>
                  <dgm:constr type="userD" refType="w" fact="0.0333"/>
                  <dgm:constr type="r" for="ch" forName="parTx1" refType="w" fact="0.634"/>
                  <dgm:constr type="t" for="ch" forName="parTx1" refType="h" fact="0.7113"/>
                  <dgm:constr type="w" for="ch" forName="parTx1" refType="w" fact="0.7189"/>
                  <dgm:constr type="h" for="ch" forName="parTx1" refType="h" fact="0.3856"/>
                  <dgm:constr type="ctrX" for="ch" forName="picture1" refType="w" fact="0.6667"/>
                  <dgm:constr type="ctrY" for="ch" forName="picture1" refType="h" fact="0.6667"/>
                  <dgm:constr type="w" for="ch" forName="picture1" refType="w" fact="0.3333"/>
                  <dgm:constr type="h" for="ch" forName="picture1" refType="h" fact="0.6667"/>
                </dgm:constrLst>
              </dgm:else>
            </dgm:choose>
          </dgm:else>
        </dgm:choose>
      </dgm:if>
      <dgm:if name="Name12" axis="ch" ptType="node" func="cnt" op="equ" val="2">
        <dgm:choose name="Name13">
          <dgm:if name="Name14" func="var" arg="dir" op="equ" val="norm">
            <dgm:choose name="Name15">
              <dgm:if name="Name16" axis="des" func="maxDepth" op="gt" val="1">
                <dgm:alg type="composite">
                  <dgm:param type="ar" val="2"/>
                </dgm:alg>
                <dgm:constrLst>
                  <dgm:constr type="primFontSz" for="ch" forName="parTx1" op="equ" val="65"/>
                  <dgm:constr type="primFontSz" for="ch" forName="parTx2" refType="primFontSz" refFor="ch" refForName="parTx1" op="equ"/>
                  <dgm:constr type="primFontSz" for="ch" forName="desTx1" op="equ" val="65"/>
                  <dgm:constr type="primFontSz" for="ch" forName="desTx2" refType="primFontSz" refFor="ch" refForName="desTx1" op="equ"/>
                  <dgm:constr type="userD" refType="w" fact="0.0188"/>
                  <dgm:constr type="ctrX" for="ch" forName="dot1" refType="w" fact="0.3221"/>
                  <dgm:constr type="ctrY" for="ch" forName="dot1" refType="h" fact="0.5911"/>
                  <dgm:constr type="w" for="ch" forName="dot1" refType="userD"/>
                  <dgm:constr type="h" for="ch" forName="dot1" refType="userD"/>
                  <dgm:constr type="ctrX" for="ch" forName="dot2" refType="w" fact="0.3056"/>
                  <dgm:constr type="ctrY" for="ch" forName="dot2" refType="h" fact="0.644"/>
                  <dgm:constr type="w" for="ch" forName="dot2" refType="userD"/>
                  <dgm:constr type="h" for="ch" forName="dot2" refType="userD"/>
                  <dgm:constr type="ctrX" for="ch" forName="dot3" refType="w" fact="0.2859"/>
                  <dgm:constr type="ctrY" for="ch" forName="dot3" refType="h" fact="0.6898"/>
                  <dgm:constr type="w" for="ch" forName="dot3" refType="userD"/>
                  <dgm:constr type="h" for="ch" forName="dot3" refType="userD"/>
                  <dgm:constr type="ctrX" for="ch" forName="dotArrow1" refType="w" fact="0.3095"/>
                  <dgm:constr type="ctrY" for="ch" forName="dotArrow1" refType="h" fact="0.0587"/>
                  <dgm:constr type="w" for="ch" forName="dotArrow1" refType="userD"/>
                  <dgm:constr type="h" for="ch" forName="dotArrow1" refType="userD"/>
                  <dgm:constr type="ctrX" for="ch" forName="dotArrow2" refType="w" fact="0.3346"/>
                  <dgm:constr type="ctrY" for="ch" forName="dotArrow2" refType="h" fact="0.0287"/>
                  <dgm:constr type="w" for="ch" forName="dotArrow2" refType="userD"/>
                  <dgm:constr type="h" for="ch" forName="dotArrow2" refType="userD"/>
                  <dgm:constr type="ctrX" for="ch" forName="dotArrow3" refType="w" fact="0.3597"/>
                  <dgm:constr type="ctrY" for="ch" forName="dotArrow3" refType="h" fact="-0.0013"/>
                  <dgm:constr type="w" for="ch" forName="dotArrow3" refType="userD"/>
                  <dgm:constr type="h" for="ch" forName="dotArrow3" refType="userD"/>
                  <dgm:constr type="ctrX" for="ch" forName="dotArrow4" refType="w" fact="0.3848"/>
                  <dgm:constr type="ctrY" for="ch" forName="dotArrow4" refType="h" fact="0.0287"/>
                  <dgm:constr type="w" for="ch" forName="dotArrow4" refType="userD"/>
                  <dgm:constr type="h" for="ch" forName="dotArrow4" refType="userD"/>
                  <dgm:constr type="ctrX" for="ch" forName="dotArrow5" refType="w" fact="0.41"/>
                  <dgm:constr type="ctrY" for="ch" forName="dotArrow5" refType="h" fact="0.0587"/>
                  <dgm:constr type="w" for="ch" forName="dotArrow5" refType="userD"/>
                  <dgm:constr type="h" for="ch" forName="dotArrow5" refType="userD"/>
                  <dgm:constr type="ctrX" for="ch" forName="dotArrow6" refType="w" fact="0.3597"/>
                  <dgm:constr type="ctrY" for="ch" forName="dotArrow6" refType="h" fact="0.062"/>
                  <dgm:constr type="w" for="ch" forName="dotArrow6" refType="userD"/>
                  <dgm:constr type="h" for="ch" forName="dotArrow6" refType="userD"/>
                  <dgm:constr type="ctrX" for="ch" forName="dotArrow7" refType="w" fact="0.3597"/>
                  <dgm:constr type="ctrY" for="ch" forName="dotArrow7" refType="h" fact="0.1253"/>
                  <dgm:constr type="w" for="ch" forName="dotArrow7" refType="userD"/>
                  <dgm:constr type="h" for="ch" forName="dotArrow7" refType="userD"/>
                  <dgm:constr type="l" for="ch" forName="parTx1" refType="w" fact="0.197"/>
                  <dgm:constr type="t" for="ch" forName="parTx1" refType="h" fact="0.8169"/>
                  <dgm:constr type="w" for="ch" forName="parTx1" refType="w" fact="0.4064"/>
                  <dgm:constr type="h" for="ch" forName="parTx1" refType="h" fact="0.218"/>
                  <dgm:constr type="ctrX" for="ch" forName="picture1" refType="w" fact="0.1785"/>
                  <dgm:constr type="ctrY" for="ch" forName="picture1" refType="h" fact="0.7834"/>
                  <dgm:constr type="w" for="ch" forName="picture1" refType="w" fact="0.1884"/>
                  <dgm:constr type="h" for="ch" forName="picture1" refType="h" fact="0.3768"/>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688"/>
                  <dgm:constr type="t" for="ch" forName="parTx2" refType="h" fact="0.3905"/>
                  <dgm:constr type="w" for="ch" forName="parTx2" refType="w" fact="0.4064"/>
                  <dgm:constr type="h" for="ch" forName="parTx2" refType="h" fact="0.218"/>
                  <dgm:constr type="ctrX" for="ch" forName="picture2" refType="w" fact="0.3503"/>
                  <dgm:constr type="ctrY" for="ch" forName="picture2" refType="h" fact="0.357"/>
                  <dgm:constr type="w" for="ch" forName="picture2" refType="w" fact="0.1884"/>
                  <dgm:constr type="h" for="ch" forName="picture2" refType="h" fact="0.3768"/>
                  <dgm:constr type="l" for="ch" forName="desTx2" refType="r" refFor="ch" refForName="parTx2"/>
                  <dgm:constr type="r" for="ch" forName="desTx2" refType="w"/>
                  <dgm:constr type="t" for="ch" forName="desTx2" refType="t" refFor="ch" refForName="parTx2"/>
                  <dgm:constr type="h" for="ch" forName="desTx2" refType="h" refFor="ch" refForName="parTx2"/>
                </dgm:constrLst>
              </dgm:if>
              <dgm:else name="Name17">
                <dgm:alg type="composite">
                  <dgm:param type="ar" val="1.5073"/>
                </dgm:alg>
                <dgm:constrLst>
                  <dgm:constr type="primFontSz" for="ch" forName="parTx1" op="equ" val="65"/>
                  <dgm:constr type="primFontSz" for="ch" forName="parTx2" refType="primFontSz" refFor="ch" refForName="parTx1" op="equ"/>
                  <dgm:constr type="userD" refType="w" fact="0.025"/>
                  <dgm:constr type="ctrX" for="ch" forName="dot1" refType="w" fact="0.4274"/>
                  <dgm:constr type="ctrY" for="ch" forName="dot1" refType="h" fact="0.5911"/>
                  <dgm:constr type="w" for="ch" forName="dot1" refType="userD"/>
                  <dgm:constr type="h" for="ch" forName="dot1" refType="userD"/>
                  <dgm:constr type="ctrX" for="ch" forName="dot2" refType="w" fact="0.4055"/>
                  <dgm:constr type="ctrY" for="ch" forName="dot2" refType="h" fact="0.644"/>
                  <dgm:constr type="w" for="ch" forName="dot2" refType="userD"/>
                  <dgm:constr type="h" for="ch" forName="dot2" refType="userD"/>
                  <dgm:constr type="ctrX" for="ch" forName="dot3" refType="w" fact="0.3794"/>
                  <dgm:constr type="ctrY" for="ch" forName="dot3" refType="h" fact="0.6898"/>
                  <dgm:constr type="w" for="ch" forName="dot3" refType="userD"/>
                  <dgm:constr type="h" for="ch" forName="dot3" refType="userD"/>
                  <dgm:constr type="ctrX" for="ch" forName="dotArrow1" refType="w" fact="0.4106"/>
                  <dgm:constr type="ctrY" for="ch" forName="dotArrow1" refType="h" fact="0.0587"/>
                  <dgm:constr type="w" for="ch" forName="dotArrow1" refType="userD"/>
                  <dgm:constr type="h" for="ch" forName="dotArrow1" refType="userD"/>
                  <dgm:constr type="ctrX" for="ch" forName="dotArrow2" refType="w" fact="0.444"/>
                  <dgm:constr type="ctrY" for="ch" forName="dotArrow2" refType="h" fact="0.0287"/>
                  <dgm:constr type="w" for="ch" forName="dotArrow2" refType="userD"/>
                  <dgm:constr type="h" for="ch" forName="dotArrow2" refType="userD"/>
                  <dgm:constr type="ctrX" for="ch" forName="dotArrow3" refType="w" fact="0.4773"/>
                  <dgm:constr type="ctrY" for="ch" forName="dotArrow3" refType="h" fact="-0.0013"/>
                  <dgm:constr type="w" for="ch" forName="dotArrow3" refType="userD"/>
                  <dgm:constr type="h" for="ch" forName="dotArrow3" refType="userD"/>
                  <dgm:constr type="ctrX" for="ch" forName="dotArrow4" refType="w" fact="0.5106"/>
                  <dgm:constr type="ctrY" for="ch" forName="dotArrow4" refType="h" fact="0.0287"/>
                  <dgm:constr type="w" for="ch" forName="dotArrow4" refType="userD"/>
                  <dgm:constr type="h" for="ch" forName="dotArrow4" refType="userD"/>
                  <dgm:constr type="ctrX" for="ch" forName="dotArrow5" refType="w" fact="0.544"/>
                  <dgm:constr type="ctrY" for="ch" forName="dotArrow5" refType="h" fact="0.0587"/>
                  <dgm:constr type="w" for="ch" forName="dotArrow5" refType="userD"/>
                  <dgm:constr type="h" for="ch" forName="dotArrow5" refType="userD"/>
                  <dgm:constr type="ctrX" for="ch" forName="dotArrow6" refType="w" fact="0.4773"/>
                  <dgm:constr type="ctrY" for="ch" forName="dotArrow6" refType="h" fact="0.062"/>
                  <dgm:constr type="w" for="ch" forName="dotArrow6" refType="userD"/>
                  <dgm:constr type="h" for="ch" forName="dotArrow6" refType="userD"/>
                  <dgm:constr type="ctrX" for="ch" forName="dotArrow7" refType="w" fact="0.4773"/>
                  <dgm:constr type="ctrY" for="ch" forName="dotArrow7" refType="h" fact="0.1253"/>
                  <dgm:constr type="w" for="ch" forName="dotArrow7" refType="userD"/>
                  <dgm:constr type="h" for="ch" forName="dotArrow7" refType="userD"/>
                  <dgm:constr type="l" for="ch" forName="parTx1" refType="w" fact="0.2614"/>
                  <dgm:constr type="t" for="ch" forName="parTx1" refType="h" fact="0.8086"/>
                  <dgm:constr type="w" for="ch" forName="parTx1" refType="w" fact="0.5392"/>
                  <dgm:constr type="h" for="ch" forName="parTx1" refType="h" fact="0.218"/>
                  <dgm:constr type="ctrX" for="ch" forName="picture1" refType="w" fact="0.2369"/>
                  <dgm:constr type="ctrY" for="ch" forName="picture1" refType="h" fact="0.7834"/>
                  <dgm:constr type="w" for="ch" forName="picture1" refType="w" fact="0.25"/>
                  <dgm:constr type="h" for="ch" forName="picture1" refType="h" fact="0.3768"/>
                  <dgm:constr type="l" for="ch" forName="parTx2" refType="w" fact="0.4893"/>
                  <dgm:constr type="t" for="ch" forName="parTx2" refType="h" fact="0.3822"/>
                  <dgm:constr type="w" for="ch" forName="parTx2" refType="w" fact="0.5392"/>
                  <dgm:constr type="h" for="ch" forName="parTx2" refType="h" fact="0.218"/>
                  <dgm:constr type="ctrX" for="ch" forName="picture2" refType="w" fact="0.4648"/>
                  <dgm:constr type="ctrY" for="ch" forName="picture2" refType="h" fact="0.357"/>
                  <dgm:constr type="w" for="ch" forName="picture2" refType="w" fact="0.25"/>
                  <dgm:constr type="h" for="ch" forName="picture2" refType="h" fact="0.3768"/>
                </dgm:constrLst>
              </dgm:else>
            </dgm:choose>
          </dgm:if>
          <dgm:else name="Name18">
            <dgm:choose name="Name19">
              <dgm:if name="Name20" axis="des" func="maxDepth" op="gt" val="1">
                <dgm:alg type="composite">
                  <dgm:param type="ar" val="2"/>
                </dgm:alg>
                <dgm:constrLst>
                  <dgm:constr type="primFontSz" for="ch" forName="parTx1" op="equ" val="65"/>
                  <dgm:constr type="primFontSz" for="ch" forName="parTx2" refType="primFontSz" refFor="ch" refForName="parTx1" op="equ"/>
                  <dgm:constr type="primFontSz" for="ch" forName="desTx1" op="equ" val="65"/>
                  <dgm:constr type="primFontSz" for="ch" forName="desTx2" refType="primFontSz" refFor="ch" refForName="desTx1" op="equ"/>
                  <dgm:constr type="userD" refType="w" fact="0.0188"/>
                  <dgm:constr type="ctrX" for="ch" forName="dot1" refType="w" fact="0.6779"/>
                  <dgm:constr type="ctrY" for="ch" forName="dot1" refType="h" fact="0.5911"/>
                  <dgm:constr type="w" for="ch" forName="dot1" refType="userD"/>
                  <dgm:constr type="h" for="ch" forName="dot1" refType="userD"/>
                  <dgm:constr type="ctrX" for="ch" forName="dot2" refType="w" fact="0.6944"/>
                  <dgm:constr type="ctrY" for="ch" forName="dot2" refType="h" fact="0.644"/>
                  <dgm:constr type="w" for="ch" forName="dot2" refType="userD"/>
                  <dgm:constr type="h" for="ch" forName="dot2" refType="userD"/>
                  <dgm:constr type="ctrX" for="ch" forName="dot3" refType="w" fact="0.7141"/>
                  <dgm:constr type="ctrY" for="ch" forName="dot3" refType="h" fact="0.6898"/>
                  <dgm:constr type="w" for="ch" forName="dot3" refType="userD"/>
                  <dgm:constr type="h" for="ch" forName="dot3" refType="userD"/>
                  <dgm:constr type="ctrX" for="ch" forName="dotArrow1" refType="w" fact="0.6905"/>
                  <dgm:constr type="ctrY" for="ch" forName="dotArrow1" refType="h" fact="0.0587"/>
                  <dgm:constr type="w" for="ch" forName="dotArrow1" refType="userD"/>
                  <dgm:constr type="h" for="ch" forName="dotArrow1" refType="userD"/>
                  <dgm:constr type="ctrX" for="ch" forName="dotArrow2" refType="w" fact="0.6654"/>
                  <dgm:constr type="ctrY" for="ch" forName="dotArrow2" refType="h" fact="0.0287"/>
                  <dgm:constr type="w" for="ch" forName="dotArrow2" refType="userD"/>
                  <dgm:constr type="h" for="ch" forName="dotArrow2" refType="userD"/>
                  <dgm:constr type="ctrX" for="ch" forName="dotArrow3" refType="w" fact="0.6403"/>
                  <dgm:constr type="ctrY" for="ch" forName="dotArrow3" refType="h" fact="-0.0013"/>
                  <dgm:constr type="w" for="ch" forName="dotArrow3" refType="userD"/>
                  <dgm:constr type="h" for="ch" forName="dotArrow3" refType="userD"/>
                  <dgm:constr type="ctrX" for="ch" forName="dotArrow4" refType="w" fact="0.6152"/>
                  <dgm:constr type="ctrY" for="ch" forName="dotArrow4" refType="h" fact="0.0287"/>
                  <dgm:constr type="w" for="ch" forName="dotArrow4" refType="userD"/>
                  <dgm:constr type="h" for="ch" forName="dotArrow4" refType="userD"/>
                  <dgm:constr type="ctrX" for="ch" forName="dotArrow5" refType="w" fact="0.59"/>
                  <dgm:constr type="ctrY" for="ch" forName="dotArrow5" refType="h" fact="0.0587"/>
                  <dgm:constr type="w" for="ch" forName="dotArrow5" refType="userD"/>
                  <dgm:constr type="h" for="ch" forName="dotArrow5" refType="userD"/>
                  <dgm:constr type="ctrX" for="ch" forName="dotArrow6" refType="w" fact="0.6403"/>
                  <dgm:constr type="ctrY" for="ch" forName="dotArrow6" refType="h" fact="0.062"/>
                  <dgm:constr type="w" for="ch" forName="dotArrow6" refType="userD"/>
                  <dgm:constr type="h" for="ch" forName="dotArrow6" refType="userD"/>
                  <dgm:constr type="ctrX" for="ch" forName="dotArrow7" refType="w" fact="0.6403"/>
                  <dgm:constr type="ctrY" for="ch" forName="dotArrow7" refType="h" fact="0.1253"/>
                  <dgm:constr type="w" for="ch" forName="dotArrow7" refType="userD"/>
                  <dgm:constr type="h" for="ch" forName="dotArrow7" refType="userD"/>
                  <dgm:constr type="r" for="ch" forName="parTx1" refType="w" fact="0.803"/>
                  <dgm:constr type="t" for="ch" forName="parTx1" refType="h" fact="0.8169"/>
                  <dgm:constr type="w" for="ch" forName="parTx1" refType="w" fact="0.4064"/>
                  <dgm:constr type="h" for="ch" forName="parTx1" refType="h" fact="0.218"/>
                  <dgm:constr type="ctrX" for="ch" forName="picture1" refType="w" fact="0.8215"/>
                  <dgm:constr type="ctrY" for="ch" forName="picture1" refType="h" fact="0.7834"/>
                  <dgm:constr type="w" for="ch" forName="picture1" refType="w" fact="0.1884"/>
                  <dgm:constr type="h" for="ch" forName="picture1" refType="h" fact="0.3768"/>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312"/>
                  <dgm:constr type="t" for="ch" forName="parTx2" refType="h" fact="0.3905"/>
                  <dgm:constr type="w" for="ch" forName="parTx2" refType="w" fact="0.4064"/>
                  <dgm:constr type="h" for="ch" forName="parTx2" refType="h" fact="0.218"/>
                  <dgm:constr type="ctrX" for="ch" forName="picture2" refType="w" fact="0.6497"/>
                  <dgm:constr type="ctrY" for="ch" forName="picture2" refType="h" fact="0.357"/>
                  <dgm:constr type="w" for="ch" forName="picture2" refType="w" fact="0.1884"/>
                  <dgm:constr type="h" for="ch" forName="picture2" refType="h" fact="0.3768"/>
                  <dgm:constr type="r" for="ch" forName="desTx2" refType="l" refFor="ch" refForName="parTx2"/>
                  <dgm:constr type="l" for="ch" forName="desTx2"/>
                  <dgm:constr type="t" for="ch" forName="desTx2" refType="t" refFor="ch" refForName="parTx2"/>
                  <dgm:constr type="h" for="ch" forName="desTx2" refType="h" refFor="ch" refForName="parTx2"/>
                </dgm:constrLst>
              </dgm:if>
              <dgm:else name="Name21">
                <dgm:alg type="composite">
                  <dgm:param type="ar" val="1.5073"/>
                </dgm:alg>
                <dgm:constrLst>
                  <dgm:constr type="primFontSz" for="ch" forName="parTx1" op="equ" val="65"/>
                  <dgm:constr type="primFontSz" for="ch" forName="parTx2" refType="primFontSz" refFor="ch" refForName="parTx1" op="equ"/>
                  <dgm:constr type="userD" refType="w" fact="0.025"/>
                  <dgm:constr type="ctrX" for="ch" forName="dot1" refType="w" fact="0.5726"/>
                  <dgm:constr type="ctrY" for="ch" forName="dot1" refType="h" fact="0.5911"/>
                  <dgm:constr type="w" for="ch" forName="dot1" refType="userD"/>
                  <dgm:constr type="h" for="ch" forName="dot1" refType="userD"/>
                  <dgm:constr type="ctrX" for="ch" forName="dot2" refType="w" fact="0.5945"/>
                  <dgm:constr type="ctrY" for="ch" forName="dot2" refType="h" fact="0.644"/>
                  <dgm:constr type="w" for="ch" forName="dot2" refType="userD"/>
                  <dgm:constr type="h" for="ch" forName="dot2" refType="userD"/>
                  <dgm:constr type="ctrX" for="ch" forName="dot3" refType="w" fact="0.6206"/>
                  <dgm:constr type="ctrY" for="ch" forName="dot3" refType="h" fact="0.6898"/>
                  <dgm:constr type="w" for="ch" forName="dot3" refType="userD"/>
                  <dgm:constr type="h" for="ch" forName="dot3" refType="userD"/>
                  <dgm:constr type="ctrX" for="ch" forName="dotArrow1" refType="w" fact="0.5894"/>
                  <dgm:constr type="ctrY" for="ch" forName="dotArrow1" refType="h" fact="0.0587"/>
                  <dgm:constr type="w" for="ch" forName="dotArrow1" refType="userD"/>
                  <dgm:constr type="h" for="ch" forName="dotArrow1" refType="userD"/>
                  <dgm:constr type="ctrX" for="ch" forName="dotArrow2" refType="w" fact="0.556"/>
                  <dgm:constr type="ctrY" for="ch" forName="dotArrow2" refType="h" fact="0.0287"/>
                  <dgm:constr type="w" for="ch" forName="dotArrow2" refType="userD"/>
                  <dgm:constr type="h" for="ch" forName="dotArrow2" refType="userD"/>
                  <dgm:constr type="ctrX" for="ch" forName="dotArrow3" refType="w" fact="0.5227"/>
                  <dgm:constr type="ctrY" for="ch" forName="dotArrow3" refType="h" fact="-0.0013"/>
                  <dgm:constr type="w" for="ch" forName="dotArrow3" refType="userD"/>
                  <dgm:constr type="h" for="ch" forName="dotArrow3" refType="userD"/>
                  <dgm:constr type="ctrX" for="ch" forName="dotArrow4" refType="w" fact="0.4894"/>
                  <dgm:constr type="ctrY" for="ch" forName="dotArrow4" refType="h" fact="0.0287"/>
                  <dgm:constr type="w" for="ch" forName="dotArrow4" refType="userD"/>
                  <dgm:constr type="h" for="ch" forName="dotArrow4" refType="userD"/>
                  <dgm:constr type="ctrX" for="ch" forName="dotArrow5" refType="w" fact="0.456"/>
                  <dgm:constr type="ctrY" for="ch" forName="dotArrow5" refType="h" fact="0.0587"/>
                  <dgm:constr type="w" for="ch" forName="dotArrow5" refType="userD"/>
                  <dgm:constr type="h" for="ch" forName="dotArrow5" refType="userD"/>
                  <dgm:constr type="ctrX" for="ch" forName="dotArrow6" refType="w" fact="0.5227"/>
                  <dgm:constr type="ctrY" for="ch" forName="dotArrow6" refType="h" fact="0.062"/>
                  <dgm:constr type="w" for="ch" forName="dotArrow6" refType="userD"/>
                  <dgm:constr type="h" for="ch" forName="dotArrow6" refType="userD"/>
                  <dgm:constr type="ctrX" for="ch" forName="dotArrow7" refType="w" fact="0.5227"/>
                  <dgm:constr type="ctrY" for="ch" forName="dotArrow7" refType="h" fact="0.1253"/>
                  <dgm:constr type="w" for="ch" forName="dotArrow7" refType="userD"/>
                  <dgm:constr type="h" for="ch" forName="dotArrow7" refType="userD"/>
                  <dgm:constr type="r" for="ch" forName="parTx1" refType="w" fact="0.7386"/>
                  <dgm:constr type="t" for="ch" forName="parTx1" refType="h" fact="0.8086"/>
                  <dgm:constr type="w" for="ch" forName="parTx1" refType="w" fact="0.5392"/>
                  <dgm:constr type="h" for="ch" forName="parTx1" refType="h" fact="0.218"/>
                  <dgm:constr type="ctrX" for="ch" forName="picture1" refType="w" fact="0.7631"/>
                  <dgm:constr type="ctrY" for="ch" forName="picture1" refType="h" fact="0.7834"/>
                  <dgm:constr type="w" for="ch" forName="picture1" refType="w" fact="0.25"/>
                  <dgm:constr type="h" for="ch" forName="picture1" refType="h" fact="0.3768"/>
                  <dgm:constr type="r" for="ch" forName="parTx2" refType="w" fact="0.5107"/>
                  <dgm:constr type="t" for="ch" forName="parTx2" refType="h" fact="0.3822"/>
                  <dgm:constr type="w" for="ch" forName="parTx2" refType="w" fact="0.5392"/>
                  <dgm:constr type="h" for="ch" forName="parTx2" refType="h" fact="0.218"/>
                  <dgm:constr type="ctrX" for="ch" forName="picture2" refType="w" fact="0.5352"/>
                  <dgm:constr type="ctrY" for="ch" forName="picture2" refType="h" fact="0.357"/>
                  <dgm:constr type="w" for="ch" forName="picture2" refType="w" fact="0.25"/>
                  <dgm:constr type="h" for="ch" forName="picture2" refType="h" fact="0.3768"/>
                </dgm:constrLst>
              </dgm:else>
            </dgm:choose>
          </dgm:else>
        </dgm:choose>
      </dgm:if>
      <dgm:if name="Name22" axis="ch" ptType="node" func="cnt" op="equ" val="3">
        <dgm:choose name="Name23">
          <dgm:if name="Name24" func="var" arg="dir" op="equ" val="norm">
            <dgm:choose name="Name25">
              <dgm:if name="Name26" axis="des" func="maxDepth" op="gt" val="1">
                <dgm:alg type="composite">
                  <dgm:param type="ar" val="1.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userD" refType="w" fact="0.0162"/>
                  <dgm:constr type="ctrX" for="ch" forName="dot1" refType="w" fact="0.2981"/>
                  <dgm:constr type="ctrY" for="ch" forName="dot1" refType="h" fact="0.763"/>
                  <dgm:constr type="w" for="ch" forName="dot1" refType="userD"/>
                  <dgm:constr type="h" for="ch" forName="dot1" refType="userD"/>
                  <dgm:constr type="ctrX" for="ch" forName="dot2" refType="w" fact="0.2676"/>
                  <dgm:constr type="ctrY" for="ch" forName="dot2" refType="h" fact="0.7887"/>
                  <dgm:constr type="w" for="ch" forName="dot2" refType="userD"/>
                  <dgm:constr type="h" for="ch" forName="dot2" refType="userD"/>
                  <dgm:constr type="ctrX" for="ch" forName="dot3" refType="w" fact="0.2357"/>
                  <dgm:constr type="ctrY" for="ch" forName="dot3" refType="h" fact="0.809"/>
                  <dgm:constr type="w" for="ch" forName="dot3" refType="userD"/>
                  <dgm:constr type="h" for="ch" forName="dot3" refType="userD"/>
                  <dgm:constr type="ctrX" for="ch" forName="dot4" refType="w" fact="0.4445"/>
                  <dgm:constr type="ctrY" for="ch" forName="dot4" refType="h" fact="0.4655"/>
                  <dgm:constr type="w" for="ch" forName="dot4" refType="userD"/>
                  <dgm:constr type="h" for="ch" forName="dot4" refType="userD"/>
                  <dgm:constr type="ctrX" for="ch" forName="dot5" refType="w" fact="0.4323"/>
                  <dgm:constr type="ctrY" for="ch" forName="dot5" refType="h" fact="0.5178"/>
                  <dgm:constr type="w" for="ch" forName="dot5" refType="userD"/>
                  <dgm:constr type="h" for="ch" forName="dot5" refType="userD"/>
                  <dgm:constr type="ctrX" for="ch" forName="dotArrow1" refType="w" fact="0.4236"/>
                  <dgm:constr type="ctrY" for="ch" forName="dotArrow1" refType="h" fact="0.0718"/>
                  <dgm:constr type="w" for="ch" forName="dotArrow1" refType="userD"/>
                  <dgm:constr type="h" for="ch" forName="dotArrow1" refType="userD"/>
                  <dgm:constr type="ctrX" for="ch" forName="dotArrow2" refType="w" fact="0.446"/>
                  <dgm:constr type="ctrY" for="ch" forName="dotArrow2" refType="h" fact="0.0468"/>
                  <dgm:constr type="w" for="ch" forName="dotArrow2" refType="userD"/>
                  <dgm:constr type="h" for="ch" forName="dotArrow2" refType="userD"/>
                  <dgm:constr type="ctrX" for="ch" forName="dotArrow3" refType="w" fact="0.4685"/>
                  <dgm:constr type="ctrY" for="ch" forName="dotArrow3" refType="h" fact="0.0218"/>
                  <dgm:constr type="w" for="ch" forName="dotArrow3" refType="userD"/>
                  <dgm:constr type="h" for="ch" forName="dotArrow3" refType="userD"/>
                  <dgm:constr type="ctrX" for="ch" forName="dotArrow4" refType="w" fact="0.491"/>
                  <dgm:constr type="ctrY" for="ch" forName="dotArrow4" refType="h" fact="0.0468"/>
                  <dgm:constr type="w" for="ch" forName="dotArrow4" refType="userD"/>
                  <dgm:constr type="h" for="ch" forName="dotArrow4" refType="userD"/>
                  <dgm:constr type="ctrX" for="ch" forName="dotArrow5" refType="w" fact="0.5135"/>
                  <dgm:constr type="ctrY" for="ch" forName="dotArrow5" refType="h" fact="0.0718"/>
                  <dgm:constr type="w" for="ch" forName="dotArrow5" refType="userD"/>
                  <dgm:constr type="h" for="ch" forName="dotArrow5" refType="userD"/>
                  <dgm:constr type="ctrX" for="ch" forName="dotArrow6" refType="w" fact="0.4685"/>
                  <dgm:constr type="ctrY" for="ch" forName="dotArrow6" refType="h" fact="0.0745"/>
                  <dgm:constr type="w" for="ch" forName="dotArrow6" refType="userD"/>
                  <dgm:constr type="h" for="ch" forName="dotArrow6" refType="userD"/>
                  <dgm:constr type="ctrX" for="ch" forName="dotArrow7" refType="w" fact="0.4685"/>
                  <dgm:constr type="ctrY" for="ch" forName="dotArrow7" refType="h" fact="0.1273"/>
                  <dgm:constr type="w" for="ch" forName="dotArrow7" refType="userD"/>
                  <dgm:constr type="h" for="ch" forName="dotArrow7" refType="userD"/>
                  <dgm:constr type="l" for="ch" forName="parTx1" refType="w" fact="0.1487"/>
                  <dgm:constr type="t" for="ch" forName="parTx1" refType="h" fact="0.8596"/>
                  <dgm:constr type="w" for="ch" forName="parTx1" refType="w" fact="0.3491"/>
                  <dgm:constr type="h" for="ch" forName="parTx1" refType="h" fact="0.1638"/>
                  <dgm:constr type="ctrX" for="ch" forName="picture1" refType="w" fact="0.1328"/>
                  <dgm:constr type="ctrY" for="ch" forName="picture1" refType="h" fact="0.8361"/>
                  <dgm:constr type="w" for="ch" forName="picture1" refType="w" fact="0.1618"/>
                  <dgm:constr type="h" for="ch" forName="picture1" refType="h" fact="0.2832"/>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732"/>
                  <dgm:constr type="t" for="ch" forName="parTx2" refType="h" fact="0.6469"/>
                  <dgm:constr type="w" for="ch" forName="parTx2" refType="w" fact="0.3491"/>
                  <dgm:constr type="h" for="ch" forName="parTx2" refType="h" fact="0.1638"/>
                  <dgm:constr type="ctrX" for="ch" forName="picture2" refType="w" fact="0.3573"/>
                  <dgm:constr type="ctrY" for="ch" forName="picture2" refType="h" fact="0.6234"/>
                  <dgm:constr type="w" for="ch" forName="picture2" refType="w" fact="0.1618"/>
                  <dgm:constr type="h" for="ch" forName="picture2" refType="h" fact="0.2832"/>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4763"/>
                  <dgm:constr type="t" for="ch" forName="parTx3" refType="h" fact="0.3243"/>
                  <dgm:constr type="w" for="ch" forName="parTx3" refType="w" fact="0.3491"/>
                  <dgm:constr type="h" for="ch" forName="parTx3" refType="h" fact="0.1638"/>
                  <dgm:constr type="ctrX" for="ch" forName="picture3" refType="w" fact="0.4604"/>
                  <dgm:constr type="ctrY" for="ch" forName="picture3" refType="h" fact="0.3008"/>
                  <dgm:constr type="w" for="ch" forName="picture3" refType="w" fact="0.1618"/>
                  <dgm:constr type="h" for="ch" forName="picture3" refType="h" fact="0.2832"/>
                  <dgm:constr type="l" for="ch" forName="desTx3" refType="r" refFor="ch" refForName="parTx3"/>
                  <dgm:constr type="r" for="ch" forName="desTx3" refType="w"/>
                  <dgm:constr type="t" for="ch" forName="desTx3" refType="t" refFor="ch" refForName="parTx3"/>
                  <dgm:constr type="h" for="ch" forName="desTx3" refType="h" refFor="ch" refForName="parTx3"/>
                </dgm:constrLst>
              </dgm:if>
              <dgm:else name="Name27">
                <dgm:alg type="composite">
                  <dgm:param type="ar" val="1.416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userD" refType="w" fact="0.02"/>
                  <dgm:constr type="ctrX" for="ch" forName="dot1" refType="w" fact="0.3684"/>
                  <dgm:constr type="ctrY" for="ch" forName="dot1" refType="h" fact="0.763"/>
                  <dgm:constr type="w" for="ch" forName="dot1" refType="userD"/>
                  <dgm:constr type="h" for="ch" forName="dot1" refType="userD"/>
                  <dgm:constr type="ctrX" for="ch" forName="dot2" refType="w" fact="0.3307"/>
                  <dgm:constr type="ctrY" for="ch" forName="dot2" refType="h" fact="0.7887"/>
                  <dgm:constr type="w" for="ch" forName="dot2" refType="userD"/>
                  <dgm:constr type="h" for="ch" forName="dot2" refType="userD"/>
                  <dgm:constr type="ctrX" for="ch" forName="dot3" refType="w" fact="0.2912"/>
                  <dgm:constr type="ctrY" for="ch" forName="dot3" refType="h" fact="0.809"/>
                  <dgm:constr type="w" for="ch" forName="dot3" refType="userD"/>
                  <dgm:constr type="h" for="ch" forName="dot3" refType="userD"/>
                  <dgm:constr type="ctrX" for="ch" forName="dot4" refType="w" fact="0.5494"/>
                  <dgm:constr type="ctrY" for="ch" forName="dot4" refType="h" fact="0.4655"/>
                  <dgm:constr type="w" for="ch" forName="dot4" refType="userD"/>
                  <dgm:constr type="h" for="ch" forName="dot4" refType="userD"/>
                  <dgm:constr type="ctrX" for="ch" forName="dot5" refType="w" fact="0.5342"/>
                  <dgm:constr type="ctrY" for="ch" forName="dot5" refType="h" fact="0.5178"/>
                  <dgm:constr type="w" for="ch" forName="dot5" refType="userD"/>
                  <dgm:constr type="h" for="ch" forName="dot5" refType="userD"/>
                  <dgm:constr type="ctrX" for="ch" forName="dotArrow1" refType="w" fact="0.5234"/>
                  <dgm:constr type="ctrY" for="ch" forName="dotArrow1" refType="h" fact="0.0718"/>
                  <dgm:constr type="w" for="ch" forName="dotArrow1" refType="userD"/>
                  <dgm:constr type="h" for="ch" forName="dotArrow1" refType="userD"/>
                  <dgm:constr type="ctrX" for="ch" forName="dotArrow2" refType="w" fact="0.5512"/>
                  <dgm:constr type="ctrY" for="ch" forName="dotArrow2" refType="h" fact="0.0468"/>
                  <dgm:constr type="w" for="ch" forName="dotArrow2" refType="userD"/>
                  <dgm:constr type="h" for="ch" forName="dotArrow2" refType="userD"/>
                  <dgm:constr type="ctrX" for="ch" forName="dotArrow3" refType="w" fact="0.579"/>
                  <dgm:constr type="ctrY" for="ch" forName="dotArrow3" refType="h" fact="0.0218"/>
                  <dgm:constr type="w" for="ch" forName="dotArrow3" refType="userD"/>
                  <dgm:constr type="h" for="ch" forName="dotArrow3" refType="userD"/>
                  <dgm:constr type="ctrX" for="ch" forName="dotArrow4" refType="w" fact="0.6068"/>
                  <dgm:constr type="ctrY" for="ch" forName="dotArrow4" refType="h" fact="0.0468"/>
                  <dgm:constr type="w" for="ch" forName="dotArrow4" refType="userD"/>
                  <dgm:constr type="h" for="ch" forName="dotArrow4" refType="userD"/>
                  <dgm:constr type="ctrX" for="ch" forName="dotArrow5" refType="w" fact="0.6346"/>
                  <dgm:constr type="ctrY" for="ch" forName="dotArrow5" refType="h" fact="0.0718"/>
                  <dgm:constr type="w" for="ch" forName="dotArrow5" refType="userD"/>
                  <dgm:constr type="h" for="ch" forName="dotArrow5" refType="userD"/>
                  <dgm:constr type="ctrX" for="ch" forName="dotArrow6" refType="w" fact="0.579"/>
                  <dgm:constr type="ctrY" for="ch" forName="dotArrow6" refType="h" fact="0.0745"/>
                  <dgm:constr type="w" for="ch" forName="dotArrow6" refType="userD"/>
                  <dgm:constr type="h" for="ch" forName="dotArrow6" refType="userD"/>
                  <dgm:constr type="ctrX" for="ch" forName="dotArrow7" refType="w" fact="0.579"/>
                  <dgm:constr type="ctrY" for="ch" forName="dotArrow7" refType="h" fact="0.1273"/>
                  <dgm:constr type="w" for="ch" forName="dotArrow7" refType="userD"/>
                  <dgm:constr type="h" for="ch" forName="dotArrow7" refType="userD"/>
                  <dgm:constr type="l" for="ch" forName="parTx1" refType="w" fact="0.1837"/>
                  <dgm:constr type="t" for="ch" forName="parTx1" refType="h" fact="0.8551"/>
                  <dgm:constr type="w" for="ch" forName="parTx1" refType="w" fact="0.4314"/>
                  <dgm:constr type="h" for="ch" forName="parTx1" refType="h" fact="0.1638"/>
                  <dgm:constr type="ctrX" for="ch" forName="picture1" refType="w" fact="0.1641"/>
                  <dgm:constr type="ctrY" for="ch" forName="picture1" refType="h" fact="0.8361"/>
                  <dgm:constr type="w" for="ch" forName="picture1" refType="w" fact="0.2"/>
                  <dgm:constr type="h" for="ch" forName="picture1" refType="h" fact="0.2832"/>
                  <dgm:constr type="l" for="ch" forName="parTx2" refType="w" fact="0.4612"/>
                  <dgm:constr type="t" for="ch" forName="parTx2" refType="h" fact="0.6424"/>
                  <dgm:constr type="w" for="ch" forName="parTx2" refType="w" fact="0.4314"/>
                  <dgm:constr type="h" for="ch" forName="parTx2" refType="h" fact="0.1638"/>
                  <dgm:constr type="ctrX" for="ch" forName="picture2" refType="w" fact="0.4416"/>
                  <dgm:constr type="ctrY" for="ch" forName="picture2" refType="h" fact="0.6234"/>
                  <dgm:constr type="w" for="ch" forName="picture2" refType="w" fact="0.2"/>
                  <dgm:constr type="h" for="ch" forName="picture2" refType="h" fact="0.2832"/>
                  <dgm:constr type="l" for="ch" forName="parTx3" refType="w" fact="0.5886"/>
                  <dgm:constr type="t" for="ch" forName="parTx3" refType="h" fact="0.3198"/>
                  <dgm:constr type="w" for="ch" forName="parTx3" refType="w" fact="0.4314"/>
                  <dgm:constr type="h" for="ch" forName="parTx3" refType="h" fact="0.1638"/>
                  <dgm:constr type="ctrX" for="ch" forName="picture3" refType="w" fact="0.569"/>
                  <dgm:constr type="ctrY" for="ch" forName="picture3" refType="h" fact="0.3008"/>
                  <dgm:constr type="w" for="ch" forName="picture3" refType="w" fact="0.2"/>
                  <dgm:constr type="h" for="ch" forName="picture3" refType="h" fact="0.2832"/>
                </dgm:constrLst>
              </dgm:else>
            </dgm:choose>
          </dgm:if>
          <dgm:else name="Name28">
            <dgm:choose name="Name29">
              <dgm:if name="Name30" axis="des" func="maxDepth" op="gt" val="1">
                <dgm:alg type="composite">
                  <dgm:param type="ar" val="1.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userD" refType="w" fact="0.0162"/>
                  <dgm:constr type="ctrX" for="ch" forName="dot1" refType="w" fact="0.7019"/>
                  <dgm:constr type="ctrY" for="ch" forName="dot1" refType="h" fact="0.763"/>
                  <dgm:constr type="w" for="ch" forName="dot1" refType="userD"/>
                  <dgm:constr type="h" for="ch" forName="dot1" refType="userD"/>
                  <dgm:constr type="ctrX" for="ch" forName="dot2" refType="w" fact="0.7324"/>
                  <dgm:constr type="ctrY" for="ch" forName="dot2" refType="h" fact="0.7887"/>
                  <dgm:constr type="w" for="ch" forName="dot2" refType="userD"/>
                  <dgm:constr type="h" for="ch" forName="dot2" refType="userD"/>
                  <dgm:constr type="ctrX" for="ch" forName="dot3" refType="w" fact="0.7643"/>
                  <dgm:constr type="ctrY" for="ch" forName="dot3" refType="h" fact="0.809"/>
                  <dgm:constr type="w" for="ch" forName="dot3" refType="userD"/>
                  <dgm:constr type="h" for="ch" forName="dot3" refType="userD"/>
                  <dgm:constr type="ctrX" for="ch" forName="dot4" refType="w" fact="0.5555"/>
                  <dgm:constr type="ctrY" for="ch" forName="dot4" refType="h" fact="0.4655"/>
                  <dgm:constr type="w" for="ch" forName="dot4" refType="userD"/>
                  <dgm:constr type="h" for="ch" forName="dot4" refType="userD"/>
                  <dgm:constr type="ctrX" for="ch" forName="dot5" refType="w" fact="0.5677"/>
                  <dgm:constr type="ctrY" for="ch" forName="dot5" refType="h" fact="0.5178"/>
                  <dgm:constr type="w" for="ch" forName="dot5" refType="userD"/>
                  <dgm:constr type="h" for="ch" forName="dot5" refType="userD"/>
                  <dgm:constr type="ctrX" for="ch" forName="dotArrow1" refType="w" fact="0.5764"/>
                  <dgm:constr type="ctrY" for="ch" forName="dotArrow1" refType="h" fact="0.0718"/>
                  <dgm:constr type="w" for="ch" forName="dotArrow1" refType="userD"/>
                  <dgm:constr type="h" for="ch" forName="dotArrow1" refType="userD"/>
                  <dgm:constr type="ctrX" for="ch" forName="dotArrow2" refType="w" fact="0.554"/>
                  <dgm:constr type="ctrY" for="ch" forName="dotArrow2" refType="h" fact="0.0468"/>
                  <dgm:constr type="w" for="ch" forName="dotArrow2" refType="userD"/>
                  <dgm:constr type="h" for="ch" forName="dotArrow2" refType="userD"/>
                  <dgm:constr type="ctrX" for="ch" forName="dotArrow3" refType="w" fact="0.5315"/>
                  <dgm:constr type="ctrY" for="ch" forName="dotArrow3" refType="h" fact="0.0218"/>
                  <dgm:constr type="w" for="ch" forName="dotArrow3" refType="userD"/>
                  <dgm:constr type="h" for="ch" forName="dotArrow3" refType="userD"/>
                  <dgm:constr type="ctrX" for="ch" forName="dotArrow4" refType="w" fact="0.509"/>
                  <dgm:constr type="ctrY" for="ch" forName="dotArrow4" refType="h" fact="0.0468"/>
                  <dgm:constr type="w" for="ch" forName="dotArrow4" refType="userD"/>
                  <dgm:constr type="h" for="ch" forName="dotArrow4" refType="userD"/>
                  <dgm:constr type="ctrX" for="ch" forName="dotArrow5" refType="w" fact="0.4865"/>
                  <dgm:constr type="ctrY" for="ch" forName="dotArrow5" refType="h" fact="0.0718"/>
                  <dgm:constr type="w" for="ch" forName="dotArrow5" refType="userD"/>
                  <dgm:constr type="h" for="ch" forName="dotArrow5" refType="userD"/>
                  <dgm:constr type="ctrX" for="ch" forName="dotArrow6" refType="w" fact="0.5315"/>
                  <dgm:constr type="ctrY" for="ch" forName="dotArrow6" refType="h" fact="0.0745"/>
                  <dgm:constr type="w" for="ch" forName="dotArrow6" refType="userD"/>
                  <dgm:constr type="h" for="ch" forName="dotArrow6" refType="userD"/>
                  <dgm:constr type="ctrX" for="ch" forName="dotArrow7" refType="w" fact="0.5315"/>
                  <dgm:constr type="ctrY" for="ch" forName="dotArrow7" refType="h" fact="0.1273"/>
                  <dgm:constr type="w" for="ch" forName="dotArrow7" refType="userD"/>
                  <dgm:constr type="h" for="ch" forName="dotArrow7" refType="userD"/>
                  <dgm:constr type="r" for="ch" forName="parTx1" refType="w" fact="0.8513"/>
                  <dgm:constr type="t" for="ch" forName="parTx1" refType="h" fact="0.8596"/>
                  <dgm:constr type="w" for="ch" forName="parTx1" refType="w" fact="0.3491"/>
                  <dgm:constr type="h" for="ch" forName="parTx1" refType="h" fact="0.1638"/>
                  <dgm:constr type="ctrX" for="ch" forName="picture1" refType="w" fact="0.8672"/>
                  <dgm:constr type="ctrY" for="ch" forName="picture1" refType="h" fact="0.8361"/>
                  <dgm:constr type="w" for="ch" forName="picture1" refType="w" fact="0.1618"/>
                  <dgm:constr type="h" for="ch" forName="picture1" refType="h" fact="0.2832"/>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268"/>
                  <dgm:constr type="t" for="ch" forName="parTx2" refType="h" fact="0.6469"/>
                  <dgm:constr type="w" for="ch" forName="parTx2" refType="w" fact="0.3491"/>
                  <dgm:constr type="h" for="ch" forName="parTx2" refType="h" fact="0.1638"/>
                  <dgm:constr type="ctrX" for="ch" forName="picture2" refType="w" fact="0.6427"/>
                  <dgm:constr type="ctrY" for="ch" forName="picture2" refType="h" fact="0.6234"/>
                  <dgm:constr type="w" for="ch" forName="picture2" refType="w" fact="0.1618"/>
                  <dgm:constr type="h" for="ch" forName="picture2" refType="h" fact="0.2832"/>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5237"/>
                  <dgm:constr type="t" for="ch" forName="parTx3" refType="h" fact="0.3243"/>
                  <dgm:constr type="w" for="ch" forName="parTx3" refType="w" fact="0.3491"/>
                  <dgm:constr type="h" for="ch" forName="parTx3" refType="h" fact="0.1638"/>
                  <dgm:constr type="ctrX" for="ch" forName="picture3" refType="w" fact="0.5396"/>
                  <dgm:constr type="ctrY" for="ch" forName="picture3" refType="h" fact="0.3008"/>
                  <dgm:constr type="w" for="ch" forName="picture3" refType="w" fact="0.1618"/>
                  <dgm:constr type="h" for="ch" forName="picture3" refType="h" fact="0.2832"/>
                  <dgm:constr type="r" for="ch" forName="desTx3" refType="l" refFor="ch" refForName="parTx3"/>
                  <dgm:constr type="l" for="ch" forName="desTx3"/>
                  <dgm:constr type="t" for="ch" forName="desTx3" refType="t" refFor="ch" refForName="parTx3"/>
                  <dgm:constr type="h" for="ch" forName="desTx3" refType="h" refFor="ch" refForName="parTx3"/>
                </dgm:constrLst>
              </dgm:if>
              <dgm:else name="Name31">
                <dgm:alg type="composite">
                  <dgm:param type="ar" val="1.416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userD" refType="w" fact="0.02"/>
                  <dgm:constr type="ctrX" for="ch" forName="dot1" refType="w" fact="0.6316"/>
                  <dgm:constr type="ctrY" for="ch" forName="dot1" refType="h" fact="0.763"/>
                  <dgm:constr type="w" for="ch" forName="dot1" refType="userD"/>
                  <dgm:constr type="h" for="ch" forName="dot1" refType="userD"/>
                  <dgm:constr type="ctrX" for="ch" forName="dot2" refType="w" fact="0.6693"/>
                  <dgm:constr type="ctrY" for="ch" forName="dot2" refType="h" fact="0.7887"/>
                  <dgm:constr type="w" for="ch" forName="dot2" refType="userD"/>
                  <dgm:constr type="h" for="ch" forName="dot2" refType="userD"/>
                  <dgm:constr type="ctrX" for="ch" forName="dot3" refType="w" fact="0.7088"/>
                  <dgm:constr type="ctrY" for="ch" forName="dot3" refType="h" fact="0.809"/>
                  <dgm:constr type="w" for="ch" forName="dot3" refType="userD"/>
                  <dgm:constr type="h" for="ch" forName="dot3" refType="userD"/>
                  <dgm:constr type="ctrX" for="ch" forName="dot4" refType="w" fact="0.4506"/>
                  <dgm:constr type="ctrY" for="ch" forName="dot4" refType="h" fact="0.4655"/>
                  <dgm:constr type="w" for="ch" forName="dot4" refType="userD"/>
                  <dgm:constr type="h" for="ch" forName="dot4" refType="userD"/>
                  <dgm:constr type="ctrX" for="ch" forName="dot5" refType="w" fact="0.4658"/>
                  <dgm:constr type="ctrY" for="ch" forName="dot5" refType="h" fact="0.5178"/>
                  <dgm:constr type="w" for="ch" forName="dot5" refType="userD"/>
                  <dgm:constr type="h" for="ch" forName="dot5" refType="userD"/>
                  <dgm:constr type="ctrX" for="ch" forName="dotArrow1" refType="w" fact="0.4766"/>
                  <dgm:constr type="ctrY" for="ch" forName="dotArrow1" refType="h" fact="0.0718"/>
                  <dgm:constr type="w" for="ch" forName="dotArrow1" refType="userD"/>
                  <dgm:constr type="h" for="ch" forName="dotArrow1" refType="userD"/>
                  <dgm:constr type="ctrX" for="ch" forName="dotArrow2" refType="w" fact="0.4488"/>
                  <dgm:constr type="ctrY" for="ch" forName="dotArrow2" refType="h" fact="0.0468"/>
                  <dgm:constr type="w" for="ch" forName="dotArrow2" refType="userD"/>
                  <dgm:constr type="h" for="ch" forName="dotArrow2" refType="userD"/>
                  <dgm:constr type="ctrX" for="ch" forName="dotArrow3" refType="w" fact="0.421"/>
                  <dgm:constr type="ctrY" for="ch" forName="dotArrow3" refType="h" fact="0.0218"/>
                  <dgm:constr type="w" for="ch" forName="dotArrow3" refType="userD"/>
                  <dgm:constr type="h" for="ch" forName="dotArrow3" refType="userD"/>
                  <dgm:constr type="ctrX" for="ch" forName="dotArrow4" refType="w" fact="0.3932"/>
                  <dgm:constr type="ctrY" for="ch" forName="dotArrow4" refType="h" fact="0.0468"/>
                  <dgm:constr type="w" for="ch" forName="dotArrow4" refType="userD"/>
                  <dgm:constr type="h" for="ch" forName="dotArrow4" refType="userD"/>
                  <dgm:constr type="ctrX" for="ch" forName="dotArrow5" refType="w" fact="0.3654"/>
                  <dgm:constr type="ctrY" for="ch" forName="dotArrow5" refType="h" fact="0.0718"/>
                  <dgm:constr type="w" for="ch" forName="dotArrow5" refType="userD"/>
                  <dgm:constr type="h" for="ch" forName="dotArrow5" refType="userD"/>
                  <dgm:constr type="ctrX" for="ch" forName="dotArrow6" refType="w" fact="0.421"/>
                  <dgm:constr type="ctrY" for="ch" forName="dotArrow6" refType="h" fact="0.0745"/>
                  <dgm:constr type="w" for="ch" forName="dotArrow6" refType="userD"/>
                  <dgm:constr type="h" for="ch" forName="dotArrow6" refType="userD"/>
                  <dgm:constr type="ctrX" for="ch" forName="dotArrow7" refType="w" fact="0.421"/>
                  <dgm:constr type="ctrY" for="ch" forName="dotArrow7" refType="h" fact="0.1273"/>
                  <dgm:constr type="w" for="ch" forName="dotArrow7" refType="userD"/>
                  <dgm:constr type="h" for="ch" forName="dotArrow7" refType="userD"/>
                  <dgm:constr type="r" for="ch" forName="parTx1" refType="w" fact="0.8163"/>
                  <dgm:constr type="t" for="ch" forName="parTx1" refType="h" fact="0.8551"/>
                  <dgm:constr type="w" for="ch" forName="parTx1" refType="w" fact="0.4314"/>
                  <dgm:constr type="h" for="ch" forName="parTx1" refType="h" fact="0.1638"/>
                  <dgm:constr type="ctrX" for="ch" forName="picture1" refType="w" fact="0.8359"/>
                  <dgm:constr type="ctrY" for="ch" forName="picture1" refType="h" fact="0.8361"/>
                  <dgm:constr type="w" for="ch" forName="picture1" refType="w" fact="0.2"/>
                  <dgm:constr type="h" for="ch" forName="picture1" refType="h" fact="0.2832"/>
                  <dgm:constr type="r" for="ch" forName="parTx2" refType="w" fact="0.5388"/>
                  <dgm:constr type="t" for="ch" forName="parTx2" refType="h" fact="0.6424"/>
                  <dgm:constr type="w" for="ch" forName="parTx2" refType="w" fact="0.4314"/>
                  <dgm:constr type="h" for="ch" forName="parTx2" refType="h" fact="0.1638"/>
                  <dgm:constr type="ctrX" for="ch" forName="picture2" refType="w" fact="0.5584"/>
                  <dgm:constr type="ctrY" for="ch" forName="picture2" refType="h" fact="0.6234"/>
                  <dgm:constr type="w" for="ch" forName="picture2" refType="w" fact="0.2"/>
                  <dgm:constr type="h" for="ch" forName="picture2" refType="h" fact="0.2832"/>
                  <dgm:constr type="r" for="ch" forName="parTx3" refType="w" fact="0.4114"/>
                  <dgm:constr type="t" for="ch" forName="parTx3" refType="h" fact="0.3198"/>
                  <dgm:constr type="w" for="ch" forName="parTx3" refType="w" fact="0.4314"/>
                  <dgm:constr type="h" for="ch" forName="parTx3" refType="h" fact="0.1638"/>
                  <dgm:constr type="ctrX" for="ch" forName="picture3" refType="w" fact="0.431"/>
                  <dgm:constr type="ctrY" for="ch" forName="picture3" refType="h" fact="0.3008"/>
                  <dgm:constr type="w" for="ch" forName="picture3" refType="w" fact="0.2"/>
                  <dgm:constr type="h" for="ch" forName="picture3" refType="h" fact="0.2832"/>
                </dgm:constrLst>
              </dgm:else>
            </dgm:choose>
          </dgm:else>
        </dgm:choose>
      </dgm:if>
      <dgm:if name="Name32" axis="ch" ptType="node" func="cnt" op="equ" val="4">
        <dgm:choose name="Name33">
          <dgm:if name="Name34" func="var" arg="dir" op="equ" val="norm">
            <dgm:choose name="Name35">
              <dgm:if name="Name36" axis="des" func="maxDepth" op="gt" val="1">
                <dgm:alg type="composite">
                  <dgm:param type="ar" val="1.5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userD" refType="w" fact="0.0136"/>
                  <dgm:constr type="ctrX" for="ch" forName="dot1" refType="w" fact="0.3253"/>
                  <dgm:constr type="ctrY" for="ch" forName="dot1" refType="h" fact="0.8215"/>
                  <dgm:constr type="w" for="ch" forName="dot1" refType="userD"/>
                  <dgm:constr type="h" for="ch" forName="dot1" refType="userD"/>
                  <dgm:constr type="ctrX" for="ch" forName="dot2" refType="w" fact="0.2949"/>
                  <dgm:constr type="ctrY" for="ch" forName="dot2" refType="h" fact="0.843"/>
                  <dgm:constr type="w" for="ch" forName="dot2" refType="userD"/>
                  <dgm:constr type="h" for="ch" forName="dot2" refType="userD"/>
                  <dgm:constr type="ctrX" for="ch" forName="dot3" refType="w" fact="0.2635"/>
                  <dgm:constr type="ctrY" for="ch" forName="dot3" refType="h" fact="0.8607"/>
                  <dgm:constr type="w" for="ch" forName="dot3" refType="userD"/>
                  <dgm:constr type="h" for="ch" forName="dot3" refType="userD"/>
                  <dgm:constr type="ctrX" for="ch" forName="dot4" refType="w" fact="0.2313"/>
                  <dgm:constr type="ctrY" for="ch" forName="dot4" refType="h" fact="0.8745"/>
                  <dgm:constr type="w" for="ch" forName="dot4" refType="userD"/>
                  <dgm:constr type="h" for="ch" forName="dot4" refType="userD"/>
                  <dgm:constr type="ctrX" for="ch" forName="dot5" refType="w" fact="0.4675"/>
                  <dgm:constr type="ctrY" for="ch" forName="dot5" refType="h" fact="0.6419"/>
                  <dgm:constr type="w" for="ch" forName="dot5" refType="userD"/>
                  <dgm:constr type="h" for="ch" forName="dot5" refType="userD"/>
                  <dgm:constr type="ctrX" for="ch" forName="dot6" refType="w" fact="0.5486"/>
                  <dgm:constr type="ctrY" for="ch" forName="dot6" refType="h" fact="0.3784"/>
                  <dgm:constr type="w" for="ch" forName="dot6" refType="userD"/>
                  <dgm:constr type="h" for="ch" forName="dot6" refType="userD"/>
                  <dgm:constr type="ctrX" for="ch" forName="dotArrow1" refType="w" fact="0.5267"/>
                  <dgm:constr type="ctrY" for="ch" forName="dotArrow1" refType="h" fact="0.0496"/>
                  <dgm:constr type="w" for="ch" forName="dotArrow1" refType="userD"/>
                  <dgm:constr type="h" for="ch" forName="dotArrow1" refType="userD"/>
                  <dgm:constr type="ctrX" for="ch" forName="dotArrow2" refType="w" fact="0.5462"/>
                  <dgm:constr type="ctrY" for="ch" forName="dotArrow2" refType="h" fact="0.0282"/>
                  <dgm:constr type="w" for="ch" forName="dotArrow2" refType="userD"/>
                  <dgm:constr type="h" for="ch" forName="dotArrow2" refType="userD"/>
                  <dgm:constr type="ctrX" for="ch" forName="dotArrow3" refType="w" fact="0.5657"/>
                  <dgm:constr type="ctrY" for="ch" forName="dotArrow3" refType="h" fact="0.0068"/>
                  <dgm:constr type="w" for="ch" forName="dotArrow3" refType="userD"/>
                  <dgm:constr type="h" for="ch" forName="dotArrow3" refType="userD"/>
                  <dgm:constr type="ctrX" for="ch" forName="dotArrow4" refType="w" fact="0.5851"/>
                  <dgm:constr type="ctrY" for="ch" forName="dotArrow4" refType="h" fact="0.0282"/>
                  <dgm:constr type="w" for="ch" forName="dotArrow4" refType="userD"/>
                  <dgm:constr type="h" for="ch" forName="dotArrow4" refType="userD"/>
                  <dgm:constr type="ctrX" for="ch" forName="dotArrow5" refType="w" fact="0.6046"/>
                  <dgm:constr type="ctrY" for="ch" forName="dotArrow5" refType="h" fact="0.0496"/>
                  <dgm:constr type="w" for="ch" forName="dotArrow5" refType="userD"/>
                  <dgm:constr type="h" for="ch" forName="dotArrow5" refType="userD"/>
                  <dgm:constr type="ctrX" for="ch" forName="dotArrow6" refType="w" fact="0.5657"/>
                  <dgm:constr type="ctrY" for="ch" forName="dotArrow6" refType="h" fact="0.052"/>
                  <dgm:constr type="w" for="ch" forName="dotArrow6" refType="userD"/>
                  <dgm:constr type="h" for="ch" forName="dotArrow6" refType="userD"/>
                  <dgm:constr type="ctrX" for="ch" forName="dotArrow7" refType="w" fact="0.5657"/>
                  <dgm:constr type="ctrY" for="ch" forName="dotArrow7" refType="h" fact="0.0972"/>
                  <dgm:constr type="w" for="ch" forName="dotArrow7" refType="userD"/>
                  <dgm:constr type="h" for="ch" forName="dotArrow7" refType="userD"/>
                  <dgm:constr type="l" for="ch" forName="parTx1" refType="w" fact="0.1466"/>
                  <dgm:constr type="t" for="ch" forName="parTx1" refType="h" fact="0.9095"/>
                  <dgm:constr type="w" for="ch" forName="parTx1" refType="w" fact="0.294"/>
                  <dgm:constr type="h" for="ch" forName="parTx1" refType="h" fact="0.1222"/>
                  <dgm:constr type="ctrX" for="ch" forName="picture1" refType="w" fact="0.1333"/>
                  <dgm:constr type="ctrY" for="ch" forName="picture1" refType="h" fact="0.8922"/>
                  <dgm:constr type="w" for="ch" forName="picture1" refType="w" fact="0.1363"/>
                  <dgm:constr type="h" for="ch" forName="picture1" refType="h" fact="0.211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105"/>
                  <dgm:constr type="t" for="ch" forName="parTx2" refType="h" fact="0.762"/>
                  <dgm:constr type="w" for="ch" forName="parTx2" refType="w" fact="0.294"/>
                  <dgm:constr type="h" for="ch" forName="parTx2" refType="h" fact="0.1222"/>
                  <dgm:constr type="ctrX" for="ch" forName="picture2" refType="w" fact="0.3972"/>
                  <dgm:constr type="ctrY" for="ch" forName="picture2" refType="h" fact="0.7447"/>
                  <dgm:constr type="w" for="ch" forName="picture2" refType="w" fact="0.1363"/>
                  <dgm:constr type="h" for="ch" forName="picture2" refType="h" fact="0.211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229"/>
                  <dgm:constr type="t" for="ch" forName="parTx3" refType="h" fact="0.5294"/>
                  <dgm:constr type="w" for="ch" forName="parTx3" refType="w" fact="0.294"/>
                  <dgm:constr type="h" for="ch" forName="parTx3" refType="h" fact="0.1222"/>
                  <dgm:constr type="ctrX" for="ch" forName="picture3" refType="w" fact="0.5095"/>
                  <dgm:constr type="ctrY" for="ch" forName="picture3" refType="h" fact="0.5121"/>
                  <dgm:constr type="w" for="ch" forName="picture3" refType="w" fact="0.1363"/>
                  <dgm:constr type="h" for="ch" forName="picture3" refType="h" fact="0.211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722"/>
                  <dgm:constr type="t" for="ch" forName="parTx4" refType="h" fact="0.2523"/>
                  <dgm:constr type="w" for="ch" forName="parTx4" refType="w" fact="0.294"/>
                  <dgm:constr type="h" for="ch" forName="parTx4" refType="h" fact="0.1222"/>
                  <dgm:constr type="ctrX" for="ch" forName="picture4" refType="w" fact="0.5588"/>
                  <dgm:constr type="ctrY" for="ch" forName="picture4" refType="h" fact="0.235"/>
                  <dgm:constr type="w" for="ch" forName="picture4" refType="w" fact="0.1363"/>
                  <dgm:constr type="h" for="ch" forName="picture4" refType="h" fact="0.2113"/>
                  <dgm:constr type="l" for="ch" forName="desTx4" refType="r" refFor="ch" refForName="parTx4"/>
                  <dgm:constr type="r" for="ch" forName="desTx4" refType="w"/>
                  <dgm:constr type="t" for="ch" forName="desTx4" refType="t" refFor="ch" refForName="parTx4"/>
                  <dgm:constr type="h" for="ch" forName="desTx4" refType="h" refFor="ch" refForName="parTx4"/>
                </dgm:constrLst>
              </dgm:if>
              <dgm:else name="Name37">
                <dgm:alg type="composite">
                  <dgm:param type="ar" val="1.26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userD" refType="w" fact="0.0167"/>
                  <dgm:constr type="ctrX" for="ch" forName="dot1" refType="w" fact="0.3978"/>
                  <dgm:constr type="ctrY" for="ch" forName="dot1" refType="h" fact="0.8215"/>
                  <dgm:constr type="w" for="ch" forName="dot1" refType="userD"/>
                  <dgm:constr type="h" for="ch" forName="dot1" refType="userD"/>
                  <dgm:constr type="ctrX" for="ch" forName="dot2" refType="w" fact="0.3606"/>
                  <dgm:constr type="ctrY" for="ch" forName="dot2" refType="h" fact="0.843"/>
                  <dgm:constr type="w" for="ch" forName="dot2" refType="userD"/>
                  <dgm:constr type="h" for="ch" forName="dot2" refType="userD"/>
                  <dgm:constr type="ctrX" for="ch" forName="dot3" refType="w" fact="0.3223"/>
                  <dgm:constr type="ctrY" for="ch" forName="dot3" refType="h" fact="0.8607"/>
                  <dgm:constr type="w" for="ch" forName="dot3" refType="userD"/>
                  <dgm:constr type="h" for="ch" forName="dot3" refType="userD"/>
                  <dgm:constr type="ctrX" for="ch" forName="dot4" refType="w" fact="0.2829"/>
                  <dgm:constr type="ctrY" for="ch" forName="dot4" refType="h" fact="0.8745"/>
                  <dgm:constr type="w" for="ch" forName="dot4" refType="userD"/>
                  <dgm:constr type="h" for="ch" forName="dot4" refType="userD"/>
                  <dgm:constr type="ctrX" for="ch" forName="dot5" refType="w" fact="0.5717"/>
                  <dgm:constr type="ctrY" for="ch" forName="dot5" refType="h" fact="0.6419"/>
                  <dgm:constr type="w" for="ch" forName="dot5" refType="userD"/>
                  <dgm:constr type="h" for="ch" forName="dot5" refType="userD"/>
                  <dgm:constr type="ctrX" for="ch" forName="dot6" refType="w" fact="0.6709"/>
                  <dgm:constr type="ctrY" for="ch" forName="dot6" refType="h" fact="0.3784"/>
                  <dgm:constr type="w" for="ch" forName="dot6" refType="userD"/>
                  <dgm:constr type="h" for="ch" forName="dot6" refType="userD"/>
                  <dgm:constr type="ctrX" for="ch" forName="dotArrow1" refType="w" fact="0.6441"/>
                  <dgm:constr type="ctrY" for="ch" forName="dotArrow1" refType="h" fact="0.0496"/>
                  <dgm:constr type="w" for="ch" forName="dotArrow1" refType="userD"/>
                  <dgm:constr type="h" for="ch" forName="dotArrow1" refType="userD"/>
                  <dgm:constr type="ctrX" for="ch" forName="dotArrow2" refType="w" fact="0.6679"/>
                  <dgm:constr type="ctrY" for="ch" forName="dotArrow2" refType="h" fact="0.0282"/>
                  <dgm:constr type="w" for="ch" forName="dotArrow2" refType="userD"/>
                  <dgm:constr type="h" for="ch" forName="dotArrow2" refType="userD"/>
                  <dgm:constr type="ctrX" for="ch" forName="dotArrow3" refType="w" fact="0.6917"/>
                  <dgm:constr type="ctrY" for="ch" forName="dotArrow3" refType="h" fact="0.0068"/>
                  <dgm:constr type="w" for="ch" forName="dotArrow3" refType="userD"/>
                  <dgm:constr type="h" for="ch" forName="dotArrow3" refType="userD"/>
                  <dgm:constr type="ctrX" for="ch" forName="dotArrow4" refType="w" fact="0.7155"/>
                  <dgm:constr type="ctrY" for="ch" forName="dotArrow4" refType="h" fact="0.0282"/>
                  <dgm:constr type="w" for="ch" forName="dotArrow4" refType="userD"/>
                  <dgm:constr type="h" for="ch" forName="dotArrow4" refType="userD"/>
                  <dgm:constr type="ctrX" for="ch" forName="dotArrow5" refType="w" fact="0.7394"/>
                  <dgm:constr type="ctrY" for="ch" forName="dotArrow5" refType="h" fact="0.0496"/>
                  <dgm:constr type="w" for="ch" forName="dotArrow5" refType="userD"/>
                  <dgm:constr type="h" for="ch" forName="dotArrow5" refType="userD"/>
                  <dgm:constr type="ctrX" for="ch" forName="dotArrow6" refType="w" fact="0.6917"/>
                  <dgm:constr type="ctrY" for="ch" forName="dotArrow6" refType="h" fact="0.052"/>
                  <dgm:constr type="w" for="ch" forName="dotArrow6" refType="userD"/>
                  <dgm:constr type="h" for="ch" forName="dotArrow6" refType="userD"/>
                  <dgm:constr type="ctrX" for="ch" forName="dotArrow7" refType="w" fact="0.6917"/>
                  <dgm:constr type="ctrY" for="ch" forName="dotArrow7" refType="h" fact="0.0972"/>
                  <dgm:constr type="w" for="ch" forName="dotArrow7" refType="userD"/>
                  <dgm:constr type="h" for="ch" forName="dotArrow7" refType="userD"/>
                  <dgm:constr type="l" for="ch" forName="parTx1" refType="w" fact="0.1793"/>
                  <dgm:constr type="t" for="ch" forName="parTx1" refType="h" fact="0.9064"/>
                  <dgm:constr type="w" for="ch" forName="parTx1" refType="w" fact="0.3595"/>
                  <dgm:constr type="h" for="ch" forName="parTx1" refType="h" fact="0.1222"/>
                  <dgm:constr type="ctrX" for="ch" forName="picture1" refType="w" fact="0.163"/>
                  <dgm:constr type="ctrY" for="ch" forName="picture1" refType="h" fact="0.8922"/>
                  <dgm:constr type="w" for="ch" forName="picture1" refType="w" fact="0.1667"/>
                  <dgm:constr type="h" for="ch" forName="picture1" refType="h" fact="0.2113"/>
                  <dgm:constr type="l" for="ch" forName="parTx2" refType="w" fact="0.502"/>
                  <dgm:constr type="t" for="ch" forName="parTx2" refType="h" fact="0.7589"/>
                  <dgm:constr type="w" for="ch" forName="parTx2" refType="w" fact="0.3595"/>
                  <dgm:constr type="h" for="ch" forName="parTx2" refType="h" fact="0.1222"/>
                  <dgm:constr type="ctrX" for="ch" forName="picture2" refType="w" fact="0.4857"/>
                  <dgm:constr type="ctrY" for="ch" forName="picture2" refType="h" fact="0.7447"/>
                  <dgm:constr type="w" for="ch" forName="picture2" refType="w" fact="0.1667"/>
                  <dgm:constr type="h" for="ch" forName="picture2" refType="h" fact="0.2113"/>
                  <dgm:constr type="l" for="ch" forName="parTx3" refType="w" fact="0.6394"/>
                  <dgm:constr type="t" for="ch" forName="parTx3" refType="h" fact="0.5263"/>
                  <dgm:constr type="w" for="ch" forName="parTx3" refType="w" fact="0.3595"/>
                  <dgm:constr type="h" for="ch" forName="parTx3" refType="h" fact="0.1222"/>
                  <dgm:constr type="ctrX" for="ch" forName="picture3" refType="w" fact="0.6231"/>
                  <dgm:constr type="ctrY" for="ch" forName="picture3" refType="h" fact="0.5121"/>
                  <dgm:constr type="w" for="ch" forName="picture3" refType="w" fact="0.1667"/>
                  <dgm:constr type="h" for="ch" forName="picture3" refType="h" fact="0.2113"/>
                  <dgm:constr type="l" for="ch" forName="parTx4" refType="w" fact="0.6997"/>
                  <dgm:constr type="t" for="ch" forName="parTx4" refType="h" fact="0.2492"/>
                  <dgm:constr type="w" for="ch" forName="parTx4" refType="w" fact="0.3595"/>
                  <dgm:constr type="h" for="ch" forName="parTx4" refType="h" fact="0.1222"/>
                  <dgm:constr type="ctrX" for="ch" forName="picture4" refType="w" fact="0.6834"/>
                  <dgm:constr type="ctrY" for="ch" forName="picture4" refType="h" fact="0.235"/>
                  <dgm:constr type="w" for="ch" forName="picture4" refType="w" fact="0.1667"/>
                  <dgm:constr type="h" for="ch" forName="picture4" refType="h" fact="0.2113"/>
                </dgm:constrLst>
              </dgm:else>
            </dgm:choose>
          </dgm:if>
          <dgm:else name="Name38">
            <dgm:choose name="Name39">
              <dgm:if name="Name40" axis="des" func="maxDepth" op="gt" val="1">
                <dgm:alg type="composite">
                  <dgm:param type="ar" val="1.5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userD" refType="w" fact="0.0136"/>
                  <dgm:constr type="ctrX" for="ch" forName="dot1" refType="w" fact="0.6747"/>
                  <dgm:constr type="ctrY" for="ch" forName="dot1" refType="h" fact="0.8215"/>
                  <dgm:constr type="w" for="ch" forName="dot1" refType="userD"/>
                  <dgm:constr type="h" for="ch" forName="dot1" refType="userD"/>
                  <dgm:constr type="ctrX" for="ch" forName="dot2" refType="w" fact="0.7051"/>
                  <dgm:constr type="ctrY" for="ch" forName="dot2" refType="h" fact="0.843"/>
                  <dgm:constr type="w" for="ch" forName="dot2" refType="userD"/>
                  <dgm:constr type="h" for="ch" forName="dot2" refType="userD"/>
                  <dgm:constr type="ctrX" for="ch" forName="dot3" refType="w" fact="0.7365"/>
                  <dgm:constr type="ctrY" for="ch" forName="dot3" refType="h" fact="0.8607"/>
                  <dgm:constr type="w" for="ch" forName="dot3" refType="userD"/>
                  <dgm:constr type="h" for="ch" forName="dot3" refType="userD"/>
                  <dgm:constr type="ctrX" for="ch" forName="dot4" refType="w" fact="0.7687"/>
                  <dgm:constr type="ctrY" for="ch" forName="dot4" refType="h" fact="0.8745"/>
                  <dgm:constr type="w" for="ch" forName="dot4" refType="userD"/>
                  <dgm:constr type="h" for="ch" forName="dot4" refType="userD"/>
                  <dgm:constr type="ctrX" for="ch" forName="dot5" refType="w" fact="0.5325"/>
                  <dgm:constr type="ctrY" for="ch" forName="dot5" refType="h" fact="0.6419"/>
                  <dgm:constr type="w" for="ch" forName="dot5" refType="userD"/>
                  <dgm:constr type="h" for="ch" forName="dot5" refType="userD"/>
                  <dgm:constr type="ctrX" for="ch" forName="dot6" refType="w" fact="0.4514"/>
                  <dgm:constr type="ctrY" for="ch" forName="dot6" refType="h" fact="0.3784"/>
                  <dgm:constr type="w" for="ch" forName="dot6" refType="userD"/>
                  <dgm:constr type="h" for="ch" forName="dot6" refType="userD"/>
                  <dgm:constr type="ctrX" for="ch" forName="dotArrow1" refType="w" fact="0.4733"/>
                  <dgm:constr type="ctrY" for="ch" forName="dotArrow1" refType="h" fact="0.0496"/>
                  <dgm:constr type="w" for="ch" forName="dotArrow1" refType="userD"/>
                  <dgm:constr type="h" for="ch" forName="dotArrow1" refType="userD"/>
                  <dgm:constr type="ctrX" for="ch" forName="dotArrow2" refType="w" fact="0.4538"/>
                  <dgm:constr type="ctrY" for="ch" forName="dotArrow2" refType="h" fact="0.0282"/>
                  <dgm:constr type="w" for="ch" forName="dotArrow2" refType="userD"/>
                  <dgm:constr type="h" for="ch" forName="dotArrow2" refType="userD"/>
                  <dgm:constr type="ctrX" for="ch" forName="dotArrow3" refType="w" fact="0.4343"/>
                  <dgm:constr type="ctrY" for="ch" forName="dotArrow3" refType="h" fact="0.0068"/>
                  <dgm:constr type="w" for="ch" forName="dotArrow3" refType="userD"/>
                  <dgm:constr type="h" for="ch" forName="dotArrow3" refType="userD"/>
                  <dgm:constr type="ctrX" for="ch" forName="dotArrow4" refType="w" fact="0.4149"/>
                  <dgm:constr type="ctrY" for="ch" forName="dotArrow4" refType="h" fact="0.0282"/>
                  <dgm:constr type="w" for="ch" forName="dotArrow4" refType="userD"/>
                  <dgm:constr type="h" for="ch" forName="dotArrow4" refType="userD"/>
                  <dgm:constr type="ctrX" for="ch" forName="dotArrow5" refType="w" fact="0.3954"/>
                  <dgm:constr type="ctrY" for="ch" forName="dotArrow5" refType="h" fact="0.0496"/>
                  <dgm:constr type="w" for="ch" forName="dotArrow5" refType="userD"/>
                  <dgm:constr type="h" for="ch" forName="dotArrow5" refType="userD"/>
                  <dgm:constr type="ctrX" for="ch" forName="dotArrow6" refType="w" fact="0.4343"/>
                  <dgm:constr type="ctrY" for="ch" forName="dotArrow6" refType="h" fact="0.052"/>
                  <dgm:constr type="w" for="ch" forName="dotArrow6" refType="userD"/>
                  <dgm:constr type="h" for="ch" forName="dotArrow6" refType="userD"/>
                  <dgm:constr type="ctrX" for="ch" forName="dotArrow7" refType="w" fact="0.4343"/>
                  <dgm:constr type="ctrY" for="ch" forName="dotArrow7" refType="h" fact="0.0972"/>
                  <dgm:constr type="w" for="ch" forName="dotArrow7" refType="userD"/>
                  <dgm:constr type="h" for="ch" forName="dotArrow7" refType="userD"/>
                  <dgm:constr type="r" for="ch" forName="parTx1" refType="w" fact="0.8534"/>
                  <dgm:constr type="t" for="ch" forName="parTx1" refType="h" fact="0.9095"/>
                  <dgm:constr type="w" for="ch" forName="parTx1" refType="w" fact="0.294"/>
                  <dgm:constr type="h" for="ch" forName="parTx1" refType="h" fact="0.1222"/>
                  <dgm:constr type="ctrX" for="ch" forName="picture1" refType="w" fact="0.8667"/>
                  <dgm:constr type="ctrY" for="ch" forName="picture1" refType="h" fact="0.8922"/>
                  <dgm:constr type="w" for="ch" forName="picture1" refType="w" fact="0.1363"/>
                  <dgm:constr type="h" for="ch" forName="picture1" refType="h" fact="0.211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895"/>
                  <dgm:constr type="t" for="ch" forName="parTx2" refType="h" fact="0.762"/>
                  <dgm:constr type="w" for="ch" forName="parTx2" refType="w" fact="0.294"/>
                  <dgm:constr type="h" for="ch" forName="parTx2" refType="h" fact="0.1222"/>
                  <dgm:constr type="ctrX" for="ch" forName="picture2" refType="w" fact="0.6028"/>
                  <dgm:constr type="ctrY" for="ch" forName="picture2" refType="h" fact="0.7447"/>
                  <dgm:constr type="w" for="ch" forName="picture2" refType="w" fact="0.1363"/>
                  <dgm:constr type="h" for="ch" forName="picture2" refType="h" fact="0.211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771"/>
                  <dgm:constr type="t" for="ch" forName="parTx3" refType="h" fact="0.5294"/>
                  <dgm:constr type="w" for="ch" forName="parTx3" refType="w" fact="0.294"/>
                  <dgm:constr type="h" for="ch" forName="parTx3" refType="h" fact="0.1222"/>
                  <dgm:constr type="ctrX" for="ch" forName="picture3" refType="w" fact="0.4905"/>
                  <dgm:constr type="ctrY" for="ch" forName="picture3" refType="h" fact="0.5121"/>
                  <dgm:constr type="w" for="ch" forName="picture3" refType="w" fact="0.1363"/>
                  <dgm:constr type="h" for="ch" forName="picture3" refType="h" fact="0.211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278"/>
                  <dgm:constr type="t" for="ch" forName="parTx4" refType="h" fact="0.2523"/>
                  <dgm:constr type="w" for="ch" forName="parTx4" refType="w" fact="0.294"/>
                  <dgm:constr type="h" for="ch" forName="parTx4" refType="h" fact="0.1222"/>
                  <dgm:constr type="ctrX" for="ch" forName="picture4" refType="w" fact="0.4412"/>
                  <dgm:constr type="ctrY" for="ch" forName="picture4" refType="h" fact="0.235"/>
                  <dgm:constr type="w" for="ch" forName="picture4" refType="w" fact="0.1363"/>
                  <dgm:constr type="h" for="ch" forName="picture4" refType="h" fact="0.2113"/>
                  <dgm:constr type="r" for="ch" forName="desTx4" refType="l" refFor="ch" refForName="parTx4"/>
                  <dgm:constr type="l" for="ch" forName="desTx4"/>
                  <dgm:constr type="t" for="ch" forName="desTx4" refType="t" refFor="ch" refForName="parTx4"/>
                  <dgm:constr type="h" for="ch" forName="desTx4" refType="h" refFor="ch" refForName="parTx4"/>
                </dgm:constrLst>
              </dgm:if>
              <dgm:else name="Name41">
                <dgm:alg type="composite">
                  <dgm:param type="ar" val="1.26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userD" refType="w" fact="0.0167"/>
                  <dgm:constr type="ctrX" for="ch" forName="dot1" refType="w" fact="0.6022"/>
                  <dgm:constr type="ctrY" for="ch" forName="dot1" refType="h" fact="0.8215"/>
                  <dgm:constr type="w" for="ch" forName="dot1" refType="userD"/>
                  <dgm:constr type="h" for="ch" forName="dot1" refType="userD"/>
                  <dgm:constr type="ctrX" for="ch" forName="dot2" refType="w" fact="0.6394"/>
                  <dgm:constr type="ctrY" for="ch" forName="dot2" refType="h" fact="0.843"/>
                  <dgm:constr type="w" for="ch" forName="dot2" refType="userD"/>
                  <dgm:constr type="h" for="ch" forName="dot2" refType="userD"/>
                  <dgm:constr type="ctrX" for="ch" forName="dot3" refType="w" fact="0.6777"/>
                  <dgm:constr type="ctrY" for="ch" forName="dot3" refType="h" fact="0.8607"/>
                  <dgm:constr type="w" for="ch" forName="dot3" refType="userD"/>
                  <dgm:constr type="h" for="ch" forName="dot3" refType="userD"/>
                  <dgm:constr type="ctrX" for="ch" forName="dot4" refType="w" fact="0.7171"/>
                  <dgm:constr type="ctrY" for="ch" forName="dot4" refType="h" fact="0.8745"/>
                  <dgm:constr type="w" for="ch" forName="dot4" refType="userD"/>
                  <dgm:constr type="h" for="ch" forName="dot4" refType="userD"/>
                  <dgm:constr type="ctrX" for="ch" forName="dot5" refType="w" fact="0.4283"/>
                  <dgm:constr type="ctrY" for="ch" forName="dot5" refType="h" fact="0.6419"/>
                  <dgm:constr type="w" for="ch" forName="dot5" refType="userD"/>
                  <dgm:constr type="h" for="ch" forName="dot5" refType="userD"/>
                  <dgm:constr type="ctrX" for="ch" forName="dot6" refType="w" fact="0.3291"/>
                  <dgm:constr type="ctrY" for="ch" forName="dot6" refType="h" fact="0.3784"/>
                  <dgm:constr type="w" for="ch" forName="dot6" refType="userD"/>
                  <dgm:constr type="h" for="ch" forName="dot6" refType="userD"/>
                  <dgm:constr type="ctrX" for="ch" forName="dotArrow1" refType="w" fact="0.3559"/>
                  <dgm:constr type="ctrY" for="ch" forName="dotArrow1" refType="h" fact="0.0496"/>
                  <dgm:constr type="w" for="ch" forName="dotArrow1" refType="userD"/>
                  <dgm:constr type="h" for="ch" forName="dotArrow1" refType="userD"/>
                  <dgm:constr type="ctrX" for="ch" forName="dotArrow2" refType="w" fact="0.3321"/>
                  <dgm:constr type="ctrY" for="ch" forName="dotArrow2" refType="h" fact="0.0282"/>
                  <dgm:constr type="w" for="ch" forName="dotArrow2" refType="userD"/>
                  <dgm:constr type="h" for="ch" forName="dotArrow2" refType="userD"/>
                  <dgm:constr type="ctrX" for="ch" forName="dotArrow3" refType="w" fact="0.3083"/>
                  <dgm:constr type="ctrY" for="ch" forName="dotArrow3" refType="h" fact="0.0068"/>
                  <dgm:constr type="w" for="ch" forName="dotArrow3" refType="userD"/>
                  <dgm:constr type="h" for="ch" forName="dotArrow3" refType="userD"/>
                  <dgm:constr type="ctrX" for="ch" forName="dotArrow4" refType="w" fact="0.2845"/>
                  <dgm:constr type="ctrY" for="ch" forName="dotArrow4" refType="h" fact="0.0282"/>
                  <dgm:constr type="w" for="ch" forName="dotArrow4" refType="userD"/>
                  <dgm:constr type="h" for="ch" forName="dotArrow4" refType="userD"/>
                  <dgm:constr type="ctrX" for="ch" forName="dotArrow5" refType="w" fact="0.2606"/>
                  <dgm:constr type="ctrY" for="ch" forName="dotArrow5" refType="h" fact="0.0496"/>
                  <dgm:constr type="w" for="ch" forName="dotArrow5" refType="userD"/>
                  <dgm:constr type="h" for="ch" forName="dotArrow5" refType="userD"/>
                  <dgm:constr type="ctrX" for="ch" forName="dotArrow6" refType="w" fact="0.3083"/>
                  <dgm:constr type="ctrY" for="ch" forName="dotArrow6" refType="h" fact="0.052"/>
                  <dgm:constr type="w" for="ch" forName="dotArrow6" refType="userD"/>
                  <dgm:constr type="h" for="ch" forName="dotArrow6" refType="userD"/>
                  <dgm:constr type="ctrX" for="ch" forName="dotArrow7" refType="w" fact="0.3083"/>
                  <dgm:constr type="ctrY" for="ch" forName="dotArrow7" refType="h" fact="0.0972"/>
                  <dgm:constr type="w" for="ch" forName="dotArrow7" refType="userD"/>
                  <dgm:constr type="h" for="ch" forName="dotArrow7" refType="userD"/>
                  <dgm:constr type="r" for="ch" forName="parTx1" refType="w" fact="0.8207"/>
                  <dgm:constr type="t" for="ch" forName="parTx1" refType="h" fact="0.9064"/>
                  <dgm:constr type="w" for="ch" forName="parTx1" refType="w" fact="0.3595"/>
                  <dgm:constr type="h" for="ch" forName="parTx1" refType="h" fact="0.1222"/>
                  <dgm:constr type="ctrX" for="ch" forName="picture1" refType="w" fact="0.837"/>
                  <dgm:constr type="ctrY" for="ch" forName="picture1" refType="h" fact="0.8922"/>
                  <dgm:constr type="w" for="ch" forName="picture1" refType="w" fact="0.1667"/>
                  <dgm:constr type="h" for="ch" forName="picture1" refType="h" fact="0.2113"/>
                  <dgm:constr type="r" for="ch" forName="parTx2" refType="w" fact="0.498"/>
                  <dgm:constr type="t" for="ch" forName="parTx2" refType="h" fact="0.7589"/>
                  <dgm:constr type="w" for="ch" forName="parTx2" refType="w" fact="0.3595"/>
                  <dgm:constr type="h" for="ch" forName="parTx2" refType="h" fact="0.1222"/>
                  <dgm:constr type="ctrX" for="ch" forName="picture2" refType="w" fact="0.5143"/>
                  <dgm:constr type="ctrY" for="ch" forName="picture2" refType="h" fact="0.7447"/>
                  <dgm:constr type="w" for="ch" forName="picture2" refType="w" fact="0.1667"/>
                  <dgm:constr type="h" for="ch" forName="picture2" refType="h" fact="0.2113"/>
                  <dgm:constr type="r" for="ch" forName="parTx3" refType="w" fact="0.3606"/>
                  <dgm:constr type="t" for="ch" forName="parTx3" refType="h" fact="0.5263"/>
                  <dgm:constr type="w" for="ch" forName="parTx3" refType="w" fact="0.3595"/>
                  <dgm:constr type="h" for="ch" forName="parTx3" refType="h" fact="0.1222"/>
                  <dgm:constr type="ctrX" for="ch" forName="picture3" refType="w" fact="0.3769"/>
                  <dgm:constr type="ctrY" for="ch" forName="picture3" refType="h" fact="0.5121"/>
                  <dgm:constr type="w" for="ch" forName="picture3" refType="w" fact="0.1667"/>
                  <dgm:constr type="h" for="ch" forName="picture3" refType="h" fact="0.2113"/>
                  <dgm:constr type="r" for="ch" forName="parTx4" refType="w" fact="0.3003"/>
                  <dgm:constr type="t" for="ch" forName="parTx4" refType="h" fact="0.2492"/>
                  <dgm:constr type="w" for="ch" forName="parTx4" refType="w" fact="0.3595"/>
                  <dgm:constr type="h" for="ch" forName="parTx4" refType="h" fact="0.1222"/>
                  <dgm:constr type="ctrX" for="ch" forName="picture4" refType="w" fact="0.3166"/>
                  <dgm:constr type="ctrY" for="ch" forName="picture4" refType="h" fact="0.235"/>
                  <dgm:constr type="w" for="ch" forName="picture4" refType="w" fact="0.1667"/>
                  <dgm:constr type="h" for="ch" forName="picture4" refType="h" fact="0.2113"/>
                </dgm:constrLst>
              </dgm:else>
            </dgm:choose>
          </dgm:else>
        </dgm:choose>
      </dgm:if>
      <dgm:if name="Name42" axis="ch" ptType="node" func="cnt" op="equ" val="5">
        <dgm:choose name="Name43">
          <dgm:if name="Name44" func="var" arg="dir" op="equ" val="norm">
            <dgm:choose name="Name45">
              <dgm:if name="Name46" axis="des" func="maxDepth" op="gt" val="1">
                <dgm:alg type="composite">
                  <dgm:param type="ar" val="1.4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userD" refType="w" fact="0.0118"/>
                  <dgm:constr type="ctrX" for="ch" forName="dot1" refType="w" fact="0.3263"/>
                  <dgm:constr type="ctrY" for="ch" forName="dot1" refType="h" fact="0.8674"/>
                  <dgm:constr type="w" for="ch" forName="dot1" refType="userD"/>
                  <dgm:constr type="h" for="ch" forName="dot1" refType="userD"/>
                  <dgm:constr type="ctrX" for="ch" forName="dot2" refType="w" fact="0.3001"/>
                  <dgm:constr type="ctrY" for="ch" forName="dot2" refType="h" fact="0.8824"/>
                  <dgm:constr type="w" for="ch" forName="dot2" refType="userD"/>
                  <dgm:constr type="h" for="ch" forName="dot2" refType="userD"/>
                  <dgm:constr type="ctrX" for="ch" forName="dot3" refType="w" fact="0.2733"/>
                  <dgm:constr type="ctrY" for="ch" forName="dot3" refType="h" fact="0.8948"/>
                  <dgm:constr type="w" for="ch" forName="dot3" refType="userD"/>
                  <dgm:constr type="h" for="ch" forName="dot3" refType="userD"/>
                  <dgm:constr type="ctrX" for="ch" forName="dot4" refType="w" fact="0.2462"/>
                  <dgm:constr type="ctrY" for="ch" forName="dot4" refType="h" fact="0.9044"/>
                  <dgm:constr type="w" for="ch" forName="dot4" refType="userD"/>
                  <dgm:constr type="h" for="ch" forName="dot4" refType="userD"/>
                  <dgm:constr type="ctrX" for="ch" forName="dot5" refType="w" fact="0.4691"/>
                  <dgm:constr type="ctrY" for="ch" forName="dot5" refType="h" fact="0.7222"/>
                  <dgm:constr type="w" for="ch" forName="dot5" refType="userD"/>
                  <dgm:constr type="h" for="ch" forName="dot5" refType="userD"/>
                  <dgm:constr type="ctrX" for="ch" forName="dot6" refType="w" fact="0.4484"/>
                  <dgm:constr type="ctrY" for="ch" forName="dot6" refType="h" fact="0.7518"/>
                  <dgm:constr type="w" for="ch" forName="dot6" refType="userD"/>
                  <dgm:constr type="h" for="ch" forName="dot6" refType="userD"/>
                  <dgm:constr type="ctrX" for="ch" forName="dot7" refType="w" fact="0.5549"/>
                  <dgm:constr type="ctrY" for="ch" forName="dot7" refType="h" fact="0.5422"/>
                  <dgm:constr type="w" for="ch" forName="dot7" refType="userD"/>
                  <dgm:constr type="h" for="ch" forName="dot7" refType="userD"/>
                  <dgm:constr type="ctrX" for="ch" forName="dot8" refType="w" fact="0.601"/>
                  <dgm:constr type="ctrY" for="ch" forName="dot8" refType="h" fact="0.3229"/>
                  <dgm:constr type="w" for="ch" forName="dot8" refType="userD"/>
                  <dgm:constr type="h" for="ch" forName="dot8" refType="userD"/>
                  <dgm:constr type="ctrX" for="ch" forName="dotArrow1" refType="w" fact="0.5779"/>
                  <dgm:constr type="ctrY" for="ch" forName="dotArrow1" refType="h" fact="0.0635"/>
                  <dgm:constr type="w" for="ch" forName="dotArrow1" refType="userD"/>
                  <dgm:constr type="h" for="ch" forName="dotArrow1" refType="userD"/>
                  <dgm:constr type="ctrX" for="ch" forName="dotArrow2" refType="w" fact="0.5951"/>
                  <dgm:constr type="ctrY" for="ch" forName="dotArrow2" refType="h" fact="0.0448"/>
                  <dgm:constr type="w" for="ch" forName="dotArrow2" refType="userD"/>
                  <dgm:constr type="h" for="ch" forName="dotArrow2" refType="userD"/>
                  <dgm:constr type="ctrX" for="ch" forName="dotArrow3" refType="w" fact="0.6123"/>
                  <dgm:constr type="ctrY" for="ch" forName="dotArrow3" refType="h" fact="0.026"/>
                  <dgm:constr type="w" for="ch" forName="dotArrow3" refType="userD"/>
                  <dgm:constr type="h" for="ch" forName="dotArrow3" refType="userD"/>
                  <dgm:constr type="ctrX" for="ch" forName="dotArrow4" refType="w" fact="0.6295"/>
                  <dgm:constr type="ctrY" for="ch" forName="dotArrow4" refType="h" fact="0.0448"/>
                  <dgm:constr type="w" for="ch" forName="dotArrow4" refType="userD"/>
                  <dgm:constr type="h" for="ch" forName="dotArrow4" refType="userD"/>
                  <dgm:constr type="ctrX" for="ch" forName="dotArrow5" refType="w" fact="0.6467"/>
                  <dgm:constr type="ctrY" for="ch" forName="dotArrow5" refType="h" fact="0.0635"/>
                  <dgm:constr type="w" for="ch" forName="dotArrow5" refType="userD"/>
                  <dgm:constr type="h" for="ch" forName="dotArrow5" refType="userD"/>
                  <dgm:constr type="ctrX" for="ch" forName="dotArrow6" refType="w" fact="0.6123"/>
                  <dgm:constr type="ctrY" for="ch" forName="dotArrow6" refType="h" fact="0.0656"/>
                  <dgm:constr type="w" for="ch" forName="dotArrow6" refType="userD"/>
                  <dgm:constr type="h" for="ch" forName="dotArrow6" refType="userD"/>
                  <dgm:constr type="ctrX" for="ch" forName="dotArrow7" refType="w" fact="0.6123"/>
                  <dgm:constr type="ctrY" for="ch" forName="dotArrow7" refType="h" fact="0.1052"/>
                  <dgm:constr type="w" for="ch" forName="dotArrow7" refType="userD"/>
                  <dgm:constr type="h" for="ch" forName="dotArrow7" refType="userD"/>
                  <dgm:constr type="l" for="ch" forName="parTx1" refType="w" fact="0.1746"/>
                  <dgm:constr type="t" for="ch" forName="parTx1" refType="h" fact="0.9304"/>
                  <dgm:constr type="w" for="ch" forName="parTx1" refType="w" fact="0.2544"/>
                  <dgm:constr type="h" for="ch" forName="parTx1" refType="h" fact="0.0962"/>
                  <dgm:constr type="ctrX" for="ch" forName="picture1" refType="w" fact="0.1631"/>
                  <dgm:constr type="ctrY" for="ch" forName="picture1" refType="h" fact="0.9169"/>
                  <dgm:constr type="w" for="ch" forName="picture1" refType="w" fact="0.118"/>
                  <dgm:constr type="h" for="ch" forName="picture1" refType="h" fact="0.166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982"/>
                  <dgm:constr type="t" for="ch" forName="parTx2" refType="h" fact="0.8167"/>
                  <dgm:constr type="w" for="ch" forName="parTx2" refType="w" fact="0.2544"/>
                  <dgm:constr type="h" for="ch" forName="parTx2" refType="h" fact="0.0962"/>
                  <dgm:constr type="ctrX" for="ch" forName="picture2" refType="w" fact="0.3866"/>
                  <dgm:constr type="ctrY" for="ch" forName="picture2" refType="h" fact="0.8032"/>
                  <dgm:constr type="w" for="ch" forName="picture2" refType="w" fact="0.118"/>
                  <dgm:constr type="h" for="ch" forName="picture2" refType="h" fact="0.166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194"/>
                  <dgm:constr type="t" for="ch" forName="parTx3" refType="h" fact="0.6524"/>
                  <dgm:constr type="w" for="ch" forName="parTx3" refType="w" fact="0.2544"/>
                  <dgm:constr type="h" for="ch" forName="parTx3" refType="h" fact="0.0962"/>
                  <dgm:constr type="ctrX" for="ch" forName="picture3" refType="w" fact="0.5078"/>
                  <dgm:constr type="ctrY" for="ch" forName="picture3" refType="h" fact="0.6389"/>
                  <dgm:constr type="w" for="ch" forName="picture3" refType="w" fact="0.118"/>
                  <dgm:constr type="h" for="ch" forName="picture3" refType="h" fact="0.166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827"/>
                  <dgm:constr type="t" for="ch" forName="parTx4" refType="h" fact="0.4412"/>
                  <dgm:constr type="w" for="ch" forName="parTx4" refType="w" fact="0.2544"/>
                  <dgm:constr type="h" for="ch" forName="parTx4" refType="h" fact="0.0962"/>
                  <dgm:constr type="ctrX" for="ch" forName="picture4" refType="w" fact="0.5712"/>
                  <dgm:constr type="ctrY" for="ch" forName="picture4" refType="h" fact="0.4277"/>
                  <dgm:constr type="w" for="ch" forName="picture4" refType="w" fact="0.118"/>
                  <dgm:constr type="h" for="ch" forName="picture4" refType="h" fact="0.1663"/>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18"/>
                  <dgm:constr type="t" for="ch" forName="parTx5" refType="h" fact="0.2262"/>
                  <dgm:constr type="w" for="ch" forName="parTx5" refType="w" fact="0.2544"/>
                  <dgm:constr type="h" for="ch" forName="parTx5" refType="h" fact="0.0962"/>
                  <dgm:constr type="ctrX" for="ch" forName="picture5" refType="w" fact="0.6064"/>
                  <dgm:constr type="ctrY" for="ch" forName="picture5" refType="h" fact="0.2127"/>
                  <dgm:constr type="w" for="ch" forName="picture5" refType="w" fact="0.118"/>
                  <dgm:constr type="h" for="ch" forName="picture5" refType="h" fact="0.1663"/>
                  <dgm:constr type="l" for="ch" forName="desTx5" refType="r" refFor="ch" refForName="parTx5"/>
                  <dgm:constr type="r" for="ch" forName="desTx5" refType="w"/>
                  <dgm:constr type="t" for="ch" forName="desTx5" refType="t" refFor="ch" refForName="parTx5"/>
                  <dgm:constr type="h" for="ch" forName="desTx5" refType="h" refFor="ch" refForName="parTx5"/>
                </dgm:constrLst>
              </dgm:if>
              <dgm:else name="Name47">
                <dgm:alg type="composite">
                  <dgm:param type="ar" val="1.164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userD" refType="w" fact="0.0143"/>
                  <dgm:constr type="ctrX" for="ch" forName="dot1" refType="w" fact="0.3951"/>
                  <dgm:constr type="ctrY" for="ch" forName="dot1" refType="h" fact="0.8674"/>
                  <dgm:constr type="w" for="ch" forName="dot1" refType="userD"/>
                  <dgm:constr type="h" for="ch" forName="dot1" refType="userD"/>
                  <dgm:constr type="ctrX" for="ch" forName="dot2" refType="w" fact="0.3634"/>
                  <dgm:constr type="ctrY" for="ch" forName="dot2" refType="h" fact="0.8824"/>
                  <dgm:constr type="w" for="ch" forName="dot2" refType="userD"/>
                  <dgm:constr type="h" for="ch" forName="dot2" refType="userD"/>
                  <dgm:constr type="ctrX" for="ch" forName="dot3" refType="w" fact="0.331"/>
                  <dgm:constr type="ctrY" for="ch" forName="dot3" refType="h" fact="0.8948"/>
                  <dgm:constr type="w" for="ch" forName="dot3" refType="userD"/>
                  <dgm:constr type="h" for="ch" forName="dot3" refType="userD"/>
                  <dgm:constr type="ctrX" for="ch" forName="dot4" refType="w" fact="0.2981"/>
                  <dgm:constr type="ctrY" for="ch" forName="dot4" refType="h" fact="0.9044"/>
                  <dgm:constr type="w" for="ch" forName="dot4" refType="userD"/>
                  <dgm:constr type="h" for="ch" forName="dot4" refType="userD"/>
                  <dgm:constr type="ctrX" for="ch" forName="dot5" refType="w" fact="0.5681"/>
                  <dgm:constr type="ctrY" for="ch" forName="dot5" refType="h" fact="0.7222"/>
                  <dgm:constr type="w" for="ch" forName="dot5" refType="userD"/>
                  <dgm:constr type="h" for="ch" forName="dot5" refType="userD"/>
                  <dgm:constr type="ctrX" for="ch" forName="dot6" refType="w" fact="0.543"/>
                  <dgm:constr type="ctrY" for="ch" forName="dot6" refType="h" fact="0.7518"/>
                  <dgm:constr type="w" for="ch" forName="dot6" refType="userD"/>
                  <dgm:constr type="h" for="ch" forName="dot6" refType="userD"/>
                  <dgm:constr type="ctrX" for="ch" forName="dot7" refType="w" fact="0.672"/>
                  <dgm:constr type="ctrY" for="ch" forName="dot7" refType="h" fact="0.5422"/>
                  <dgm:constr type="w" for="ch" forName="dot7" refType="userD"/>
                  <dgm:constr type="h" for="ch" forName="dot7" refType="userD"/>
                  <dgm:constr type="ctrX" for="ch" forName="dot8" refType="w" fact="0.7278"/>
                  <dgm:constr type="ctrY" for="ch" forName="dot8" refType="h" fact="0.3229"/>
                  <dgm:constr type="w" for="ch" forName="dot8" refType="userD"/>
                  <dgm:constr type="h" for="ch" forName="dot8" refType="userD"/>
                  <dgm:constr type="ctrX" for="ch" forName="dotArrow1" refType="w" fact="0.6999"/>
                  <dgm:constr type="ctrY" for="ch" forName="dotArrow1" refType="h" fact="0.0635"/>
                  <dgm:constr type="w" for="ch" forName="dotArrow1" refType="userD"/>
                  <dgm:constr type="h" for="ch" forName="dotArrow1" refType="userD"/>
                  <dgm:constr type="ctrX" for="ch" forName="dotArrow2" refType="w" fact="0.7207"/>
                  <dgm:constr type="ctrY" for="ch" forName="dotArrow2" refType="h" fact="0.0448"/>
                  <dgm:constr type="w" for="ch" forName="dotArrow2" refType="userD"/>
                  <dgm:constr type="h" for="ch" forName="dotArrow2" refType="userD"/>
                  <dgm:constr type="ctrX" for="ch" forName="dotArrow3" refType="w" fact="0.7415"/>
                  <dgm:constr type="ctrY" for="ch" forName="dotArrow3" refType="h" fact="0.026"/>
                  <dgm:constr type="w" for="ch" forName="dotArrow3" refType="userD"/>
                  <dgm:constr type="h" for="ch" forName="dotArrow3" refType="userD"/>
                  <dgm:constr type="ctrX" for="ch" forName="dotArrow4" refType="w" fact="0.7624"/>
                  <dgm:constr type="ctrY" for="ch" forName="dotArrow4" refType="h" fact="0.0448"/>
                  <dgm:constr type="w" for="ch" forName="dotArrow4" refType="userD"/>
                  <dgm:constr type="h" for="ch" forName="dotArrow4" refType="userD"/>
                  <dgm:constr type="ctrX" for="ch" forName="dotArrow5" refType="w" fact="0.7832"/>
                  <dgm:constr type="ctrY" for="ch" forName="dotArrow5" refType="h" fact="0.0635"/>
                  <dgm:constr type="w" for="ch" forName="dotArrow5" refType="userD"/>
                  <dgm:constr type="h" for="ch" forName="dotArrow5" refType="userD"/>
                  <dgm:constr type="ctrX" for="ch" forName="dotArrow6" refType="w" fact="0.7415"/>
                  <dgm:constr type="ctrY" for="ch" forName="dotArrow6" refType="h" fact="0.0656"/>
                  <dgm:constr type="w" for="ch" forName="dotArrow6" refType="userD"/>
                  <dgm:constr type="h" for="ch" forName="dotArrow6" refType="userD"/>
                  <dgm:constr type="ctrX" for="ch" forName="dotArrow7" refType="w" fact="0.7415"/>
                  <dgm:constr type="ctrY" for="ch" forName="dotArrow7" refType="h" fact="0.1052"/>
                  <dgm:constr type="w" for="ch" forName="dotArrow7" refType="userD"/>
                  <dgm:constr type="h" for="ch" forName="dotArrow7" refType="userD"/>
                  <dgm:constr type="l" for="ch" forName="parTx1" refType="w" fact="0.2115"/>
                  <dgm:constr type="t" for="ch" forName="parTx1" refType="h" fact="0.928"/>
                  <dgm:constr type="w" for="ch" forName="parTx1" refType="w" fact="0.3081"/>
                  <dgm:constr type="h" for="ch" forName="parTx1" refType="h" fact="0.0962"/>
                  <dgm:constr type="ctrX" for="ch" forName="picture1" refType="w" fact="0.1975"/>
                  <dgm:constr type="ctrY" for="ch" forName="picture1" refType="h" fact="0.9169"/>
                  <dgm:constr type="w" for="ch" forName="picture1" refType="w" fact="0.1429"/>
                  <dgm:constr type="h" for="ch" forName="picture1" refType="h" fact="0.1663"/>
                  <dgm:constr type="l" for="ch" forName="parTx2" refType="w" fact="0.4822"/>
                  <dgm:constr type="t" for="ch" forName="parTx2" refType="h" fact="0.8143"/>
                  <dgm:constr type="w" for="ch" forName="parTx2" refType="w" fact="0.3081"/>
                  <dgm:constr type="h" for="ch" forName="parTx2" refType="h" fact="0.0962"/>
                  <dgm:constr type="ctrX" for="ch" forName="picture2" refType="w" fact="0.4682"/>
                  <dgm:constr type="ctrY" for="ch" forName="picture2" refType="h" fact="0.8032"/>
                  <dgm:constr type="w" for="ch" forName="picture2" refType="w" fact="0.1429"/>
                  <dgm:constr type="h" for="ch" forName="picture2" refType="h" fact="0.1663"/>
                  <dgm:constr type="l" for="ch" forName="parTx3" refType="w" fact="0.629"/>
                  <dgm:constr type="t" for="ch" forName="parTx3" refType="h" fact="0.65"/>
                  <dgm:constr type="w" for="ch" forName="parTx3" refType="w" fact="0.3081"/>
                  <dgm:constr type="h" for="ch" forName="parTx3" refType="h" fact="0.0962"/>
                  <dgm:constr type="ctrX" for="ch" forName="picture3" refType="w" fact="0.615"/>
                  <dgm:constr type="ctrY" for="ch" forName="picture3" refType="h" fact="0.6389"/>
                  <dgm:constr type="w" for="ch" forName="picture3" refType="w" fact="0.1429"/>
                  <dgm:constr type="h" for="ch" forName="picture3" refType="h" fact="0.1663"/>
                  <dgm:constr type="l" for="ch" forName="parTx4" refType="w" fact="0.7057"/>
                  <dgm:constr type="t" for="ch" forName="parTx4" refType="h" fact="0.4388"/>
                  <dgm:constr type="w" for="ch" forName="parTx4" refType="w" fact="0.3081"/>
                  <dgm:constr type="h" for="ch" forName="parTx4" refType="h" fact="0.0962"/>
                  <dgm:constr type="ctrX" for="ch" forName="picture4" refType="w" fact="0.6917"/>
                  <dgm:constr type="ctrY" for="ch" forName="picture4" refType="h" fact="0.4277"/>
                  <dgm:constr type="w" for="ch" forName="picture4" refType="w" fact="0.1429"/>
                  <dgm:constr type="h" for="ch" forName="picture4" refType="h" fact="0.1663"/>
                  <dgm:constr type="l" for="ch" forName="parTx5" refType="w" fact="0.7484"/>
                  <dgm:constr type="t" for="ch" forName="parTx5" refType="h" fact="0.2238"/>
                  <dgm:constr type="w" for="ch" forName="parTx5" refType="w" fact="0.3081"/>
                  <dgm:constr type="h" for="ch" forName="parTx5" refType="h" fact="0.0962"/>
                  <dgm:constr type="ctrX" for="ch" forName="picture5" refType="w" fact="0.7344"/>
                  <dgm:constr type="ctrY" for="ch" forName="picture5" refType="h" fact="0.2127"/>
                  <dgm:constr type="w" for="ch" forName="picture5" refType="w" fact="0.1429"/>
                  <dgm:constr type="h" for="ch" forName="picture5" refType="h" fact="0.1663"/>
                </dgm:constrLst>
              </dgm:else>
            </dgm:choose>
          </dgm:if>
          <dgm:else name="Name48">
            <dgm:choose name="Name49">
              <dgm:if name="Name50" axis="des" func="maxDepth" op="gt" val="1">
                <dgm:alg type="composite">
                  <dgm:param type="ar" val="1.4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userD" refType="w" fact="0.0118"/>
                  <dgm:constr type="ctrX" for="ch" forName="dot1" refType="w" fact="0.6737"/>
                  <dgm:constr type="ctrY" for="ch" forName="dot1" refType="h" fact="0.8674"/>
                  <dgm:constr type="w" for="ch" forName="dot1" refType="userD"/>
                  <dgm:constr type="h" for="ch" forName="dot1" refType="userD"/>
                  <dgm:constr type="ctrX" for="ch" forName="dot2" refType="w" fact="0.6999"/>
                  <dgm:constr type="ctrY" for="ch" forName="dot2" refType="h" fact="0.8824"/>
                  <dgm:constr type="w" for="ch" forName="dot2" refType="userD"/>
                  <dgm:constr type="h" for="ch" forName="dot2" refType="userD"/>
                  <dgm:constr type="ctrX" for="ch" forName="dot3" refType="w" fact="0.7267"/>
                  <dgm:constr type="ctrY" for="ch" forName="dot3" refType="h" fact="0.8948"/>
                  <dgm:constr type="w" for="ch" forName="dot3" refType="userD"/>
                  <dgm:constr type="h" for="ch" forName="dot3" refType="userD"/>
                  <dgm:constr type="ctrX" for="ch" forName="dot4" refType="w" fact="0.7538"/>
                  <dgm:constr type="ctrY" for="ch" forName="dot4" refType="h" fact="0.9044"/>
                  <dgm:constr type="w" for="ch" forName="dot4" refType="userD"/>
                  <dgm:constr type="h" for="ch" forName="dot4" refType="userD"/>
                  <dgm:constr type="ctrX" for="ch" forName="dot5" refType="w" fact="0.5309"/>
                  <dgm:constr type="ctrY" for="ch" forName="dot5" refType="h" fact="0.7222"/>
                  <dgm:constr type="w" for="ch" forName="dot5" refType="userD"/>
                  <dgm:constr type="h" for="ch" forName="dot5" refType="userD"/>
                  <dgm:constr type="ctrX" for="ch" forName="dot6" refType="w" fact="0.5516"/>
                  <dgm:constr type="ctrY" for="ch" forName="dot6" refType="h" fact="0.7518"/>
                  <dgm:constr type="w" for="ch" forName="dot6" refType="userD"/>
                  <dgm:constr type="h" for="ch" forName="dot6" refType="userD"/>
                  <dgm:constr type="ctrX" for="ch" forName="dot7" refType="w" fact="0.4451"/>
                  <dgm:constr type="ctrY" for="ch" forName="dot7" refType="h" fact="0.5422"/>
                  <dgm:constr type="w" for="ch" forName="dot7" refType="userD"/>
                  <dgm:constr type="h" for="ch" forName="dot7" refType="userD"/>
                  <dgm:constr type="ctrX" for="ch" forName="dot8" refType="w" fact="0.399"/>
                  <dgm:constr type="ctrY" for="ch" forName="dot8" refType="h" fact="0.3229"/>
                  <dgm:constr type="w" for="ch" forName="dot8" refType="userD"/>
                  <dgm:constr type="h" for="ch" forName="dot8" refType="userD"/>
                  <dgm:constr type="ctrX" for="ch" forName="dotArrow1" refType="w" fact="0.4221"/>
                  <dgm:constr type="ctrY" for="ch" forName="dotArrow1" refType="h" fact="0.0635"/>
                  <dgm:constr type="w" for="ch" forName="dotArrow1" refType="userD"/>
                  <dgm:constr type="h" for="ch" forName="dotArrow1" refType="userD"/>
                  <dgm:constr type="ctrX" for="ch" forName="dotArrow2" refType="w" fact="0.4049"/>
                  <dgm:constr type="ctrY" for="ch" forName="dotArrow2" refType="h" fact="0.0448"/>
                  <dgm:constr type="w" for="ch" forName="dotArrow2" refType="userD"/>
                  <dgm:constr type="h" for="ch" forName="dotArrow2" refType="userD"/>
                  <dgm:constr type="ctrX" for="ch" forName="dotArrow3" refType="w" fact="0.3877"/>
                  <dgm:constr type="ctrY" for="ch" forName="dotArrow3" refType="h" fact="0.026"/>
                  <dgm:constr type="w" for="ch" forName="dotArrow3" refType="userD"/>
                  <dgm:constr type="h" for="ch" forName="dotArrow3" refType="userD"/>
                  <dgm:constr type="ctrX" for="ch" forName="dotArrow4" refType="w" fact="0.3705"/>
                  <dgm:constr type="ctrY" for="ch" forName="dotArrow4" refType="h" fact="0.0448"/>
                  <dgm:constr type="w" for="ch" forName="dotArrow4" refType="userD"/>
                  <dgm:constr type="h" for="ch" forName="dotArrow4" refType="userD"/>
                  <dgm:constr type="ctrX" for="ch" forName="dotArrow5" refType="w" fact="0.3533"/>
                  <dgm:constr type="ctrY" for="ch" forName="dotArrow5" refType="h" fact="0.0635"/>
                  <dgm:constr type="w" for="ch" forName="dotArrow5" refType="userD"/>
                  <dgm:constr type="h" for="ch" forName="dotArrow5" refType="userD"/>
                  <dgm:constr type="ctrX" for="ch" forName="dotArrow6" refType="w" fact="0.3877"/>
                  <dgm:constr type="ctrY" for="ch" forName="dotArrow6" refType="h" fact="0.0656"/>
                  <dgm:constr type="w" for="ch" forName="dotArrow6" refType="userD"/>
                  <dgm:constr type="h" for="ch" forName="dotArrow6" refType="userD"/>
                  <dgm:constr type="ctrX" for="ch" forName="dotArrow7" refType="w" fact="0.3877"/>
                  <dgm:constr type="ctrY" for="ch" forName="dotArrow7" refType="h" fact="0.1052"/>
                  <dgm:constr type="w" for="ch" forName="dotArrow7" refType="userD"/>
                  <dgm:constr type="h" for="ch" forName="dotArrow7" refType="userD"/>
                  <dgm:constr type="r" for="ch" forName="parTx1" refType="w" fact="0.8254"/>
                  <dgm:constr type="t" for="ch" forName="parTx1" refType="h" fact="0.9304"/>
                  <dgm:constr type="w" for="ch" forName="parTx1" refType="w" fact="0.2544"/>
                  <dgm:constr type="h" for="ch" forName="parTx1" refType="h" fact="0.0962"/>
                  <dgm:constr type="ctrX" for="ch" forName="picture1" refType="w" fact="0.8369"/>
                  <dgm:constr type="ctrY" for="ch" forName="picture1" refType="h" fact="0.9169"/>
                  <dgm:constr type="w" for="ch" forName="picture1" refType="w" fact="0.118"/>
                  <dgm:constr type="h" for="ch" forName="picture1" refType="h" fact="0.166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018"/>
                  <dgm:constr type="t" for="ch" forName="parTx2" refType="h" fact="0.8167"/>
                  <dgm:constr type="w" for="ch" forName="parTx2" refType="w" fact="0.2544"/>
                  <dgm:constr type="h" for="ch" forName="parTx2" refType="h" fact="0.0962"/>
                  <dgm:constr type="ctrX" for="ch" forName="picture2" refType="w" fact="0.6134"/>
                  <dgm:constr type="ctrY" for="ch" forName="picture2" refType="h" fact="0.8032"/>
                  <dgm:constr type="w" for="ch" forName="picture2" refType="w" fact="0.118"/>
                  <dgm:constr type="h" for="ch" forName="picture2" refType="h" fact="0.166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806"/>
                  <dgm:constr type="t" for="ch" forName="parTx3" refType="h" fact="0.6524"/>
                  <dgm:constr type="w" for="ch" forName="parTx3" refType="w" fact="0.2544"/>
                  <dgm:constr type="h" for="ch" forName="parTx3" refType="h" fact="0.0962"/>
                  <dgm:constr type="ctrX" for="ch" forName="picture3" refType="w" fact="0.4922"/>
                  <dgm:constr type="ctrY" for="ch" forName="picture3" refType="h" fact="0.6389"/>
                  <dgm:constr type="w" for="ch" forName="picture3" refType="w" fact="0.118"/>
                  <dgm:constr type="h" for="ch" forName="picture3" refType="h" fact="0.166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173"/>
                  <dgm:constr type="t" for="ch" forName="parTx4" refType="h" fact="0.4412"/>
                  <dgm:constr type="w" for="ch" forName="parTx4" refType="w" fact="0.2544"/>
                  <dgm:constr type="h" for="ch" forName="parTx4" refType="h" fact="0.0962"/>
                  <dgm:constr type="ctrX" for="ch" forName="picture4" refType="w" fact="0.4288"/>
                  <dgm:constr type="ctrY" for="ch" forName="picture4" refType="h" fact="0.4277"/>
                  <dgm:constr type="w" for="ch" forName="picture4" refType="w" fact="0.118"/>
                  <dgm:constr type="h" for="ch" forName="picture4" refType="h" fact="0.1663"/>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82"/>
                  <dgm:constr type="t" for="ch" forName="parTx5" refType="h" fact="0.2262"/>
                  <dgm:constr type="w" for="ch" forName="parTx5" refType="w" fact="0.2544"/>
                  <dgm:constr type="h" for="ch" forName="parTx5" refType="h" fact="0.0962"/>
                  <dgm:constr type="ctrX" for="ch" forName="picture5" refType="w" fact="0.3936"/>
                  <dgm:constr type="ctrY" for="ch" forName="picture5" refType="h" fact="0.2127"/>
                  <dgm:constr type="w" for="ch" forName="picture5" refType="w" fact="0.118"/>
                  <dgm:constr type="h" for="ch" forName="picture5" refType="h" fact="0.1663"/>
                  <dgm:constr type="r" for="ch" forName="desTx5" refType="l" refFor="ch" refForName="parTx5"/>
                  <dgm:constr type="l" for="ch" forName="desTx5"/>
                  <dgm:constr type="t" for="ch" forName="desTx5" refType="t" refFor="ch" refForName="parTx5"/>
                  <dgm:constr type="h" for="ch" forName="desTx5" refType="h" refFor="ch" refForName="parTx5"/>
                </dgm:constrLst>
              </dgm:if>
              <dgm:else name="Name51">
                <dgm:alg type="composite">
                  <dgm:param type="ar" val="1.164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userD" refType="w" fact="0.0143"/>
                  <dgm:constr type="ctrX" for="ch" forName="dot1" refType="w" fact="0.6049"/>
                  <dgm:constr type="ctrY" for="ch" forName="dot1" refType="h" fact="0.8674"/>
                  <dgm:constr type="w" for="ch" forName="dot1" refType="userD"/>
                  <dgm:constr type="h" for="ch" forName="dot1" refType="userD"/>
                  <dgm:constr type="ctrX" for="ch" forName="dot2" refType="w" fact="0.6366"/>
                  <dgm:constr type="ctrY" for="ch" forName="dot2" refType="h" fact="0.8824"/>
                  <dgm:constr type="w" for="ch" forName="dot2" refType="userD"/>
                  <dgm:constr type="h" for="ch" forName="dot2" refType="userD"/>
                  <dgm:constr type="ctrX" for="ch" forName="dot3" refType="w" fact="0.669"/>
                  <dgm:constr type="ctrY" for="ch" forName="dot3" refType="h" fact="0.8948"/>
                  <dgm:constr type="w" for="ch" forName="dot3" refType="userD"/>
                  <dgm:constr type="h" for="ch" forName="dot3" refType="userD"/>
                  <dgm:constr type="ctrX" for="ch" forName="dot4" refType="w" fact="0.7019"/>
                  <dgm:constr type="ctrY" for="ch" forName="dot4" refType="h" fact="0.9044"/>
                  <dgm:constr type="w" for="ch" forName="dot4" refType="userD"/>
                  <dgm:constr type="h" for="ch" forName="dot4" refType="userD"/>
                  <dgm:constr type="ctrX" for="ch" forName="dot5" refType="w" fact="0.4319"/>
                  <dgm:constr type="ctrY" for="ch" forName="dot5" refType="h" fact="0.7222"/>
                  <dgm:constr type="w" for="ch" forName="dot5" refType="userD"/>
                  <dgm:constr type="h" for="ch" forName="dot5" refType="userD"/>
                  <dgm:constr type="ctrX" for="ch" forName="dot6" refType="w" fact="0.457"/>
                  <dgm:constr type="ctrY" for="ch" forName="dot6" refType="h" fact="0.7518"/>
                  <dgm:constr type="w" for="ch" forName="dot6" refType="userD"/>
                  <dgm:constr type="h" for="ch" forName="dot6" refType="userD"/>
                  <dgm:constr type="ctrX" for="ch" forName="dot7" refType="w" fact="0.328"/>
                  <dgm:constr type="ctrY" for="ch" forName="dot7" refType="h" fact="0.5422"/>
                  <dgm:constr type="w" for="ch" forName="dot7" refType="userD"/>
                  <dgm:constr type="h" for="ch" forName="dot7" refType="userD"/>
                  <dgm:constr type="ctrX" for="ch" forName="dot8" refType="w" fact="0.2722"/>
                  <dgm:constr type="ctrY" for="ch" forName="dot8" refType="h" fact="0.3229"/>
                  <dgm:constr type="w" for="ch" forName="dot8" refType="userD"/>
                  <dgm:constr type="h" for="ch" forName="dot8" refType="userD"/>
                  <dgm:constr type="ctrX" for="ch" forName="dotArrow1" refType="w" fact="0.3001"/>
                  <dgm:constr type="ctrY" for="ch" forName="dotArrow1" refType="h" fact="0.0635"/>
                  <dgm:constr type="w" for="ch" forName="dotArrow1" refType="userD"/>
                  <dgm:constr type="h" for="ch" forName="dotArrow1" refType="userD"/>
                  <dgm:constr type="ctrX" for="ch" forName="dotArrow2" refType="w" fact="0.2793"/>
                  <dgm:constr type="ctrY" for="ch" forName="dotArrow2" refType="h" fact="0.0448"/>
                  <dgm:constr type="w" for="ch" forName="dotArrow2" refType="userD"/>
                  <dgm:constr type="h" for="ch" forName="dotArrow2" refType="userD"/>
                  <dgm:constr type="ctrX" for="ch" forName="dotArrow3" refType="w" fact="0.2585"/>
                  <dgm:constr type="ctrY" for="ch" forName="dotArrow3" refType="h" fact="0.026"/>
                  <dgm:constr type="w" for="ch" forName="dotArrow3" refType="userD"/>
                  <dgm:constr type="h" for="ch" forName="dotArrow3" refType="userD"/>
                  <dgm:constr type="ctrX" for="ch" forName="dotArrow4" refType="w" fact="0.2376"/>
                  <dgm:constr type="ctrY" for="ch" forName="dotArrow4" refType="h" fact="0.0448"/>
                  <dgm:constr type="w" for="ch" forName="dotArrow4" refType="userD"/>
                  <dgm:constr type="h" for="ch" forName="dotArrow4" refType="userD"/>
                  <dgm:constr type="ctrX" for="ch" forName="dotArrow5" refType="w" fact="0.2168"/>
                  <dgm:constr type="ctrY" for="ch" forName="dotArrow5" refType="h" fact="0.0635"/>
                  <dgm:constr type="w" for="ch" forName="dotArrow5" refType="userD"/>
                  <dgm:constr type="h" for="ch" forName="dotArrow5" refType="userD"/>
                  <dgm:constr type="ctrX" for="ch" forName="dotArrow6" refType="w" fact="0.2585"/>
                  <dgm:constr type="ctrY" for="ch" forName="dotArrow6" refType="h" fact="0.0656"/>
                  <dgm:constr type="w" for="ch" forName="dotArrow6" refType="userD"/>
                  <dgm:constr type="h" for="ch" forName="dotArrow6" refType="userD"/>
                  <dgm:constr type="ctrX" for="ch" forName="dotArrow7" refType="w" fact="0.2585"/>
                  <dgm:constr type="ctrY" for="ch" forName="dotArrow7" refType="h" fact="0.1052"/>
                  <dgm:constr type="w" for="ch" forName="dotArrow7" refType="userD"/>
                  <dgm:constr type="h" for="ch" forName="dotArrow7" refType="userD"/>
                  <dgm:constr type="r" for="ch" forName="parTx1" refType="w" fact="0.7885"/>
                  <dgm:constr type="t" for="ch" forName="parTx1" refType="h" fact="0.928"/>
                  <dgm:constr type="w" for="ch" forName="parTx1" refType="w" fact="0.3081"/>
                  <dgm:constr type="h" for="ch" forName="parTx1" refType="h" fact="0.0962"/>
                  <dgm:constr type="ctrX" for="ch" forName="picture1" refType="w" fact="0.8025"/>
                  <dgm:constr type="ctrY" for="ch" forName="picture1" refType="h" fact="0.9169"/>
                  <dgm:constr type="w" for="ch" forName="picture1" refType="w" fact="0.1429"/>
                  <dgm:constr type="h" for="ch" forName="picture1" refType="h" fact="0.1663"/>
                  <dgm:constr type="r" for="ch" forName="parTx2" refType="w" fact="0.5178"/>
                  <dgm:constr type="t" for="ch" forName="parTx2" refType="h" fact="0.8143"/>
                  <dgm:constr type="w" for="ch" forName="parTx2" refType="w" fact="0.3081"/>
                  <dgm:constr type="h" for="ch" forName="parTx2" refType="h" fact="0.0962"/>
                  <dgm:constr type="ctrX" for="ch" forName="picture2" refType="w" fact="0.5318"/>
                  <dgm:constr type="ctrY" for="ch" forName="picture2" refType="h" fact="0.8032"/>
                  <dgm:constr type="w" for="ch" forName="picture2" refType="w" fact="0.1429"/>
                  <dgm:constr type="h" for="ch" forName="picture2" refType="h" fact="0.1663"/>
                  <dgm:constr type="r" for="ch" forName="parTx3" refType="w" fact="0.371"/>
                  <dgm:constr type="t" for="ch" forName="parTx3" refType="h" fact="0.65"/>
                  <dgm:constr type="w" for="ch" forName="parTx3" refType="w" fact="0.3081"/>
                  <dgm:constr type="h" for="ch" forName="parTx3" refType="h" fact="0.0962"/>
                  <dgm:constr type="ctrX" for="ch" forName="picture3" refType="w" fact="0.385"/>
                  <dgm:constr type="ctrY" for="ch" forName="picture3" refType="h" fact="0.6389"/>
                  <dgm:constr type="w" for="ch" forName="picture3" refType="w" fact="0.1429"/>
                  <dgm:constr type="h" for="ch" forName="picture3" refType="h" fact="0.1663"/>
                  <dgm:constr type="r" for="ch" forName="parTx4" refType="w" fact="0.2943"/>
                  <dgm:constr type="t" for="ch" forName="parTx4" refType="h" fact="0.4388"/>
                  <dgm:constr type="w" for="ch" forName="parTx4" refType="w" fact="0.3081"/>
                  <dgm:constr type="h" for="ch" forName="parTx4" refType="h" fact="0.0962"/>
                  <dgm:constr type="ctrX" for="ch" forName="picture4" refType="w" fact="0.3083"/>
                  <dgm:constr type="ctrY" for="ch" forName="picture4" refType="h" fact="0.4277"/>
                  <dgm:constr type="w" for="ch" forName="picture4" refType="w" fact="0.1429"/>
                  <dgm:constr type="h" for="ch" forName="picture4" refType="h" fact="0.1663"/>
                  <dgm:constr type="r" for="ch" forName="parTx5" refType="w" fact="0.2516"/>
                  <dgm:constr type="t" for="ch" forName="parTx5" refType="h" fact="0.2238"/>
                  <dgm:constr type="w" for="ch" forName="parTx5" refType="w" fact="0.3081"/>
                  <dgm:constr type="h" for="ch" forName="parTx5" refType="h" fact="0.0962"/>
                  <dgm:constr type="ctrX" for="ch" forName="picture5" refType="w" fact="0.2656"/>
                  <dgm:constr type="ctrY" for="ch" forName="picture5" refType="h" fact="0.2127"/>
                  <dgm:constr type="w" for="ch" forName="picture5" refType="w" fact="0.1429"/>
                  <dgm:constr type="h" for="ch" forName="picture5" refType="h" fact="0.1663"/>
                </dgm:constrLst>
              </dgm:else>
            </dgm:choose>
          </dgm:else>
        </dgm:choose>
      </dgm:if>
      <dgm:if name="Name52" axis="ch" ptType="node" func="cnt" op="equ" val="6">
        <dgm:choose name="Name53">
          <dgm:if name="Name54" func="var" arg="dir" op="equ" val="norm">
            <dgm:choose name="Name55">
              <dgm:if name="Name56" axis="des" func="maxDepth" op="gt" val="1">
                <dgm:alg type="composite">
                  <dgm:param type="ar" val="1.3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userD" refType="w" fact="0.0105"/>
                  <dgm:constr type="ctrX" for="ch" forName="dot1" refType="w" fact="0.3608"/>
                  <dgm:constr type="ctrY" for="ch" forName="dot1" refType="h" fact="0.8839"/>
                  <dgm:constr type="w" for="ch" forName="dot1" refType="userD"/>
                  <dgm:constr type="h" for="ch" forName="dot1" refType="userD"/>
                  <dgm:constr type="ctrX" for="ch" forName="dot2" refType="w" fact="0.3384"/>
                  <dgm:constr type="ctrY" for="ch" forName="dot2" refType="h" fact="0.8967"/>
                  <dgm:constr type="w" for="ch" forName="dot2" refType="userD"/>
                  <dgm:constr type="h" for="ch" forName="dot2" refType="userD"/>
                  <dgm:constr type="ctrX" for="ch" forName="dot3" refType="w" fact="0.3155"/>
                  <dgm:constr type="ctrY" for="ch" forName="dot3" refType="h" fact="0.9076"/>
                  <dgm:constr type="w" for="ch" forName="dot3" refType="userD"/>
                  <dgm:constr type="h" for="ch" forName="dot3" refType="userD"/>
                  <dgm:constr type="ctrX" for="ch" forName="dot4" refType="w" fact="0.2923"/>
                  <dgm:constr type="ctrY" for="ch" forName="dot4" refType="h" fact="0.9165"/>
                  <dgm:constr type="w" for="ch" forName="dot4" refType="userD"/>
                  <dgm:constr type="h" for="ch" forName="dot4" refType="userD"/>
                  <dgm:constr type="ctrX" for="ch" forName="dot5" refType="w" fact="0.2688"/>
                  <dgm:constr type="ctrY" for="ch" forName="dot5" refType="h" fact="0.9234"/>
                  <dgm:constr type="w" for="ch" forName="dot5" refType="userD"/>
                  <dgm:constr type="h" for="ch" forName="dot5" refType="userD"/>
                  <dgm:constr type="ctrX" for="ch" forName="dot6" refType="w" fact="0.4883"/>
                  <dgm:constr type="ctrY" for="ch" forName="dot6" refType="h" fact="0.764"/>
                  <dgm:constr type="w" for="ch" forName="dot6" refType="userD"/>
                  <dgm:constr type="h" for="ch" forName="dot6" refType="userD"/>
                  <dgm:constr type="ctrX" for="ch" forName="dot7" refType="w" fact="0.4695"/>
                  <dgm:constr type="ctrY" for="ch" forName="dot7" refType="h" fact="0.7878"/>
                  <dgm:constr type="w" for="ch" forName="dot7" refType="userD"/>
                  <dgm:constr type="h" for="ch" forName="dot7" refType="userD"/>
                  <dgm:constr type="ctrX" for="ch" forName="dot8" refType="w" fact="0.5696"/>
                  <dgm:constr type="ctrY" for="ch" forName="dot8" refType="h" fact="0.6227"/>
                  <dgm:constr type="w" for="ch" forName="dot8" refType="userD"/>
                  <dgm:constr type="h" for="ch" forName="dot8" refType="userD"/>
                  <dgm:constr type="ctrX" for="ch" forName="dot9" refType="w" fact="0.6247"/>
                  <dgm:constr type="ctrY" for="ch" forName="dot9" refType="h" fact="0.4556"/>
                  <dgm:constr type="w" for="ch" forName="dot9" refType="userD"/>
                  <dgm:constr type="h" for="ch" forName="dot9" refType="userD"/>
                  <dgm:constr type="ctrX" for="ch" forName="dot10" refType="w" fact="0.6509"/>
                  <dgm:constr type="ctrY" for="ch" forName="dot10" refType="h" fact="0.2816"/>
                  <dgm:constr type="w" for="ch" forName="dot10" refType="userD"/>
                  <dgm:constr type="h" for="ch" forName="dot10" refType="userD"/>
                  <dgm:constr type="ctrX" for="ch" forName="dotArrow1" refType="w" fact="0.6281"/>
                  <dgm:constr type="ctrY" for="ch" forName="dotArrow1" refType="h" fact="0.0748"/>
                  <dgm:constr type="w" for="ch" forName="dotArrow1" refType="userD"/>
                  <dgm:constr type="h" for="ch" forName="dotArrow1" refType="userD"/>
                  <dgm:constr type="ctrX" for="ch" forName="dotArrow2" refType="w" fact="0.6437"/>
                  <dgm:constr type="ctrY" for="ch" forName="dotArrow2" refType="h" fact="0.0581"/>
                  <dgm:constr type="w" for="ch" forName="dotArrow2" refType="userD"/>
                  <dgm:constr type="h" for="ch" forName="dotArrow2" refType="userD"/>
                  <dgm:constr type="ctrX" for="ch" forName="dotArrow3" refType="w" fact="0.6593"/>
                  <dgm:constr type="ctrY" for="ch" forName="dotArrow3" refType="h" fact="0.0414"/>
                  <dgm:constr type="w" for="ch" forName="dotArrow3" refType="userD"/>
                  <dgm:constr type="h" for="ch" forName="dotArrow3" refType="userD"/>
                  <dgm:constr type="ctrX" for="ch" forName="dotArrow4" refType="w" fact="0.675"/>
                  <dgm:constr type="ctrY" for="ch" forName="dotArrow4" refType="h" fact="0.0581"/>
                  <dgm:constr type="w" for="ch" forName="dotArrow4" refType="userD"/>
                  <dgm:constr type="h" for="ch" forName="dotArrow4" refType="userD"/>
                  <dgm:constr type="ctrX" for="ch" forName="dotArrow5" refType="w" fact="0.6906"/>
                  <dgm:constr type="ctrY" for="ch" forName="dotArrow5" refType="h" fact="0.0748"/>
                  <dgm:constr type="w" for="ch" forName="dotArrow5" refType="userD"/>
                  <dgm:constr type="h" for="ch" forName="dotArrow5" refType="userD"/>
                  <dgm:constr type="ctrX" for="ch" forName="dotArrow6" refType="w" fact="0.6593"/>
                  <dgm:constr type="ctrY" for="ch" forName="dotArrow6" refType="h" fact="0.0766"/>
                  <dgm:constr type="w" for="ch" forName="dotArrow6" refType="userD"/>
                  <dgm:constr type="h" for="ch" forName="dotArrow6" refType="userD"/>
                  <dgm:constr type="ctrX" for="ch" forName="dotArrow7" refType="w" fact="0.6593"/>
                  <dgm:constr type="ctrY" for="ch" forName="dotArrow7" refType="h" fact="0.1118"/>
                  <dgm:constr type="w" for="ch" forName="dotArrow7" refType="userD"/>
                  <dgm:constr type="h" for="ch" forName="dotArrow7" refType="userD"/>
                  <dgm:constr type="l" for="ch" forName="parTx1" refType="w" fact="0.2091"/>
                  <dgm:constr type="t" for="ch" forName="parTx1" refType="h" fact="0.9433"/>
                  <dgm:constr type="w" for="ch" forName="parTx1" refType="w" fact="0.2275"/>
                  <dgm:constr type="h" for="ch" forName="parTx1" refType="h" fact="0.0811"/>
                  <dgm:constr type="ctrX" for="ch" forName="picture1" refType="w" fact="0.1988"/>
                  <dgm:constr type="ctrY" for="ch" forName="picture1" refType="h" fact="0.9322"/>
                  <dgm:constr type="w" for="ch" forName="picture1" refType="w" fact="0.1055"/>
                  <dgm:constr type="h" for="ch" forName="picture1" refType="h" fact="0.140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273"/>
                  <dgm:constr type="t" for="ch" forName="parTx2" refType="h" fact="0.8468"/>
                  <dgm:constr type="w" for="ch" forName="parTx2" refType="w" fact="0.2275"/>
                  <dgm:constr type="h" for="ch" forName="parTx2" refType="h" fact="0.0811"/>
                  <dgm:constr type="ctrX" for="ch" forName="picture2" refType="w" fact="0.4169"/>
                  <dgm:constr type="ctrY" for="ch" forName="picture2" refType="h" fact="0.8357"/>
                  <dgm:constr type="w" for="ch" forName="picture2" refType="w" fact="0.1055"/>
                  <dgm:constr type="h" for="ch" forName="picture2" refType="h" fact="0.140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349"/>
                  <dgm:constr type="t" for="ch" forName="parTx3" refType="h" fact="0.7023"/>
                  <dgm:constr type="w" for="ch" forName="parTx3" refType="w" fact="0.2275"/>
                  <dgm:constr type="h" for="ch" forName="parTx3" refType="h" fact="0.0811"/>
                  <dgm:constr type="ctrX" for="ch" forName="picture3" refType="w" fact="0.5245"/>
                  <dgm:constr type="ctrY" for="ch" forName="picture3" refType="h" fact="0.6912"/>
                  <dgm:constr type="w" for="ch" forName="picture3" refType="w" fact="0.1055"/>
                  <dgm:constr type="h" for="ch" forName="picture3" refType="h" fact="0.140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998"/>
                  <dgm:constr type="t" for="ch" forName="parTx4" refType="h" fact="0.5441"/>
                  <dgm:constr type="w" for="ch" forName="parTx4" refType="w" fact="0.2275"/>
                  <dgm:constr type="h" for="ch" forName="parTx4" refType="h" fact="0.0811"/>
                  <dgm:constr type="ctrX" for="ch" forName="picture4" refType="w" fact="0.5894"/>
                  <dgm:constr type="ctrY" for="ch" forName="picture4" refType="h" fact="0.533"/>
                  <dgm:constr type="w" for="ch" forName="picture4" refType="w" fact="0.1055"/>
                  <dgm:constr type="h" for="ch" forName="picture4" refType="h" fact="0.1403"/>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416"/>
                  <dgm:constr type="t" for="ch" forName="parTx5" refType="h" fact="0.3737"/>
                  <dgm:constr type="w" for="ch" forName="parTx5" refType="w" fact="0.2275"/>
                  <dgm:constr type="h" for="ch" forName="parTx5" refType="h" fact="0.0811"/>
                  <dgm:constr type="ctrX" for="ch" forName="picture5" refType="w" fact="0.6313"/>
                  <dgm:constr type="ctrY" for="ch" forName="picture5" refType="h" fact="0.3626"/>
                  <dgm:constr type="w" for="ch" forName="picture5" refType="w" fact="0.1055"/>
                  <dgm:constr type="h" for="ch" forName="picture5" refType="h" fact="0.1403"/>
                  <dgm:constr type="l" for="ch" forName="desTx5" refType="r" refFor="ch" refForName="parTx5"/>
                  <dgm:constr type="r" for="ch" forName="desTx5" refType="w"/>
                  <dgm:constr type="t" for="ch" forName="desTx5" refType="t" refFor="ch" refForName="parTx5"/>
                  <dgm:constr type="h" for="ch" forName="desTx5" refType="h" refFor="ch" refForName="parTx5"/>
                  <dgm:constr type="l" for="ch" forName="parTx6" refType="w" fact="0.6644"/>
                  <dgm:constr type="t" for="ch" forName="parTx6" refType="h" fact="0.2061"/>
                  <dgm:constr type="w" for="ch" forName="parTx6" refType="w" fact="0.2275"/>
                  <dgm:constr type="h" for="ch" forName="parTx6" refType="h" fact="0.0811"/>
                  <dgm:constr type="ctrX" for="ch" forName="picture6" refType="w" fact="0.6541"/>
                  <dgm:constr type="ctrY" for="ch" forName="picture6" refType="h" fact="0.195"/>
                  <dgm:constr type="w" for="ch" forName="picture6" refType="w" fact="0.1055"/>
                  <dgm:constr type="h" for="ch" forName="picture6" refType="h" fact="0.1403"/>
                  <dgm:constr type="l" for="ch" forName="desTx6" refType="r" refFor="ch" refForName="parTx6"/>
                  <dgm:constr type="r" for="ch" forName="desTx6" refType="w"/>
                  <dgm:constr type="t" for="ch" forName="desTx6" refType="t" refFor="ch" refForName="parTx6"/>
                  <dgm:constr type="h" for="ch" forName="desTx6" refType="h" refFor="ch" refForName="parTx6"/>
                </dgm:constrLst>
              </dgm:if>
              <dgm:else name="Name57">
                <dgm:alg type="composite">
                  <dgm:param type="ar" val="1.122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userD" refType="w" fact="0.0125"/>
                  <dgm:constr type="ctrX" for="ch" forName="dot1" refType="w" fact="0.4276"/>
                  <dgm:constr type="ctrY" for="ch" forName="dot1" refType="h" fact="0.8839"/>
                  <dgm:constr type="w" for="ch" forName="dot1" refType="userD"/>
                  <dgm:constr type="h" for="ch" forName="dot1" refType="userD"/>
                  <dgm:constr type="ctrX" for="ch" forName="dot2" refType="w" fact="0.401"/>
                  <dgm:constr type="ctrY" for="ch" forName="dot2" refType="h" fact="0.8967"/>
                  <dgm:constr type="w" for="ch" forName="dot2" refType="userD"/>
                  <dgm:constr type="h" for="ch" forName="dot2" refType="userD"/>
                  <dgm:constr type="ctrX" for="ch" forName="dot3" refType="w" fact="0.3739"/>
                  <dgm:constr type="ctrY" for="ch" forName="dot3" refType="h" fact="0.9076"/>
                  <dgm:constr type="w" for="ch" forName="dot3" refType="userD"/>
                  <dgm:constr type="h" for="ch" forName="dot3" refType="userD"/>
                  <dgm:constr type="ctrX" for="ch" forName="dot4" refType="w" fact="0.3464"/>
                  <dgm:constr type="ctrY" for="ch" forName="dot4" refType="h" fact="0.9165"/>
                  <dgm:constr type="w" for="ch" forName="dot4" refType="userD"/>
                  <dgm:constr type="h" for="ch" forName="dot4" refType="userD"/>
                  <dgm:constr type="ctrX" for="ch" forName="dot5" refType="w" fact="0.3186"/>
                  <dgm:constr type="ctrY" for="ch" forName="dot5" refType="h" fact="0.9234"/>
                  <dgm:constr type="w" for="ch" forName="dot5" refType="userD"/>
                  <dgm:constr type="h" for="ch" forName="dot5" refType="userD"/>
                  <dgm:constr type="ctrX" for="ch" forName="dot6" refType="w" fact="0.5786"/>
                  <dgm:constr type="ctrY" for="ch" forName="dot6" refType="h" fact="0.764"/>
                  <dgm:constr type="w" for="ch" forName="dot6" refType="userD"/>
                  <dgm:constr type="h" for="ch" forName="dot6" refType="userD"/>
                  <dgm:constr type="ctrX" for="ch" forName="dot7" refType="w" fact="0.5564"/>
                  <dgm:constr type="ctrY" for="ch" forName="dot7" refType="h" fact="0.7878"/>
                  <dgm:constr type="w" for="ch" forName="dot7" refType="userD"/>
                  <dgm:constr type="h" for="ch" forName="dot7" refType="userD"/>
                  <dgm:constr type="ctrX" for="ch" forName="dot8" refType="w" fact="0.675"/>
                  <dgm:constr type="ctrY" for="ch" forName="dot8" refType="h" fact="0.6227"/>
                  <dgm:constr type="w" for="ch" forName="dot8" refType="userD"/>
                  <dgm:constr type="h" for="ch" forName="dot8" refType="userD"/>
                  <dgm:constr type="ctrX" for="ch" forName="dot9" refType="w" fact="0.7403"/>
                  <dgm:constr type="ctrY" for="ch" forName="dot9" refType="h" fact="0.4556"/>
                  <dgm:constr type="w" for="ch" forName="dot9" refType="userD"/>
                  <dgm:constr type="h" for="ch" forName="dot9" refType="userD"/>
                  <dgm:constr type="ctrX" for="ch" forName="dot10" refType="w" fact="0.7714"/>
                  <dgm:constr type="ctrY" for="ch" forName="dot10" refType="h" fact="0.2816"/>
                  <dgm:constr type="w" for="ch" forName="dot10" refType="userD"/>
                  <dgm:constr type="h" for="ch" forName="dot10" refType="userD"/>
                  <dgm:constr type="ctrX" for="ch" forName="dotArrow1" refType="w" fact="0.7443"/>
                  <dgm:constr type="ctrY" for="ch" forName="dotArrow1" refType="h" fact="0.0748"/>
                  <dgm:constr type="w" for="ch" forName="dotArrow1" refType="userD"/>
                  <dgm:constr type="h" for="ch" forName="dotArrow1" refType="userD"/>
                  <dgm:constr type="ctrX" for="ch" forName="dotArrow2" refType="w" fact="0.7628"/>
                  <dgm:constr type="ctrY" for="ch" forName="dotArrow2" refType="h" fact="0.0581"/>
                  <dgm:constr type="w" for="ch" forName="dotArrow2" refType="userD"/>
                  <dgm:constr type="h" for="ch" forName="dotArrow2" refType="userD"/>
                  <dgm:constr type="ctrX" for="ch" forName="dotArrow3" refType="w" fact="0.7814"/>
                  <dgm:constr type="ctrY" for="ch" forName="dotArrow3" refType="h" fact="0.0414"/>
                  <dgm:constr type="w" for="ch" forName="dotArrow3" refType="userD"/>
                  <dgm:constr type="h" for="ch" forName="dotArrow3" refType="userD"/>
                  <dgm:constr type="ctrX" for="ch" forName="dotArrow4" refType="w" fact="0.7999"/>
                  <dgm:constr type="ctrY" for="ch" forName="dotArrow4" refType="h" fact="0.0581"/>
                  <dgm:constr type="w" for="ch" forName="dotArrow4" refType="userD"/>
                  <dgm:constr type="h" for="ch" forName="dotArrow4" refType="userD"/>
                  <dgm:constr type="ctrX" for="ch" forName="dotArrow5" refType="w" fact="0.8184"/>
                  <dgm:constr type="ctrY" for="ch" forName="dotArrow5" refType="h" fact="0.0748"/>
                  <dgm:constr type="w" for="ch" forName="dotArrow5" refType="userD"/>
                  <dgm:constr type="h" for="ch" forName="dotArrow5" refType="userD"/>
                  <dgm:constr type="ctrX" for="ch" forName="dotArrow6" refType="w" fact="0.7814"/>
                  <dgm:constr type="ctrY" for="ch" forName="dotArrow6" refType="h" fact="0.0766"/>
                  <dgm:constr type="w" for="ch" forName="dotArrow6" refType="userD"/>
                  <dgm:constr type="h" for="ch" forName="dotArrow6" refType="userD"/>
                  <dgm:constr type="ctrX" for="ch" forName="dotArrow7" refType="w" fact="0.7814"/>
                  <dgm:constr type="ctrY" for="ch" forName="dotArrow7" refType="h" fact="0.1118"/>
                  <dgm:constr type="w" for="ch" forName="dotArrow7" refType="userD"/>
                  <dgm:constr type="h" for="ch" forName="dotArrow7" refType="userD"/>
                  <dgm:constr type="l" for="ch" forName="parTx1" refType="w" fact="0.2479"/>
                  <dgm:constr type="t" for="ch" forName="parTx1" refType="h" fact="0.9416"/>
                  <dgm:constr type="w" for="ch" forName="parTx1" refType="w" fact="0.2696"/>
                  <dgm:constr type="h" for="ch" forName="parTx1" refType="h" fact="0.0811"/>
                  <dgm:constr type="ctrX" for="ch" forName="picture1" refType="w" fact="0.2356"/>
                  <dgm:constr type="ctrY" for="ch" forName="picture1" refType="h" fact="0.9322"/>
                  <dgm:constr type="w" for="ch" forName="picture1" refType="w" fact="0.125"/>
                  <dgm:constr type="h" for="ch" forName="picture1" refType="h" fact="0.1403"/>
                  <dgm:constr type="l" for="ch" forName="parTx2" refType="w" fact="0.5064"/>
                  <dgm:constr type="t" for="ch" forName="parTx2" refType="h" fact="0.8451"/>
                  <dgm:constr type="w" for="ch" forName="parTx2" refType="w" fact="0.2696"/>
                  <dgm:constr type="h" for="ch" forName="parTx2" refType="h" fact="0.0811"/>
                  <dgm:constr type="ctrX" for="ch" forName="picture2" refType="w" fact="0.4941"/>
                  <dgm:constr type="ctrY" for="ch" forName="picture2" refType="h" fact="0.8357"/>
                  <dgm:constr type="w" for="ch" forName="picture2" refType="w" fact="0.125"/>
                  <dgm:constr type="h" for="ch" forName="picture2" refType="h" fact="0.1403"/>
                  <dgm:constr type="l" for="ch" forName="parTx3" refType="w" fact="0.6339"/>
                  <dgm:constr type="t" for="ch" forName="parTx3" refType="h" fact="0.7006"/>
                  <dgm:constr type="w" for="ch" forName="parTx3" refType="w" fact="0.2696"/>
                  <dgm:constr type="h" for="ch" forName="parTx3" refType="h" fact="0.0811"/>
                  <dgm:constr type="ctrX" for="ch" forName="picture3" refType="w" fact="0.6216"/>
                  <dgm:constr type="ctrY" for="ch" forName="picture3" refType="h" fact="0.6912"/>
                  <dgm:constr type="w" for="ch" forName="picture3" refType="w" fact="0.125"/>
                  <dgm:constr type="h" for="ch" forName="picture3" refType="h" fact="0.1403"/>
                  <dgm:constr type="l" for="ch" forName="parTx4" refType="w" fact="0.7108"/>
                  <dgm:constr type="t" for="ch" forName="parTx4" refType="h" fact="0.5424"/>
                  <dgm:constr type="w" for="ch" forName="parTx4" refType="w" fact="0.2696"/>
                  <dgm:constr type="h" for="ch" forName="parTx4" refType="h" fact="0.0811"/>
                  <dgm:constr type="ctrX" for="ch" forName="picture4" refType="w" fact="0.6985"/>
                  <dgm:constr type="ctrY" for="ch" forName="picture4" refType="h" fact="0.533"/>
                  <dgm:constr type="w" for="ch" forName="picture4" refType="w" fact="0.125"/>
                  <dgm:constr type="h" for="ch" forName="picture4" refType="h" fact="0.1403"/>
                  <dgm:constr type="l" for="ch" forName="parTx5" refType="w" fact="0.7604"/>
                  <dgm:constr type="t" for="ch" forName="parTx5" refType="h" fact="0.372"/>
                  <dgm:constr type="w" for="ch" forName="parTx5" refType="w" fact="0.2696"/>
                  <dgm:constr type="h" for="ch" forName="parTx5" refType="h" fact="0.0811"/>
                  <dgm:constr type="ctrX" for="ch" forName="picture5" refType="w" fact="0.7481"/>
                  <dgm:constr type="ctrY" for="ch" forName="picture5" refType="h" fact="0.3626"/>
                  <dgm:constr type="w" for="ch" forName="picture5" refType="w" fact="0.125"/>
                  <dgm:constr type="h" for="ch" forName="picture5" refType="h" fact="0.1403"/>
                  <dgm:constr type="l" for="ch" forName="parTx6" refType="w" fact="0.7874"/>
                  <dgm:constr type="t" for="ch" forName="parTx6" refType="h" fact="0.2044"/>
                  <dgm:constr type="w" for="ch" forName="parTx6" refType="w" fact="0.2696"/>
                  <dgm:constr type="h" for="ch" forName="parTx6" refType="h" fact="0.0811"/>
                  <dgm:constr type="ctrX" for="ch" forName="picture6" refType="w" fact="0.7751"/>
                  <dgm:constr type="ctrY" for="ch" forName="picture6" refType="h" fact="0.195"/>
                  <dgm:constr type="w" for="ch" forName="picture6" refType="w" fact="0.125"/>
                  <dgm:constr type="h" for="ch" forName="picture6" refType="h" fact="0.1403"/>
                </dgm:constrLst>
              </dgm:else>
            </dgm:choose>
          </dgm:if>
          <dgm:else name="Name58">
            <dgm:choose name="Name59">
              <dgm:if name="Name60" axis="des" func="maxDepth" op="gt" val="1">
                <dgm:alg type="composite">
                  <dgm:param type="ar" val="1.3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userD" refType="w" fact="0.0105"/>
                  <dgm:constr type="ctrX" for="ch" forName="dot1" refType="w" fact="0.6392"/>
                  <dgm:constr type="ctrY" for="ch" forName="dot1" refType="h" fact="0.8839"/>
                  <dgm:constr type="w" for="ch" forName="dot1" refType="userD"/>
                  <dgm:constr type="h" for="ch" forName="dot1" refType="userD"/>
                  <dgm:constr type="ctrX" for="ch" forName="dot2" refType="w" fact="0.6616"/>
                  <dgm:constr type="ctrY" for="ch" forName="dot2" refType="h" fact="0.8967"/>
                  <dgm:constr type="w" for="ch" forName="dot2" refType="userD"/>
                  <dgm:constr type="h" for="ch" forName="dot2" refType="userD"/>
                  <dgm:constr type="ctrX" for="ch" forName="dot3" refType="w" fact="0.6845"/>
                  <dgm:constr type="ctrY" for="ch" forName="dot3" refType="h" fact="0.9076"/>
                  <dgm:constr type="w" for="ch" forName="dot3" refType="userD"/>
                  <dgm:constr type="h" for="ch" forName="dot3" refType="userD"/>
                  <dgm:constr type="ctrX" for="ch" forName="dot4" refType="w" fact="0.7077"/>
                  <dgm:constr type="ctrY" for="ch" forName="dot4" refType="h" fact="0.9165"/>
                  <dgm:constr type="w" for="ch" forName="dot4" refType="userD"/>
                  <dgm:constr type="h" for="ch" forName="dot4" refType="userD"/>
                  <dgm:constr type="ctrX" for="ch" forName="dot5" refType="w" fact="0.7312"/>
                  <dgm:constr type="ctrY" for="ch" forName="dot5" refType="h" fact="0.9234"/>
                  <dgm:constr type="w" for="ch" forName="dot5" refType="userD"/>
                  <dgm:constr type="h" for="ch" forName="dot5" refType="userD"/>
                  <dgm:constr type="ctrX" for="ch" forName="dot6" refType="w" fact="0.5117"/>
                  <dgm:constr type="ctrY" for="ch" forName="dot6" refType="h" fact="0.764"/>
                  <dgm:constr type="w" for="ch" forName="dot6" refType="userD"/>
                  <dgm:constr type="h" for="ch" forName="dot6" refType="userD"/>
                  <dgm:constr type="ctrX" for="ch" forName="dot7" refType="w" fact="0.5305"/>
                  <dgm:constr type="ctrY" for="ch" forName="dot7" refType="h" fact="0.7878"/>
                  <dgm:constr type="w" for="ch" forName="dot7" refType="userD"/>
                  <dgm:constr type="h" for="ch" forName="dot7" refType="userD"/>
                  <dgm:constr type="ctrX" for="ch" forName="dot8" refType="w" fact="0.4304"/>
                  <dgm:constr type="ctrY" for="ch" forName="dot8" refType="h" fact="0.6227"/>
                  <dgm:constr type="w" for="ch" forName="dot8" refType="userD"/>
                  <dgm:constr type="h" for="ch" forName="dot8" refType="userD"/>
                  <dgm:constr type="ctrX" for="ch" forName="dot9" refType="w" fact="0.3753"/>
                  <dgm:constr type="ctrY" for="ch" forName="dot9" refType="h" fact="0.4556"/>
                  <dgm:constr type="w" for="ch" forName="dot9" refType="userD"/>
                  <dgm:constr type="h" for="ch" forName="dot9" refType="userD"/>
                  <dgm:constr type="ctrX" for="ch" forName="dot10" refType="w" fact="0.3491"/>
                  <dgm:constr type="ctrY" for="ch" forName="dot10" refType="h" fact="0.2816"/>
                  <dgm:constr type="w" for="ch" forName="dot10" refType="userD"/>
                  <dgm:constr type="h" for="ch" forName="dot10" refType="userD"/>
                  <dgm:constr type="ctrX" for="ch" forName="dotArrow1" refType="w" fact="0.3719"/>
                  <dgm:constr type="ctrY" for="ch" forName="dotArrow1" refType="h" fact="0.0748"/>
                  <dgm:constr type="w" for="ch" forName="dotArrow1" refType="userD"/>
                  <dgm:constr type="h" for="ch" forName="dotArrow1" refType="userD"/>
                  <dgm:constr type="ctrX" for="ch" forName="dotArrow2" refType="w" fact="0.3563"/>
                  <dgm:constr type="ctrY" for="ch" forName="dotArrow2" refType="h" fact="0.0581"/>
                  <dgm:constr type="w" for="ch" forName="dotArrow2" refType="userD"/>
                  <dgm:constr type="h" for="ch" forName="dotArrow2" refType="userD"/>
                  <dgm:constr type="ctrX" for="ch" forName="dotArrow3" refType="w" fact="0.3407"/>
                  <dgm:constr type="ctrY" for="ch" forName="dotArrow3" refType="h" fact="0.0414"/>
                  <dgm:constr type="w" for="ch" forName="dotArrow3" refType="userD"/>
                  <dgm:constr type="h" for="ch" forName="dotArrow3" refType="userD"/>
                  <dgm:constr type="ctrX" for="ch" forName="dotArrow4" refType="w" fact="0.325"/>
                  <dgm:constr type="ctrY" for="ch" forName="dotArrow4" refType="h" fact="0.0581"/>
                  <dgm:constr type="w" for="ch" forName="dotArrow4" refType="userD"/>
                  <dgm:constr type="h" for="ch" forName="dotArrow4" refType="userD"/>
                  <dgm:constr type="ctrX" for="ch" forName="dotArrow5" refType="w" fact="0.3094"/>
                  <dgm:constr type="ctrY" for="ch" forName="dotArrow5" refType="h" fact="0.0748"/>
                  <dgm:constr type="w" for="ch" forName="dotArrow5" refType="userD"/>
                  <dgm:constr type="h" for="ch" forName="dotArrow5" refType="userD"/>
                  <dgm:constr type="ctrX" for="ch" forName="dotArrow6" refType="w" fact="0.3407"/>
                  <dgm:constr type="ctrY" for="ch" forName="dotArrow6" refType="h" fact="0.0766"/>
                  <dgm:constr type="w" for="ch" forName="dotArrow6" refType="userD"/>
                  <dgm:constr type="h" for="ch" forName="dotArrow6" refType="userD"/>
                  <dgm:constr type="ctrX" for="ch" forName="dotArrow7" refType="w" fact="0.3407"/>
                  <dgm:constr type="ctrY" for="ch" forName="dotArrow7" refType="h" fact="0.1118"/>
                  <dgm:constr type="w" for="ch" forName="dotArrow7" refType="userD"/>
                  <dgm:constr type="h" for="ch" forName="dotArrow7" refType="userD"/>
                  <dgm:constr type="r" for="ch" forName="parTx1" refType="w" fact="0.7909"/>
                  <dgm:constr type="t" for="ch" forName="parTx1" refType="h" fact="0.9433"/>
                  <dgm:constr type="w" for="ch" forName="parTx1" refType="w" fact="0.2275"/>
                  <dgm:constr type="h" for="ch" forName="parTx1" refType="h" fact="0.0811"/>
                  <dgm:constr type="ctrX" for="ch" forName="picture1" refType="w" fact="0.8012"/>
                  <dgm:constr type="ctrY" for="ch" forName="picture1" refType="h" fact="0.9322"/>
                  <dgm:constr type="w" for="ch" forName="picture1" refType="w" fact="0.1055"/>
                  <dgm:constr type="h" for="ch" forName="picture1" refType="h" fact="0.140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727"/>
                  <dgm:constr type="t" for="ch" forName="parTx2" refType="h" fact="0.8468"/>
                  <dgm:constr type="w" for="ch" forName="parTx2" refType="w" fact="0.2275"/>
                  <dgm:constr type="h" for="ch" forName="parTx2" refType="h" fact="0.0811"/>
                  <dgm:constr type="ctrX" for="ch" forName="picture2" refType="w" fact="0.5831"/>
                  <dgm:constr type="ctrY" for="ch" forName="picture2" refType="h" fact="0.8357"/>
                  <dgm:constr type="w" for="ch" forName="picture2" refType="w" fact="0.1055"/>
                  <dgm:constr type="h" for="ch" forName="picture2" refType="h" fact="0.140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651"/>
                  <dgm:constr type="t" for="ch" forName="parTx3" refType="h" fact="0.7023"/>
                  <dgm:constr type="w" for="ch" forName="parTx3" refType="w" fact="0.2275"/>
                  <dgm:constr type="h" for="ch" forName="parTx3" refType="h" fact="0.0811"/>
                  <dgm:constr type="ctrX" for="ch" forName="picture3" refType="w" fact="0.4755"/>
                  <dgm:constr type="ctrY" for="ch" forName="picture3" refType="h" fact="0.6912"/>
                  <dgm:constr type="w" for="ch" forName="picture3" refType="w" fact="0.1055"/>
                  <dgm:constr type="h" for="ch" forName="picture3" refType="h" fact="0.140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002"/>
                  <dgm:constr type="t" for="ch" forName="parTx4" refType="h" fact="0.5441"/>
                  <dgm:constr type="w" for="ch" forName="parTx4" refType="w" fact="0.2275"/>
                  <dgm:constr type="h" for="ch" forName="parTx4" refType="h" fact="0.0811"/>
                  <dgm:constr type="ctrX" for="ch" forName="picture4" refType="w" fact="0.4106"/>
                  <dgm:constr type="ctrY" for="ch" forName="picture4" refType="h" fact="0.533"/>
                  <dgm:constr type="w" for="ch" forName="picture4" refType="w" fact="0.1055"/>
                  <dgm:constr type="h" for="ch" forName="picture4" refType="h" fact="0.1403"/>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584"/>
                  <dgm:constr type="t" for="ch" forName="parTx5" refType="h" fact="0.3737"/>
                  <dgm:constr type="w" for="ch" forName="parTx5" refType="w" fact="0.2275"/>
                  <dgm:constr type="h" for="ch" forName="parTx5" refType="h" fact="0.0811"/>
                  <dgm:constr type="ctrX" for="ch" forName="picture5" refType="w" fact="0.3687"/>
                  <dgm:constr type="ctrY" for="ch" forName="picture5" refType="h" fact="0.3626"/>
                  <dgm:constr type="w" for="ch" forName="picture5" refType="w" fact="0.1055"/>
                  <dgm:constr type="h" for="ch" forName="picture5" refType="h" fact="0.1403"/>
                  <dgm:constr type="r" for="ch" forName="desTx5" refType="l" refFor="ch" refForName="parTx5"/>
                  <dgm:constr type="l" for="ch" forName="desTx5"/>
                  <dgm:constr type="t" for="ch" forName="desTx5" refType="t" refFor="ch" refForName="parTx5"/>
                  <dgm:constr type="h" for="ch" forName="desTx5" refType="h" refFor="ch" refForName="parTx5"/>
                  <dgm:constr type="r" for="ch" forName="parTx6" refType="w" fact="0.3356"/>
                  <dgm:constr type="t" for="ch" forName="parTx6" refType="h" fact="0.2061"/>
                  <dgm:constr type="w" for="ch" forName="parTx6" refType="w" fact="0.2275"/>
                  <dgm:constr type="h" for="ch" forName="parTx6" refType="h" fact="0.0811"/>
                  <dgm:constr type="ctrX" for="ch" forName="picture6" refType="w" fact="0.3459"/>
                  <dgm:constr type="ctrY" for="ch" forName="picture6" refType="h" fact="0.195"/>
                  <dgm:constr type="w" for="ch" forName="picture6" refType="w" fact="0.1055"/>
                  <dgm:constr type="h" for="ch" forName="picture6" refType="h" fact="0.1403"/>
                  <dgm:constr type="r" for="ch" forName="desTx6" refType="l" refFor="ch" refForName="parTx6"/>
                  <dgm:constr type="l" for="ch" forName="desTx6"/>
                  <dgm:constr type="t" for="ch" forName="desTx6" refType="t" refFor="ch" refForName="parTx6"/>
                  <dgm:constr type="h" for="ch" forName="desTx6" refType="h" refFor="ch" refForName="parTx6"/>
                </dgm:constrLst>
              </dgm:if>
              <dgm:else name="Name61">
                <dgm:alg type="composite">
                  <dgm:param type="ar" val="1.122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userD" refType="w" fact="0.0125"/>
                  <dgm:constr type="ctrX" for="ch" forName="dot1" refType="w" fact="0.5724"/>
                  <dgm:constr type="ctrY" for="ch" forName="dot1" refType="h" fact="0.8839"/>
                  <dgm:constr type="w" for="ch" forName="dot1" refType="userD"/>
                  <dgm:constr type="h" for="ch" forName="dot1" refType="userD"/>
                  <dgm:constr type="ctrX" for="ch" forName="dot2" refType="w" fact="0.599"/>
                  <dgm:constr type="ctrY" for="ch" forName="dot2" refType="h" fact="0.8967"/>
                  <dgm:constr type="w" for="ch" forName="dot2" refType="userD"/>
                  <dgm:constr type="h" for="ch" forName="dot2" refType="userD"/>
                  <dgm:constr type="ctrX" for="ch" forName="dot3" refType="w" fact="0.6261"/>
                  <dgm:constr type="ctrY" for="ch" forName="dot3" refType="h" fact="0.9076"/>
                  <dgm:constr type="w" for="ch" forName="dot3" refType="userD"/>
                  <dgm:constr type="h" for="ch" forName="dot3" refType="userD"/>
                  <dgm:constr type="ctrX" for="ch" forName="dot4" refType="w" fact="0.6536"/>
                  <dgm:constr type="ctrY" for="ch" forName="dot4" refType="h" fact="0.9165"/>
                  <dgm:constr type="w" for="ch" forName="dot4" refType="userD"/>
                  <dgm:constr type="h" for="ch" forName="dot4" refType="userD"/>
                  <dgm:constr type="ctrX" for="ch" forName="dot5" refType="w" fact="0.6814"/>
                  <dgm:constr type="ctrY" for="ch" forName="dot5" refType="h" fact="0.9234"/>
                  <dgm:constr type="w" for="ch" forName="dot5" refType="userD"/>
                  <dgm:constr type="h" for="ch" forName="dot5" refType="userD"/>
                  <dgm:constr type="ctrX" for="ch" forName="dot6" refType="w" fact="0.4214"/>
                  <dgm:constr type="ctrY" for="ch" forName="dot6" refType="h" fact="0.764"/>
                  <dgm:constr type="w" for="ch" forName="dot6" refType="userD"/>
                  <dgm:constr type="h" for="ch" forName="dot6" refType="userD"/>
                  <dgm:constr type="ctrX" for="ch" forName="dot7" refType="w" fact="0.4436"/>
                  <dgm:constr type="ctrY" for="ch" forName="dot7" refType="h" fact="0.7878"/>
                  <dgm:constr type="w" for="ch" forName="dot7" refType="userD"/>
                  <dgm:constr type="h" for="ch" forName="dot7" refType="userD"/>
                  <dgm:constr type="ctrX" for="ch" forName="dot8" refType="w" fact="0.325"/>
                  <dgm:constr type="ctrY" for="ch" forName="dot8" refType="h" fact="0.6227"/>
                  <dgm:constr type="w" for="ch" forName="dot8" refType="userD"/>
                  <dgm:constr type="h" for="ch" forName="dot8" refType="userD"/>
                  <dgm:constr type="ctrX" for="ch" forName="dot9" refType="w" fact="0.2597"/>
                  <dgm:constr type="ctrY" for="ch" forName="dot9" refType="h" fact="0.4556"/>
                  <dgm:constr type="w" for="ch" forName="dot9" refType="userD"/>
                  <dgm:constr type="h" for="ch" forName="dot9" refType="userD"/>
                  <dgm:constr type="ctrX" for="ch" forName="dot10" refType="w" fact="0.2286"/>
                  <dgm:constr type="ctrY" for="ch" forName="dot10" refType="h" fact="0.2816"/>
                  <dgm:constr type="w" for="ch" forName="dot10" refType="userD"/>
                  <dgm:constr type="h" for="ch" forName="dot10" refType="userD"/>
                  <dgm:constr type="ctrX" for="ch" forName="dotArrow1" refType="w" fact="0.2557"/>
                  <dgm:constr type="ctrY" for="ch" forName="dotArrow1" refType="h" fact="0.0748"/>
                  <dgm:constr type="w" for="ch" forName="dotArrow1" refType="userD"/>
                  <dgm:constr type="h" for="ch" forName="dotArrow1" refType="userD"/>
                  <dgm:constr type="ctrX" for="ch" forName="dotArrow2" refType="w" fact="0.2372"/>
                  <dgm:constr type="ctrY" for="ch" forName="dotArrow2" refType="h" fact="0.0581"/>
                  <dgm:constr type="w" for="ch" forName="dotArrow2" refType="userD"/>
                  <dgm:constr type="h" for="ch" forName="dotArrow2" refType="userD"/>
                  <dgm:constr type="ctrX" for="ch" forName="dotArrow3" refType="w" fact="0.2187"/>
                  <dgm:constr type="ctrY" for="ch" forName="dotArrow3" refType="h" fact="0.0414"/>
                  <dgm:constr type="w" for="ch" forName="dotArrow3" refType="userD"/>
                  <dgm:constr type="h" for="ch" forName="dotArrow3" refType="userD"/>
                  <dgm:constr type="ctrX" for="ch" forName="dotArrow4" refType="w" fact="0.2001"/>
                  <dgm:constr type="ctrY" for="ch" forName="dotArrow4" refType="h" fact="0.0581"/>
                  <dgm:constr type="w" for="ch" forName="dotArrow4" refType="userD"/>
                  <dgm:constr type="h" for="ch" forName="dotArrow4" refType="userD"/>
                  <dgm:constr type="ctrX" for="ch" forName="dotArrow5" refType="w" fact="0.1816"/>
                  <dgm:constr type="ctrY" for="ch" forName="dotArrow5" refType="h" fact="0.0748"/>
                  <dgm:constr type="w" for="ch" forName="dotArrow5" refType="userD"/>
                  <dgm:constr type="h" for="ch" forName="dotArrow5" refType="userD"/>
                  <dgm:constr type="ctrX" for="ch" forName="dotArrow6" refType="w" fact="0.2187"/>
                  <dgm:constr type="ctrY" for="ch" forName="dotArrow6" refType="h" fact="0.0766"/>
                  <dgm:constr type="w" for="ch" forName="dotArrow6" refType="userD"/>
                  <dgm:constr type="h" for="ch" forName="dotArrow6" refType="userD"/>
                  <dgm:constr type="ctrX" for="ch" forName="dotArrow7" refType="w" fact="0.2187"/>
                  <dgm:constr type="ctrY" for="ch" forName="dotArrow7" refType="h" fact="0.1118"/>
                  <dgm:constr type="w" for="ch" forName="dotArrow7" refType="userD"/>
                  <dgm:constr type="h" for="ch" forName="dotArrow7" refType="userD"/>
                  <dgm:constr type="r" for="ch" forName="parTx1" refType="w" fact="0.7522"/>
                  <dgm:constr type="t" for="ch" forName="parTx1" refType="h" fact="0.9416"/>
                  <dgm:constr type="w" for="ch" forName="parTx1" refType="w" fact="0.2696"/>
                  <dgm:constr type="h" for="ch" forName="parTx1" refType="h" fact="0.0811"/>
                  <dgm:constr type="ctrX" for="ch" forName="picture1" refType="w" fact="0.7644"/>
                  <dgm:constr type="ctrY" for="ch" forName="picture1" refType="h" fact="0.9322"/>
                  <dgm:constr type="w" for="ch" forName="picture1" refType="w" fact="0.125"/>
                  <dgm:constr type="h" for="ch" forName="picture1" refType="h" fact="0.1403"/>
                  <dgm:constr type="r" for="ch" forName="parTx2" refType="w" fact="0.4937"/>
                  <dgm:constr type="t" for="ch" forName="parTx2" refType="h" fact="0.8451"/>
                  <dgm:constr type="w" for="ch" forName="parTx2" refType="w" fact="0.2696"/>
                  <dgm:constr type="h" for="ch" forName="parTx2" refType="h" fact="0.0811"/>
                  <dgm:constr type="ctrX" for="ch" forName="picture2" refType="w" fact="0.5059"/>
                  <dgm:constr type="ctrY" for="ch" forName="picture2" refType="h" fact="0.8357"/>
                  <dgm:constr type="w" for="ch" forName="picture2" refType="w" fact="0.125"/>
                  <dgm:constr type="h" for="ch" forName="picture2" refType="h" fact="0.1403"/>
                  <dgm:constr type="r" for="ch" forName="parTx3" refType="w" fact="0.3662"/>
                  <dgm:constr type="t" for="ch" forName="parTx3" refType="h" fact="0.7006"/>
                  <dgm:constr type="w" for="ch" forName="parTx3" refType="w" fact="0.2696"/>
                  <dgm:constr type="h" for="ch" forName="parTx3" refType="h" fact="0.0811"/>
                  <dgm:constr type="ctrX" for="ch" forName="picture3" refType="w" fact="0.3784"/>
                  <dgm:constr type="ctrY" for="ch" forName="picture3" refType="h" fact="0.6912"/>
                  <dgm:constr type="w" for="ch" forName="picture3" refType="w" fact="0.125"/>
                  <dgm:constr type="h" for="ch" forName="picture3" refType="h" fact="0.1403"/>
                  <dgm:constr type="r" for="ch" forName="parTx4" refType="w" fact="0.2893"/>
                  <dgm:constr type="t" for="ch" forName="parTx4" refType="h" fact="0.5424"/>
                  <dgm:constr type="w" for="ch" forName="parTx4" refType="w" fact="0.2696"/>
                  <dgm:constr type="h" for="ch" forName="parTx4" refType="h" fact="0.0811"/>
                  <dgm:constr type="ctrX" for="ch" forName="picture4" refType="w" fact="0.3015"/>
                  <dgm:constr type="ctrY" for="ch" forName="picture4" refType="h" fact="0.533"/>
                  <dgm:constr type="w" for="ch" forName="picture4" refType="w" fact="0.125"/>
                  <dgm:constr type="h" for="ch" forName="picture4" refType="h" fact="0.1403"/>
                  <dgm:constr type="r" for="ch" forName="parTx5" refType="w" fact="0.2397"/>
                  <dgm:constr type="t" for="ch" forName="parTx5" refType="h" fact="0.372"/>
                  <dgm:constr type="w" for="ch" forName="parTx5" refType="w" fact="0.2696"/>
                  <dgm:constr type="h" for="ch" forName="parTx5" refType="h" fact="0.0811"/>
                  <dgm:constr type="ctrX" for="ch" forName="picture5" refType="w" fact="0.2519"/>
                  <dgm:constr type="ctrY" for="ch" forName="picture5" refType="h" fact="0.3626"/>
                  <dgm:constr type="w" for="ch" forName="picture5" refType="w" fact="0.125"/>
                  <dgm:constr type="h" for="ch" forName="picture5" refType="h" fact="0.1403"/>
                  <dgm:constr type="r" for="ch" forName="parTx6" refType="w" fact="0.2127"/>
                  <dgm:constr type="t" for="ch" forName="parTx6" refType="h" fact="0.2044"/>
                  <dgm:constr type="w" for="ch" forName="parTx6" refType="w" fact="0.2696"/>
                  <dgm:constr type="h" for="ch" forName="parTx6" refType="h" fact="0.0811"/>
                  <dgm:constr type="ctrX" for="ch" forName="picture6" refType="w" fact="0.2249"/>
                  <dgm:constr type="ctrY" for="ch" forName="picture6" refType="h" fact="0.195"/>
                  <dgm:constr type="w" for="ch" forName="picture6" refType="w" fact="0.125"/>
                  <dgm:constr type="h" for="ch" forName="picture6" refType="h" fact="0.1403"/>
                </dgm:constrLst>
              </dgm:else>
            </dgm:choose>
          </dgm:else>
        </dgm:choose>
      </dgm:if>
      <dgm:else name="Name62">
        <dgm:choose name="Name63">
          <dgm:if name="Name64" func="var" arg="dir" op="equ" val="norm">
            <dgm:choose name="Name65">
              <dgm:if name="Name66" axis="des" func="maxDepth" op="gt" val="1">
                <dgm:alg type="composite">
                  <dgm:param type="ar" val="1.2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primFontSz" for="ch" forName="desTx7" refType="primFontSz" refFor="ch" refForName="desTx1" op="equ"/>
                  <dgm:constr type="userD" refType="w" fact="0.0097"/>
                  <dgm:constr type="ctrX" for="ch" forName="dot1" refType="w" fact="0.3909"/>
                  <dgm:constr type="ctrY" for="ch" forName="dot1" refType="h" fact="0.8342"/>
                  <dgm:constr type="w" for="ch" forName="dot1" refType="userD"/>
                  <dgm:constr type="h" for="ch" forName="dot1" refType="userD"/>
                  <dgm:constr type="ctrX" for="ch" forName="dot2" refType="w" fact="0.3721"/>
                  <dgm:constr type="ctrY" for="ch" forName="dot2" refType="h" fact="0.8448"/>
                  <dgm:constr type="w" for="ch" forName="dot2" refType="userD"/>
                  <dgm:constr type="h" for="ch" forName="dot2" refType="userD"/>
                  <dgm:constr type="ctrX" for="ch" forName="dot3" refType="w" fact="0.353"/>
                  <dgm:constr type="ctrY" for="ch" forName="dot3" refType="h" fact="0.8539"/>
                  <dgm:constr type="w" for="ch" forName="dot3" refType="userD"/>
                  <dgm:constr type="h" for="ch" forName="dot3" refType="userD"/>
                  <dgm:constr type="ctrX" for="ch" forName="dot4" refType="w" fact="0.3337"/>
                  <dgm:constr type="ctrY" for="ch" forName="dot4" refType="h" fact="0.8615"/>
                  <dgm:constr type="w" for="ch" forName="dot4" refType="userD"/>
                  <dgm:constr type="h" for="ch" forName="dot4" refType="userD"/>
                  <dgm:constr type="ctrX" for="ch" forName="dot5" refType="w" fact="0.3142"/>
                  <dgm:constr type="ctrY" for="ch" forName="dot5" refType="h" fact="0.8676"/>
                  <dgm:constr type="w" for="ch" forName="dot5" refType="userD"/>
                  <dgm:constr type="h" for="ch" forName="dot5" refType="userD"/>
                  <dgm:constr type="ctrX" for="ch" forName="dot6" refType="w" fact="0.5088"/>
                  <dgm:constr type="ctrY" for="ch" forName="dot6" refType="h" fact="0.7255"/>
                  <dgm:constr type="w" for="ch" forName="dot6" refType="userD"/>
                  <dgm:constr type="h" for="ch" forName="dot6" refType="userD"/>
                  <dgm:constr type="ctrX" for="ch" forName="dot7" refType="w" fact="0.4926"/>
                  <dgm:constr type="ctrY" for="ch" forName="dot7" refType="h" fact="0.7454"/>
                  <dgm:constr type="w" for="ch" forName="dot7" refType="userD"/>
                  <dgm:constr type="h" for="ch" forName="dot7" refType="userD"/>
                  <dgm:constr type="ctrX" for="ch" forName="dot8" refType="w" fact="0.5836"/>
                  <dgm:constr type="ctrY" for="ch" forName="dot8" refType="h" fact="0.6026"/>
                  <dgm:constr type="w" for="ch" forName="dot8" refType="userD"/>
                  <dgm:constr type="h" for="ch" forName="dot8" refType="userD"/>
                  <dgm:constr type="ctrX" for="ch" forName="dot9" refType="w" fact="0.6371"/>
                  <dgm:constr type="ctrY" for="ch" forName="dot9" refType="h" fact="0.4632"/>
                  <dgm:constr type="w" for="ch" forName="dot9" refType="userD"/>
                  <dgm:constr type="h" for="ch" forName="dot9" refType="userD"/>
                  <dgm:constr type="ctrX" for="ch" forName="dot10" refType="w" fact="0.6701"/>
                  <dgm:constr type="ctrY" for="ch" forName="dot10" refType="h" fact="0.3187"/>
                  <dgm:constr type="w" for="ch" forName="dot10" refType="userD"/>
                  <dgm:constr type="h" for="ch" forName="dot10" refType="userD"/>
                  <dgm:constr type="ctrX" for="ch" forName="dot11" refType="w" fact="0.6853"/>
                  <dgm:constr type="ctrY" for="ch" forName="dot11" refType="h" fact="0.1763"/>
                  <dgm:constr type="w" for="ch" forName="dot11" refType="userD"/>
                  <dgm:constr type="h" for="ch" forName="dot11" refType="userD"/>
                  <dgm:constr type="ctrX" for="ch" forName="dotArrow1" refType="w" fact="0.6627"/>
                  <dgm:constr type="ctrY" for="ch" forName="dotArrow1" refType="h" fact="-0.0099"/>
                  <dgm:constr type="w" for="ch" forName="dotArrow1" refType="userD"/>
                  <dgm:constr type="h" for="ch" forName="dotArrow1" refType="userD"/>
                  <dgm:constr type="ctrX" for="ch" forName="dotArrow2" refType="w" fact="0.6773"/>
                  <dgm:constr type="ctrY" for="ch" forName="dotArrow2" refType="h" fact="-0.0239"/>
                  <dgm:constr type="w" for="ch" forName="dotArrow2" refType="userD"/>
                  <dgm:constr type="h" for="ch" forName="dotArrow2" refType="userD"/>
                  <dgm:constr type="ctrX" for="ch" forName="dotArrow3" refType="w" fact="0.6919"/>
                  <dgm:constr type="ctrY" for="ch" forName="dotArrow3" refType="h" fact="-0.0378"/>
                  <dgm:constr type="w" for="ch" forName="dotArrow3" refType="userD"/>
                  <dgm:constr type="h" for="ch" forName="dotArrow3" refType="userD"/>
                  <dgm:constr type="ctrX" for="ch" forName="dotArrow4" refType="w" fact="0.7065"/>
                  <dgm:constr type="ctrY" for="ch" forName="dotArrow4" refType="h" fact="-0.0239"/>
                  <dgm:constr type="w" for="ch" forName="dotArrow4" refType="userD"/>
                  <dgm:constr type="h" for="ch" forName="dotArrow4" refType="userD"/>
                  <dgm:constr type="ctrX" for="ch" forName="dotArrow5" refType="w" fact="0.7212"/>
                  <dgm:constr type="ctrY" for="ch" forName="dotArrow5" refType="h" fact="-0.0099"/>
                  <dgm:constr type="w" for="ch" forName="dotArrow5" refType="userD"/>
                  <dgm:constr type="h" for="ch" forName="dotArrow5" refType="userD"/>
                  <dgm:constr type="ctrX" for="ch" forName="dotArrow6" refType="w" fact="0.6919"/>
                  <dgm:constr type="ctrY" for="ch" forName="dotArrow6" refType="h" fact="-0.0084"/>
                  <dgm:constr type="w" for="ch" forName="dotArrow6" refType="userD"/>
                  <dgm:constr type="h" for="ch" forName="dotArrow6" refType="userD"/>
                  <dgm:constr type="ctrX" for="ch" forName="dotArrow7" refType="w" fact="0.6919"/>
                  <dgm:constr type="ctrY" for="ch" forName="dotArrow7" refType="h" fact="0.0211"/>
                  <dgm:constr type="w" for="ch" forName="dotArrow7" refType="userD"/>
                  <dgm:constr type="h" for="ch" forName="dotArrow7" refType="userD"/>
                  <dgm:constr type="l" for="ch" forName="parTx1" refType="w" fact="0.2556"/>
                  <dgm:constr type="t" for="ch" forName="parTx1" refType="h" fact="0.8856"/>
                  <dgm:constr type="w" for="ch" forName="parTx1" refType="w" fact="0.2101"/>
                  <dgm:constr type="h" for="ch" forName="parTx1" refType="h" fact="0.0704"/>
                  <dgm:constr type="ctrX" for="ch" forName="picture1" refType="w" fact="0.246"/>
                  <dgm:constr type="ctrY" for="ch" forName="picture1" refType="h" fact="0.8769"/>
                  <dgm:constr type="w" for="ch" forName="picture1" refType="w" fact="0.0974"/>
                  <dgm:constr type="h" for="ch" forName="picture1" refType="h" fact="0.1218"/>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535"/>
                  <dgm:constr type="t" for="ch" forName="parTx2" refType="h" fact="0.7956"/>
                  <dgm:constr type="w" for="ch" forName="parTx2" refType="w" fact="0.2101"/>
                  <dgm:constr type="h" for="ch" forName="parTx2" refType="h" fact="0.0704"/>
                  <dgm:constr type="ctrX" for="ch" forName="picture2" refType="w" fact="0.4439"/>
                  <dgm:constr type="ctrY" for="ch" forName="picture2" refType="h" fact="0.787"/>
                  <dgm:constr type="w" for="ch" forName="picture2" refType="w" fact="0.0974"/>
                  <dgm:constr type="h" for="ch" forName="picture2" refType="h" fact="0.1218"/>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511"/>
                  <dgm:constr type="t" for="ch" forName="parTx3" refType="h" fact="0.673"/>
                  <dgm:constr type="w" for="ch" forName="parTx3" refType="w" fact="0.2101"/>
                  <dgm:constr type="h" for="ch" forName="parTx3" refType="h" fact="0.0704"/>
                  <dgm:constr type="ctrX" for="ch" forName="picture3" refType="w" fact="0.5415"/>
                  <dgm:constr type="ctrY" for="ch" forName="picture3" refType="h" fact="0.6644"/>
                  <dgm:constr type="w" for="ch" forName="picture3" refType="w" fact="0.0974"/>
                  <dgm:constr type="h" for="ch" forName="picture3" refType="h" fact="0.1218"/>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6132"/>
                  <dgm:constr type="t" for="ch" forName="parTx4" refType="h" fact="0.538"/>
                  <dgm:constr type="w" for="ch" forName="parTx4" refType="w" fact="0.2101"/>
                  <dgm:constr type="h" for="ch" forName="parTx4" refType="h" fact="0.0704"/>
                  <dgm:constr type="ctrX" for="ch" forName="picture4" refType="w" fact="0.6037"/>
                  <dgm:constr type="ctrY" for="ch" forName="picture4" refType="h" fact="0.5294"/>
                  <dgm:constr type="w" for="ch" forName="picture4" refType="w" fact="0.0974"/>
                  <dgm:constr type="h" for="ch" forName="picture4" refType="h" fact="0.1218"/>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576"/>
                  <dgm:constr type="t" for="ch" forName="parTx5" refType="h" fact="0.3951"/>
                  <dgm:constr type="w" for="ch" forName="parTx5" refType="w" fact="0.2101"/>
                  <dgm:constr type="h" for="ch" forName="parTx5" refType="h" fact="0.0704"/>
                  <dgm:constr type="ctrX" for="ch" forName="picture5" refType="w" fact="0.648"/>
                  <dgm:constr type="ctrY" for="ch" forName="picture5" refType="h" fact="0.3864"/>
                  <dgm:constr type="w" for="ch" forName="picture5" refType="w" fact="0.0974"/>
                  <dgm:constr type="h" for="ch" forName="picture5" refType="h" fact="0.1218"/>
                  <dgm:constr type="l" for="ch" forName="desTx5" refType="r" refFor="ch" refForName="parTx5"/>
                  <dgm:constr type="r" for="ch" forName="desTx5" refType="w"/>
                  <dgm:constr type="t" for="ch" forName="desTx5" refType="t" refFor="ch" refForName="parTx5"/>
                  <dgm:constr type="h" for="ch" forName="desTx5" refType="h" refFor="ch" refForName="parTx5"/>
                  <dgm:constr type="l" for="ch" forName="parTx6" refType="w" fact="0.6828"/>
                  <dgm:constr type="t" for="ch" forName="parTx6" refType="h" fact="0.2531"/>
                  <dgm:constr type="w" for="ch" forName="parTx6" refType="w" fact="0.2101"/>
                  <dgm:constr type="h" for="ch" forName="parTx6" refType="h" fact="0.0704"/>
                  <dgm:constr type="ctrX" for="ch" forName="picture6" refType="w" fact="0.6733"/>
                  <dgm:constr type="ctrY" for="ch" forName="picture6" refType="h" fact="0.2444"/>
                  <dgm:constr type="w" for="ch" forName="picture6" refType="w" fact="0.0974"/>
                  <dgm:constr type="h" for="ch" forName="picture6" refType="h" fact="0.1218"/>
                  <dgm:constr type="l" for="ch" forName="desTx6" refType="r" refFor="ch" refForName="parTx6"/>
                  <dgm:constr type="r" for="ch" forName="desTx6" refType="w"/>
                  <dgm:constr type="t" for="ch" forName="desTx6" refType="t" refFor="ch" refForName="parTx6"/>
                  <dgm:constr type="h" for="ch" forName="desTx6" refType="h" refFor="ch" refForName="parTx6"/>
                  <dgm:constr type="l" for="ch" forName="parTx7" refType="w" fact="0.6966"/>
                  <dgm:constr type="t" for="ch" forName="parTx7" refType="h" fact="0.1162"/>
                  <dgm:constr type="w" for="ch" forName="parTx7" refType="w" fact="0.2101"/>
                  <dgm:constr type="h" for="ch" forName="parTx7" refType="h" fact="0.0704"/>
                  <dgm:constr type="ctrX" for="ch" forName="picture7" refType="w" fact="0.6871"/>
                  <dgm:constr type="ctrY" for="ch" forName="picture7" refType="h" fact="0.1075"/>
                  <dgm:constr type="w" for="ch" forName="picture7" refType="w" fact="0.0974"/>
                  <dgm:constr type="h" for="ch" forName="picture7" refType="h" fact="0.1218"/>
                  <dgm:constr type="l" for="ch" forName="desTx7" refType="r" refFor="ch" refForName="parTx7"/>
                  <dgm:constr type="r" for="ch" forName="desTx7" refType="w"/>
                  <dgm:constr type="t" for="ch" forName="desTx7" refType="t" refFor="ch" refForName="parTx7"/>
                  <dgm:constr type="h" for="ch" forName="desTx7" refType="h" refFor="ch" refForName="parTx7"/>
                </dgm:constrLst>
              </dgm:if>
              <dgm:else name="Name67">
                <dgm:alg type="composite">
                  <dgm:param type="ar" val="1.096"/>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userD" refType="w" fact="0.0111"/>
                  <dgm:constr type="ctrX" for="ch" forName="dot1" refType="w" fact="0.4459"/>
                  <dgm:constr type="ctrY" for="ch" forName="dot1" refType="h" fact="0.8342"/>
                  <dgm:constr type="w" for="ch" forName="dot1" refType="userD"/>
                  <dgm:constr type="h" for="ch" forName="dot1" refType="userD"/>
                  <dgm:constr type="ctrX" for="ch" forName="dot2" refType="w" fact="0.4244"/>
                  <dgm:constr type="ctrY" for="ch" forName="dot2" refType="h" fact="0.8448"/>
                  <dgm:constr type="w" for="ch" forName="dot2" refType="userD"/>
                  <dgm:constr type="h" for="ch" forName="dot2" refType="userD"/>
                  <dgm:constr type="ctrX" for="ch" forName="dot3" refType="w" fact="0.4026"/>
                  <dgm:constr type="ctrY" for="ch" forName="dot3" refType="h" fact="0.8539"/>
                  <dgm:constr type="w" for="ch" forName="dot3" refType="userD"/>
                  <dgm:constr type="h" for="ch" forName="dot3" refType="userD"/>
                  <dgm:constr type="ctrX" for="ch" forName="dot4" refType="w" fact="0.3806"/>
                  <dgm:constr type="ctrY" for="ch" forName="dot4" refType="h" fact="0.8615"/>
                  <dgm:constr type="w" for="ch" forName="dot4" refType="userD"/>
                  <dgm:constr type="h" for="ch" forName="dot4" refType="userD"/>
                  <dgm:constr type="ctrX" for="ch" forName="dot5" refType="w" fact="0.3584"/>
                  <dgm:constr type="ctrY" for="ch" forName="dot5" refType="h" fact="0.8676"/>
                  <dgm:constr type="w" for="ch" forName="dot5" refType="userD"/>
                  <dgm:constr type="h" for="ch" forName="dot5" refType="userD"/>
                  <dgm:constr type="ctrX" for="ch" forName="dot6" refType="w" fact="0.5803"/>
                  <dgm:constr type="ctrY" for="ch" forName="dot6" refType="h" fact="0.7255"/>
                  <dgm:constr type="w" for="ch" forName="dot6" refType="userD"/>
                  <dgm:constr type="h" for="ch" forName="dot6" refType="userD"/>
                  <dgm:constr type="ctrX" for="ch" forName="dot7" refType="w" fact="0.5618"/>
                  <dgm:constr type="ctrY" for="ch" forName="dot7" refType="h" fact="0.7454"/>
                  <dgm:constr type="w" for="ch" forName="dot7" refType="userD"/>
                  <dgm:constr type="h" for="ch" forName="dot7" refType="userD"/>
                  <dgm:constr type="ctrX" for="ch" forName="dot8" refType="w" fact="0.6656"/>
                  <dgm:constr type="ctrY" for="ch" forName="dot8" refType="h" fact="0.6026"/>
                  <dgm:constr type="w" for="ch" forName="dot8" refType="userD"/>
                  <dgm:constr type="h" for="ch" forName="dot8" refType="userD"/>
                  <dgm:constr type="ctrX" for="ch" forName="dot9" refType="w" fact="0.7266"/>
                  <dgm:constr type="ctrY" for="ch" forName="dot9" refType="h" fact="0.4632"/>
                  <dgm:constr type="w" for="ch" forName="dot9" refType="userD"/>
                  <dgm:constr type="h" for="ch" forName="dot9" refType="userD"/>
                  <dgm:constr type="ctrX" for="ch" forName="dot10" refType="w" fact="0.7643"/>
                  <dgm:constr type="ctrY" for="ch" forName="dot10" refType="h" fact="0.3187"/>
                  <dgm:constr type="w" for="ch" forName="dot10" refType="userD"/>
                  <dgm:constr type="h" for="ch" forName="dot10" refType="userD"/>
                  <dgm:constr type="ctrX" for="ch" forName="dot11" refType="w" fact="0.7816"/>
                  <dgm:constr type="ctrY" for="ch" forName="dot11" refType="h" fact="0.1763"/>
                  <dgm:constr type="w" for="ch" forName="dot11" refType="userD"/>
                  <dgm:constr type="h" for="ch" forName="dot11" refType="userD"/>
                  <dgm:constr type="ctrX" for="ch" forName="dotArrow1" refType="w" fact="0.7558"/>
                  <dgm:constr type="ctrY" for="ch" forName="dotArrow1" refType="h" fact="-0.0099"/>
                  <dgm:constr type="w" for="ch" forName="dotArrow1" refType="userD"/>
                  <dgm:constr type="h" for="ch" forName="dotArrow1" refType="userD"/>
                  <dgm:constr type="ctrX" for="ch" forName="dotArrow2" refType="w" fact="0.7725"/>
                  <dgm:constr type="ctrY" for="ch" forName="dotArrow2" refType="h" fact="-0.0239"/>
                  <dgm:constr type="w" for="ch" forName="dotArrow2" refType="userD"/>
                  <dgm:constr type="h" for="ch" forName="dotArrow2" refType="userD"/>
                  <dgm:constr type="ctrX" for="ch" forName="dotArrow3" refType="w" fact="0.7892"/>
                  <dgm:constr type="ctrY" for="ch" forName="dotArrow3" refType="h" fact="-0.0378"/>
                  <dgm:constr type="w" for="ch" forName="dotArrow3" refType="userD"/>
                  <dgm:constr type="h" for="ch" forName="dotArrow3" refType="userD"/>
                  <dgm:constr type="ctrX" for="ch" forName="dotArrow4" refType="w" fact="0.8058"/>
                  <dgm:constr type="ctrY" for="ch" forName="dotArrow4" refType="h" fact="-0.0239"/>
                  <dgm:constr type="w" for="ch" forName="dotArrow4" refType="userD"/>
                  <dgm:constr type="h" for="ch" forName="dotArrow4" refType="userD"/>
                  <dgm:constr type="ctrX" for="ch" forName="dotArrow5" refType="w" fact="0.8225"/>
                  <dgm:constr type="ctrY" for="ch" forName="dotArrow5" refType="h" fact="-0.0099"/>
                  <dgm:constr type="w" for="ch" forName="dotArrow5" refType="userD"/>
                  <dgm:constr type="h" for="ch" forName="dotArrow5" refType="userD"/>
                  <dgm:constr type="ctrX" for="ch" forName="dotArrow6" refType="w" fact="0.7892"/>
                  <dgm:constr type="ctrY" for="ch" forName="dotArrow6" refType="h" fact="-0.0084"/>
                  <dgm:constr type="w" for="ch" forName="dotArrow6" refType="userD"/>
                  <dgm:constr type="h" for="ch" forName="dotArrow6" refType="userD"/>
                  <dgm:constr type="ctrX" for="ch" forName="dotArrow7" refType="w" fact="0.7892"/>
                  <dgm:constr type="ctrY" for="ch" forName="dotArrow7" refType="h" fact="0.0211"/>
                  <dgm:constr type="w" for="ch" forName="dotArrow7" refType="userD"/>
                  <dgm:constr type="h" for="ch" forName="dotArrow7" refType="userD"/>
                  <dgm:constr type="l" for="ch" forName="parTx1" refType="w" fact="0.2915"/>
                  <dgm:constr type="t" for="ch" forName="parTx1" refType="h" fact="0.8845"/>
                  <dgm:constr type="w" for="ch" forName="parTx1" refType="w" fact="0.2396"/>
                  <dgm:constr type="h" for="ch" forName="parTx1" refType="h" fact="0.0704"/>
                  <dgm:constr type="ctrX" for="ch" forName="picture1" refType="w" fact="0.2806"/>
                  <dgm:constr type="ctrY" for="ch" forName="picture1" refType="h" fact="0.8769"/>
                  <dgm:constr type="w" for="ch" forName="picture1" refType="w" fact="0.1111"/>
                  <dgm:constr type="h" for="ch" forName="picture1" refType="h" fact="0.1218"/>
                  <dgm:constr type="l" for="ch" forName="parTx2" refType="w" fact="0.5172"/>
                  <dgm:constr type="t" for="ch" forName="parTx2" refType="h" fact="0.7946"/>
                  <dgm:constr type="w" for="ch" forName="parTx2" refType="w" fact="0.2396"/>
                  <dgm:constr type="h" for="ch" forName="parTx2" refType="h" fact="0.0704"/>
                  <dgm:constr type="ctrX" for="ch" forName="picture2" refType="w" fact="0.5063"/>
                  <dgm:constr type="ctrY" for="ch" forName="picture2" refType="h" fact="0.787"/>
                  <dgm:constr type="w" for="ch" forName="picture2" refType="w" fact="0.1111"/>
                  <dgm:constr type="h" for="ch" forName="picture2" refType="h" fact="0.1218"/>
                  <dgm:constr type="l" for="ch" forName="parTx3" refType="w" fact="0.6285"/>
                  <dgm:constr type="t" for="ch" forName="parTx3" refType="h" fact="0.672"/>
                  <dgm:constr type="w" for="ch" forName="parTx3" refType="w" fact="0.2396"/>
                  <dgm:constr type="h" for="ch" forName="parTx3" refType="h" fact="0.0704"/>
                  <dgm:constr type="ctrX" for="ch" forName="picture3" refType="w" fact="0.6176"/>
                  <dgm:constr type="ctrY" for="ch" forName="picture3" refType="h" fact="0.6644"/>
                  <dgm:constr type="w" for="ch" forName="picture3" refType="w" fact="0.1111"/>
                  <dgm:constr type="h" for="ch" forName="picture3" refType="h" fact="0.1218"/>
                  <dgm:constr type="l" for="ch" forName="parTx4" refType="w" fact="0.6994"/>
                  <dgm:constr type="t" for="ch" forName="parTx4" refType="h" fact="0.5369"/>
                  <dgm:constr type="w" for="ch" forName="parTx4" refType="w" fact="0.2396"/>
                  <dgm:constr type="h" for="ch" forName="parTx4" refType="h" fact="0.0704"/>
                  <dgm:constr type="ctrX" for="ch" forName="picture4" refType="w" fact="0.6885"/>
                  <dgm:constr type="ctrY" for="ch" forName="picture4" refType="h" fact="0.5294"/>
                  <dgm:constr type="w" for="ch" forName="picture4" refType="w" fact="0.1111"/>
                  <dgm:constr type="h" for="ch" forName="picture4" refType="h" fact="0.1218"/>
                  <dgm:constr type="l" for="ch" forName="parTx5" refType="w" fact="0.75"/>
                  <dgm:constr type="t" for="ch" forName="parTx5" refType="h" fact="0.394"/>
                  <dgm:constr type="w" for="ch" forName="parTx5" refType="w" fact="0.2396"/>
                  <dgm:constr type="h" for="ch" forName="parTx5" refType="h" fact="0.0704"/>
                  <dgm:constr type="ctrX" for="ch" forName="picture5" refType="w" fact="0.7391"/>
                  <dgm:constr type="ctrY" for="ch" forName="picture5" refType="h" fact="0.3864"/>
                  <dgm:constr type="w" for="ch" forName="picture5" refType="w" fact="0.1111"/>
                  <dgm:constr type="h" for="ch" forName="picture5" refType="h" fact="0.1218"/>
                  <dgm:constr type="l" for="ch" forName="parTx6" refType="w" fact="0.7788"/>
                  <dgm:constr type="t" for="ch" forName="parTx6" refType="h" fact="0.252"/>
                  <dgm:constr type="w" for="ch" forName="parTx6" refType="w" fact="0.2396"/>
                  <dgm:constr type="h" for="ch" forName="parTx6" refType="h" fact="0.0704"/>
                  <dgm:constr type="ctrX" for="ch" forName="picture6" refType="w" fact="0.7679"/>
                  <dgm:constr type="ctrY" for="ch" forName="picture6" refType="h" fact="0.2444"/>
                  <dgm:constr type="w" for="ch" forName="picture6" refType="w" fact="0.1111"/>
                  <dgm:constr type="h" for="ch" forName="picture6" refType="h" fact="0.1218"/>
                  <dgm:constr type="l" for="ch" forName="parTx7" refType="w" fact="0.7945"/>
                  <dgm:constr type="t" for="ch" forName="parTx7" refType="h" fact="0.1151"/>
                  <dgm:constr type="w" for="ch" forName="parTx7" refType="w" fact="0.2396"/>
                  <dgm:constr type="h" for="ch" forName="parTx7" refType="h" fact="0.0704"/>
                  <dgm:constr type="ctrX" for="ch" forName="picture7" refType="w" fact="0.7836"/>
                  <dgm:constr type="ctrY" for="ch" forName="picture7" refType="h" fact="0.1075"/>
                  <dgm:constr type="w" for="ch" forName="picture7" refType="w" fact="0.1111"/>
                  <dgm:constr type="h" for="ch" forName="picture7" refType="h" fact="0.1218"/>
                </dgm:constrLst>
              </dgm:else>
            </dgm:choose>
          </dgm:if>
          <dgm:else name="Name68">
            <dgm:choose name="Name69">
              <dgm:if name="Name70" axis="des" func="maxDepth" op="gt" val="1">
                <dgm:alg type="composite">
                  <dgm:param type="ar" val="1.2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primFontSz" for="ch" forName="desTx7" refType="primFontSz" refFor="ch" refForName="desTx1" op="equ"/>
                  <dgm:constr type="userD" refType="w" fact="0.0097"/>
                  <dgm:constr type="ctrX" for="ch" forName="dot1" refType="w" fact="0.6091"/>
                  <dgm:constr type="ctrY" for="ch" forName="dot1" refType="h" fact="0.8342"/>
                  <dgm:constr type="w" for="ch" forName="dot1" refType="userD"/>
                  <dgm:constr type="h" for="ch" forName="dot1" refType="userD"/>
                  <dgm:constr type="ctrX" for="ch" forName="dot2" refType="w" fact="0.6279"/>
                  <dgm:constr type="ctrY" for="ch" forName="dot2" refType="h" fact="0.8448"/>
                  <dgm:constr type="w" for="ch" forName="dot2" refType="userD"/>
                  <dgm:constr type="h" for="ch" forName="dot2" refType="userD"/>
                  <dgm:constr type="ctrX" for="ch" forName="dot3" refType="w" fact="0.647"/>
                  <dgm:constr type="ctrY" for="ch" forName="dot3" refType="h" fact="0.8539"/>
                  <dgm:constr type="w" for="ch" forName="dot3" refType="userD"/>
                  <dgm:constr type="h" for="ch" forName="dot3" refType="userD"/>
                  <dgm:constr type="ctrX" for="ch" forName="dot4" refType="w" fact="0.6663"/>
                  <dgm:constr type="ctrY" for="ch" forName="dot4" refType="h" fact="0.8615"/>
                  <dgm:constr type="w" for="ch" forName="dot4" refType="userD"/>
                  <dgm:constr type="h" for="ch" forName="dot4" refType="userD"/>
                  <dgm:constr type="ctrX" for="ch" forName="dot5" refType="w" fact="0.6858"/>
                  <dgm:constr type="ctrY" for="ch" forName="dot5" refType="h" fact="0.8676"/>
                  <dgm:constr type="w" for="ch" forName="dot5" refType="userD"/>
                  <dgm:constr type="h" for="ch" forName="dot5" refType="userD"/>
                  <dgm:constr type="ctrX" for="ch" forName="dot6" refType="w" fact="0.4912"/>
                  <dgm:constr type="ctrY" for="ch" forName="dot6" refType="h" fact="0.7255"/>
                  <dgm:constr type="w" for="ch" forName="dot6" refType="userD"/>
                  <dgm:constr type="h" for="ch" forName="dot6" refType="userD"/>
                  <dgm:constr type="ctrX" for="ch" forName="dot7" refType="w" fact="0.5074"/>
                  <dgm:constr type="ctrY" for="ch" forName="dot7" refType="h" fact="0.7454"/>
                  <dgm:constr type="w" for="ch" forName="dot7" refType="userD"/>
                  <dgm:constr type="h" for="ch" forName="dot7" refType="userD"/>
                  <dgm:constr type="ctrX" for="ch" forName="dot8" refType="w" fact="0.4164"/>
                  <dgm:constr type="ctrY" for="ch" forName="dot8" refType="h" fact="0.6026"/>
                  <dgm:constr type="w" for="ch" forName="dot8" refType="userD"/>
                  <dgm:constr type="h" for="ch" forName="dot8" refType="userD"/>
                  <dgm:constr type="ctrX" for="ch" forName="dot9" refType="w" fact="0.3629"/>
                  <dgm:constr type="ctrY" for="ch" forName="dot9" refType="h" fact="0.4632"/>
                  <dgm:constr type="w" for="ch" forName="dot9" refType="userD"/>
                  <dgm:constr type="h" for="ch" forName="dot9" refType="userD"/>
                  <dgm:constr type="ctrX" for="ch" forName="dot10" refType="w" fact="0.3299"/>
                  <dgm:constr type="ctrY" for="ch" forName="dot10" refType="h" fact="0.3187"/>
                  <dgm:constr type="w" for="ch" forName="dot10" refType="userD"/>
                  <dgm:constr type="h" for="ch" forName="dot10" refType="userD"/>
                  <dgm:constr type="ctrX" for="ch" forName="dot11" refType="w" fact="0.3147"/>
                  <dgm:constr type="ctrY" for="ch" forName="dot11" refType="h" fact="0.1763"/>
                  <dgm:constr type="w" for="ch" forName="dot11" refType="userD"/>
                  <dgm:constr type="h" for="ch" forName="dot11" refType="userD"/>
                  <dgm:constr type="ctrX" for="ch" forName="dotArrow1" refType="w" fact="0.3373"/>
                  <dgm:constr type="ctrY" for="ch" forName="dotArrow1" refType="h" fact="-0.0099"/>
                  <dgm:constr type="w" for="ch" forName="dotArrow1" refType="userD"/>
                  <dgm:constr type="h" for="ch" forName="dotArrow1" refType="userD"/>
                  <dgm:constr type="ctrX" for="ch" forName="dotArrow2" refType="w" fact="0.3227"/>
                  <dgm:constr type="ctrY" for="ch" forName="dotArrow2" refType="h" fact="-0.0239"/>
                  <dgm:constr type="w" for="ch" forName="dotArrow2" refType="userD"/>
                  <dgm:constr type="h" for="ch" forName="dotArrow2" refType="userD"/>
                  <dgm:constr type="ctrX" for="ch" forName="dotArrow3" refType="w" fact="0.3081"/>
                  <dgm:constr type="ctrY" for="ch" forName="dotArrow3" refType="h" fact="-0.0378"/>
                  <dgm:constr type="w" for="ch" forName="dotArrow3" refType="userD"/>
                  <dgm:constr type="h" for="ch" forName="dotArrow3" refType="userD"/>
                  <dgm:constr type="ctrX" for="ch" forName="dotArrow4" refType="w" fact="0.2935"/>
                  <dgm:constr type="ctrY" for="ch" forName="dotArrow4" refType="h" fact="-0.0239"/>
                  <dgm:constr type="w" for="ch" forName="dotArrow4" refType="userD"/>
                  <dgm:constr type="h" for="ch" forName="dotArrow4" refType="userD"/>
                  <dgm:constr type="ctrX" for="ch" forName="dotArrow5" refType="w" fact="0.2788"/>
                  <dgm:constr type="ctrY" for="ch" forName="dotArrow5" refType="h" fact="-0.0099"/>
                  <dgm:constr type="w" for="ch" forName="dotArrow5" refType="userD"/>
                  <dgm:constr type="h" for="ch" forName="dotArrow5" refType="userD"/>
                  <dgm:constr type="ctrX" for="ch" forName="dotArrow6" refType="w" fact="0.3081"/>
                  <dgm:constr type="ctrY" for="ch" forName="dotArrow6" refType="h" fact="-0.0084"/>
                  <dgm:constr type="w" for="ch" forName="dotArrow6" refType="userD"/>
                  <dgm:constr type="h" for="ch" forName="dotArrow6" refType="userD"/>
                  <dgm:constr type="ctrX" for="ch" forName="dotArrow7" refType="w" fact="0.3081"/>
                  <dgm:constr type="ctrY" for="ch" forName="dotArrow7" refType="h" fact="0.0211"/>
                  <dgm:constr type="w" for="ch" forName="dotArrow7" refType="userD"/>
                  <dgm:constr type="h" for="ch" forName="dotArrow7" refType="userD"/>
                  <dgm:constr type="r" for="ch" forName="parTx1" refType="w" fact="0.7444"/>
                  <dgm:constr type="t" for="ch" forName="parTx1" refType="h" fact="0.8856"/>
                  <dgm:constr type="w" for="ch" forName="parTx1" refType="w" fact="0.2101"/>
                  <dgm:constr type="h" for="ch" forName="parTx1" refType="h" fact="0.0704"/>
                  <dgm:constr type="ctrX" for="ch" forName="picture1" refType="w" fact="0.754"/>
                  <dgm:constr type="ctrY" for="ch" forName="picture1" refType="h" fact="0.8769"/>
                  <dgm:constr type="w" for="ch" forName="picture1" refType="w" fact="0.0974"/>
                  <dgm:constr type="h" for="ch" forName="picture1" refType="h" fact="0.1218"/>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465"/>
                  <dgm:constr type="t" for="ch" forName="parTx2" refType="h" fact="0.7956"/>
                  <dgm:constr type="w" for="ch" forName="parTx2" refType="w" fact="0.2101"/>
                  <dgm:constr type="h" for="ch" forName="parTx2" refType="h" fact="0.0704"/>
                  <dgm:constr type="ctrX" for="ch" forName="picture2" refType="w" fact="0.5561"/>
                  <dgm:constr type="ctrY" for="ch" forName="picture2" refType="h" fact="0.787"/>
                  <dgm:constr type="w" for="ch" forName="picture2" refType="w" fact="0.0974"/>
                  <dgm:constr type="h" for="ch" forName="picture2" refType="h" fact="0.1218"/>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489"/>
                  <dgm:constr type="t" for="ch" forName="parTx3" refType="h" fact="0.673"/>
                  <dgm:constr type="w" for="ch" forName="parTx3" refType="w" fact="0.2101"/>
                  <dgm:constr type="h" for="ch" forName="parTx3" refType="h" fact="0.0704"/>
                  <dgm:constr type="ctrX" for="ch" forName="picture3" refType="w" fact="0.4585"/>
                  <dgm:constr type="ctrY" for="ch" forName="picture3" refType="h" fact="0.6644"/>
                  <dgm:constr type="w" for="ch" forName="picture3" refType="w" fact="0.0974"/>
                  <dgm:constr type="h" for="ch" forName="picture3" refType="h" fact="0.1218"/>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3868"/>
                  <dgm:constr type="t" for="ch" forName="parTx4" refType="h" fact="0.538"/>
                  <dgm:constr type="w" for="ch" forName="parTx4" refType="w" fact="0.2101"/>
                  <dgm:constr type="h" for="ch" forName="parTx4" refType="h" fact="0.0704"/>
                  <dgm:constr type="ctrX" for="ch" forName="picture4" refType="w" fact="0.3963"/>
                  <dgm:constr type="ctrY" for="ch" forName="picture4" refType="h" fact="0.5294"/>
                  <dgm:constr type="w" for="ch" forName="picture4" refType="w" fact="0.0974"/>
                  <dgm:constr type="h" for="ch" forName="picture4" refType="h" fact="0.1218"/>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424"/>
                  <dgm:constr type="t" for="ch" forName="parTx5" refType="h" fact="0.3951"/>
                  <dgm:constr type="w" for="ch" forName="parTx5" refType="w" fact="0.2101"/>
                  <dgm:constr type="h" for="ch" forName="parTx5" refType="h" fact="0.0704"/>
                  <dgm:constr type="ctrX" for="ch" forName="picture5" refType="w" fact="0.352"/>
                  <dgm:constr type="ctrY" for="ch" forName="picture5" refType="h" fact="0.3864"/>
                  <dgm:constr type="w" for="ch" forName="picture5" refType="w" fact="0.0974"/>
                  <dgm:constr type="h" for="ch" forName="picture5" refType="h" fact="0.1218"/>
                  <dgm:constr type="r" for="ch" forName="desTx5" refType="l" refFor="ch" refForName="parTx5"/>
                  <dgm:constr type="l" for="ch" forName="desTx5"/>
                  <dgm:constr type="t" for="ch" forName="desTx5" refType="t" refFor="ch" refForName="parTx5"/>
                  <dgm:constr type="h" for="ch" forName="desTx5" refType="h" refFor="ch" refForName="parTx5"/>
                  <dgm:constr type="r" for="ch" forName="parTx6" refType="w" fact="0.3172"/>
                  <dgm:constr type="t" for="ch" forName="parTx6" refType="h" fact="0.2531"/>
                  <dgm:constr type="w" for="ch" forName="parTx6" refType="w" fact="0.2101"/>
                  <dgm:constr type="h" for="ch" forName="parTx6" refType="h" fact="0.0704"/>
                  <dgm:constr type="ctrX" for="ch" forName="picture6" refType="w" fact="0.3267"/>
                  <dgm:constr type="ctrY" for="ch" forName="picture6" refType="h" fact="0.2444"/>
                  <dgm:constr type="w" for="ch" forName="picture6" refType="w" fact="0.0974"/>
                  <dgm:constr type="h" for="ch" forName="picture6" refType="h" fact="0.1218"/>
                  <dgm:constr type="r" for="ch" forName="desTx6" refType="l" refFor="ch" refForName="parTx6"/>
                  <dgm:constr type="l" for="ch" forName="desTx6"/>
                  <dgm:constr type="t" for="ch" forName="desTx6" refType="t" refFor="ch" refForName="parTx6"/>
                  <dgm:constr type="h" for="ch" forName="desTx6" refType="h" refFor="ch" refForName="parTx6"/>
                  <dgm:constr type="r" for="ch" forName="parTx7" refType="w" fact="0.3034"/>
                  <dgm:constr type="t" for="ch" forName="parTx7" refType="h" fact="0.1162"/>
                  <dgm:constr type="w" for="ch" forName="parTx7" refType="w" fact="0.2101"/>
                  <dgm:constr type="h" for="ch" forName="parTx7" refType="h" fact="0.0704"/>
                  <dgm:constr type="ctrX" for="ch" forName="picture7" refType="w" fact="0.3129"/>
                  <dgm:constr type="ctrY" for="ch" forName="picture7" refType="h" fact="0.1075"/>
                  <dgm:constr type="w" for="ch" forName="picture7" refType="w" fact="0.0974"/>
                  <dgm:constr type="h" for="ch" forName="picture7" refType="h" fact="0.1218"/>
                  <dgm:constr type="r" for="ch" forName="desTx7" refType="l" refFor="ch" refForName="parTx7"/>
                  <dgm:constr type="l" for="ch" forName="desTx7"/>
                  <dgm:constr type="t" for="ch" forName="desTx7" refType="t" refFor="ch" refForName="parTx7"/>
                  <dgm:constr type="h" for="ch" forName="desTx7" refType="h" refFor="ch" refForName="parTx7"/>
                </dgm:constrLst>
              </dgm:if>
              <dgm:else name="Name71">
                <dgm:alg type="composite">
                  <dgm:param type="ar" val="1.096"/>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userD" refType="w" fact="0.0111"/>
                  <dgm:constr type="ctrX" for="ch" forName="dot1" refType="w" fact="0.5541"/>
                  <dgm:constr type="ctrY" for="ch" forName="dot1" refType="h" fact="0.8342"/>
                  <dgm:constr type="w" for="ch" forName="dot1" refType="userD"/>
                  <dgm:constr type="h" for="ch" forName="dot1" refType="userD"/>
                  <dgm:constr type="ctrX" for="ch" forName="dot2" refType="w" fact="0.5756"/>
                  <dgm:constr type="ctrY" for="ch" forName="dot2" refType="h" fact="0.8448"/>
                  <dgm:constr type="w" for="ch" forName="dot2" refType="userD"/>
                  <dgm:constr type="h" for="ch" forName="dot2" refType="userD"/>
                  <dgm:constr type="ctrX" for="ch" forName="dot3" refType="w" fact="0.5974"/>
                  <dgm:constr type="ctrY" for="ch" forName="dot3" refType="h" fact="0.8539"/>
                  <dgm:constr type="w" for="ch" forName="dot3" refType="userD"/>
                  <dgm:constr type="h" for="ch" forName="dot3" refType="userD"/>
                  <dgm:constr type="ctrX" for="ch" forName="dot4" refType="w" fact="0.6194"/>
                  <dgm:constr type="ctrY" for="ch" forName="dot4" refType="h" fact="0.8615"/>
                  <dgm:constr type="w" for="ch" forName="dot4" refType="userD"/>
                  <dgm:constr type="h" for="ch" forName="dot4" refType="userD"/>
                  <dgm:constr type="ctrX" for="ch" forName="dot5" refType="w" fact="0.6416"/>
                  <dgm:constr type="ctrY" for="ch" forName="dot5" refType="h" fact="0.8676"/>
                  <dgm:constr type="w" for="ch" forName="dot5" refType="userD"/>
                  <dgm:constr type="h" for="ch" forName="dot5" refType="userD"/>
                  <dgm:constr type="ctrX" for="ch" forName="dot6" refType="w" fact="0.4197"/>
                  <dgm:constr type="ctrY" for="ch" forName="dot6" refType="h" fact="0.7255"/>
                  <dgm:constr type="w" for="ch" forName="dot6" refType="userD"/>
                  <dgm:constr type="h" for="ch" forName="dot6" refType="userD"/>
                  <dgm:constr type="ctrX" for="ch" forName="dot7" refType="w" fact="0.4382"/>
                  <dgm:constr type="ctrY" for="ch" forName="dot7" refType="h" fact="0.7454"/>
                  <dgm:constr type="w" for="ch" forName="dot7" refType="userD"/>
                  <dgm:constr type="h" for="ch" forName="dot7" refType="userD"/>
                  <dgm:constr type="ctrX" for="ch" forName="dot8" refType="w" fact="0.3344"/>
                  <dgm:constr type="ctrY" for="ch" forName="dot8" refType="h" fact="0.6026"/>
                  <dgm:constr type="w" for="ch" forName="dot8" refType="userD"/>
                  <dgm:constr type="h" for="ch" forName="dot8" refType="userD"/>
                  <dgm:constr type="ctrX" for="ch" forName="dot9" refType="w" fact="0.2734"/>
                  <dgm:constr type="ctrY" for="ch" forName="dot9" refType="h" fact="0.4632"/>
                  <dgm:constr type="w" for="ch" forName="dot9" refType="userD"/>
                  <dgm:constr type="h" for="ch" forName="dot9" refType="userD"/>
                  <dgm:constr type="ctrX" for="ch" forName="dot10" refType="w" fact="0.2357"/>
                  <dgm:constr type="ctrY" for="ch" forName="dot10" refType="h" fact="0.3187"/>
                  <dgm:constr type="w" for="ch" forName="dot10" refType="userD"/>
                  <dgm:constr type="h" for="ch" forName="dot10" refType="userD"/>
                  <dgm:constr type="ctrX" for="ch" forName="dot11" refType="w" fact="0.2184"/>
                  <dgm:constr type="ctrY" for="ch" forName="dot11" refType="h" fact="0.1763"/>
                  <dgm:constr type="w" for="ch" forName="dot11" refType="userD"/>
                  <dgm:constr type="h" for="ch" forName="dot11" refType="userD"/>
                  <dgm:constr type="ctrX" for="ch" forName="dotArrow1" refType="w" fact="0.2442"/>
                  <dgm:constr type="ctrY" for="ch" forName="dotArrow1" refType="h" fact="-0.0099"/>
                  <dgm:constr type="w" for="ch" forName="dotArrow1" refType="userD"/>
                  <dgm:constr type="h" for="ch" forName="dotArrow1" refType="userD"/>
                  <dgm:constr type="ctrX" for="ch" forName="dotArrow2" refType="w" fact="0.2275"/>
                  <dgm:constr type="ctrY" for="ch" forName="dotArrow2" refType="h" fact="-0.0239"/>
                  <dgm:constr type="w" for="ch" forName="dotArrow2" refType="userD"/>
                  <dgm:constr type="h" for="ch" forName="dotArrow2" refType="userD"/>
                  <dgm:constr type="ctrX" for="ch" forName="dotArrow3" refType="w" fact="0.2108"/>
                  <dgm:constr type="ctrY" for="ch" forName="dotArrow3" refType="h" fact="-0.0378"/>
                  <dgm:constr type="w" for="ch" forName="dotArrow3" refType="userD"/>
                  <dgm:constr type="h" for="ch" forName="dotArrow3" refType="userD"/>
                  <dgm:constr type="ctrX" for="ch" forName="dotArrow4" refType="w" fact="0.1942"/>
                  <dgm:constr type="ctrY" for="ch" forName="dotArrow4" refType="h" fact="-0.0239"/>
                  <dgm:constr type="w" for="ch" forName="dotArrow4" refType="userD"/>
                  <dgm:constr type="h" for="ch" forName="dotArrow4" refType="userD"/>
                  <dgm:constr type="ctrX" for="ch" forName="dotArrow5" refType="w" fact="0.1775"/>
                  <dgm:constr type="ctrY" for="ch" forName="dotArrow5" refType="h" fact="-0.0099"/>
                  <dgm:constr type="w" for="ch" forName="dotArrow5" refType="userD"/>
                  <dgm:constr type="h" for="ch" forName="dotArrow5" refType="userD"/>
                  <dgm:constr type="ctrX" for="ch" forName="dotArrow6" refType="w" fact="0.2108"/>
                  <dgm:constr type="ctrY" for="ch" forName="dotArrow6" refType="h" fact="-0.0084"/>
                  <dgm:constr type="w" for="ch" forName="dotArrow6" refType="userD"/>
                  <dgm:constr type="h" for="ch" forName="dotArrow6" refType="userD"/>
                  <dgm:constr type="ctrX" for="ch" forName="dotArrow7" refType="w" fact="0.2108"/>
                  <dgm:constr type="ctrY" for="ch" forName="dotArrow7" refType="h" fact="0.0211"/>
                  <dgm:constr type="w" for="ch" forName="dotArrow7" refType="userD"/>
                  <dgm:constr type="h" for="ch" forName="dotArrow7" refType="userD"/>
                  <dgm:constr type="r" for="ch" forName="parTx1" refType="w" fact="0.7085"/>
                  <dgm:constr type="t" for="ch" forName="parTx1" refType="h" fact="0.8845"/>
                  <dgm:constr type="w" for="ch" forName="parTx1" refType="w" fact="0.2396"/>
                  <dgm:constr type="h" for="ch" forName="parTx1" refType="h" fact="0.0704"/>
                  <dgm:constr type="ctrX" for="ch" forName="picture1" refType="w" fact="0.7194"/>
                  <dgm:constr type="ctrY" for="ch" forName="picture1" refType="h" fact="0.8769"/>
                  <dgm:constr type="w" for="ch" forName="picture1" refType="w" fact="0.1111"/>
                  <dgm:constr type="h" for="ch" forName="picture1" refType="h" fact="0.1218"/>
                  <dgm:constr type="r" for="ch" forName="parTx2" refType="w" fact="0.4828"/>
                  <dgm:constr type="t" for="ch" forName="parTx2" refType="h" fact="0.7946"/>
                  <dgm:constr type="w" for="ch" forName="parTx2" refType="w" fact="0.2396"/>
                  <dgm:constr type="h" for="ch" forName="parTx2" refType="h" fact="0.0704"/>
                  <dgm:constr type="ctrX" for="ch" forName="picture2" refType="w" fact="0.4937"/>
                  <dgm:constr type="ctrY" for="ch" forName="picture2" refType="h" fact="0.787"/>
                  <dgm:constr type="w" for="ch" forName="picture2" refType="w" fact="0.1111"/>
                  <dgm:constr type="h" for="ch" forName="picture2" refType="h" fact="0.1218"/>
                  <dgm:constr type="r" for="ch" forName="parTx3" refType="w" fact="0.3715"/>
                  <dgm:constr type="t" for="ch" forName="parTx3" refType="h" fact="0.672"/>
                  <dgm:constr type="w" for="ch" forName="parTx3" refType="w" fact="0.2396"/>
                  <dgm:constr type="h" for="ch" forName="parTx3" refType="h" fact="0.0704"/>
                  <dgm:constr type="ctrX" for="ch" forName="picture3" refType="w" fact="0.3824"/>
                  <dgm:constr type="ctrY" for="ch" forName="picture3" refType="h" fact="0.6644"/>
                  <dgm:constr type="w" for="ch" forName="picture3" refType="w" fact="0.1111"/>
                  <dgm:constr type="h" for="ch" forName="picture3" refType="h" fact="0.1218"/>
                  <dgm:constr type="r" for="ch" forName="parTx4" refType="w" fact="0.3006"/>
                  <dgm:constr type="t" for="ch" forName="parTx4" refType="h" fact="0.5369"/>
                  <dgm:constr type="w" for="ch" forName="parTx4" refType="w" fact="0.2396"/>
                  <dgm:constr type="h" for="ch" forName="parTx4" refType="h" fact="0.0704"/>
                  <dgm:constr type="ctrX" for="ch" forName="picture4" refType="w" fact="0.3115"/>
                  <dgm:constr type="ctrY" for="ch" forName="picture4" refType="h" fact="0.5294"/>
                  <dgm:constr type="w" for="ch" forName="picture4" refType="w" fact="0.1111"/>
                  <dgm:constr type="h" for="ch" forName="picture4" refType="h" fact="0.1218"/>
                  <dgm:constr type="r" for="ch" forName="parTx5" refType="w" fact="0.25"/>
                  <dgm:constr type="t" for="ch" forName="parTx5" refType="h" fact="0.394"/>
                  <dgm:constr type="w" for="ch" forName="parTx5" refType="w" fact="0.2396"/>
                  <dgm:constr type="h" for="ch" forName="parTx5" refType="h" fact="0.0704"/>
                  <dgm:constr type="ctrX" for="ch" forName="picture5" refType="w" fact="0.2609"/>
                  <dgm:constr type="ctrY" for="ch" forName="picture5" refType="h" fact="0.3864"/>
                  <dgm:constr type="w" for="ch" forName="picture5" refType="w" fact="0.1111"/>
                  <dgm:constr type="h" for="ch" forName="picture5" refType="h" fact="0.1218"/>
                  <dgm:constr type="r" for="ch" forName="parTx6" refType="w" fact="0.2212"/>
                  <dgm:constr type="t" for="ch" forName="parTx6" refType="h" fact="0.252"/>
                  <dgm:constr type="w" for="ch" forName="parTx6" refType="w" fact="0.2396"/>
                  <dgm:constr type="h" for="ch" forName="parTx6" refType="h" fact="0.0704"/>
                  <dgm:constr type="ctrX" for="ch" forName="picture6" refType="w" fact="0.2321"/>
                  <dgm:constr type="ctrY" for="ch" forName="picture6" refType="h" fact="0.2444"/>
                  <dgm:constr type="w" for="ch" forName="picture6" refType="w" fact="0.1111"/>
                  <dgm:constr type="h" for="ch" forName="picture6" refType="h" fact="0.1218"/>
                  <dgm:constr type="r" for="ch" forName="parTx7" refType="w" fact="0.2055"/>
                  <dgm:constr type="t" for="ch" forName="parTx7" refType="h" fact="0.1151"/>
                  <dgm:constr type="w" for="ch" forName="parTx7" refType="w" fact="0.2396"/>
                  <dgm:constr type="h" for="ch" forName="parTx7" refType="h" fact="0.0704"/>
                  <dgm:constr type="ctrX" for="ch" forName="picture7" refType="w" fact="0.2164"/>
                  <dgm:constr type="ctrY" for="ch" forName="picture7" refType="h" fact="0.1075"/>
                  <dgm:constr type="w" for="ch" forName="picture7" refType="w" fact="0.1111"/>
                  <dgm:constr type="h" for="ch" forName="picture7" refType="h" fact="0.1218"/>
                </dgm:constrLst>
              </dgm:else>
            </dgm:choose>
          </dgm:else>
        </dgm:choose>
      </dgm:else>
    </dgm:choose>
    <dgm:forEach name="wrapper" axis="self" ptType="parTrans">
      <dgm:forEach name="wrapper2" axis="self" ptType="sibTrans" st="2">
        <dgm:forEach name="imageRepeat" axis="self">
          <dgm:layoutNode name="imageRepeatNode" styleLbl="fgImgPlace1">
            <dgm:alg type="sp"/>
            <dgm:shape xmlns:r="http://schemas.openxmlformats.org/officeDocument/2006/relationships" type="ellipse" r:blip="" blipPhldr="1">
              <dgm:adjLst/>
            </dgm:shape>
            <dgm:presOf axis="self"/>
          </dgm:layoutNode>
        </dgm:forEach>
      </dgm:forEach>
    </dgm:forEach>
    <dgm:choose name="Name72">
      <dgm:if name="Name73" axis="ch" ptType="node" func="cnt" op="gte" val="2">
        <dgm:layoutNode name="dot1" styleLbl="alignNode1">
          <dgm:alg type="sp"/>
          <dgm:shape xmlns:r="http://schemas.openxmlformats.org/officeDocument/2006/relationships" type="ellipse" r:blip="">
            <dgm:adjLst/>
          </dgm:shape>
          <dgm:presOf/>
        </dgm:layoutNode>
        <dgm:layoutNode name="dot2" styleLbl="alignNode1">
          <dgm:alg type="sp"/>
          <dgm:shape xmlns:r="http://schemas.openxmlformats.org/officeDocument/2006/relationships" type="ellipse" r:blip="">
            <dgm:adjLst/>
          </dgm:shape>
          <dgm:presOf/>
        </dgm:layoutNode>
        <dgm:layoutNode name="dot3" styleLbl="alignNode1">
          <dgm:alg type="sp"/>
          <dgm:shape xmlns:r="http://schemas.openxmlformats.org/officeDocument/2006/relationships" type="ellipse" r:blip="">
            <dgm:adjLst/>
          </dgm:shape>
          <dgm:presOf/>
        </dgm:layoutNode>
      </dgm:if>
      <dgm:else name="Name74"/>
    </dgm:choose>
    <dgm:choose name="Name75">
      <dgm:if name="Name76" axis="ch" ptType="node" func="cnt" op="gte" val="3">
        <dgm:layoutNode name="dot4" styleLbl="alignNode1">
          <dgm:alg type="sp"/>
          <dgm:shape xmlns:r="http://schemas.openxmlformats.org/officeDocument/2006/relationships" type="ellipse" r:blip="">
            <dgm:adjLst/>
          </dgm:shape>
          <dgm:presOf/>
        </dgm:layoutNode>
        <dgm:layoutNode name="dot5" styleLbl="alignNode1">
          <dgm:alg type="sp"/>
          <dgm:shape xmlns:r="http://schemas.openxmlformats.org/officeDocument/2006/relationships" type="ellipse" r:blip="">
            <dgm:adjLst/>
          </dgm:shape>
          <dgm:presOf/>
        </dgm:layoutNode>
      </dgm:if>
      <dgm:else name="Name77"/>
    </dgm:choose>
    <dgm:choose name="Name78">
      <dgm:if name="Name79" axis="ch" ptType="node" func="cnt" op="gte" val="4">
        <dgm:layoutNode name="dot6" styleLbl="alignNode1">
          <dgm:alg type="sp"/>
          <dgm:shape xmlns:r="http://schemas.openxmlformats.org/officeDocument/2006/relationships" type="ellipse" r:blip="">
            <dgm:adjLst/>
          </dgm:shape>
          <dgm:presOf/>
        </dgm:layoutNode>
      </dgm:if>
      <dgm:else name="Name80"/>
    </dgm:choose>
    <dgm:choose name="Name81">
      <dgm:if name="Name82" axis="ch" ptType="node" func="cnt" op="gte" val="5">
        <dgm:layoutNode name="dot7" styleLbl="alignNode1">
          <dgm:alg type="sp"/>
          <dgm:shape xmlns:r="http://schemas.openxmlformats.org/officeDocument/2006/relationships" type="ellipse" r:blip="">
            <dgm:adjLst/>
          </dgm:shape>
          <dgm:presOf/>
        </dgm:layoutNode>
        <dgm:layoutNode name="dot8" styleLbl="alignNode1">
          <dgm:alg type="sp"/>
          <dgm:shape xmlns:r="http://schemas.openxmlformats.org/officeDocument/2006/relationships" type="ellipse" r:blip="">
            <dgm:adjLst/>
          </dgm:shape>
          <dgm:presOf/>
        </dgm:layoutNode>
      </dgm:if>
      <dgm:else name="Name83"/>
    </dgm:choose>
    <dgm:choose name="Name84">
      <dgm:if name="Name85" axis="ch" ptType="node" func="cnt" op="gte" val="6">
        <dgm:layoutNode name="dot9" styleLbl="alignNode1">
          <dgm:alg type="sp"/>
          <dgm:shape xmlns:r="http://schemas.openxmlformats.org/officeDocument/2006/relationships" type="ellipse" r:blip="">
            <dgm:adjLst/>
          </dgm:shape>
          <dgm:presOf/>
        </dgm:layoutNode>
        <dgm:layoutNode name="dot10" styleLbl="alignNode1">
          <dgm:alg type="sp"/>
          <dgm:shape xmlns:r="http://schemas.openxmlformats.org/officeDocument/2006/relationships" type="ellipse" r:blip="">
            <dgm:adjLst/>
          </dgm:shape>
          <dgm:presOf/>
        </dgm:layoutNode>
      </dgm:if>
      <dgm:else name="Name86"/>
    </dgm:choose>
    <dgm:choose name="Name87">
      <dgm:if name="Name88" axis="ch" ptType="node" func="cnt" op="gte" val="7">
        <dgm:layoutNode name="dot11" styleLbl="alignNode1">
          <dgm:alg type="sp"/>
          <dgm:shape xmlns:r="http://schemas.openxmlformats.org/officeDocument/2006/relationships" type="ellipse" r:blip="">
            <dgm:adjLst/>
          </dgm:shape>
          <dgm:presOf/>
        </dgm:layoutNode>
      </dgm:if>
      <dgm:else name="Name89"/>
    </dgm:choose>
    <dgm:choose name="Name90">
      <dgm:if name="Name91" axis="ch" ptType="node" func="cnt" op="gte" val="2">
        <dgm:layoutNode name="dotArrow1" styleLbl="alignNode1">
          <dgm:alg type="sp"/>
          <dgm:shape xmlns:r="http://schemas.openxmlformats.org/officeDocument/2006/relationships" type="ellipse" r:blip="">
            <dgm:adjLst/>
          </dgm:shape>
          <dgm:presOf/>
        </dgm:layoutNode>
        <dgm:layoutNode name="dotArrow2" styleLbl="alignNode1">
          <dgm:alg type="sp"/>
          <dgm:shape xmlns:r="http://schemas.openxmlformats.org/officeDocument/2006/relationships" type="ellipse" r:blip="">
            <dgm:adjLst/>
          </dgm:shape>
          <dgm:presOf/>
        </dgm:layoutNode>
        <dgm:layoutNode name="dotArrow3" styleLbl="alignNode1">
          <dgm:alg type="sp"/>
          <dgm:shape xmlns:r="http://schemas.openxmlformats.org/officeDocument/2006/relationships" type="ellipse" r:blip="">
            <dgm:adjLst/>
          </dgm:shape>
          <dgm:presOf/>
        </dgm:layoutNode>
        <dgm:layoutNode name="dotArrow4" styleLbl="alignNode1">
          <dgm:alg type="sp"/>
          <dgm:shape xmlns:r="http://schemas.openxmlformats.org/officeDocument/2006/relationships" type="ellipse" r:blip="">
            <dgm:adjLst/>
          </dgm:shape>
          <dgm:presOf/>
        </dgm:layoutNode>
        <dgm:layoutNode name="dotArrow5" styleLbl="alignNode1">
          <dgm:alg type="sp"/>
          <dgm:shape xmlns:r="http://schemas.openxmlformats.org/officeDocument/2006/relationships" type="ellipse" r:blip="">
            <dgm:adjLst/>
          </dgm:shape>
          <dgm:presOf/>
        </dgm:layoutNode>
        <dgm:layoutNode name="dotArrow6" styleLbl="alignNode1">
          <dgm:alg type="sp"/>
          <dgm:shape xmlns:r="http://schemas.openxmlformats.org/officeDocument/2006/relationships" type="ellipse" r:blip="">
            <dgm:adjLst/>
          </dgm:shape>
          <dgm:presOf/>
        </dgm:layoutNode>
        <dgm:layoutNode name="dotArrow7" styleLbl="alignNode1">
          <dgm:alg type="sp"/>
          <dgm:shape xmlns:r="http://schemas.openxmlformats.org/officeDocument/2006/relationships" type="ellipse" r:blip="">
            <dgm:adjLst/>
          </dgm:shape>
          <dgm:presOf/>
        </dgm:layoutNode>
      </dgm:if>
      <dgm:else name="Name92"/>
    </dgm:choose>
    <dgm:forEach name="Name93" axis="ch" ptType="node" cnt="1">
      <dgm:layoutNode name="parTx1">
        <dgm:choose name="Name94">
          <dgm:if name="Name95" func="var" arg="dir" op="equ" val="norm">
            <dgm:alg type="tx">
              <dgm:param type="parTxLTRAlign" val="l"/>
              <dgm:param type="parTxRTLAlign" val="r"/>
            </dgm:alg>
          </dgm:if>
          <dgm:else name="Name96">
            <dgm:alg type="tx">
              <dgm:param type="parTxLTRAlign" val="r"/>
              <dgm:param type="parTxRTLAlign" val="l"/>
            </dgm:alg>
          </dgm:else>
        </dgm:choose>
        <dgm:shape xmlns:r="http://schemas.openxmlformats.org/officeDocument/2006/relationships" type="roundRect" r:blip="">
          <dgm:adjLst/>
        </dgm:shape>
        <dgm:presOf axis="self" ptType="node"/>
        <dgm:choose name="Name97">
          <dgm:if name="Name98" func="var" arg="dir" op="equ" val="norm">
            <dgm:constrLst>
              <dgm:constr type="lMarg" refType="w" fact="0.6"/>
              <dgm:constr type="rMarg" refType="primFontSz" fact="0.3"/>
              <dgm:constr type="tMarg" refType="primFontSz" fact="0.3"/>
              <dgm:constr type="bMarg" refType="primFontSz" fact="0.3"/>
            </dgm:constrLst>
          </dgm:if>
          <dgm:else name="Name99">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00">
        <dgm:if name="Name101" axis="ch" ptType="node" func="cnt" op="gte" val="1">
          <dgm:layoutNode name="desTx1" styleLbl="revTx">
            <dgm:varLst>
              <dgm:bulletEnabled val="1"/>
            </dgm:varLst>
            <dgm:choose name="Name102">
              <dgm:if name="Name103" func="var" arg="dir" op="equ" val="norm">
                <dgm:choose name="Name104">
                  <dgm:if name="Name105" axis="ch" ptType="node" func="cnt" op="gte" val="2">
                    <dgm:alg type="tx">
                      <dgm:param type="parTxLTRAlign" val="l"/>
                      <dgm:param type="parTxRTLAlign" val="l"/>
                      <dgm:param type="stBulletLvl" val="1"/>
                    </dgm:alg>
                  </dgm:if>
                  <dgm:else name="Name106">
                    <dgm:alg type="tx">
                      <dgm:param type="parTxLTRAlign" val="l"/>
                      <dgm:param type="parTxRTLAlign" val="l"/>
                    </dgm:alg>
                  </dgm:else>
                </dgm:choose>
              </dgm:if>
              <dgm:else name="Name107">
                <dgm:choose name="Name108">
                  <dgm:if name="Name109" axis="ch" ptType="node" func="cnt" op="gte" val="2">
                    <dgm:alg type="tx">
                      <dgm:param type="parTxLTRAlign" val="r"/>
                      <dgm:param type="parTxRTLAlign" val="r"/>
                      <dgm:param type="shpTxLTRAlignCh" val="r"/>
                      <dgm:param type="shpTxRTLAlignCh" val="r"/>
                      <dgm:param type="stBulletLvl" val="1"/>
                    </dgm:alg>
                  </dgm:if>
                  <dgm:else name="Name110">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11"/>
      </dgm:choose>
    </dgm:forEach>
    <dgm:forEach name="Name112" axis="ch" ptType="sibTrans" hideLastTrans="0" cnt="1">
      <dgm:layoutNode name="picture1">
        <dgm:alg type="sp"/>
        <dgm:shape xmlns:r="http://schemas.openxmlformats.org/officeDocument/2006/relationships" r:blip="">
          <dgm:adjLst/>
        </dgm:shape>
        <dgm:presOf/>
        <dgm:constrLst/>
        <dgm:forEach name="Name113" ref="imageRepeat"/>
      </dgm:layoutNode>
    </dgm:forEach>
    <dgm:forEach name="Name114" axis="ch" ptType="node" st="2" cnt="1">
      <dgm:layoutNode name="parTx2">
        <dgm:choose name="Name115">
          <dgm:if name="Name116" func="var" arg="dir" op="equ" val="norm">
            <dgm:alg type="tx">
              <dgm:param type="parTxLTRAlign" val="l"/>
              <dgm:param type="parTxRTLAlign" val="r"/>
            </dgm:alg>
          </dgm:if>
          <dgm:else name="Name117">
            <dgm:alg type="tx">
              <dgm:param type="parTxLTRAlign" val="r"/>
              <dgm:param type="parTxRTLAlign" val="l"/>
            </dgm:alg>
          </dgm:else>
        </dgm:choose>
        <dgm:shape xmlns:r="http://schemas.openxmlformats.org/officeDocument/2006/relationships" type="roundRect" r:blip="">
          <dgm:adjLst/>
        </dgm:shape>
        <dgm:presOf axis="self" ptType="node"/>
        <dgm:choose name="Name118">
          <dgm:if name="Name119" func="var" arg="dir" op="equ" val="norm">
            <dgm:constrLst>
              <dgm:constr type="lMarg" refType="w" fact="0.6"/>
              <dgm:constr type="rMarg" refType="primFontSz" fact="0.3"/>
              <dgm:constr type="tMarg" refType="primFontSz" fact="0.3"/>
              <dgm:constr type="bMarg" refType="primFontSz" fact="0.3"/>
            </dgm:constrLst>
          </dgm:if>
          <dgm:else name="Name120">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21">
        <dgm:if name="Name122" axis="ch" ptType="node" func="cnt" op="gte" val="1">
          <dgm:layoutNode name="desTx2" styleLbl="revTx">
            <dgm:varLst>
              <dgm:bulletEnabled val="1"/>
            </dgm:varLst>
            <dgm:choose name="Name123">
              <dgm:if name="Name124" func="var" arg="dir" op="equ" val="norm">
                <dgm:choose name="Name125">
                  <dgm:if name="Name126" axis="ch" ptType="node" func="cnt" op="gte" val="2">
                    <dgm:alg type="tx">
                      <dgm:param type="parTxLTRAlign" val="l"/>
                      <dgm:param type="parTxRTLAlign" val="l"/>
                      <dgm:param type="stBulletLvl" val="1"/>
                    </dgm:alg>
                  </dgm:if>
                  <dgm:else name="Name127">
                    <dgm:alg type="tx">
                      <dgm:param type="parTxLTRAlign" val="l"/>
                      <dgm:param type="parTxRTLAlign" val="l"/>
                    </dgm:alg>
                  </dgm:else>
                </dgm:choose>
              </dgm:if>
              <dgm:else name="Name128">
                <dgm:choose name="Name129">
                  <dgm:if name="Name130" axis="ch" ptType="node" func="cnt" op="gte" val="2">
                    <dgm:alg type="tx">
                      <dgm:param type="parTxLTRAlign" val="r"/>
                      <dgm:param type="parTxRTLAlign" val="r"/>
                      <dgm:param type="shpTxLTRAlignCh" val="r"/>
                      <dgm:param type="shpTxRTLAlignCh" val="r"/>
                      <dgm:param type="stBulletLvl" val="1"/>
                    </dgm:alg>
                  </dgm:if>
                  <dgm:else name="Name131">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32"/>
      </dgm:choose>
    </dgm:forEach>
    <dgm:forEach name="Name133" axis="ch" ptType="sibTrans" hideLastTrans="0" st="2" cnt="1">
      <dgm:layoutNode name="picture2">
        <dgm:alg type="sp"/>
        <dgm:shape xmlns:r="http://schemas.openxmlformats.org/officeDocument/2006/relationships" r:blip="">
          <dgm:adjLst/>
        </dgm:shape>
        <dgm:presOf/>
        <dgm:constrLst/>
        <dgm:forEach name="Name134" ref="imageRepeat"/>
      </dgm:layoutNode>
    </dgm:forEach>
    <dgm:forEach name="Name135" axis="ch" ptType="node" st="3" cnt="1">
      <dgm:layoutNode name="parTx3">
        <dgm:choose name="Name136">
          <dgm:if name="Name137" func="var" arg="dir" op="equ" val="norm">
            <dgm:alg type="tx">
              <dgm:param type="parTxLTRAlign" val="l"/>
              <dgm:param type="parTxRTLAlign" val="r"/>
            </dgm:alg>
          </dgm:if>
          <dgm:else name="Name138">
            <dgm:alg type="tx">
              <dgm:param type="parTxLTRAlign" val="r"/>
              <dgm:param type="parTxRTLAlign" val="l"/>
            </dgm:alg>
          </dgm:else>
        </dgm:choose>
        <dgm:shape xmlns:r="http://schemas.openxmlformats.org/officeDocument/2006/relationships" type="roundRect" r:blip="">
          <dgm:adjLst/>
        </dgm:shape>
        <dgm:presOf axis="self" ptType="node"/>
        <dgm:choose name="Name139">
          <dgm:if name="Name140" func="var" arg="dir" op="equ" val="norm">
            <dgm:constrLst>
              <dgm:constr type="lMarg" refType="w" fact="0.6"/>
              <dgm:constr type="rMarg" refType="primFontSz" fact="0.3"/>
              <dgm:constr type="tMarg" refType="primFontSz" fact="0.3"/>
              <dgm:constr type="bMarg" refType="primFontSz" fact="0.3"/>
            </dgm:constrLst>
          </dgm:if>
          <dgm:else name="Name141">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42">
        <dgm:if name="Name143" axis="ch" ptType="node" func="cnt" op="gte" val="1">
          <dgm:layoutNode name="desTx3" styleLbl="revTx">
            <dgm:varLst>
              <dgm:bulletEnabled val="1"/>
            </dgm:varLst>
            <dgm:choose name="Name144">
              <dgm:if name="Name145" func="var" arg="dir" op="equ" val="norm">
                <dgm:choose name="Name146">
                  <dgm:if name="Name147" axis="ch" ptType="node" func="cnt" op="gte" val="2">
                    <dgm:alg type="tx">
                      <dgm:param type="parTxLTRAlign" val="l"/>
                      <dgm:param type="parTxRTLAlign" val="l"/>
                      <dgm:param type="stBulletLvl" val="1"/>
                    </dgm:alg>
                  </dgm:if>
                  <dgm:else name="Name148">
                    <dgm:alg type="tx">
                      <dgm:param type="parTxLTRAlign" val="l"/>
                      <dgm:param type="parTxRTLAlign" val="l"/>
                    </dgm:alg>
                  </dgm:else>
                </dgm:choose>
              </dgm:if>
              <dgm:else name="Name149">
                <dgm:choose name="Name150">
                  <dgm:if name="Name151" axis="ch" ptType="node" func="cnt" op="gte" val="2">
                    <dgm:alg type="tx">
                      <dgm:param type="parTxLTRAlign" val="r"/>
                      <dgm:param type="parTxRTLAlign" val="r"/>
                      <dgm:param type="shpTxLTRAlignCh" val="r"/>
                      <dgm:param type="shpTxRTLAlignCh" val="r"/>
                      <dgm:param type="stBulletLvl" val="1"/>
                    </dgm:alg>
                  </dgm:if>
                  <dgm:else name="Name152">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53"/>
      </dgm:choose>
    </dgm:forEach>
    <dgm:forEach name="Name154" axis="ch" ptType="sibTrans" hideLastTrans="0" st="3" cnt="1">
      <dgm:layoutNode name="picture3">
        <dgm:alg type="sp"/>
        <dgm:shape xmlns:r="http://schemas.openxmlformats.org/officeDocument/2006/relationships" r:blip="">
          <dgm:adjLst/>
        </dgm:shape>
        <dgm:presOf/>
        <dgm:constrLst/>
        <dgm:forEach name="Name155" ref="imageRepeat"/>
      </dgm:layoutNode>
    </dgm:forEach>
    <dgm:forEach name="Name156" axis="ch" ptType="node" st="4" cnt="1">
      <dgm:layoutNode name="parTx4">
        <dgm:choose name="Name157">
          <dgm:if name="Name158" func="var" arg="dir" op="equ" val="norm">
            <dgm:alg type="tx">
              <dgm:param type="parTxLTRAlign" val="l"/>
              <dgm:param type="parTxRTLAlign" val="r"/>
            </dgm:alg>
          </dgm:if>
          <dgm:else name="Name159">
            <dgm:alg type="tx">
              <dgm:param type="parTxLTRAlign" val="r"/>
              <dgm:param type="parTxRTLAlign" val="l"/>
            </dgm:alg>
          </dgm:else>
        </dgm:choose>
        <dgm:shape xmlns:r="http://schemas.openxmlformats.org/officeDocument/2006/relationships" type="roundRect" r:blip="">
          <dgm:adjLst/>
        </dgm:shape>
        <dgm:presOf axis="self" ptType="node"/>
        <dgm:choose name="Name160">
          <dgm:if name="Name161" func="var" arg="dir" op="equ" val="norm">
            <dgm:constrLst>
              <dgm:constr type="lMarg" refType="w" fact="0.6"/>
              <dgm:constr type="rMarg" refType="primFontSz" fact="0.3"/>
              <dgm:constr type="tMarg" refType="primFontSz" fact="0.3"/>
              <dgm:constr type="bMarg" refType="primFontSz" fact="0.3"/>
            </dgm:constrLst>
          </dgm:if>
          <dgm:else name="Name162">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63">
        <dgm:if name="Name164" axis="ch" ptType="node" func="cnt" op="gte" val="1">
          <dgm:layoutNode name="desTx4" styleLbl="revTx">
            <dgm:varLst>
              <dgm:bulletEnabled val="1"/>
            </dgm:varLst>
            <dgm:choose name="Name165">
              <dgm:if name="Name166" func="var" arg="dir" op="equ" val="norm">
                <dgm:choose name="Name167">
                  <dgm:if name="Name168" axis="ch" ptType="node" func="cnt" op="gte" val="2">
                    <dgm:alg type="tx">
                      <dgm:param type="parTxLTRAlign" val="l"/>
                      <dgm:param type="parTxRTLAlign" val="l"/>
                      <dgm:param type="stBulletLvl" val="1"/>
                    </dgm:alg>
                  </dgm:if>
                  <dgm:else name="Name169">
                    <dgm:alg type="tx">
                      <dgm:param type="parTxLTRAlign" val="l"/>
                      <dgm:param type="parTxRTLAlign" val="l"/>
                    </dgm:alg>
                  </dgm:else>
                </dgm:choose>
              </dgm:if>
              <dgm:else name="Name170">
                <dgm:choose name="Name171">
                  <dgm:if name="Name172" axis="ch" ptType="node" func="cnt" op="gte" val="2">
                    <dgm:alg type="tx">
                      <dgm:param type="parTxLTRAlign" val="r"/>
                      <dgm:param type="parTxRTLAlign" val="r"/>
                      <dgm:param type="shpTxLTRAlignCh" val="r"/>
                      <dgm:param type="shpTxRTLAlignCh" val="r"/>
                      <dgm:param type="stBulletLvl" val="1"/>
                    </dgm:alg>
                  </dgm:if>
                  <dgm:else name="Name173">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74"/>
      </dgm:choose>
    </dgm:forEach>
    <dgm:forEach name="Name175" axis="ch" ptType="sibTrans" hideLastTrans="0" st="4" cnt="1">
      <dgm:layoutNode name="picture4">
        <dgm:alg type="sp"/>
        <dgm:shape xmlns:r="http://schemas.openxmlformats.org/officeDocument/2006/relationships" r:blip="">
          <dgm:adjLst/>
        </dgm:shape>
        <dgm:presOf/>
        <dgm:constrLst/>
        <dgm:forEach name="Name176" ref="imageRepeat"/>
      </dgm:layoutNode>
    </dgm:forEach>
    <dgm:forEach name="Name177" axis="ch" ptType="node" st="5" cnt="1">
      <dgm:layoutNode name="parTx5">
        <dgm:choose name="Name178">
          <dgm:if name="Name179" func="var" arg="dir" op="equ" val="norm">
            <dgm:alg type="tx">
              <dgm:param type="parTxLTRAlign" val="l"/>
              <dgm:param type="parTxRTLAlign" val="r"/>
            </dgm:alg>
          </dgm:if>
          <dgm:else name="Name180">
            <dgm:alg type="tx">
              <dgm:param type="parTxLTRAlign" val="r"/>
              <dgm:param type="parTxRTLAlign" val="l"/>
            </dgm:alg>
          </dgm:else>
        </dgm:choose>
        <dgm:shape xmlns:r="http://schemas.openxmlformats.org/officeDocument/2006/relationships" type="roundRect" r:blip="">
          <dgm:adjLst/>
        </dgm:shape>
        <dgm:presOf axis="self" ptType="node"/>
        <dgm:choose name="Name181">
          <dgm:if name="Name182" func="var" arg="dir" op="equ" val="norm">
            <dgm:constrLst>
              <dgm:constr type="lMarg" refType="w" fact="0.6"/>
              <dgm:constr type="rMarg" refType="primFontSz" fact="0.3"/>
              <dgm:constr type="tMarg" refType="primFontSz" fact="0.3"/>
              <dgm:constr type="bMarg" refType="primFontSz" fact="0.3"/>
            </dgm:constrLst>
          </dgm:if>
          <dgm:else name="Name183">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84">
        <dgm:if name="Name185" axis="ch" ptType="node" func="cnt" op="gte" val="1">
          <dgm:layoutNode name="desTx5" styleLbl="revTx">
            <dgm:varLst>
              <dgm:bulletEnabled val="1"/>
            </dgm:varLst>
            <dgm:choose name="Name186">
              <dgm:if name="Name187" func="var" arg="dir" op="equ" val="norm">
                <dgm:choose name="Name188">
                  <dgm:if name="Name189" axis="ch" ptType="node" func="cnt" op="gte" val="2">
                    <dgm:alg type="tx">
                      <dgm:param type="parTxLTRAlign" val="l"/>
                      <dgm:param type="parTxRTLAlign" val="l"/>
                      <dgm:param type="stBulletLvl" val="1"/>
                    </dgm:alg>
                  </dgm:if>
                  <dgm:else name="Name190">
                    <dgm:alg type="tx">
                      <dgm:param type="parTxLTRAlign" val="l"/>
                      <dgm:param type="parTxRTLAlign" val="l"/>
                    </dgm:alg>
                  </dgm:else>
                </dgm:choose>
              </dgm:if>
              <dgm:else name="Name191">
                <dgm:choose name="Name192">
                  <dgm:if name="Name193" axis="ch" ptType="node" func="cnt" op="gte" val="2">
                    <dgm:alg type="tx">
                      <dgm:param type="parTxLTRAlign" val="r"/>
                      <dgm:param type="parTxRTLAlign" val="r"/>
                      <dgm:param type="shpTxLTRAlignCh" val="r"/>
                      <dgm:param type="shpTxRTLAlignCh" val="r"/>
                      <dgm:param type="stBulletLvl" val="1"/>
                    </dgm:alg>
                  </dgm:if>
                  <dgm:else name="Name194">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95"/>
      </dgm:choose>
    </dgm:forEach>
    <dgm:forEach name="Name196" axis="ch" ptType="sibTrans" hideLastTrans="0" st="5" cnt="1">
      <dgm:layoutNode name="picture5">
        <dgm:alg type="sp"/>
        <dgm:shape xmlns:r="http://schemas.openxmlformats.org/officeDocument/2006/relationships" r:blip="">
          <dgm:adjLst/>
        </dgm:shape>
        <dgm:presOf/>
        <dgm:constrLst/>
        <dgm:forEach name="Name197" ref="imageRepeat"/>
      </dgm:layoutNode>
    </dgm:forEach>
    <dgm:forEach name="Name198" axis="ch" ptType="node" st="6" cnt="1">
      <dgm:layoutNode name="parTx6">
        <dgm:choose name="Name199">
          <dgm:if name="Name200" func="var" arg="dir" op="equ" val="norm">
            <dgm:alg type="tx">
              <dgm:param type="parTxLTRAlign" val="l"/>
              <dgm:param type="parTxRTLAlign" val="r"/>
            </dgm:alg>
          </dgm:if>
          <dgm:else name="Name201">
            <dgm:alg type="tx">
              <dgm:param type="parTxLTRAlign" val="r"/>
              <dgm:param type="parTxRTLAlign" val="l"/>
            </dgm:alg>
          </dgm:else>
        </dgm:choose>
        <dgm:shape xmlns:r="http://schemas.openxmlformats.org/officeDocument/2006/relationships" type="roundRect" r:blip="">
          <dgm:adjLst/>
        </dgm:shape>
        <dgm:presOf axis="self" ptType="node"/>
        <dgm:choose name="Name202">
          <dgm:if name="Name203" func="var" arg="dir" op="equ" val="norm">
            <dgm:constrLst>
              <dgm:constr type="lMarg" refType="w" fact="0.6"/>
              <dgm:constr type="rMarg" refType="primFontSz" fact="0.3"/>
              <dgm:constr type="tMarg" refType="primFontSz" fact="0.3"/>
              <dgm:constr type="bMarg" refType="primFontSz" fact="0.3"/>
            </dgm:constrLst>
          </dgm:if>
          <dgm:else name="Name204">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205">
        <dgm:if name="Name206" axis="ch" ptType="node" func="cnt" op="gte" val="1">
          <dgm:layoutNode name="desTx6" styleLbl="revTx">
            <dgm:varLst>
              <dgm:bulletEnabled val="1"/>
            </dgm:varLst>
            <dgm:choose name="Name207">
              <dgm:if name="Name208" func="var" arg="dir" op="equ" val="norm">
                <dgm:choose name="Name209">
                  <dgm:if name="Name210" axis="ch" ptType="node" func="cnt" op="gte" val="2">
                    <dgm:alg type="tx">
                      <dgm:param type="parTxLTRAlign" val="l"/>
                      <dgm:param type="parTxRTLAlign" val="l"/>
                      <dgm:param type="stBulletLvl" val="1"/>
                    </dgm:alg>
                  </dgm:if>
                  <dgm:else name="Name211">
                    <dgm:alg type="tx">
                      <dgm:param type="parTxLTRAlign" val="l"/>
                      <dgm:param type="parTxRTLAlign" val="l"/>
                    </dgm:alg>
                  </dgm:else>
                </dgm:choose>
              </dgm:if>
              <dgm:else name="Name212">
                <dgm:choose name="Name213">
                  <dgm:if name="Name214" axis="ch" ptType="node" func="cnt" op="gte" val="2">
                    <dgm:alg type="tx">
                      <dgm:param type="parTxLTRAlign" val="r"/>
                      <dgm:param type="parTxRTLAlign" val="r"/>
                      <dgm:param type="shpTxLTRAlignCh" val="r"/>
                      <dgm:param type="shpTxRTLAlignCh" val="r"/>
                      <dgm:param type="stBulletLvl" val="1"/>
                    </dgm:alg>
                  </dgm:if>
                  <dgm:else name="Name215">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216"/>
      </dgm:choose>
    </dgm:forEach>
    <dgm:forEach name="Name217" axis="ch" ptType="sibTrans" hideLastTrans="0" st="6" cnt="1">
      <dgm:layoutNode name="picture6">
        <dgm:alg type="sp"/>
        <dgm:shape xmlns:r="http://schemas.openxmlformats.org/officeDocument/2006/relationships" r:blip="">
          <dgm:adjLst/>
        </dgm:shape>
        <dgm:presOf/>
        <dgm:constrLst/>
        <dgm:forEach name="Name218" ref="imageRepeat"/>
      </dgm:layoutNode>
    </dgm:forEach>
    <dgm:forEach name="Name219" axis="ch" ptType="node" st="7" cnt="1">
      <dgm:layoutNode name="parTx7">
        <dgm:choose name="Name220">
          <dgm:if name="Name221" func="var" arg="dir" op="equ" val="norm">
            <dgm:alg type="tx">
              <dgm:param type="parTxLTRAlign" val="l"/>
              <dgm:param type="parTxRTLAlign" val="r"/>
            </dgm:alg>
          </dgm:if>
          <dgm:else name="Name222">
            <dgm:alg type="tx">
              <dgm:param type="parTxLTRAlign" val="r"/>
              <dgm:param type="parTxRTLAlign" val="l"/>
            </dgm:alg>
          </dgm:else>
        </dgm:choose>
        <dgm:shape xmlns:r="http://schemas.openxmlformats.org/officeDocument/2006/relationships" type="roundRect" r:blip="">
          <dgm:adjLst/>
        </dgm:shape>
        <dgm:presOf axis="self" ptType="node"/>
        <dgm:choose name="Name223">
          <dgm:if name="Name224" func="var" arg="dir" op="equ" val="norm">
            <dgm:constrLst>
              <dgm:constr type="lMarg" refType="w" fact="0.6"/>
              <dgm:constr type="rMarg" refType="primFontSz" fact="0.3"/>
              <dgm:constr type="tMarg" refType="primFontSz" fact="0.3"/>
              <dgm:constr type="bMarg" refType="primFontSz" fact="0.3"/>
            </dgm:constrLst>
          </dgm:if>
          <dgm:else name="Name225">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226">
        <dgm:if name="Name227" axis="ch" ptType="node" func="cnt" op="gte" val="1">
          <dgm:layoutNode name="desTx7" styleLbl="revTx">
            <dgm:varLst>
              <dgm:bulletEnabled val="1"/>
            </dgm:varLst>
            <dgm:choose name="Name228">
              <dgm:if name="Name229" func="var" arg="dir" op="equ" val="norm">
                <dgm:choose name="Name230">
                  <dgm:if name="Name231" axis="ch" ptType="node" func="cnt" op="gte" val="2">
                    <dgm:alg type="tx">
                      <dgm:param type="parTxLTRAlign" val="l"/>
                      <dgm:param type="parTxRTLAlign" val="l"/>
                      <dgm:param type="stBulletLvl" val="1"/>
                    </dgm:alg>
                  </dgm:if>
                  <dgm:else name="Name232">
                    <dgm:alg type="tx">
                      <dgm:param type="parTxLTRAlign" val="l"/>
                      <dgm:param type="parTxRTLAlign" val="l"/>
                    </dgm:alg>
                  </dgm:else>
                </dgm:choose>
              </dgm:if>
              <dgm:else name="Name233">
                <dgm:choose name="Name234">
                  <dgm:if name="Name235" axis="ch" ptType="node" func="cnt" op="gte" val="2">
                    <dgm:alg type="tx">
                      <dgm:param type="parTxLTRAlign" val="r"/>
                      <dgm:param type="parTxRTLAlign" val="r"/>
                      <dgm:param type="shpTxLTRAlignCh" val="r"/>
                      <dgm:param type="shpTxRTLAlignCh" val="r"/>
                      <dgm:param type="stBulletLvl" val="1"/>
                    </dgm:alg>
                  </dgm:if>
                  <dgm:else name="Name236">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237"/>
      </dgm:choose>
    </dgm:forEach>
    <dgm:forEach name="Name238" axis="ch" ptType="sibTrans" hideLastTrans="0" st="7" cnt="1">
      <dgm:layoutNode name="picture7">
        <dgm:alg type="sp"/>
        <dgm:shape xmlns:r="http://schemas.openxmlformats.org/officeDocument/2006/relationships" r:blip="">
          <dgm:adjLst/>
        </dgm:shape>
        <dgm:presOf/>
        <dgm:constrLst/>
        <dgm:forEach name="Name239" ref="imageRepeat"/>
      </dgm:layoutNode>
    </dgm:forEach>
  </dgm:layoutNode>
</dgm:layoutDef>
</file>

<file path=ppt/diagrams/layout23.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24.xml><?xml version="1.0" encoding="utf-8"?>
<dgm:layoutDef xmlns:dgm="http://schemas.openxmlformats.org/drawingml/2006/diagram" xmlns:a="http://schemas.openxmlformats.org/drawingml/2006/main" uniqueId="urn:microsoft.com/office/officeart/2008/layout/AscendingPictureAccentProcess">
  <dgm:title val=""/>
  <dgm:desc val=""/>
  <dgm:catLst>
    <dgm:cat type="process" pri="22500"/>
    <dgm:cat type="picture" pri="16000"/>
    <dgm:cat type="pictureconvert" pri="16000"/>
  </dgm:catLst>
  <dgm:samp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shape xmlns:r="http://schemas.openxmlformats.org/officeDocument/2006/relationships" r:blip="">
      <dgm:adjLst/>
    </dgm:shape>
    <dgm:choose name="Name1">
      <dgm:if name="Name2" axis="ch" ptType="node" func="cnt" op="equ" val="1">
        <dgm:choose name="Name3">
          <dgm:if name="Name4" func="var" arg="dir" op="equ" val="norm">
            <dgm:choose name="Name5">
              <dgm:if name="Name6" axis="des" func="maxDepth" op="gt" val="1">
                <dgm:alg type="composite">
                  <dgm:param type="ar" val="2.7"/>
                </dgm:alg>
                <dgm:constrLst>
                  <dgm:constr type="primFontSz" for="ch" forName="parTx1" op="equ" val="65"/>
                  <dgm:constr type="primFontSz" for="ch" forName="desTx1" op="equ" val="65"/>
                  <dgm:constr type="userD" refType="w" fact="0.0247"/>
                  <dgm:constr type="l" for="ch" forName="parTx1" refType="w" fact="0.2711"/>
                  <dgm:constr type="t" for="ch" forName="parTx1" refType="h" fact="0.9603"/>
                  <dgm:constr type="w" for="ch" forName="parTx1" refType="w" fact="0.5325"/>
                  <dgm:constr type="h" for="ch" forName="parTx1" refType="h" fact="0.3856"/>
                  <dgm:constr type="ctrX" for="ch" forName="picture1" refType="w" fact="0.2469"/>
                  <dgm:constr type="ctrY" for="ch" forName="picture1" refType="h" fact="0.9"/>
                  <dgm:constr type="w" for="ch" forName="picture1" refType="w" fact="0.2469"/>
                  <dgm:constr type="h" for="ch" forName="picture1" refType="h" fact="0.6667"/>
                  <dgm:constr type="l" for="ch" forName="desTx1" refType="r" refFor="ch" refForName="parTx1"/>
                  <dgm:constr type="r" for="ch" forName="desTx1" refType="w"/>
                  <dgm:constr type="t" for="ch" forName="desTx1" refType="t" refFor="ch" refForName="parTx1"/>
                  <dgm:constr type="h" for="ch" forName="desTx1" refType="h" refFor="ch" refForName="parTx1"/>
                </dgm:constrLst>
              </dgm:if>
              <dgm:else name="Name7">
                <dgm:alg type="composite">
                  <dgm:param type="ar" val="2"/>
                </dgm:alg>
                <dgm:constrLst>
                  <dgm:constr type="primFontSz" for="ch" forName="parTx1" op="equ" val="65"/>
                  <dgm:constr type="userD" refType="w" fact="0.0333"/>
                  <dgm:constr type="l" for="ch" forName="parTx1" refType="w" fact="0.366"/>
                  <dgm:constr type="t" for="ch" forName="parTx1" refType="h" fact="0.7113"/>
                  <dgm:constr type="w" for="ch" forName="parTx1" refType="w" fact="0.7189"/>
                  <dgm:constr type="h" for="ch" forName="parTx1" refType="h" fact="0.3856"/>
                  <dgm:constr type="ctrX" for="ch" forName="picture1" refType="w" fact="0.3333"/>
                  <dgm:constr type="ctrY" for="ch" forName="picture1" refType="h" fact="0.6667"/>
                  <dgm:constr type="w" for="ch" forName="picture1" refType="w" fact="0.3333"/>
                  <dgm:constr type="h" for="ch" forName="picture1" refType="h" fact="0.6667"/>
                </dgm:constrLst>
              </dgm:else>
            </dgm:choose>
          </dgm:if>
          <dgm:else name="Name8">
            <dgm:choose name="Name9">
              <dgm:if name="Name10" axis="des" func="maxDepth" op="gt" val="1">
                <dgm:alg type="composite">
                  <dgm:param type="ar" val="2.7"/>
                </dgm:alg>
                <dgm:constrLst>
                  <dgm:constr type="primFontSz" for="ch" forName="parTx1" op="equ" val="65"/>
                  <dgm:constr type="primFontSz" for="ch" forName="desTx1" op="equ" val="65"/>
                  <dgm:constr type="userD" refType="w" fact="0.0247"/>
                  <dgm:constr type="r" for="ch" forName="parTx1" refType="w" fact="0.7289"/>
                  <dgm:constr type="t" for="ch" forName="parTx1" refType="h" fact="0.9603"/>
                  <dgm:constr type="w" for="ch" forName="parTx1" refType="w" fact="0.5325"/>
                  <dgm:constr type="h" for="ch" forName="parTx1" refType="h" fact="0.3856"/>
                  <dgm:constr type="ctrX" for="ch" forName="picture1" refType="w" fact="0.7531"/>
                  <dgm:constr type="ctrY" for="ch" forName="picture1" refType="h" fact="0.9"/>
                  <dgm:constr type="w" for="ch" forName="picture1" refType="w" fact="0.2469"/>
                  <dgm:constr type="h" for="ch" forName="picture1" refType="h" fact="0.6667"/>
                  <dgm:constr type="r" for="ch" forName="desTx1" refType="l" refFor="ch" refForName="parTx1"/>
                  <dgm:constr type="l" for="ch" forName="desTx1"/>
                  <dgm:constr type="t" for="ch" forName="desTx1" refType="t" refFor="ch" refForName="parTx1"/>
                  <dgm:constr type="h" for="ch" forName="desTx1" refType="h" refFor="ch" refForName="parTx1"/>
                </dgm:constrLst>
              </dgm:if>
              <dgm:else name="Name11">
                <dgm:alg type="composite">
                  <dgm:param type="ar" val="2"/>
                </dgm:alg>
                <dgm:constrLst>
                  <dgm:constr type="primFontSz" for="ch" forName="parTx1" op="equ" val="65"/>
                  <dgm:constr type="userD" refType="w" fact="0.0333"/>
                  <dgm:constr type="r" for="ch" forName="parTx1" refType="w" fact="0.634"/>
                  <dgm:constr type="t" for="ch" forName="parTx1" refType="h" fact="0.7113"/>
                  <dgm:constr type="w" for="ch" forName="parTx1" refType="w" fact="0.7189"/>
                  <dgm:constr type="h" for="ch" forName="parTx1" refType="h" fact="0.3856"/>
                  <dgm:constr type="ctrX" for="ch" forName="picture1" refType="w" fact="0.6667"/>
                  <dgm:constr type="ctrY" for="ch" forName="picture1" refType="h" fact="0.6667"/>
                  <dgm:constr type="w" for="ch" forName="picture1" refType="w" fact="0.3333"/>
                  <dgm:constr type="h" for="ch" forName="picture1" refType="h" fact="0.6667"/>
                </dgm:constrLst>
              </dgm:else>
            </dgm:choose>
          </dgm:else>
        </dgm:choose>
      </dgm:if>
      <dgm:if name="Name12" axis="ch" ptType="node" func="cnt" op="equ" val="2">
        <dgm:choose name="Name13">
          <dgm:if name="Name14" func="var" arg="dir" op="equ" val="norm">
            <dgm:choose name="Name15">
              <dgm:if name="Name16" axis="des" func="maxDepth" op="gt" val="1">
                <dgm:alg type="composite">
                  <dgm:param type="ar" val="2"/>
                </dgm:alg>
                <dgm:constrLst>
                  <dgm:constr type="primFontSz" for="ch" forName="parTx1" op="equ" val="65"/>
                  <dgm:constr type="primFontSz" for="ch" forName="parTx2" refType="primFontSz" refFor="ch" refForName="parTx1" op="equ"/>
                  <dgm:constr type="primFontSz" for="ch" forName="desTx1" op="equ" val="65"/>
                  <dgm:constr type="primFontSz" for="ch" forName="desTx2" refType="primFontSz" refFor="ch" refForName="desTx1" op="equ"/>
                  <dgm:constr type="userD" refType="w" fact="0.0188"/>
                  <dgm:constr type="ctrX" for="ch" forName="dot1" refType="w" fact="0.3221"/>
                  <dgm:constr type="ctrY" for="ch" forName="dot1" refType="h" fact="0.5911"/>
                  <dgm:constr type="w" for="ch" forName="dot1" refType="userD"/>
                  <dgm:constr type="h" for="ch" forName="dot1" refType="userD"/>
                  <dgm:constr type="ctrX" for="ch" forName="dot2" refType="w" fact="0.3056"/>
                  <dgm:constr type="ctrY" for="ch" forName="dot2" refType="h" fact="0.644"/>
                  <dgm:constr type="w" for="ch" forName="dot2" refType="userD"/>
                  <dgm:constr type="h" for="ch" forName="dot2" refType="userD"/>
                  <dgm:constr type="ctrX" for="ch" forName="dot3" refType="w" fact="0.2859"/>
                  <dgm:constr type="ctrY" for="ch" forName="dot3" refType="h" fact="0.6898"/>
                  <dgm:constr type="w" for="ch" forName="dot3" refType="userD"/>
                  <dgm:constr type="h" for="ch" forName="dot3" refType="userD"/>
                  <dgm:constr type="ctrX" for="ch" forName="dotArrow1" refType="w" fact="0.3095"/>
                  <dgm:constr type="ctrY" for="ch" forName="dotArrow1" refType="h" fact="0.0587"/>
                  <dgm:constr type="w" for="ch" forName="dotArrow1" refType="userD"/>
                  <dgm:constr type="h" for="ch" forName="dotArrow1" refType="userD"/>
                  <dgm:constr type="ctrX" for="ch" forName="dotArrow2" refType="w" fact="0.3346"/>
                  <dgm:constr type="ctrY" for="ch" forName="dotArrow2" refType="h" fact="0.0287"/>
                  <dgm:constr type="w" for="ch" forName="dotArrow2" refType="userD"/>
                  <dgm:constr type="h" for="ch" forName="dotArrow2" refType="userD"/>
                  <dgm:constr type="ctrX" for="ch" forName="dotArrow3" refType="w" fact="0.3597"/>
                  <dgm:constr type="ctrY" for="ch" forName="dotArrow3" refType="h" fact="-0.0013"/>
                  <dgm:constr type="w" for="ch" forName="dotArrow3" refType="userD"/>
                  <dgm:constr type="h" for="ch" forName="dotArrow3" refType="userD"/>
                  <dgm:constr type="ctrX" for="ch" forName="dotArrow4" refType="w" fact="0.3848"/>
                  <dgm:constr type="ctrY" for="ch" forName="dotArrow4" refType="h" fact="0.0287"/>
                  <dgm:constr type="w" for="ch" forName="dotArrow4" refType="userD"/>
                  <dgm:constr type="h" for="ch" forName="dotArrow4" refType="userD"/>
                  <dgm:constr type="ctrX" for="ch" forName="dotArrow5" refType="w" fact="0.41"/>
                  <dgm:constr type="ctrY" for="ch" forName="dotArrow5" refType="h" fact="0.0587"/>
                  <dgm:constr type="w" for="ch" forName="dotArrow5" refType="userD"/>
                  <dgm:constr type="h" for="ch" forName="dotArrow5" refType="userD"/>
                  <dgm:constr type="ctrX" for="ch" forName="dotArrow6" refType="w" fact="0.3597"/>
                  <dgm:constr type="ctrY" for="ch" forName="dotArrow6" refType="h" fact="0.062"/>
                  <dgm:constr type="w" for="ch" forName="dotArrow6" refType="userD"/>
                  <dgm:constr type="h" for="ch" forName="dotArrow6" refType="userD"/>
                  <dgm:constr type="ctrX" for="ch" forName="dotArrow7" refType="w" fact="0.3597"/>
                  <dgm:constr type="ctrY" for="ch" forName="dotArrow7" refType="h" fact="0.1253"/>
                  <dgm:constr type="w" for="ch" forName="dotArrow7" refType="userD"/>
                  <dgm:constr type="h" for="ch" forName="dotArrow7" refType="userD"/>
                  <dgm:constr type="l" for="ch" forName="parTx1" refType="w" fact="0.197"/>
                  <dgm:constr type="t" for="ch" forName="parTx1" refType="h" fact="0.8169"/>
                  <dgm:constr type="w" for="ch" forName="parTx1" refType="w" fact="0.4064"/>
                  <dgm:constr type="h" for="ch" forName="parTx1" refType="h" fact="0.218"/>
                  <dgm:constr type="ctrX" for="ch" forName="picture1" refType="w" fact="0.1785"/>
                  <dgm:constr type="ctrY" for="ch" forName="picture1" refType="h" fact="0.7834"/>
                  <dgm:constr type="w" for="ch" forName="picture1" refType="w" fact="0.1884"/>
                  <dgm:constr type="h" for="ch" forName="picture1" refType="h" fact="0.3768"/>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688"/>
                  <dgm:constr type="t" for="ch" forName="parTx2" refType="h" fact="0.3905"/>
                  <dgm:constr type="w" for="ch" forName="parTx2" refType="w" fact="0.4064"/>
                  <dgm:constr type="h" for="ch" forName="parTx2" refType="h" fact="0.218"/>
                  <dgm:constr type="ctrX" for="ch" forName="picture2" refType="w" fact="0.3503"/>
                  <dgm:constr type="ctrY" for="ch" forName="picture2" refType="h" fact="0.357"/>
                  <dgm:constr type="w" for="ch" forName="picture2" refType="w" fact="0.1884"/>
                  <dgm:constr type="h" for="ch" forName="picture2" refType="h" fact="0.3768"/>
                  <dgm:constr type="l" for="ch" forName="desTx2" refType="r" refFor="ch" refForName="parTx2"/>
                  <dgm:constr type="r" for="ch" forName="desTx2" refType="w"/>
                  <dgm:constr type="t" for="ch" forName="desTx2" refType="t" refFor="ch" refForName="parTx2"/>
                  <dgm:constr type="h" for="ch" forName="desTx2" refType="h" refFor="ch" refForName="parTx2"/>
                </dgm:constrLst>
              </dgm:if>
              <dgm:else name="Name17">
                <dgm:alg type="composite">
                  <dgm:param type="ar" val="1.5073"/>
                </dgm:alg>
                <dgm:constrLst>
                  <dgm:constr type="primFontSz" for="ch" forName="parTx1" op="equ" val="65"/>
                  <dgm:constr type="primFontSz" for="ch" forName="parTx2" refType="primFontSz" refFor="ch" refForName="parTx1" op="equ"/>
                  <dgm:constr type="userD" refType="w" fact="0.025"/>
                  <dgm:constr type="ctrX" for="ch" forName="dot1" refType="w" fact="0.4274"/>
                  <dgm:constr type="ctrY" for="ch" forName="dot1" refType="h" fact="0.5911"/>
                  <dgm:constr type="w" for="ch" forName="dot1" refType="userD"/>
                  <dgm:constr type="h" for="ch" forName="dot1" refType="userD"/>
                  <dgm:constr type="ctrX" for="ch" forName="dot2" refType="w" fact="0.4055"/>
                  <dgm:constr type="ctrY" for="ch" forName="dot2" refType="h" fact="0.644"/>
                  <dgm:constr type="w" for="ch" forName="dot2" refType="userD"/>
                  <dgm:constr type="h" for="ch" forName="dot2" refType="userD"/>
                  <dgm:constr type="ctrX" for="ch" forName="dot3" refType="w" fact="0.3794"/>
                  <dgm:constr type="ctrY" for="ch" forName="dot3" refType="h" fact="0.6898"/>
                  <dgm:constr type="w" for="ch" forName="dot3" refType="userD"/>
                  <dgm:constr type="h" for="ch" forName="dot3" refType="userD"/>
                  <dgm:constr type="ctrX" for="ch" forName="dotArrow1" refType="w" fact="0.4106"/>
                  <dgm:constr type="ctrY" for="ch" forName="dotArrow1" refType="h" fact="0.0587"/>
                  <dgm:constr type="w" for="ch" forName="dotArrow1" refType="userD"/>
                  <dgm:constr type="h" for="ch" forName="dotArrow1" refType="userD"/>
                  <dgm:constr type="ctrX" for="ch" forName="dotArrow2" refType="w" fact="0.444"/>
                  <dgm:constr type="ctrY" for="ch" forName="dotArrow2" refType="h" fact="0.0287"/>
                  <dgm:constr type="w" for="ch" forName="dotArrow2" refType="userD"/>
                  <dgm:constr type="h" for="ch" forName="dotArrow2" refType="userD"/>
                  <dgm:constr type="ctrX" for="ch" forName="dotArrow3" refType="w" fact="0.4773"/>
                  <dgm:constr type="ctrY" for="ch" forName="dotArrow3" refType="h" fact="-0.0013"/>
                  <dgm:constr type="w" for="ch" forName="dotArrow3" refType="userD"/>
                  <dgm:constr type="h" for="ch" forName="dotArrow3" refType="userD"/>
                  <dgm:constr type="ctrX" for="ch" forName="dotArrow4" refType="w" fact="0.5106"/>
                  <dgm:constr type="ctrY" for="ch" forName="dotArrow4" refType="h" fact="0.0287"/>
                  <dgm:constr type="w" for="ch" forName="dotArrow4" refType="userD"/>
                  <dgm:constr type="h" for="ch" forName="dotArrow4" refType="userD"/>
                  <dgm:constr type="ctrX" for="ch" forName="dotArrow5" refType="w" fact="0.544"/>
                  <dgm:constr type="ctrY" for="ch" forName="dotArrow5" refType="h" fact="0.0587"/>
                  <dgm:constr type="w" for="ch" forName="dotArrow5" refType="userD"/>
                  <dgm:constr type="h" for="ch" forName="dotArrow5" refType="userD"/>
                  <dgm:constr type="ctrX" for="ch" forName="dotArrow6" refType="w" fact="0.4773"/>
                  <dgm:constr type="ctrY" for="ch" forName="dotArrow6" refType="h" fact="0.062"/>
                  <dgm:constr type="w" for="ch" forName="dotArrow6" refType="userD"/>
                  <dgm:constr type="h" for="ch" forName="dotArrow6" refType="userD"/>
                  <dgm:constr type="ctrX" for="ch" forName="dotArrow7" refType="w" fact="0.4773"/>
                  <dgm:constr type="ctrY" for="ch" forName="dotArrow7" refType="h" fact="0.1253"/>
                  <dgm:constr type="w" for="ch" forName="dotArrow7" refType="userD"/>
                  <dgm:constr type="h" for="ch" forName="dotArrow7" refType="userD"/>
                  <dgm:constr type="l" for="ch" forName="parTx1" refType="w" fact="0.2614"/>
                  <dgm:constr type="t" for="ch" forName="parTx1" refType="h" fact="0.8086"/>
                  <dgm:constr type="w" for="ch" forName="parTx1" refType="w" fact="0.5392"/>
                  <dgm:constr type="h" for="ch" forName="parTx1" refType="h" fact="0.218"/>
                  <dgm:constr type="ctrX" for="ch" forName="picture1" refType="w" fact="0.2369"/>
                  <dgm:constr type="ctrY" for="ch" forName="picture1" refType="h" fact="0.7834"/>
                  <dgm:constr type="w" for="ch" forName="picture1" refType="w" fact="0.25"/>
                  <dgm:constr type="h" for="ch" forName="picture1" refType="h" fact="0.3768"/>
                  <dgm:constr type="l" for="ch" forName="parTx2" refType="w" fact="0.4893"/>
                  <dgm:constr type="t" for="ch" forName="parTx2" refType="h" fact="0.3822"/>
                  <dgm:constr type="w" for="ch" forName="parTx2" refType="w" fact="0.5392"/>
                  <dgm:constr type="h" for="ch" forName="parTx2" refType="h" fact="0.218"/>
                  <dgm:constr type="ctrX" for="ch" forName="picture2" refType="w" fact="0.4648"/>
                  <dgm:constr type="ctrY" for="ch" forName="picture2" refType="h" fact="0.357"/>
                  <dgm:constr type="w" for="ch" forName="picture2" refType="w" fact="0.25"/>
                  <dgm:constr type="h" for="ch" forName="picture2" refType="h" fact="0.3768"/>
                </dgm:constrLst>
              </dgm:else>
            </dgm:choose>
          </dgm:if>
          <dgm:else name="Name18">
            <dgm:choose name="Name19">
              <dgm:if name="Name20" axis="des" func="maxDepth" op="gt" val="1">
                <dgm:alg type="composite">
                  <dgm:param type="ar" val="2"/>
                </dgm:alg>
                <dgm:constrLst>
                  <dgm:constr type="primFontSz" for="ch" forName="parTx1" op="equ" val="65"/>
                  <dgm:constr type="primFontSz" for="ch" forName="parTx2" refType="primFontSz" refFor="ch" refForName="parTx1" op="equ"/>
                  <dgm:constr type="primFontSz" for="ch" forName="desTx1" op="equ" val="65"/>
                  <dgm:constr type="primFontSz" for="ch" forName="desTx2" refType="primFontSz" refFor="ch" refForName="desTx1" op="equ"/>
                  <dgm:constr type="userD" refType="w" fact="0.0188"/>
                  <dgm:constr type="ctrX" for="ch" forName="dot1" refType="w" fact="0.6779"/>
                  <dgm:constr type="ctrY" for="ch" forName="dot1" refType="h" fact="0.5911"/>
                  <dgm:constr type="w" for="ch" forName="dot1" refType="userD"/>
                  <dgm:constr type="h" for="ch" forName="dot1" refType="userD"/>
                  <dgm:constr type="ctrX" for="ch" forName="dot2" refType="w" fact="0.6944"/>
                  <dgm:constr type="ctrY" for="ch" forName="dot2" refType="h" fact="0.644"/>
                  <dgm:constr type="w" for="ch" forName="dot2" refType="userD"/>
                  <dgm:constr type="h" for="ch" forName="dot2" refType="userD"/>
                  <dgm:constr type="ctrX" for="ch" forName="dot3" refType="w" fact="0.7141"/>
                  <dgm:constr type="ctrY" for="ch" forName="dot3" refType="h" fact="0.6898"/>
                  <dgm:constr type="w" for="ch" forName="dot3" refType="userD"/>
                  <dgm:constr type="h" for="ch" forName="dot3" refType="userD"/>
                  <dgm:constr type="ctrX" for="ch" forName="dotArrow1" refType="w" fact="0.6905"/>
                  <dgm:constr type="ctrY" for="ch" forName="dotArrow1" refType="h" fact="0.0587"/>
                  <dgm:constr type="w" for="ch" forName="dotArrow1" refType="userD"/>
                  <dgm:constr type="h" for="ch" forName="dotArrow1" refType="userD"/>
                  <dgm:constr type="ctrX" for="ch" forName="dotArrow2" refType="w" fact="0.6654"/>
                  <dgm:constr type="ctrY" for="ch" forName="dotArrow2" refType="h" fact="0.0287"/>
                  <dgm:constr type="w" for="ch" forName="dotArrow2" refType="userD"/>
                  <dgm:constr type="h" for="ch" forName="dotArrow2" refType="userD"/>
                  <dgm:constr type="ctrX" for="ch" forName="dotArrow3" refType="w" fact="0.6403"/>
                  <dgm:constr type="ctrY" for="ch" forName="dotArrow3" refType="h" fact="-0.0013"/>
                  <dgm:constr type="w" for="ch" forName="dotArrow3" refType="userD"/>
                  <dgm:constr type="h" for="ch" forName="dotArrow3" refType="userD"/>
                  <dgm:constr type="ctrX" for="ch" forName="dotArrow4" refType="w" fact="0.6152"/>
                  <dgm:constr type="ctrY" for="ch" forName="dotArrow4" refType="h" fact="0.0287"/>
                  <dgm:constr type="w" for="ch" forName="dotArrow4" refType="userD"/>
                  <dgm:constr type="h" for="ch" forName="dotArrow4" refType="userD"/>
                  <dgm:constr type="ctrX" for="ch" forName="dotArrow5" refType="w" fact="0.59"/>
                  <dgm:constr type="ctrY" for="ch" forName="dotArrow5" refType="h" fact="0.0587"/>
                  <dgm:constr type="w" for="ch" forName="dotArrow5" refType="userD"/>
                  <dgm:constr type="h" for="ch" forName="dotArrow5" refType="userD"/>
                  <dgm:constr type="ctrX" for="ch" forName="dotArrow6" refType="w" fact="0.6403"/>
                  <dgm:constr type="ctrY" for="ch" forName="dotArrow6" refType="h" fact="0.062"/>
                  <dgm:constr type="w" for="ch" forName="dotArrow6" refType="userD"/>
                  <dgm:constr type="h" for="ch" forName="dotArrow6" refType="userD"/>
                  <dgm:constr type="ctrX" for="ch" forName="dotArrow7" refType="w" fact="0.6403"/>
                  <dgm:constr type="ctrY" for="ch" forName="dotArrow7" refType="h" fact="0.1253"/>
                  <dgm:constr type="w" for="ch" forName="dotArrow7" refType="userD"/>
                  <dgm:constr type="h" for="ch" forName="dotArrow7" refType="userD"/>
                  <dgm:constr type="r" for="ch" forName="parTx1" refType="w" fact="0.803"/>
                  <dgm:constr type="t" for="ch" forName="parTx1" refType="h" fact="0.8169"/>
                  <dgm:constr type="w" for="ch" forName="parTx1" refType="w" fact="0.4064"/>
                  <dgm:constr type="h" for="ch" forName="parTx1" refType="h" fact="0.218"/>
                  <dgm:constr type="ctrX" for="ch" forName="picture1" refType="w" fact="0.8215"/>
                  <dgm:constr type="ctrY" for="ch" forName="picture1" refType="h" fact="0.7834"/>
                  <dgm:constr type="w" for="ch" forName="picture1" refType="w" fact="0.1884"/>
                  <dgm:constr type="h" for="ch" forName="picture1" refType="h" fact="0.3768"/>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312"/>
                  <dgm:constr type="t" for="ch" forName="parTx2" refType="h" fact="0.3905"/>
                  <dgm:constr type="w" for="ch" forName="parTx2" refType="w" fact="0.4064"/>
                  <dgm:constr type="h" for="ch" forName="parTx2" refType="h" fact="0.218"/>
                  <dgm:constr type="ctrX" for="ch" forName="picture2" refType="w" fact="0.6497"/>
                  <dgm:constr type="ctrY" for="ch" forName="picture2" refType="h" fact="0.357"/>
                  <dgm:constr type="w" for="ch" forName="picture2" refType="w" fact="0.1884"/>
                  <dgm:constr type="h" for="ch" forName="picture2" refType="h" fact="0.3768"/>
                  <dgm:constr type="r" for="ch" forName="desTx2" refType="l" refFor="ch" refForName="parTx2"/>
                  <dgm:constr type="l" for="ch" forName="desTx2"/>
                  <dgm:constr type="t" for="ch" forName="desTx2" refType="t" refFor="ch" refForName="parTx2"/>
                  <dgm:constr type="h" for="ch" forName="desTx2" refType="h" refFor="ch" refForName="parTx2"/>
                </dgm:constrLst>
              </dgm:if>
              <dgm:else name="Name21">
                <dgm:alg type="composite">
                  <dgm:param type="ar" val="1.5073"/>
                </dgm:alg>
                <dgm:constrLst>
                  <dgm:constr type="primFontSz" for="ch" forName="parTx1" op="equ" val="65"/>
                  <dgm:constr type="primFontSz" for="ch" forName="parTx2" refType="primFontSz" refFor="ch" refForName="parTx1" op="equ"/>
                  <dgm:constr type="userD" refType="w" fact="0.025"/>
                  <dgm:constr type="ctrX" for="ch" forName="dot1" refType="w" fact="0.5726"/>
                  <dgm:constr type="ctrY" for="ch" forName="dot1" refType="h" fact="0.5911"/>
                  <dgm:constr type="w" for="ch" forName="dot1" refType="userD"/>
                  <dgm:constr type="h" for="ch" forName="dot1" refType="userD"/>
                  <dgm:constr type="ctrX" for="ch" forName="dot2" refType="w" fact="0.5945"/>
                  <dgm:constr type="ctrY" for="ch" forName="dot2" refType="h" fact="0.644"/>
                  <dgm:constr type="w" for="ch" forName="dot2" refType="userD"/>
                  <dgm:constr type="h" for="ch" forName="dot2" refType="userD"/>
                  <dgm:constr type="ctrX" for="ch" forName="dot3" refType="w" fact="0.6206"/>
                  <dgm:constr type="ctrY" for="ch" forName="dot3" refType="h" fact="0.6898"/>
                  <dgm:constr type="w" for="ch" forName="dot3" refType="userD"/>
                  <dgm:constr type="h" for="ch" forName="dot3" refType="userD"/>
                  <dgm:constr type="ctrX" for="ch" forName="dotArrow1" refType="w" fact="0.5894"/>
                  <dgm:constr type="ctrY" for="ch" forName="dotArrow1" refType="h" fact="0.0587"/>
                  <dgm:constr type="w" for="ch" forName="dotArrow1" refType="userD"/>
                  <dgm:constr type="h" for="ch" forName="dotArrow1" refType="userD"/>
                  <dgm:constr type="ctrX" for="ch" forName="dotArrow2" refType="w" fact="0.556"/>
                  <dgm:constr type="ctrY" for="ch" forName="dotArrow2" refType="h" fact="0.0287"/>
                  <dgm:constr type="w" for="ch" forName="dotArrow2" refType="userD"/>
                  <dgm:constr type="h" for="ch" forName="dotArrow2" refType="userD"/>
                  <dgm:constr type="ctrX" for="ch" forName="dotArrow3" refType="w" fact="0.5227"/>
                  <dgm:constr type="ctrY" for="ch" forName="dotArrow3" refType="h" fact="-0.0013"/>
                  <dgm:constr type="w" for="ch" forName="dotArrow3" refType="userD"/>
                  <dgm:constr type="h" for="ch" forName="dotArrow3" refType="userD"/>
                  <dgm:constr type="ctrX" for="ch" forName="dotArrow4" refType="w" fact="0.4894"/>
                  <dgm:constr type="ctrY" for="ch" forName="dotArrow4" refType="h" fact="0.0287"/>
                  <dgm:constr type="w" for="ch" forName="dotArrow4" refType="userD"/>
                  <dgm:constr type="h" for="ch" forName="dotArrow4" refType="userD"/>
                  <dgm:constr type="ctrX" for="ch" forName="dotArrow5" refType="w" fact="0.456"/>
                  <dgm:constr type="ctrY" for="ch" forName="dotArrow5" refType="h" fact="0.0587"/>
                  <dgm:constr type="w" for="ch" forName="dotArrow5" refType="userD"/>
                  <dgm:constr type="h" for="ch" forName="dotArrow5" refType="userD"/>
                  <dgm:constr type="ctrX" for="ch" forName="dotArrow6" refType="w" fact="0.5227"/>
                  <dgm:constr type="ctrY" for="ch" forName="dotArrow6" refType="h" fact="0.062"/>
                  <dgm:constr type="w" for="ch" forName="dotArrow6" refType="userD"/>
                  <dgm:constr type="h" for="ch" forName="dotArrow6" refType="userD"/>
                  <dgm:constr type="ctrX" for="ch" forName="dotArrow7" refType="w" fact="0.5227"/>
                  <dgm:constr type="ctrY" for="ch" forName="dotArrow7" refType="h" fact="0.1253"/>
                  <dgm:constr type="w" for="ch" forName="dotArrow7" refType="userD"/>
                  <dgm:constr type="h" for="ch" forName="dotArrow7" refType="userD"/>
                  <dgm:constr type="r" for="ch" forName="parTx1" refType="w" fact="0.7386"/>
                  <dgm:constr type="t" for="ch" forName="parTx1" refType="h" fact="0.8086"/>
                  <dgm:constr type="w" for="ch" forName="parTx1" refType="w" fact="0.5392"/>
                  <dgm:constr type="h" for="ch" forName="parTx1" refType="h" fact="0.218"/>
                  <dgm:constr type="ctrX" for="ch" forName="picture1" refType="w" fact="0.7631"/>
                  <dgm:constr type="ctrY" for="ch" forName="picture1" refType="h" fact="0.7834"/>
                  <dgm:constr type="w" for="ch" forName="picture1" refType="w" fact="0.25"/>
                  <dgm:constr type="h" for="ch" forName="picture1" refType="h" fact="0.3768"/>
                  <dgm:constr type="r" for="ch" forName="parTx2" refType="w" fact="0.5107"/>
                  <dgm:constr type="t" for="ch" forName="parTx2" refType="h" fact="0.3822"/>
                  <dgm:constr type="w" for="ch" forName="parTx2" refType="w" fact="0.5392"/>
                  <dgm:constr type="h" for="ch" forName="parTx2" refType="h" fact="0.218"/>
                  <dgm:constr type="ctrX" for="ch" forName="picture2" refType="w" fact="0.5352"/>
                  <dgm:constr type="ctrY" for="ch" forName="picture2" refType="h" fact="0.357"/>
                  <dgm:constr type="w" for="ch" forName="picture2" refType="w" fact="0.25"/>
                  <dgm:constr type="h" for="ch" forName="picture2" refType="h" fact="0.3768"/>
                </dgm:constrLst>
              </dgm:else>
            </dgm:choose>
          </dgm:else>
        </dgm:choose>
      </dgm:if>
      <dgm:if name="Name22" axis="ch" ptType="node" func="cnt" op="equ" val="3">
        <dgm:choose name="Name23">
          <dgm:if name="Name24" func="var" arg="dir" op="equ" val="norm">
            <dgm:choose name="Name25">
              <dgm:if name="Name26" axis="des" func="maxDepth" op="gt" val="1">
                <dgm:alg type="composite">
                  <dgm:param type="ar" val="1.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userD" refType="w" fact="0.0162"/>
                  <dgm:constr type="ctrX" for="ch" forName="dot1" refType="w" fact="0.2981"/>
                  <dgm:constr type="ctrY" for="ch" forName="dot1" refType="h" fact="0.763"/>
                  <dgm:constr type="w" for="ch" forName="dot1" refType="userD"/>
                  <dgm:constr type="h" for="ch" forName="dot1" refType="userD"/>
                  <dgm:constr type="ctrX" for="ch" forName="dot2" refType="w" fact="0.2676"/>
                  <dgm:constr type="ctrY" for="ch" forName="dot2" refType="h" fact="0.7887"/>
                  <dgm:constr type="w" for="ch" forName="dot2" refType="userD"/>
                  <dgm:constr type="h" for="ch" forName="dot2" refType="userD"/>
                  <dgm:constr type="ctrX" for="ch" forName="dot3" refType="w" fact="0.2357"/>
                  <dgm:constr type="ctrY" for="ch" forName="dot3" refType="h" fact="0.809"/>
                  <dgm:constr type="w" for="ch" forName="dot3" refType="userD"/>
                  <dgm:constr type="h" for="ch" forName="dot3" refType="userD"/>
                  <dgm:constr type="ctrX" for="ch" forName="dot4" refType="w" fact="0.4445"/>
                  <dgm:constr type="ctrY" for="ch" forName="dot4" refType="h" fact="0.4655"/>
                  <dgm:constr type="w" for="ch" forName="dot4" refType="userD"/>
                  <dgm:constr type="h" for="ch" forName="dot4" refType="userD"/>
                  <dgm:constr type="ctrX" for="ch" forName="dot5" refType="w" fact="0.4323"/>
                  <dgm:constr type="ctrY" for="ch" forName="dot5" refType="h" fact="0.5178"/>
                  <dgm:constr type="w" for="ch" forName="dot5" refType="userD"/>
                  <dgm:constr type="h" for="ch" forName="dot5" refType="userD"/>
                  <dgm:constr type="ctrX" for="ch" forName="dotArrow1" refType="w" fact="0.4236"/>
                  <dgm:constr type="ctrY" for="ch" forName="dotArrow1" refType="h" fact="0.0718"/>
                  <dgm:constr type="w" for="ch" forName="dotArrow1" refType="userD"/>
                  <dgm:constr type="h" for="ch" forName="dotArrow1" refType="userD"/>
                  <dgm:constr type="ctrX" for="ch" forName="dotArrow2" refType="w" fact="0.446"/>
                  <dgm:constr type="ctrY" for="ch" forName="dotArrow2" refType="h" fact="0.0468"/>
                  <dgm:constr type="w" for="ch" forName="dotArrow2" refType="userD"/>
                  <dgm:constr type="h" for="ch" forName="dotArrow2" refType="userD"/>
                  <dgm:constr type="ctrX" for="ch" forName="dotArrow3" refType="w" fact="0.4685"/>
                  <dgm:constr type="ctrY" for="ch" forName="dotArrow3" refType="h" fact="0.0218"/>
                  <dgm:constr type="w" for="ch" forName="dotArrow3" refType="userD"/>
                  <dgm:constr type="h" for="ch" forName="dotArrow3" refType="userD"/>
                  <dgm:constr type="ctrX" for="ch" forName="dotArrow4" refType="w" fact="0.491"/>
                  <dgm:constr type="ctrY" for="ch" forName="dotArrow4" refType="h" fact="0.0468"/>
                  <dgm:constr type="w" for="ch" forName="dotArrow4" refType="userD"/>
                  <dgm:constr type="h" for="ch" forName="dotArrow4" refType="userD"/>
                  <dgm:constr type="ctrX" for="ch" forName="dotArrow5" refType="w" fact="0.5135"/>
                  <dgm:constr type="ctrY" for="ch" forName="dotArrow5" refType="h" fact="0.0718"/>
                  <dgm:constr type="w" for="ch" forName="dotArrow5" refType="userD"/>
                  <dgm:constr type="h" for="ch" forName="dotArrow5" refType="userD"/>
                  <dgm:constr type="ctrX" for="ch" forName="dotArrow6" refType="w" fact="0.4685"/>
                  <dgm:constr type="ctrY" for="ch" forName="dotArrow6" refType="h" fact="0.0745"/>
                  <dgm:constr type="w" for="ch" forName="dotArrow6" refType="userD"/>
                  <dgm:constr type="h" for="ch" forName="dotArrow6" refType="userD"/>
                  <dgm:constr type="ctrX" for="ch" forName="dotArrow7" refType="w" fact="0.4685"/>
                  <dgm:constr type="ctrY" for="ch" forName="dotArrow7" refType="h" fact="0.1273"/>
                  <dgm:constr type="w" for="ch" forName="dotArrow7" refType="userD"/>
                  <dgm:constr type="h" for="ch" forName="dotArrow7" refType="userD"/>
                  <dgm:constr type="l" for="ch" forName="parTx1" refType="w" fact="0.1487"/>
                  <dgm:constr type="t" for="ch" forName="parTx1" refType="h" fact="0.8596"/>
                  <dgm:constr type="w" for="ch" forName="parTx1" refType="w" fact="0.3491"/>
                  <dgm:constr type="h" for="ch" forName="parTx1" refType="h" fact="0.1638"/>
                  <dgm:constr type="ctrX" for="ch" forName="picture1" refType="w" fact="0.1328"/>
                  <dgm:constr type="ctrY" for="ch" forName="picture1" refType="h" fact="0.8361"/>
                  <dgm:constr type="w" for="ch" forName="picture1" refType="w" fact="0.1618"/>
                  <dgm:constr type="h" for="ch" forName="picture1" refType="h" fact="0.2832"/>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732"/>
                  <dgm:constr type="t" for="ch" forName="parTx2" refType="h" fact="0.6469"/>
                  <dgm:constr type="w" for="ch" forName="parTx2" refType="w" fact="0.3491"/>
                  <dgm:constr type="h" for="ch" forName="parTx2" refType="h" fact="0.1638"/>
                  <dgm:constr type="ctrX" for="ch" forName="picture2" refType="w" fact="0.3573"/>
                  <dgm:constr type="ctrY" for="ch" forName="picture2" refType="h" fact="0.6234"/>
                  <dgm:constr type="w" for="ch" forName="picture2" refType="w" fact="0.1618"/>
                  <dgm:constr type="h" for="ch" forName="picture2" refType="h" fact="0.2832"/>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4763"/>
                  <dgm:constr type="t" for="ch" forName="parTx3" refType="h" fact="0.3243"/>
                  <dgm:constr type="w" for="ch" forName="parTx3" refType="w" fact="0.3491"/>
                  <dgm:constr type="h" for="ch" forName="parTx3" refType="h" fact="0.1638"/>
                  <dgm:constr type="ctrX" for="ch" forName="picture3" refType="w" fact="0.4604"/>
                  <dgm:constr type="ctrY" for="ch" forName="picture3" refType="h" fact="0.3008"/>
                  <dgm:constr type="w" for="ch" forName="picture3" refType="w" fact="0.1618"/>
                  <dgm:constr type="h" for="ch" forName="picture3" refType="h" fact="0.2832"/>
                  <dgm:constr type="l" for="ch" forName="desTx3" refType="r" refFor="ch" refForName="parTx3"/>
                  <dgm:constr type="r" for="ch" forName="desTx3" refType="w"/>
                  <dgm:constr type="t" for="ch" forName="desTx3" refType="t" refFor="ch" refForName="parTx3"/>
                  <dgm:constr type="h" for="ch" forName="desTx3" refType="h" refFor="ch" refForName="parTx3"/>
                </dgm:constrLst>
              </dgm:if>
              <dgm:else name="Name27">
                <dgm:alg type="composite">
                  <dgm:param type="ar" val="1.416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userD" refType="w" fact="0.02"/>
                  <dgm:constr type="ctrX" for="ch" forName="dot1" refType="w" fact="0.3684"/>
                  <dgm:constr type="ctrY" for="ch" forName="dot1" refType="h" fact="0.763"/>
                  <dgm:constr type="w" for="ch" forName="dot1" refType="userD"/>
                  <dgm:constr type="h" for="ch" forName="dot1" refType="userD"/>
                  <dgm:constr type="ctrX" for="ch" forName="dot2" refType="w" fact="0.3307"/>
                  <dgm:constr type="ctrY" for="ch" forName="dot2" refType="h" fact="0.7887"/>
                  <dgm:constr type="w" for="ch" forName="dot2" refType="userD"/>
                  <dgm:constr type="h" for="ch" forName="dot2" refType="userD"/>
                  <dgm:constr type="ctrX" for="ch" forName="dot3" refType="w" fact="0.2912"/>
                  <dgm:constr type="ctrY" for="ch" forName="dot3" refType="h" fact="0.809"/>
                  <dgm:constr type="w" for="ch" forName="dot3" refType="userD"/>
                  <dgm:constr type="h" for="ch" forName="dot3" refType="userD"/>
                  <dgm:constr type="ctrX" for="ch" forName="dot4" refType="w" fact="0.5494"/>
                  <dgm:constr type="ctrY" for="ch" forName="dot4" refType="h" fact="0.4655"/>
                  <dgm:constr type="w" for="ch" forName="dot4" refType="userD"/>
                  <dgm:constr type="h" for="ch" forName="dot4" refType="userD"/>
                  <dgm:constr type="ctrX" for="ch" forName="dot5" refType="w" fact="0.5342"/>
                  <dgm:constr type="ctrY" for="ch" forName="dot5" refType="h" fact="0.5178"/>
                  <dgm:constr type="w" for="ch" forName="dot5" refType="userD"/>
                  <dgm:constr type="h" for="ch" forName="dot5" refType="userD"/>
                  <dgm:constr type="ctrX" for="ch" forName="dotArrow1" refType="w" fact="0.5234"/>
                  <dgm:constr type="ctrY" for="ch" forName="dotArrow1" refType="h" fact="0.0718"/>
                  <dgm:constr type="w" for="ch" forName="dotArrow1" refType="userD"/>
                  <dgm:constr type="h" for="ch" forName="dotArrow1" refType="userD"/>
                  <dgm:constr type="ctrX" for="ch" forName="dotArrow2" refType="w" fact="0.5512"/>
                  <dgm:constr type="ctrY" for="ch" forName="dotArrow2" refType="h" fact="0.0468"/>
                  <dgm:constr type="w" for="ch" forName="dotArrow2" refType="userD"/>
                  <dgm:constr type="h" for="ch" forName="dotArrow2" refType="userD"/>
                  <dgm:constr type="ctrX" for="ch" forName="dotArrow3" refType="w" fact="0.579"/>
                  <dgm:constr type="ctrY" for="ch" forName="dotArrow3" refType="h" fact="0.0218"/>
                  <dgm:constr type="w" for="ch" forName="dotArrow3" refType="userD"/>
                  <dgm:constr type="h" for="ch" forName="dotArrow3" refType="userD"/>
                  <dgm:constr type="ctrX" for="ch" forName="dotArrow4" refType="w" fact="0.6068"/>
                  <dgm:constr type="ctrY" for="ch" forName="dotArrow4" refType="h" fact="0.0468"/>
                  <dgm:constr type="w" for="ch" forName="dotArrow4" refType="userD"/>
                  <dgm:constr type="h" for="ch" forName="dotArrow4" refType="userD"/>
                  <dgm:constr type="ctrX" for="ch" forName="dotArrow5" refType="w" fact="0.6346"/>
                  <dgm:constr type="ctrY" for="ch" forName="dotArrow5" refType="h" fact="0.0718"/>
                  <dgm:constr type="w" for="ch" forName="dotArrow5" refType="userD"/>
                  <dgm:constr type="h" for="ch" forName="dotArrow5" refType="userD"/>
                  <dgm:constr type="ctrX" for="ch" forName="dotArrow6" refType="w" fact="0.579"/>
                  <dgm:constr type="ctrY" for="ch" forName="dotArrow6" refType="h" fact="0.0745"/>
                  <dgm:constr type="w" for="ch" forName="dotArrow6" refType="userD"/>
                  <dgm:constr type="h" for="ch" forName="dotArrow6" refType="userD"/>
                  <dgm:constr type="ctrX" for="ch" forName="dotArrow7" refType="w" fact="0.579"/>
                  <dgm:constr type="ctrY" for="ch" forName="dotArrow7" refType="h" fact="0.1273"/>
                  <dgm:constr type="w" for="ch" forName="dotArrow7" refType="userD"/>
                  <dgm:constr type="h" for="ch" forName="dotArrow7" refType="userD"/>
                  <dgm:constr type="l" for="ch" forName="parTx1" refType="w" fact="0.1837"/>
                  <dgm:constr type="t" for="ch" forName="parTx1" refType="h" fact="0.8551"/>
                  <dgm:constr type="w" for="ch" forName="parTx1" refType="w" fact="0.4314"/>
                  <dgm:constr type="h" for="ch" forName="parTx1" refType="h" fact="0.1638"/>
                  <dgm:constr type="ctrX" for="ch" forName="picture1" refType="w" fact="0.1641"/>
                  <dgm:constr type="ctrY" for="ch" forName="picture1" refType="h" fact="0.8361"/>
                  <dgm:constr type="w" for="ch" forName="picture1" refType="w" fact="0.2"/>
                  <dgm:constr type="h" for="ch" forName="picture1" refType="h" fact="0.2832"/>
                  <dgm:constr type="l" for="ch" forName="parTx2" refType="w" fact="0.4612"/>
                  <dgm:constr type="t" for="ch" forName="parTx2" refType="h" fact="0.6424"/>
                  <dgm:constr type="w" for="ch" forName="parTx2" refType="w" fact="0.4314"/>
                  <dgm:constr type="h" for="ch" forName="parTx2" refType="h" fact="0.1638"/>
                  <dgm:constr type="ctrX" for="ch" forName="picture2" refType="w" fact="0.4416"/>
                  <dgm:constr type="ctrY" for="ch" forName="picture2" refType="h" fact="0.6234"/>
                  <dgm:constr type="w" for="ch" forName="picture2" refType="w" fact="0.2"/>
                  <dgm:constr type="h" for="ch" forName="picture2" refType="h" fact="0.2832"/>
                  <dgm:constr type="l" for="ch" forName="parTx3" refType="w" fact="0.5886"/>
                  <dgm:constr type="t" for="ch" forName="parTx3" refType="h" fact="0.3198"/>
                  <dgm:constr type="w" for="ch" forName="parTx3" refType="w" fact="0.4314"/>
                  <dgm:constr type="h" for="ch" forName="parTx3" refType="h" fact="0.1638"/>
                  <dgm:constr type="ctrX" for="ch" forName="picture3" refType="w" fact="0.569"/>
                  <dgm:constr type="ctrY" for="ch" forName="picture3" refType="h" fact="0.3008"/>
                  <dgm:constr type="w" for="ch" forName="picture3" refType="w" fact="0.2"/>
                  <dgm:constr type="h" for="ch" forName="picture3" refType="h" fact="0.2832"/>
                </dgm:constrLst>
              </dgm:else>
            </dgm:choose>
          </dgm:if>
          <dgm:else name="Name28">
            <dgm:choose name="Name29">
              <dgm:if name="Name30" axis="des" func="maxDepth" op="gt" val="1">
                <dgm:alg type="composite">
                  <dgm:param type="ar" val="1.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userD" refType="w" fact="0.0162"/>
                  <dgm:constr type="ctrX" for="ch" forName="dot1" refType="w" fact="0.7019"/>
                  <dgm:constr type="ctrY" for="ch" forName="dot1" refType="h" fact="0.763"/>
                  <dgm:constr type="w" for="ch" forName="dot1" refType="userD"/>
                  <dgm:constr type="h" for="ch" forName="dot1" refType="userD"/>
                  <dgm:constr type="ctrX" for="ch" forName="dot2" refType="w" fact="0.7324"/>
                  <dgm:constr type="ctrY" for="ch" forName="dot2" refType="h" fact="0.7887"/>
                  <dgm:constr type="w" for="ch" forName="dot2" refType="userD"/>
                  <dgm:constr type="h" for="ch" forName="dot2" refType="userD"/>
                  <dgm:constr type="ctrX" for="ch" forName="dot3" refType="w" fact="0.7643"/>
                  <dgm:constr type="ctrY" for="ch" forName="dot3" refType="h" fact="0.809"/>
                  <dgm:constr type="w" for="ch" forName="dot3" refType="userD"/>
                  <dgm:constr type="h" for="ch" forName="dot3" refType="userD"/>
                  <dgm:constr type="ctrX" for="ch" forName="dot4" refType="w" fact="0.5555"/>
                  <dgm:constr type="ctrY" for="ch" forName="dot4" refType="h" fact="0.4655"/>
                  <dgm:constr type="w" for="ch" forName="dot4" refType="userD"/>
                  <dgm:constr type="h" for="ch" forName="dot4" refType="userD"/>
                  <dgm:constr type="ctrX" for="ch" forName="dot5" refType="w" fact="0.5677"/>
                  <dgm:constr type="ctrY" for="ch" forName="dot5" refType="h" fact="0.5178"/>
                  <dgm:constr type="w" for="ch" forName="dot5" refType="userD"/>
                  <dgm:constr type="h" for="ch" forName="dot5" refType="userD"/>
                  <dgm:constr type="ctrX" for="ch" forName="dotArrow1" refType="w" fact="0.5764"/>
                  <dgm:constr type="ctrY" for="ch" forName="dotArrow1" refType="h" fact="0.0718"/>
                  <dgm:constr type="w" for="ch" forName="dotArrow1" refType="userD"/>
                  <dgm:constr type="h" for="ch" forName="dotArrow1" refType="userD"/>
                  <dgm:constr type="ctrX" for="ch" forName="dotArrow2" refType="w" fact="0.554"/>
                  <dgm:constr type="ctrY" for="ch" forName="dotArrow2" refType="h" fact="0.0468"/>
                  <dgm:constr type="w" for="ch" forName="dotArrow2" refType="userD"/>
                  <dgm:constr type="h" for="ch" forName="dotArrow2" refType="userD"/>
                  <dgm:constr type="ctrX" for="ch" forName="dotArrow3" refType="w" fact="0.5315"/>
                  <dgm:constr type="ctrY" for="ch" forName="dotArrow3" refType="h" fact="0.0218"/>
                  <dgm:constr type="w" for="ch" forName="dotArrow3" refType="userD"/>
                  <dgm:constr type="h" for="ch" forName="dotArrow3" refType="userD"/>
                  <dgm:constr type="ctrX" for="ch" forName="dotArrow4" refType="w" fact="0.509"/>
                  <dgm:constr type="ctrY" for="ch" forName="dotArrow4" refType="h" fact="0.0468"/>
                  <dgm:constr type="w" for="ch" forName="dotArrow4" refType="userD"/>
                  <dgm:constr type="h" for="ch" forName="dotArrow4" refType="userD"/>
                  <dgm:constr type="ctrX" for="ch" forName="dotArrow5" refType="w" fact="0.4865"/>
                  <dgm:constr type="ctrY" for="ch" forName="dotArrow5" refType="h" fact="0.0718"/>
                  <dgm:constr type="w" for="ch" forName="dotArrow5" refType="userD"/>
                  <dgm:constr type="h" for="ch" forName="dotArrow5" refType="userD"/>
                  <dgm:constr type="ctrX" for="ch" forName="dotArrow6" refType="w" fact="0.5315"/>
                  <dgm:constr type="ctrY" for="ch" forName="dotArrow6" refType="h" fact="0.0745"/>
                  <dgm:constr type="w" for="ch" forName="dotArrow6" refType="userD"/>
                  <dgm:constr type="h" for="ch" forName="dotArrow6" refType="userD"/>
                  <dgm:constr type="ctrX" for="ch" forName="dotArrow7" refType="w" fact="0.5315"/>
                  <dgm:constr type="ctrY" for="ch" forName="dotArrow7" refType="h" fact="0.1273"/>
                  <dgm:constr type="w" for="ch" forName="dotArrow7" refType="userD"/>
                  <dgm:constr type="h" for="ch" forName="dotArrow7" refType="userD"/>
                  <dgm:constr type="r" for="ch" forName="parTx1" refType="w" fact="0.8513"/>
                  <dgm:constr type="t" for="ch" forName="parTx1" refType="h" fact="0.8596"/>
                  <dgm:constr type="w" for="ch" forName="parTx1" refType="w" fact="0.3491"/>
                  <dgm:constr type="h" for="ch" forName="parTx1" refType="h" fact="0.1638"/>
                  <dgm:constr type="ctrX" for="ch" forName="picture1" refType="w" fact="0.8672"/>
                  <dgm:constr type="ctrY" for="ch" forName="picture1" refType="h" fact="0.8361"/>
                  <dgm:constr type="w" for="ch" forName="picture1" refType="w" fact="0.1618"/>
                  <dgm:constr type="h" for="ch" forName="picture1" refType="h" fact="0.2832"/>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268"/>
                  <dgm:constr type="t" for="ch" forName="parTx2" refType="h" fact="0.6469"/>
                  <dgm:constr type="w" for="ch" forName="parTx2" refType="w" fact="0.3491"/>
                  <dgm:constr type="h" for="ch" forName="parTx2" refType="h" fact="0.1638"/>
                  <dgm:constr type="ctrX" for="ch" forName="picture2" refType="w" fact="0.6427"/>
                  <dgm:constr type="ctrY" for="ch" forName="picture2" refType="h" fact="0.6234"/>
                  <dgm:constr type="w" for="ch" forName="picture2" refType="w" fact="0.1618"/>
                  <dgm:constr type="h" for="ch" forName="picture2" refType="h" fact="0.2832"/>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5237"/>
                  <dgm:constr type="t" for="ch" forName="parTx3" refType="h" fact="0.3243"/>
                  <dgm:constr type="w" for="ch" forName="parTx3" refType="w" fact="0.3491"/>
                  <dgm:constr type="h" for="ch" forName="parTx3" refType="h" fact="0.1638"/>
                  <dgm:constr type="ctrX" for="ch" forName="picture3" refType="w" fact="0.5396"/>
                  <dgm:constr type="ctrY" for="ch" forName="picture3" refType="h" fact="0.3008"/>
                  <dgm:constr type="w" for="ch" forName="picture3" refType="w" fact="0.1618"/>
                  <dgm:constr type="h" for="ch" forName="picture3" refType="h" fact="0.2832"/>
                  <dgm:constr type="r" for="ch" forName="desTx3" refType="l" refFor="ch" refForName="parTx3"/>
                  <dgm:constr type="l" for="ch" forName="desTx3"/>
                  <dgm:constr type="t" for="ch" forName="desTx3" refType="t" refFor="ch" refForName="parTx3"/>
                  <dgm:constr type="h" for="ch" forName="desTx3" refType="h" refFor="ch" refForName="parTx3"/>
                </dgm:constrLst>
              </dgm:if>
              <dgm:else name="Name31">
                <dgm:alg type="composite">
                  <dgm:param type="ar" val="1.416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userD" refType="w" fact="0.02"/>
                  <dgm:constr type="ctrX" for="ch" forName="dot1" refType="w" fact="0.6316"/>
                  <dgm:constr type="ctrY" for="ch" forName="dot1" refType="h" fact="0.763"/>
                  <dgm:constr type="w" for="ch" forName="dot1" refType="userD"/>
                  <dgm:constr type="h" for="ch" forName="dot1" refType="userD"/>
                  <dgm:constr type="ctrX" for="ch" forName="dot2" refType="w" fact="0.6693"/>
                  <dgm:constr type="ctrY" for="ch" forName="dot2" refType="h" fact="0.7887"/>
                  <dgm:constr type="w" for="ch" forName="dot2" refType="userD"/>
                  <dgm:constr type="h" for="ch" forName="dot2" refType="userD"/>
                  <dgm:constr type="ctrX" for="ch" forName="dot3" refType="w" fact="0.7088"/>
                  <dgm:constr type="ctrY" for="ch" forName="dot3" refType="h" fact="0.809"/>
                  <dgm:constr type="w" for="ch" forName="dot3" refType="userD"/>
                  <dgm:constr type="h" for="ch" forName="dot3" refType="userD"/>
                  <dgm:constr type="ctrX" for="ch" forName="dot4" refType="w" fact="0.4506"/>
                  <dgm:constr type="ctrY" for="ch" forName="dot4" refType="h" fact="0.4655"/>
                  <dgm:constr type="w" for="ch" forName="dot4" refType="userD"/>
                  <dgm:constr type="h" for="ch" forName="dot4" refType="userD"/>
                  <dgm:constr type="ctrX" for="ch" forName="dot5" refType="w" fact="0.4658"/>
                  <dgm:constr type="ctrY" for="ch" forName="dot5" refType="h" fact="0.5178"/>
                  <dgm:constr type="w" for="ch" forName="dot5" refType="userD"/>
                  <dgm:constr type="h" for="ch" forName="dot5" refType="userD"/>
                  <dgm:constr type="ctrX" for="ch" forName="dotArrow1" refType="w" fact="0.4766"/>
                  <dgm:constr type="ctrY" for="ch" forName="dotArrow1" refType="h" fact="0.0718"/>
                  <dgm:constr type="w" for="ch" forName="dotArrow1" refType="userD"/>
                  <dgm:constr type="h" for="ch" forName="dotArrow1" refType="userD"/>
                  <dgm:constr type="ctrX" for="ch" forName="dotArrow2" refType="w" fact="0.4488"/>
                  <dgm:constr type="ctrY" for="ch" forName="dotArrow2" refType="h" fact="0.0468"/>
                  <dgm:constr type="w" for="ch" forName="dotArrow2" refType="userD"/>
                  <dgm:constr type="h" for="ch" forName="dotArrow2" refType="userD"/>
                  <dgm:constr type="ctrX" for="ch" forName="dotArrow3" refType="w" fact="0.421"/>
                  <dgm:constr type="ctrY" for="ch" forName="dotArrow3" refType="h" fact="0.0218"/>
                  <dgm:constr type="w" for="ch" forName="dotArrow3" refType="userD"/>
                  <dgm:constr type="h" for="ch" forName="dotArrow3" refType="userD"/>
                  <dgm:constr type="ctrX" for="ch" forName="dotArrow4" refType="w" fact="0.3932"/>
                  <dgm:constr type="ctrY" for="ch" forName="dotArrow4" refType="h" fact="0.0468"/>
                  <dgm:constr type="w" for="ch" forName="dotArrow4" refType="userD"/>
                  <dgm:constr type="h" for="ch" forName="dotArrow4" refType="userD"/>
                  <dgm:constr type="ctrX" for="ch" forName="dotArrow5" refType="w" fact="0.3654"/>
                  <dgm:constr type="ctrY" for="ch" forName="dotArrow5" refType="h" fact="0.0718"/>
                  <dgm:constr type="w" for="ch" forName="dotArrow5" refType="userD"/>
                  <dgm:constr type="h" for="ch" forName="dotArrow5" refType="userD"/>
                  <dgm:constr type="ctrX" for="ch" forName="dotArrow6" refType="w" fact="0.421"/>
                  <dgm:constr type="ctrY" for="ch" forName="dotArrow6" refType="h" fact="0.0745"/>
                  <dgm:constr type="w" for="ch" forName="dotArrow6" refType="userD"/>
                  <dgm:constr type="h" for="ch" forName="dotArrow6" refType="userD"/>
                  <dgm:constr type="ctrX" for="ch" forName="dotArrow7" refType="w" fact="0.421"/>
                  <dgm:constr type="ctrY" for="ch" forName="dotArrow7" refType="h" fact="0.1273"/>
                  <dgm:constr type="w" for="ch" forName="dotArrow7" refType="userD"/>
                  <dgm:constr type="h" for="ch" forName="dotArrow7" refType="userD"/>
                  <dgm:constr type="r" for="ch" forName="parTx1" refType="w" fact="0.8163"/>
                  <dgm:constr type="t" for="ch" forName="parTx1" refType="h" fact="0.8551"/>
                  <dgm:constr type="w" for="ch" forName="parTx1" refType="w" fact="0.4314"/>
                  <dgm:constr type="h" for="ch" forName="parTx1" refType="h" fact="0.1638"/>
                  <dgm:constr type="ctrX" for="ch" forName="picture1" refType="w" fact="0.8359"/>
                  <dgm:constr type="ctrY" for="ch" forName="picture1" refType="h" fact="0.8361"/>
                  <dgm:constr type="w" for="ch" forName="picture1" refType="w" fact="0.2"/>
                  <dgm:constr type="h" for="ch" forName="picture1" refType="h" fact="0.2832"/>
                  <dgm:constr type="r" for="ch" forName="parTx2" refType="w" fact="0.5388"/>
                  <dgm:constr type="t" for="ch" forName="parTx2" refType="h" fact="0.6424"/>
                  <dgm:constr type="w" for="ch" forName="parTx2" refType="w" fact="0.4314"/>
                  <dgm:constr type="h" for="ch" forName="parTx2" refType="h" fact="0.1638"/>
                  <dgm:constr type="ctrX" for="ch" forName="picture2" refType="w" fact="0.5584"/>
                  <dgm:constr type="ctrY" for="ch" forName="picture2" refType="h" fact="0.6234"/>
                  <dgm:constr type="w" for="ch" forName="picture2" refType="w" fact="0.2"/>
                  <dgm:constr type="h" for="ch" forName="picture2" refType="h" fact="0.2832"/>
                  <dgm:constr type="r" for="ch" forName="parTx3" refType="w" fact="0.4114"/>
                  <dgm:constr type="t" for="ch" forName="parTx3" refType="h" fact="0.3198"/>
                  <dgm:constr type="w" for="ch" forName="parTx3" refType="w" fact="0.4314"/>
                  <dgm:constr type="h" for="ch" forName="parTx3" refType="h" fact="0.1638"/>
                  <dgm:constr type="ctrX" for="ch" forName="picture3" refType="w" fact="0.431"/>
                  <dgm:constr type="ctrY" for="ch" forName="picture3" refType="h" fact="0.3008"/>
                  <dgm:constr type="w" for="ch" forName="picture3" refType="w" fact="0.2"/>
                  <dgm:constr type="h" for="ch" forName="picture3" refType="h" fact="0.2832"/>
                </dgm:constrLst>
              </dgm:else>
            </dgm:choose>
          </dgm:else>
        </dgm:choose>
      </dgm:if>
      <dgm:if name="Name32" axis="ch" ptType="node" func="cnt" op="equ" val="4">
        <dgm:choose name="Name33">
          <dgm:if name="Name34" func="var" arg="dir" op="equ" val="norm">
            <dgm:choose name="Name35">
              <dgm:if name="Name36" axis="des" func="maxDepth" op="gt" val="1">
                <dgm:alg type="composite">
                  <dgm:param type="ar" val="1.5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userD" refType="w" fact="0.0136"/>
                  <dgm:constr type="ctrX" for="ch" forName="dot1" refType="w" fact="0.3253"/>
                  <dgm:constr type="ctrY" for="ch" forName="dot1" refType="h" fact="0.8215"/>
                  <dgm:constr type="w" for="ch" forName="dot1" refType="userD"/>
                  <dgm:constr type="h" for="ch" forName="dot1" refType="userD"/>
                  <dgm:constr type="ctrX" for="ch" forName="dot2" refType="w" fact="0.2949"/>
                  <dgm:constr type="ctrY" for="ch" forName="dot2" refType="h" fact="0.843"/>
                  <dgm:constr type="w" for="ch" forName="dot2" refType="userD"/>
                  <dgm:constr type="h" for="ch" forName="dot2" refType="userD"/>
                  <dgm:constr type="ctrX" for="ch" forName="dot3" refType="w" fact="0.2635"/>
                  <dgm:constr type="ctrY" for="ch" forName="dot3" refType="h" fact="0.8607"/>
                  <dgm:constr type="w" for="ch" forName="dot3" refType="userD"/>
                  <dgm:constr type="h" for="ch" forName="dot3" refType="userD"/>
                  <dgm:constr type="ctrX" for="ch" forName="dot4" refType="w" fact="0.2313"/>
                  <dgm:constr type="ctrY" for="ch" forName="dot4" refType="h" fact="0.8745"/>
                  <dgm:constr type="w" for="ch" forName="dot4" refType="userD"/>
                  <dgm:constr type="h" for="ch" forName="dot4" refType="userD"/>
                  <dgm:constr type="ctrX" for="ch" forName="dot5" refType="w" fact="0.4675"/>
                  <dgm:constr type="ctrY" for="ch" forName="dot5" refType="h" fact="0.6419"/>
                  <dgm:constr type="w" for="ch" forName="dot5" refType="userD"/>
                  <dgm:constr type="h" for="ch" forName="dot5" refType="userD"/>
                  <dgm:constr type="ctrX" for="ch" forName="dot6" refType="w" fact="0.5486"/>
                  <dgm:constr type="ctrY" for="ch" forName="dot6" refType="h" fact="0.3784"/>
                  <dgm:constr type="w" for="ch" forName="dot6" refType="userD"/>
                  <dgm:constr type="h" for="ch" forName="dot6" refType="userD"/>
                  <dgm:constr type="ctrX" for="ch" forName="dotArrow1" refType="w" fact="0.5267"/>
                  <dgm:constr type="ctrY" for="ch" forName="dotArrow1" refType="h" fact="0.0496"/>
                  <dgm:constr type="w" for="ch" forName="dotArrow1" refType="userD"/>
                  <dgm:constr type="h" for="ch" forName="dotArrow1" refType="userD"/>
                  <dgm:constr type="ctrX" for="ch" forName="dotArrow2" refType="w" fact="0.5462"/>
                  <dgm:constr type="ctrY" for="ch" forName="dotArrow2" refType="h" fact="0.0282"/>
                  <dgm:constr type="w" for="ch" forName="dotArrow2" refType="userD"/>
                  <dgm:constr type="h" for="ch" forName="dotArrow2" refType="userD"/>
                  <dgm:constr type="ctrX" for="ch" forName="dotArrow3" refType="w" fact="0.5657"/>
                  <dgm:constr type="ctrY" for="ch" forName="dotArrow3" refType="h" fact="0.0068"/>
                  <dgm:constr type="w" for="ch" forName="dotArrow3" refType="userD"/>
                  <dgm:constr type="h" for="ch" forName="dotArrow3" refType="userD"/>
                  <dgm:constr type="ctrX" for="ch" forName="dotArrow4" refType="w" fact="0.5851"/>
                  <dgm:constr type="ctrY" for="ch" forName="dotArrow4" refType="h" fact="0.0282"/>
                  <dgm:constr type="w" for="ch" forName="dotArrow4" refType="userD"/>
                  <dgm:constr type="h" for="ch" forName="dotArrow4" refType="userD"/>
                  <dgm:constr type="ctrX" for="ch" forName="dotArrow5" refType="w" fact="0.6046"/>
                  <dgm:constr type="ctrY" for="ch" forName="dotArrow5" refType="h" fact="0.0496"/>
                  <dgm:constr type="w" for="ch" forName="dotArrow5" refType="userD"/>
                  <dgm:constr type="h" for="ch" forName="dotArrow5" refType="userD"/>
                  <dgm:constr type="ctrX" for="ch" forName="dotArrow6" refType="w" fact="0.5657"/>
                  <dgm:constr type="ctrY" for="ch" forName="dotArrow6" refType="h" fact="0.052"/>
                  <dgm:constr type="w" for="ch" forName="dotArrow6" refType="userD"/>
                  <dgm:constr type="h" for="ch" forName="dotArrow6" refType="userD"/>
                  <dgm:constr type="ctrX" for="ch" forName="dotArrow7" refType="w" fact="0.5657"/>
                  <dgm:constr type="ctrY" for="ch" forName="dotArrow7" refType="h" fact="0.0972"/>
                  <dgm:constr type="w" for="ch" forName="dotArrow7" refType="userD"/>
                  <dgm:constr type="h" for="ch" forName="dotArrow7" refType="userD"/>
                  <dgm:constr type="l" for="ch" forName="parTx1" refType="w" fact="0.1466"/>
                  <dgm:constr type="t" for="ch" forName="parTx1" refType="h" fact="0.9095"/>
                  <dgm:constr type="w" for="ch" forName="parTx1" refType="w" fact="0.294"/>
                  <dgm:constr type="h" for="ch" forName="parTx1" refType="h" fact="0.1222"/>
                  <dgm:constr type="ctrX" for="ch" forName="picture1" refType="w" fact="0.1333"/>
                  <dgm:constr type="ctrY" for="ch" forName="picture1" refType="h" fact="0.8922"/>
                  <dgm:constr type="w" for="ch" forName="picture1" refType="w" fact="0.1363"/>
                  <dgm:constr type="h" for="ch" forName="picture1" refType="h" fact="0.211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105"/>
                  <dgm:constr type="t" for="ch" forName="parTx2" refType="h" fact="0.762"/>
                  <dgm:constr type="w" for="ch" forName="parTx2" refType="w" fact="0.294"/>
                  <dgm:constr type="h" for="ch" forName="parTx2" refType="h" fact="0.1222"/>
                  <dgm:constr type="ctrX" for="ch" forName="picture2" refType="w" fact="0.3972"/>
                  <dgm:constr type="ctrY" for="ch" forName="picture2" refType="h" fact="0.7447"/>
                  <dgm:constr type="w" for="ch" forName="picture2" refType="w" fact="0.1363"/>
                  <dgm:constr type="h" for="ch" forName="picture2" refType="h" fact="0.211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229"/>
                  <dgm:constr type="t" for="ch" forName="parTx3" refType="h" fact="0.5294"/>
                  <dgm:constr type="w" for="ch" forName="parTx3" refType="w" fact="0.294"/>
                  <dgm:constr type="h" for="ch" forName="parTx3" refType="h" fact="0.1222"/>
                  <dgm:constr type="ctrX" for="ch" forName="picture3" refType="w" fact="0.5095"/>
                  <dgm:constr type="ctrY" for="ch" forName="picture3" refType="h" fact="0.5121"/>
                  <dgm:constr type="w" for="ch" forName="picture3" refType="w" fact="0.1363"/>
                  <dgm:constr type="h" for="ch" forName="picture3" refType="h" fact="0.211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722"/>
                  <dgm:constr type="t" for="ch" forName="parTx4" refType="h" fact="0.2523"/>
                  <dgm:constr type="w" for="ch" forName="parTx4" refType="w" fact="0.294"/>
                  <dgm:constr type="h" for="ch" forName="parTx4" refType="h" fact="0.1222"/>
                  <dgm:constr type="ctrX" for="ch" forName="picture4" refType="w" fact="0.5588"/>
                  <dgm:constr type="ctrY" for="ch" forName="picture4" refType="h" fact="0.235"/>
                  <dgm:constr type="w" for="ch" forName="picture4" refType="w" fact="0.1363"/>
                  <dgm:constr type="h" for="ch" forName="picture4" refType="h" fact="0.2113"/>
                  <dgm:constr type="l" for="ch" forName="desTx4" refType="r" refFor="ch" refForName="parTx4"/>
                  <dgm:constr type="r" for="ch" forName="desTx4" refType="w"/>
                  <dgm:constr type="t" for="ch" forName="desTx4" refType="t" refFor="ch" refForName="parTx4"/>
                  <dgm:constr type="h" for="ch" forName="desTx4" refType="h" refFor="ch" refForName="parTx4"/>
                </dgm:constrLst>
              </dgm:if>
              <dgm:else name="Name37">
                <dgm:alg type="composite">
                  <dgm:param type="ar" val="1.26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userD" refType="w" fact="0.0167"/>
                  <dgm:constr type="ctrX" for="ch" forName="dot1" refType="w" fact="0.3978"/>
                  <dgm:constr type="ctrY" for="ch" forName="dot1" refType="h" fact="0.8215"/>
                  <dgm:constr type="w" for="ch" forName="dot1" refType="userD"/>
                  <dgm:constr type="h" for="ch" forName="dot1" refType="userD"/>
                  <dgm:constr type="ctrX" for="ch" forName="dot2" refType="w" fact="0.3606"/>
                  <dgm:constr type="ctrY" for="ch" forName="dot2" refType="h" fact="0.843"/>
                  <dgm:constr type="w" for="ch" forName="dot2" refType="userD"/>
                  <dgm:constr type="h" for="ch" forName="dot2" refType="userD"/>
                  <dgm:constr type="ctrX" for="ch" forName="dot3" refType="w" fact="0.3223"/>
                  <dgm:constr type="ctrY" for="ch" forName="dot3" refType="h" fact="0.8607"/>
                  <dgm:constr type="w" for="ch" forName="dot3" refType="userD"/>
                  <dgm:constr type="h" for="ch" forName="dot3" refType="userD"/>
                  <dgm:constr type="ctrX" for="ch" forName="dot4" refType="w" fact="0.2829"/>
                  <dgm:constr type="ctrY" for="ch" forName="dot4" refType="h" fact="0.8745"/>
                  <dgm:constr type="w" for="ch" forName="dot4" refType="userD"/>
                  <dgm:constr type="h" for="ch" forName="dot4" refType="userD"/>
                  <dgm:constr type="ctrX" for="ch" forName="dot5" refType="w" fact="0.5717"/>
                  <dgm:constr type="ctrY" for="ch" forName="dot5" refType="h" fact="0.6419"/>
                  <dgm:constr type="w" for="ch" forName="dot5" refType="userD"/>
                  <dgm:constr type="h" for="ch" forName="dot5" refType="userD"/>
                  <dgm:constr type="ctrX" for="ch" forName="dot6" refType="w" fact="0.6709"/>
                  <dgm:constr type="ctrY" for="ch" forName="dot6" refType="h" fact="0.3784"/>
                  <dgm:constr type="w" for="ch" forName="dot6" refType="userD"/>
                  <dgm:constr type="h" for="ch" forName="dot6" refType="userD"/>
                  <dgm:constr type="ctrX" for="ch" forName="dotArrow1" refType="w" fact="0.6441"/>
                  <dgm:constr type="ctrY" for="ch" forName="dotArrow1" refType="h" fact="0.0496"/>
                  <dgm:constr type="w" for="ch" forName="dotArrow1" refType="userD"/>
                  <dgm:constr type="h" for="ch" forName="dotArrow1" refType="userD"/>
                  <dgm:constr type="ctrX" for="ch" forName="dotArrow2" refType="w" fact="0.6679"/>
                  <dgm:constr type="ctrY" for="ch" forName="dotArrow2" refType="h" fact="0.0282"/>
                  <dgm:constr type="w" for="ch" forName="dotArrow2" refType="userD"/>
                  <dgm:constr type="h" for="ch" forName="dotArrow2" refType="userD"/>
                  <dgm:constr type="ctrX" for="ch" forName="dotArrow3" refType="w" fact="0.6917"/>
                  <dgm:constr type="ctrY" for="ch" forName="dotArrow3" refType="h" fact="0.0068"/>
                  <dgm:constr type="w" for="ch" forName="dotArrow3" refType="userD"/>
                  <dgm:constr type="h" for="ch" forName="dotArrow3" refType="userD"/>
                  <dgm:constr type="ctrX" for="ch" forName="dotArrow4" refType="w" fact="0.7155"/>
                  <dgm:constr type="ctrY" for="ch" forName="dotArrow4" refType="h" fact="0.0282"/>
                  <dgm:constr type="w" for="ch" forName="dotArrow4" refType="userD"/>
                  <dgm:constr type="h" for="ch" forName="dotArrow4" refType="userD"/>
                  <dgm:constr type="ctrX" for="ch" forName="dotArrow5" refType="w" fact="0.7394"/>
                  <dgm:constr type="ctrY" for="ch" forName="dotArrow5" refType="h" fact="0.0496"/>
                  <dgm:constr type="w" for="ch" forName="dotArrow5" refType="userD"/>
                  <dgm:constr type="h" for="ch" forName="dotArrow5" refType="userD"/>
                  <dgm:constr type="ctrX" for="ch" forName="dotArrow6" refType="w" fact="0.6917"/>
                  <dgm:constr type="ctrY" for="ch" forName="dotArrow6" refType="h" fact="0.052"/>
                  <dgm:constr type="w" for="ch" forName="dotArrow6" refType="userD"/>
                  <dgm:constr type="h" for="ch" forName="dotArrow6" refType="userD"/>
                  <dgm:constr type="ctrX" for="ch" forName="dotArrow7" refType="w" fact="0.6917"/>
                  <dgm:constr type="ctrY" for="ch" forName="dotArrow7" refType="h" fact="0.0972"/>
                  <dgm:constr type="w" for="ch" forName="dotArrow7" refType="userD"/>
                  <dgm:constr type="h" for="ch" forName="dotArrow7" refType="userD"/>
                  <dgm:constr type="l" for="ch" forName="parTx1" refType="w" fact="0.1793"/>
                  <dgm:constr type="t" for="ch" forName="parTx1" refType="h" fact="0.9064"/>
                  <dgm:constr type="w" for="ch" forName="parTx1" refType="w" fact="0.3595"/>
                  <dgm:constr type="h" for="ch" forName="parTx1" refType="h" fact="0.1222"/>
                  <dgm:constr type="ctrX" for="ch" forName="picture1" refType="w" fact="0.163"/>
                  <dgm:constr type="ctrY" for="ch" forName="picture1" refType="h" fact="0.8922"/>
                  <dgm:constr type="w" for="ch" forName="picture1" refType="w" fact="0.1667"/>
                  <dgm:constr type="h" for="ch" forName="picture1" refType="h" fact="0.2113"/>
                  <dgm:constr type="l" for="ch" forName="parTx2" refType="w" fact="0.502"/>
                  <dgm:constr type="t" for="ch" forName="parTx2" refType="h" fact="0.7589"/>
                  <dgm:constr type="w" for="ch" forName="parTx2" refType="w" fact="0.3595"/>
                  <dgm:constr type="h" for="ch" forName="parTx2" refType="h" fact="0.1222"/>
                  <dgm:constr type="ctrX" for="ch" forName="picture2" refType="w" fact="0.4857"/>
                  <dgm:constr type="ctrY" for="ch" forName="picture2" refType="h" fact="0.7447"/>
                  <dgm:constr type="w" for="ch" forName="picture2" refType="w" fact="0.1667"/>
                  <dgm:constr type="h" for="ch" forName="picture2" refType="h" fact="0.2113"/>
                  <dgm:constr type="l" for="ch" forName="parTx3" refType="w" fact="0.6394"/>
                  <dgm:constr type="t" for="ch" forName="parTx3" refType="h" fact="0.5263"/>
                  <dgm:constr type="w" for="ch" forName="parTx3" refType="w" fact="0.3595"/>
                  <dgm:constr type="h" for="ch" forName="parTx3" refType="h" fact="0.1222"/>
                  <dgm:constr type="ctrX" for="ch" forName="picture3" refType="w" fact="0.6231"/>
                  <dgm:constr type="ctrY" for="ch" forName="picture3" refType="h" fact="0.5121"/>
                  <dgm:constr type="w" for="ch" forName="picture3" refType="w" fact="0.1667"/>
                  <dgm:constr type="h" for="ch" forName="picture3" refType="h" fact="0.2113"/>
                  <dgm:constr type="l" for="ch" forName="parTx4" refType="w" fact="0.6997"/>
                  <dgm:constr type="t" for="ch" forName="parTx4" refType="h" fact="0.2492"/>
                  <dgm:constr type="w" for="ch" forName="parTx4" refType="w" fact="0.3595"/>
                  <dgm:constr type="h" for="ch" forName="parTx4" refType="h" fact="0.1222"/>
                  <dgm:constr type="ctrX" for="ch" forName="picture4" refType="w" fact="0.6834"/>
                  <dgm:constr type="ctrY" for="ch" forName="picture4" refType="h" fact="0.235"/>
                  <dgm:constr type="w" for="ch" forName="picture4" refType="w" fact="0.1667"/>
                  <dgm:constr type="h" for="ch" forName="picture4" refType="h" fact="0.2113"/>
                </dgm:constrLst>
              </dgm:else>
            </dgm:choose>
          </dgm:if>
          <dgm:else name="Name38">
            <dgm:choose name="Name39">
              <dgm:if name="Name40" axis="des" func="maxDepth" op="gt" val="1">
                <dgm:alg type="composite">
                  <dgm:param type="ar" val="1.5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userD" refType="w" fact="0.0136"/>
                  <dgm:constr type="ctrX" for="ch" forName="dot1" refType="w" fact="0.6747"/>
                  <dgm:constr type="ctrY" for="ch" forName="dot1" refType="h" fact="0.8215"/>
                  <dgm:constr type="w" for="ch" forName="dot1" refType="userD"/>
                  <dgm:constr type="h" for="ch" forName="dot1" refType="userD"/>
                  <dgm:constr type="ctrX" for="ch" forName="dot2" refType="w" fact="0.7051"/>
                  <dgm:constr type="ctrY" for="ch" forName="dot2" refType="h" fact="0.843"/>
                  <dgm:constr type="w" for="ch" forName="dot2" refType="userD"/>
                  <dgm:constr type="h" for="ch" forName="dot2" refType="userD"/>
                  <dgm:constr type="ctrX" for="ch" forName="dot3" refType="w" fact="0.7365"/>
                  <dgm:constr type="ctrY" for="ch" forName="dot3" refType="h" fact="0.8607"/>
                  <dgm:constr type="w" for="ch" forName="dot3" refType="userD"/>
                  <dgm:constr type="h" for="ch" forName="dot3" refType="userD"/>
                  <dgm:constr type="ctrX" for="ch" forName="dot4" refType="w" fact="0.7687"/>
                  <dgm:constr type="ctrY" for="ch" forName="dot4" refType="h" fact="0.8745"/>
                  <dgm:constr type="w" for="ch" forName="dot4" refType="userD"/>
                  <dgm:constr type="h" for="ch" forName="dot4" refType="userD"/>
                  <dgm:constr type="ctrX" for="ch" forName="dot5" refType="w" fact="0.5325"/>
                  <dgm:constr type="ctrY" for="ch" forName="dot5" refType="h" fact="0.6419"/>
                  <dgm:constr type="w" for="ch" forName="dot5" refType="userD"/>
                  <dgm:constr type="h" for="ch" forName="dot5" refType="userD"/>
                  <dgm:constr type="ctrX" for="ch" forName="dot6" refType="w" fact="0.4514"/>
                  <dgm:constr type="ctrY" for="ch" forName="dot6" refType="h" fact="0.3784"/>
                  <dgm:constr type="w" for="ch" forName="dot6" refType="userD"/>
                  <dgm:constr type="h" for="ch" forName="dot6" refType="userD"/>
                  <dgm:constr type="ctrX" for="ch" forName="dotArrow1" refType="w" fact="0.4733"/>
                  <dgm:constr type="ctrY" for="ch" forName="dotArrow1" refType="h" fact="0.0496"/>
                  <dgm:constr type="w" for="ch" forName="dotArrow1" refType="userD"/>
                  <dgm:constr type="h" for="ch" forName="dotArrow1" refType="userD"/>
                  <dgm:constr type="ctrX" for="ch" forName="dotArrow2" refType="w" fact="0.4538"/>
                  <dgm:constr type="ctrY" for="ch" forName="dotArrow2" refType="h" fact="0.0282"/>
                  <dgm:constr type="w" for="ch" forName="dotArrow2" refType="userD"/>
                  <dgm:constr type="h" for="ch" forName="dotArrow2" refType="userD"/>
                  <dgm:constr type="ctrX" for="ch" forName="dotArrow3" refType="w" fact="0.4343"/>
                  <dgm:constr type="ctrY" for="ch" forName="dotArrow3" refType="h" fact="0.0068"/>
                  <dgm:constr type="w" for="ch" forName="dotArrow3" refType="userD"/>
                  <dgm:constr type="h" for="ch" forName="dotArrow3" refType="userD"/>
                  <dgm:constr type="ctrX" for="ch" forName="dotArrow4" refType="w" fact="0.4149"/>
                  <dgm:constr type="ctrY" for="ch" forName="dotArrow4" refType="h" fact="0.0282"/>
                  <dgm:constr type="w" for="ch" forName="dotArrow4" refType="userD"/>
                  <dgm:constr type="h" for="ch" forName="dotArrow4" refType="userD"/>
                  <dgm:constr type="ctrX" for="ch" forName="dotArrow5" refType="w" fact="0.3954"/>
                  <dgm:constr type="ctrY" for="ch" forName="dotArrow5" refType="h" fact="0.0496"/>
                  <dgm:constr type="w" for="ch" forName="dotArrow5" refType="userD"/>
                  <dgm:constr type="h" for="ch" forName="dotArrow5" refType="userD"/>
                  <dgm:constr type="ctrX" for="ch" forName="dotArrow6" refType="w" fact="0.4343"/>
                  <dgm:constr type="ctrY" for="ch" forName="dotArrow6" refType="h" fact="0.052"/>
                  <dgm:constr type="w" for="ch" forName="dotArrow6" refType="userD"/>
                  <dgm:constr type="h" for="ch" forName="dotArrow6" refType="userD"/>
                  <dgm:constr type="ctrX" for="ch" forName="dotArrow7" refType="w" fact="0.4343"/>
                  <dgm:constr type="ctrY" for="ch" forName="dotArrow7" refType="h" fact="0.0972"/>
                  <dgm:constr type="w" for="ch" forName="dotArrow7" refType="userD"/>
                  <dgm:constr type="h" for="ch" forName="dotArrow7" refType="userD"/>
                  <dgm:constr type="r" for="ch" forName="parTx1" refType="w" fact="0.8534"/>
                  <dgm:constr type="t" for="ch" forName="parTx1" refType="h" fact="0.9095"/>
                  <dgm:constr type="w" for="ch" forName="parTx1" refType="w" fact="0.294"/>
                  <dgm:constr type="h" for="ch" forName="parTx1" refType="h" fact="0.1222"/>
                  <dgm:constr type="ctrX" for="ch" forName="picture1" refType="w" fact="0.8667"/>
                  <dgm:constr type="ctrY" for="ch" forName="picture1" refType="h" fact="0.8922"/>
                  <dgm:constr type="w" for="ch" forName="picture1" refType="w" fact="0.1363"/>
                  <dgm:constr type="h" for="ch" forName="picture1" refType="h" fact="0.211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895"/>
                  <dgm:constr type="t" for="ch" forName="parTx2" refType="h" fact="0.762"/>
                  <dgm:constr type="w" for="ch" forName="parTx2" refType="w" fact="0.294"/>
                  <dgm:constr type="h" for="ch" forName="parTx2" refType="h" fact="0.1222"/>
                  <dgm:constr type="ctrX" for="ch" forName="picture2" refType="w" fact="0.6028"/>
                  <dgm:constr type="ctrY" for="ch" forName="picture2" refType="h" fact="0.7447"/>
                  <dgm:constr type="w" for="ch" forName="picture2" refType="w" fact="0.1363"/>
                  <dgm:constr type="h" for="ch" forName="picture2" refType="h" fact="0.211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771"/>
                  <dgm:constr type="t" for="ch" forName="parTx3" refType="h" fact="0.5294"/>
                  <dgm:constr type="w" for="ch" forName="parTx3" refType="w" fact="0.294"/>
                  <dgm:constr type="h" for="ch" forName="parTx3" refType="h" fact="0.1222"/>
                  <dgm:constr type="ctrX" for="ch" forName="picture3" refType="w" fact="0.4905"/>
                  <dgm:constr type="ctrY" for="ch" forName="picture3" refType="h" fact="0.5121"/>
                  <dgm:constr type="w" for="ch" forName="picture3" refType="w" fact="0.1363"/>
                  <dgm:constr type="h" for="ch" forName="picture3" refType="h" fact="0.211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278"/>
                  <dgm:constr type="t" for="ch" forName="parTx4" refType="h" fact="0.2523"/>
                  <dgm:constr type="w" for="ch" forName="parTx4" refType="w" fact="0.294"/>
                  <dgm:constr type="h" for="ch" forName="parTx4" refType="h" fact="0.1222"/>
                  <dgm:constr type="ctrX" for="ch" forName="picture4" refType="w" fact="0.4412"/>
                  <dgm:constr type="ctrY" for="ch" forName="picture4" refType="h" fact="0.235"/>
                  <dgm:constr type="w" for="ch" forName="picture4" refType="w" fact="0.1363"/>
                  <dgm:constr type="h" for="ch" forName="picture4" refType="h" fact="0.2113"/>
                  <dgm:constr type="r" for="ch" forName="desTx4" refType="l" refFor="ch" refForName="parTx4"/>
                  <dgm:constr type="l" for="ch" forName="desTx4"/>
                  <dgm:constr type="t" for="ch" forName="desTx4" refType="t" refFor="ch" refForName="parTx4"/>
                  <dgm:constr type="h" for="ch" forName="desTx4" refType="h" refFor="ch" refForName="parTx4"/>
                </dgm:constrLst>
              </dgm:if>
              <dgm:else name="Name41">
                <dgm:alg type="composite">
                  <dgm:param type="ar" val="1.26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userD" refType="w" fact="0.0167"/>
                  <dgm:constr type="ctrX" for="ch" forName="dot1" refType="w" fact="0.6022"/>
                  <dgm:constr type="ctrY" for="ch" forName="dot1" refType="h" fact="0.8215"/>
                  <dgm:constr type="w" for="ch" forName="dot1" refType="userD"/>
                  <dgm:constr type="h" for="ch" forName="dot1" refType="userD"/>
                  <dgm:constr type="ctrX" for="ch" forName="dot2" refType="w" fact="0.6394"/>
                  <dgm:constr type="ctrY" for="ch" forName="dot2" refType="h" fact="0.843"/>
                  <dgm:constr type="w" for="ch" forName="dot2" refType="userD"/>
                  <dgm:constr type="h" for="ch" forName="dot2" refType="userD"/>
                  <dgm:constr type="ctrX" for="ch" forName="dot3" refType="w" fact="0.6777"/>
                  <dgm:constr type="ctrY" for="ch" forName="dot3" refType="h" fact="0.8607"/>
                  <dgm:constr type="w" for="ch" forName="dot3" refType="userD"/>
                  <dgm:constr type="h" for="ch" forName="dot3" refType="userD"/>
                  <dgm:constr type="ctrX" for="ch" forName="dot4" refType="w" fact="0.7171"/>
                  <dgm:constr type="ctrY" for="ch" forName="dot4" refType="h" fact="0.8745"/>
                  <dgm:constr type="w" for="ch" forName="dot4" refType="userD"/>
                  <dgm:constr type="h" for="ch" forName="dot4" refType="userD"/>
                  <dgm:constr type="ctrX" for="ch" forName="dot5" refType="w" fact="0.4283"/>
                  <dgm:constr type="ctrY" for="ch" forName="dot5" refType="h" fact="0.6419"/>
                  <dgm:constr type="w" for="ch" forName="dot5" refType="userD"/>
                  <dgm:constr type="h" for="ch" forName="dot5" refType="userD"/>
                  <dgm:constr type="ctrX" for="ch" forName="dot6" refType="w" fact="0.3291"/>
                  <dgm:constr type="ctrY" for="ch" forName="dot6" refType="h" fact="0.3784"/>
                  <dgm:constr type="w" for="ch" forName="dot6" refType="userD"/>
                  <dgm:constr type="h" for="ch" forName="dot6" refType="userD"/>
                  <dgm:constr type="ctrX" for="ch" forName="dotArrow1" refType="w" fact="0.3559"/>
                  <dgm:constr type="ctrY" for="ch" forName="dotArrow1" refType="h" fact="0.0496"/>
                  <dgm:constr type="w" for="ch" forName="dotArrow1" refType="userD"/>
                  <dgm:constr type="h" for="ch" forName="dotArrow1" refType="userD"/>
                  <dgm:constr type="ctrX" for="ch" forName="dotArrow2" refType="w" fact="0.3321"/>
                  <dgm:constr type="ctrY" for="ch" forName="dotArrow2" refType="h" fact="0.0282"/>
                  <dgm:constr type="w" for="ch" forName="dotArrow2" refType="userD"/>
                  <dgm:constr type="h" for="ch" forName="dotArrow2" refType="userD"/>
                  <dgm:constr type="ctrX" for="ch" forName="dotArrow3" refType="w" fact="0.3083"/>
                  <dgm:constr type="ctrY" for="ch" forName="dotArrow3" refType="h" fact="0.0068"/>
                  <dgm:constr type="w" for="ch" forName="dotArrow3" refType="userD"/>
                  <dgm:constr type="h" for="ch" forName="dotArrow3" refType="userD"/>
                  <dgm:constr type="ctrX" for="ch" forName="dotArrow4" refType="w" fact="0.2845"/>
                  <dgm:constr type="ctrY" for="ch" forName="dotArrow4" refType="h" fact="0.0282"/>
                  <dgm:constr type="w" for="ch" forName="dotArrow4" refType="userD"/>
                  <dgm:constr type="h" for="ch" forName="dotArrow4" refType="userD"/>
                  <dgm:constr type="ctrX" for="ch" forName="dotArrow5" refType="w" fact="0.2606"/>
                  <dgm:constr type="ctrY" for="ch" forName="dotArrow5" refType="h" fact="0.0496"/>
                  <dgm:constr type="w" for="ch" forName="dotArrow5" refType="userD"/>
                  <dgm:constr type="h" for="ch" forName="dotArrow5" refType="userD"/>
                  <dgm:constr type="ctrX" for="ch" forName="dotArrow6" refType="w" fact="0.3083"/>
                  <dgm:constr type="ctrY" for="ch" forName="dotArrow6" refType="h" fact="0.052"/>
                  <dgm:constr type="w" for="ch" forName="dotArrow6" refType="userD"/>
                  <dgm:constr type="h" for="ch" forName="dotArrow6" refType="userD"/>
                  <dgm:constr type="ctrX" for="ch" forName="dotArrow7" refType="w" fact="0.3083"/>
                  <dgm:constr type="ctrY" for="ch" forName="dotArrow7" refType="h" fact="0.0972"/>
                  <dgm:constr type="w" for="ch" forName="dotArrow7" refType="userD"/>
                  <dgm:constr type="h" for="ch" forName="dotArrow7" refType="userD"/>
                  <dgm:constr type="r" for="ch" forName="parTx1" refType="w" fact="0.8207"/>
                  <dgm:constr type="t" for="ch" forName="parTx1" refType="h" fact="0.9064"/>
                  <dgm:constr type="w" for="ch" forName="parTx1" refType="w" fact="0.3595"/>
                  <dgm:constr type="h" for="ch" forName="parTx1" refType="h" fact="0.1222"/>
                  <dgm:constr type="ctrX" for="ch" forName="picture1" refType="w" fact="0.837"/>
                  <dgm:constr type="ctrY" for="ch" forName="picture1" refType="h" fact="0.8922"/>
                  <dgm:constr type="w" for="ch" forName="picture1" refType="w" fact="0.1667"/>
                  <dgm:constr type="h" for="ch" forName="picture1" refType="h" fact="0.2113"/>
                  <dgm:constr type="r" for="ch" forName="parTx2" refType="w" fact="0.498"/>
                  <dgm:constr type="t" for="ch" forName="parTx2" refType="h" fact="0.7589"/>
                  <dgm:constr type="w" for="ch" forName="parTx2" refType="w" fact="0.3595"/>
                  <dgm:constr type="h" for="ch" forName="parTx2" refType="h" fact="0.1222"/>
                  <dgm:constr type="ctrX" for="ch" forName="picture2" refType="w" fact="0.5143"/>
                  <dgm:constr type="ctrY" for="ch" forName="picture2" refType="h" fact="0.7447"/>
                  <dgm:constr type="w" for="ch" forName="picture2" refType="w" fact="0.1667"/>
                  <dgm:constr type="h" for="ch" forName="picture2" refType="h" fact="0.2113"/>
                  <dgm:constr type="r" for="ch" forName="parTx3" refType="w" fact="0.3606"/>
                  <dgm:constr type="t" for="ch" forName="parTx3" refType="h" fact="0.5263"/>
                  <dgm:constr type="w" for="ch" forName="parTx3" refType="w" fact="0.3595"/>
                  <dgm:constr type="h" for="ch" forName="parTx3" refType="h" fact="0.1222"/>
                  <dgm:constr type="ctrX" for="ch" forName="picture3" refType="w" fact="0.3769"/>
                  <dgm:constr type="ctrY" for="ch" forName="picture3" refType="h" fact="0.5121"/>
                  <dgm:constr type="w" for="ch" forName="picture3" refType="w" fact="0.1667"/>
                  <dgm:constr type="h" for="ch" forName="picture3" refType="h" fact="0.2113"/>
                  <dgm:constr type="r" for="ch" forName="parTx4" refType="w" fact="0.3003"/>
                  <dgm:constr type="t" for="ch" forName="parTx4" refType="h" fact="0.2492"/>
                  <dgm:constr type="w" for="ch" forName="parTx4" refType="w" fact="0.3595"/>
                  <dgm:constr type="h" for="ch" forName="parTx4" refType="h" fact="0.1222"/>
                  <dgm:constr type="ctrX" for="ch" forName="picture4" refType="w" fact="0.3166"/>
                  <dgm:constr type="ctrY" for="ch" forName="picture4" refType="h" fact="0.235"/>
                  <dgm:constr type="w" for="ch" forName="picture4" refType="w" fact="0.1667"/>
                  <dgm:constr type="h" for="ch" forName="picture4" refType="h" fact="0.2113"/>
                </dgm:constrLst>
              </dgm:else>
            </dgm:choose>
          </dgm:else>
        </dgm:choose>
      </dgm:if>
      <dgm:if name="Name42" axis="ch" ptType="node" func="cnt" op="equ" val="5">
        <dgm:choose name="Name43">
          <dgm:if name="Name44" func="var" arg="dir" op="equ" val="norm">
            <dgm:choose name="Name45">
              <dgm:if name="Name46" axis="des" func="maxDepth" op="gt" val="1">
                <dgm:alg type="composite">
                  <dgm:param type="ar" val="1.4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userD" refType="w" fact="0.0118"/>
                  <dgm:constr type="ctrX" for="ch" forName="dot1" refType="w" fact="0.3263"/>
                  <dgm:constr type="ctrY" for="ch" forName="dot1" refType="h" fact="0.8674"/>
                  <dgm:constr type="w" for="ch" forName="dot1" refType="userD"/>
                  <dgm:constr type="h" for="ch" forName="dot1" refType="userD"/>
                  <dgm:constr type="ctrX" for="ch" forName="dot2" refType="w" fact="0.3001"/>
                  <dgm:constr type="ctrY" for="ch" forName="dot2" refType="h" fact="0.8824"/>
                  <dgm:constr type="w" for="ch" forName="dot2" refType="userD"/>
                  <dgm:constr type="h" for="ch" forName="dot2" refType="userD"/>
                  <dgm:constr type="ctrX" for="ch" forName="dot3" refType="w" fact="0.2733"/>
                  <dgm:constr type="ctrY" for="ch" forName="dot3" refType="h" fact="0.8948"/>
                  <dgm:constr type="w" for="ch" forName="dot3" refType="userD"/>
                  <dgm:constr type="h" for="ch" forName="dot3" refType="userD"/>
                  <dgm:constr type="ctrX" for="ch" forName="dot4" refType="w" fact="0.2462"/>
                  <dgm:constr type="ctrY" for="ch" forName="dot4" refType="h" fact="0.9044"/>
                  <dgm:constr type="w" for="ch" forName="dot4" refType="userD"/>
                  <dgm:constr type="h" for="ch" forName="dot4" refType="userD"/>
                  <dgm:constr type="ctrX" for="ch" forName="dot5" refType="w" fact="0.4691"/>
                  <dgm:constr type="ctrY" for="ch" forName="dot5" refType="h" fact="0.7222"/>
                  <dgm:constr type="w" for="ch" forName="dot5" refType="userD"/>
                  <dgm:constr type="h" for="ch" forName="dot5" refType="userD"/>
                  <dgm:constr type="ctrX" for="ch" forName="dot6" refType="w" fact="0.4484"/>
                  <dgm:constr type="ctrY" for="ch" forName="dot6" refType="h" fact="0.7518"/>
                  <dgm:constr type="w" for="ch" forName="dot6" refType="userD"/>
                  <dgm:constr type="h" for="ch" forName="dot6" refType="userD"/>
                  <dgm:constr type="ctrX" for="ch" forName="dot7" refType="w" fact="0.5549"/>
                  <dgm:constr type="ctrY" for="ch" forName="dot7" refType="h" fact="0.5422"/>
                  <dgm:constr type="w" for="ch" forName="dot7" refType="userD"/>
                  <dgm:constr type="h" for="ch" forName="dot7" refType="userD"/>
                  <dgm:constr type="ctrX" for="ch" forName="dot8" refType="w" fact="0.601"/>
                  <dgm:constr type="ctrY" for="ch" forName="dot8" refType="h" fact="0.3229"/>
                  <dgm:constr type="w" for="ch" forName="dot8" refType="userD"/>
                  <dgm:constr type="h" for="ch" forName="dot8" refType="userD"/>
                  <dgm:constr type="ctrX" for="ch" forName="dotArrow1" refType="w" fact="0.5779"/>
                  <dgm:constr type="ctrY" for="ch" forName="dotArrow1" refType="h" fact="0.0635"/>
                  <dgm:constr type="w" for="ch" forName="dotArrow1" refType="userD"/>
                  <dgm:constr type="h" for="ch" forName="dotArrow1" refType="userD"/>
                  <dgm:constr type="ctrX" for="ch" forName="dotArrow2" refType="w" fact="0.5951"/>
                  <dgm:constr type="ctrY" for="ch" forName="dotArrow2" refType="h" fact="0.0448"/>
                  <dgm:constr type="w" for="ch" forName="dotArrow2" refType="userD"/>
                  <dgm:constr type="h" for="ch" forName="dotArrow2" refType="userD"/>
                  <dgm:constr type="ctrX" for="ch" forName="dotArrow3" refType="w" fact="0.6123"/>
                  <dgm:constr type="ctrY" for="ch" forName="dotArrow3" refType="h" fact="0.026"/>
                  <dgm:constr type="w" for="ch" forName="dotArrow3" refType="userD"/>
                  <dgm:constr type="h" for="ch" forName="dotArrow3" refType="userD"/>
                  <dgm:constr type="ctrX" for="ch" forName="dotArrow4" refType="w" fact="0.6295"/>
                  <dgm:constr type="ctrY" for="ch" forName="dotArrow4" refType="h" fact="0.0448"/>
                  <dgm:constr type="w" for="ch" forName="dotArrow4" refType="userD"/>
                  <dgm:constr type="h" for="ch" forName="dotArrow4" refType="userD"/>
                  <dgm:constr type="ctrX" for="ch" forName="dotArrow5" refType="w" fact="0.6467"/>
                  <dgm:constr type="ctrY" for="ch" forName="dotArrow5" refType="h" fact="0.0635"/>
                  <dgm:constr type="w" for="ch" forName="dotArrow5" refType="userD"/>
                  <dgm:constr type="h" for="ch" forName="dotArrow5" refType="userD"/>
                  <dgm:constr type="ctrX" for="ch" forName="dotArrow6" refType="w" fact="0.6123"/>
                  <dgm:constr type="ctrY" for="ch" forName="dotArrow6" refType="h" fact="0.0656"/>
                  <dgm:constr type="w" for="ch" forName="dotArrow6" refType="userD"/>
                  <dgm:constr type="h" for="ch" forName="dotArrow6" refType="userD"/>
                  <dgm:constr type="ctrX" for="ch" forName="dotArrow7" refType="w" fact="0.6123"/>
                  <dgm:constr type="ctrY" for="ch" forName="dotArrow7" refType="h" fact="0.1052"/>
                  <dgm:constr type="w" for="ch" forName="dotArrow7" refType="userD"/>
                  <dgm:constr type="h" for="ch" forName="dotArrow7" refType="userD"/>
                  <dgm:constr type="l" for="ch" forName="parTx1" refType="w" fact="0.1746"/>
                  <dgm:constr type="t" for="ch" forName="parTx1" refType="h" fact="0.9304"/>
                  <dgm:constr type="w" for="ch" forName="parTx1" refType="w" fact="0.2544"/>
                  <dgm:constr type="h" for="ch" forName="parTx1" refType="h" fact="0.0962"/>
                  <dgm:constr type="ctrX" for="ch" forName="picture1" refType="w" fact="0.1631"/>
                  <dgm:constr type="ctrY" for="ch" forName="picture1" refType="h" fact="0.9169"/>
                  <dgm:constr type="w" for="ch" forName="picture1" refType="w" fact="0.118"/>
                  <dgm:constr type="h" for="ch" forName="picture1" refType="h" fact="0.166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982"/>
                  <dgm:constr type="t" for="ch" forName="parTx2" refType="h" fact="0.8167"/>
                  <dgm:constr type="w" for="ch" forName="parTx2" refType="w" fact="0.2544"/>
                  <dgm:constr type="h" for="ch" forName="parTx2" refType="h" fact="0.0962"/>
                  <dgm:constr type="ctrX" for="ch" forName="picture2" refType="w" fact="0.3866"/>
                  <dgm:constr type="ctrY" for="ch" forName="picture2" refType="h" fact="0.8032"/>
                  <dgm:constr type="w" for="ch" forName="picture2" refType="w" fact="0.118"/>
                  <dgm:constr type="h" for="ch" forName="picture2" refType="h" fact="0.166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194"/>
                  <dgm:constr type="t" for="ch" forName="parTx3" refType="h" fact="0.6524"/>
                  <dgm:constr type="w" for="ch" forName="parTx3" refType="w" fact="0.2544"/>
                  <dgm:constr type="h" for="ch" forName="parTx3" refType="h" fact="0.0962"/>
                  <dgm:constr type="ctrX" for="ch" forName="picture3" refType="w" fact="0.5078"/>
                  <dgm:constr type="ctrY" for="ch" forName="picture3" refType="h" fact="0.6389"/>
                  <dgm:constr type="w" for="ch" forName="picture3" refType="w" fact="0.118"/>
                  <dgm:constr type="h" for="ch" forName="picture3" refType="h" fact="0.166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827"/>
                  <dgm:constr type="t" for="ch" forName="parTx4" refType="h" fact="0.4412"/>
                  <dgm:constr type="w" for="ch" forName="parTx4" refType="w" fact="0.2544"/>
                  <dgm:constr type="h" for="ch" forName="parTx4" refType="h" fact="0.0962"/>
                  <dgm:constr type="ctrX" for="ch" forName="picture4" refType="w" fact="0.5712"/>
                  <dgm:constr type="ctrY" for="ch" forName="picture4" refType="h" fact="0.4277"/>
                  <dgm:constr type="w" for="ch" forName="picture4" refType="w" fact="0.118"/>
                  <dgm:constr type="h" for="ch" forName="picture4" refType="h" fact="0.1663"/>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18"/>
                  <dgm:constr type="t" for="ch" forName="parTx5" refType="h" fact="0.2262"/>
                  <dgm:constr type="w" for="ch" forName="parTx5" refType="w" fact="0.2544"/>
                  <dgm:constr type="h" for="ch" forName="parTx5" refType="h" fact="0.0962"/>
                  <dgm:constr type="ctrX" for="ch" forName="picture5" refType="w" fact="0.6064"/>
                  <dgm:constr type="ctrY" for="ch" forName="picture5" refType="h" fact="0.2127"/>
                  <dgm:constr type="w" for="ch" forName="picture5" refType="w" fact="0.118"/>
                  <dgm:constr type="h" for="ch" forName="picture5" refType="h" fact="0.1663"/>
                  <dgm:constr type="l" for="ch" forName="desTx5" refType="r" refFor="ch" refForName="parTx5"/>
                  <dgm:constr type="r" for="ch" forName="desTx5" refType="w"/>
                  <dgm:constr type="t" for="ch" forName="desTx5" refType="t" refFor="ch" refForName="parTx5"/>
                  <dgm:constr type="h" for="ch" forName="desTx5" refType="h" refFor="ch" refForName="parTx5"/>
                </dgm:constrLst>
              </dgm:if>
              <dgm:else name="Name47">
                <dgm:alg type="composite">
                  <dgm:param type="ar" val="1.164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userD" refType="w" fact="0.0143"/>
                  <dgm:constr type="ctrX" for="ch" forName="dot1" refType="w" fact="0.3951"/>
                  <dgm:constr type="ctrY" for="ch" forName="dot1" refType="h" fact="0.8674"/>
                  <dgm:constr type="w" for="ch" forName="dot1" refType="userD"/>
                  <dgm:constr type="h" for="ch" forName="dot1" refType="userD"/>
                  <dgm:constr type="ctrX" for="ch" forName="dot2" refType="w" fact="0.3634"/>
                  <dgm:constr type="ctrY" for="ch" forName="dot2" refType="h" fact="0.8824"/>
                  <dgm:constr type="w" for="ch" forName="dot2" refType="userD"/>
                  <dgm:constr type="h" for="ch" forName="dot2" refType="userD"/>
                  <dgm:constr type="ctrX" for="ch" forName="dot3" refType="w" fact="0.331"/>
                  <dgm:constr type="ctrY" for="ch" forName="dot3" refType="h" fact="0.8948"/>
                  <dgm:constr type="w" for="ch" forName="dot3" refType="userD"/>
                  <dgm:constr type="h" for="ch" forName="dot3" refType="userD"/>
                  <dgm:constr type="ctrX" for="ch" forName="dot4" refType="w" fact="0.2981"/>
                  <dgm:constr type="ctrY" for="ch" forName="dot4" refType="h" fact="0.9044"/>
                  <dgm:constr type="w" for="ch" forName="dot4" refType="userD"/>
                  <dgm:constr type="h" for="ch" forName="dot4" refType="userD"/>
                  <dgm:constr type="ctrX" for="ch" forName="dot5" refType="w" fact="0.5681"/>
                  <dgm:constr type="ctrY" for="ch" forName="dot5" refType="h" fact="0.7222"/>
                  <dgm:constr type="w" for="ch" forName="dot5" refType="userD"/>
                  <dgm:constr type="h" for="ch" forName="dot5" refType="userD"/>
                  <dgm:constr type="ctrX" for="ch" forName="dot6" refType="w" fact="0.543"/>
                  <dgm:constr type="ctrY" for="ch" forName="dot6" refType="h" fact="0.7518"/>
                  <dgm:constr type="w" for="ch" forName="dot6" refType="userD"/>
                  <dgm:constr type="h" for="ch" forName="dot6" refType="userD"/>
                  <dgm:constr type="ctrX" for="ch" forName="dot7" refType="w" fact="0.672"/>
                  <dgm:constr type="ctrY" for="ch" forName="dot7" refType="h" fact="0.5422"/>
                  <dgm:constr type="w" for="ch" forName="dot7" refType="userD"/>
                  <dgm:constr type="h" for="ch" forName="dot7" refType="userD"/>
                  <dgm:constr type="ctrX" for="ch" forName="dot8" refType="w" fact="0.7278"/>
                  <dgm:constr type="ctrY" for="ch" forName="dot8" refType="h" fact="0.3229"/>
                  <dgm:constr type="w" for="ch" forName="dot8" refType="userD"/>
                  <dgm:constr type="h" for="ch" forName="dot8" refType="userD"/>
                  <dgm:constr type="ctrX" for="ch" forName="dotArrow1" refType="w" fact="0.6999"/>
                  <dgm:constr type="ctrY" for="ch" forName="dotArrow1" refType="h" fact="0.0635"/>
                  <dgm:constr type="w" for="ch" forName="dotArrow1" refType="userD"/>
                  <dgm:constr type="h" for="ch" forName="dotArrow1" refType="userD"/>
                  <dgm:constr type="ctrX" for="ch" forName="dotArrow2" refType="w" fact="0.7207"/>
                  <dgm:constr type="ctrY" for="ch" forName="dotArrow2" refType="h" fact="0.0448"/>
                  <dgm:constr type="w" for="ch" forName="dotArrow2" refType="userD"/>
                  <dgm:constr type="h" for="ch" forName="dotArrow2" refType="userD"/>
                  <dgm:constr type="ctrX" for="ch" forName="dotArrow3" refType="w" fact="0.7415"/>
                  <dgm:constr type="ctrY" for="ch" forName="dotArrow3" refType="h" fact="0.026"/>
                  <dgm:constr type="w" for="ch" forName="dotArrow3" refType="userD"/>
                  <dgm:constr type="h" for="ch" forName="dotArrow3" refType="userD"/>
                  <dgm:constr type="ctrX" for="ch" forName="dotArrow4" refType="w" fact="0.7624"/>
                  <dgm:constr type="ctrY" for="ch" forName="dotArrow4" refType="h" fact="0.0448"/>
                  <dgm:constr type="w" for="ch" forName="dotArrow4" refType="userD"/>
                  <dgm:constr type="h" for="ch" forName="dotArrow4" refType="userD"/>
                  <dgm:constr type="ctrX" for="ch" forName="dotArrow5" refType="w" fact="0.7832"/>
                  <dgm:constr type="ctrY" for="ch" forName="dotArrow5" refType="h" fact="0.0635"/>
                  <dgm:constr type="w" for="ch" forName="dotArrow5" refType="userD"/>
                  <dgm:constr type="h" for="ch" forName="dotArrow5" refType="userD"/>
                  <dgm:constr type="ctrX" for="ch" forName="dotArrow6" refType="w" fact="0.7415"/>
                  <dgm:constr type="ctrY" for="ch" forName="dotArrow6" refType="h" fact="0.0656"/>
                  <dgm:constr type="w" for="ch" forName="dotArrow6" refType="userD"/>
                  <dgm:constr type="h" for="ch" forName="dotArrow6" refType="userD"/>
                  <dgm:constr type="ctrX" for="ch" forName="dotArrow7" refType="w" fact="0.7415"/>
                  <dgm:constr type="ctrY" for="ch" forName="dotArrow7" refType="h" fact="0.1052"/>
                  <dgm:constr type="w" for="ch" forName="dotArrow7" refType="userD"/>
                  <dgm:constr type="h" for="ch" forName="dotArrow7" refType="userD"/>
                  <dgm:constr type="l" for="ch" forName="parTx1" refType="w" fact="0.2115"/>
                  <dgm:constr type="t" for="ch" forName="parTx1" refType="h" fact="0.928"/>
                  <dgm:constr type="w" for="ch" forName="parTx1" refType="w" fact="0.3081"/>
                  <dgm:constr type="h" for="ch" forName="parTx1" refType="h" fact="0.0962"/>
                  <dgm:constr type="ctrX" for="ch" forName="picture1" refType="w" fact="0.1975"/>
                  <dgm:constr type="ctrY" for="ch" forName="picture1" refType="h" fact="0.9169"/>
                  <dgm:constr type="w" for="ch" forName="picture1" refType="w" fact="0.1429"/>
                  <dgm:constr type="h" for="ch" forName="picture1" refType="h" fact="0.1663"/>
                  <dgm:constr type="l" for="ch" forName="parTx2" refType="w" fact="0.4822"/>
                  <dgm:constr type="t" for="ch" forName="parTx2" refType="h" fact="0.8143"/>
                  <dgm:constr type="w" for="ch" forName="parTx2" refType="w" fact="0.3081"/>
                  <dgm:constr type="h" for="ch" forName="parTx2" refType="h" fact="0.0962"/>
                  <dgm:constr type="ctrX" for="ch" forName="picture2" refType="w" fact="0.4682"/>
                  <dgm:constr type="ctrY" for="ch" forName="picture2" refType="h" fact="0.8032"/>
                  <dgm:constr type="w" for="ch" forName="picture2" refType="w" fact="0.1429"/>
                  <dgm:constr type="h" for="ch" forName="picture2" refType="h" fact="0.1663"/>
                  <dgm:constr type="l" for="ch" forName="parTx3" refType="w" fact="0.629"/>
                  <dgm:constr type="t" for="ch" forName="parTx3" refType="h" fact="0.65"/>
                  <dgm:constr type="w" for="ch" forName="parTx3" refType="w" fact="0.3081"/>
                  <dgm:constr type="h" for="ch" forName="parTx3" refType="h" fact="0.0962"/>
                  <dgm:constr type="ctrX" for="ch" forName="picture3" refType="w" fact="0.615"/>
                  <dgm:constr type="ctrY" for="ch" forName="picture3" refType="h" fact="0.6389"/>
                  <dgm:constr type="w" for="ch" forName="picture3" refType="w" fact="0.1429"/>
                  <dgm:constr type="h" for="ch" forName="picture3" refType="h" fact="0.1663"/>
                  <dgm:constr type="l" for="ch" forName="parTx4" refType="w" fact="0.7057"/>
                  <dgm:constr type="t" for="ch" forName="parTx4" refType="h" fact="0.4388"/>
                  <dgm:constr type="w" for="ch" forName="parTx4" refType="w" fact="0.3081"/>
                  <dgm:constr type="h" for="ch" forName="parTx4" refType="h" fact="0.0962"/>
                  <dgm:constr type="ctrX" for="ch" forName="picture4" refType="w" fact="0.6917"/>
                  <dgm:constr type="ctrY" for="ch" forName="picture4" refType="h" fact="0.4277"/>
                  <dgm:constr type="w" for="ch" forName="picture4" refType="w" fact="0.1429"/>
                  <dgm:constr type="h" for="ch" forName="picture4" refType="h" fact="0.1663"/>
                  <dgm:constr type="l" for="ch" forName="parTx5" refType="w" fact="0.7484"/>
                  <dgm:constr type="t" for="ch" forName="parTx5" refType="h" fact="0.2238"/>
                  <dgm:constr type="w" for="ch" forName="parTx5" refType="w" fact="0.3081"/>
                  <dgm:constr type="h" for="ch" forName="parTx5" refType="h" fact="0.0962"/>
                  <dgm:constr type="ctrX" for="ch" forName="picture5" refType="w" fact="0.7344"/>
                  <dgm:constr type="ctrY" for="ch" forName="picture5" refType="h" fact="0.2127"/>
                  <dgm:constr type="w" for="ch" forName="picture5" refType="w" fact="0.1429"/>
                  <dgm:constr type="h" for="ch" forName="picture5" refType="h" fact="0.1663"/>
                </dgm:constrLst>
              </dgm:else>
            </dgm:choose>
          </dgm:if>
          <dgm:else name="Name48">
            <dgm:choose name="Name49">
              <dgm:if name="Name50" axis="des" func="maxDepth" op="gt" val="1">
                <dgm:alg type="composite">
                  <dgm:param type="ar" val="1.4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userD" refType="w" fact="0.0118"/>
                  <dgm:constr type="ctrX" for="ch" forName="dot1" refType="w" fact="0.6737"/>
                  <dgm:constr type="ctrY" for="ch" forName="dot1" refType="h" fact="0.8674"/>
                  <dgm:constr type="w" for="ch" forName="dot1" refType="userD"/>
                  <dgm:constr type="h" for="ch" forName="dot1" refType="userD"/>
                  <dgm:constr type="ctrX" for="ch" forName="dot2" refType="w" fact="0.6999"/>
                  <dgm:constr type="ctrY" for="ch" forName="dot2" refType="h" fact="0.8824"/>
                  <dgm:constr type="w" for="ch" forName="dot2" refType="userD"/>
                  <dgm:constr type="h" for="ch" forName="dot2" refType="userD"/>
                  <dgm:constr type="ctrX" for="ch" forName="dot3" refType="w" fact="0.7267"/>
                  <dgm:constr type="ctrY" for="ch" forName="dot3" refType="h" fact="0.8948"/>
                  <dgm:constr type="w" for="ch" forName="dot3" refType="userD"/>
                  <dgm:constr type="h" for="ch" forName="dot3" refType="userD"/>
                  <dgm:constr type="ctrX" for="ch" forName="dot4" refType="w" fact="0.7538"/>
                  <dgm:constr type="ctrY" for="ch" forName="dot4" refType="h" fact="0.9044"/>
                  <dgm:constr type="w" for="ch" forName="dot4" refType="userD"/>
                  <dgm:constr type="h" for="ch" forName="dot4" refType="userD"/>
                  <dgm:constr type="ctrX" for="ch" forName="dot5" refType="w" fact="0.5309"/>
                  <dgm:constr type="ctrY" for="ch" forName="dot5" refType="h" fact="0.7222"/>
                  <dgm:constr type="w" for="ch" forName="dot5" refType="userD"/>
                  <dgm:constr type="h" for="ch" forName="dot5" refType="userD"/>
                  <dgm:constr type="ctrX" for="ch" forName="dot6" refType="w" fact="0.5516"/>
                  <dgm:constr type="ctrY" for="ch" forName="dot6" refType="h" fact="0.7518"/>
                  <dgm:constr type="w" for="ch" forName="dot6" refType="userD"/>
                  <dgm:constr type="h" for="ch" forName="dot6" refType="userD"/>
                  <dgm:constr type="ctrX" for="ch" forName="dot7" refType="w" fact="0.4451"/>
                  <dgm:constr type="ctrY" for="ch" forName="dot7" refType="h" fact="0.5422"/>
                  <dgm:constr type="w" for="ch" forName="dot7" refType="userD"/>
                  <dgm:constr type="h" for="ch" forName="dot7" refType="userD"/>
                  <dgm:constr type="ctrX" for="ch" forName="dot8" refType="w" fact="0.399"/>
                  <dgm:constr type="ctrY" for="ch" forName="dot8" refType="h" fact="0.3229"/>
                  <dgm:constr type="w" for="ch" forName="dot8" refType="userD"/>
                  <dgm:constr type="h" for="ch" forName="dot8" refType="userD"/>
                  <dgm:constr type="ctrX" for="ch" forName="dotArrow1" refType="w" fact="0.4221"/>
                  <dgm:constr type="ctrY" for="ch" forName="dotArrow1" refType="h" fact="0.0635"/>
                  <dgm:constr type="w" for="ch" forName="dotArrow1" refType="userD"/>
                  <dgm:constr type="h" for="ch" forName="dotArrow1" refType="userD"/>
                  <dgm:constr type="ctrX" for="ch" forName="dotArrow2" refType="w" fact="0.4049"/>
                  <dgm:constr type="ctrY" for="ch" forName="dotArrow2" refType="h" fact="0.0448"/>
                  <dgm:constr type="w" for="ch" forName="dotArrow2" refType="userD"/>
                  <dgm:constr type="h" for="ch" forName="dotArrow2" refType="userD"/>
                  <dgm:constr type="ctrX" for="ch" forName="dotArrow3" refType="w" fact="0.3877"/>
                  <dgm:constr type="ctrY" for="ch" forName="dotArrow3" refType="h" fact="0.026"/>
                  <dgm:constr type="w" for="ch" forName="dotArrow3" refType="userD"/>
                  <dgm:constr type="h" for="ch" forName="dotArrow3" refType="userD"/>
                  <dgm:constr type="ctrX" for="ch" forName="dotArrow4" refType="w" fact="0.3705"/>
                  <dgm:constr type="ctrY" for="ch" forName="dotArrow4" refType="h" fact="0.0448"/>
                  <dgm:constr type="w" for="ch" forName="dotArrow4" refType="userD"/>
                  <dgm:constr type="h" for="ch" forName="dotArrow4" refType="userD"/>
                  <dgm:constr type="ctrX" for="ch" forName="dotArrow5" refType="w" fact="0.3533"/>
                  <dgm:constr type="ctrY" for="ch" forName="dotArrow5" refType="h" fact="0.0635"/>
                  <dgm:constr type="w" for="ch" forName="dotArrow5" refType="userD"/>
                  <dgm:constr type="h" for="ch" forName="dotArrow5" refType="userD"/>
                  <dgm:constr type="ctrX" for="ch" forName="dotArrow6" refType="w" fact="0.3877"/>
                  <dgm:constr type="ctrY" for="ch" forName="dotArrow6" refType="h" fact="0.0656"/>
                  <dgm:constr type="w" for="ch" forName="dotArrow6" refType="userD"/>
                  <dgm:constr type="h" for="ch" forName="dotArrow6" refType="userD"/>
                  <dgm:constr type="ctrX" for="ch" forName="dotArrow7" refType="w" fact="0.3877"/>
                  <dgm:constr type="ctrY" for="ch" forName="dotArrow7" refType="h" fact="0.1052"/>
                  <dgm:constr type="w" for="ch" forName="dotArrow7" refType="userD"/>
                  <dgm:constr type="h" for="ch" forName="dotArrow7" refType="userD"/>
                  <dgm:constr type="r" for="ch" forName="parTx1" refType="w" fact="0.8254"/>
                  <dgm:constr type="t" for="ch" forName="parTx1" refType="h" fact="0.9304"/>
                  <dgm:constr type="w" for="ch" forName="parTx1" refType="w" fact="0.2544"/>
                  <dgm:constr type="h" for="ch" forName="parTx1" refType="h" fact="0.0962"/>
                  <dgm:constr type="ctrX" for="ch" forName="picture1" refType="w" fact="0.8369"/>
                  <dgm:constr type="ctrY" for="ch" forName="picture1" refType="h" fact="0.9169"/>
                  <dgm:constr type="w" for="ch" forName="picture1" refType="w" fact="0.118"/>
                  <dgm:constr type="h" for="ch" forName="picture1" refType="h" fact="0.166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018"/>
                  <dgm:constr type="t" for="ch" forName="parTx2" refType="h" fact="0.8167"/>
                  <dgm:constr type="w" for="ch" forName="parTx2" refType="w" fact="0.2544"/>
                  <dgm:constr type="h" for="ch" forName="parTx2" refType="h" fact="0.0962"/>
                  <dgm:constr type="ctrX" for="ch" forName="picture2" refType="w" fact="0.6134"/>
                  <dgm:constr type="ctrY" for="ch" forName="picture2" refType="h" fact="0.8032"/>
                  <dgm:constr type="w" for="ch" forName="picture2" refType="w" fact="0.118"/>
                  <dgm:constr type="h" for="ch" forName="picture2" refType="h" fact="0.166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806"/>
                  <dgm:constr type="t" for="ch" forName="parTx3" refType="h" fact="0.6524"/>
                  <dgm:constr type="w" for="ch" forName="parTx3" refType="w" fact="0.2544"/>
                  <dgm:constr type="h" for="ch" forName="parTx3" refType="h" fact="0.0962"/>
                  <dgm:constr type="ctrX" for="ch" forName="picture3" refType="w" fact="0.4922"/>
                  <dgm:constr type="ctrY" for="ch" forName="picture3" refType="h" fact="0.6389"/>
                  <dgm:constr type="w" for="ch" forName="picture3" refType="w" fact="0.118"/>
                  <dgm:constr type="h" for="ch" forName="picture3" refType="h" fact="0.166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173"/>
                  <dgm:constr type="t" for="ch" forName="parTx4" refType="h" fact="0.4412"/>
                  <dgm:constr type="w" for="ch" forName="parTx4" refType="w" fact="0.2544"/>
                  <dgm:constr type="h" for="ch" forName="parTx4" refType="h" fact="0.0962"/>
                  <dgm:constr type="ctrX" for="ch" forName="picture4" refType="w" fact="0.4288"/>
                  <dgm:constr type="ctrY" for="ch" forName="picture4" refType="h" fact="0.4277"/>
                  <dgm:constr type="w" for="ch" forName="picture4" refType="w" fact="0.118"/>
                  <dgm:constr type="h" for="ch" forName="picture4" refType="h" fact="0.1663"/>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82"/>
                  <dgm:constr type="t" for="ch" forName="parTx5" refType="h" fact="0.2262"/>
                  <dgm:constr type="w" for="ch" forName="parTx5" refType="w" fact="0.2544"/>
                  <dgm:constr type="h" for="ch" forName="parTx5" refType="h" fact="0.0962"/>
                  <dgm:constr type="ctrX" for="ch" forName="picture5" refType="w" fact="0.3936"/>
                  <dgm:constr type="ctrY" for="ch" forName="picture5" refType="h" fact="0.2127"/>
                  <dgm:constr type="w" for="ch" forName="picture5" refType="w" fact="0.118"/>
                  <dgm:constr type="h" for="ch" forName="picture5" refType="h" fact="0.1663"/>
                  <dgm:constr type="r" for="ch" forName="desTx5" refType="l" refFor="ch" refForName="parTx5"/>
                  <dgm:constr type="l" for="ch" forName="desTx5"/>
                  <dgm:constr type="t" for="ch" forName="desTx5" refType="t" refFor="ch" refForName="parTx5"/>
                  <dgm:constr type="h" for="ch" forName="desTx5" refType="h" refFor="ch" refForName="parTx5"/>
                </dgm:constrLst>
              </dgm:if>
              <dgm:else name="Name51">
                <dgm:alg type="composite">
                  <dgm:param type="ar" val="1.164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userD" refType="w" fact="0.0143"/>
                  <dgm:constr type="ctrX" for="ch" forName="dot1" refType="w" fact="0.6049"/>
                  <dgm:constr type="ctrY" for="ch" forName="dot1" refType="h" fact="0.8674"/>
                  <dgm:constr type="w" for="ch" forName="dot1" refType="userD"/>
                  <dgm:constr type="h" for="ch" forName="dot1" refType="userD"/>
                  <dgm:constr type="ctrX" for="ch" forName="dot2" refType="w" fact="0.6366"/>
                  <dgm:constr type="ctrY" for="ch" forName="dot2" refType="h" fact="0.8824"/>
                  <dgm:constr type="w" for="ch" forName="dot2" refType="userD"/>
                  <dgm:constr type="h" for="ch" forName="dot2" refType="userD"/>
                  <dgm:constr type="ctrX" for="ch" forName="dot3" refType="w" fact="0.669"/>
                  <dgm:constr type="ctrY" for="ch" forName="dot3" refType="h" fact="0.8948"/>
                  <dgm:constr type="w" for="ch" forName="dot3" refType="userD"/>
                  <dgm:constr type="h" for="ch" forName="dot3" refType="userD"/>
                  <dgm:constr type="ctrX" for="ch" forName="dot4" refType="w" fact="0.7019"/>
                  <dgm:constr type="ctrY" for="ch" forName="dot4" refType="h" fact="0.9044"/>
                  <dgm:constr type="w" for="ch" forName="dot4" refType="userD"/>
                  <dgm:constr type="h" for="ch" forName="dot4" refType="userD"/>
                  <dgm:constr type="ctrX" for="ch" forName="dot5" refType="w" fact="0.4319"/>
                  <dgm:constr type="ctrY" for="ch" forName="dot5" refType="h" fact="0.7222"/>
                  <dgm:constr type="w" for="ch" forName="dot5" refType="userD"/>
                  <dgm:constr type="h" for="ch" forName="dot5" refType="userD"/>
                  <dgm:constr type="ctrX" for="ch" forName="dot6" refType="w" fact="0.457"/>
                  <dgm:constr type="ctrY" for="ch" forName="dot6" refType="h" fact="0.7518"/>
                  <dgm:constr type="w" for="ch" forName="dot6" refType="userD"/>
                  <dgm:constr type="h" for="ch" forName="dot6" refType="userD"/>
                  <dgm:constr type="ctrX" for="ch" forName="dot7" refType="w" fact="0.328"/>
                  <dgm:constr type="ctrY" for="ch" forName="dot7" refType="h" fact="0.5422"/>
                  <dgm:constr type="w" for="ch" forName="dot7" refType="userD"/>
                  <dgm:constr type="h" for="ch" forName="dot7" refType="userD"/>
                  <dgm:constr type="ctrX" for="ch" forName="dot8" refType="w" fact="0.2722"/>
                  <dgm:constr type="ctrY" for="ch" forName="dot8" refType="h" fact="0.3229"/>
                  <dgm:constr type="w" for="ch" forName="dot8" refType="userD"/>
                  <dgm:constr type="h" for="ch" forName="dot8" refType="userD"/>
                  <dgm:constr type="ctrX" for="ch" forName="dotArrow1" refType="w" fact="0.3001"/>
                  <dgm:constr type="ctrY" for="ch" forName="dotArrow1" refType="h" fact="0.0635"/>
                  <dgm:constr type="w" for="ch" forName="dotArrow1" refType="userD"/>
                  <dgm:constr type="h" for="ch" forName="dotArrow1" refType="userD"/>
                  <dgm:constr type="ctrX" for="ch" forName="dotArrow2" refType="w" fact="0.2793"/>
                  <dgm:constr type="ctrY" for="ch" forName="dotArrow2" refType="h" fact="0.0448"/>
                  <dgm:constr type="w" for="ch" forName="dotArrow2" refType="userD"/>
                  <dgm:constr type="h" for="ch" forName="dotArrow2" refType="userD"/>
                  <dgm:constr type="ctrX" for="ch" forName="dotArrow3" refType="w" fact="0.2585"/>
                  <dgm:constr type="ctrY" for="ch" forName="dotArrow3" refType="h" fact="0.026"/>
                  <dgm:constr type="w" for="ch" forName="dotArrow3" refType="userD"/>
                  <dgm:constr type="h" for="ch" forName="dotArrow3" refType="userD"/>
                  <dgm:constr type="ctrX" for="ch" forName="dotArrow4" refType="w" fact="0.2376"/>
                  <dgm:constr type="ctrY" for="ch" forName="dotArrow4" refType="h" fact="0.0448"/>
                  <dgm:constr type="w" for="ch" forName="dotArrow4" refType="userD"/>
                  <dgm:constr type="h" for="ch" forName="dotArrow4" refType="userD"/>
                  <dgm:constr type="ctrX" for="ch" forName="dotArrow5" refType="w" fact="0.2168"/>
                  <dgm:constr type="ctrY" for="ch" forName="dotArrow5" refType="h" fact="0.0635"/>
                  <dgm:constr type="w" for="ch" forName="dotArrow5" refType="userD"/>
                  <dgm:constr type="h" for="ch" forName="dotArrow5" refType="userD"/>
                  <dgm:constr type="ctrX" for="ch" forName="dotArrow6" refType="w" fact="0.2585"/>
                  <dgm:constr type="ctrY" for="ch" forName="dotArrow6" refType="h" fact="0.0656"/>
                  <dgm:constr type="w" for="ch" forName="dotArrow6" refType="userD"/>
                  <dgm:constr type="h" for="ch" forName="dotArrow6" refType="userD"/>
                  <dgm:constr type="ctrX" for="ch" forName="dotArrow7" refType="w" fact="0.2585"/>
                  <dgm:constr type="ctrY" for="ch" forName="dotArrow7" refType="h" fact="0.1052"/>
                  <dgm:constr type="w" for="ch" forName="dotArrow7" refType="userD"/>
                  <dgm:constr type="h" for="ch" forName="dotArrow7" refType="userD"/>
                  <dgm:constr type="r" for="ch" forName="parTx1" refType="w" fact="0.7885"/>
                  <dgm:constr type="t" for="ch" forName="parTx1" refType="h" fact="0.928"/>
                  <dgm:constr type="w" for="ch" forName="parTx1" refType="w" fact="0.3081"/>
                  <dgm:constr type="h" for="ch" forName="parTx1" refType="h" fact="0.0962"/>
                  <dgm:constr type="ctrX" for="ch" forName="picture1" refType="w" fact="0.8025"/>
                  <dgm:constr type="ctrY" for="ch" forName="picture1" refType="h" fact="0.9169"/>
                  <dgm:constr type="w" for="ch" forName="picture1" refType="w" fact="0.1429"/>
                  <dgm:constr type="h" for="ch" forName="picture1" refType="h" fact="0.1663"/>
                  <dgm:constr type="r" for="ch" forName="parTx2" refType="w" fact="0.5178"/>
                  <dgm:constr type="t" for="ch" forName="parTx2" refType="h" fact="0.8143"/>
                  <dgm:constr type="w" for="ch" forName="parTx2" refType="w" fact="0.3081"/>
                  <dgm:constr type="h" for="ch" forName="parTx2" refType="h" fact="0.0962"/>
                  <dgm:constr type="ctrX" for="ch" forName="picture2" refType="w" fact="0.5318"/>
                  <dgm:constr type="ctrY" for="ch" forName="picture2" refType="h" fact="0.8032"/>
                  <dgm:constr type="w" for="ch" forName="picture2" refType="w" fact="0.1429"/>
                  <dgm:constr type="h" for="ch" forName="picture2" refType="h" fact="0.1663"/>
                  <dgm:constr type="r" for="ch" forName="parTx3" refType="w" fact="0.371"/>
                  <dgm:constr type="t" for="ch" forName="parTx3" refType="h" fact="0.65"/>
                  <dgm:constr type="w" for="ch" forName="parTx3" refType="w" fact="0.3081"/>
                  <dgm:constr type="h" for="ch" forName="parTx3" refType="h" fact="0.0962"/>
                  <dgm:constr type="ctrX" for="ch" forName="picture3" refType="w" fact="0.385"/>
                  <dgm:constr type="ctrY" for="ch" forName="picture3" refType="h" fact="0.6389"/>
                  <dgm:constr type="w" for="ch" forName="picture3" refType="w" fact="0.1429"/>
                  <dgm:constr type="h" for="ch" forName="picture3" refType="h" fact="0.1663"/>
                  <dgm:constr type="r" for="ch" forName="parTx4" refType="w" fact="0.2943"/>
                  <dgm:constr type="t" for="ch" forName="parTx4" refType="h" fact="0.4388"/>
                  <dgm:constr type="w" for="ch" forName="parTx4" refType="w" fact="0.3081"/>
                  <dgm:constr type="h" for="ch" forName="parTx4" refType="h" fact="0.0962"/>
                  <dgm:constr type="ctrX" for="ch" forName="picture4" refType="w" fact="0.3083"/>
                  <dgm:constr type="ctrY" for="ch" forName="picture4" refType="h" fact="0.4277"/>
                  <dgm:constr type="w" for="ch" forName="picture4" refType="w" fact="0.1429"/>
                  <dgm:constr type="h" for="ch" forName="picture4" refType="h" fact="0.1663"/>
                  <dgm:constr type="r" for="ch" forName="parTx5" refType="w" fact="0.2516"/>
                  <dgm:constr type="t" for="ch" forName="parTx5" refType="h" fact="0.2238"/>
                  <dgm:constr type="w" for="ch" forName="parTx5" refType="w" fact="0.3081"/>
                  <dgm:constr type="h" for="ch" forName="parTx5" refType="h" fact="0.0962"/>
                  <dgm:constr type="ctrX" for="ch" forName="picture5" refType="w" fact="0.2656"/>
                  <dgm:constr type="ctrY" for="ch" forName="picture5" refType="h" fact="0.2127"/>
                  <dgm:constr type="w" for="ch" forName="picture5" refType="w" fact="0.1429"/>
                  <dgm:constr type="h" for="ch" forName="picture5" refType="h" fact="0.1663"/>
                </dgm:constrLst>
              </dgm:else>
            </dgm:choose>
          </dgm:else>
        </dgm:choose>
      </dgm:if>
      <dgm:if name="Name52" axis="ch" ptType="node" func="cnt" op="equ" val="6">
        <dgm:choose name="Name53">
          <dgm:if name="Name54" func="var" arg="dir" op="equ" val="norm">
            <dgm:choose name="Name55">
              <dgm:if name="Name56" axis="des" func="maxDepth" op="gt" val="1">
                <dgm:alg type="composite">
                  <dgm:param type="ar" val="1.3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userD" refType="w" fact="0.0105"/>
                  <dgm:constr type="ctrX" for="ch" forName="dot1" refType="w" fact="0.3608"/>
                  <dgm:constr type="ctrY" for="ch" forName="dot1" refType="h" fact="0.8839"/>
                  <dgm:constr type="w" for="ch" forName="dot1" refType="userD"/>
                  <dgm:constr type="h" for="ch" forName="dot1" refType="userD"/>
                  <dgm:constr type="ctrX" for="ch" forName="dot2" refType="w" fact="0.3384"/>
                  <dgm:constr type="ctrY" for="ch" forName="dot2" refType="h" fact="0.8967"/>
                  <dgm:constr type="w" for="ch" forName="dot2" refType="userD"/>
                  <dgm:constr type="h" for="ch" forName="dot2" refType="userD"/>
                  <dgm:constr type="ctrX" for="ch" forName="dot3" refType="w" fact="0.3155"/>
                  <dgm:constr type="ctrY" for="ch" forName="dot3" refType="h" fact="0.9076"/>
                  <dgm:constr type="w" for="ch" forName="dot3" refType="userD"/>
                  <dgm:constr type="h" for="ch" forName="dot3" refType="userD"/>
                  <dgm:constr type="ctrX" for="ch" forName="dot4" refType="w" fact="0.2923"/>
                  <dgm:constr type="ctrY" for="ch" forName="dot4" refType="h" fact="0.9165"/>
                  <dgm:constr type="w" for="ch" forName="dot4" refType="userD"/>
                  <dgm:constr type="h" for="ch" forName="dot4" refType="userD"/>
                  <dgm:constr type="ctrX" for="ch" forName="dot5" refType="w" fact="0.2688"/>
                  <dgm:constr type="ctrY" for="ch" forName="dot5" refType="h" fact="0.9234"/>
                  <dgm:constr type="w" for="ch" forName="dot5" refType="userD"/>
                  <dgm:constr type="h" for="ch" forName="dot5" refType="userD"/>
                  <dgm:constr type="ctrX" for="ch" forName="dot6" refType="w" fact="0.4883"/>
                  <dgm:constr type="ctrY" for="ch" forName="dot6" refType="h" fact="0.764"/>
                  <dgm:constr type="w" for="ch" forName="dot6" refType="userD"/>
                  <dgm:constr type="h" for="ch" forName="dot6" refType="userD"/>
                  <dgm:constr type="ctrX" for="ch" forName="dot7" refType="w" fact="0.4695"/>
                  <dgm:constr type="ctrY" for="ch" forName="dot7" refType="h" fact="0.7878"/>
                  <dgm:constr type="w" for="ch" forName="dot7" refType="userD"/>
                  <dgm:constr type="h" for="ch" forName="dot7" refType="userD"/>
                  <dgm:constr type="ctrX" for="ch" forName="dot8" refType="w" fact="0.5696"/>
                  <dgm:constr type="ctrY" for="ch" forName="dot8" refType="h" fact="0.6227"/>
                  <dgm:constr type="w" for="ch" forName="dot8" refType="userD"/>
                  <dgm:constr type="h" for="ch" forName="dot8" refType="userD"/>
                  <dgm:constr type="ctrX" for="ch" forName="dot9" refType="w" fact="0.6247"/>
                  <dgm:constr type="ctrY" for="ch" forName="dot9" refType="h" fact="0.4556"/>
                  <dgm:constr type="w" for="ch" forName="dot9" refType="userD"/>
                  <dgm:constr type="h" for="ch" forName="dot9" refType="userD"/>
                  <dgm:constr type="ctrX" for="ch" forName="dot10" refType="w" fact="0.6509"/>
                  <dgm:constr type="ctrY" for="ch" forName="dot10" refType="h" fact="0.2816"/>
                  <dgm:constr type="w" for="ch" forName="dot10" refType="userD"/>
                  <dgm:constr type="h" for="ch" forName="dot10" refType="userD"/>
                  <dgm:constr type="ctrX" for="ch" forName="dotArrow1" refType="w" fact="0.6281"/>
                  <dgm:constr type="ctrY" for="ch" forName="dotArrow1" refType="h" fact="0.0748"/>
                  <dgm:constr type="w" for="ch" forName="dotArrow1" refType="userD"/>
                  <dgm:constr type="h" for="ch" forName="dotArrow1" refType="userD"/>
                  <dgm:constr type="ctrX" for="ch" forName="dotArrow2" refType="w" fact="0.6437"/>
                  <dgm:constr type="ctrY" for="ch" forName="dotArrow2" refType="h" fact="0.0581"/>
                  <dgm:constr type="w" for="ch" forName="dotArrow2" refType="userD"/>
                  <dgm:constr type="h" for="ch" forName="dotArrow2" refType="userD"/>
                  <dgm:constr type="ctrX" for="ch" forName="dotArrow3" refType="w" fact="0.6593"/>
                  <dgm:constr type="ctrY" for="ch" forName="dotArrow3" refType="h" fact="0.0414"/>
                  <dgm:constr type="w" for="ch" forName="dotArrow3" refType="userD"/>
                  <dgm:constr type="h" for="ch" forName="dotArrow3" refType="userD"/>
                  <dgm:constr type="ctrX" for="ch" forName="dotArrow4" refType="w" fact="0.675"/>
                  <dgm:constr type="ctrY" for="ch" forName="dotArrow4" refType="h" fact="0.0581"/>
                  <dgm:constr type="w" for="ch" forName="dotArrow4" refType="userD"/>
                  <dgm:constr type="h" for="ch" forName="dotArrow4" refType="userD"/>
                  <dgm:constr type="ctrX" for="ch" forName="dotArrow5" refType="w" fact="0.6906"/>
                  <dgm:constr type="ctrY" for="ch" forName="dotArrow5" refType="h" fact="0.0748"/>
                  <dgm:constr type="w" for="ch" forName="dotArrow5" refType="userD"/>
                  <dgm:constr type="h" for="ch" forName="dotArrow5" refType="userD"/>
                  <dgm:constr type="ctrX" for="ch" forName="dotArrow6" refType="w" fact="0.6593"/>
                  <dgm:constr type="ctrY" for="ch" forName="dotArrow6" refType="h" fact="0.0766"/>
                  <dgm:constr type="w" for="ch" forName="dotArrow6" refType="userD"/>
                  <dgm:constr type="h" for="ch" forName="dotArrow6" refType="userD"/>
                  <dgm:constr type="ctrX" for="ch" forName="dotArrow7" refType="w" fact="0.6593"/>
                  <dgm:constr type="ctrY" for="ch" forName="dotArrow7" refType="h" fact="0.1118"/>
                  <dgm:constr type="w" for="ch" forName="dotArrow7" refType="userD"/>
                  <dgm:constr type="h" for="ch" forName="dotArrow7" refType="userD"/>
                  <dgm:constr type="l" for="ch" forName="parTx1" refType="w" fact="0.2091"/>
                  <dgm:constr type="t" for="ch" forName="parTx1" refType="h" fact="0.9433"/>
                  <dgm:constr type="w" for="ch" forName="parTx1" refType="w" fact="0.2275"/>
                  <dgm:constr type="h" for="ch" forName="parTx1" refType="h" fact="0.0811"/>
                  <dgm:constr type="ctrX" for="ch" forName="picture1" refType="w" fact="0.1988"/>
                  <dgm:constr type="ctrY" for="ch" forName="picture1" refType="h" fact="0.9322"/>
                  <dgm:constr type="w" for="ch" forName="picture1" refType="w" fact="0.1055"/>
                  <dgm:constr type="h" for="ch" forName="picture1" refType="h" fact="0.140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273"/>
                  <dgm:constr type="t" for="ch" forName="parTx2" refType="h" fact="0.8468"/>
                  <dgm:constr type="w" for="ch" forName="parTx2" refType="w" fact="0.2275"/>
                  <dgm:constr type="h" for="ch" forName="parTx2" refType="h" fact="0.0811"/>
                  <dgm:constr type="ctrX" for="ch" forName="picture2" refType="w" fact="0.4169"/>
                  <dgm:constr type="ctrY" for="ch" forName="picture2" refType="h" fact="0.8357"/>
                  <dgm:constr type="w" for="ch" forName="picture2" refType="w" fact="0.1055"/>
                  <dgm:constr type="h" for="ch" forName="picture2" refType="h" fact="0.140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349"/>
                  <dgm:constr type="t" for="ch" forName="parTx3" refType="h" fact="0.7023"/>
                  <dgm:constr type="w" for="ch" forName="parTx3" refType="w" fact="0.2275"/>
                  <dgm:constr type="h" for="ch" forName="parTx3" refType="h" fact="0.0811"/>
                  <dgm:constr type="ctrX" for="ch" forName="picture3" refType="w" fact="0.5245"/>
                  <dgm:constr type="ctrY" for="ch" forName="picture3" refType="h" fact="0.6912"/>
                  <dgm:constr type="w" for="ch" forName="picture3" refType="w" fact="0.1055"/>
                  <dgm:constr type="h" for="ch" forName="picture3" refType="h" fact="0.140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998"/>
                  <dgm:constr type="t" for="ch" forName="parTx4" refType="h" fact="0.5441"/>
                  <dgm:constr type="w" for="ch" forName="parTx4" refType="w" fact="0.2275"/>
                  <dgm:constr type="h" for="ch" forName="parTx4" refType="h" fact="0.0811"/>
                  <dgm:constr type="ctrX" for="ch" forName="picture4" refType="w" fact="0.5894"/>
                  <dgm:constr type="ctrY" for="ch" forName="picture4" refType="h" fact="0.533"/>
                  <dgm:constr type="w" for="ch" forName="picture4" refType="w" fact="0.1055"/>
                  <dgm:constr type="h" for="ch" forName="picture4" refType="h" fact="0.1403"/>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416"/>
                  <dgm:constr type="t" for="ch" forName="parTx5" refType="h" fact="0.3737"/>
                  <dgm:constr type="w" for="ch" forName="parTx5" refType="w" fact="0.2275"/>
                  <dgm:constr type="h" for="ch" forName="parTx5" refType="h" fact="0.0811"/>
                  <dgm:constr type="ctrX" for="ch" forName="picture5" refType="w" fact="0.6313"/>
                  <dgm:constr type="ctrY" for="ch" forName="picture5" refType="h" fact="0.3626"/>
                  <dgm:constr type="w" for="ch" forName="picture5" refType="w" fact="0.1055"/>
                  <dgm:constr type="h" for="ch" forName="picture5" refType="h" fact="0.1403"/>
                  <dgm:constr type="l" for="ch" forName="desTx5" refType="r" refFor="ch" refForName="parTx5"/>
                  <dgm:constr type="r" for="ch" forName="desTx5" refType="w"/>
                  <dgm:constr type="t" for="ch" forName="desTx5" refType="t" refFor="ch" refForName="parTx5"/>
                  <dgm:constr type="h" for="ch" forName="desTx5" refType="h" refFor="ch" refForName="parTx5"/>
                  <dgm:constr type="l" for="ch" forName="parTx6" refType="w" fact="0.6644"/>
                  <dgm:constr type="t" for="ch" forName="parTx6" refType="h" fact="0.2061"/>
                  <dgm:constr type="w" for="ch" forName="parTx6" refType="w" fact="0.2275"/>
                  <dgm:constr type="h" for="ch" forName="parTx6" refType="h" fact="0.0811"/>
                  <dgm:constr type="ctrX" for="ch" forName="picture6" refType="w" fact="0.6541"/>
                  <dgm:constr type="ctrY" for="ch" forName="picture6" refType="h" fact="0.195"/>
                  <dgm:constr type="w" for="ch" forName="picture6" refType="w" fact="0.1055"/>
                  <dgm:constr type="h" for="ch" forName="picture6" refType="h" fact="0.1403"/>
                  <dgm:constr type="l" for="ch" forName="desTx6" refType="r" refFor="ch" refForName="parTx6"/>
                  <dgm:constr type="r" for="ch" forName="desTx6" refType="w"/>
                  <dgm:constr type="t" for="ch" forName="desTx6" refType="t" refFor="ch" refForName="parTx6"/>
                  <dgm:constr type="h" for="ch" forName="desTx6" refType="h" refFor="ch" refForName="parTx6"/>
                </dgm:constrLst>
              </dgm:if>
              <dgm:else name="Name57">
                <dgm:alg type="composite">
                  <dgm:param type="ar" val="1.122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userD" refType="w" fact="0.0125"/>
                  <dgm:constr type="ctrX" for="ch" forName="dot1" refType="w" fact="0.4276"/>
                  <dgm:constr type="ctrY" for="ch" forName="dot1" refType="h" fact="0.8839"/>
                  <dgm:constr type="w" for="ch" forName="dot1" refType="userD"/>
                  <dgm:constr type="h" for="ch" forName="dot1" refType="userD"/>
                  <dgm:constr type="ctrX" for="ch" forName="dot2" refType="w" fact="0.401"/>
                  <dgm:constr type="ctrY" for="ch" forName="dot2" refType="h" fact="0.8967"/>
                  <dgm:constr type="w" for="ch" forName="dot2" refType="userD"/>
                  <dgm:constr type="h" for="ch" forName="dot2" refType="userD"/>
                  <dgm:constr type="ctrX" for="ch" forName="dot3" refType="w" fact="0.3739"/>
                  <dgm:constr type="ctrY" for="ch" forName="dot3" refType="h" fact="0.9076"/>
                  <dgm:constr type="w" for="ch" forName="dot3" refType="userD"/>
                  <dgm:constr type="h" for="ch" forName="dot3" refType="userD"/>
                  <dgm:constr type="ctrX" for="ch" forName="dot4" refType="w" fact="0.3464"/>
                  <dgm:constr type="ctrY" for="ch" forName="dot4" refType="h" fact="0.9165"/>
                  <dgm:constr type="w" for="ch" forName="dot4" refType="userD"/>
                  <dgm:constr type="h" for="ch" forName="dot4" refType="userD"/>
                  <dgm:constr type="ctrX" for="ch" forName="dot5" refType="w" fact="0.3186"/>
                  <dgm:constr type="ctrY" for="ch" forName="dot5" refType="h" fact="0.9234"/>
                  <dgm:constr type="w" for="ch" forName="dot5" refType="userD"/>
                  <dgm:constr type="h" for="ch" forName="dot5" refType="userD"/>
                  <dgm:constr type="ctrX" for="ch" forName="dot6" refType="w" fact="0.5786"/>
                  <dgm:constr type="ctrY" for="ch" forName="dot6" refType="h" fact="0.764"/>
                  <dgm:constr type="w" for="ch" forName="dot6" refType="userD"/>
                  <dgm:constr type="h" for="ch" forName="dot6" refType="userD"/>
                  <dgm:constr type="ctrX" for="ch" forName="dot7" refType="w" fact="0.5564"/>
                  <dgm:constr type="ctrY" for="ch" forName="dot7" refType="h" fact="0.7878"/>
                  <dgm:constr type="w" for="ch" forName="dot7" refType="userD"/>
                  <dgm:constr type="h" for="ch" forName="dot7" refType="userD"/>
                  <dgm:constr type="ctrX" for="ch" forName="dot8" refType="w" fact="0.675"/>
                  <dgm:constr type="ctrY" for="ch" forName="dot8" refType="h" fact="0.6227"/>
                  <dgm:constr type="w" for="ch" forName="dot8" refType="userD"/>
                  <dgm:constr type="h" for="ch" forName="dot8" refType="userD"/>
                  <dgm:constr type="ctrX" for="ch" forName="dot9" refType="w" fact="0.7403"/>
                  <dgm:constr type="ctrY" for="ch" forName="dot9" refType="h" fact="0.4556"/>
                  <dgm:constr type="w" for="ch" forName="dot9" refType="userD"/>
                  <dgm:constr type="h" for="ch" forName="dot9" refType="userD"/>
                  <dgm:constr type="ctrX" for="ch" forName="dot10" refType="w" fact="0.7714"/>
                  <dgm:constr type="ctrY" for="ch" forName="dot10" refType="h" fact="0.2816"/>
                  <dgm:constr type="w" for="ch" forName="dot10" refType="userD"/>
                  <dgm:constr type="h" for="ch" forName="dot10" refType="userD"/>
                  <dgm:constr type="ctrX" for="ch" forName="dotArrow1" refType="w" fact="0.7443"/>
                  <dgm:constr type="ctrY" for="ch" forName="dotArrow1" refType="h" fact="0.0748"/>
                  <dgm:constr type="w" for="ch" forName="dotArrow1" refType="userD"/>
                  <dgm:constr type="h" for="ch" forName="dotArrow1" refType="userD"/>
                  <dgm:constr type="ctrX" for="ch" forName="dotArrow2" refType="w" fact="0.7628"/>
                  <dgm:constr type="ctrY" for="ch" forName="dotArrow2" refType="h" fact="0.0581"/>
                  <dgm:constr type="w" for="ch" forName="dotArrow2" refType="userD"/>
                  <dgm:constr type="h" for="ch" forName="dotArrow2" refType="userD"/>
                  <dgm:constr type="ctrX" for="ch" forName="dotArrow3" refType="w" fact="0.7814"/>
                  <dgm:constr type="ctrY" for="ch" forName="dotArrow3" refType="h" fact="0.0414"/>
                  <dgm:constr type="w" for="ch" forName="dotArrow3" refType="userD"/>
                  <dgm:constr type="h" for="ch" forName="dotArrow3" refType="userD"/>
                  <dgm:constr type="ctrX" for="ch" forName="dotArrow4" refType="w" fact="0.7999"/>
                  <dgm:constr type="ctrY" for="ch" forName="dotArrow4" refType="h" fact="0.0581"/>
                  <dgm:constr type="w" for="ch" forName="dotArrow4" refType="userD"/>
                  <dgm:constr type="h" for="ch" forName="dotArrow4" refType="userD"/>
                  <dgm:constr type="ctrX" for="ch" forName="dotArrow5" refType="w" fact="0.8184"/>
                  <dgm:constr type="ctrY" for="ch" forName="dotArrow5" refType="h" fact="0.0748"/>
                  <dgm:constr type="w" for="ch" forName="dotArrow5" refType="userD"/>
                  <dgm:constr type="h" for="ch" forName="dotArrow5" refType="userD"/>
                  <dgm:constr type="ctrX" for="ch" forName="dotArrow6" refType="w" fact="0.7814"/>
                  <dgm:constr type="ctrY" for="ch" forName="dotArrow6" refType="h" fact="0.0766"/>
                  <dgm:constr type="w" for="ch" forName="dotArrow6" refType="userD"/>
                  <dgm:constr type="h" for="ch" forName="dotArrow6" refType="userD"/>
                  <dgm:constr type="ctrX" for="ch" forName="dotArrow7" refType="w" fact="0.7814"/>
                  <dgm:constr type="ctrY" for="ch" forName="dotArrow7" refType="h" fact="0.1118"/>
                  <dgm:constr type="w" for="ch" forName="dotArrow7" refType="userD"/>
                  <dgm:constr type="h" for="ch" forName="dotArrow7" refType="userD"/>
                  <dgm:constr type="l" for="ch" forName="parTx1" refType="w" fact="0.2479"/>
                  <dgm:constr type="t" for="ch" forName="parTx1" refType="h" fact="0.9416"/>
                  <dgm:constr type="w" for="ch" forName="parTx1" refType="w" fact="0.2696"/>
                  <dgm:constr type="h" for="ch" forName="parTx1" refType="h" fact="0.0811"/>
                  <dgm:constr type="ctrX" for="ch" forName="picture1" refType="w" fact="0.2356"/>
                  <dgm:constr type="ctrY" for="ch" forName="picture1" refType="h" fact="0.9322"/>
                  <dgm:constr type="w" for="ch" forName="picture1" refType="w" fact="0.125"/>
                  <dgm:constr type="h" for="ch" forName="picture1" refType="h" fact="0.1403"/>
                  <dgm:constr type="l" for="ch" forName="parTx2" refType="w" fact="0.5064"/>
                  <dgm:constr type="t" for="ch" forName="parTx2" refType="h" fact="0.8451"/>
                  <dgm:constr type="w" for="ch" forName="parTx2" refType="w" fact="0.2696"/>
                  <dgm:constr type="h" for="ch" forName="parTx2" refType="h" fact="0.0811"/>
                  <dgm:constr type="ctrX" for="ch" forName="picture2" refType="w" fact="0.4941"/>
                  <dgm:constr type="ctrY" for="ch" forName="picture2" refType="h" fact="0.8357"/>
                  <dgm:constr type="w" for="ch" forName="picture2" refType="w" fact="0.125"/>
                  <dgm:constr type="h" for="ch" forName="picture2" refType="h" fact="0.1403"/>
                  <dgm:constr type="l" for="ch" forName="parTx3" refType="w" fact="0.6339"/>
                  <dgm:constr type="t" for="ch" forName="parTx3" refType="h" fact="0.7006"/>
                  <dgm:constr type="w" for="ch" forName="parTx3" refType="w" fact="0.2696"/>
                  <dgm:constr type="h" for="ch" forName="parTx3" refType="h" fact="0.0811"/>
                  <dgm:constr type="ctrX" for="ch" forName="picture3" refType="w" fact="0.6216"/>
                  <dgm:constr type="ctrY" for="ch" forName="picture3" refType="h" fact="0.6912"/>
                  <dgm:constr type="w" for="ch" forName="picture3" refType="w" fact="0.125"/>
                  <dgm:constr type="h" for="ch" forName="picture3" refType="h" fact="0.1403"/>
                  <dgm:constr type="l" for="ch" forName="parTx4" refType="w" fact="0.7108"/>
                  <dgm:constr type="t" for="ch" forName="parTx4" refType="h" fact="0.5424"/>
                  <dgm:constr type="w" for="ch" forName="parTx4" refType="w" fact="0.2696"/>
                  <dgm:constr type="h" for="ch" forName="parTx4" refType="h" fact="0.0811"/>
                  <dgm:constr type="ctrX" for="ch" forName="picture4" refType="w" fact="0.6985"/>
                  <dgm:constr type="ctrY" for="ch" forName="picture4" refType="h" fact="0.533"/>
                  <dgm:constr type="w" for="ch" forName="picture4" refType="w" fact="0.125"/>
                  <dgm:constr type="h" for="ch" forName="picture4" refType="h" fact="0.1403"/>
                  <dgm:constr type="l" for="ch" forName="parTx5" refType="w" fact="0.7604"/>
                  <dgm:constr type="t" for="ch" forName="parTx5" refType="h" fact="0.372"/>
                  <dgm:constr type="w" for="ch" forName="parTx5" refType="w" fact="0.2696"/>
                  <dgm:constr type="h" for="ch" forName="parTx5" refType="h" fact="0.0811"/>
                  <dgm:constr type="ctrX" for="ch" forName="picture5" refType="w" fact="0.7481"/>
                  <dgm:constr type="ctrY" for="ch" forName="picture5" refType="h" fact="0.3626"/>
                  <dgm:constr type="w" for="ch" forName="picture5" refType="w" fact="0.125"/>
                  <dgm:constr type="h" for="ch" forName="picture5" refType="h" fact="0.1403"/>
                  <dgm:constr type="l" for="ch" forName="parTx6" refType="w" fact="0.7874"/>
                  <dgm:constr type="t" for="ch" forName="parTx6" refType="h" fact="0.2044"/>
                  <dgm:constr type="w" for="ch" forName="parTx6" refType="w" fact="0.2696"/>
                  <dgm:constr type="h" for="ch" forName="parTx6" refType="h" fact="0.0811"/>
                  <dgm:constr type="ctrX" for="ch" forName="picture6" refType="w" fact="0.7751"/>
                  <dgm:constr type="ctrY" for="ch" forName="picture6" refType="h" fact="0.195"/>
                  <dgm:constr type="w" for="ch" forName="picture6" refType="w" fact="0.125"/>
                  <dgm:constr type="h" for="ch" forName="picture6" refType="h" fact="0.1403"/>
                </dgm:constrLst>
              </dgm:else>
            </dgm:choose>
          </dgm:if>
          <dgm:else name="Name58">
            <dgm:choose name="Name59">
              <dgm:if name="Name60" axis="des" func="maxDepth" op="gt" val="1">
                <dgm:alg type="composite">
                  <dgm:param type="ar" val="1.3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userD" refType="w" fact="0.0105"/>
                  <dgm:constr type="ctrX" for="ch" forName="dot1" refType="w" fact="0.6392"/>
                  <dgm:constr type="ctrY" for="ch" forName="dot1" refType="h" fact="0.8839"/>
                  <dgm:constr type="w" for="ch" forName="dot1" refType="userD"/>
                  <dgm:constr type="h" for="ch" forName="dot1" refType="userD"/>
                  <dgm:constr type="ctrX" for="ch" forName="dot2" refType="w" fact="0.6616"/>
                  <dgm:constr type="ctrY" for="ch" forName="dot2" refType="h" fact="0.8967"/>
                  <dgm:constr type="w" for="ch" forName="dot2" refType="userD"/>
                  <dgm:constr type="h" for="ch" forName="dot2" refType="userD"/>
                  <dgm:constr type="ctrX" for="ch" forName="dot3" refType="w" fact="0.6845"/>
                  <dgm:constr type="ctrY" for="ch" forName="dot3" refType="h" fact="0.9076"/>
                  <dgm:constr type="w" for="ch" forName="dot3" refType="userD"/>
                  <dgm:constr type="h" for="ch" forName="dot3" refType="userD"/>
                  <dgm:constr type="ctrX" for="ch" forName="dot4" refType="w" fact="0.7077"/>
                  <dgm:constr type="ctrY" for="ch" forName="dot4" refType="h" fact="0.9165"/>
                  <dgm:constr type="w" for="ch" forName="dot4" refType="userD"/>
                  <dgm:constr type="h" for="ch" forName="dot4" refType="userD"/>
                  <dgm:constr type="ctrX" for="ch" forName="dot5" refType="w" fact="0.7312"/>
                  <dgm:constr type="ctrY" for="ch" forName="dot5" refType="h" fact="0.9234"/>
                  <dgm:constr type="w" for="ch" forName="dot5" refType="userD"/>
                  <dgm:constr type="h" for="ch" forName="dot5" refType="userD"/>
                  <dgm:constr type="ctrX" for="ch" forName="dot6" refType="w" fact="0.5117"/>
                  <dgm:constr type="ctrY" for="ch" forName="dot6" refType="h" fact="0.764"/>
                  <dgm:constr type="w" for="ch" forName="dot6" refType="userD"/>
                  <dgm:constr type="h" for="ch" forName="dot6" refType="userD"/>
                  <dgm:constr type="ctrX" for="ch" forName="dot7" refType="w" fact="0.5305"/>
                  <dgm:constr type="ctrY" for="ch" forName="dot7" refType="h" fact="0.7878"/>
                  <dgm:constr type="w" for="ch" forName="dot7" refType="userD"/>
                  <dgm:constr type="h" for="ch" forName="dot7" refType="userD"/>
                  <dgm:constr type="ctrX" for="ch" forName="dot8" refType="w" fact="0.4304"/>
                  <dgm:constr type="ctrY" for="ch" forName="dot8" refType="h" fact="0.6227"/>
                  <dgm:constr type="w" for="ch" forName="dot8" refType="userD"/>
                  <dgm:constr type="h" for="ch" forName="dot8" refType="userD"/>
                  <dgm:constr type="ctrX" for="ch" forName="dot9" refType="w" fact="0.3753"/>
                  <dgm:constr type="ctrY" for="ch" forName="dot9" refType="h" fact="0.4556"/>
                  <dgm:constr type="w" for="ch" forName="dot9" refType="userD"/>
                  <dgm:constr type="h" for="ch" forName="dot9" refType="userD"/>
                  <dgm:constr type="ctrX" for="ch" forName="dot10" refType="w" fact="0.3491"/>
                  <dgm:constr type="ctrY" for="ch" forName="dot10" refType="h" fact="0.2816"/>
                  <dgm:constr type="w" for="ch" forName="dot10" refType="userD"/>
                  <dgm:constr type="h" for="ch" forName="dot10" refType="userD"/>
                  <dgm:constr type="ctrX" for="ch" forName="dotArrow1" refType="w" fact="0.3719"/>
                  <dgm:constr type="ctrY" for="ch" forName="dotArrow1" refType="h" fact="0.0748"/>
                  <dgm:constr type="w" for="ch" forName="dotArrow1" refType="userD"/>
                  <dgm:constr type="h" for="ch" forName="dotArrow1" refType="userD"/>
                  <dgm:constr type="ctrX" for="ch" forName="dotArrow2" refType="w" fact="0.3563"/>
                  <dgm:constr type="ctrY" for="ch" forName="dotArrow2" refType="h" fact="0.0581"/>
                  <dgm:constr type="w" for="ch" forName="dotArrow2" refType="userD"/>
                  <dgm:constr type="h" for="ch" forName="dotArrow2" refType="userD"/>
                  <dgm:constr type="ctrX" for="ch" forName="dotArrow3" refType="w" fact="0.3407"/>
                  <dgm:constr type="ctrY" for="ch" forName="dotArrow3" refType="h" fact="0.0414"/>
                  <dgm:constr type="w" for="ch" forName="dotArrow3" refType="userD"/>
                  <dgm:constr type="h" for="ch" forName="dotArrow3" refType="userD"/>
                  <dgm:constr type="ctrX" for="ch" forName="dotArrow4" refType="w" fact="0.325"/>
                  <dgm:constr type="ctrY" for="ch" forName="dotArrow4" refType="h" fact="0.0581"/>
                  <dgm:constr type="w" for="ch" forName="dotArrow4" refType="userD"/>
                  <dgm:constr type="h" for="ch" forName="dotArrow4" refType="userD"/>
                  <dgm:constr type="ctrX" for="ch" forName="dotArrow5" refType="w" fact="0.3094"/>
                  <dgm:constr type="ctrY" for="ch" forName="dotArrow5" refType="h" fact="0.0748"/>
                  <dgm:constr type="w" for="ch" forName="dotArrow5" refType="userD"/>
                  <dgm:constr type="h" for="ch" forName="dotArrow5" refType="userD"/>
                  <dgm:constr type="ctrX" for="ch" forName="dotArrow6" refType="w" fact="0.3407"/>
                  <dgm:constr type="ctrY" for="ch" forName="dotArrow6" refType="h" fact="0.0766"/>
                  <dgm:constr type="w" for="ch" forName="dotArrow6" refType="userD"/>
                  <dgm:constr type="h" for="ch" forName="dotArrow6" refType="userD"/>
                  <dgm:constr type="ctrX" for="ch" forName="dotArrow7" refType="w" fact="0.3407"/>
                  <dgm:constr type="ctrY" for="ch" forName="dotArrow7" refType="h" fact="0.1118"/>
                  <dgm:constr type="w" for="ch" forName="dotArrow7" refType="userD"/>
                  <dgm:constr type="h" for="ch" forName="dotArrow7" refType="userD"/>
                  <dgm:constr type="r" for="ch" forName="parTx1" refType="w" fact="0.7909"/>
                  <dgm:constr type="t" for="ch" forName="parTx1" refType="h" fact="0.9433"/>
                  <dgm:constr type="w" for="ch" forName="parTx1" refType="w" fact="0.2275"/>
                  <dgm:constr type="h" for="ch" forName="parTx1" refType="h" fact="0.0811"/>
                  <dgm:constr type="ctrX" for="ch" forName="picture1" refType="w" fact="0.8012"/>
                  <dgm:constr type="ctrY" for="ch" forName="picture1" refType="h" fact="0.9322"/>
                  <dgm:constr type="w" for="ch" forName="picture1" refType="w" fact="0.1055"/>
                  <dgm:constr type="h" for="ch" forName="picture1" refType="h" fact="0.140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727"/>
                  <dgm:constr type="t" for="ch" forName="parTx2" refType="h" fact="0.8468"/>
                  <dgm:constr type="w" for="ch" forName="parTx2" refType="w" fact="0.2275"/>
                  <dgm:constr type="h" for="ch" forName="parTx2" refType="h" fact="0.0811"/>
                  <dgm:constr type="ctrX" for="ch" forName="picture2" refType="w" fact="0.5831"/>
                  <dgm:constr type="ctrY" for="ch" forName="picture2" refType="h" fact="0.8357"/>
                  <dgm:constr type="w" for="ch" forName="picture2" refType="w" fact="0.1055"/>
                  <dgm:constr type="h" for="ch" forName="picture2" refType="h" fact="0.140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651"/>
                  <dgm:constr type="t" for="ch" forName="parTx3" refType="h" fact="0.7023"/>
                  <dgm:constr type="w" for="ch" forName="parTx3" refType="w" fact="0.2275"/>
                  <dgm:constr type="h" for="ch" forName="parTx3" refType="h" fact="0.0811"/>
                  <dgm:constr type="ctrX" for="ch" forName="picture3" refType="w" fact="0.4755"/>
                  <dgm:constr type="ctrY" for="ch" forName="picture3" refType="h" fact="0.6912"/>
                  <dgm:constr type="w" for="ch" forName="picture3" refType="w" fact="0.1055"/>
                  <dgm:constr type="h" for="ch" forName="picture3" refType="h" fact="0.140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002"/>
                  <dgm:constr type="t" for="ch" forName="parTx4" refType="h" fact="0.5441"/>
                  <dgm:constr type="w" for="ch" forName="parTx4" refType="w" fact="0.2275"/>
                  <dgm:constr type="h" for="ch" forName="parTx4" refType="h" fact="0.0811"/>
                  <dgm:constr type="ctrX" for="ch" forName="picture4" refType="w" fact="0.4106"/>
                  <dgm:constr type="ctrY" for="ch" forName="picture4" refType="h" fact="0.533"/>
                  <dgm:constr type="w" for="ch" forName="picture4" refType="w" fact="0.1055"/>
                  <dgm:constr type="h" for="ch" forName="picture4" refType="h" fact="0.1403"/>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584"/>
                  <dgm:constr type="t" for="ch" forName="parTx5" refType="h" fact="0.3737"/>
                  <dgm:constr type="w" for="ch" forName="parTx5" refType="w" fact="0.2275"/>
                  <dgm:constr type="h" for="ch" forName="parTx5" refType="h" fact="0.0811"/>
                  <dgm:constr type="ctrX" for="ch" forName="picture5" refType="w" fact="0.3687"/>
                  <dgm:constr type="ctrY" for="ch" forName="picture5" refType="h" fact="0.3626"/>
                  <dgm:constr type="w" for="ch" forName="picture5" refType="w" fact="0.1055"/>
                  <dgm:constr type="h" for="ch" forName="picture5" refType="h" fact="0.1403"/>
                  <dgm:constr type="r" for="ch" forName="desTx5" refType="l" refFor="ch" refForName="parTx5"/>
                  <dgm:constr type="l" for="ch" forName="desTx5"/>
                  <dgm:constr type="t" for="ch" forName="desTx5" refType="t" refFor="ch" refForName="parTx5"/>
                  <dgm:constr type="h" for="ch" forName="desTx5" refType="h" refFor="ch" refForName="parTx5"/>
                  <dgm:constr type="r" for="ch" forName="parTx6" refType="w" fact="0.3356"/>
                  <dgm:constr type="t" for="ch" forName="parTx6" refType="h" fact="0.2061"/>
                  <dgm:constr type="w" for="ch" forName="parTx6" refType="w" fact="0.2275"/>
                  <dgm:constr type="h" for="ch" forName="parTx6" refType="h" fact="0.0811"/>
                  <dgm:constr type="ctrX" for="ch" forName="picture6" refType="w" fact="0.3459"/>
                  <dgm:constr type="ctrY" for="ch" forName="picture6" refType="h" fact="0.195"/>
                  <dgm:constr type="w" for="ch" forName="picture6" refType="w" fact="0.1055"/>
                  <dgm:constr type="h" for="ch" forName="picture6" refType="h" fact="0.1403"/>
                  <dgm:constr type="r" for="ch" forName="desTx6" refType="l" refFor="ch" refForName="parTx6"/>
                  <dgm:constr type="l" for="ch" forName="desTx6"/>
                  <dgm:constr type="t" for="ch" forName="desTx6" refType="t" refFor="ch" refForName="parTx6"/>
                  <dgm:constr type="h" for="ch" forName="desTx6" refType="h" refFor="ch" refForName="parTx6"/>
                </dgm:constrLst>
              </dgm:if>
              <dgm:else name="Name61">
                <dgm:alg type="composite">
                  <dgm:param type="ar" val="1.122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userD" refType="w" fact="0.0125"/>
                  <dgm:constr type="ctrX" for="ch" forName="dot1" refType="w" fact="0.5724"/>
                  <dgm:constr type="ctrY" for="ch" forName="dot1" refType="h" fact="0.8839"/>
                  <dgm:constr type="w" for="ch" forName="dot1" refType="userD"/>
                  <dgm:constr type="h" for="ch" forName="dot1" refType="userD"/>
                  <dgm:constr type="ctrX" for="ch" forName="dot2" refType="w" fact="0.599"/>
                  <dgm:constr type="ctrY" for="ch" forName="dot2" refType="h" fact="0.8967"/>
                  <dgm:constr type="w" for="ch" forName="dot2" refType="userD"/>
                  <dgm:constr type="h" for="ch" forName="dot2" refType="userD"/>
                  <dgm:constr type="ctrX" for="ch" forName="dot3" refType="w" fact="0.6261"/>
                  <dgm:constr type="ctrY" for="ch" forName="dot3" refType="h" fact="0.9076"/>
                  <dgm:constr type="w" for="ch" forName="dot3" refType="userD"/>
                  <dgm:constr type="h" for="ch" forName="dot3" refType="userD"/>
                  <dgm:constr type="ctrX" for="ch" forName="dot4" refType="w" fact="0.6536"/>
                  <dgm:constr type="ctrY" for="ch" forName="dot4" refType="h" fact="0.9165"/>
                  <dgm:constr type="w" for="ch" forName="dot4" refType="userD"/>
                  <dgm:constr type="h" for="ch" forName="dot4" refType="userD"/>
                  <dgm:constr type="ctrX" for="ch" forName="dot5" refType="w" fact="0.6814"/>
                  <dgm:constr type="ctrY" for="ch" forName="dot5" refType="h" fact="0.9234"/>
                  <dgm:constr type="w" for="ch" forName="dot5" refType="userD"/>
                  <dgm:constr type="h" for="ch" forName="dot5" refType="userD"/>
                  <dgm:constr type="ctrX" for="ch" forName="dot6" refType="w" fact="0.4214"/>
                  <dgm:constr type="ctrY" for="ch" forName="dot6" refType="h" fact="0.764"/>
                  <dgm:constr type="w" for="ch" forName="dot6" refType="userD"/>
                  <dgm:constr type="h" for="ch" forName="dot6" refType="userD"/>
                  <dgm:constr type="ctrX" for="ch" forName="dot7" refType="w" fact="0.4436"/>
                  <dgm:constr type="ctrY" for="ch" forName="dot7" refType="h" fact="0.7878"/>
                  <dgm:constr type="w" for="ch" forName="dot7" refType="userD"/>
                  <dgm:constr type="h" for="ch" forName="dot7" refType="userD"/>
                  <dgm:constr type="ctrX" for="ch" forName="dot8" refType="w" fact="0.325"/>
                  <dgm:constr type="ctrY" for="ch" forName="dot8" refType="h" fact="0.6227"/>
                  <dgm:constr type="w" for="ch" forName="dot8" refType="userD"/>
                  <dgm:constr type="h" for="ch" forName="dot8" refType="userD"/>
                  <dgm:constr type="ctrX" for="ch" forName="dot9" refType="w" fact="0.2597"/>
                  <dgm:constr type="ctrY" for="ch" forName="dot9" refType="h" fact="0.4556"/>
                  <dgm:constr type="w" for="ch" forName="dot9" refType="userD"/>
                  <dgm:constr type="h" for="ch" forName="dot9" refType="userD"/>
                  <dgm:constr type="ctrX" for="ch" forName="dot10" refType="w" fact="0.2286"/>
                  <dgm:constr type="ctrY" for="ch" forName="dot10" refType="h" fact="0.2816"/>
                  <dgm:constr type="w" for="ch" forName="dot10" refType="userD"/>
                  <dgm:constr type="h" for="ch" forName="dot10" refType="userD"/>
                  <dgm:constr type="ctrX" for="ch" forName="dotArrow1" refType="w" fact="0.2557"/>
                  <dgm:constr type="ctrY" for="ch" forName="dotArrow1" refType="h" fact="0.0748"/>
                  <dgm:constr type="w" for="ch" forName="dotArrow1" refType="userD"/>
                  <dgm:constr type="h" for="ch" forName="dotArrow1" refType="userD"/>
                  <dgm:constr type="ctrX" for="ch" forName="dotArrow2" refType="w" fact="0.2372"/>
                  <dgm:constr type="ctrY" for="ch" forName="dotArrow2" refType="h" fact="0.0581"/>
                  <dgm:constr type="w" for="ch" forName="dotArrow2" refType="userD"/>
                  <dgm:constr type="h" for="ch" forName="dotArrow2" refType="userD"/>
                  <dgm:constr type="ctrX" for="ch" forName="dotArrow3" refType="w" fact="0.2187"/>
                  <dgm:constr type="ctrY" for="ch" forName="dotArrow3" refType="h" fact="0.0414"/>
                  <dgm:constr type="w" for="ch" forName="dotArrow3" refType="userD"/>
                  <dgm:constr type="h" for="ch" forName="dotArrow3" refType="userD"/>
                  <dgm:constr type="ctrX" for="ch" forName="dotArrow4" refType="w" fact="0.2001"/>
                  <dgm:constr type="ctrY" for="ch" forName="dotArrow4" refType="h" fact="0.0581"/>
                  <dgm:constr type="w" for="ch" forName="dotArrow4" refType="userD"/>
                  <dgm:constr type="h" for="ch" forName="dotArrow4" refType="userD"/>
                  <dgm:constr type="ctrX" for="ch" forName="dotArrow5" refType="w" fact="0.1816"/>
                  <dgm:constr type="ctrY" for="ch" forName="dotArrow5" refType="h" fact="0.0748"/>
                  <dgm:constr type="w" for="ch" forName="dotArrow5" refType="userD"/>
                  <dgm:constr type="h" for="ch" forName="dotArrow5" refType="userD"/>
                  <dgm:constr type="ctrX" for="ch" forName="dotArrow6" refType="w" fact="0.2187"/>
                  <dgm:constr type="ctrY" for="ch" forName="dotArrow6" refType="h" fact="0.0766"/>
                  <dgm:constr type="w" for="ch" forName="dotArrow6" refType="userD"/>
                  <dgm:constr type="h" for="ch" forName="dotArrow6" refType="userD"/>
                  <dgm:constr type="ctrX" for="ch" forName="dotArrow7" refType="w" fact="0.2187"/>
                  <dgm:constr type="ctrY" for="ch" forName="dotArrow7" refType="h" fact="0.1118"/>
                  <dgm:constr type="w" for="ch" forName="dotArrow7" refType="userD"/>
                  <dgm:constr type="h" for="ch" forName="dotArrow7" refType="userD"/>
                  <dgm:constr type="r" for="ch" forName="parTx1" refType="w" fact="0.7522"/>
                  <dgm:constr type="t" for="ch" forName="parTx1" refType="h" fact="0.9416"/>
                  <dgm:constr type="w" for="ch" forName="parTx1" refType="w" fact="0.2696"/>
                  <dgm:constr type="h" for="ch" forName="parTx1" refType="h" fact="0.0811"/>
                  <dgm:constr type="ctrX" for="ch" forName="picture1" refType="w" fact="0.7644"/>
                  <dgm:constr type="ctrY" for="ch" forName="picture1" refType="h" fact="0.9322"/>
                  <dgm:constr type="w" for="ch" forName="picture1" refType="w" fact="0.125"/>
                  <dgm:constr type="h" for="ch" forName="picture1" refType="h" fact="0.1403"/>
                  <dgm:constr type="r" for="ch" forName="parTx2" refType="w" fact="0.4937"/>
                  <dgm:constr type="t" for="ch" forName="parTx2" refType="h" fact="0.8451"/>
                  <dgm:constr type="w" for="ch" forName="parTx2" refType="w" fact="0.2696"/>
                  <dgm:constr type="h" for="ch" forName="parTx2" refType="h" fact="0.0811"/>
                  <dgm:constr type="ctrX" for="ch" forName="picture2" refType="w" fact="0.5059"/>
                  <dgm:constr type="ctrY" for="ch" forName="picture2" refType="h" fact="0.8357"/>
                  <dgm:constr type="w" for="ch" forName="picture2" refType="w" fact="0.125"/>
                  <dgm:constr type="h" for="ch" forName="picture2" refType="h" fact="0.1403"/>
                  <dgm:constr type="r" for="ch" forName="parTx3" refType="w" fact="0.3662"/>
                  <dgm:constr type="t" for="ch" forName="parTx3" refType="h" fact="0.7006"/>
                  <dgm:constr type="w" for="ch" forName="parTx3" refType="w" fact="0.2696"/>
                  <dgm:constr type="h" for="ch" forName="parTx3" refType="h" fact="0.0811"/>
                  <dgm:constr type="ctrX" for="ch" forName="picture3" refType="w" fact="0.3784"/>
                  <dgm:constr type="ctrY" for="ch" forName="picture3" refType="h" fact="0.6912"/>
                  <dgm:constr type="w" for="ch" forName="picture3" refType="w" fact="0.125"/>
                  <dgm:constr type="h" for="ch" forName="picture3" refType="h" fact="0.1403"/>
                  <dgm:constr type="r" for="ch" forName="parTx4" refType="w" fact="0.2893"/>
                  <dgm:constr type="t" for="ch" forName="parTx4" refType="h" fact="0.5424"/>
                  <dgm:constr type="w" for="ch" forName="parTx4" refType="w" fact="0.2696"/>
                  <dgm:constr type="h" for="ch" forName="parTx4" refType="h" fact="0.0811"/>
                  <dgm:constr type="ctrX" for="ch" forName="picture4" refType="w" fact="0.3015"/>
                  <dgm:constr type="ctrY" for="ch" forName="picture4" refType="h" fact="0.533"/>
                  <dgm:constr type="w" for="ch" forName="picture4" refType="w" fact="0.125"/>
                  <dgm:constr type="h" for="ch" forName="picture4" refType="h" fact="0.1403"/>
                  <dgm:constr type="r" for="ch" forName="parTx5" refType="w" fact="0.2397"/>
                  <dgm:constr type="t" for="ch" forName="parTx5" refType="h" fact="0.372"/>
                  <dgm:constr type="w" for="ch" forName="parTx5" refType="w" fact="0.2696"/>
                  <dgm:constr type="h" for="ch" forName="parTx5" refType="h" fact="0.0811"/>
                  <dgm:constr type="ctrX" for="ch" forName="picture5" refType="w" fact="0.2519"/>
                  <dgm:constr type="ctrY" for="ch" forName="picture5" refType="h" fact="0.3626"/>
                  <dgm:constr type="w" for="ch" forName="picture5" refType="w" fact="0.125"/>
                  <dgm:constr type="h" for="ch" forName="picture5" refType="h" fact="0.1403"/>
                  <dgm:constr type="r" for="ch" forName="parTx6" refType="w" fact="0.2127"/>
                  <dgm:constr type="t" for="ch" forName="parTx6" refType="h" fact="0.2044"/>
                  <dgm:constr type="w" for="ch" forName="parTx6" refType="w" fact="0.2696"/>
                  <dgm:constr type="h" for="ch" forName="parTx6" refType="h" fact="0.0811"/>
                  <dgm:constr type="ctrX" for="ch" forName="picture6" refType="w" fact="0.2249"/>
                  <dgm:constr type="ctrY" for="ch" forName="picture6" refType="h" fact="0.195"/>
                  <dgm:constr type="w" for="ch" forName="picture6" refType="w" fact="0.125"/>
                  <dgm:constr type="h" for="ch" forName="picture6" refType="h" fact="0.1403"/>
                </dgm:constrLst>
              </dgm:else>
            </dgm:choose>
          </dgm:else>
        </dgm:choose>
      </dgm:if>
      <dgm:else name="Name62">
        <dgm:choose name="Name63">
          <dgm:if name="Name64" func="var" arg="dir" op="equ" val="norm">
            <dgm:choose name="Name65">
              <dgm:if name="Name66" axis="des" func="maxDepth" op="gt" val="1">
                <dgm:alg type="composite">
                  <dgm:param type="ar" val="1.2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primFontSz" for="ch" forName="desTx7" refType="primFontSz" refFor="ch" refForName="desTx1" op="equ"/>
                  <dgm:constr type="userD" refType="w" fact="0.0097"/>
                  <dgm:constr type="ctrX" for="ch" forName="dot1" refType="w" fact="0.3909"/>
                  <dgm:constr type="ctrY" for="ch" forName="dot1" refType="h" fact="0.8342"/>
                  <dgm:constr type="w" for="ch" forName="dot1" refType="userD"/>
                  <dgm:constr type="h" for="ch" forName="dot1" refType="userD"/>
                  <dgm:constr type="ctrX" for="ch" forName="dot2" refType="w" fact="0.3721"/>
                  <dgm:constr type="ctrY" for="ch" forName="dot2" refType="h" fact="0.8448"/>
                  <dgm:constr type="w" for="ch" forName="dot2" refType="userD"/>
                  <dgm:constr type="h" for="ch" forName="dot2" refType="userD"/>
                  <dgm:constr type="ctrX" for="ch" forName="dot3" refType="w" fact="0.353"/>
                  <dgm:constr type="ctrY" for="ch" forName="dot3" refType="h" fact="0.8539"/>
                  <dgm:constr type="w" for="ch" forName="dot3" refType="userD"/>
                  <dgm:constr type="h" for="ch" forName="dot3" refType="userD"/>
                  <dgm:constr type="ctrX" for="ch" forName="dot4" refType="w" fact="0.3337"/>
                  <dgm:constr type="ctrY" for="ch" forName="dot4" refType="h" fact="0.8615"/>
                  <dgm:constr type="w" for="ch" forName="dot4" refType="userD"/>
                  <dgm:constr type="h" for="ch" forName="dot4" refType="userD"/>
                  <dgm:constr type="ctrX" for="ch" forName="dot5" refType="w" fact="0.3142"/>
                  <dgm:constr type="ctrY" for="ch" forName="dot5" refType="h" fact="0.8676"/>
                  <dgm:constr type="w" for="ch" forName="dot5" refType="userD"/>
                  <dgm:constr type="h" for="ch" forName="dot5" refType="userD"/>
                  <dgm:constr type="ctrX" for="ch" forName="dot6" refType="w" fact="0.5088"/>
                  <dgm:constr type="ctrY" for="ch" forName="dot6" refType="h" fact="0.7255"/>
                  <dgm:constr type="w" for="ch" forName="dot6" refType="userD"/>
                  <dgm:constr type="h" for="ch" forName="dot6" refType="userD"/>
                  <dgm:constr type="ctrX" for="ch" forName="dot7" refType="w" fact="0.4926"/>
                  <dgm:constr type="ctrY" for="ch" forName="dot7" refType="h" fact="0.7454"/>
                  <dgm:constr type="w" for="ch" forName="dot7" refType="userD"/>
                  <dgm:constr type="h" for="ch" forName="dot7" refType="userD"/>
                  <dgm:constr type="ctrX" for="ch" forName="dot8" refType="w" fact="0.5836"/>
                  <dgm:constr type="ctrY" for="ch" forName="dot8" refType="h" fact="0.6026"/>
                  <dgm:constr type="w" for="ch" forName="dot8" refType="userD"/>
                  <dgm:constr type="h" for="ch" forName="dot8" refType="userD"/>
                  <dgm:constr type="ctrX" for="ch" forName="dot9" refType="w" fact="0.6371"/>
                  <dgm:constr type="ctrY" for="ch" forName="dot9" refType="h" fact="0.4632"/>
                  <dgm:constr type="w" for="ch" forName="dot9" refType="userD"/>
                  <dgm:constr type="h" for="ch" forName="dot9" refType="userD"/>
                  <dgm:constr type="ctrX" for="ch" forName="dot10" refType="w" fact="0.6701"/>
                  <dgm:constr type="ctrY" for="ch" forName="dot10" refType="h" fact="0.3187"/>
                  <dgm:constr type="w" for="ch" forName="dot10" refType="userD"/>
                  <dgm:constr type="h" for="ch" forName="dot10" refType="userD"/>
                  <dgm:constr type="ctrX" for="ch" forName="dot11" refType="w" fact="0.6853"/>
                  <dgm:constr type="ctrY" for="ch" forName="dot11" refType="h" fact="0.1763"/>
                  <dgm:constr type="w" for="ch" forName="dot11" refType="userD"/>
                  <dgm:constr type="h" for="ch" forName="dot11" refType="userD"/>
                  <dgm:constr type="ctrX" for="ch" forName="dotArrow1" refType="w" fact="0.6627"/>
                  <dgm:constr type="ctrY" for="ch" forName="dotArrow1" refType="h" fact="-0.0099"/>
                  <dgm:constr type="w" for="ch" forName="dotArrow1" refType="userD"/>
                  <dgm:constr type="h" for="ch" forName="dotArrow1" refType="userD"/>
                  <dgm:constr type="ctrX" for="ch" forName="dotArrow2" refType="w" fact="0.6773"/>
                  <dgm:constr type="ctrY" for="ch" forName="dotArrow2" refType="h" fact="-0.0239"/>
                  <dgm:constr type="w" for="ch" forName="dotArrow2" refType="userD"/>
                  <dgm:constr type="h" for="ch" forName="dotArrow2" refType="userD"/>
                  <dgm:constr type="ctrX" for="ch" forName="dotArrow3" refType="w" fact="0.6919"/>
                  <dgm:constr type="ctrY" for="ch" forName="dotArrow3" refType="h" fact="-0.0378"/>
                  <dgm:constr type="w" for="ch" forName="dotArrow3" refType="userD"/>
                  <dgm:constr type="h" for="ch" forName="dotArrow3" refType="userD"/>
                  <dgm:constr type="ctrX" for="ch" forName="dotArrow4" refType="w" fact="0.7065"/>
                  <dgm:constr type="ctrY" for="ch" forName="dotArrow4" refType="h" fact="-0.0239"/>
                  <dgm:constr type="w" for="ch" forName="dotArrow4" refType="userD"/>
                  <dgm:constr type="h" for="ch" forName="dotArrow4" refType="userD"/>
                  <dgm:constr type="ctrX" for="ch" forName="dotArrow5" refType="w" fact="0.7212"/>
                  <dgm:constr type="ctrY" for="ch" forName="dotArrow5" refType="h" fact="-0.0099"/>
                  <dgm:constr type="w" for="ch" forName="dotArrow5" refType="userD"/>
                  <dgm:constr type="h" for="ch" forName="dotArrow5" refType="userD"/>
                  <dgm:constr type="ctrX" for="ch" forName="dotArrow6" refType="w" fact="0.6919"/>
                  <dgm:constr type="ctrY" for="ch" forName="dotArrow6" refType="h" fact="-0.0084"/>
                  <dgm:constr type="w" for="ch" forName="dotArrow6" refType="userD"/>
                  <dgm:constr type="h" for="ch" forName="dotArrow6" refType="userD"/>
                  <dgm:constr type="ctrX" for="ch" forName="dotArrow7" refType="w" fact="0.6919"/>
                  <dgm:constr type="ctrY" for="ch" forName="dotArrow7" refType="h" fact="0.0211"/>
                  <dgm:constr type="w" for="ch" forName="dotArrow7" refType="userD"/>
                  <dgm:constr type="h" for="ch" forName="dotArrow7" refType="userD"/>
                  <dgm:constr type="l" for="ch" forName="parTx1" refType="w" fact="0.2556"/>
                  <dgm:constr type="t" for="ch" forName="parTx1" refType="h" fact="0.8856"/>
                  <dgm:constr type="w" for="ch" forName="parTx1" refType="w" fact="0.2101"/>
                  <dgm:constr type="h" for="ch" forName="parTx1" refType="h" fact="0.0704"/>
                  <dgm:constr type="ctrX" for="ch" forName="picture1" refType="w" fact="0.246"/>
                  <dgm:constr type="ctrY" for="ch" forName="picture1" refType="h" fact="0.8769"/>
                  <dgm:constr type="w" for="ch" forName="picture1" refType="w" fact="0.0974"/>
                  <dgm:constr type="h" for="ch" forName="picture1" refType="h" fact="0.1218"/>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535"/>
                  <dgm:constr type="t" for="ch" forName="parTx2" refType="h" fact="0.7956"/>
                  <dgm:constr type="w" for="ch" forName="parTx2" refType="w" fact="0.2101"/>
                  <dgm:constr type="h" for="ch" forName="parTx2" refType="h" fact="0.0704"/>
                  <dgm:constr type="ctrX" for="ch" forName="picture2" refType="w" fact="0.4439"/>
                  <dgm:constr type="ctrY" for="ch" forName="picture2" refType="h" fact="0.787"/>
                  <dgm:constr type="w" for="ch" forName="picture2" refType="w" fact="0.0974"/>
                  <dgm:constr type="h" for="ch" forName="picture2" refType="h" fact="0.1218"/>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511"/>
                  <dgm:constr type="t" for="ch" forName="parTx3" refType="h" fact="0.673"/>
                  <dgm:constr type="w" for="ch" forName="parTx3" refType="w" fact="0.2101"/>
                  <dgm:constr type="h" for="ch" forName="parTx3" refType="h" fact="0.0704"/>
                  <dgm:constr type="ctrX" for="ch" forName="picture3" refType="w" fact="0.5415"/>
                  <dgm:constr type="ctrY" for="ch" forName="picture3" refType="h" fact="0.6644"/>
                  <dgm:constr type="w" for="ch" forName="picture3" refType="w" fact="0.0974"/>
                  <dgm:constr type="h" for="ch" forName="picture3" refType="h" fact="0.1218"/>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6132"/>
                  <dgm:constr type="t" for="ch" forName="parTx4" refType="h" fact="0.538"/>
                  <dgm:constr type="w" for="ch" forName="parTx4" refType="w" fact="0.2101"/>
                  <dgm:constr type="h" for="ch" forName="parTx4" refType="h" fact="0.0704"/>
                  <dgm:constr type="ctrX" for="ch" forName="picture4" refType="w" fact="0.6037"/>
                  <dgm:constr type="ctrY" for="ch" forName="picture4" refType="h" fact="0.5294"/>
                  <dgm:constr type="w" for="ch" forName="picture4" refType="w" fact="0.0974"/>
                  <dgm:constr type="h" for="ch" forName="picture4" refType="h" fact="0.1218"/>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576"/>
                  <dgm:constr type="t" for="ch" forName="parTx5" refType="h" fact="0.3951"/>
                  <dgm:constr type="w" for="ch" forName="parTx5" refType="w" fact="0.2101"/>
                  <dgm:constr type="h" for="ch" forName="parTx5" refType="h" fact="0.0704"/>
                  <dgm:constr type="ctrX" for="ch" forName="picture5" refType="w" fact="0.648"/>
                  <dgm:constr type="ctrY" for="ch" forName="picture5" refType="h" fact="0.3864"/>
                  <dgm:constr type="w" for="ch" forName="picture5" refType="w" fact="0.0974"/>
                  <dgm:constr type="h" for="ch" forName="picture5" refType="h" fact="0.1218"/>
                  <dgm:constr type="l" for="ch" forName="desTx5" refType="r" refFor="ch" refForName="parTx5"/>
                  <dgm:constr type="r" for="ch" forName="desTx5" refType="w"/>
                  <dgm:constr type="t" for="ch" forName="desTx5" refType="t" refFor="ch" refForName="parTx5"/>
                  <dgm:constr type="h" for="ch" forName="desTx5" refType="h" refFor="ch" refForName="parTx5"/>
                  <dgm:constr type="l" for="ch" forName="parTx6" refType="w" fact="0.6828"/>
                  <dgm:constr type="t" for="ch" forName="parTx6" refType="h" fact="0.2531"/>
                  <dgm:constr type="w" for="ch" forName="parTx6" refType="w" fact="0.2101"/>
                  <dgm:constr type="h" for="ch" forName="parTx6" refType="h" fact="0.0704"/>
                  <dgm:constr type="ctrX" for="ch" forName="picture6" refType="w" fact="0.6733"/>
                  <dgm:constr type="ctrY" for="ch" forName="picture6" refType="h" fact="0.2444"/>
                  <dgm:constr type="w" for="ch" forName="picture6" refType="w" fact="0.0974"/>
                  <dgm:constr type="h" for="ch" forName="picture6" refType="h" fact="0.1218"/>
                  <dgm:constr type="l" for="ch" forName="desTx6" refType="r" refFor="ch" refForName="parTx6"/>
                  <dgm:constr type="r" for="ch" forName="desTx6" refType="w"/>
                  <dgm:constr type="t" for="ch" forName="desTx6" refType="t" refFor="ch" refForName="parTx6"/>
                  <dgm:constr type="h" for="ch" forName="desTx6" refType="h" refFor="ch" refForName="parTx6"/>
                  <dgm:constr type="l" for="ch" forName="parTx7" refType="w" fact="0.6966"/>
                  <dgm:constr type="t" for="ch" forName="parTx7" refType="h" fact="0.1162"/>
                  <dgm:constr type="w" for="ch" forName="parTx7" refType="w" fact="0.2101"/>
                  <dgm:constr type="h" for="ch" forName="parTx7" refType="h" fact="0.0704"/>
                  <dgm:constr type="ctrX" for="ch" forName="picture7" refType="w" fact="0.6871"/>
                  <dgm:constr type="ctrY" for="ch" forName="picture7" refType="h" fact="0.1075"/>
                  <dgm:constr type="w" for="ch" forName="picture7" refType="w" fact="0.0974"/>
                  <dgm:constr type="h" for="ch" forName="picture7" refType="h" fact="0.1218"/>
                  <dgm:constr type="l" for="ch" forName="desTx7" refType="r" refFor="ch" refForName="parTx7"/>
                  <dgm:constr type="r" for="ch" forName="desTx7" refType="w"/>
                  <dgm:constr type="t" for="ch" forName="desTx7" refType="t" refFor="ch" refForName="parTx7"/>
                  <dgm:constr type="h" for="ch" forName="desTx7" refType="h" refFor="ch" refForName="parTx7"/>
                </dgm:constrLst>
              </dgm:if>
              <dgm:else name="Name67">
                <dgm:alg type="composite">
                  <dgm:param type="ar" val="1.096"/>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userD" refType="w" fact="0.0111"/>
                  <dgm:constr type="ctrX" for="ch" forName="dot1" refType="w" fact="0.4459"/>
                  <dgm:constr type="ctrY" for="ch" forName="dot1" refType="h" fact="0.8342"/>
                  <dgm:constr type="w" for="ch" forName="dot1" refType="userD"/>
                  <dgm:constr type="h" for="ch" forName="dot1" refType="userD"/>
                  <dgm:constr type="ctrX" for="ch" forName="dot2" refType="w" fact="0.4244"/>
                  <dgm:constr type="ctrY" for="ch" forName="dot2" refType="h" fact="0.8448"/>
                  <dgm:constr type="w" for="ch" forName="dot2" refType="userD"/>
                  <dgm:constr type="h" for="ch" forName="dot2" refType="userD"/>
                  <dgm:constr type="ctrX" for="ch" forName="dot3" refType="w" fact="0.4026"/>
                  <dgm:constr type="ctrY" for="ch" forName="dot3" refType="h" fact="0.8539"/>
                  <dgm:constr type="w" for="ch" forName="dot3" refType="userD"/>
                  <dgm:constr type="h" for="ch" forName="dot3" refType="userD"/>
                  <dgm:constr type="ctrX" for="ch" forName="dot4" refType="w" fact="0.3806"/>
                  <dgm:constr type="ctrY" for="ch" forName="dot4" refType="h" fact="0.8615"/>
                  <dgm:constr type="w" for="ch" forName="dot4" refType="userD"/>
                  <dgm:constr type="h" for="ch" forName="dot4" refType="userD"/>
                  <dgm:constr type="ctrX" for="ch" forName="dot5" refType="w" fact="0.3584"/>
                  <dgm:constr type="ctrY" for="ch" forName="dot5" refType="h" fact="0.8676"/>
                  <dgm:constr type="w" for="ch" forName="dot5" refType="userD"/>
                  <dgm:constr type="h" for="ch" forName="dot5" refType="userD"/>
                  <dgm:constr type="ctrX" for="ch" forName="dot6" refType="w" fact="0.5803"/>
                  <dgm:constr type="ctrY" for="ch" forName="dot6" refType="h" fact="0.7255"/>
                  <dgm:constr type="w" for="ch" forName="dot6" refType="userD"/>
                  <dgm:constr type="h" for="ch" forName="dot6" refType="userD"/>
                  <dgm:constr type="ctrX" for="ch" forName="dot7" refType="w" fact="0.5618"/>
                  <dgm:constr type="ctrY" for="ch" forName="dot7" refType="h" fact="0.7454"/>
                  <dgm:constr type="w" for="ch" forName="dot7" refType="userD"/>
                  <dgm:constr type="h" for="ch" forName="dot7" refType="userD"/>
                  <dgm:constr type="ctrX" for="ch" forName="dot8" refType="w" fact="0.6656"/>
                  <dgm:constr type="ctrY" for="ch" forName="dot8" refType="h" fact="0.6026"/>
                  <dgm:constr type="w" for="ch" forName="dot8" refType="userD"/>
                  <dgm:constr type="h" for="ch" forName="dot8" refType="userD"/>
                  <dgm:constr type="ctrX" for="ch" forName="dot9" refType="w" fact="0.7266"/>
                  <dgm:constr type="ctrY" for="ch" forName="dot9" refType="h" fact="0.4632"/>
                  <dgm:constr type="w" for="ch" forName="dot9" refType="userD"/>
                  <dgm:constr type="h" for="ch" forName="dot9" refType="userD"/>
                  <dgm:constr type="ctrX" for="ch" forName="dot10" refType="w" fact="0.7643"/>
                  <dgm:constr type="ctrY" for="ch" forName="dot10" refType="h" fact="0.3187"/>
                  <dgm:constr type="w" for="ch" forName="dot10" refType="userD"/>
                  <dgm:constr type="h" for="ch" forName="dot10" refType="userD"/>
                  <dgm:constr type="ctrX" for="ch" forName="dot11" refType="w" fact="0.7816"/>
                  <dgm:constr type="ctrY" for="ch" forName="dot11" refType="h" fact="0.1763"/>
                  <dgm:constr type="w" for="ch" forName="dot11" refType="userD"/>
                  <dgm:constr type="h" for="ch" forName="dot11" refType="userD"/>
                  <dgm:constr type="ctrX" for="ch" forName="dotArrow1" refType="w" fact="0.7558"/>
                  <dgm:constr type="ctrY" for="ch" forName="dotArrow1" refType="h" fact="-0.0099"/>
                  <dgm:constr type="w" for="ch" forName="dotArrow1" refType="userD"/>
                  <dgm:constr type="h" for="ch" forName="dotArrow1" refType="userD"/>
                  <dgm:constr type="ctrX" for="ch" forName="dotArrow2" refType="w" fact="0.7725"/>
                  <dgm:constr type="ctrY" for="ch" forName="dotArrow2" refType="h" fact="-0.0239"/>
                  <dgm:constr type="w" for="ch" forName="dotArrow2" refType="userD"/>
                  <dgm:constr type="h" for="ch" forName="dotArrow2" refType="userD"/>
                  <dgm:constr type="ctrX" for="ch" forName="dotArrow3" refType="w" fact="0.7892"/>
                  <dgm:constr type="ctrY" for="ch" forName="dotArrow3" refType="h" fact="-0.0378"/>
                  <dgm:constr type="w" for="ch" forName="dotArrow3" refType="userD"/>
                  <dgm:constr type="h" for="ch" forName="dotArrow3" refType="userD"/>
                  <dgm:constr type="ctrX" for="ch" forName="dotArrow4" refType="w" fact="0.8058"/>
                  <dgm:constr type="ctrY" for="ch" forName="dotArrow4" refType="h" fact="-0.0239"/>
                  <dgm:constr type="w" for="ch" forName="dotArrow4" refType="userD"/>
                  <dgm:constr type="h" for="ch" forName="dotArrow4" refType="userD"/>
                  <dgm:constr type="ctrX" for="ch" forName="dotArrow5" refType="w" fact="0.8225"/>
                  <dgm:constr type="ctrY" for="ch" forName="dotArrow5" refType="h" fact="-0.0099"/>
                  <dgm:constr type="w" for="ch" forName="dotArrow5" refType="userD"/>
                  <dgm:constr type="h" for="ch" forName="dotArrow5" refType="userD"/>
                  <dgm:constr type="ctrX" for="ch" forName="dotArrow6" refType="w" fact="0.7892"/>
                  <dgm:constr type="ctrY" for="ch" forName="dotArrow6" refType="h" fact="-0.0084"/>
                  <dgm:constr type="w" for="ch" forName="dotArrow6" refType="userD"/>
                  <dgm:constr type="h" for="ch" forName="dotArrow6" refType="userD"/>
                  <dgm:constr type="ctrX" for="ch" forName="dotArrow7" refType="w" fact="0.7892"/>
                  <dgm:constr type="ctrY" for="ch" forName="dotArrow7" refType="h" fact="0.0211"/>
                  <dgm:constr type="w" for="ch" forName="dotArrow7" refType="userD"/>
                  <dgm:constr type="h" for="ch" forName="dotArrow7" refType="userD"/>
                  <dgm:constr type="l" for="ch" forName="parTx1" refType="w" fact="0.2915"/>
                  <dgm:constr type="t" for="ch" forName="parTx1" refType="h" fact="0.8845"/>
                  <dgm:constr type="w" for="ch" forName="parTx1" refType="w" fact="0.2396"/>
                  <dgm:constr type="h" for="ch" forName="parTx1" refType="h" fact="0.0704"/>
                  <dgm:constr type="ctrX" for="ch" forName="picture1" refType="w" fact="0.2806"/>
                  <dgm:constr type="ctrY" for="ch" forName="picture1" refType="h" fact="0.8769"/>
                  <dgm:constr type="w" for="ch" forName="picture1" refType="w" fact="0.1111"/>
                  <dgm:constr type="h" for="ch" forName="picture1" refType="h" fact="0.1218"/>
                  <dgm:constr type="l" for="ch" forName="parTx2" refType="w" fact="0.5172"/>
                  <dgm:constr type="t" for="ch" forName="parTx2" refType="h" fact="0.7946"/>
                  <dgm:constr type="w" for="ch" forName="parTx2" refType="w" fact="0.2396"/>
                  <dgm:constr type="h" for="ch" forName="parTx2" refType="h" fact="0.0704"/>
                  <dgm:constr type="ctrX" for="ch" forName="picture2" refType="w" fact="0.5063"/>
                  <dgm:constr type="ctrY" for="ch" forName="picture2" refType="h" fact="0.787"/>
                  <dgm:constr type="w" for="ch" forName="picture2" refType="w" fact="0.1111"/>
                  <dgm:constr type="h" for="ch" forName="picture2" refType="h" fact="0.1218"/>
                  <dgm:constr type="l" for="ch" forName="parTx3" refType="w" fact="0.6285"/>
                  <dgm:constr type="t" for="ch" forName="parTx3" refType="h" fact="0.672"/>
                  <dgm:constr type="w" for="ch" forName="parTx3" refType="w" fact="0.2396"/>
                  <dgm:constr type="h" for="ch" forName="parTx3" refType="h" fact="0.0704"/>
                  <dgm:constr type="ctrX" for="ch" forName="picture3" refType="w" fact="0.6176"/>
                  <dgm:constr type="ctrY" for="ch" forName="picture3" refType="h" fact="0.6644"/>
                  <dgm:constr type="w" for="ch" forName="picture3" refType="w" fact="0.1111"/>
                  <dgm:constr type="h" for="ch" forName="picture3" refType="h" fact="0.1218"/>
                  <dgm:constr type="l" for="ch" forName="parTx4" refType="w" fact="0.6994"/>
                  <dgm:constr type="t" for="ch" forName="parTx4" refType="h" fact="0.5369"/>
                  <dgm:constr type="w" for="ch" forName="parTx4" refType="w" fact="0.2396"/>
                  <dgm:constr type="h" for="ch" forName="parTx4" refType="h" fact="0.0704"/>
                  <dgm:constr type="ctrX" for="ch" forName="picture4" refType="w" fact="0.6885"/>
                  <dgm:constr type="ctrY" for="ch" forName="picture4" refType="h" fact="0.5294"/>
                  <dgm:constr type="w" for="ch" forName="picture4" refType="w" fact="0.1111"/>
                  <dgm:constr type="h" for="ch" forName="picture4" refType="h" fact="0.1218"/>
                  <dgm:constr type="l" for="ch" forName="parTx5" refType="w" fact="0.75"/>
                  <dgm:constr type="t" for="ch" forName="parTx5" refType="h" fact="0.394"/>
                  <dgm:constr type="w" for="ch" forName="parTx5" refType="w" fact="0.2396"/>
                  <dgm:constr type="h" for="ch" forName="parTx5" refType="h" fact="0.0704"/>
                  <dgm:constr type="ctrX" for="ch" forName="picture5" refType="w" fact="0.7391"/>
                  <dgm:constr type="ctrY" for="ch" forName="picture5" refType="h" fact="0.3864"/>
                  <dgm:constr type="w" for="ch" forName="picture5" refType="w" fact="0.1111"/>
                  <dgm:constr type="h" for="ch" forName="picture5" refType="h" fact="0.1218"/>
                  <dgm:constr type="l" for="ch" forName="parTx6" refType="w" fact="0.7788"/>
                  <dgm:constr type="t" for="ch" forName="parTx6" refType="h" fact="0.252"/>
                  <dgm:constr type="w" for="ch" forName="parTx6" refType="w" fact="0.2396"/>
                  <dgm:constr type="h" for="ch" forName="parTx6" refType="h" fact="0.0704"/>
                  <dgm:constr type="ctrX" for="ch" forName="picture6" refType="w" fact="0.7679"/>
                  <dgm:constr type="ctrY" for="ch" forName="picture6" refType="h" fact="0.2444"/>
                  <dgm:constr type="w" for="ch" forName="picture6" refType="w" fact="0.1111"/>
                  <dgm:constr type="h" for="ch" forName="picture6" refType="h" fact="0.1218"/>
                  <dgm:constr type="l" for="ch" forName="parTx7" refType="w" fact="0.7945"/>
                  <dgm:constr type="t" for="ch" forName="parTx7" refType="h" fact="0.1151"/>
                  <dgm:constr type="w" for="ch" forName="parTx7" refType="w" fact="0.2396"/>
                  <dgm:constr type="h" for="ch" forName="parTx7" refType="h" fact="0.0704"/>
                  <dgm:constr type="ctrX" for="ch" forName="picture7" refType="w" fact="0.7836"/>
                  <dgm:constr type="ctrY" for="ch" forName="picture7" refType="h" fact="0.1075"/>
                  <dgm:constr type="w" for="ch" forName="picture7" refType="w" fact="0.1111"/>
                  <dgm:constr type="h" for="ch" forName="picture7" refType="h" fact="0.1218"/>
                </dgm:constrLst>
              </dgm:else>
            </dgm:choose>
          </dgm:if>
          <dgm:else name="Name68">
            <dgm:choose name="Name69">
              <dgm:if name="Name70" axis="des" func="maxDepth" op="gt" val="1">
                <dgm:alg type="composite">
                  <dgm:param type="ar" val="1.2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primFontSz" for="ch" forName="desTx7" refType="primFontSz" refFor="ch" refForName="desTx1" op="equ"/>
                  <dgm:constr type="userD" refType="w" fact="0.0097"/>
                  <dgm:constr type="ctrX" for="ch" forName="dot1" refType="w" fact="0.6091"/>
                  <dgm:constr type="ctrY" for="ch" forName="dot1" refType="h" fact="0.8342"/>
                  <dgm:constr type="w" for="ch" forName="dot1" refType="userD"/>
                  <dgm:constr type="h" for="ch" forName="dot1" refType="userD"/>
                  <dgm:constr type="ctrX" for="ch" forName="dot2" refType="w" fact="0.6279"/>
                  <dgm:constr type="ctrY" for="ch" forName="dot2" refType="h" fact="0.8448"/>
                  <dgm:constr type="w" for="ch" forName="dot2" refType="userD"/>
                  <dgm:constr type="h" for="ch" forName="dot2" refType="userD"/>
                  <dgm:constr type="ctrX" for="ch" forName="dot3" refType="w" fact="0.647"/>
                  <dgm:constr type="ctrY" for="ch" forName="dot3" refType="h" fact="0.8539"/>
                  <dgm:constr type="w" for="ch" forName="dot3" refType="userD"/>
                  <dgm:constr type="h" for="ch" forName="dot3" refType="userD"/>
                  <dgm:constr type="ctrX" for="ch" forName="dot4" refType="w" fact="0.6663"/>
                  <dgm:constr type="ctrY" for="ch" forName="dot4" refType="h" fact="0.8615"/>
                  <dgm:constr type="w" for="ch" forName="dot4" refType="userD"/>
                  <dgm:constr type="h" for="ch" forName="dot4" refType="userD"/>
                  <dgm:constr type="ctrX" for="ch" forName="dot5" refType="w" fact="0.6858"/>
                  <dgm:constr type="ctrY" for="ch" forName="dot5" refType="h" fact="0.8676"/>
                  <dgm:constr type="w" for="ch" forName="dot5" refType="userD"/>
                  <dgm:constr type="h" for="ch" forName="dot5" refType="userD"/>
                  <dgm:constr type="ctrX" for="ch" forName="dot6" refType="w" fact="0.4912"/>
                  <dgm:constr type="ctrY" for="ch" forName="dot6" refType="h" fact="0.7255"/>
                  <dgm:constr type="w" for="ch" forName="dot6" refType="userD"/>
                  <dgm:constr type="h" for="ch" forName="dot6" refType="userD"/>
                  <dgm:constr type="ctrX" for="ch" forName="dot7" refType="w" fact="0.5074"/>
                  <dgm:constr type="ctrY" for="ch" forName="dot7" refType="h" fact="0.7454"/>
                  <dgm:constr type="w" for="ch" forName="dot7" refType="userD"/>
                  <dgm:constr type="h" for="ch" forName="dot7" refType="userD"/>
                  <dgm:constr type="ctrX" for="ch" forName="dot8" refType="w" fact="0.4164"/>
                  <dgm:constr type="ctrY" for="ch" forName="dot8" refType="h" fact="0.6026"/>
                  <dgm:constr type="w" for="ch" forName="dot8" refType="userD"/>
                  <dgm:constr type="h" for="ch" forName="dot8" refType="userD"/>
                  <dgm:constr type="ctrX" for="ch" forName="dot9" refType="w" fact="0.3629"/>
                  <dgm:constr type="ctrY" for="ch" forName="dot9" refType="h" fact="0.4632"/>
                  <dgm:constr type="w" for="ch" forName="dot9" refType="userD"/>
                  <dgm:constr type="h" for="ch" forName="dot9" refType="userD"/>
                  <dgm:constr type="ctrX" for="ch" forName="dot10" refType="w" fact="0.3299"/>
                  <dgm:constr type="ctrY" for="ch" forName="dot10" refType="h" fact="0.3187"/>
                  <dgm:constr type="w" for="ch" forName="dot10" refType="userD"/>
                  <dgm:constr type="h" for="ch" forName="dot10" refType="userD"/>
                  <dgm:constr type="ctrX" for="ch" forName="dot11" refType="w" fact="0.3147"/>
                  <dgm:constr type="ctrY" for="ch" forName="dot11" refType="h" fact="0.1763"/>
                  <dgm:constr type="w" for="ch" forName="dot11" refType="userD"/>
                  <dgm:constr type="h" for="ch" forName="dot11" refType="userD"/>
                  <dgm:constr type="ctrX" for="ch" forName="dotArrow1" refType="w" fact="0.3373"/>
                  <dgm:constr type="ctrY" for="ch" forName="dotArrow1" refType="h" fact="-0.0099"/>
                  <dgm:constr type="w" for="ch" forName="dotArrow1" refType="userD"/>
                  <dgm:constr type="h" for="ch" forName="dotArrow1" refType="userD"/>
                  <dgm:constr type="ctrX" for="ch" forName="dotArrow2" refType="w" fact="0.3227"/>
                  <dgm:constr type="ctrY" for="ch" forName="dotArrow2" refType="h" fact="-0.0239"/>
                  <dgm:constr type="w" for="ch" forName="dotArrow2" refType="userD"/>
                  <dgm:constr type="h" for="ch" forName="dotArrow2" refType="userD"/>
                  <dgm:constr type="ctrX" for="ch" forName="dotArrow3" refType="w" fact="0.3081"/>
                  <dgm:constr type="ctrY" for="ch" forName="dotArrow3" refType="h" fact="-0.0378"/>
                  <dgm:constr type="w" for="ch" forName="dotArrow3" refType="userD"/>
                  <dgm:constr type="h" for="ch" forName="dotArrow3" refType="userD"/>
                  <dgm:constr type="ctrX" for="ch" forName="dotArrow4" refType="w" fact="0.2935"/>
                  <dgm:constr type="ctrY" for="ch" forName="dotArrow4" refType="h" fact="-0.0239"/>
                  <dgm:constr type="w" for="ch" forName="dotArrow4" refType="userD"/>
                  <dgm:constr type="h" for="ch" forName="dotArrow4" refType="userD"/>
                  <dgm:constr type="ctrX" for="ch" forName="dotArrow5" refType="w" fact="0.2788"/>
                  <dgm:constr type="ctrY" for="ch" forName="dotArrow5" refType="h" fact="-0.0099"/>
                  <dgm:constr type="w" for="ch" forName="dotArrow5" refType="userD"/>
                  <dgm:constr type="h" for="ch" forName="dotArrow5" refType="userD"/>
                  <dgm:constr type="ctrX" for="ch" forName="dotArrow6" refType="w" fact="0.3081"/>
                  <dgm:constr type="ctrY" for="ch" forName="dotArrow6" refType="h" fact="-0.0084"/>
                  <dgm:constr type="w" for="ch" forName="dotArrow6" refType="userD"/>
                  <dgm:constr type="h" for="ch" forName="dotArrow6" refType="userD"/>
                  <dgm:constr type="ctrX" for="ch" forName="dotArrow7" refType="w" fact="0.3081"/>
                  <dgm:constr type="ctrY" for="ch" forName="dotArrow7" refType="h" fact="0.0211"/>
                  <dgm:constr type="w" for="ch" forName="dotArrow7" refType="userD"/>
                  <dgm:constr type="h" for="ch" forName="dotArrow7" refType="userD"/>
                  <dgm:constr type="r" for="ch" forName="parTx1" refType="w" fact="0.7444"/>
                  <dgm:constr type="t" for="ch" forName="parTx1" refType="h" fact="0.8856"/>
                  <dgm:constr type="w" for="ch" forName="parTx1" refType="w" fact="0.2101"/>
                  <dgm:constr type="h" for="ch" forName="parTx1" refType="h" fact="0.0704"/>
                  <dgm:constr type="ctrX" for="ch" forName="picture1" refType="w" fact="0.754"/>
                  <dgm:constr type="ctrY" for="ch" forName="picture1" refType="h" fact="0.8769"/>
                  <dgm:constr type="w" for="ch" forName="picture1" refType="w" fact="0.0974"/>
                  <dgm:constr type="h" for="ch" forName="picture1" refType="h" fact="0.1218"/>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465"/>
                  <dgm:constr type="t" for="ch" forName="parTx2" refType="h" fact="0.7956"/>
                  <dgm:constr type="w" for="ch" forName="parTx2" refType="w" fact="0.2101"/>
                  <dgm:constr type="h" for="ch" forName="parTx2" refType="h" fact="0.0704"/>
                  <dgm:constr type="ctrX" for="ch" forName="picture2" refType="w" fact="0.5561"/>
                  <dgm:constr type="ctrY" for="ch" forName="picture2" refType="h" fact="0.787"/>
                  <dgm:constr type="w" for="ch" forName="picture2" refType="w" fact="0.0974"/>
                  <dgm:constr type="h" for="ch" forName="picture2" refType="h" fact="0.1218"/>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489"/>
                  <dgm:constr type="t" for="ch" forName="parTx3" refType="h" fact="0.673"/>
                  <dgm:constr type="w" for="ch" forName="parTx3" refType="w" fact="0.2101"/>
                  <dgm:constr type="h" for="ch" forName="parTx3" refType="h" fact="0.0704"/>
                  <dgm:constr type="ctrX" for="ch" forName="picture3" refType="w" fact="0.4585"/>
                  <dgm:constr type="ctrY" for="ch" forName="picture3" refType="h" fact="0.6644"/>
                  <dgm:constr type="w" for="ch" forName="picture3" refType="w" fact="0.0974"/>
                  <dgm:constr type="h" for="ch" forName="picture3" refType="h" fact="0.1218"/>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3868"/>
                  <dgm:constr type="t" for="ch" forName="parTx4" refType="h" fact="0.538"/>
                  <dgm:constr type="w" for="ch" forName="parTx4" refType="w" fact="0.2101"/>
                  <dgm:constr type="h" for="ch" forName="parTx4" refType="h" fact="0.0704"/>
                  <dgm:constr type="ctrX" for="ch" forName="picture4" refType="w" fact="0.3963"/>
                  <dgm:constr type="ctrY" for="ch" forName="picture4" refType="h" fact="0.5294"/>
                  <dgm:constr type="w" for="ch" forName="picture4" refType="w" fact="0.0974"/>
                  <dgm:constr type="h" for="ch" forName="picture4" refType="h" fact="0.1218"/>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424"/>
                  <dgm:constr type="t" for="ch" forName="parTx5" refType="h" fact="0.3951"/>
                  <dgm:constr type="w" for="ch" forName="parTx5" refType="w" fact="0.2101"/>
                  <dgm:constr type="h" for="ch" forName="parTx5" refType="h" fact="0.0704"/>
                  <dgm:constr type="ctrX" for="ch" forName="picture5" refType="w" fact="0.352"/>
                  <dgm:constr type="ctrY" for="ch" forName="picture5" refType="h" fact="0.3864"/>
                  <dgm:constr type="w" for="ch" forName="picture5" refType="w" fact="0.0974"/>
                  <dgm:constr type="h" for="ch" forName="picture5" refType="h" fact="0.1218"/>
                  <dgm:constr type="r" for="ch" forName="desTx5" refType="l" refFor="ch" refForName="parTx5"/>
                  <dgm:constr type="l" for="ch" forName="desTx5"/>
                  <dgm:constr type="t" for="ch" forName="desTx5" refType="t" refFor="ch" refForName="parTx5"/>
                  <dgm:constr type="h" for="ch" forName="desTx5" refType="h" refFor="ch" refForName="parTx5"/>
                  <dgm:constr type="r" for="ch" forName="parTx6" refType="w" fact="0.3172"/>
                  <dgm:constr type="t" for="ch" forName="parTx6" refType="h" fact="0.2531"/>
                  <dgm:constr type="w" for="ch" forName="parTx6" refType="w" fact="0.2101"/>
                  <dgm:constr type="h" for="ch" forName="parTx6" refType="h" fact="0.0704"/>
                  <dgm:constr type="ctrX" for="ch" forName="picture6" refType="w" fact="0.3267"/>
                  <dgm:constr type="ctrY" for="ch" forName="picture6" refType="h" fact="0.2444"/>
                  <dgm:constr type="w" for="ch" forName="picture6" refType="w" fact="0.0974"/>
                  <dgm:constr type="h" for="ch" forName="picture6" refType="h" fact="0.1218"/>
                  <dgm:constr type="r" for="ch" forName="desTx6" refType="l" refFor="ch" refForName="parTx6"/>
                  <dgm:constr type="l" for="ch" forName="desTx6"/>
                  <dgm:constr type="t" for="ch" forName="desTx6" refType="t" refFor="ch" refForName="parTx6"/>
                  <dgm:constr type="h" for="ch" forName="desTx6" refType="h" refFor="ch" refForName="parTx6"/>
                  <dgm:constr type="r" for="ch" forName="parTx7" refType="w" fact="0.3034"/>
                  <dgm:constr type="t" for="ch" forName="parTx7" refType="h" fact="0.1162"/>
                  <dgm:constr type="w" for="ch" forName="parTx7" refType="w" fact="0.2101"/>
                  <dgm:constr type="h" for="ch" forName="parTx7" refType="h" fact="0.0704"/>
                  <dgm:constr type="ctrX" for="ch" forName="picture7" refType="w" fact="0.3129"/>
                  <dgm:constr type="ctrY" for="ch" forName="picture7" refType="h" fact="0.1075"/>
                  <dgm:constr type="w" for="ch" forName="picture7" refType="w" fact="0.0974"/>
                  <dgm:constr type="h" for="ch" forName="picture7" refType="h" fact="0.1218"/>
                  <dgm:constr type="r" for="ch" forName="desTx7" refType="l" refFor="ch" refForName="parTx7"/>
                  <dgm:constr type="l" for="ch" forName="desTx7"/>
                  <dgm:constr type="t" for="ch" forName="desTx7" refType="t" refFor="ch" refForName="parTx7"/>
                  <dgm:constr type="h" for="ch" forName="desTx7" refType="h" refFor="ch" refForName="parTx7"/>
                </dgm:constrLst>
              </dgm:if>
              <dgm:else name="Name71">
                <dgm:alg type="composite">
                  <dgm:param type="ar" val="1.096"/>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userD" refType="w" fact="0.0111"/>
                  <dgm:constr type="ctrX" for="ch" forName="dot1" refType="w" fact="0.5541"/>
                  <dgm:constr type="ctrY" for="ch" forName="dot1" refType="h" fact="0.8342"/>
                  <dgm:constr type="w" for="ch" forName="dot1" refType="userD"/>
                  <dgm:constr type="h" for="ch" forName="dot1" refType="userD"/>
                  <dgm:constr type="ctrX" for="ch" forName="dot2" refType="w" fact="0.5756"/>
                  <dgm:constr type="ctrY" for="ch" forName="dot2" refType="h" fact="0.8448"/>
                  <dgm:constr type="w" for="ch" forName="dot2" refType="userD"/>
                  <dgm:constr type="h" for="ch" forName="dot2" refType="userD"/>
                  <dgm:constr type="ctrX" for="ch" forName="dot3" refType="w" fact="0.5974"/>
                  <dgm:constr type="ctrY" for="ch" forName="dot3" refType="h" fact="0.8539"/>
                  <dgm:constr type="w" for="ch" forName="dot3" refType="userD"/>
                  <dgm:constr type="h" for="ch" forName="dot3" refType="userD"/>
                  <dgm:constr type="ctrX" for="ch" forName="dot4" refType="w" fact="0.6194"/>
                  <dgm:constr type="ctrY" for="ch" forName="dot4" refType="h" fact="0.8615"/>
                  <dgm:constr type="w" for="ch" forName="dot4" refType="userD"/>
                  <dgm:constr type="h" for="ch" forName="dot4" refType="userD"/>
                  <dgm:constr type="ctrX" for="ch" forName="dot5" refType="w" fact="0.6416"/>
                  <dgm:constr type="ctrY" for="ch" forName="dot5" refType="h" fact="0.8676"/>
                  <dgm:constr type="w" for="ch" forName="dot5" refType="userD"/>
                  <dgm:constr type="h" for="ch" forName="dot5" refType="userD"/>
                  <dgm:constr type="ctrX" for="ch" forName="dot6" refType="w" fact="0.4197"/>
                  <dgm:constr type="ctrY" for="ch" forName="dot6" refType="h" fact="0.7255"/>
                  <dgm:constr type="w" for="ch" forName="dot6" refType="userD"/>
                  <dgm:constr type="h" for="ch" forName="dot6" refType="userD"/>
                  <dgm:constr type="ctrX" for="ch" forName="dot7" refType="w" fact="0.4382"/>
                  <dgm:constr type="ctrY" for="ch" forName="dot7" refType="h" fact="0.7454"/>
                  <dgm:constr type="w" for="ch" forName="dot7" refType="userD"/>
                  <dgm:constr type="h" for="ch" forName="dot7" refType="userD"/>
                  <dgm:constr type="ctrX" for="ch" forName="dot8" refType="w" fact="0.3344"/>
                  <dgm:constr type="ctrY" for="ch" forName="dot8" refType="h" fact="0.6026"/>
                  <dgm:constr type="w" for="ch" forName="dot8" refType="userD"/>
                  <dgm:constr type="h" for="ch" forName="dot8" refType="userD"/>
                  <dgm:constr type="ctrX" for="ch" forName="dot9" refType="w" fact="0.2734"/>
                  <dgm:constr type="ctrY" for="ch" forName="dot9" refType="h" fact="0.4632"/>
                  <dgm:constr type="w" for="ch" forName="dot9" refType="userD"/>
                  <dgm:constr type="h" for="ch" forName="dot9" refType="userD"/>
                  <dgm:constr type="ctrX" for="ch" forName="dot10" refType="w" fact="0.2357"/>
                  <dgm:constr type="ctrY" for="ch" forName="dot10" refType="h" fact="0.3187"/>
                  <dgm:constr type="w" for="ch" forName="dot10" refType="userD"/>
                  <dgm:constr type="h" for="ch" forName="dot10" refType="userD"/>
                  <dgm:constr type="ctrX" for="ch" forName="dot11" refType="w" fact="0.2184"/>
                  <dgm:constr type="ctrY" for="ch" forName="dot11" refType="h" fact="0.1763"/>
                  <dgm:constr type="w" for="ch" forName="dot11" refType="userD"/>
                  <dgm:constr type="h" for="ch" forName="dot11" refType="userD"/>
                  <dgm:constr type="ctrX" for="ch" forName="dotArrow1" refType="w" fact="0.2442"/>
                  <dgm:constr type="ctrY" for="ch" forName="dotArrow1" refType="h" fact="-0.0099"/>
                  <dgm:constr type="w" for="ch" forName="dotArrow1" refType="userD"/>
                  <dgm:constr type="h" for="ch" forName="dotArrow1" refType="userD"/>
                  <dgm:constr type="ctrX" for="ch" forName="dotArrow2" refType="w" fact="0.2275"/>
                  <dgm:constr type="ctrY" for="ch" forName="dotArrow2" refType="h" fact="-0.0239"/>
                  <dgm:constr type="w" for="ch" forName="dotArrow2" refType="userD"/>
                  <dgm:constr type="h" for="ch" forName="dotArrow2" refType="userD"/>
                  <dgm:constr type="ctrX" for="ch" forName="dotArrow3" refType="w" fact="0.2108"/>
                  <dgm:constr type="ctrY" for="ch" forName="dotArrow3" refType="h" fact="-0.0378"/>
                  <dgm:constr type="w" for="ch" forName="dotArrow3" refType="userD"/>
                  <dgm:constr type="h" for="ch" forName="dotArrow3" refType="userD"/>
                  <dgm:constr type="ctrX" for="ch" forName="dotArrow4" refType="w" fact="0.1942"/>
                  <dgm:constr type="ctrY" for="ch" forName="dotArrow4" refType="h" fact="-0.0239"/>
                  <dgm:constr type="w" for="ch" forName="dotArrow4" refType="userD"/>
                  <dgm:constr type="h" for="ch" forName="dotArrow4" refType="userD"/>
                  <dgm:constr type="ctrX" for="ch" forName="dotArrow5" refType="w" fact="0.1775"/>
                  <dgm:constr type="ctrY" for="ch" forName="dotArrow5" refType="h" fact="-0.0099"/>
                  <dgm:constr type="w" for="ch" forName="dotArrow5" refType="userD"/>
                  <dgm:constr type="h" for="ch" forName="dotArrow5" refType="userD"/>
                  <dgm:constr type="ctrX" for="ch" forName="dotArrow6" refType="w" fact="0.2108"/>
                  <dgm:constr type="ctrY" for="ch" forName="dotArrow6" refType="h" fact="-0.0084"/>
                  <dgm:constr type="w" for="ch" forName="dotArrow6" refType="userD"/>
                  <dgm:constr type="h" for="ch" forName="dotArrow6" refType="userD"/>
                  <dgm:constr type="ctrX" for="ch" forName="dotArrow7" refType="w" fact="0.2108"/>
                  <dgm:constr type="ctrY" for="ch" forName="dotArrow7" refType="h" fact="0.0211"/>
                  <dgm:constr type="w" for="ch" forName="dotArrow7" refType="userD"/>
                  <dgm:constr type="h" for="ch" forName="dotArrow7" refType="userD"/>
                  <dgm:constr type="r" for="ch" forName="parTx1" refType="w" fact="0.7085"/>
                  <dgm:constr type="t" for="ch" forName="parTx1" refType="h" fact="0.8845"/>
                  <dgm:constr type="w" for="ch" forName="parTx1" refType="w" fact="0.2396"/>
                  <dgm:constr type="h" for="ch" forName="parTx1" refType="h" fact="0.0704"/>
                  <dgm:constr type="ctrX" for="ch" forName="picture1" refType="w" fact="0.7194"/>
                  <dgm:constr type="ctrY" for="ch" forName="picture1" refType="h" fact="0.8769"/>
                  <dgm:constr type="w" for="ch" forName="picture1" refType="w" fact="0.1111"/>
                  <dgm:constr type="h" for="ch" forName="picture1" refType="h" fact="0.1218"/>
                  <dgm:constr type="r" for="ch" forName="parTx2" refType="w" fact="0.4828"/>
                  <dgm:constr type="t" for="ch" forName="parTx2" refType="h" fact="0.7946"/>
                  <dgm:constr type="w" for="ch" forName="parTx2" refType="w" fact="0.2396"/>
                  <dgm:constr type="h" for="ch" forName="parTx2" refType="h" fact="0.0704"/>
                  <dgm:constr type="ctrX" for="ch" forName="picture2" refType="w" fact="0.4937"/>
                  <dgm:constr type="ctrY" for="ch" forName="picture2" refType="h" fact="0.787"/>
                  <dgm:constr type="w" for="ch" forName="picture2" refType="w" fact="0.1111"/>
                  <dgm:constr type="h" for="ch" forName="picture2" refType="h" fact="0.1218"/>
                  <dgm:constr type="r" for="ch" forName="parTx3" refType="w" fact="0.3715"/>
                  <dgm:constr type="t" for="ch" forName="parTx3" refType="h" fact="0.672"/>
                  <dgm:constr type="w" for="ch" forName="parTx3" refType="w" fact="0.2396"/>
                  <dgm:constr type="h" for="ch" forName="parTx3" refType="h" fact="0.0704"/>
                  <dgm:constr type="ctrX" for="ch" forName="picture3" refType="w" fact="0.3824"/>
                  <dgm:constr type="ctrY" for="ch" forName="picture3" refType="h" fact="0.6644"/>
                  <dgm:constr type="w" for="ch" forName="picture3" refType="w" fact="0.1111"/>
                  <dgm:constr type="h" for="ch" forName="picture3" refType="h" fact="0.1218"/>
                  <dgm:constr type="r" for="ch" forName="parTx4" refType="w" fact="0.3006"/>
                  <dgm:constr type="t" for="ch" forName="parTx4" refType="h" fact="0.5369"/>
                  <dgm:constr type="w" for="ch" forName="parTx4" refType="w" fact="0.2396"/>
                  <dgm:constr type="h" for="ch" forName="parTx4" refType="h" fact="0.0704"/>
                  <dgm:constr type="ctrX" for="ch" forName="picture4" refType="w" fact="0.3115"/>
                  <dgm:constr type="ctrY" for="ch" forName="picture4" refType="h" fact="0.5294"/>
                  <dgm:constr type="w" for="ch" forName="picture4" refType="w" fact="0.1111"/>
                  <dgm:constr type="h" for="ch" forName="picture4" refType="h" fact="0.1218"/>
                  <dgm:constr type="r" for="ch" forName="parTx5" refType="w" fact="0.25"/>
                  <dgm:constr type="t" for="ch" forName="parTx5" refType="h" fact="0.394"/>
                  <dgm:constr type="w" for="ch" forName="parTx5" refType="w" fact="0.2396"/>
                  <dgm:constr type="h" for="ch" forName="parTx5" refType="h" fact="0.0704"/>
                  <dgm:constr type="ctrX" for="ch" forName="picture5" refType="w" fact="0.2609"/>
                  <dgm:constr type="ctrY" for="ch" forName="picture5" refType="h" fact="0.3864"/>
                  <dgm:constr type="w" for="ch" forName="picture5" refType="w" fact="0.1111"/>
                  <dgm:constr type="h" for="ch" forName="picture5" refType="h" fact="0.1218"/>
                  <dgm:constr type="r" for="ch" forName="parTx6" refType="w" fact="0.2212"/>
                  <dgm:constr type="t" for="ch" forName="parTx6" refType="h" fact="0.252"/>
                  <dgm:constr type="w" for="ch" forName="parTx6" refType="w" fact="0.2396"/>
                  <dgm:constr type="h" for="ch" forName="parTx6" refType="h" fact="0.0704"/>
                  <dgm:constr type="ctrX" for="ch" forName="picture6" refType="w" fact="0.2321"/>
                  <dgm:constr type="ctrY" for="ch" forName="picture6" refType="h" fact="0.2444"/>
                  <dgm:constr type="w" for="ch" forName="picture6" refType="w" fact="0.1111"/>
                  <dgm:constr type="h" for="ch" forName="picture6" refType="h" fact="0.1218"/>
                  <dgm:constr type="r" for="ch" forName="parTx7" refType="w" fact="0.2055"/>
                  <dgm:constr type="t" for="ch" forName="parTx7" refType="h" fact="0.1151"/>
                  <dgm:constr type="w" for="ch" forName="parTx7" refType="w" fact="0.2396"/>
                  <dgm:constr type="h" for="ch" forName="parTx7" refType="h" fact="0.0704"/>
                  <dgm:constr type="ctrX" for="ch" forName="picture7" refType="w" fact="0.2164"/>
                  <dgm:constr type="ctrY" for="ch" forName="picture7" refType="h" fact="0.1075"/>
                  <dgm:constr type="w" for="ch" forName="picture7" refType="w" fact="0.1111"/>
                  <dgm:constr type="h" for="ch" forName="picture7" refType="h" fact="0.1218"/>
                </dgm:constrLst>
              </dgm:else>
            </dgm:choose>
          </dgm:else>
        </dgm:choose>
      </dgm:else>
    </dgm:choose>
    <dgm:forEach name="wrapper" axis="self" ptType="parTrans">
      <dgm:forEach name="wrapper2" axis="self" ptType="sibTrans" st="2">
        <dgm:forEach name="imageRepeat" axis="self">
          <dgm:layoutNode name="imageRepeatNode" styleLbl="fgImgPlace1">
            <dgm:alg type="sp"/>
            <dgm:shape xmlns:r="http://schemas.openxmlformats.org/officeDocument/2006/relationships" type="ellipse" r:blip="" blipPhldr="1">
              <dgm:adjLst/>
            </dgm:shape>
            <dgm:presOf axis="self"/>
          </dgm:layoutNode>
        </dgm:forEach>
      </dgm:forEach>
    </dgm:forEach>
    <dgm:choose name="Name72">
      <dgm:if name="Name73" axis="ch" ptType="node" func="cnt" op="gte" val="2">
        <dgm:layoutNode name="dot1" styleLbl="alignNode1">
          <dgm:alg type="sp"/>
          <dgm:shape xmlns:r="http://schemas.openxmlformats.org/officeDocument/2006/relationships" type="ellipse" r:blip="">
            <dgm:adjLst/>
          </dgm:shape>
          <dgm:presOf/>
        </dgm:layoutNode>
        <dgm:layoutNode name="dot2" styleLbl="alignNode1">
          <dgm:alg type="sp"/>
          <dgm:shape xmlns:r="http://schemas.openxmlformats.org/officeDocument/2006/relationships" type="ellipse" r:blip="">
            <dgm:adjLst/>
          </dgm:shape>
          <dgm:presOf/>
        </dgm:layoutNode>
        <dgm:layoutNode name="dot3" styleLbl="alignNode1">
          <dgm:alg type="sp"/>
          <dgm:shape xmlns:r="http://schemas.openxmlformats.org/officeDocument/2006/relationships" type="ellipse" r:blip="">
            <dgm:adjLst/>
          </dgm:shape>
          <dgm:presOf/>
        </dgm:layoutNode>
      </dgm:if>
      <dgm:else name="Name74"/>
    </dgm:choose>
    <dgm:choose name="Name75">
      <dgm:if name="Name76" axis="ch" ptType="node" func="cnt" op="gte" val="3">
        <dgm:layoutNode name="dot4" styleLbl="alignNode1">
          <dgm:alg type="sp"/>
          <dgm:shape xmlns:r="http://schemas.openxmlformats.org/officeDocument/2006/relationships" type="ellipse" r:blip="">
            <dgm:adjLst/>
          </dgm:shape>
          <dgm:presOf/>
        </dgm:layoutNode>
        <dgm:layoutNode name="dot5" styleLbl="alignNode1">
          <dgm:alg type="sp"/>
          <dgm:shape xmlns:r="http://schemas.openxmlformats.org/officeDocument/2006/relationships" type="ellipse" r:blip="">
            <dgm:adjLst/>
          </dgm:shape>
          <dgm:presOf/>
        </dgm:layoutNode>
      </dgm:if>
      <dgm:else name="Name77"/>
    </dgm:choose>
    <dgm:choose name="Name78">
      <dgm:if name="Name79" axis="ch" ptType="node" func="cnt" op="gte" val="4">
        <dgm:layoutNode name="dot6" styleLbl="alignNode1">
          <dgm:alg type="sp"/>
          <dgm:shape xmlns:r="http://schemas.openxmlformats.org/officeDocument/2006/relationships" type="ellipse" r:blip="">
            <dgm:adjLst/>
          </dgm:shape>
          <dgm:presOf/>
        </dgm:layoutNode>
      </dgm:if>
      <dgm:else name="Name80"/>
    </dgm:choose>
    <dgm:choose name="Name81">
      <dgm:if name="Name82" axis="ch" ptType="node" func="cnt" op="gte" val="5">
        <dgm:layoutNode name="dot7" styleLbl="alignNode1">
          <dgm:alg type="sp"/>
          <dgm:shape xmlns:r="http://schemas.openxmlformats.org/officeDocument/2006/relationships" type="ellipse" r:blip="">
            <dgm:adjLst/>
          </dgm:shape>
          <dgm:presOf/>
        </dgm:layoutNode>
        <dgm:layoutNode name="dot8" styleLbl="alignNode1">
          <dgm:alg type="sp"/>
          <dgm:shape xmlns:r="http://schemas.openxmlformats.org/officeDocument/2006/relationships" type="ellipse" r:blip="">
            <dgm:adjLst/>
          </dgm:shape>
          <dgm:presOf/>
        </dgm:layoutNode>
      </dgm:if>
      <dgm:else name="Name83"/>
    </dgm:choose>
    <dgm:choose name="Name84">
      <dgm:if name="Name85" axis="ch" ptType="node" func="cnt" op="gte" val="6">
        <dgm:layoutNode name="dot9" styleLbl="alignNode1">
          <dgm:alg type="sp"/>
          <dgm:shape xmlns:r="http://schemas.openxmlformats.org/officeDocument/2006/relationships" type="ellipse" r:blip="">
            <dgm:adjLst/>
          </dgm:shape>
          <dgm:presOf/>
        </dgm:layoutNode>
        <dgm:layoutNode name="dot10" styleLbl="alignNode1">
          <dgm:alg type="sp"/>
          <dgm:shape xmlns:r="http://schemas.openxmlformats.org/officeDocument/2006/relationships" type="ellipse" r:blip="">
            <dgm:adjLst/>
          </dgm:shape>
          <dgm:presOf/>
        </dgm:layoutNode>
      </dgm:if>
      <dgm:else name="Name86"/>
    </dgm:choose>
    <dgm:choose name="Name87">
      <dgm:if name="Name88" axis="ch" ptType="node" func="cnt" op="gte" val="7">
        <dgm:layoutNode name="dot11" styleLbl="alignNode1">
          <dgm:alg type="sp"/>
          <dgm:shape xmlns:r="http://schemas.openxmlformats.org/officeDocument/2006/relationships" type="ellipse" r:blip="">
            <dgm:adjLst/>
          </dgm:shape>
          <dgm:presOf/>
        </dgm:layoutNode>
      </dgm:if>
      <dgm:else name="Name89"/>
    </dgm:choose>
    <dgm:choose name="Name90">
      <dgm:if name="Name91" axis="ch" ptType="node" func="cnt" op="gte" val="2">
        <dgm:layoutNode name="dotArrow1" styleLbl="alignNode1">
          <dgm:alg type="sp"/>
          <dgm:shape xmlns:r="http://schemas.openxmlformats.org/officeDocument/2006/relationships" type="ellipse" r:blip="">
            <dgm:adjLst/>
          </dgm:shape>
          <dgm:presOf/>
        </dgm:layoutNode>
        <dgm:layoutNode name="dotArrow2" styleLbl="alignNode1">
          <dgm:alg type="sp"/>
          <dgm:shape xmlns:r="http://schemas.openxmlformats.org/officeDocument/2006/relationships" type="ellipse" r:blip="">
            <dgm:adjLst/>
          </dgm:shape>
          <dgm:presOf/>
        </dgm:layoutNode>
        <dgm:layoutNode name="dotArrow3" styleLbl="alignNode1">
          <dgm:alg type="sp"/>
          <dgm:shape xmlns:r="http://schemas.openxmlformats.org/officeDocument/2006/relationships" type="ellipse" r:blip="">
            <dgm:adjLst/>
          </dgm:shape>
          <dgm:presOf/>
        </dgm:layoutNode>
        <dgm:layoutNode name="dotArrow4" styleLbl="alignNode1">
          <dgm:alg type="sp"/>
          <dgm:shape xmlns:r="http://schemas.openxmlformats.org/officeDocument/2006/relationships" type="ellipse" r:blip="">
            <dgm:adjLst/>
          </dgm:shape>
          <dgm:presOf/>
        </dgm:layoutNode>
        <dgm:layoutNode name="dotArrow5" styleLbl="alignNode1">
          <dgm:alg type="sp"/>
          <dgm:shape xmlns:r="http://schemas.openxmlformats.org/officeDocument/2006/relationships" type="ellipse" r:blip="">
            <dgm:adjLst/>
          </dgm:shape>
          <dgm:presOf/>
        </dgm:layoutNode>
        <dgm:layoutNode name="dotArrow6" styleLbl="alignNode1">
          <dgm:alg type="sp"/>
          <dgm:shape xmlns:r="http://schemas.openxmlformats.org/officeDocument/2006/relationships" type="ellipse" r:blip="">
            <dgm:adjLst/>
          </dgm:shape>
          <dgm:presOf/>
        </dgm:layoutNode>
        <dgm:layoutNode name="dotArrow7" styleLbl="alignNode1">
          <dgm:alg type="sp"/>
          <dgm:shape xmlns:r="http://schemas.openxmlformats.org/officeDocument/2006/relationships" type="ellipse" r:blip="">
            <dgm:adjLst/>
          </dgm:shape>
          <dgm:presOf/>
        </dgm:layoutNode>
      </dgm:if>
      <dgm:else name="Name92"/>
    </dgm:choose>
    <dgm:forEach name="Name93" axis="ch" ptType="node" cnt="1">
      <dgm:layoutNode name="parTx1">
        <dgm:choose name="Name94">
          <dgm:if name="Name95" func="var" arg="dir" op="equ" val="norm">
            <dgm:alg type="tx">
              <dgm:param type="parTxLTRAlign" val="l"/>
              <dgm:param type="parTxRTLAlign" val="r"/>
            </dgm:alg>
          </dgm:if>
          <dgm:else name="Name96">
            <dgm:alg type="tx">
              <dgm:param type="parTxLTRAlign" val="r"/>
              <dgm:param type="parTxRTLAlign" val="l"/>
            </dgm:alg>
          </dgm:else>
        </dgm:choose>
        <dgm:shape xmlns:r="http://schemas.openxmlformats.org/officeDocument/2006/relationships" type="roundRect" r:blip="">
          <dgm:adjLst/>
        </dgm:shape>
        <dgm:presOf axis="self" ptType="node"/>
        <dgm:choose name="Name97">
          <dgm:if name="Name98" func="var" arg="dir" op="equ" val="norm">
            <dgm:constrLst>
              <dgm:constr type="lMarg" refType="w" fact="0.6"/>
              <dgm:constr type="rMarg" refType="primFontSz" fact="0.3"/>
              <dgm:constr type="tMarg" refType="primFontSz" fact="0.3"/>
              <dgm:constr type="bMarg" refType="primFontSz" fact="0.3"/>
            </dgm:constrLst>
          </dgm:if>
          <dgm:else name="Name99">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00">
        <dgm:if name="Name101" axis="ch" ptType="node" func="cnt" op="gte" val="1">
          <dgm:layoutNode name="desTx1" styleLbl="revTx">
            <dgm:varLst>
              <dgm:bulletEnabled val="1"/>
            </dgm:varLst>
            <dgm:choose name="Name102">
              <dgm:if name="Name103" func="var" arg="dir" op="equ" val="norm">
                <dgm:choose name="Name104">
                  <dgm:if name="Name105" axis="ch" ptType="node" func="cnt" op="gte" val="2">
                    <dgm:alg type="tx">
                      <dgm:param type="parTxLTRAlign" val="l"/>
                      <dgm:param type="parTxRTLAlign" val="l"/>
                      <dgm:param type="stBulletLvl" val="1"/>
                    </dgm:alg>
                  </dgm:if>
                  <dgm:else name="Name106">
                    <dgm:alg type="tx">
                      <dgm:param type="parTxLTRAlign" val="l"/>
                      <dgm:param type="parTxRTLAlign" val="l"/>
                    </dgm:alg>
                  </dgm:else>
                </dgm:choose>
              </dgm:if>
              <dgm:else name="Name107">
                <dgm:choose name="Name108">
                  <dgm:if name="Name109" axis="ch" ptType="node" func="cnt" op="gte" val="2">
                    <dgm:alg type="tx">
                      <dgm:param type="parTxLTRAlign" val="r"/>
                      <dgm:param type="parTxRTLAlign" val="r"/>
                      <dgm:param type="shpTxLTRAlignCh" val="r"/>
                      <dgm:param type="shpTxRTLAlignCh" val="r"/>
                      <dgm:param type="stBulletLvl" val="1"/>
                    </dgm:alg>
                  </dgm:if>
                  <dgm:else name="Name110">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11"/>
      </dgm:choose>
    </dgm:forEach>
    <dgm:forEach name="Name112" axis="ch" ptType="sibTrans" hideLastTrans="0" cnt="1">
      <dgm:layoutNode name="picture1">
        <dgm:alg type="sp"/>
        <dgm:shape xmlns:r="http://schemas.openxmlformats.org/officeDocument/2006/relationships" r:blip="">
          <dgm:adjLst/>
        </dgm:shape>
        <dgm:presOf/>
        <dgm:constrLst/>
        <dgm:forEach name="Name113" ref="imageRepeat"/>
      </dgm:layoutNode>
    </dgm:forEach>
    <dgm:forEach name="Name114" axis="ch" ptType="node" st="2" cnt="1">
      <dgm:layoutNode name="parTx2">
        <dgm:choose name="Name115">
          <dgm:if name="Name116" func="var" arg="dir" op="equ" val="norm">
            <dgm:alg type="tx">
              <dgm:param type="parTxLTRAlign" val="l"/>
              <dgm:param type="parTxRTLAlign" val="r"/>
            </dgm:alg>
          </dgm:if>
          <dgm:else name="Name117">
            <dgm:alg type="tx">
              <dgm:param type="parTxLTRAlign" val="r"/>
              <dgm:param type="parTxRTLAlign" val="l"/>
            </dgm:alg>
          </dgm:else>
        </dgm:choose>
        <dgm:shape xmlns:r="http://schemas.openxmlformats.org/officeDocument/2006/relationships" type="roundRect" r:blip="">
          <dgm:adjLst/>
        </dgm:shape>
        <dgm:presOf axis="self" ptType="node"/>
        <dgm:choose name="Name118">
          <dgm:if name="Name119" func="var" arg="dir" op="equ" val="norm">
            <dgm:constrLst>
              <dgm:constr type="lMarg" refType="w" fact="0.6"/>
              <dgm:constr type="rMarg" refType="primFontSz" fact="0.3"/>
              <dgm:constr type="tMarg" refType="primFontSz" fact="0.3"/>
              <dgm:constr type="bMarg" refType="primFontSz" fact="0.3"/>
            </dgm:constrLst>
          </dgm:if>
          <dgm:else name="Name120">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21">
        <dgm:if name="Name122" axis="ch" ptType="node" func="cnt" op="gte" val="1">
          <dgm:layoutNode name="desTx2" styleLbl="revTx">
            <dgm:varLst>
              <dgm:bulletEnabled val="1"/>
            </dgm:varLst>
            <dgm:choose name="Name123">
              <dgm:if name="Name124" func="var" arg="dir" op="equ" val="norm">
                <dgm:choose name="Name125">
                  <dgm:if name="Name126" axis="ch" ptType="node" func="cnt" op="gte" val="2">
                    <dgm:alg type="tx">
                      <dgm:param type="parTxLTRAlign" val="l"/>
                      <dgm:param type="parTxRTLAlign" val="l"/>
                      <dgm:param type="stBulletLvl" val="1"/>
                    </dgm:alg>
                  </dgm:if>
                  <dgm:else name="Name127">
                    <dgm:alg type="tx">
                      <dgm:param type="parTxLTRAlign" val="l"/>
                      <dgm:param type="parTxRTLAlign" val="l"/>
                    </dgm:alg>
                  </dgm:else>
                </dgm:choose>
              </dgm:if>
              <dgm:else name="Name128">
                <dgm:choose name="Name129">
                  <dgm:if name="Name130" axis="ch" ptType="node" func="cnt" op="gte" val="2">
                    <dgm:alg type="tx">
                      <dgm:param type="parTxLTRAlign" val="r"/>
                      <dgm:param type="parTxRTLAlign" val="r"/>
                      <dgm:param type="shpTxLTRAlignCh" val="r"/>
                      <dgm:param type="shpTxRTLAlignCh" val="r"/>
                      <dgm:param type="stBulletLvl" val="1"/>
                    </dgm:alg>
                  </dgm:if>
                  <dgm:else name="Name131">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32"/>
      </dgm:choose>
    </dgm:forEach>
    <dgm:forEach name="Name133" axis="ch" ptType="sibTrans" hideLastTrans="0" st="2" cnt="1">
      <dgm:layoutNode name="picture2">
        <dgm:alg type="sp"/>
        <dgm:shape xmlns:r="http://schemas.openxmlformats.org/officeDocument/2006/relationships" r:blip="">
          <dgm:adjLst/>
        </dgm:shape>
        <dgm:presOf/>
        <dgm:constrLst/>
        <dgm:forEach name="Name134" ref="imageRepeat"/>
      </dgm:layoutNode>
    </dgm:forEach>
    <dgm:forEach name="Name135" axis="ch" ptType="node" st="3" cnt="1">
      <dgm:layoutNode name="parTx3">
        <dgm:choose name="Name136">
          <dgm:if name="Name137" func="var" arg="dir" op="equ" val="norm">
            <dgm:alg type="tx">
              <dgm:param type="parTxLTRAlign" val="l"/>
              <dgm:param type="parTxRTLAlign" val="r"/>
            </dgm:alg>
          </dgm:if>
          <dgm:else name="Name138">
            <dgm:alg type="tx">
              <dgm:param type="parTxLTRAlign" val="r"/>
              <dgm:param type="parTxRTLAlign" val="l"/>
            </dgm:alg>
          </dgm:else>
        </dgm:choose>
        <dgm:shape xmlns:r="http://schemas.openxmlformats.org/officeDocument/2006/relationships" type="roundRect" r:blip="">
          <dgm:adjLst/>
        </dgm:shape>
        <dgm:presOf axis="self" ptType="node"/>
        <dgm:choose name="Name139">
          <dgm:if name="Name140" func="var" arg="dir" op="equ" val="norm">
            <dgm:constrLst>
              <dgm:constr type="lMarg" refType="w" fact="0.6"/>
              <dgm:constr type="rMarg" refType="primFontSz" fact="0.3"/>
              <dgm:constr type="tMarg" refType="primFontSz" fact="0.3"/>
              <dgm:constr type="bMarg" refType="primFontSz" fact="0.3"/>
            </dgm:constrLst>
          </dgm:if>
          <dgm:else name="Name141">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42">
        <dgm:if name="Name143" axis="ch" ptType="node" func="cnt" op="gte" val="1">
          <dgm:layoutNode name="desTx3" styleLbl="revTx">
            <dgm:varLst>
              <dgm:bulletEnabled val="1"/>
            </dgm:varLst>
            <dgm:choose name="Name144">
              <dgm:if name="Name145" func="var" arg="dir" op="equ" val="norm">
                <dgm:choose name="Name146">
                  <dgm:if name="Name147" axis="ch" ptType="node" func="cnt" op="gte" val="2">
                    <dgm:alg type="tx">
                      <dgm:param type="parTxLTRAlign" val="l"/>
                      <dgm:param type="parTxRTLAlign" val="l"/>
                      <dgm:param type="stBulletLvl" val="1"/>
                    </dgm:alg>
                  </dgm:if>
                  <dgm:else name="Name148">
                    <dgm:alg type="tx">
                      <dgm:param type="parTxLTRAlign" val="l"/>
                      <dgm:param type="parTxRTLAlign" val="l"/>
                    </dgm:alg>
                  </dgm:else>
                </dgm:choose>
              </dgm:if>
              <dgm:else name="Name149">
                <dgm:choose name="Name150">
                  <dgm:if name="Name151" axis="ch" ptType="node" func="cnt" op="gte" val="2">
                    <dgm:alg type="tx">
                      <dgm:param type="parTxLTRAlign" val="r"/>
                      <dgm:param type="parTxRTLAlign" val="r"/>
                      <dgm:param type="shpTxLTRAlignCh" val="r"/>
                      <dgm:param type="shpTxRTLAlignCh" val="r"/>
                      <dgm:param type="stBulletLvl" val="1"/>
                    </dgm:alg>
                  </dgm:if>
                  <dgm:else name="Name152">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53"/>
      </dgm:choose>
    </dgm:forEach>
    <dgm:forEach name="Name154" axis="ch" ptType="sibTrans" hideLastTrans="0" st="3" cnt="1">
      <dgm:layoutNode name="picture3">
        <dgm:alg type="sp"/>
        <dgm:shape xmlns:r="http://schemas.openxmlformats.org/officeDocument/2006/relationships" r:blip="">
          <dgm:adjLst/>
        </dgm:shape>
        <dgm:presOf/>
        <dgm:constrLst/>
        <dgm:forEach name="Name155" ref="imageRepeat"/>
      </dgm:layoutNode>
    </dgm:forEach>
    <dgm:forEach name="Name156" axis="ch" ptType="node" st="4" cnt="1">
      <dgm:layoutNode name="parTx4">
        <dgm:choose name="Name157">
          <dgm:if name="Name158" func="var" arg="dir" op="equ" val="norm">
            <dgm:alg type="tx">
              <dgm:param type="parTxLTRAlign" val="l"/>
              <dgm:param type="parTxRTLAlign" val="r"/>
            </dgm:alg>
          </dgm:if>
          <dgm:else name="Name159">
            <dgm:alg type="tx">
              <dgm:param type="parTxLTRAlign" val="r"/>
              <dgm:param type="parTxRTLAlign" val="l"/>
            </dgm:alg>
          </dgm:else>
        </dgm:choose>
        <dgm:shape xmlns:r="http://schemas.openxmlformats.org/officeDocument/2006/relationships" type="roundRect" r:blip="">
          <dgm:adjLst/>
        </dgm:shape>
        <dgm:presOf axis="self" ptType="node"/>
        <dgm:choose name="Name160">
          <dgm:if name="Name161" func="var" arg="dir" op="equ" val="norm">
            <dgm:constrLst>
              <dgm:constr type="lMarg" refType="w" fact="0.6"/>
              <dgm:constr type="rMarg" refType="primFontSz" fact="0.3"/>
              <dgm:constr type="tMarg" refType="primFontSz" fact="0.3"/>
              <dgm:constr type="bMarg" refType="primFontSz" fact="0.3"/>
            </dgm:constrLst>
          </dgm:if>
          <dgm:else name="Name162">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63">
        <dgm:if name="Name164" axis="ch" ptType="node" func="cnt" op="gte" val="1">
          <dgm:layoutNode name="desTx4" styleLbl="revTx">
            <dgm:varLst>
              <dgm:bulletEnabled val="1"/>
            </dgm:varLst>
            <dgm:choose name="Name165">
              <dgm:if name="Name166" func="var" arg="dir" op="equ" val="norm">
                <dgm:choose name="Name167">
                  <dgm:if name="Name168" axis="ch" ptType="node" func="cnt" op="gte" val="2">
                    <dgm:alg type="tx">
                      <dgm:param type="parTxLTRAlign" val="l"/>
                      <dgm:param type="parTxRTLAlign" val="l"/>
                      <dgm:param type="stBulletLvl" val="1"/>
                    </dgm:alg>
                  </dgm:if>
                  <dgm:else name="Name169">
                    <dgm:alg type="tx">
                      <dgm:param type="parTxLTRAlign" val="l"/>
                      <dgm:param type="parTxRTLAlign" val="l"/>
                    </dgm:alg>
                  </dgm:else>
                </dgm:choose>
              </dgm:if>
              <dgm:else name="Name170">
                <dgm:choose name="Name171">
                  <dgm:if name="Name172" axis="ch" ptType="node" func="cnt" op="gte" val="2">
                    <dgm:alg type="tx">
                      <dgm:param type="parTxLTRAlign" val="r"/>
                      <dgm:param type="parTxRTLAlign" val="r"/>
                      <dgm:param type="shpTxLTRAlignCh" val="r"/>
                      <dgm:param type="shpTxRTLAlignCh" val="r"/>
                      <dgm:param type="stBulletLvl" val="1"/>
                    </dgm:alg>
                  </dgm:if>
                  <dgm:else name="Name173">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74"/>
      </dgm:choose>
    </dgm:forEach>
    <dgm:forEach name="Name175" axis="ch" ptType="sibTrans" hideLastTrans="0" st="4" cnt="1">
      <dgm:layoutNode name="picture4">
        <dgm:alg type="sp"/>
        <dgm:shape xmlns:r="http://schemas.openxmlformats.org/officeDocument/2006/relationships" r:blip="">
          <dgm:adjLst/>
        </dgm:shape>
        <dgm:presOf/>
        <dgm:constrLst/>
        <dgm:forEach name="Name176" ref="imageRepeat"/>
      </dgm:layoutNode>
    </dgm:forEach>
    <dgm:forEach name="Name177" axis="ch" ptType="node" st="5" cnt="1">
      <dgm:layoutNode name="parTx5">
        <dgm:choose name="Name178">
          <dgm:if name="Name179" func="var" arg="dir" op="equ" val="norm">
            <dgm:alg type="tx">
              <dgm:param type="parTxLTRAlign" val="l"/>
              <dgm:param type="parTxRTLAlign" val="r"/>
            </dgm:alg>
          </dgm:if>
          <dgm:else name="Name180">
            <dgm:alg type="tx">
              <dgm:param type="parTxLTRAlign" val="r"/>
              <dgm:param type="parTxRTLAlign" val="l"/>
            </dgm:alg>
          </dgm:else>
        </dgm:choose>
        <dgm:shape xmlns:r="http://schemas.openxmlformats.org/officeDocument/2006/relationships" type="roundRect" r:blip="">
          <dgm:adjLst/>
        </dgm:shape>
        <dgm:presOf axis="self" ptType="node"/>
        <dgm:choose name="Name181">
          <dgm:if name="Name182" func="var" arg="dir" op="equ" val="norm">
            <dgm:constrLst>
              <dgm:constr type="lMarg" refType="w" fact="0.6"/>
              <dgm:constr type="rMarg" refType="primFontSz" fact="0.3"/>
              <dgm:constr type="tMarg" refType="primFontSz" fact="0.3"/>
              <dgm:constr type="bMarg" refType="primFontSz" fact="0.3"/>
            </dgm:constrLst>
          </dgm:if>
          <dgm:else name="Name183">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84">
        <dgm:if name="Name185" axis="ch" ptType="node" func="cnt" op="gte" val="1">
          <dgm:layoutNode name="desTx5" styleLbl="revTx">
            <dgm:varLst>
              <dgm:bulletEnabled val="1"/>
            </dgm:varLst>
            <dgm:choose name="Name186">
              <dgm:if name="Name187" func="var" arg="dir" op="equ" val="norm">
                <dgm:choose name="Name188">
                  <dgm:if name="Name189" axis="ch" ptType="node" func="cnt" op="gte" val="2">
                    <dgm:alg type="tx">
                      <dgm:param type="parTxLTRAlign" val="l"/>
                      <dgm:param type="parTxRTLAlign" val="l"/>
                      <dgm:param type="stBulletLvl" val="1"/>
                    </dgm:alg>
                  </dgm:if>
                  <dgm:else name="Name190">
                    <dgm:alg type="tx">
                      <dgm:param type="parTxLTRAlign" val="l"/>
                      <dgm:param type="parTxRTLAlign" val="l"/>
                    </dgm:alg>
                  </dgm:else>
                </dgm:choose>
              </dgm:if>
              <dgm:else name="Name191">
                <dgm:choose name="Name192">
                  <dgm:if name="Name193" axis="ch" ptType="node" func="cnt" op="gte" val="2">
                    <dgm:alg type="tx">
                      <dgm:param type="parTxLTRAlign" val="r"/>
                      <dgm:param type="parTxRTLAlign" val="r"/>
                      <dgm:param type="shpTxLTRAlignCh" val="r"/>
                      <dgm:param type="shpTxRTLAlignCh" val="r"/>
                      <dgm:param type="stBulletLvl" val="1"/>
                    </dgm:alg>
                  </dgm:if>
                  <dgm:else name="Name194">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95"/>
      </dgm:choose>
    </dgm:forEach>
    <dgm:forEach name="Name196" axis="ch" ptType="sibTrans" hideLastTrans="0" st="5" cnt="1">
      <dgm:layoutNode name="picture5">
        <dgm:alg type="sp"/>
        <dgm:shape xmlns:r="http://schemas.openxmlformats.org/officeDocument/2006/relationships" r:blip="">
          <dgm:adjLst/>
        </dgm:shape>
        <dgm:presOf/>
        <dgm:constrLst/>
        <dgm:forEach name="Name197" ref="imageRepeat"/>
      </dgm:layoutNode>
    </dgm:forEach>
    <dgm:forEach name="Name198" axis="ch" ptType="node" st="6" cnt="1">
      <dgm:layoutNode name="parTx6">
        <dgm:choose name="Name199">
          <dgm:if name="Name200" func="var" arg="dir" op="equ" val="norm">
            <dgm:alg type="tx">
              <dgm:param type="parTxLTRAlign" val="l"/>
              <dgm:param type="parTxRTLAlign" val="r"/>
            </dgm:alg>
          </dgm:if>
          <dgm:else name="Name201">
            <dgm:alg type="tx">
              <dgm:param type="parTxLTRAlign" val="r"/>
              <dgm:param type="parTxRTLAlign" val="l"/>
            </dgm:alg>
          </dgm:else>
        </dgm:choose>
        <dgm:shape xmlns:r="http://schemas.openxmlformats.org/officeDocument/2006/relationships" type="roundRect" r:blip="">
          <dgm:adjLst/>
        </dgm:shape>
        <dgm:presOf axis="self" ptType="node"/>
        <dgm:choose name="Name202">
          <dgm:if name="Name203" func="var" arg="dir" op="equ" val="norm">
            <dgm:constrLst>
              <dgm:constr type="lMarg" refType="w" fact="0.6"/>
              <dgm:constr type="rMarg" refType="primFontSz" fact="0.3"/>
              <dgm:constr type="tMarg" refType="primFontSz" fact="0.3"/>
              <dgm:constr type="bMarg" refType="primFontSz" fact="0.3"/>
            </dgm:constrLst>
          </dgm:if>
          <dgm:else name="Name204">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205">
        <dgm:if name="Name206" axis="ch" ptType="node" func="cnt" op="gte" val="1">
          <dgm:layoutNode name="desTx6" styleLbl="revTx">
            <dgm:varLst>
              <dgm:bulletEnabled val="1"/>
            </dgm:varLst>
            <dgm:choose name="Name207">
              <dgm:if name="Name208" func="var" arg="dir" op="equ" val="norm">
                <dgm:choose name="Name209">
                  <dgm:if name="Name210" axis="ch" ptType="node" func="cnt" op="gte" val="2">
                    <dgm:alg type="tx">
                      <dgm:param type="parTxLTRAlign" val="l"/>
                      <dgm:param type="parTxRTLAlign" val="l"/>
                      <dgm:param type="stBulletLvl" val="1"/>
                    </dgm:alg>
                  </dgm:if>
                  <dgm:else name="Name211">
                    <dgm:alg type="tx">
                      <dgm:param type="parTxLTRAlign" val="l"/>
                      <dgm:param type="parTxRTLAlign" val="l"/>
                    </dgm:alg>
                  </dgm:else>
                </dgm:choose>
              </dgm:if>
              <dgm:else name="Name212">
                <dgm:choose name="Name213">
                  <dgm:if name="Name214" axis="ch" ptType="node" func="cnt" op="gte" val="2">
                    <dgm:alg type="tx">
                      <dgm:param type="parTxLTRAlign" val="r"/>
                      <dgm:param type="parTxRTLAlign" val="r"/>
                      <dgm:param type="shpTxLTRAlignCh" val="r"/>
                      <dgm:param type="shpTxRTLAlignCh" val="r"/>
                      <dgm:param type="stBulletLvl" val="1"/>
                    </dgm:alg>
                  </dgm:if>
                  <dgm:else name="Name215">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216"/>
      </dgm:choose>
    </dgm:forEach>
    <dgm:forEach name="Name217" axis="ch" ptType="sibTrans" hideLastTrans="0" st="6" cnt="1">
      <dgm:layoutNode name="picture6">
        <dgm:alg type="sp"/>
        <dgm:shape xmlns:r="http://schemas.openxmlformats.org/officeDocument/2006/relationships" r:blip="">
          <dgm:adjLst/>
        </dgm:shape>
        <dgm:presOf/>
        <dgm:constrLst/>
        <dgm:forEach name="Name218" ref="imageRepeat"/>
      </dgm:layoutNode>
    </dgm:forEach>
    <dgm:forEach name="Name219" axis="ch" ptType="node" st="7" cnt="1">
      <dgm:layoutNode name="parTx7">
        <dgm:choose name="Name220">
          <dgm:if name="Name221" func="var" arg="dir" op="equ" val="norm">
            <dgm:alg type="tx">
              <dgm:param type="parTxLTRAlign" val="l"/>
              <dgm:param type="parTxRTLAlign" val="r"/>
            </dgm:alg>
          </dgm:if>
          <dgm:else name="Name222">
            <dgm:alg type="tx">
              <dgm:param type="parTxLTRAlign" val="r"/>
              <dgm:param type="parTxRTLAlign" val="l"/>
            </dgm:alg>
          </dgm:else>
        </dgm:choose>
        <dgm:shape xmlns:r="http://schemas.openxmlformats.org/officeDocument/2006/relationships" type="roundRect" r:blip="">
          <dgm:adjLst/>
        </dgm:shape>
        <dgm:presOf axis="self" ptType="node"/>
        <dgm:choose name="Name223">
          <dgm:if name="Name224" func="var" arg="dir" op="equ" val="norm">
            <dgm:constrLst>
              <dgm:constr type="lMarg" refType="w" fact="0.6"/>
              <dgm:constr type="rMarg" refType="primFontSz" fact="0.3"/>
              <dgm:constr type="tMarg" refType="primFontSz" fact="0.3"/>
              <dgm:constr type="bMarg" refType="primFontSz" fact="0.3"/>
            </dgm:constrLst>
          </dgm:if>
          <dgm:else name="Name225">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226">
        <dgm:if name="Name227" axis="ch" ptType="node" func="cnt" op="gte" val="1">
          <dgm:layoutNode name="desTx7" styleLbl="revTx">
            <dgm:varLst>
              <dgm:bulletEnabled val="1"/>
            </dgm:varLst>
            <dgm:choose name="Name228">
              <dgm:if name="Name229" func="var" arg="dir" op="equ" val="norm">
                <dgm:choose name="Name230">
                  <dgm:if name="Name231" axis="ch" ptType="node" func="cnt" op="gte" val="2">
                    <dgm:alg type="tx">
                      <dgm:param type="parTxLTRAlign" val="l"/>
                      <dgm:param type="parTxRTLAlign" val="l"/>
                      <dgm:param type="stBulletLvl" val="1"/>
                    </dgm:alg>
                  </dgm:if>
                  <dgm:else name="Name232">
                    <dgm:alg type="tx">
                      <dgm:param type="parTxLTRAlign" val="l"/>
                      <dgm:param type="parTxRTLAlign" val="l"/>
                    </dgm:alg>
                  </dgm:else>
                </dgm:choose>
              </dgm:if>
              <dgm:else name="Name233">
                <dgm:choose name="Name234">
                  <dgm:if name="Name235" axis="ch" ptType="node" func="cnt" op="gte" val="2">
                    <dgm:alg type="tx">
                      <dgm:param type="parTxLTRAlign" val="r"/>
                      <dgm:param type="parTxRTLAlign" val="r"/>
                      <dgm:param type="shpTxLTRAlignCh" val="r"/>
                      <dgm:param type="shpTxRTLAlignCh" val="r"/>
                      <dgm:param type="stBulletLvl" val="1"/>
                    </dgm:alg>
                  </dgm:if>
                  <dgm:else name="Name236">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237"/>
      </dgm:choose>
    </dgm:forEach>
    <dgm:forEach name="Name238" axis="ch" ptType="sibTrans" hideLastTrans="0" st="7" cnt="1">
      <dgm:layoutNode name="picture7">
        <dgm:alg type="sp"/>
        <dgm:shape xmlns:r="http://schemas.openxmlformats.org/officeDocument/2006/relationships" r:blip="">
          <dgm:adjLst/>
        </dgm:shape>
        <dgm:presOf/>
        <dgm:constrLst/>
        <dgm:forEach name="Name239" ref="imageRepeat"/>
      </dgm:layoutNode>
    </dgm:forEach>
  </dgm:layoutNode>
</dgm:layoutDef>
</file>

<file path=ppt/diagrams/layout25.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6.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7.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8.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9.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30.xml><?xml version="1.0" encoding="utf-8"?>
<dgm:layoutDef xmlns:dgm="http://schemas.openxmlformats.org/drawingml/2006/diagram" xmlns:a="http://schemas.openxmlformats.org/drawingml/2006/main" uniqueId="urn:microsoft.com/office/officeart/2008/layout/AscendingPictureAccentProcess">
  <dgm:title val=""/>
  <dgm:desc val=""/>
  <dgm:catLst>
    <dgm:cat type="process" pri="22500"/>
    <dgm:cat type="picture" pri="16000"/>
    <dgm:cat type="pictureconvert" pri="16000"/>
  </dgm:catLst>
  <dgm:samp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shape xmlns:r="http://schemas.openxmlformats.org/officeDocument/2006/relationships" r:blip="">
      <dgm:adjLst/>
    </dgm:shape>
    <dgm:choose name="Name1">
      <dgm:if name="Name2" axis="ch" ptType="node" func="cnt" op="equ" val="1">
        <dgm:choose name="Name3">
          <dgm:if name="Name4" func="var" arg="dir" op="equ" val="norm">
            <dgm:choose name="Name5">
              <dgm:if name="Name6" axis="des" func="maxDepth" op="gt" val="1">
                <dgm:alg type="composite">
                  <dgm:param type="ar" val="2.7"/>
                </dgm:alg>
                <dgm:constrLst>
                  <dgm:constr type="primFontSz" for="ch" forName="parTx1" op="equ" val="65"/>
                  <dgm:constr type="primFontSz" for="ch" forName="desTx1" op="equ" val="65"/>
                  <dgm:constr type="userD" refType="w" fact="0.0247"/>
                  <dgm:constr type="l" for="ch" forName="parTx1" refType="w" fact="0.2711"/>
                  <dgm:constr type="t" for="ch" forName="parTx1" refType="h" fact="0.9603"/>
                  <dgm:constr type="w" for="ch" forName="parTx1" refType="w" fact="0.5325"/>
                  <dgm:constr type="h" for="ch" forName="parTx1" refType="h" fact="0.3856"/>
                  <dgm:constr type="ctrX" for="ch" forName="picture1" refType="w" fact="0.2469"/>
                  <dgm:constr type="ctrY" for="ch" forName="picture1" refType="h" fact="0.9"/>
                  <dgm:constr type="w" for="ch" forName="picture1" refType="w" fact="0.2469"/>
                  <dgm:constr type="h" for="ch" forName="picture1" refType="h" fact="0.6667"/>
                  <dgm:constr type="l" for="ch" forName="desTx1" refType="r" refFor="ch" refForName="parTx1"/>
                  <dgm:constr type="r" for="ch" forName="desTx1" refType="w"/>
                  <dgm:constr type="t" for="ch" forName="desTx1" refType="t" refFor="ch" refForName="parTx1"/>
                  <dgm:constr type="h" for="ch" forName="desTx1" refType="h" refFor="ch" refForName="parTx1"/>
                </dgm:constrLst>
              </dgm:if>
              <dgm:else name="Name7">
                <dgm:alg type="composite">
                  <dgm:param type="ar" val="2"/>
                </dgm:alg>
                <dgm:constrLst>
                  <dgm:constr type="primFontSz" for="ch" forName="parTx1" op="equ" val="65"/>
                  <dgm:constr type="userD" refType="w" fact="0.0333"/>
                  <dgm:constr type="l" for="ch" forName="parTx1" refType="w" fact="0.366"/>
                  <dgm:constr type="t" for="ch" forName="parTx1" refType="h" fact="0.7113"/>
                  <dgm:constr type="w" for="ch" forName="parTx1" refType="w" fact="0.7189"/>
                  <dgm:constr type="h" for="ch" forName="parTx1" refType="h" fact="0.3856"/>
                  <dgm:constr type="ctrX" for="ch" forName="picture1" refType="w" fact="0.3333"/>
                  <dgm:constr type="ctrY" for="ch" forName="picture1" refType="h" fact="0.6667"/>
                  <dgm:constr type="w" for="ch" forName="picture1" refType="w" fact="0.3333"/>
                  <dgm:constr type="h" for="ch" forName="picture1" refType="h" fact="0.6667"/>
                </dgm:constrLst>
              </dgm:else>
            </dgm:choose>
          </dgm:if>
          <dgm:else name="Name8">
            <dgm:choose name="Name9">
              <dgm:if name="Name10" axis="des" func="maxDepth" op="gt" val="1">
                <dgm:alg type="composite">
                  <dgm:param type="ar" val="2.7"/>
                </dgm:alg>
                <dgm:constrLst>
                  <dgm:constr type="primFontSz" for="ch" forName="parTx1" op="equ" val="65"/>
                  <dgm:constr type="primFontSz" for="ch" forName="desTx1" op="equ" val="65"/>
                  <dgm:constr type="userD" refType="w" fact="0.0247"/>
                  <dgm:constr type="r" for="ch" forName="parTx1" refType="w" fact="0.7289"/>
                  <dgm:constr type="t" for="ch" forName="parTx1" refType="h" fact="0.9603"/>
                  <dgm:constr type="w" for="ch" forName="parTx1" refType="w" fact="0.5325"/>
                  <dgm:constr type="h" for="ch" forName="parTx1" refType="h" fact="0.3856"/>
                  <dgm:constr type="ctrX" for="ch" forName="picture1" refType="w" fact="0.7531"/>
                  <dgm:constr type="ctrY" for="ch" forName="picture1" refType="h" fact="0.9"/>
                  <dgm:constr type="w" for="ch" forName="picture1" refType="w" fact="0.2469"/>
                  <dgm:constr type="h" for="ch" forName="picture1" refType="h" fact="0.6667"/>
                  <dgm:constr type="r" for="ch" forName="desTx1" refType="l" refFor="ch" refForName="parTx1"/>
                  <dgm:constr type="l" for="ch" forName="desTx1"/>
                  <dgm:constr type="t" for="ch" forName="desTx1" refType="t" refFor="ch" refForName="parTx1"/>
                  <dgm:constr type="h" for="ch" forName="desTx1" refType="h" refFor="ch" refForName="parTx1"/>
                </dgm:constrLst>
              </dgm:if>
              <dgm:else name="Name11">
                <dgm:alg type="composite">
                  <dgm:param type="ar" val="2"/>
                </dgm:alg>
                <dgm:constrLst>
                  <dgm:constr type="primFontSz" for="ch" forName="parTx1" op="equ" val="65"/>
                  <dgm:constr type="userD" refType="w" fact="0.0333"/>
                  <dgm:constr type="r" for="ch" forName="parTx1" refType="w" fact="0.634"/>
                  <dgm:constr type="t" for="ch" forName="parTx1" refType="h" fact="0.7113"/>
                  <dgm:constr type="w" for="ch" forName="parTx1" refType="w" fact="0.7189"/>
                  <dgm:constr type="h" for="ch" forName="parTx1" refType="h" fact="0.3856"/>
                  <dgm:constr type="ctrX" for="ch" forName="picture1" refType="w" fact="0.6667"/>
                  <dgm:constr type="ctrY" for="ch" forName="picture1" refType="h" fact="0.6667"/>
                  <dgm:constr type="w" for="ch" forName="picture1" refType="w" fact="0.3333"/>
                  <dgm:constr type="h" for="ch" forName="picture1" refType="h" fact="0.6667"/>
                </dgm:constrLst>
              </dgm:else>
            </dgm:choose>
          </dgm:else>
        </dgm:choose>
      </dgm:if>
      <dgm:if name="Name12" axis="ch" ptType="node" func="cnt" op="equ" val="2">
        <dgm:choose name="Name13">
          <dgm:if name="Name14" func="var" arg="dir" op="equ" val="norm">
            <dgm:choose name="Name15">
              <dgm:if name="Name16" axis="des" func="maxDepth" op="gt" val="1">
                <dgm:alg type="composite">
                  <dgm:param type="ar" val="2"/>
                </dgm:alg>
                <dgm:constrLst>
                  <dgm:constr type="primFontSz" for="ch" forName="parTx1" op="equ" val="65"/>
                  <dgm:constr type="primFontSz" for="ch" forName="parTx2" refType="primFontSz" refFor="ch" refForName="parTx1" op="equ"/>
                  <dgm:constr type="primFontSz" for="ch" forName="desTx1" op="equ" val="65"/>
                  <dgm:constr type="primFontSz" for="ch" forName="desTx2" refType="primFontSz" refFor="ch" refForName="desTx1" op="equ"/>
                  <dgm:constr type="userD" refType="w" fact="0.0188"/>
                  <dgm:constr type="ctrX" for="ch" forName="dot1" refType="w" fact="0.3221"/>
                  <dgm:constr type="ctrY" for="ch" forName="dot1" refType="h" fact="0.5911"/>
                  <dgm:constr type="w" for="ch" forName="dot1" refType="userD"/>
                  <dgm:constr type="h" for="ch" forName="dot1" refType="userD"/>
                  <dgm:constr type="ctrX" for="ch" forName="dot2" refType="w" fact="0.3056"/>
                  <dgm:constr type="ctrY" for="ch" forName="dot2" refType="h" fact="0.644"/>
                  <dgm:constr type="w" for="ch" forName="dot2" refType="userD"/>
                  <dgm:constr type="h" for="ch" forName="dot2" refType="userD"/>
                  <dgm:constr type="ctrX" for="ch" forName="dot3" refType="w" fact="0.2859"/>
                  <dgm:constr type="ctrY" for="ch" forName="dot3" refType="h" fact="0.6898"/>
                  <dgm:constr type="w" for="ch" forName="dot3" refType="userD"/>
                  <dgm:constr type="h" for="ch" forName="dot3" refType="userD"/>
                  <dgm:constr type="ctrX" for="ch" forName="dotArrow1" refType="w" fact="0.3095"/>
                  <dgm:constr type="ctrY" for="ch" forName="dotArrow1" refType="h" fact="0.0587"/>
                  <dgm:constr type="w" for="ch" forName="dotArrow1" refType="userD"/>
                  <dgm:constr type="h" for="ch" forName="dotArrow1" refType="userD"/>
                  <dgm:constr type="ctrX" for="ch" forName="dotArrow2" refType="w" fact="0.3346"/>
                  <dgm:constr type="ctrY" for="ch" forName="dotArrow2" refType="h" fact="0.0287"/>
                  <dgm:constr type="w" for="ch" forName="dotArrow2" refType="userD"/>
                  <dgm:constr type="h" for="ch" forName="dotArrow2" refType="userD"/>
                  <dgm:constr type="ctrX" for="ch" forName="dotArrow3" refType="w" fact="0.3597"/>
                  <dgm:constr type="ctrY" for="ch" forName="dotArrow3" refType="h" fact="-0.0013"/>
                  <dgm:constr type="w" for="ch" forName="dotArrow3" refType="userD"/>
                  <dgm:constr type="h" for="ch" forName="dotArrow3" refType="userD"/>
                  <dgm:constr type="ctrX" for="ch" forName="dotArrow4" refType="w" fact="0.3848"/>
                  <dgm:constr type="ctrY" for="ch" forName="dotArrow4" refType="h" fact="0.0287"/>
                  <dgm:constr type="w" for="ch" forName="dotArrow4" refType="userD"/>
                  <dgm:constr type="h" for="ch" forName="dotArrow4" refType="userD"/>
                  <dgm:constr type="ctrX" for="ch" forName="dotArrow5" refType="w" fact="0.41"/>
                  <dgm:constr type="ctrY" for="ch" forName="dotArrow5" refType="h" fact="0.0587"/>
                  <dgm:constr type="w" for="ch" forName="dotArrow5" refType="userD"/>
                  <dgm:constr type="h" for="ch" forName="dotArrow5" refType="userD"/>
                  <dgm:constr type="ctrX" for="ch" forName="dotArrow6" refType="w" fact="0.3597"/>
                  <dgm:constr type="ctrY" for="ch" forName="dotArrow6" refType="h" fact="0.062"/>
                  <dgm:constr type="w" for="ch" forName="dotArrow6" refType="userD"/>
                  <dgm:constr type="h" for="ch" forName="dotArrow6" refType="userD"/>
                  <dgm:constr type="ctrX" for="ch" forName="dotArrow7" refType="w" fact="0.3597"/>
                  <dgm:constr type="ctrY" for="ch" forName="dotArrow7" refType="h" fact="0.1253"/>
                  <dgm:constr type="w" for="ch" forName="dotArrow7" refType="userD"/>
                  <dgm:constr type="h" for="ch" forName="dotArrow7" refType="userD"/>
                  <dgm:constr type="l" for="ch" forName="parTx1" refType="w" fact="0.197"/>
                  <dgm:constr type="t" for="ch" forName="parTx1" refType="h" fact="0.8169"/>
                  <dgm:constr type="w" for="ch" forName="parTx1" refType="w" fact="0.4064"/>
                  <dgm:constr type="h" for="ch" forName="parTx1" refType="h" fact="0.218"/>
                  <dgm:constr type="ctrX" for="ch" forName="picture1" refType="w" fact="0.1785"/>
                  <dgm:constr type="ctrY" for="ch" forName="picture1" refType="h" fact="0.7834"/>
                  <dgm:constr type="w" for="ch" forName="picture1" refType="w" fact="0.1884"/>
                  <dgm:constr type="h" for="ch" forName="picture1" refType="h" fact="0.3768"/>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688"/>
                  <dgm:constr type="t" for="ch" forName="parTx2" refType="h" fact="0.3905"/>
                  <dgm:constr type="w" for="ch" forName="parTx2" refType="w" fact="0.4064"/>
                  <dgm:constr type="h" for="ch" forName="parTx2" refType="h" fact="0.218"/>
                  <dgm:constr type="ctrX" for="ch" forName="picture2" refType="w" fact="0.3503"/>
                  <dgm:constr type="ctrY" for="ch" forName="picture2" refType="h" fact="0.357"/>
                  <dgm:constr type="w" for="ch" forName="picture2" refType="w" fact="0.1884"/>
                  <dgm:constr type="h" for="ch" forName="picture2" refType="h" fact="0.3768"/>
                  <dgm:constr type="l" for="ch" forName="desTx2" refType="r" refFor="ch" refForName="parTx2"/>
                  <dgm:constr type="r" for="ch" forName="desTx2" refType="w"/>
                  <dgm:constr type="t" for="ch" forName="desTx2" refType="t" refFor="ch" refForName="parTx2"/>
                  <dgm:constr type="h" for="ch" forName="desTx2" refType="h" refFor="ch" refForName="parTx2"/>
                </dgm:constrLst>
              </dgm:if>
              <dgm:else name="Name17">
                <dgm:alg type="composite">
                  <dgm:param type="ar" val="1.5073"/>
                </dgm:alg>
                <dgm:constrLst>
                  <dgm:constr type="primFontSz" for="ch" forName="parTx1" op="equ" val="65"/>
                  <dgm:constr type="primFontSz" for="ch" forName="parTx2" refType="primFontSz" refFor="ch" refForName="parTx1" op="equ"/>
                  <dgm:constr type="userD" refType="w" fact="0.025"/>
                  <dgm:constr type="ctrX" for="ch" forName="dot1" refType="w" fact="0.4274"/>
                  <dgm:constr type="ctrY" for="ch" forName="dot1" refType="h" fact="0.5911"/>
                  <dgm:constr type="w" for="ch" forName="dot1" refType="userD"/>
                  <dgm:constr type="h" for="ch" forName="dot1" refType="userD"/>
                  <dgm:constr type="ctrX" for="ch" forName="dot2" refType="w" fact="0.4055"/>
                  <dgm:constr type="ctrY" for="ch" forName="dot2" refType="h" fact="0.644"/>
                  <dgm:constr type="w" for="ch" forName="dot2" refType="userD"/>
                  <dgm:constr type="h" for="ch" forName="dot2" refType="userD"/>
                  <dgm:constr type="ctrX" for="ch" forName="dot3" refType="w" fact="0.3794"/>
                  <dgm:constr type="ctrY" for="ch" forName="dot3" refType="h" fact="0.6898"/>
                  <dgm:constr type="w" for="ch" forName="dot3" refType="userD"/>
                  <dgm:constr type="h" for="ch" forName="dot3" refType="userD"/>
                  <dgm:constr type="ctrX" for="ch" forName="dotArrow1" refType="w" fact="0.4106"/>
                  <dgm:constr type="ctrY" for="ch" forName="dotArrow1" refType="h" fact="0.0587"/>
                  <dgm:constr type="w" for="ch" forName="dotArrow1" refType="userD"/>
                  <dgm:constr type="h" for="ch" forName="dotArrow1" refType="userD"/>
                  <dgm:constr type="ctrX" for="ch" forName="dotArrow2" refType="w" fact="0.444"/>
                  <dgm:constr type="ctrY" for="ch" forName="dotArrow2" refType="h" fact="0.0287"/>
                  <dgm:constr type="w" for="ch" forName="dotArrow2" refType="userD"/>
                  <dgm:constr type="h" for="ch" forName="dotArrow2" refType="userD"/>
                  <dgm:constr type="ctrX" for="ch" forName="dotArrow3" refType="w" fact="0.4773"/>
                  <dgm:constr type="ctrY" for="ch" forName="dotArrow3" refType="h" fact="-0.0013"/>
                  <dgm:constr type="w" for="ch" forName="dotArrow3" refType="userD"/>
                  <dgm:constr type="h" for="ch" forName="dotArrow3" refType="userD"/>
                  <dgm:constr type="ctrX" for="ch" forName="dotArrow4" refType="w" fact="0.5106"/>
                  <dgm:constr type="ctrY" for="ch" forName="dotArrow4" refType="h" fact="0.0287"/>
                  <dgm:constr type="w" for="ch" forName="dotArrow4" refType="userD"/>
                  <dgm:constr type="h" for="ch" forName="dotArrow4" refType="userD"/>
                  <dgm:constr type="ctrX" for="ch" forName="dotArrow5" refType="w" fact="0.544"/>
                  <dgm:constr type="ctrY" for="ch" forName="dotArrow5" refType="h" fact="0.0587"/>
                  <dgm:constr type="w" for="ch" forName="dotArrow5" refType="userD"/>
                  <dgm:constr type="h" for="ch" forName="dotArrow5" refType="userD"/>
                  <dgm:constr type="ctrX" for="ch" forName="dotArrow6" refType="w" fact="0.4773"/>
                  <dgm:constr type="ctrY" for="ch" forName="dotArrow6" refType="h" fact="0.062"/>
                  <dgm:constr type="w" for="ch" forName="dotArrow6" refType="userD"/>
                  <dgm:constr type="h" for="ch" forName="dotArrow6" refType="userD"/>
                  <dgm:constr type="ctrX" for="ch" forName="dotArrow7" refType="w" fact="0.4773"/>
                  <dgm:constr type="ctrY" for="ch" forName="dotArrow7" refType="h" fact="0.1253"/>
                  <dgm:constr type="w" for="ch" forName="dotArrow7" refType="userD"/>
                  <dgm:constr type="h" for="ch" forName="dotArrow7" refType="userD"/>
                  <dgm:constr type="l" for="ch" forName="parTx1" refType="w" fact="0.2614"/>
                  <dgm:constr type="t" for="ch" forName="parTx1" refType="h" fact="0.8086"/>
                  <dgm:constr type="w" for="ch" forName="parTx1" refType="w" fact="0.5392"/>
                  <dgm:constr type="h" for="ch" forName="parTx1" refType="h" fact="0.218"/>
                  <dgm:constr type="ctrX" for="ch" forName="picture1" refType="w" fact="0.2369"/>
                  <dgm:constr type="ctrY" for="ch" forName="picture1" refType="h" fact="0.7834"/>
                  <dgm:constr type="w" for="ch" forName="picture1" refType="w" fact="0.25"/>
                  <dgm:constr type="h" for="ch" forName="picture1" refType="h" fact="0.3768"/>
                  <dgm:constr type="l" for="ch" forName="parTx2" refType="w" fact="0.4893"/>
                  <dgm:constr type="t" for="ch" forName="parTx2" refType="h" fact="0.3822"/>
                  <dgm:constr type="w" for="ch" forName="parTx2" refType="w" fact="0.5392"/>
                  <dgm:constr type="h" for="ch" forName="parTx2" refType="h" fact="0.218"/>
                  <dgm:constr type="ctrX" for="ch" forName="picture2" refType="w" fact="0.4648"/>
                  <dgm:constr type="ctrY" for="ch" forName="picture2" refType="h" fact="0.357"/>
                  <dgm:constr type="w" for="ch" forName="picture2" refType="w" fact="0.25"/>
                  <dgm:constr type="h" for="ch" forName="picture2" refType="h" fact="0.3768"/>
                </dgm:constrLst>
              </dgm:else>
            </dgm:choose>
          </dgm:if>
          <dgm:else name="Name18">
            <dgm:choose name="Name19">
              <dgm:if name="Name20" axis="des" func="maxDepth" op="gt" val="1">
                <dgm:alg type="composite">
                  <dgm:param type="ar" val="2"/>
                </dgm:alg>
                <dgm:constrLst>
                  <dgm:constr type="primFontSz" for="ch" forName="parTx1" op="equ" val="65"/>
                  <dgm:constr type="primFontSz" for="ch" forName="parTx2" refType="primFontSz" refFor="ch" refForName="parTx1" op="equ"/>
                  <dgm:constr type="primFontSz" for="ch" forName="desTx1" op="equ" val="65"/>
                  <dgm:constr type="primFontSz" for="ch" forName="desTx2" refType="primFontSz" refFor="ch" refForName="desTx1" op="equ"/>
                  <dgm:constr type="userD" refType="w" fact="0.0188"/>
                  <dgm:constr type="ctrX" for="ch" forName="dot1" refType="w" fact="0.6779"/>
                  <dgm:constr type="ctrY" for="ch" forName="dot1" refType="h" fact="0.5911"/>
                  <dgm:constr type="w" for="ch" forName="dot1" refType="userD"/>
                  <dgm:constr type="h" for="ch" forName="dot1" refType="userD"/>
                  <dgm:constr type="ctrX" for="ch" forName="dot2" refType="w" fact="0.6944"/>
                  <dgm:constr type="ctrY" for="ch" forName="dot2" refType="h" fact="0.644"/>
                  <dgm:constr type="w" for="ch" forName="dot2" refType="userD"/>
                  <dgm:constr type="h" for="ch" forName="dot2" refType="userD"/>
                  <dgm:constr type="ctrX" for="ch" forName="dot3" refType="w" fact="0.7141"/>
                  <dgm:constr type="ctrY" for="ch" forName="dot3" refType="h" fact="0.6898"/>
                  <dgm:constr type="w" for="ch" forName="dot3" refType="userD"/>
                  <dgm:constr type="h" for="ch" forName="dot3" refType="userD"/>
                  <dgm:constr type="ctrX" for="ch" forName="dotArrow1" refType="w" fact="0.6905"/>
                  <dgm:constr type="ctrY" for="ch" forName="dotArrow1" refType="h" fact="0.0587"/>
                  <dgm:constr type="w" for="ch" forName="dotArrow1" refType="userD"/>
                  <dgm:constr type="h" for="ch" forName="dotArrow1" refType="userD"/>
                  <dgm:constr type="ctrX" for="ch" forName="dotArrow2" refType="w" fact="0.6654"/>
                  <dgm:constr type="ctrY" for="ch" forName="dotArrow2" refType="h" fact="0.0287"/>
                  <dgm:constr type="w" for="ch" forName="dotArrow2" refType="userD"/>
                  <dgm:constr type="h" for="ch" forName="dotArrow2" refType="userD"/>
                  <dgm:constr type="ctrX" for="ch" forName="dotArrow3" refType="w" fact="0.6403"/>
                  <dgm:constr type="ctrY" for="ch" forName="dotArrow3" refType="h" fact="-0.0013"/>
                  <dgm:constr type="w" for="ch" forName="dotArrow3" refType="userD"/>
                  <dgm:constr type="h" for="ch" forName="dotArrow3" refType="userD"/>
                  <dgm:constr type="ctrX" for="ch" forName="dotArrow4" refType="w" fact="0.6152"/>
                  <dgm:constr type="ctrY" for="ch" forName="dotArrow4" refType="h" fact="0.0287"/>
                  <dgm:constr type="w" for="ch" forName="dotArrow4" refType="userD"/>
                  <dgm:constr type="h" for="ch" forName="dotArrow4" refType="userD"/>
                  <dgm:constr type="ctrX" for="ch" forName="dotArrow5" refType="w" fact="0.59"/>
                  <dgm:constr type="ctrY" for="ch" forName="dotArrow5" refType="h" fact="0.0587"/>
                  <dgm:constr type="w" for="ch" forName="dotArrow5" refType="userD"/>
                  <dgm:constr type="h" for="ch" forName="dotArrow5" refType="userD"/>
                  <dgm:constr type="ctrX" for="ch" forName="dotArrow6" refType="w" fact="0.6403"/>
                  <dgm:constr type="ctrY" for="ch" forName="dotArrow6" refType="h" fact="0.062"/>
                  <dgm:constr type="w" for="ch" forName="dotArrow6" refType="userD"/>
                  <dgm:constr type="h" for="ch" forName="dotArrow6" refType="userD"/>
                  <dgm:constr type="ctrX" for="ch" forName="dotArrow7" refType="w" fact="0.6403"/>
                  <dgm:constr type="ctrY" for="ch" forName="dotArrow7" refType="h" fact="0.1253"/>
                  <dgm:constr type="w" for="ch" forName="dotArrow7" refType="userD"/>
                  <dgm:constr type="h" for="ch" forName="dotArrow7" refType="userD"/>
                  <dgm:constr type="r" for="ch" forName="parTx1" refType="w" fact="0.803"/>
                  <dgm:constr type="t" for="ch" forName="parTx1" refType="h" fact="0.8169"/>
                  <dgm:constr type="w" for="ch" forName="parTx1" refType="w" fact="0.4064"/>
                  <dgm:constr type="h" for="ch" forName="parTx1" refType="h" fact="0.218"/>
                  <dgm:constr type="ctrX" for="ch" forName="picture1" refType="w" fact="0.8215"/>
                  <dgm:constr type="ctrY" for="ch" forName="picture1" refType="h" fact="0.7834"/>
                  <dgm:constr type="w" for="ch" forName="picture1" refType="w" fact="0.1884"/>
                  <dgm:constr type="h" for="ch" forName="picture1" refType="h" fact="0.3768"/>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312"/>
                  <dgm:constr type="t" for="ch" forName="parTx2" refType="h" fact="0.3905"/>
                  <dgm:constr type="w" for="ch" forName="parTx2" refType="w" fact="0.4064"/>
                  <dgm:constr type="h" for="ch" forName="parTx2" refType="h" fact="0.218"/>
                  <dgm:constr type="ctrX" for="ch" forName="picture2" refType="w" fact="0.6497"/>
                  <dgm:constr type="ctrY" for="ch" forName="picture2" refType="h" fact="0.357"/>
                  <dgm:constr type="w" for="ch" forName="picture2" refType="w" fact="0.1884"/>
                  <dgm:constr type="h" for="ch" forName="picture2" refType="h" fact="0.3768"/>
                  <dgm:constr type="r" for="ch" forName="desTx2" refType="l" refFor="ch" refForName="parTx2"/>
                  <dgm:constr type="l" for="ch" forName="desTx2"/>
                  <dgm:constr type="t" for="ch" forName="desTx2" refType="t" refFor="ch" refForName="parTx2"/>
                  <dgm:constr type="h" for="ch" forName="desTx2" refType="h" refFor="ch" refForName="parTx2"/>
                </dgm:constrLst>
              </dgm:if>
              <dgm:else name="Name21">
                <dgm:alg type="composite">
                  <dgm:param type="ar" val="1.5073"/>
                </dgm:alg>
                <dgm:constrLst>
                  <dgm:constr type="primFontSz" for="ch" forName="parTx1" op="equ" val="65"/>
                  <dgm:constr type="primFontSz" for="ch" forName="parTx2" refType="primFontSz" refFor="ch" refForName="parTx1" op="equ"/>
                  <dgm:constr type="userD" refType="w" fact="0.025"/>
                  <dgm:constr type="ctrX" for="ch" forName="dot1" refType="w" fact="0.5726"/>
                  <dgm:constr type="ctrY" for="ch" forName="dot1" refType="h" fact="0.5911"/>
                  <dgm:constr type="w" for="ch" forName="dot1" refType="userD"/>
                  <dgm:constr type="h" for="ch" forName="dot1" refType="userD"/>
                  <dgm:constr type="ctrX" for="ch" forName="dot2" refType="w" fact="0.5945"/>
                  <dgm:constr type="ctrY" for="ch" forName="dot2" refType="h" fact="0.644"/>
                  <dgm:constr type="w" for="ch" forName="dot2" refType="userD"/>
                  <dgm:constr type="h" for="ch" forName="dot2" refType="userD"/>
                  <dgm:constr type="ctrX" for="ch" forName="dot3" refType="w" fact="0.6206"/>
                  <dgm:constr type="ctrY" for="ch" forName="dot3" refType="h" fact="0.6898"/>
                  <dgm:constr type="w" for="ch" forName="dot3" refType="userD"/>
                  <dgm:constr type="h" for="ch" forName="dot3" refType="userD"/>
                  <dgm:constr type="ctrX" for="ch" forName="dotArrow1" refType="w" fact="0.5894"/>
                  <dgm:constr type="ctrY" for="ch" forName="dotArrow1" refType="h" fact="0.0587"/>
                  <dgm:constr type="w" for="ch" forName="dotArrow1" refType="userD"/>
                  <dgm:constr type="h" for="ch" forName="dotArrow1" refType="userD"/>
                  <dgm:constr type="ctrX" for="ch" forName="dotArrow2" refType="w" fact="0.556"/>
                  <dgm:constr type="ctrY" for="ch" forName="dotArrow2" refType="h" fact="0.0287"/>
                  <dgm:constr type="w" for="ch" forName="dotArrow2" refType="userD"/>
                  <dgm:constr type="h" for="ch" forName="dotArrow2" refType="userD"/>
                  <dgm:constr type="ctrX" for="ch" forName="dotArrow3" refType="w" fact="0.5227"/>
                  <dgm:constr type="ctrY" for="ch" forName="dotArrow3" refType="h" fact="-0.0013"/>
                  <dgm:constr type="w" for="ch" forName="dotArrow3" refType="userD"/>
                  <dgm:constr type="h" for="ch" forName="dotArrow3" refType="userD"/>
                  <dgm:constr type="ctrX" for="ch" forName="dotArrow4" refType="w" fact="0.4894"/>
                  <dgm:constr type="ctrY" for="ch" forName="dotArrow4" refType="h" fact="0.0287"/>
                  <dgm:constr type="w" for="ch" forName="dotArrow4" refType="userD"/>
                  <dgm:constr type="h" for="ch" forName="dotArrow4" refType="userD"/>
                  <dgm:constr type="ctrX" for="ch" forName="dotArrow5" refType="w" fact="0.456"/>
                  <dgm:constr type="ctrY" for="ch" forName="dotArrow5" refType="h" fact="0.0587"/>
                  <dgm:constr type="w" for="ch" forName="dotArrow5" refType="userD"/>
                  <dgm:constr type="h" for="ch" forName="dotArrow5" refType="userD"/>
                  <dgm:constr type="ctrX" for="ch" forName="dotArrow6" refType="w" fact="0.5227"/>
                  <dgm:constr type="ctrY" for="ch" forName="dotArrow6" refType="h" fact="0.062"/>
                  <dgm:constr type="w" for="ch" forName="dotArrow6" refType="userD"/>
                  <dgm:constr type="h" for="ch" forName="dotArrow6" refType="userD"/>
                  <dgm:constr type="ctrX" for="ch" forName="dotArrow7" refType="w" fact="0.5227"/>
                  <dgm:constr type="ctrY" for="ch" forName="dotArrow7" refType="h" fact="0.1253"/>
                  <dgm:constr type="w" for="ch" forName="dotArrow7" refType="userD"/>
                  <dgm:constr type="h" for="ch" forName="dotArrow7" refType="userD"/>
                  <dgm:constr type="r" for="ch" forName="parTx1" refType="w" fact="0.7386"/>
                  <dgm:constr type="t" for="ch" forName="parTx1" refType="h" fact="0.8086"/>
                  <dgm:constr type="w" for="ch" forName="parTx1" refType="w" fact="0.5392"/>
                  <dgm:constr type="h" for="ch" forName="parTx1" refType="h" fact="0.218"/>
                  <dgm:constr type="ctrX" for="ch" forName="picture1" refType="w" fact="0.7631"/>
                  <dgm:constr type="ctrY" for="ch" forName="picture1" refType="h" fact="0.7834"/>
                  <dgm:constr type="w" for="ch" forName="picture1" refType="w" fact="0.25"/>
                  <dgm:constr type="h" for="ch" forName="picture1" refType="h" fact="0.3768"/>
                  <dgm:constr type="r" for="ch" forName="parTx2" refType="w" fact="0.5107"/>
                  <dgm:constr type="t" for="ch" forName="parTx2" refType="h" fact="0.3822"/>
                  <dgm:constr type="w" for="ch" forName="parTx2" refType="w" fact="0.5392"/>
                  <dgm:constr type="h" for="ch" forName="parTx2" refType="h" fact="0.218"/>
                  <dgm:constr type="ctrX" for="ch" forName="picture2" refType="w" fact="0.5352"/>
                  <dgm:constr type="ctrY" for="ch" forName="picture2" refType="h" fact="0.357"/>
                  <dgm:constr type="w" for="ch" forName="picture2" refType="w" fact="0.25"/>
                  <dgm:constr type="h" for="ch" forName="picture2" refType="h" fact="0.3768"/>
                </dgm:constrLst>
              </dgm:else>
            </dgm:choose>
          </dgm:else>
        </dgm:choose>
      </dgm:if>
      <dgm:if name="Name22" axis="ch" ptType="node" func="cnt" op="equ" val="3">
        <dgm:choose name="Name23">
          <dgm:if name="Name24" func="var" arg="dir" op="equ" val="norm">
            <dgm:choose name="Name25">
              <dgm:if name="Name26" axis="des" func="maxDepth" op="gt" val="1">
                <dgm:alg type="composite">
                  <dgm:param type="ar" val="1.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userD" refType="w" fact="0.0162"/>
                  <dgm:constr type="ctrX" for="ch" forName="dot1" refType="w" fact="0.2981"/>
                  <dgm:constr type="ctrY" for="ch" forName="dot1" refType="h" fact="0.763"/>
                  <dgm:constr type="w" for="ch" forName="dot1" refType="userD"/>
                  <dgm:constr type="h" for="ch" forName="dot1" refType="userD"/>
                  <dgm:constr type="ctrX" for="ch" forName="dot2" refType="w" fact="0.2676"/>
                  <dgm:constr type="ctrY" for="ch" forName="dot2" refType="h" fact="0.7887"/>
                  <dgm:constr type="w" for="ch" forName="dot2" refType="userD"/>
                  <dgm:constr type="h" for="ch" forName="dot2" refType="userD"/>
                  <dgm:constr type="ctrX" for="ch" forName="dot3" refType="w" fact="0.2357"/>
                  <dgm:constr type="ctrY" for="ch" forName="dot3" refType="h" fact="0.809"/>
                  <dgm:constr type="w" for="ch" forName="dot3" refType="userD"/>
                  <dgm:constr type="h" for="ch" forName="dot3" refType="userD"/>
                  <dgm:constr type="ctrX" for="ch" forName="dot4" refType="w" fact="0.4445"/>
                  <dgm:constr type="ctrY" for="ch" forName="dot4" refType="h" fact="0.4655"/>
                  <dgm:constr type="w" for="ch" forName="dot4" refType="userD"/>
                  <dgm:constr type="h" for="ch" forName="dot4" refType="userD"/>
                  <dgm:constr type="ctrX" for="ch" forName="dot5" refType="w" fact="0.4323"/>
                  <dgm:constr type="ctrY" for="ch" forName="dot5" refType="h" fact="0.5178"/>
                  <dgm:constr type="w" for="ch" forName="dot5" refType="userD"/>
                  <dgm:constr type="h" for="ch" forName="dot5" refType="userD"/>
                  <dgm:constr type="ctrX" for="ch" forName="dotArrow1" refType="w" fact="0.4236"/>
                  <dgm:constr type="ctrY" for="ch" forName="dotArrow1" refType="h" fact="0.0718"/>
                  <dgm:constr type="w" for="ch" forName="dotArrow1" refType="userD"/>
                  <dgm:constr type="h" for="ch" forName="dotArrow1" refType="userD"/>
                  <dgm:constr type="ctrX" for="ch" forName="dotArrow2" refType="w" fact="0.446"/>
                  <dgm:constr type="ctrY" for="ch" forName="dotArrow2" refType="h" fact="0.0468"/>
                  <dgm:constr type="w" for="ch" forName="dotArrow2" refType="userD"/>
                  <dgm:constr type="h" for="ch" forName="dotArrow2" refType="userD"/>
                  <dgm:constr type="ctrX" for="ch" forName="dotArrow3" refType="w" fact="0.4685"/>
                  <dgm:constr type="ctrY" for="ch" forName="dotArrow3" refType="h" fact="0.0218"/>
                  <dgm:constr type="w" for="ch" forName="dotArrow3" refType="userD"/>
                  <dgm:constr type="h" for="ch" forName="dotArrow3" refType="userD"/>
                  <dgm:constr type="ctrX" for="ch" forName="dotArrow4" refType="w" fact="0.491"/>
                  <dgm:constr type="ctrY" for="ch" forName="dotArrow4" refType="h" fact="0.0468"/>
                  <dgm:constr type="w" for="ch" forName="dotArrow4" refType="userD"/>
                  <dgm:constr type="h" for="ch" forName="dotArrow4" refType="userD"/>
                  <dgm:constr type="ctrX" for="ch" forName="dotArrow5" refType="w" fact="0.5135"/>
                  <dgm:constr type="ctrY" for="ch" forName="dotArrow5" refType="h" fact="0.0718"/>
                  <dgm:constr type="w" for="ch" forName="dotArrow5" refType="userD"/>
                  <dgm:constr type="h" for="ch" forName="dotArrow5" refType="userD"/>
                  <dgm:constr type="ctrX" for="ch" forName="dotArrow6" refType="w" fact="0.4685"/>
                  <dgm:constr type="ctrY" for="ch" forName="dotArrow6" refType="h" fact="0.0745"/>
                  <dgm:constr type="w" for="ch" forName="dotArrow6" refType="userD"/>
                  <dgm:constr type="h" for="ch" forName="dotArrow6" refType="userD"/>
                  <dgm:constr type="ctrX" for="ch" forName="dotArrow7" refType="w" fact="0.4685"/>
                  <dgm:constr type="ctrY" for="ch" forName="dotArrow7" refType="h" fact="0.1273"/>
                  <dgm:constr type="w" for="ch" forName="dotArrow7" refType="userD"/>
                  <dgm:constr type="h" for="ch" forName="dotArrow7" refType="userD"/>
                  <dgm:constr type="l" for="ch" forName="parTx1" refType="w" fact="0.1487"/>
                  <dgm:constr type="t" for="ch" forName="parTx1" refType="h" fact="0.8596"/>
                  <dgm:constr type="w" for="ch" forName="parTx1" refType="w" fact="0.3491"/>
                  <dgm:constr type="h" for="ch" forName="parTx1" refType="h" fact="0.1638"/>
                  <dgm:constr type="ctrX" for="ch" forName="picture1" refType="w" fact="0.1328"/>
                  <dgm:constr type="ctrY" for="ch" forName="picture1" refType="h" fact="0.8361"/>
                  <dgm:constr type="w" for="ch" forName="picture1" refType="w" fact="0.1618"/>
                  <dgm:constr type="h" for="ch" forName="picture1" refType="h" fact="0.2832"/>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732"/>
                  <dgm:constr type="t" for="ch" forName="parTx2" refType="h" fact="0.6469"/>
                  <dgm:constr type="w" for="ch" forName="parTx2" refType="w" fact="0.3491"/>
                  <dgm:constr type="h" for="ch" forName="parTx2" refType="h" fact="0.1638"/>
                  <dgm:constr type="ctrX" for="ch" forName="picture2" refType="w" fact="0.3573"/>
                  <dgm:constr type="ctrY" for="ch" forName="picture2" refType="h" fact="0.6234"/>
                  <dgm:constr type="w" for="ch" forName="picture2" refType="w" fact="0.1618"/>
                  <dgm:constr type="h" for="ch" forName="picture2" refType="h" fact="0.2832"/>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4763"/>
                  <dgm:constr type="t" for="ch" forName="parTx3" refType="h" fact="0.3243"/>
                  <dgm:constr type="w" for="ch" forName="parTx3" refType="w" fact="0.3491"/>
                  <dgm:constr type="h" for="ch" forName="parTx3" refType="h" fact="0.1638"/>
                  <dgm:constr type="ctrX" for="ch" forName="picture3" refType="w" fact="0.4604"/>
                  <dgm:constr type="ctrY" for="ch" forName="picture3" refType="h" fact="0.3008"/>
                  <dgm:constr type="w" for="ch" forName="picture3" refType="w" fact="0.1618"/>
                  <dgm:constr type="h" for="ch" forName="picture3" refType="h" fact="0.2832"/>
                  <dgm:constr type="l" for="ch" forName="desTx3" refType="r" refFor="ch" refForName="parTx3"/>
                  <dgm:constr type="r" for="ch" forName="desTx3" refType="w"/>
                  <dgm:constr type="t" for="ch" forName="desTx3" refType="t" refFor="ch" refForName="parTx3"/>
                  <dgm:constr type="h" for="ch" forName="desTx3" refType="h" refFor="ch" refForName="parTx3"/>
                </dgm:constrLst>
              </dgm:if>
              <dgm:else name="Name27">
                <dgm:alg type="composite">
                  <dgm:param type="ar" val="1.416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userD" refType="w" fact="0.02"/>
                  <dgm:constr type="ctrX" for="ch" forName="dot1" refType="w" fact="0.3684"/>
                  <dgm:constr type="ctrY" for="ch" forName="dot1" refType="h" fact="0.763"/>
                  <dgm:constr type="w" for="ch" forName="dot1" refType="userD"/>
                  <dgm:constr type="h" for="ch" forName="dot1" refType="userD"/>
                  <dgm:constr type="ctrX" for="ch" forName="dot2" refType="w" fact="0.3307"/>
                  <dgm:constr type="ctrY" for="ch" forName="dot2" refType="h" fact="0.7887"/>
                  <dgm:constr type="w" for="ch" forName="dot2" refType="userD"/>
                  <dgm:constr type="h" for="ch" forName="dot2" refType="userD"/>
                  <dgm:constr type="ctrX" for="ch" forName="dot3" refType="w" fact="0.2912"/>
                  <dgm:constr type="ctrY" for="ch" forName="dot3" refType="h" fact="0.809"/>
                  <dgm:constr type="w" for="ch" forName="dot3" refType="userD"/>
                  <dgm:constr type="h" for="ch" forName="dot3" refType="userD"/>
                  <dgm:constr type="ctrX" for="ch" forName="dot4" refType="w" fact="0.5494"/>
                  <dgm:constr type="ctrY" for="ch" forName="dot4" refType="h" fact="0.4655"/>
                  <dgm:constr type="w" for="ch" forName="dot4" refType="userD"/>
                  <dgm:constr type="h" for="ch" forName="dot4" refType="userD"/>
                  <dgm:constr type="ctrX" for="ch" forName="dot5" refType="w" fact="0.5342"/>
                  <dgm:constr type="ctrY" for="ch" forName="dot5" refType="h" fact="0.5178"/>
                  <dgm:constr type="w" for="ch" forName="dot5" refType="userD"/>
                  <dgm:constr type="h" for="ch" forName="dot5" refType="userD"/>
                  <dgm:constr type="ctrX" for="ch" forName="dotArrow1" refType="w" fact="0.5234"/>
                  <dgm:constr type="ctrY" for="ch" forName="dotArrow1" refType="h" fact="0.0718"/>
                  <dgm:constr type="w" for="ch" forName="dotArrow1" refType="userD"/>
                  <dgm:constr type="h" for="ch" forName="dotArrow1" refType="userD"/>
                  <dgm:constr type="ctrX" for="ch" forName="dotArrow2" refType="w" fact="0.5512"/>
                  <dgm:constr type="ctrY" for="ch" forName="dotArrow2" refType="h" fact="0.0468"/>
                  <dgm:constr type="w" for="ch" forName="dotArrow2" refType="userD"/>
                  <dgm:constr type="h" for="ch" forName="dotArrow2" refType="userD"/>
                  <dgm:constr type="ctrX" for="ch" forName="dotArrow3" refType="w" fact="0.579"/>
                  <dgm:constr type="ctrY" for="ch" forName="dotArrow3" refType="h" fact="0.0218"/>
                  <dgm:constr type="w" for="ch" forName="dotArrow3" refType="userD"/>
                  <dgm:constr type="h" for="ch" forName="dotArrow3" refType="userD"/>
                  <dgm:constr type="ctrX" for="ch" forName="dotArrow4" refType="w" fact="0.6068"/>
                  <dgm:constr type="ctrY" for="ch" forName="dotArrow4" refType="h" fact="0.0468"/>
                  <dgm:constr type="w" for="ch" forName="dotArrow4" refType="userD"/>
                  <dgm:constr type="h" for="ch" forName="dotArrow4" refType="userD"/>
                  <dgm:constr type="ctrX" for="ch" forName="dotArrow5" refType="w" fact="0.6346"/>
                  <dgm:constr type="ctrY" for="ch" forName="dotArrow5" refType="h" fact="0.0718"/>
                  <dgm:constr type="w" for="ch" forName="dotArrow5" refType="userD"/>
                  <dgm:constr type="h" for="ch" forName="dotArrow5" refType="userD"/>
                  <dgm:constr type="ctrX" for="ch" forName="dotArrow6" refType="w" fact="0.579"/>
                  <dgm:constr type="ctrY" for="ch" forName="dotArrow6" refType="h" fact="0.0745"/>
                  <dgm:constr type="w" for="ch" forName="dotArrow6" refType="userD"/>
                  <dgm:constr type="h" for="ch" forName="dotArrow6" refType="userD"/>
                  <dgm:constr type="ctrX" for="ch" forName="dotArrow7" refType="w" fact="0.579"/>
                  <dgm:constr type="ctrY" for="ch" forName="dotArrow7" refType="h" fact="0.1273"/>
                  <dgm:constr type="w" for="ch" forName="dotArrow7" refType="userD"/>
                  <dgm:constr type="h" for="ch" forName="dotArrow7" refType="userD"/>
                  <dgm:constr type="l" for="ch" forName="parTx1" refType="w" fact="0.1837"/>
                  <dgm:constr type="t" for="ch" forName="parTx1" refType="h" fact="0.8551"/>
                  <dgm:constr type="w" for="ch" forName="parTx1" refType="w" fact="0.4314"/>
                  <dgm:constr type="h" for="ch" forName="parTx1" refType="h" fact="0.1638"/>
                  <dgm:constr type="ctrX" for="ch" forName="picture1" refType="w" fact="0.1641"/>
                  <dgm:constr type="ctrY" for="ch" forName="picture1" refType="h" fact="0.8361"/>
                  <dgm:constr type="w" for="ch" forName="picture1" refType="w" fact="0.2"/>
                  <dgm:constr type="h" for="ch" forName="picture1" refType="h" fact="0.2832"/>
                  <dgm:constr type="l" for="ch" forName="parTx2" refType="w" fact="0.4612"/>
                  <dgm:constr type="t" for="ch" forName="parTx2" refType="h" fact="0.6424"/>
                  <dgm:constr type="w" for="ch" forName="parTx2" refType="w" fact="0.4314"/>
                  <dgm:constr type="h" for="ch" forName="parTx2" refType="h" fact="0.1638"/>
                  <dgm:constr type="ctrX" for="ch" forName="picture2" refType="w" fact="0.4416"/>
                  <dgm:constr type="ctrY" for="ch" forName="picture2" refType="h" fact="0.6234"/>
                  <dgm:constr type="w" for="ch" forName="picture2" refType="w" fact="0.2"/>
                  <dgm:constr type="h" for="ch" forName="picture2" refType="h" fact="0.2832"/>
                  <dgm:constr type="l" for="ch" forName="parTx3" refType="w" fact="0.5886"/>
                  <dgm:constr type="t" for="ch" forName="parTx3" refType="h" fact="0.3198"/>
                  <dgm:constr type="w" for="ch" forName="parTx3" refType="w" fact="0.4314"/>
                  <dgm:constr type="h" for="ch" forName="parTx3" refType="h" fact="0.1638"/>
                  <dgm:constr type="ctrX" for="ch" forName="picture3" refType="w" fact="0.569"/>
                  <dgm:constr type="ctrY" for="ch" forName="picture3" refType="h" fact="0.3008"/>
                  <dgm:constr type="w" for="ch" forName="picture3" refType="w" fact="0.2"/>
                  <dgm:constr type="h" for="ch" forName="picture3" refType="h" fact="0.2832"/>
                </dgm:constrLst>
              </dgm:else>
            </dgm:choose>
          </dgm:if>
          <dgm:else name="Name28">
            <dgm:choose name="Name29">
              <dgm:if name="Name30" axis="des" func="maxDepth" op="gt" val="1">
                <dgm:alg type="composite">
                  <dgm:param type="ar" val="1.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userD" refType="w" fact="0.0162"/>
                  <dgm:constr type="ctrX" for="ch" forName="dot1" refType="w" fact="0.7019"/>
                  <dgm:constr type="ctrY" for="ch" forName="dot1" refType="h" fact="0.763"/>
                  <dgm:constr type="w" for="ch" forName="dot1" refType="userD"/>
                  <dgm:constr type="h" for="ch" forName="dot1" refType="userD"/>
                  <dgm:constr type="ctrX" for="ch" forName="dot2" refType="w" fact="0.7324"/>
                  <dgm:constr type="ctrY" for="ch" forName="dot2" refType="h" fact="0.7887"/>
                  <dgm:constr type="w" for="ch" forName="dot2" refType="userD"/>
                  <dgm:constr type="h" for="ch" forName="dot2" refType="userD"/>
                  <dgm:constr type="ctrX" for="ch" forName="dot3" refType="w" fact="0.7643"/>
                  <dgm:constr type="ctrY" for="ch" forName="dot3" refType="h" fact="0.809"/>
                  <dgm:constr type="w" for="ch" forName="dot3" refType="userD"/>
                  <dgm:constr type="h" for="ch" forName="dot3" refType="userD"/>
                  <dgm:constr type="ctrX" for="ch" forName="dot4" refType="w" fact="0.5555"/>
                  <dgm:constr type="ctrY" for="ch" forName="dot4" refType="h" fact="0.4655"/>
                  <dgm:constr type="w" for="ch" forName="dot4" refType="userD"/>
                  <dgm:constr type="h" for="ch" forName="dot4" refType="userD"/>
                  <dgm:constr type="ctrX" for="ch" forName="dot5" refType="w" fact="0.5677"/>
                  <dgm:constr type="ctrY" for="ch" forName="dot5" refType="h" fact="0.5178"/>
                  <dgm:constr type="w" for="ch" forName="dot5" refType="userD"/>
                  <dgm:constr type="h" for="ch" forName="dot5" refType="userD"/>
                  <dgm:constr type="ctrX" for="ch" forName="dotArrow1" refType="w" fact="0.5764"/>
                  <dgm:constr type="ctrY" for="ch" forName="dotArrow1" refType="h" fact="0.0718"/>
                  <dgm:constr type="w" for="ch" forName="dotArrow1" refType="userD"/>
                  <dgm:constr type="h" for="ch" forName="dotArrow1" refType="userD"/>
                  <dgm:constr type="ctrX" for="ch" forName="dotArrow2" refType="w" fact="0.554"/>
                  <dgm:constr type="ctrY" for="ch" forName="dotArrow2" refType="h" fact="0.0468"/>
                  <dgm:constr type="w" for="ch" forName="dotArrow2" refType="userD"/>
                  <dgm:constr type="h" for="ch" forName="dotArrow2" refType="userD"/>
                  <dgm:constr type="ctrX" for="ch" forName="dotArrow3" refType="w" fact="0.5315"/>
                  <dgm:constr type="ctrY" for="ch" forName="dotArrow3" refType="h" fact="0.0218"/>
                  <dgm:constr type="w" for="ch" forName="dotArrow3" refType="userD"/>
                  <dgm:constr type="h" for="ch" forName="dotArrow3" refType="userD"/>
                  <dgm:constr type="ctrX" for="ch" forName="dotArrow4" refType="w" fact="0.509"/>
                  <dgm:constr type="ctrY" for="ch" forName="dotArrow4" refType="h" fact="0.0468"/>
                  <dgm:constr type="w" for="ch" forName="dotArrow4" refType="userD"/>
                  <dgm:constr type="h" for="ch" forName="dotArrow4" refType="userD"/>
                  <dgm:constr type="ctrX" for="ch" forName="dotArrow5" refType="w" fact="0.4865"/>
                  <dgm:constr type="ctrY" for="ch" forName="dotArrow5" refType="h" fact="0.0718"/>
                  <dgm:constr type="w" for="ch" forName="dotArrow5" refType="userD"/>
                  <dgm:constr type="h" for="ch" forName="dotArrow5" refType="userD"/>
                  <dgm:constr type="ctrX" for="ch" forName="dotArrow6" refType="w" fact="0.5315"/>
                  <dgm:constr type="ctrY" for="ch" forName="dotArrow6" refType="h" fact="0.0745"/>
                  <dgm:constr type="w" for="ch" forName="dotArrow6" refType="userD"/>
                  <dgm:constr type="h" for="ch" forName="dotArrow6" refType="userD"/>
                  <dgm:constr type="ctrX" for="ch" forName="dotArrow7" refType="w" fact="0.5315"/>
                  <dgm:constr type="ctrY" for="ch" forName="dotArrow7" refType="h" fact="0.1273"/>
                  <dgm:constr type="w" for="ch" forName="dotArrow7" refType="userD"/>
                  <dgm:constr type="h" for="ch" forName="dotArrow7" refType="userD"/>
                  <dgm:constr type="r" for="ch" forName="parTx1" refType="w" fact="0.8513"/>
                  <dgm:constr type="t" for="ch" forName="parTx1" refType="h" fact="0.8596"/>
                  <dgm:constr type="w" for="ch" forName="parTx1" refType="w" fact="0.3491"/>
                  <dgm:constr type="h" for="ch" forName="parTx1" refType="h" fact="0.1638"/>
                  <dgm:constr type="ctrX" for="ch" forName="picture1" refType="w" fact="0.8672"/>
                  <dgm:constr type="ctrY" for="ch" forName="picture1" refType="h" fact="0.8361"/>
                  <dgm:constr type="w" for="ch" forName="picture1" refType="w" fact="0.1618"/>
                  <dgm:constr type="h" for="ch" forName="picture1" refType="h" fact="0.2832"/>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268"/>
                  <dgm:constr type="t" for="ch" forName="parTx2" refType="h" fact="0.6469"/>
                  <dgm:constr type="w" for="ch" forName="parTx2" refType="w" fact="0.3491"/>
                  <dgm:constr type="h" for="ch" forName="parTx2" refType="h" fact="0.1638"/>
                  <dgm:constr type="ctrX" for="ch" forName="picture2" refType="w" fact="0.6427"/>
                  <dgm:constr type="ctrY" for="ch" forName="picture2" refType="h" fact="0.6234"/>
                  <dgm:constr type="w" for="ch" forName="picture2" refType="w" fact="0.1618"/>
                  <dgm:constr type="h" for="ch" forName="picture2" refType="h" fact="0.2832"/>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5237"/>
                  <dgm:constr type="t" for="ch" forName="parTx3" refType="h" fact="0.3243"/>
                  <dgm:constr type="w" for="ch" forName="parTx3" refType="w" fact="0.3491"/>
                  <dgm:constr type="h" for="ch" forName="parTx3" refType="h" fact="0.1638"/>
                  <dgm:constr type="ctrX" for="ch" forName="picture3" refType="w" fact="0.5396"/>
                  <dgm:constr type="ctrY" for="ch" forName="picture3" refType="h" fact="0.3008"/>
                  <dgm:constr type="w" for="ch" forName="picture3" refType="w" fact="0.1618"/>
                  <dgm:constr type="h" for="ch" forName="picture3" refType="h" fact="0.2832"/>
                  <dgm:constr type="r" for="ch" forName="desTx3" refType="l" refFor="ch" refForName="parTx3"/>
                  <dgm:constr type="l" for="ch" forName="desTx3"/>
                  <dgm:constr type="t" for="ch" forName="desTx3" refType="t" refFor="ch" refForName="parTx3"/>
                  <dgm:constr type="h" for="ch" forName="desTx3" refType="h" refFor="ch" refForName="parTx3"/>
                </dgm:constrLst>
              </dgm:if>
              <dgm:else name="Name31">
                <dgm:alg type="composite">
                  <dgm:param type="ar" val="1.416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userD" refType="w" fact="0.02"/>
                  <dgm:constr type="ctrX" for="ch" forName="dot1" refType="w" fact="0.6316"/>
                  <dgm:constr type="ctrY" for="ch" forName="dot1" refType="h" fact="0.763"/>
                  <dgm:constr type="w" for="ch" forName="dot1" refType="userD"/>
                  <dgm:constr type="h" for="ch" forName="dot1" refType="userD"/>
                  <dgm:constr type="ctrX" for="ch" forName="dot2" refType="w" fact="0.6693"/>
                  <dgm:constr type="ctrY" for="ch" forName="dot2" refType="h" fact="0.7887"/>
                  <dgm:constr type="w" for="ch" forName="dot2" refType="userD"/>
                  <dgm:constr type="h" for="ch" forName="dot2" refType="userD"/>
                  <dgm:constr type="ctrX" for="ch" forName="dot3" refType="w" fact="0.7088"/>
                  <dgm:constr type="ctrY" for="ch" forName="dot3" refType="h" fact="0.809"/>
                  <dgm:constr type="w" for="ch" forName="dot3" refType="userD"/>
                  <dgm:constr type="h" for="ch" forName="dot3" refType="userD"/>
                  <dgm:constr type="ctrX" for="ch" forName="dot4" refType="w" fact="0.4506"/>
                  <dgm:constr type="ctrY" for="ch" forName="dot4" refType="h" fact="0.4655"/>
                  <dgm:constr type="w" for="ch" forName="dot4" refType="userD"/>
                  <dgm:constr type="h" for="ch" forName="dot4" refType="userD"/>
                  <dgm:constr type="ctrX" for="ch" forName="dot5" refType="w" fact="0.4658"/>
                  <dgm:constr type="ctrY" for="ch" forName="dot5" refType="h" fact="0.5178"/>
                  <dgm:constr type="w" for="ch" forName="dot5" refType="userD"/>
                  <dgm:constr type="h" for="ch" forName="dot5" refType="userD"/>
                  <dgm:constr type="ctrX" for="ch" forName="dotArrow1" refType="w" fact="0.4766"/>
                  <dgm:constr type="ctrY" for="ch" forName="dotArrow1" refType="h" fact="0.0718"/>
                  <dgm:constr type="w" for="ch" forName="dotArrow1" refType="userD"/>
                  <dgm:constr type="h" for="ch" forName="dotArrow1" refType="userD"/>
                  <dgm:constr type="ctrX" for="ch" forName="dotArrow2" refType="w" fact="0.4488"/>
                  <dgm:constr type="ctrY" for="ch" forName="dotArrow2" refType="h" fact="0.0468"/>
                  <dgm:constr type="w" for="ch" forName="dotArrow2" refType="userD"/>
                  <dgm:constr type="h" for="ch" forName="dotArrow2" refType="userD"/>
                  <dgm:constr type="ctrX" for="ch" forName="dotArrow3" refType="w" fact="0.421"/>
                  <dgm:constr type="ctrY" for="ch" forName="dotArrow3" refType="h" fact="0.0218"/>
                  <dgm:constr type="w" for="ch" forName="dotArrow3" refType="userD"/>
                  <dgm:constr type="h" for="ch" forName="dotArrow3" refType="userD"/>
                  <dgm:constr type="ctrX" for="ch" forName="dotArrow4" refType="w" fact="0.3932"/>
                  <dgm:constr type="ctrY" for="ch" forName="dotArrow4" refType="h" fact="0.0468"/>
                  <dgm:constr type="w" for="ch" forName="dotArrow4" refType="userD"/>
                  <dgm:constr type="h" for="ch" forName="dotArrow4" refType="userD"/>
                  <dgm:constr type="ctrX" for="ch" forName="dotArrow5" refType="w" fact="0.3654"/>
                  <dgm:constr type="ctrY" for="ch" forName="dotArrow5" refType="h" fact="0.0718"/>
                  <dgm:constr type="w" for="ch" forName="dotArrow5" refType="userD"/>
                  <dgm:constr type="h" for="ch" forName="dotArrow5" refType="userD"/>
                  <dgm:constr type="ctrX" for="ch" forName="dotArrow6" refType="w" fact="0.421"/>
                  <dgm:constr type="ctrY" for="ch" forName="dotArrow6" refType="h" fact="0.0745"/>
                  <dgm:constr type="w" for="ch" forName="dotArrow6" refType="userD"/>
                  <dgm:constr type="h" for="ch" forName="dotArrow6" refType="userD"/>
                  <dgm:constr type="ctrX" for="ch" forName="dotArrow7" refType="w" fact="0.421"/>
                  <dgm:constr type="ctrY" for="ch" forName="dotArrow7" refType="h" fact="0.1273"/>
                  <dgm:constr type="w" for="ch" forName="dotArrow7" refType="userD"/>
                  <dgm:constr type="h" for="ch" forName="dotArrow7" refType="userD"/>
                  <dgm:constr type="r" for="ch" forName="parTx1" refType="w" fact="0.8163"/>
                  <dgm:constr type="t" for="ch" forName="parTx1" refType="h" fact="0.8551"/>
                  <dgm:constr type="w" for="ch" forName="parTx1" refType="w" fact="0.4314"/>
                  <dgm:constr type="h" for="ch" forName="parTx1" refType="h" fact="0.1638"/>
                  <dgm:constr type="ctrX" for="ch" forName="picture1" refType="w" fact="0.8359"/>
                  <dgm:constr type="ctrY" for="ch" forName="picture1" refType="h" fact="0.8361"/>
                  <dgm:constr type="w" for="ch" forName="picture1" refType="w" fact="0.2"/>
                  <dgm:constr type="h" for="ch" forName="picture1" refType="h" fact="0.2832"/>
                  <dgm:constr type="r" for="ch" forName="parTx2" refType="w" fact="0.5388"/>
                  <dgm:constr type="t" for="ch" forName="parTx2" refType="h" fact="0.6424"/>
                  <dgm:constr type="w" for="ch" forName="parTx2" refType="w" fact="0.4314"/>
                  <dgm:constr type="h" for="ch" forName="parTx2" refType="h" fact="0.1638"/>
                  <dgm:constr type="ctrX" for="ch" forName="picture2" refType="w" fact="0.5584"/>
                  <dgm:constr type="ctrY" for="ch" forName="picture2" refType="h" fact="0.6234"/>
                  <dgm:constr type="w" for="ch" forName="picture2" refType="w" fact="0.2"/>
                  <dgm:constr type="h" for="ch" forName="picture2" refType="h" fact="0.2832"/>
                  <dgm:constr type="r" for="ch" forName="parTx3" refType="w" fact="0.4114"/>
                  <dgm:constr type="t" for="ch" forName="parTx3" refType="h" fact="0.3198"/>
                  <dgm:constr type="w" for="ch" forName="parTx3" refType="w" fact="0.4314"/>
                  <dgm:constr type="h" for="ch" forName="parTx3" refType="h" fact="0.1638"/>
                  <dgm:constr type="ctrX" for="ch" forName="picture3" refType="w" fact="0.431"/>
                  <dgm:constr type="ctrY" for="ch" forName="picture3" refType="h" fact="0.3008"/>
                  <dgm:constr type="w" for="ch" forName="picture3" refType="w" fact="0.2"/>
                  <dgm:constr type="h" for="ch" forName="picture3" refType="h" fact="0.2832"/>
                </dgm:constrLst>
              </dgm:else>
            </dgm:choose>
          </dgm:else>
        </dgm:choose>
      </dgm:if>
      <dgm:if name="Name32" axis="ch" ptType="node" func="cnt" op="equ" val="4">
        <dgm:choose name="Name33">
          <dgm:if name="Name34" func="var" arg="dir" op="equ" val="norm">
            <dgm:choose name="Name35">
              <dgm:if name="Name36" axis="des" func="maxDepth" op="gt" val="1">
                <dgm:alg type="composite">
                  <dgm:param type="ar" val="1.5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userD" refType="w" fact="0.0136"/>
                  <dgm:constr type="ctrX" for="ch" forName="dot1" refType="w" fact="0.3253"/>
                  <dgm:constr type="ctrY" for="ch" forName="dot1" refType="h" fact="0.8215"/>
                  <dgm:constr type="w" for="ch" forName="dot1" refType="userD"/>
                  <dgm:constr type="h" for="ch" forName="dot1" refType="userD"/>
                  <dgm:constr type="ctrX" for="ch" forName="dot2" refType="w" fact="0.2949"/>
                  <dgm:constr type="ctrY" for="ch" forName="dot2" refType="h" fact="0.843"/>
                  <dgm:constr type="w" for="ch" forName="dot2" refType="userD"/>
                  <dgm:constr type="h" for="ch" forName="dot2" refType="userD"/>
                  <dgm:constr type="ctrX" for="ch" forName="dot3" refType="w" fact="0.2635"/>
                  <dgm:constr type="ctrY" for="ch" forName="dot3" refType="h" fact="0.8607"/>
                  <dgm:constr type="w" for="ch" forName="dot3" refType="userD"/>
                  <dgm:constr type="h" for="ch" forName="dot3" refType="userD"/>
                  <dgm:constr type="ctrX" for="ch" forName="dot4" refType="w" fact="0.2313"/>
                  <dgm:constr type="ctrY" for="ch" forName="dot4" refType="h" fact="0.8745"/>
                  <dgm:constr type="w" for="ch" forName="dot4" refType="userD"/>
                  <dgm:constr type="h" for="ch" forName="dot4" refType="userD"/>
                  <dgm:constr type="ctrX" for="ch" forName="dot5" refType="w" fact="0.4675"/>
                  <dgm:constr type="ctrY" for="ch" forName="dot5" refType="h" fact="0.6419"/>
                  <dgm:constr type="w" for="ch" forName="dot5" refType="userD"/>
                  <dgm:constr type="h" for="ch" forName="dot5" refType="userD"/>
                  <dgm:constr type="ctrX" for="ch" forName="dot6" refType="w" fact="0.5486"/>
                  <dgm:constr type="ctrY" for="ch" forName="dot6" refType="h" fact="0.3784"/>
                  <dgm:constr type="w" for="ch" forName="dot6" refType="userD"/>
                  <dgm:constr type="h" for="ch" forName="dot6" refType="userD"/>
                  <dgm:constr type="ctrX" for="ch" forName="dotArrow1" refType="w" fact="0.5267"/>
                  <dgm:constr type="ctrY" for="ch" forName="dotArrow1" refType="h" fact="0.0496"/>
                  <dgm:constr type="w" for="ch" forName="dotArrow1" refType="userD"/>
                  <dgm:constr type="h" for="ch" forName="dotArrow1" refType="userD"/>
                  <dgm:constr type="ctrX" for="ch" forName="dotArrow2" refType="w" fact="0.5462"/>
                  <dgm:constr type="ctrY" for="ch" forName="dotArrow2" refType="h" fact="0.0282"/>
                  <dgm:constr type="w" for="ch" forName="dotArrow2" refType="userD"/>
                  <dgm:constr type="h" for="ch" forName="dotArrow2" refType="userD"/>
                  <dgm:constr type="ctrX" for="ch" forName="dotArrow3" refType="w" fact="0.5657"/>
                  <dgm:constr type="ctrY" for="ch" forName="dotArrow3" refType="h" fact="0.0068"/>
                  <dgm:constr type="w" for="ch" forName="dotArrow3" refType="userD"/>
                  <dgm:constr type="h" for="ch" forName="dotArrow3" refType="userD"/>
                  <dgm:constr type="ctrX" for="ch" forName="dotArrow4" refType="w" fact="0.5851"/>
                  <dgm:constr type="ctrY" for="ch" forName="dotArrow4" refType="h" fact="0.0282"/>
                  <dgm:constr type="w" for="ch" forName="dotArrow4" refType="userD"/>
                  <dgm:constr type="h" for="ch" forName="dotArrow4" refType="userD"/>
                  <dgm:constr type="ctrX" for="ch" forName="dotArrow5" refType="w" fact="0.6046"/>
                  <dgm:constr type="ctrY" for="ch" forName="dotArrow5" refType="h" fact="0.0496"/>
                  <dgm:constr type="w" for="ch" forName="dotArrow5" refType="userD"/>
                  <dgm:constr type="h" for="ch" forName="dotArrow5" refType="userD"/>
                  <dgm:constr type="ctrX" for="ch" forName="dotArrow6" refType="w" fact="0.5657"/>
                  <dgm:constr type="ctrY" for="ch" forName="dotArrow6" refType="h" fact="0.052"/>
                  <dgm:constr type="w" for="ch" forName="dotArrow6" refType="userD"/>
                  <dgm:constr type="h" for="ch" forName="dotArrow6" refType="userD"/>
                  <dgm:constr type="ctrX" for="ch" forName="dotArrow7" refType="w" fact="0.5657"/>
                  <dgm:constr type="ctrY" for="ch" forName="dotArrow7" refType="h" fact="0.0972"/>
                  <dgm:constr type="w" for="ch" forName="dotArrow7" refType="userD"/>
                  <dgm:constr type="h" for="ch" forName="dotArrow7" refType="userD"/>
                  <dgm:constr type="l" for="ch" forName="parTx1" refType="w" fact="0.1466"/>
                  <dgm:constr type="t" for="ch" forName="parTx1" refType="h" fact="0.9095"/>
                  <dgm:constr type="w" for="ch" forName="parTx1" refType="w" fact="0.294"/>
                  <dgm:constr type="h" for="ch" forName="parTx1" refType="h" fact="0.1222"/>
                  <dgm:constr type="ctrX" for="ch" forName="picture1" refType="w" fact="0.1333"/>
                  <dgm:constr type="ctrY" for="ch" forName="picture1" refType="h" fact="0.8922"/>
                  <dgm:constr type="w" for="ch" forName="picture1" refType="w" fact="0.1363"/>
                  <dgm:constr type="h" for="ch" forName="picture1" refType="h" fact="0.211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105"/>
                  <dgm:constr type="t" for="ch" forName="parTx2" refType="h" fact="0.762"/>
                  <dgm:constr type="w" for="ch" forName="parTx2" refType="w" fact="0.294"/>
                  <dgm:constr type="h" for="ch" forName="parTx2" refType="h" fact="0.1222"/>
                  <dgm:constr type="ctrX" for="ch" forName="picture2" refType="w" fact="0.3972"/>
                  <dgm:constr type="ctrY" for="ch" forName="picture2" refType="h" fact="0.7447"/>
                  <dgm:constr type="w" for="ch" forName="picture2" refType="w" fact="0.1363"/>
                  <dgm:constr type="h" for="ch" forName="picture2" refType="h" fact="0.211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229"/>
                  <dgm:constr type="t" for="ch" forName="parTx3" refType="h" fact="0.5294"/>
                  <dgm:constr type="w" for="ch" forName="parTx3" refType="w" fact="0.294"/>
                  <dgm:constr type="h" for="ch" forName="parTx3" refType="h" fact="0.1222"/>
                  <dgm:constr type="ctrX" for="ch" forName="picture3" refType="w" fact="0.5095"/>
                  <dgm:constr type="ctrY" for="ch" forName="picture3" refType="h" fact="0.5121"/>
                  <dgm:constr type="w" for="ch" forName="picture3" refType="w" fact="0.1363"/>
                  <dgm:constr type="h" for="ch" forName="picture3" refType="h" fact="0.211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722"/>
                  <dgm:constr type="t" for="ch" forName="parTx4" refType="h" fact="0.2523"/>
                  <dgm:constr type="w" for="ch" forName="parTx4" refType="w" fact="0.294"/>
                  <dgm:constr type="h" for="ch" forName="parTx4" refType="h" fact="0.1222"/>
                  <dgm:constr type="ctrX" for="ch" forName="picture4" refType="w" fact="0.5588"/>
                  <dgm:constr type="ctrY" for="ch" forName="picture4" refType="h" fact="0.235"/>
                  <dgm:constr type="w" for="ch" forName="picture4" refType="w" fact="0.1363"/>
                  <dgm:constr type="h" for="ch" forName="picture4" refType="h" fact="0.2113"/>
                  <dgm:constr type="l" for="ch" forName="desTx4" refType="r" refFor="ch" refForName="parTx4"/>
                  <dgm:constr type="r" for="ch" forName="desTx4" refType="w"/>
                  <dgm:constr type="t" for="ch" forName="desTx4" refType="t" refFor="ch" refForName="parTx4"/>
                  <dgm:constr type="h" for="ch" forName="desTx4" refType="h" refFor="ch" refForName="parTx4"/>
                </dgm:constrLst>
              </dgm:if>
              <dgm:else name="Name37">
                <dgm:alg type="composite">
                  <dgm:param type="ar" val="1.26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userD" refType="w" fact="0.0167"/>
                  <dgm:constr type="ctrX" for="ch" forName="dot1" refType="w" fact="0.3978"/>
                  <dgm:constr type="ctrY" for="ch" forName="dot1" refType="h" fact="0.8215"/>
                  <dgm:constr type="w" for="ch" forName="dot1" refType="userD"/>
                  <dgm:constr type="h" for="ch" forName="dot1" refType="userD"/>
                  <dgm:constr type="ctrX" for="ch" forName="dot2" refType="w" fact="0.3606"/>
                  <dgm:constr type="ctrY" for="ch" forName="dot2" refType="h" fact="0.843"/>
                  <dgm:constr type="w" for="ch" forName="dot2" refType="userD"/>
                  <dgm:constr type="h" for="ch" forName="dot2" refType="userD"/>
                  <dgm:constr type="ctrX" for="ch" forName="dot3" refType="w" fact="0.3223"/>
                  <dgm:constr type="ctrY" for="ch" forName="dot3" refType="h" fact="0.8607"/>
                  <dgm:constr type="w" for="ch" forName="dot3" refType="userD"/>
                  <dgm:constr type="h" for="ch" forName="dot3" refType="userD"/>
                  <dgm:constr type="ctrX" for="ch" forName="dot4" refType="w" fact="0.2829"/>
                  <dgm:constr type="ctrY" for="ch" forName="dot4" refType="h" fact="0.8745"/>
                  <dgm:constr type="w" for="ch" forName="dot4" refType="userD"/>
                  <dgm:constr type="h" for="ch" forName="dot4" refType="userD"/>
                  <dgm:constr type="ctrX" for="ch" forName="dot5" refType="w" fact="0.5717"/>
                  <dgm:constr type="ctrY" for="ch" forName="dot5" refType="h" fact="0.6419"/>
                  <dgm:constr type="w" for="ch" forName="dot5" refType="userD"/>
                  <dgm:constr type="h" for="ch" forName="dot5" refType="userD"/>
                  <dgm:constr type="ctrX" for="ch" forName="dot6" refType="w" fact="0.6709"/>
                  <dgm:constr type="ctrY" for="ch" forName="dot6" refType="h" fact="0.3784"/>
                  <dgm:constr type="w" for="ch" forName="dot6" refType="userD"/>
                  <dgm:constr type="h" for="ch" forName="dot6" refType="userD"/>
                  <dgm:constr type="ctrX" for="ch" forName="dotArrow1" refType="w" fact="0.6441"/>
                  <dgm:constr type="ctrY" for="ch" forName="dotArrow1" refType="h" fact="0.0496"/>
                  <dgm:constr type="w" for="ch" forName="dotArrow1" refType="userD"/>
                  <dgm:constr type="h" for="ch" forName="dotArrow1" refType="userD"/>
                  <dgm:constr type="ctrX" for="ch" forName="dotArrow2" refType="w" fact="0.6679"/>
                  <dgm:constr type="ctrY" for="ch" forName="dotArrow2" refType="h" fact="0.0282"/>
                  <dgm:constr type="w" for="ch" forName="dotArrow2" refType="userD"/>
                  <dgm:constr type="h" for="ch" forName="dotArrow2" refType="userD"/>
                  <dgm:constr type="ctrX" for="ch" forName="dotArrow3" refType="w" fact="0.6917"/>
                  <dgm:constr type="ctrY" for="ch" forName="dotArrow3" refType="h" fact="0.0068"/>
                  <dgm:constr type="w" for="ch" forName="dotArrow3" refType="userD"/>
                  <dgm:constr type="h" for="ch" forName="dotArrow3" refType="userD"/>
                  <dgm:constr type="ctrX" for="ch" forName="dotArrow4" refType="w" fact="0.7155"/>
                  <dgm:constr type="ctrY" for="ch" forName="dotArrow4" refType="h" fact="0.0282"/>
                  <dgm:constr type="w" for="ch" forName="dotArrow4" refType="userD"/>
                  <dgm:constr type="h" for="ch" forName="dotArrow4" refType="userD"/>
                  <dgm:constr type="ctrX" for="ch" forName="dotArrow5" refType="w" fact="0.7394"/>
                  <dgm:constr type="ctrY" for="ch" forName="dotArrow5" refType="h" fact="0.0496"/>
                  <dgm:constr type="w" for="ch" forName="dotArrow5" refType="userD"/>
                  <dgm:constr type="h" for="ch" forName="dotArrow5" refType="userD"/>
                  <dgm:constr type="ctrX" for="ch" forName="dotArrow6" refType="w" fact="0.6917"/>
                  <dgm:constr type="ctrY" for="ch" forName="dotArrow6" refType="h" fact="0.052"/>
                  <dgm:constr type="w" for="ch" forName="dotArrow6" refType="userD"/>
                  <dgm:constr type="h" for="ch" forName="dotArrow6" refType="userD"/>
                  <dgm:constr type="ctrX" for="ch" forName="dotArrow7" refType="w" fact="0.6917"/>
                  <dgm:constr type="ctrY" for="ch" forName="dotArrow7" refType="h" fact="0.0972"/>
                  <dgm:constr type="w" for="ch" forName="dotArrow7" refType="userD"/>
                  <dgm:constr type="h" for="ch" forName="dotArrow7" refType="userD"/>
                  <dgm:constr type="l" for="ch" forName="parTx1" refType="w" fact="0.1793"/>
                  <dgm:constr type="t" for="ch" forName="parTx1" refType="h" fact="0.9064"/>
                  <dgm:constr type="w" for="ch" forName="parTx1" refType="w" fact="0.3595"/>
                  <dgm:constr type="h" for="ch" forName="parTx1" refType="h" fact="0.1222"/>
                  <dgm:constr type="ctrX" for="ch" forName="picture1" refType="w" fact="0.163"/>
                  <dgm:constr type="ctrY" for="ch" forName="picture1" refType="h" fact="0.8922"/>
                  <dgm:constr type="w" for="ch" forName="picture1" refType="w" fact="0.1667"/>
                  <dgm:constr type="h" for="ch" forName="picture1" refType="h" fact="0.2113"/>
                  <dgm:constr type="l" for="ch" forName="parTx2" refType="w" fact="0.502"/>
                  <dgm:constr type="t" for="ch" forName="parTx2" refType="h" fact="0.7589"/>
                  <dgm:constr type="w" for="ch" forName="parTx2" refType="w" fact="0.3595"/>
                  <dgm:constr type="h" for="ch" forName="parTx2" refType="h" fact="0.1222"/>
                  <dgm:constr type="ctrX" for="ch" forName="picture2" refType="w" fact="0.4857"/>
                  <dgm:constr type="ctrY" for="ch" forName="picture2" refType="h" fact="0.7447"/>
                  <dgm:constr type="w" for="ch" forName="picture2" refType="w" fact="0.1667"/>
                  <dgm:constr type="h" for="ch" forName="picture2" refType="h" fact="0.2113"/>
                  <dgm:constr type="l" for="ch" forName="parTx3" refType="w" fact="0.6394"/>
                  <dgm:constr type="t" for="ch" forName="parTx3" refType="h" fact="0.5263"/>
                  <dgm:constr type="w" for="ch" forName="parTx3" refType="w" fact="0.3595"/>
                  <dgm:constr type="h" for="ch" forName="parTx3" refType="h" fact="0.1222"/>
                  <dgm:constr type="ctrX" for="ch" forName="picture3" refType="w" fact="0.6231"/>
                  <dgm:constr type="ctrY" for="ch" forName="picture3" refType="h" fact="0.5121"/>
                  <dgm:constr type="w" for="ch" forName="picture3" refType="w" fact="0.1667"/>
                  <dgm:constr type="h" for="ch" forName="picture3" refType="h" fact="0.2113"/>
                  <dgm:constr type="l" for="ch" forName="parTx4" refType="w" fact="0.6997"/>
                  <dgm:constr type="t" for="ch" forName="parTx4" refType="h" fact="0.2492"/>
                  <dgm:constr type="w" for="ch" forName="parTx4" refType="w" fact="0.3595"/>
                  <dgm:constr type="h" for="ch" forName="parTx4" refType="h" fact="0.1222"/>
                  <dgm:constr type="ctrX" for="ch" forName="picture4" refType="w" fact="0.6834"/>
                  <dgm:constr type="ctrY" for="ch" forName="picture4" refType="h" fact="0.235"/>
                  <dgm:constr type="w" for="ch" forName="picture4" refType="w" fact="0.1667"/>
                  <dgm:constr type="h" for="ch" forName="picture4" refType="h" fact="0.2113"/>
                </dgm:constrLst>
              </dgm:else>
            </dgm:choose>
          </dgm:if>
          <dgm:else name="Name38">
            <dgm:choose name="Name39">
              <dgm:if name="Name40" axis="des" func="maxDepth" op="gt" val="1">
                <dgm:alg type="composite">
                  <dgm:param type="ar" val="1.5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userD" refType="w" fact="0.0136"/>
                  <dgm:constr type="ctrX" for="ch" forName="dot1" refType="w" fact="0.6747"/>
                  <dgm:constr type="ctrY" for="ch" forName="dot1" refType="h" fact="0.8215"/>
                  <dgm:constr type="w" for="ch" forName="dot1" refType="userD"/>
                  <dgm:constr type="h" for="ch" forName="dot1" refType="userD"/>
                  <dgm:constr type="ctrX" for="ch" forName="dot2" refType="w" fact="0.7051"/>
                  <dgm:constr type="ctrY" for="ch" forName="dot2" refType="h" fact="0.843"/>
                  <dgm:constr type="w" for="ch" forName="dot2" refType="userD"/>
                  <dgm:constr type="h" for="ch" forName="dot2" refType="userD"/>
                  <dgm:constr type="ctrX" for="ch" forName="dot3" refType="w" fact="0.7365"/>
                  <dgm:constr type="ctrY" for="ch" forName="dot3" refType="h" fact="0.8607"/>
                  <dgm:constr type="w" for="ch" forName="dot3" refType="userD"/>
                  <dgm:constr type="h" for="ch" forName="dot3" refType="userD"/>
                  <dgm:constr type="ctrX" for="ch" forName="dot4" refType="w" fact="0.7687"/>
                  <dgm:constr type="ctrY" for="ch" forName="dot4" refType="h" fact="0.8745"/>
                  <dgm:constr type="w" for="ch" forName="dot4" refType="userD"/>
                  <dgm:constr type="h" for="ch" forName="dot4" refType="userD"/>
                  <dgm:constr type="ctrX" for="ch" forName="dot5" refType="w" fact="0.5325"/>
                  <dgm:constr type="ctrY" for="ch" forName="dot5" refType="h" fact="0.6419"/>
                  <dgm:constr type="w" for="ch" forName="dot5" refType="userD"/>
                  <dgm:constr type="h" for="ch" forName="dot5" refType="userD"/>
                  <dgm:constr type="ctrX" for="ch" forName="dot6" refType="w" fact="0.4514"/>
                  <dgm:constr type="ctrY" for="ch" forName="dot6" refType="h" fact="0.3784"/>
                  <dgm:constr type="w" for="ch" forName="dot6" refType="userD"/>
                  <dgm:constr type="h" for="ch" forName="dot6" refType="userD"/>
                  <dgm:constr type="ctrX" for="ch" forName="dotArrow1" refType="w" fact="0.4733"/>
                  <dgm:constr type="ctrY" for="ch" forName="dotArrow1" refType="h" fact="0.0496"/>
                  <dgm:constr type="w" for="ch" forName="dotArrow1" refType="userD"/>
                  <dgm:constr type="h" for="ch" forName="dotArrow1" refType="userD"/>
                  <dgm:constr type="ctrX" for="ch" forName="dotArrow2" refType="w" fact="0.4538"/>
                  <dgm:constr type="ctrY" for="ch" forName="dotArrow2" refType="h" fact="0.0282"/>
                  <dgm:constr type="w" for="ch" forName="dotArrow2" refType="userD"/>
                  <dgm:constr type="h" for="ch" forName="dotArrow2" refType="userD"/>
                  <dgm:constr type="ctrX" for="ch" forName="dotArrow3" refType="w" fact="0.4343"/>
                  <dgm:constr type="ctrY" for="ch" forName="dotArrow3" refType="h" fact="0.0068"/>
                  <dgm:constr type="w" for="ch" forName="dotArrow3" refType="userD"/>
                  <dgm:constr type="h" for="ch" forName="dotArrow3" refType="userD"/>
                  <dgm:constr type="ctrX" for="ch" forName="dotArrow4" refType="w" fact="0.4149"/>
                  <dgm:constr type="ctrY" for="ch" forName="dotArrow4" refType="h" fact="0.0282"/>
                  <dgm:constr type="w" for="ch" forName="dotArrow4" refType="userD"/>
                  <dgm:constr type="h" for="ch" forName="dotArrow4" refType="userD"/>
                  <dgm:constr type="ctrX" for="ch" forName="dotArrow5" refType="w" fact="0.3954"/>
                  <dgm:constr type="ctrY" for="ch" forName="dotArrow5" refType="h" fact="0.0496"/>
                  <dgm:constr type="w" for="ch" forName="dotArrow5" refType="userD"/>
                  <dgm:constr type="h" for="ch" forName="dotArrow5" refType="userD"/>
                  <dgm:constr type="ctrX" for="ch" forName="dotArrow6" refType="w" fact="0.4343"/>
                  <dgm:constr type="ctrY" for="ch" forName="dotArrow6" refType="h" fact="0.052"/>
                  <dgm:constr type="w" for="ch" forName="dotArrow6" refType="userD"/>
                  <dgm:constr type="h" for="ch" forName="dotArrow6" refType="userD"/>
                  <dgm:constr type="ctrX" for="ch" forName="dotArrow7" refType="w" fact="0.4343"/>
                  <dgm:constr type="ctrY" for="ch" forName="dotArrow7" refType="h" fact="0.0972"/>
                  <dgm:constr type="w" for="ch" forName="dotArrow7" refType="userD"/>
                  <dgm:constr type="h" for="ch" forName="dotArrow7" refType="userD"/>
                  <dgm:constr type="r" for="ch" forName="parTx1" refType="w" fact="0.8534"/>
                  <dgm:constr type="t" for="ch" forName="parTx1" refType="h" fact="0.9095"/>
                  <dgm:constr type="w" for="ch" forName="parTx1" refType="w" fact="0.294"/>
                  <dgm:constr type="h" for="ch" forName="parTx1" refType="h" fact="0.1222"/>
                  <dgm:constr type="ctrX" for="ch" forName="picture1" refType="w" fact="0.8667"/>
                  <dgm:constr type="ctrY" for="ch" forName="picture1" refType="h" fact="0.8922"/>
                  <dgm:constr type="w" for="ch" forName="picture1" refType="w" fact="0.1363"/>
                  <dgm:constr type="h" for="ch" forName="picture1" refType="h" fact="0.211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895"/>
                  <dgm:constr type="t" for="ch" forName="parTx2" refType="h" fact="0.762"/>
                  <dgm:constr type="w" for="ch" forName="parTx2" refType="w" fact="0.294"/>
                  <dgm:constr type="h" for="ch" forName="parTx2" refType="h" fact="0.1222"/>
                  <dgm:constr type="ctrX" for="ch" forName="picture2" refType="w" fact="0.6028"/>
                  <dgm:constr type="ctrY" for="ch" forName="picture2" refType="h" fact="0.7447"/>
                  <dgm:constr type="w" for="ch" forName="picture2" refType="w" fact="0.1363"/>
                  <dgm:constr type="h" for="ch" forName="picture2" refType="h" fact="0.211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771"/>
                  <dgm:constr type="t" for="ch" forName="parTx3" refType="h" fact="0.5294"/>
                  <dgm:constr type="w" for="ch" forName="parTx3" refType="w" fact="0.294"/>
                  <dgm:constr type="h" for="ch" forName="parTx3" refType="h" fact="0.1222"/>
                  <dgm:constr type="ctrX" for="ch" forName="picture3" refType="w" fact="0.4905"/>
                  <dgm:constr type="ctrY" for="ch" forName="picture3" refType="h" fact="0.5121"/>
                  <dgm:constr type="w" for="ch" forName="picture3" refType="w" fact="0.1363"/>
                  <dgm:constr type="h" for="ch" forName="picture3" refType="h" fact="0.211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278"/>
                  <dgm:constr type="t" for="ch" forName="parTx4" refType="h" fact="0.2523"/>
                  <dgm:constr type="w" for="ch" forName="parTx4" refType="w" fact="0.294"/>
                  <dgm:constr type="h" for="ch" forName="parTx4" refType="h" fact="0.1222"/>
                  <dgm:constr type="ctrX" for="ch" forName="picture4" refType="w" fact="0.4412"/>
                  <dgm:constr type="ctrY" for="ch" forName="picture4" refType="h" fact="0.235"/>
                  <dgm:constr type="w" for="ch" forName="picture4" refType="w" fact="0.1363"/>
                  <dgm:constr type="h" for="ch" forName="picture4" refType="h" fact="0.2113"/>
                  <dgm:constr type="r" for="ch" forName="desTx4" refType="l" refFor="ch" refForName="parTx4"/>
                  <dgm:constr type="l" for="ch" forName="desTx4"/>
                  <dgm:constr type="t" for="ch" forName="desTx4" refType="t" refFor="ch" refForName="parTx4"/>
                  <dgm:constr type="h" for="ch" forName="desTx4" refType="h" refFor="ch" refForName="parTx4"/>
                </dgm:constrLst>
              </dgm:if>
              <dgm:else name="Name41">
                <dgm:alg type="composite">
                  <dgm:param type="ar" val="1.26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userD" refType="w" fact="0.0167"/>
                  <dgm:constr type="ctrX" for="ch" forName="dot1" refType="w" fact="0.6022"/>
                  <dgm:constr type="ctrY" for="ch" forName="dot1" refType="h" fact="0.8215"/>
                  <dgm:constr type="w" for="ch" forName="dot1" refType="userD"/>
                  <dgm:constr type="h" for="ch" forName="dot1" refType="userD"/>
                  <dgm:constr type="ctrX" for="ch" forName="dot2" refType="w" fact="0.6394"/>
                  <dgm:constr type="ctrY" for="ch" forName="dot2" refType="h" fact="0.843"/>
                  <dgm:constr type="w" for="ch" forName="dot2" refType="userD"/>
                  <dgm:constr type="h" for="ch" forName="dot2" refType="userD"/>
                  <dgm:constr type="ctrX" for="ch" forName="dot3" refType="w" fact="0.6777"/>
                  <dgm:constr type="ctrY" for="ch" forName="dot3" refType="h" fact="0.8607"/>
                  <dgm:constr type="w" for="ch" forName="dot3" refType="userD"/>
                  <dgm:constr type="h" for="ch" forName="dot3" refType="userD"/>
                  <dgm:constr type="ctrX" for="ch" forName="dot4" refType="w" fact="0.7171"/>
                  <dgm:constr type="ctrY" for="ch" forName="dot4" refType="h" fact="0.8745"/>
                  <dgm:constr type="w" for="ch" forName="dot4" refType="userD"/>
                  <dgm:constr type="h" for="ch" forName="dot4" refType="userD"/>
                  <dgm:constr type="ctrX" for="ch" forName="dot5" refType="w" fact="0.4283"/>
                  <dgm:constr type="ctrY" for="ch" forName="dot5" refType="h" fact="0.6419"/>
                  <dgm:constr type="w" for="ch" forName="dot5" refType="userD"/>
                  <dgm:constr type="h" for="ch" forName="dot5" refType="userD"/>
                  <dgm:constr type="ctrX" for="ch" forName="dot6" refType="w" fact="0.3291"/>
                  <dgm:constr type="ctrY" for="ch" forName="dot6" refType="h" fact="0.3784"/>
                  <dgm:constr type="w" for="ch" forName="dot6" refType="userD"/>
                  <dgm:constr type="h" for="ch" forName="dot6" refType="userD"/>
                  <dgm:constr type="ctrX" for="ch" forName="dotArrow1" refType="w" fact="0.3559"/>
                  <dgm:constr type="ctrY" for="ch" forName="dotArrow1" refType="h" fact="0.0496"/>
                  <dgm:constr type="w" for="ch" forName="dotArrow1" refType="userD"/>
                  <dgm:constr type="h" for="ch" forName="dotArrow1" refType="userD"/>
                  <dgm:constr type="ctrX" for="ch" forName="dotArrow2" refType="w" fact="0.3321"/>
                  <dgm:constr type="ctrY" for="ch" forName="dotArrow2" refType="h" fact="0.0282"/>
                  <dgm:constr type="w" for="ch" forName="dotArrow2" refType="userD"/>
                  <dgm:constr type="h" for="ch" forName="dotArrow2" refType="userD"/>
                  <dgm:constr type="ctrX" for="ch" forName="dotArrow3" refType="w" fact="0.3083"/>
                  <dgm:constr type="ctrY" for="ch" forName="dotArrow3" refType="h" fact="0.0068"/>
                  <dgm:constr type="w" for="ch" forName="dotArrow3" refType="userD"/>
                  <dgm:constr type="h" for="ch" forName="dotArrow3" refType="userD"/>
                  <dgm:constr type="ctrX" for="ch" forName="dotArrow4" refType="w" fact="0.2845"/>
                  <dgm:constr type="ctrY" for="ch" forName="dotArrow4" refType="h" fact="0.0282"/>
                  <dgm:constr type="w" for="ch" forName="dotArrow4" refType="userD"/>
                  <dgm:constr type="h" for="ch" forName="dotArrow4" refType="userD"/>
                  <dgm:constr type="ctrX" for="ch" forName="dotArrow5" refType="w" fact="0.2606"/>
                  <dgm:constr type="ctrY" for="ch" forName="dotArrow5" refType="h" fact="0.0496"/>
                  <dgm:constr type="w" for="ch" forName="dotArrow5" refType="userD"/>
                  <dgm:constr type="h" for="ch" forName="dotArrow5" refType="userD"/>
                  <dgm:constr type="ctrX" for="ch" forName="dotArrow6" refType="w" fact="0.3083"/>
                  <dgm:constr type="ctrY" for="ch" forName="dotArrow6" refType="h" fact="0.052"/>
                  <dgm:constr type="w" for="ch" forName="dotArrow6" refType="userD"/>
                  <dgm:constr type="h" for="ch" forName="dotArrow6" refType="userD"/>
                  <dgm:constr type="ctrX" for="ch" forName="dotArrow7" refType="w" fact="0.3083"/>
                  <dgm:constr type="ctrY" for="ch" forName="dotArrow7" refType="h" fact="0.0972"/>
                  <dgm:constr type="w" for="ch" forName="dotArrow7" refType="userD"/>
                  <dgm:constr type="h" for="ch" forName="dotArrow7" refType="userD"/>
                  <dgm:constr type="r" for="ch" forName="parTx1" refType="w" fact="0.8207"/>
                  <dgm:constr type="t" for="ch" forName="parTx1" refType="h" fact="0.9064"/>
                  <dgm:constr type="w" for="ch" forName="parTx1" refType="w" fact="0.3595"/>
                  <dgm:constr type="h" for="ch" forName="parTx1" refType="h" fact="0.1222"/>
                  <dgm:constr type="ctrX" for="ch" forName="picture1" refType="w" fact="0.837"/>
                  <dgm:constr type="ctrY" for="ch" forName="picture1" refType="h" fact="0.8922"/>
                  <dgm:constr type="w" for="ch" forName="picture1" refType="w" fact="0.1667"/>
                  <dgm:constr type="h" for="ch" forName="picture1" refType="h" fact="0.2113"/>
                  <dgm:constr type="r" for="ch" forName="parTx2" refType="w" fact="0.498"/>
                  <dgm:constr type="t" for="ch" forName="parTx2" refType="h" fact="0.7589"/>
                  <dgm:constr type="w" for="ch" forName="parTx2" refType="w" fact="0.3595"/>
                  <dgm:constr type="h" for="ch" forName="parTx2" refType="h" fact="0.1222"/>
                  <dgm:constr type="ctrX" for="ch" forName="picture2" refType="w" fact="0.5143"/>
                  <dgm:constr type="ctrY" for="ch" forName="picture2" refType="h" fact="0.7447"/>
                  <dgm:constr type="w" for="ch" forName="picture2" refType="w" fact="0.1667"/>
                  <dgm:constr type="h" for="ch" forName="picture2" refType="h" fact="0.2113"/>
                  <dgm:constr type="r" for="ch" forName="parTx3" refType="w" fact="0.3606"/>
                  <dgm:constr type="t" for="ch" forName="parTx3" refType="h" fact="0.5263"/>
                  <dgm:constr type="w" for="ch" forName="parTx3" refType="w" fact="0.3595"/>
                  <dgm:constr type="h" for="ch" forName="parTx3" refType="h" fact="0.1222"/>
                  <dgm:constr type="ctrX" for="ch" forName="picture3" refType="w" fact="0.3769"/>
                  <dgm:constr type="ctrY" for="ch" forName="picture3" refType="h" fact="0.5121"/>
                  <dgm:constr type="w" for="ch" forName="picture3" refType="w" fact="0.1667"/>
                  <dgm:constr type="h" for="ch" forName="picture3" refType="h" fact="0.2113"/>
                  <dgm:constr type="r" for="ch" forName="parTx4" refType="w" fact="0.3003"/>
                  <dgm:constr type="t" for="ch" forName="parTx4" refType="h" fact="0.2492"/>
                  <dgm:constr type="w" for="ch" forName="parTx4" refType="w" fact="0.3595"/>
                  <dgm:constr type="h" for="ch" forName="parTx4" refType="h" fact="0.1222"/>
                  <dgm:constr type="ctrX" for="ch" forName="picture4" refType="w" fact="0.3166"/>
                  <dgm:constr type="ctrY" for="ch" forName="picture4" refType="h" fact="0.235"/>
                  <dgm:constr type="w" for="ch" forName="picture4" refType="w" fact="0.1667"/>
                  <dgm:constr type="h" for="ch" forName="picture4" refType="h" fact="0.2113"/>
                </dgm:constrLst>
              </dgm:else>
            </dgm:choose>
          </dgm:else>
        </dgm:choose>
      </dgm:if>
      <dgm:if name="Name42" axis="ch" ptType="node" func="cnt" op="equ" val="5">
        <dgm:choose name="Name43">
          <dgm:if name="Name44" func="var" arg="dir" op="equ" val="norm">
            <dgm:choose name="Name45">
              <dgm:if name="Name46" axis="des" func="maxDepth" op="gt" val="1">
                <dgm:alg type="composite">
                  <dgm:param type="ar" val="1.4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userD" refType="w" fact="0.0118"/>
                  <dgm:constr type="ctrX" for="ch" forName="dot1" refType="w" fact="0.3263"/>
                  <dgm:constr type="ctrY" for="ch" forName="dot1" refType="h" fact="0.8674"/>
                  <dgm:constr type="w" for="ch" forName="dot1" refType="userD"/>
                  <dgm:constr type="h" for="ch" forName="dot1" refType="userD"/>
                  <dgm:constr type="ctrX" for="ch" forName="dot2" refType="w" fact="0.3001"/>
                  <dgm:constr type="ctrY" for="ch" forName="dot2" refType="h" fact="0.8824"/>
                  <dgm:constr type="w" for="ch" forName="dot2" refType="userD"/>
                  <dgm:constr type="h" for="ch" forName="dot2" refType="userD"/>
                  <dgm:constr type="ctrX" for="ch" forName="dot3" refType="w" fact="0.2733"/>
                  <dgm:constr type="ctrY" for="ch" forName="dot3" refType="h" fact="0.8948"/>
                  <dgm:constr type="w" for="ch" forName="dot3" refType="userD"/>
                  <dgm:constr type="h" for="ch" forName="dot3" refType="userD"/>
                  <dgm:constr type="ctrX" for="ch" forName="dot4" refType="w" fact="0.2462"/>
                  <dgm:constr type="ctrY" for="ch" forName="dot4" refType="h" fact="0.9044"/>
                  <dgm:constr type="w" for="ch" forName="dot4" refType="userD"/>
                  <dgm:constr type="h" for="ch" forName="dot4" refType="userD"/>
                  <dgm:constr type="ctrX" for="ch" forName="dot5" refType="w" fact="0.4691"/>
                  <dgm:constr type="ctrY" for="ch" forName="dot5" refType="h" fact="0.7222"/>
                  <dgm:constr type="w" for="ch" forName="dot5" refType="userD"/>
                  <dgm:constr type="h" for="ch" forName="dot5" refType="userD"/>
                  <dgm:constr type="ctrX" for="ch" forName="dot6" refType="w" fact="0.4484"/>
                  <dgm:constr type="ctrY" for="ch" forName="dot6" refType="h" fact="0.7518"/>
                  <dgm:constr type="w" for="ch" forName="dot6" refType="userD"/>
                  <dgm:constr type="h" for="ch" forName="dot6" refType="userD"/>
                  <dgm:constr type="ctrX" for="ch" forName="dot7" refType="w" fact="0.5549"/>
                  <dgm:constr type="ctrY" for="ch" forName="dot7" refType="h" fact="0.5422"/>
                  <dgm:constr type="w" for="ch" forName="dot7" refType="userD"/>
                  <dgm:constr type="h" for="ch" forName="dot7" refType="userD"/>
                  <dgm:constr type="ctrX" for="ch" forName="dot8" refType="w" fact="0.601"/>
                  <dgm:constr type="ctrY" for="ch" forName="dot8" refType="h" fact="0.3229"/>
                  <dgm:constr type="w" for="ch" forName="dot8" refType="userD"/>
                  <dgm:constr type="h" for="ch" forName="dot8" refType="userD"/>
                  <dgm:constr type="ctrX" for="ch" forName="dotArrow1" refType="w" fact="0.5779"/>
                  <dgm:constr type="ctrY" for="ch" forName="dotArrow1" refType="h" fact="0.0635"/>
                  <dgm:constr type="w" for="ch" forName="dotArrow1" refType="userD"/>
                  <dgm:constr type="h" for="ch" forName="dotArrow1" refType="userD"/>
                  <dgm:constr type="ctrX" for="ch" forName="dotArrow2" refType="w" fact="0.5951"/>
                  <dgm:constr type="ctrY" for="ch" forName="dotArrow2" refType="h" fact="0.0448"/>
                  <dgm:constr type="w" for="ch" forName="dotArrow2" refType="userD"/>
                  <dgm:constr type="h" for="ch" forName="dotArrow2" refType="userD"/>
                  <dgm:constr type="ctrX" for="ch" forName="dotArrow3" refType="w" fact="0.6123"/>
                  <dgm:constr type="ctrY" for="ch" forName="dotArrow3" refType="h" fact="0.026"/>
                  <dgm:constr type="w" for="ch" forName="dotArrow3" refType="userD"/>
                  <dgm:constr type="h" for="ch" forName="dotArrow3" refType="userD"/>
                  <dgm:constr type="ctrX" for="ch" forName="dotArrow4" refType="w" fact="0.6295"/>
                  <dgm:constr type="ctrY" for="ch" forName="dotArrow4" refType="h" fact="0.0448"/>
                  <dgm:constr type="w" for="ch" forName="dotArrow4" refType="userD"/>
                  <dgm:constr type="h" for="ch" forName="dotArrow4" refType="userD"/>
                  <dgm:constr type="ctrX" for="ch" forName="dotArrow5" refType="w" fact="0.6467"/>
                  <dgm:constr type="ctrY" for="ch" forName="dotArrow5" refType="h" fact="0.0635"/>
                  <dgm:constr type="w" for="ch" forName="dotArrow5" refType="userD"/>
                  <dgm:constr type="h" for="ch" forName="dotArrow5" refType="userD"/>
                  <dgm:constr type="ctrX" for="ch" forName="dotArrow6" refType="w" fact="0.6123"/>
                  <dgm:constr type="ctrY" for="ch" forName="dotArrow6" refType="h" fact="0.0656"/>
                  <dgm:constr type="w" for="ch" forName="dotArrow6" refType="userD"/>
                  <dgm:constr type="h" for="ch" forName="dotArrow6" refType="userD"/>
                  <dgm:constr type="ctrX" for="ch" forName="dotArrow7" refType="w" fact="0.6123"/>
                  <dgm:constr type="ctrY" for="ch" forName="dotArrow7" refType="h" fact="0.1052"/>
                  <dgm:constr type="w" for="ch" forName="dotArrow7" refType="userD"/>
                  <dgm:constr type="h" for="ch" forName="dotArrow7" refType="userD"/>
                  <dgm:constr type="l" for="ch" forName="parTx1" refType="w" fact="0.1746"/>
                  <dgm:constr type="t" for="ch" forName="parTx1" refType="h" fact="0.9304"/>
                  <dgm:constr type="w" for="ch" forName="parTx1" refType="w" fact="0.2544"/>
                  <dgm:constr type="h" for="ch" forName="parTx1" refType="h" fact="0.0962"/>
                  <dgm:constr type="ctrX" for="ch" forName="picture1" refType="w" fact="0.1631"/>
                  <dgm:constr type="ctrY" for="ch" forName="picture1" refType="h" fact="0.9169"/>
                  <dgm:constr type="w" for="ch" forName="picture1" refType="w" fact="0.118"/>
                  <dgm:constr type="h" for="ch" forName="picture1" refType="h" fact="0.166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982"/>
                  <dgm:constr type="t" for="ch" forName="parTx2" refType="h" fact="0.8167"/>
                  <dgm:constr type="w" for="ch" forName="parTx2" refType="w" fact="0.2544"/>
                  <dgm:constr type="h" for="ch" forName="parTx2" refType="h" fact="0.0962"/>
                  <dgm:constr type="ctrX" for="ch" forName="picture2" refType="w" fact="0.3866"/>
                  <dgm:constr type="ctrY" for="ch" forName="picture2" refType="h" fact="0.8032"/>
                  <dgm:constr type="w" for="ch" forName="picture2" refType="w" fact="0.118"/>
                  <dgm:constr type="h" for="ch" forName="picture2" refType="h" fact="0.166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194"/>
                  <dgm:constr type="t" for="ch" forName="parTx3" refType="h" fact="0.6524"/>
                  <dgm:constr type="w" for="ch" forName="parTx3" refType="w" fact="0.2544"/>
                  <dgm:constr type="h" for="ch" forName="parTx3" refType="h" fact="0.0962"/>
                  <dgm:constr type="ctrX" for="ch" forName="picture3" refType="w" fact="0.5078"/>
                  <dgm:constr type="ctrY" for="ch" forName="picture3" refType="h" fact="0.6389"/>
                  <dgm:constr type="w" for="ch" forName="picture3" refType="w" fact="0.118"/>
                  <dgm:constr type="h" for="ch" forName="picture3" refType="h" fact="0.166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827"/>
                  <dgm:constr type="t" for="ch" forName="parTx4" refType="h" fact="0.4412"/>
                  <dgm:constr type="w" for="ch" forName="parTx4" refType="w" fact="0.2544"/>
                  <dgm:constr type="h" for="ch" forName="parTx4" refType="h" fact="0.0962"/>
                  <dgm:constr type="ctrX" for="ch" forName="picture4" refType="w" fact="0.5712"/>
                  <dgm:constr type="ctrY" for="ch" forName="picture4" refType="h" fact="0.4277"/>
                  <dgm:constr type="w" for="ch" forName="picture4" refType="w" fact="0.118"/>
                  <dgm:constr type="h" for="ch" forName="picture4" refType="h" fact="0.1663"/>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18"/>
                  <dgm:constr type="t" for="ch" forName="parTx5" refType="h" fact="0.2262"/>
                  <dgm:constr type="w" for="ch" forName="parTx5" refType="w" fact="0.2544"/>
                  <dgm:constr type="h" for="ch" forName="parTx5" refType="h" fact="0.0962"/>
                  <dgm:constr type="ctrX" for="ch" forName="picture5" refType="w" fact="0.6064"/>
                  <dgm:constr type="ctrY" for="ch" forName="picture5" refType="h" fact="0.2127"/>
                  <dgm:constr type="w" for="ch" forName="picture5" refType="w" fact="0.118"/>
                  <dgm:constr type="h" for="ch" forName="picture5" refType="h" fact="0.1663"/>
                  <dgm:constr type="l" for="ch" forName="desTx5" refType="r" refFor="ch" refForName="parTx5"/>
                  <dgm:constr type="r" for="ch" forName="desTx5" refType="w"/>
                  <dgm:constr type="t" for="ch" forName="desTx5" refType="t" refFor="ch" refForName="parTx5"/>
                  <dgm:constr type="h" for="ch" forName="desTx5" refType="h" refFor="ch" refForName="parTx5"/>
                </dgm:constrLst>
              </dgm:if>
              <dgm:else name="Name47">
                <dgm:alg type="composite">
                  <dgm:param type="ar" val="1.164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userD" refType="w" fact="0.0143"/>
                  <dgm:constr type="ctrX" for="ch" forName="dot1" refType="w" fact="0.3951"/>
                  <dgm:constr type="ctrY" for="ch" forName="dot1" refType="h" fact="0.8674"/>
                  <dgm:constr type="w" for="ch" forName="dot1" refType="userD"/>
                  <dgm:constr type="h" for="ch" forName="dot1" refType="userD"/>
                  <dgm:constr type="ctrX" for="ch" forName="dot2" refType="w" fact="0.3634"/>
                  <dgm:constr type="ctrY" for="ch" forName="dot2" refType="h" fact="0.8824"/>
                  <dgm:constr type="w" for="ch" forName="dot2" refType="userD"/>
                  <dgm:constr type="h" for="ch" forName="dot2" refType="userD"/>
                  <dgm:constr type="ctrX" for="ch" forName="dot3" refType="w" fact="0.331"/>
                  <dgm:constr type="ctrY" for="ch" forName="dot3" refType="h" fact="0.8948"/>
                  <dgm:constr type="w" for="ch" forName="dot3" refType="userD"/>
                  <dgm:constr type="h" for="ch" forName="dot3" refType="userD"/>
                  <dgm:constr type="ctrX" for="ch" forName="dot4" refType="w" fact="0.2981"/>
                  <dgm:constr type="ctrY" for="ch" forName="dot4" refType="h" fact="0.9044"/>
                  <dgm:constr type="w" for="ch" forName="dot4" refType="userD"/>
                  <dgm:constr type="h" for="ch" forName="dot4" refType="userD"/>
                  <dgm:constr type="ctrX" for="ch" forName="dot5" refType="w" fact="0.5681"/>
                  <dgm:constr type="ctrY" for="ch" forName="dot5" refType="h" fact="0.7222"/>
                  <dgm:constr type="w" for="ch" forName="dot5" refType="userD"/>
                  <dgm:constr type="h" for="ch" forName="dot5" refType="userD"/>
                  <dgm:constr type="ctrX" for="ch" forName="dot6" refType="w" fact="0.543"/>
                  <dgm:constr type="ctrY" for="ch" forName="dot6" refType="h" fact="0.7518"/>
                  <dgm:constr type="w" for="ch" forName="dot6" refType="userD"/>
                  <dgm:constr type="h" for="ch" forName="dot6" refType="userD"/>
                  <dgm:constr type="ctrX" for="ch" forName="dot7" refType="w" fact="0.672"/>
                  <dgm:constr type="ctrY" for="ch" forName="dot7" refType="h" fact="0.5422"/>
                  <dgm:constr type="w" for="ch" forName="dot7" refType="userD"/>
                  <dgm:constr type="h" for="ch" forName="dot7" refType="userD"/>
                  <dgm:constr type="ctrX" for="ch" forName="dot8" refType="w" fact="0.7278"/>
                  <dgm:constr type="ctrY" for="ch" forName="dot8" refType="h" fact="0.3229"/>
                  <dgm:constr type="w" for="ch" forName="dot8" refType="userD"/>
                  <dgm:constr type="h" for="ch" forName="dot8" refType="userD"/>
                  <dgm:constr type="ctrX" for="ch" forName="dotArrow1" refType="w" fact="0.6999"/>
                  <dgm:constr type="ctrY" for="ch" forName="dotArrow1" refType="h" fact="0.0635"/>
                  <dgm:constr type="w" for="ch" forName="dotArrow1" refType="userD"/>
                  <dgm:constr type="h" for="ch" forName="dotArrow1" refType="userD"/>
                  <dgm:constr type="ctrX" for="ch" forName="dotArrow2" refType="w" fact="0.7207"/>
                  <dgm:constr type="ctrY" for="ch" forName="dotArrow2" refType="h" fact="0.0448"/>
                  <dgm:constr type="w" for="ch" forName="dotArrow2" refType="userD"/>
                  <dgm:constr type="h" for="ch" forName="dotArrow2" refType="userD"/>
                  <dgm:constr type="ctrX" for="ch" forName="dotArrow3" refType="w" fact="0.7415"/>
                  <dgm:constr type="ctrY" for="ch" forName="dotArrow3" refType="h" fact="0.026"/>
                  <dgm:constr type="w" for="ch" forName="dotArrow3" refType="userD"/>
                  <dgm:constr type="h" for="ch" forName="dotArrow3" refType="userD"/>
                  <dgm:constr type="ctrX" for="ch" forName="dotArrow4" refType="w" fact="0.7624"/>
                  <dgm:constr type="ctrY" for="ch" forName="dotArrow4" refType="h" fact="0.0448"/>
                  <dgm:constr type="w" for="ch" forName="dotArrow4" refType="userD"/>
                  <dgm:constr type="h" for="ch" forName="dotArrow4" refType="userD"/>
                  <dgm:constr type="ctrX" for="ch" forName="dotArrow5" refType="w" fact="0.7832"/>
                  <dgm:constr type="ctrY" for="ch" forName="dotArrow5" refType="h" fact="0.0635"/>
                  <dgm:constr type="w" for="ch" forName="dotArrow5" refType="userD"/>
                  <dgm:constr type="h" for="ch" forName="dotArrow5" refType="userD"/>
                  <dgm:constr type="ctrX" for="ch" forName="dotArrow6" refType="w" fact="0.7415"/>
                  <dgm:constr type="ctrY" for="ch" forName="dotArrow6" refType="h" fact="0.0656"/>
                  <dgm:constr type="w" for="ch" forName="dotArrow6" refType="userD"/>
                  <dgm:constr type="h" for="ch" forName="dotArrow6" refType="userD"/>
                  <dgm:constr type="ctrX" for="ch" forName="dotArrow7" refType="w" fact="0.7415"/>
                  <dgm:constr type="ctrY" for="ch" forName="dotArrow7" refType="h" fact="0.1052"/>
                  <dgm:constr type="w" for="ch" forName="dotArrow7" refType="userD"/>
                  <dgm:constr type="h" for="ch" forName="dotArrow7" refType="userD"/>
                  <dgm:constr type="l" for="ch" forName="parTx1" refType="w" fact="0.2115"/>
                  <dgm:constr type="t" for="ch" forName="parTx1" refType="h" fact="0.928"/>
                  <dgm:constr type="w" for="ch" forName="parTx1" refType="w" fact="0.3081"/>
                  <dgm:constr type="h" for="ch" forName="parTx1" refType="h" fact="0.0962"/>
                  <dgm:constr type="ctrX" for="ch" forName="picture1" refType="w" fact="0.1975"/>
                  <dgm:constr type="ctrY" for="ch" forName="picture1" refType="h" fact="0.9169"/>
                  <dgm:constr type="w" for="ch" forName="picture1" refType="w" fact="0.1429"/>
                  <dgm:constr type="h" for="ch" forName="picture1" refType="h" fact="0.1663"/>
                  <dgm:constr type="l" for="ch" forName="parTx2" refType="w" fact="0.4822"/>
                  <dgm:constr type="t" for="ch" forName="parTx2" refType="h" fact="0.8143"/>
                  <dgm:constr type="w" for="ch" forName="parTx2" refType="w" fact="0.3081"/>
                  <dgm:constr type="h" for="ch" forName="parTx2" refType="h" fact="0.0962"/>
                  <dgm:constr type="ctrX" for="ch" forName="picture2" refType="w" fact="0.4682"/>
                  <dgm:constr type="ctrY" for="ch" forName="picture2" refType="h" fact="0.8032"/>
                  <dgm:constr type="w" for="ch" forName="picture2" refType="w" fact="0.1429"/>
                  <dgm:constr type="h" for="ch" forName="picture2" refType="h" fact="0.1663"/>
                  <dgm:constr type="l" for="ch" forName="parTx3" refType="w" fact="0.629"/>
                  <dgm:constr type="t" for="ch" forName="parTx3" refType="h" fact="0.65"/>
                  <dgm:constr type="w" for="ch" forName="parTx3" refType="w" fact="0.3081"/>
                  <dgm:constr type="h" for="ch" forName="parTx3" refType="h" fact="0.0962"/>
                  <dgm:constr type="ctrX" for="ch" forName="picture3" refType="w" fact="0.615"/>
                  <dgm:constr type="ctrY" for="ch" forName="picture3" refType="h" fact="0.6389"/>
                  <dgm:constr type="w" for="ch" forName="picture3" refType="w" fact="0.1429"/>
                  <dgm:constr type="h" for="ch" forName="picture3" refType="h" fact="0.1663"/>
                  <dgm:constr type="l" for="ch" forName="parTx4" refType="w" fact="0.7057"/>
                  <dgm:constr type="t" for="ch" forName="parTx4" refType="h" fact="0.4388"/>
                  <dgm:constr type="w" for="ch" forName="parTx4" refType="w" fact="0.3081"/>
                  <dgm:constr type="h" for="ch" forName="parTx4" refType="h" fact="0.0962"/>
                  <dgm:constr type="ctrX" for="ch" forName="picture4" refType="w" fact="0.6917"/>
                  <dgm:constr type="ctrY" for="ch" forName="picture4" refType="h" fact="0.4277"/>
                  <dgm:constr type="w" for="ch" forName="picture4" refType="w" fact="0.1429"/>
                  <dgm:constr type="h" for="ch" forName="picture4" refType="h" fact="0.1663"/>
                  <dgm:constr type="l" for="ch" forName="parTx5" refType="w" fact="0.7484"/>
                  <dgm:constr type="t" for="ch" forName="parTx5" refType="h" fact="0.2238"/>
                  <dgm:constr type="w" for="ch" forName="parTx5" refType="w" fact="0.3081"/>
                  <dgm:constr type="h" for="ch" forName="parTx5" refType="h" fact="0.0962"/>
                  <dgm:constr type="ctrX" for="ch" forName="picture5" refType="w" fact="0.7344"/>
                  <dgm:constr type="ctrY" for="ch" forName="picture5" refType="h" fact="0.2127"/>
                  <dgm:constr type="w" for="ch" forName="picture5" refType="w" fact="0.1429"/>
                  <dgm:constr type="h" for="ch" forName="picture5" refType="h" fact="0.1663"/>
                </dgm:constrLst>
              </dgm:else>
            </dgm:choose>
          </dgm:if>
          <dgm:else name="Name48">
            <dgm:choose name="Name49">
              <dgm:if name="Name50" axis="des" func="maxDepth" op="gt" val="1">
                <dgm:alg type="composite">
                  <dgm:param type="ar" val="1.4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userD" refType="w" fact="0.0118"/>
                  <dgm:constr type="ctrX" for="ch" forName="dot1" refType="w" fact="0.6737"/>
                  <dgm:constr type="ctrY" for="ch" forName="dot1" refType="h" fact="0.8674"/>
                  <dgm:constr type="w" for="ch" forName="dot1" refType="userD"/>
                  <dgm:constr type="h" for="ch" forName="dot1" refType="userD"/>
                  <dgm:constr type="ctrX" for="ch" forName="dot2" refType="w" fact="0.6999"/>
                  <dgm:constr type="ctrY" for="ch" forName="dot2" refType="h" fact="0.8824"/>
                  <dgm:constr type="w" for="ch" forName="dot2" refType="userD"/>
                  <dgm:constr type="h" for="ch" forName="dot2" refType="userD"/>
                  <dgm:constr type="ctrX" for="ch" forName="dot3" refType="w" fact="0.7267"/>
                  <dgm:constr type="ctrY" for="ch" forName="dot3" refType="h" fact="0.8948"/>
                  <dgm:constr type="w" for="ch" forName="dot3" refType="userD"/>
                  <dgm:constr type="h" for="ch" forName="dot3" refType="userD"/>
                  <dgm:constr type="ctrX" for="ch" forName="dot4" refType="w" fact="0.7538"/>
                  <dgm:constr type="ctrY" for="ch" forName="dot4" refType="h" fact="0.9044"/>
                  <dgm:constr type="w" for="ch" forName="dot4" refType="userD"/>
                  <dgm:constr type="h" for="ch" forName="dot4" refType="userD"/>
                  <dgm:constr type="ctrX" for="ch" forName="dot5" refType="w" fact="0.5309"/>
                  <dgm:constr type="ctrY" for="ch" forName="dot5" refType="h" fact="0.7222"/>
                  <dgm:constr type="w" for="ch" forName="dot5" refType="userD"/>
                  <dgm:constr type="h" for="ch" forName="dot5" refType="userD"/>
                  <dgm:constr type="ctrX" for="ch" forName="dot6" refType="w" fact="0.5516"/>
                  <dgm:constr type="ctrY" for="ch" forName="dot6" refType="h" fact="0.7518"/>
                  <dgm:constr type="w" for="ch" forName="dot6" refType="userD"/>
                  <dgm:constr type="h" for="ch" forName="dot6" refType="userD"/>
                  <dgm:constr type="ctrX" for="ch" forName="dot7" refType="w" fact="0.4451"/>
                  <dgm:constr type="ctrY" for="ch" forName="dot7" refType="h" fact="0.5422"/>
                  <dgm:constr type="w" for="ch" forName="dot7" refType="userD"/>
                  <dgm:constr type="h" for="ch" forName="dot7" refType="userD"/>
                  <dgm:constr type="ctrX" for="ch" forName="dot8" refType="w" fact="0.399"/>
                  <dgm:constr type="ctrY" for="ch" forName="dot8" refType="h" fact="0.3229"/>
                  <dgm:constr type="w" for="ch" forName="dot8" refType="userD"/>
                  <dgm:constr type="h" for="ch" forName="dot8" refType="userD"/>
                  <dgm:constr type="ctrX" for="ch" forName="dotArrow1" refType="w" fact="0.4221"/>
                  <dgm:constr type="ctrY" for="ch" forName="dotArrow1" refType="h" fact="0.0635"/>
                  <dgm:constr type="w" for="ch" forName="dotArrow1" refType="userD"/>
                  <dgm:constr type="h" for="ch" forName="dotArrow1" refType="userD"/>
                  <dgm:constr type="ctrX" for="ch" forName="dotArrow2" refType="w" fact="0.4049"/>
                  <dgm:constr type="ctrY" for="ch" forName="dotArrow2" refType="h" fact="0.0448"/>
                  <dgm:constr type="w" for="ch" forName="dotArrow2" refType="userD"/>
                  <dgm:constr type="h" for="ch" forName="dotArrow2" refType="userD"/>
                  <dgm:constr type="ctrX" for="ch" forName="dotArrow3" refType="w" fact="0.3877"/>
                  <dgm:constr type="ctrY" for="ch" forName="dotArrow3" refType="h" fact="0.026"/>
                  <dgm:constr type="w" for="ch" forName="dotArrow3" refType="userD"/>
                  <dgm:constr type="h" for="ch" forName="dotArrow3" refType="userD"/>
                  <dgm:constr type="ctrX" for="ch" forName="dotArrow4" refType="w" fact="0.3705"/>
                  <dgm:constr type="ctrY" for="ch" forName="dotArrow4" refType="h" fact="0.0448"/>
                  <dgm:constr type="w" for="ch" forName="dotArrow4" refType="userD"/>
                  <dgm:constr type="h" for="ch" forName="dotArrow4" refType="userD"/>
                  <dgm:constr type="ctrX" for="ch" forName="dotArrow5" refType="w" fact="0.3533"/>
                  <dgm:constr type="ctrY" for="ch" forName="dotArrow5" refType="h" fact="0.0635"/>
                  <dgm:constr type="w" for="ch" forName="dotArrow5" refType="userD"/>
                  <dgm:constr type="h" for="ch" forName="dotArrow5" refType="userD"/>
                  <dgm:constr type="ctrX" for="ch" forName="dotArrow6" refType="w" fact="0.3877"/>
                  <dgm:constr type="ctrY" for="ch" forName="dotArrow6" refType="h" fact="0.0656"/>
                  <dgm:constr type="w" for="ch" forName="dotArrow6" refType="userD"/>
                  <dgm:constr type="h" for="ch" forName="dotArrow6" refType="userD"/>
                  <dgm:constr type="ctrX" for="ch" forName="dotArrow7" refType="w" fact="0.3877"/>
                  <dgm:constr type="ctrY" for="ch" forName="dotArrow7" refType="h" fact="0.1052"/>
                  <dgm:constr type="w" for="ch" forName="dotArrow7" refType="userD"/>
                  <dgm:constr type="h" for="ch" forName="dotArrow7" refType="userD"/>
                  <dgm:constr type="r" for="ch" forName="parTx1" refType="w" fact="0.8254"/>
                  <dgm:constr type="t" for="ch" forName="parTx1" refType="h" fact="0.9304"/>
                  <dgm:constr type="w" for="ch" forName="parTx1" refType="w" fact="0.2544"/>
                  <dgm:constr type="h" for="ch" forName="parTx1" refType="h" fact="0.0962"/>
                  <dgm:constr type="ctrX" for="ch" forName="picture1" refType="w" fact="0.8369"/>
                  <dgm:constr type="ctrY" for="ch" forName="picture1" refType="h" fact="0.9169"/>
                  <dgm:constr type="w" for="ch" forName="picture1" refType="w" fact="0.118"/>
                  <dgm:constr type="h" for="ch" forName="picture1" refType="h" fact="0.166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018"/>
                  <dgm:constr type="t" for="ch" forName="parTx2" refType="h" fact="0.8167"/>
                  <dgm:constr type="w" for="ch" forName="parTx2" refType="w" fact="0.2544"/>
                  <dgm:constr type="h" for="ch" forName="parTx2" refType="h" fact="0.0962"/>
                  <dgm:constr type="ctrX" for="ch" forName="picture2" refType="w" fact="0.6134"/>
                  <dgm:constr type="ctrY" for="ch" forName="picture2" refType="h" fact="0.8032"/>
                  <dgm:constr type="w" for="ch" forName="picture2" refType="w" fact="0.118"/>
                  <dgm:constr type="h" for="ch" forName="picture2" refType="h" fact="0.166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806"/>
                  <dgm:constr type="t" for="ch" forName="parTx3" refType="h" fact="0.6524"/>
                  <dgm:constr type="w" for="ch" forName="parTx3" refType="w" fact="0.2544"/>
                  <dgm:constr type="h" for="ch" forName="parTx3" refType="h" fact="0.0962"/>
                  <dgm:constr type="ctrX" for="ch" forName="picture3" refType="w" fact="0.4922"/>
                  <dgm:constr type="ctrY" for="ch" forName="picture3" refType="h" fact="0.6389"/>
                  <dgm:constr type="w" for="ch" forName="picture3" refType="w" fact="0.118"/>
                  <dgm:constr type="h" for="ch" forName="picture3" refType="h" fact="0.166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173"/>
                  <dgm:constr type="t" for="ch" forName="parTx4" refType="h" fact="0.4412"/>
                  <dgm:constr type="w" for="ch" forName="parTx4" refType="w" fact="0.2544"/>
                  <dgm:constr type="h" for="ch" forName="parTx4" refType="h" fact="0.0962"/>
                  <dgm:constr type="ctrX" for="ch" forName="picture4" refType="w" fact="0.4288"/>
                  <dgm:constr type="ctrY" for="ch" forName="picture4" refType="h" fact="0.4277"/>
                  <dgm:constr type="w" for="ch" forName="picture4" refType="w" fact="0.118"/>
                  <dgm:constr type="h" for="ch" forName="picture4" refType="h" fact="0.1663"/>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82"/>
                  <dgm:constr type="t" for="ch" forName="parTx5" refType="h" fact="0.2262"/>
                  <dgm:constr type="w" for="ch" forName="parTx5" refType="w" fact="0.2544"/>
                  <dgm:constr type="h" for="ch" forName="parTx5" refType="h" fact="0.0962"/>
                  <dgm:constr type="ctrX" for="ch" forName="picture5" refType="w" fact="0.3936"/>
                  <dgm:constr type="ctrY" for="ch" forName="picture5" refType="h" fact="0.2127"/>
                  <dgm:constr type="w" for="ch" forName="picture5" refType="w" fact="0.118"/>
                  <dgm:constr type="h" for="ch" forName="picture5" refType="h" fact="0.1663"/>
                  <dgm:constr type="r" for="ch" forName="desTx5" refType="l" refFor="ch" refForName="parTx5"/>
                  <dgm:constr type="l" for="ch" forName="desTx5"/>
                  <dgm:constr type="t" for="ch" forName="desTx5" refType="t" refFor="ch" refForName="parTx5"/>
                  <dgm:constr type="h" for="ch" forName="desTx5" refType="h" refFor="ch" refForName="parTx5"/>
                </dgm:constrLst>
              </dgm:if>
              <dgm:else name="Name51">
                <dgm:alg type="composite">
                  <dgm:param type="ar" val="1.164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userD" refType="w" fact="0.0143"/>
                  <dgm:constr type="ctrX" for="ch" forName="dot1" refType="w" fact="0.6049"/>
                  <dgm:constr type="ctrY" for="ch" forName="dot1" refType="h" fact="0.8674"/>
                  <dgm:constr type="w" for="ch" forName="dot1" refType="userD"/>
                  <dgm:constr type="h" for="ch" forName="dot1" refType="userD"/>
                  <dgm:constr type="ctrX" for="ch" forName="dot2" refType="w" fact="0.6366"/>
                  <dgm:constr type="ctrY" for="ch" forName="dot2" refType="h" fact="0.8824"/>
                  <dgm:constr type="w" for="ch" forName="dot2" refType="userD"/>
                  <dgm:constr type="h" for="ch" forName="dot2" refType="userD"/>
                  <dgm:constr type="ctrX" for="ch" forName="dot3" refType="w" fact="0.669"/>
                  <dgm:constr type="ctrY" for="ch" forName="dot3" refType="h" fact="0.8948"/>
                  <dgm:constr type="w" for="ch" forName="dot3" refType="userD"/>
                  <dgm:constr type="h" for="ch" forName="dot3" refType="userD"/>
                  <dgm:constr type="ctrX" for="ch" forName="dot4" refType="w" fact="0.7019"/>
                  <dgm:constr type="ctrY" for="ch" forName="dot4" refType="h" fact="0.9044"/>
                  <dgm:constr type="w" for="ch" forName="dot4" refType="userD"/>
                  <dgm:constr type="h" for="ch" forName="dot4" refType="userD"/>
                  <dgm:constr type="ctrX" for="ch" forName="dot5" refType="w" fact="0.4319"/>
                  <dgm:constr type="ctrY" for="ch" forName="dot5" refType="h" fact="0.7222"/>
                  <dgm:constr type="w" for="ch" forName="dot5" refType="userD"/>
                  <dgm:constr type="h" for="ch" forName="dot5" refType="userD"/>
                  <dgm:constr type="ctrX" for="ch" forName="dot6" refType="w" fact="0.457"/>
                  <dgm:constr type="ctrY" for="ch" forName="dot6" refType="h" fact="0.7518"/>
                  <dgm:constr type="w" for="ch" forName="dot6" refType="userD"/>
                  <dgm:constr type="h" for="ch" forName="dot6" refType="userD"/>
                  <dgm:constr type="ctrX" for="ch" forName="dot7" refType="w" fact="0.328"/>
                  <dgm:constr type="ctrY" for="ch" forName="dot7" refType="h" fact="0.5422"/>
                  <dgm:constr type="w" for="ch" forName="dot7" refType="userD"/>
                  <dgm:constr type="h" for="ch" forName="dot7" refType="userD"/>
                  <dgm:constr type="ctrX" for="ch" forName="dot8" refType="w" fact="0.2722"/>
                  <dgm:constr type="ctrY" for="ch" forName="dot8" refType="h" fact="0.3229"/>
                  <dgm:constr type="w" for="ch" forName="dot8" refType="userD"/>
                  <dgm:constr type="h" for="ch" forName="dot8" refType="userD"/>
                  <dgm:constr type="ctrX" for="ch" forName="dotArrow1" refType="w" fact="0.3001"/>
                  <dgm:constr type="ctrY" for="ch" forName="dotArrow1" refType="h" fact="0.0635"/>
                  <dgm:constr type="w" for="ch" forName="dotArrow1" refType="userD"/>
                  <dgm:constr type="h" for="ch" forName="dotArrow1" refType="userD"/>
                  <dgm:constr type="ctrX" for="ch" forName="dotArrow2" refType="w" fact="0.2793"/>
                  <dgm:constr type="ctrY" for="ch" forName="dotArrow2" refType="h" fact="0.0448"/>
                  <dgm:constr type="w" for="ch" forName="dotArrow2" refType="userD"/>
                  <dgm:constr type="h" for="ch" forName="dotArrow2" refType="userD"/>
                  <dgm:constr type="ctrX" for="ch" forName="dotArrow3" refType="w" fact="0.2585"/>
                  <dgm:constr type="ctrY" for="ch" forName="dotArrow3" refType="h" fact="0.026"/>
                  <dgm:constr type="w" for="ch" forName="dotArrow3" refType="userD"/>
                  <dgm:constr type="h" for="ch" forName="dotArrow3" refType="userD"/>
                  <dgm:constr type="ctrX" for="ch" forName="dotArrow4" refType="w" fact="0.2376"/>
                  <dgm:constr type="ctrY" for="ch" forName="dotArrow4" refType="h" fact="0.0448"/>
                  <dgm:constr type="w" for="ch" forName="dotArrow4" refType="userD"/>
                  <dgm:constr type="h" for="ch" forName="dotArrow4" refType="userD"/>
                  <dgm:constr type="ctrX" for="ch" forName="dotArrow5" refType="w" fact="0.2168"/>
                  <dgm:constr type="ctrY" for="ch" forName="dotArrow5" refType="h" fact="0.0635"/>
                  <dgm:constr type="w" for="ch" forName="dotArrow5" refType="userD"/>
                  <dgm:constr type="h" for="ch" forName="dotArrow5" refType="userD"/>
                  <dgm:constr type="ctrX" for="ch" forName="dotArrow6" refType="w" fact="0.2585"/>
                  <dgm:constr type="ctrY" for="ch" forName="dotArrow6" refType="h" fact="0.0656"/>
                  <dgm:constr type="w" for="ch" forName="dotArrow6" refType="userD"/>
                  <dgm:constr type="h" for="ch" forName="dotArrow6" refType="userD"/>
                  <dgm:constr type="ctrX" for="ch" forName="dotArrow7" refType="w" fact="0.2585"/>
                  <dgm:constr type="ctrY" for="ch" forName="dotArrow7" refType="h" fact="0.1052"/>
                  <dgm:constr type="w" for="ch" forName="dotArrow7" refType="userD"/>
                  <dgm:constr type="h" for="ch" forName="dotArrow7" refType="userD"/>
                  <dgm:constr type="r" for="ch" forName="parTx1" refType="w" fact="0.7885"/>
                  <dgm:constr type="t" for="ch" forName="parTx1" refType="h" fact="0.928"/>
                  <dgm:constr type="w" for="ch" forName="parTx1" refType="w" fact="0.3081"/>
                  <dgm:constr type="h" for="ch" forName="parTx1" refType="h" fact="0.0962"/>
                  <dgm:constr type="ctrX" for="ch" forName="picture1" refType="w" fact="0.8025"/>
                  <dgm:constr type="ctrY" for="ch" forName="picture1" refType="h" fact="0.9169"/>
                  <dgm:constr type="w" for="ch" forName="picture1" refType="w" fact="0.1429"/>
                  <dgm:constr type="h" for="ch" forName="picture1" refType="h" fact="0.1663"/>
                  <dgm:constr type="r" for="ch" forName="parTx2" refType="w" fact="0.5178"/>
                  <dgm:constr type="t" for="ch" forName="parTx2" refType="h" fact="0.8143"/>
                  <dgm:constr type="w" for="ch" forName="parTx2" refType="w" fact="0.3081"/>
                  <dgm:constr type="h" for="ch" forName="parTx2" refType="h" fact="0.0962"/>
                  <dgm:constr type="ctrX" for="ch" forName="picture2" refType="w" fact="0.5318"/>
                  <dgm:constr type="ctrY" for="ch" forName="picture2" refType="h" fact="0.8032"/>
                  <dgm:constr type="w" for="ch" forName="picture2" refType="w" fact="0.1429"/>
                  <dgm:constr type="h" for="ch" forName="picture2" refType="h" fact="0.1663"/>
                  <dgm:constr type="r" for="ch" forName="parTx3" refType="w" fact="0.371"/>
                  <dgm:constr type="t" for="ch" forName="parTx3" refType="h" fact="0.65"/>
                  <dgm:constr type="w" for="ch" forName="parTx3" refType="w" fact="0.3081"/>
                  <dgm:constr type="h" for="ch" forName="parTx3" refType="h" fact="0.0962"/>
                  <dgm:constr type="ctrX" for="ch" forName="picture3" refType="w" fact="0.385"/>
                  <dgm:constr type="ctrY" for="ch" forName="picture3" refType="h" fact="0.6389"/>
                  <dgm:constr type="w" for="ch" forName="picture3" refType="w" fact="0.1429"/>
                  <dgm:constr type="h" for="ch" forName="picture3" refType="h" fact="0.1663"/>
                  <dgm:constr type="r" for="ch" forName="parTx4" refType="w" fact="0.2943"/>
                  <dgm:constr type="t" for="ch" forName="parTx4" refType="h" fact="0.4388"/>
                  <dgm:constr type="w" for="ch" forName="parTx4" refType="w" fact="0.3081"/>
                  <dgm:constr type="h" for="ch" forName="parTx4" refType="h" fact="0.0962"/>
                  <dgm:constr type="ctrX" for="ch" forName="picture4" refType="w" fact="0.3083"/>
                  <dgm:constr type="ctrY" for="ch" forName="picture4" refType="h" fact="0.4277"/>
                  <dgm:constr type="w" for="ch" forName="picture4" refType="w" fact="0.1429"/>
                  <dgm:constr type="h" for="ch" forName="picture4" refType="h" fact="0.1663"/>
                  <dgm:constr type="r" for="ch" forName="parTx5" refType="w" fact="0.2516"/>
                  <dgm:constr type="t" for="ch" forName="parTx5" refType="h" fact="0.2238"/>
                  <dgm:constr type="w" for="ch" forName="parTx5" refType="w" fact="0.3081"/>
                  <dgm:constr type="h" for="ch" forName="parTx5" refType="h" fact="0.0962"/>
                  <dgm:constr type="ctrX" for="ch" forName="picture5" refType="w" fact="0.2656"/>
                  <dgm:constr type="ctrY" for="ch" forName="picture5" refType="h" fact="0.2127"/>
                  <dgm:constr type="w" for="ch" forName="picture5" refType="w" fact="0.1429"/>
                  <dgm:constr type="h" for="ch" forName="picture5" refType="h" fact="0.1663"/>
                </dgm:constrLst>
              </dgm:else>
            </dgm:choose>
          </dgm:else>
        </dgm:choose>
      </dgm:if>
      <dgm:if name="Name52" axis="ch" ptType="node" func="cnt" op="equ" val="6">
        <dgm:choose name="Name53">
          <dgm:if name="Name54" func="var" arg="dir" op="equ" val="norm">
            <dgm:choose name="Name55">
              <dgm:if name="Name56" axis="des" func="maxDepth" op="gt" val="1">
                <dgm:alg type="composite">
                  <dgm:param type="ar" val="1.3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userD" refType="w" fact="0.0105"/>
                  <dgm:constr type="ctrX" for="ch" forName="dot1" refType="w" fact="0.3608"/>
                  <dgm:constr type="ctrY" for="ch" forName="dot1" refType="h" fact="0.8839"/>
                  <dgm:constr type="w" for="ch" forName="dot1" refType="userD"/>
                  <dgm:constr type="h" for="ch" forName="dot1" refType="userD"/>
                  <dgm:constr type="ctrX" for="ch" forName="dot2" refType="w" fact="0.3384"/>
                  <dgm:constr type="ctrY" for="ch" forName="dot2" refType="h" fact="0.8967"/>
                  <dgm:constr type="w" for="ch" forName="dot2" refType="userD"/>
                  <dgm:constr type="h" for="ch" forName="dot2" refType="userD"/>
                  <dgm:constr type="ctrX" for="ch" forName="dot3" refType="w" fact="0.3155"/>
                  <dgm:constr type="ctrY" for="ch" forName="dot3" refType="h" fact="0.9076"/>
                  <dgm:constr type="w" for="ch" forName="dot3" refType="userD"/>
                  <dgm:constr type="h" for="ch" forName="dot3" refType="userD"/>
                  <dgm:constr type="ctrX" for="ch" forName="dot4" refType="w" fact="0.2923"/>
                  <dgm:constr type="ctrY" for="ch" forName="dot4" refType="h" fact="0.9165"/>
                  <dgm:constr type="w" for="ch" forName="dot4" refType="userD"/>
                  <dgm:constr type="h" for="ch" forName="dot4" refType="userD"/>
                  <dgm:constr type="ctrX" for="ch" forName="dot5" refType="w" fact="0.2688"/>
                  <dgm:constr type="ctrY" for="ch" forName="dot5" refType="h" fact="0.9234"/>
                  <dgm:constr type="w" for="ch" forName="dot5" refType="userD"/>
                  <dgm:constr type="h" for="ch" forName="dot5" refType="userD"/>
                  <dgm:constr type="ctrX" for="ch" forName="dot6" refType="w" fact="0.4883"/>
                  <dgm:constr type="ctrY" for="ch" forName="dot6" refType="h" fact="0.764"/>
                  <dgm:constr type="w" for="ch" forName="dot6" refType="userD"/>
                  <dgm:constr type="h" for="ch" forName="dot6" refType="userD"/>
                  <dgm:constr type="ctrX" for="ch" forName="dot7" refType="w" fact="0.4695"/>
                  <dgm:constr type="ctrY" for="ch" forName="dot7" refType="h" fact="0.7878"/>
                  <dgm:constr type="w" for="ch" forName="dot7" refType="userD"/>
                  <dgm:constr type="h" for="ch" forName="dot7" refType="userD"/>
                  <dgm:constr type="ctrX" for="ch" forName="dot8" refType="w" fact="0.5696"/>
                  <dgm:constr type="ctrY" for="ch" forName="dot8" refType="h" fact="0.6227"/>
                  <dgm:constr type="w" for="ch" forName="dot8" refType="userD"/>
                  <dgm:constr type="h" for="ch" forName="dot8" refType="userD"/>
                  <dgm:constr type="ctrX" for="ch" forName="dot9" refType="w" fact="0.6247"/>
                  <dgm:constr type="ctrY" for="ch" forName="dot9" refType="h" fact="0.4556"/>
                  <dgm:constr type="w" for="ch" forName="dot9" refType="userD"/>
                  <dgm:constr type="h" for="ch" forName="dot9" refType="userD"/>
                  <dgm:constr type="ctrX" for="ch" forName="dot10" refType="w" fact="0.6509"/>
                  <dgm:constr type="ctrY" for="ch" forName="dot10" refType="h" fact="0.2816"/>
                  <dgm:constr type="w" for="ch" forName="dot10" refType="userD"/>
                  <dgm:constr type="h" for="ch" forName="dot10" refType="userD"/>
                  <dgm:constr type="ctrX" for="ch" forName="dotArrow1" refType="w" fact="0.6281"/>
                  <dgm:constr type="ctrY" for="ch" forName="dotArrow1" refType="h" fact="0.0748"/>
                  <dgm:constr type="w" for="ch" forName="dotArrow1" refType="userD"/>
                  <dgm:constr type="h" for="ch" forName="dotArrow1" refType="userD"/>
                  <dgm:constr type="ctrX" for="ch" forName="dotArrow2" refType="w" fact="0.6437"/>
                  <dgm:constr type="ctrY" for="ch" forName="dotArrow2" refType="h" fact="0.0581"/>
                  <dgm:constr type="w" for="ch" forName="dotArrow2" refType="userD"/>
                  <dgm:constr type="h" for="ch" forName="dotArrow2" refType="userD"/>
                  <dgm:constr type="ctrX" for="ch" forName="dotArrow3" refType="w" fact="0.6593"/>
                  <dgm:constr type="ctrY" for="ch" forName="dotArrow3" refType="h" fact="0.0414"/>
                  <dgm:constr type="w" for="ch" forName="dotArrow3" refType="userD"/>
                  <dgm:constr type="h" for="ch" forName="dotArrow3" refType="userD"/>
                  <dgm:constr type="ctrX" for="ch" forName="dotArrow4" refType="w" fact="0.675"/>
                  <dgm:constr type="ctrY" for="ch" forName="dotArrow4" refType="h" fact="0.0581"/>
                  <dgm:constr type="w" for="ch" forName="dotArrow4" refType="userD"/>
                  <dgm:constr type="h" for="ch" forName="dotArrow4" refType="userD"/>
                  <dgm:constr type="ctrX" for="ch" forName="dotArrow5" refType="w" fact="0.6906"/>
                  <dgm:constr type="ctrY" for="ch" forName="dotArrow5" refType="h" fact="0.0748"/>
                  <dgm:constr type="w" for="ch" forName="dotArrow5" refType="userD"/>
                  <dgm:constr type="h" for="ch" forName="dotArrow5" refType="userD"/>
                  <dgm:constr type="ctrX" for="ch" forName="dotArrow6" refType="w" fact="0.6593"/>
                  <dgm:constr type="ctrY" for="ch" forName="dotArrow6" refType="h" fact="0.0766"/>
                  <dgm:constr type="w" for="ch" forName="dotArrow6" refType="userD"/>
                  <dgm:constr type="h" for="ch" forName="dotArrow6" refType="userD"/>
                  <dgm:constr type="ctrX" for="ch" forName="dotArrow7" refType="w" fact="0.6593"/>
                  <dgm:constr type="ctrY" for="ch" forName="dotArrow7" refType="h" fact="0.1118"/>
                  <dgm:constr type="w" for="ch" forName="dotArrow7" refType="userD"/>
                  <dgm:constr type="h" for="ch" forName="dotArrow7" refType="userD"/>
                  <dgm:constr type="l" for="ch" forName="parTx1" refType="w" fact="0.2091"/>
                  <dgm:constr type="t" for="ch" forName="parTx1" refType="h" fact="0.9433"/>
                  <dgm:constr type="w" for="ch" forName="parTx1" refType="w" fact="0.2275"/>
                  <dgm:constr type="h" for="ch" forName="parTx1" refType="h" fact="0.0811"/>
                  <dgm:constr type="ctrX" for="ch" forName="picture1" refType="w" fact="0.1988"/>
                  <dgm:constr type="ctrY" for="ch" forName="picture1" refType="h" fact="0.9322"/>
                  <dgm:constr type="w" for="ch" forName="picture1" refType="w" fact="0.1055"/>
                  <dgm:constr type="h" for="ch" forName="picture1" refType="h" fact="0.140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273"/>
                  <dgm:constr type="t" for="ch" forName="parTx2" refType="h" fact="0.8468"/>
                  <dgm:constr type="w" for="ch" forName="parTx2" refType="w" fact="0.2275"/>
                  <dgm:constr type="h" for="ch" forName="parTx2" refType="h" fact="0.0811"/>
                  <dgm:constr type="ctrX" for="ch" forName="picture2" refType="w" fact="0.4169"/>
                  <dgm:constr type="ctrY" for="ch" forName="picture2" refType="h" fact="0.8357"/>
                  <dgm:constr type="w" for="ch" forName="picture2" refType="w" fact="0.1055"/>
                  <dgm:constr type="h" for="ch" forName="picture2" refType="h" fact="0.140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349"/>
                  <dgm:constr type="t" for="ch" forName="parTx3" refType="h" fact="0.7023"/>
                  <dgm:constr type="w" for="ch" forName="parTx3" refType="w" fact="0.2275"/>
                  <dgm:constr type="h" for="ch" forName="parTx3" refType="h" fact="0.0811"/>
                  <dgm:constr type="ctrX" for="ch" forName="picture3" refType="w" fact="0.5245"/>
                  <dgm:constr type="ctrY" for="ch" forName="picture3" refType="h" fact="0.6912"/>
                  <dgm:constr type="w" for="ch" forName="picture3" refType="w" fact="0.1055"/>
                  <dgm:constr type="h" for="ch" forName="picture3" refType="h" fact="0.140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998"/>
                  <dgm:constr type="t" for="ch" forName="parTx4" refType="h" fact="0.5441"/>
                  <dgm:constr type="w" for="ch" forName="parTx4" refType="w" fact="0.2275"/>
                  <dgm:constr type="h" for="ch" forName="parTx4" refType="h" fact="0.0811"/>
                  <dgm:constr type="ctrX" for="ch" forName="picture4" refType="w" fact="0.5894"/>
                  <dgm:constr type="ctrY" for="ch" forName="picture4" refType="h" fact="0.533"/>
                  <dgm:constr type="w" for="ch" forName="picture4" refType="w" fact="0.1055"/>
                  <dgm:constr type="h" for="ch" forName="picture4" refType="h" fact="0.1403"/>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416"/>
                  <dgm:constr type="t" for="ch" forName="parTx5" refType="h" fact="0.3737"/>
                  <dgm:constr type="w" for="ch" forName="parTx5" refType="w" fact="0.2275"/>
                  <dgm:constr type="h" for="ch" forName="parTx5" refType="h" fact="0.0811"/>
                  <dgm:constr type="ctrX" for="ch" forName="picture5" refType="w" fact="0.6313"/>
                  <dgm:constr type="ctrY" for="ch" forName="picture5" refType="h" fact="0.3626"/>
                  <dgm:constr type="w" for="ch" forName="picture5" refType="w" fact="0.1055"/>
                  <dgm:constr type="h" for="ch" forName="picture5" refType="h" fact="0.1403"/>
                  <dgm:constr type="l" for="ch" forName="desTx5" refType="r" refFor="ch" refForName="parTx5"/>
                  <dgm:constr type="r" for="ch" forName="desTx5" refType="w"/>
                  <dgm:constr type="t" for="ch" forName="desTx5" refType="t" refFor="ch" refForName="parTx5"/>
                  <dgm:constr type="h" for="ch" forName="desTx5" refType="h" refFor="ch" refForName="parTx5"/>
                  <dgm:constr type="l" for="ch" forName="parTx6" refType="w" fact="0.6644"/>
                  <dgm:constr type="t" for="ch" forName="parTx6" refType="h" fact="0.2061"/>
                  <dgm:constr type="w" for="ch" forName="parTx6" refType="w" fact="0.2275"/>
                  <dgm:constr type="h" for="ch" forName="parTx6" refType="h" fact="0.0811"/>
                  <dgm:constr type="ctrX" for="ch" forName="picture6" refType="w" fact="0.6541"/>
                  <dgm:constr type="ctrY" for="ch" forName="picture6" refType="h" fact="0.195"/>
                  <dgm:constr type="w" for="ch" forName="picture6" refType="w" fact="0.1055"/>
                  <dgm:constr type="h" for="ch" forName="picture6" refType="h" fact="0.1403"/>
                  <dgm:constr type="l" for="ch" forName="desTx6" refType="r" refFor="ch" refForName="parTx6"/>
                  <dgm:constr type="r" for="ch" forName="desTx6" refType="w"/>
                  <dgm:constr type="t" for="ch" forName="desTx6" refType="t" refFor="ch" refForName="parTx6"/>
                  <dgm:constr type="h" for="ch" forName="desTx6" refType="h" refFor="ch" refForName="parTx6"/>
                </dgm:constrLst>
              </dgm:if>
              <dgm:else name="Name57">
                <dgm:alg type="composite">
                  <dgm:param type="ar" val="1.122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userD" refType="w" fact="0.0125"/>
                  <dgm:constr type="ctrX" for="ch" forName="dot1" refType="w" fact="0.4276"/>
                  <dgm:constr type="ctrY" for="ch" forName="dot1" refType="h" fact="0.8839"/>
                  <dgm:constr type="w" for="ch" forName="dot1" refType="userD"/>
                  <dgm:constr type="h" for="ch" forName="dot1" refType="userD"/>
                  <dgm:constr type="ctrX" for="ch" forName="dot2" refType="w" fact="0.401"/>
                  <dgm:constr type="ctrY" for="ch" forName="dot2" refType="h" fact="0.8967"/>
                  <dgm:constr type="w" for="ch" forName="dot2" refType="userD"/>
                  <dgm:constr type="h" for="ch" forName="dot2" refType="userD"/>
                  <dgm:constr type="ctrX" for="ch" forName="dot3" refType="w" fact="0.3739"/>
                  <dgm:constr type="ctrY" for="ch" forName="dot3" refType="h" fact="0.9076"/>
                  <dgm:constr type="w" for="ch" forName="dot3" refType="userD"/>
                  <dgm:constr type="h" for="ch" forName="dot3" refType="userD"/>
                  <dgm:constr type="ctrX" for="ch" forName="dot4" refType="w" fact="0.3464"/>
                  <dgm:constr type="ctrY" for="ch" forName="dot4" refType="h" fact="0.9165"/>
                  <dgm:constr type="w" for="ch" forName="dot4" refType="userD"/>
                  <dgm:constr type="h" for="ch" forName="dot4" refType="userD"/>
                  <dgm:constr type="ctrX" for="ch" forName="dot5" refType="w" fact="0.3186"/>
                  <dgm:constr type="ctrY" for="ch" forName="dot5" refType="h" fact="0.9234"/>
                  <dgm:constr type="w" for="ch" forName="dot5" refType="userD"/>
                  <dgm:constr type="h" for="ch" forName="dot5" refType="userD"/>
                  <dgm:constr type="ctrX" for="ch" forName="dot6" refType="w" fact="0.5786"/>
                  <dgm:constr type="ctrY" for="ch" forName="dot6" refType="h" fact="0.764"/>
                  <dgm:constr type="w" for="ch" forName="dot6" refType="userD"/>
                  <dgm:constr type="h" for="ch" forName="dot6" refType="userD"/>
                  <dgm:constr type="ctrX" for="ch" forName="dot7" refType="w" fact="0.5564"/>
                  <dgm:constr type="ctrY" for="ch" forName="dot7" refType="h" fact="0.7878"/>
                  <dgm:constr type="w" for="ch" forName="dot7" refType="userD"/>
                  <dgm:constr type="h" for="ch" forName="dot7" refType="userD"/>
                  <dgm:constr type="ctrX" for="ch" forName="dot8" refType="w" fact="0.675"/>
                  <dgm:constr type="ctrY" for="ch" forName="dot8" refType="h" fact="0.6227"/>
                  <dgm:constr type="w" for="ch" forName="dot8" refType="userD"/>
                  <dgm:constr type="h" for="ch" forName="dot8" refType="userD"/>
                  <dgm:constr type="ctrX" for="ch" forName="dot9" refType="w" fact="0.7403"/>
                  <dgm:constr type="ctrY" for="ch" forName="dot9" refType="h" fact="0.4556"/>
                  <dgm:constr type="w" for="ch" forName="dot9" refType="userD"/>
                  <dgm:constr type="h" for="ch" forName="dot9" refType="userD"/>
                  <dgm:constr type="ctrX" for="ch" forName="dot10" refType="w" fact="0.7714"/>
                  <dgm:constr type="ctrY" for="ch" forName="dot10" refType="h" fact="0.2816"/>
                  <dgm:constr type="w" for="ch" forName="dot10" refType="userD"/>
                  <dgm:constr type="h" for="ch" forName="dot10" refType="userD"/>
                  <dgm:constr type="ctrX" for="ch" forName="dotArrow1" refType="w" fact="0.7443"/>
                  <dgm:constr type="ctrY" for="ch" forName="dotArrow1" refType="h" fact="0.0748"/>
                  <dgm:constr type="w" for="ch" forName="dotArrow1" refType="userD"/>
                  <dgm:constr type="h" for="ch" forName="dotArrow1" refType="userD"/>
                  <dgm:constr type="ctrX" for="ch" forName="dotArrow2" refType="w" fact="0.7628"/>
                  <dgm:constr type="ctrY" for="ch" forName="dotArrow2" refType="h" fact="0.0581"/>
                  <dgm:constr type="w" for="ch" forName="dotArrow2" refType="userD"/>
                  <dgm:constr type="h" for="ch" forName="dotArrow2" refType="userD"/>
                  <dgm:constr type="ctrX" for="ch" forName="dotArrow3" refType="w" fact="0.7814"/>
                  <dgm:constr type="ctrY" for="ch" forName="dotArrow3" refType="h" fact="0.0414"/>
                  <dgm:constr type="w" for="ch" forName="dotArrow3" refType="userD"/>
                  <dgm:constr type="h" for="ch" forName="dotArrow3" refType="userD"/>
                  <dgm:constr type="ctrX" for="ch" forName="dotArrow4" refType="w" fact="0.7999"/>
                  <dgm:constr type="ctrY" for="ch" forName="dotArrow4" refType="h" fact="0.0581"/>
                  <dgm:constr type="w" for="ch" forName="dotArrow4" refType="userD"/>
                  <dgm:constr type="h" for="ch" forName="dotArrow4" refType="userD"/>
                  <dgm:constr type="ctrX" for="ch" forName="dotArrow5" refType="w" fact="0.8184"/>
                  <dgm:constr type="ctrY" for="ch" forName="dotArrow5" refType="h" fact="0.0748"/>
                  <dgm:constr type="w" for="ch" forName="dotArrow5" refType="userD"/>
                  <dgm:constr type="h" for="ch" forName="dotArrow5" refType="userD"/>
                  <dgm:constr type="ctrX" for="ch" forName="dotArrow6" refType="w" fact="0.7814"/>
                  <dgm:constr type="ctrY" for="ch" forName="dotArrow6" refType="h" fact="0.0766"/>
                  <dgm:constr type="w" for="ch" forName="dotArrow6" refType="userD"/>
                  <dgm:constr type="h" for="ch" forName="dotArrow6" refType="userD"/>
                  <dgm:constr type="ctrX" for="ch" forName="dotArrow7" refType="w" fact="0.7814"/>
                  <dgm:constr type="ctrY" for="ch" forName="dotArrow7" refType="h" fact="0.1118"/>
                  <dgm:constr type="w" for="ch" forName="dotArrow7" refType="userD"/>
                  <dgm:constr type="h" for="ch" forName="dotArrow7" refType="userD"/>
                  <dgm:constr type="l" for="ch" forName="parTx1" refType="w" fact="0.2479"/>
                  <dgm:constr type="t" for="ch" forName="parTx1" refType="h" fact="0.9416"/>
                  <dgm:constr type="w" for="ch" forName="parTx1" refType="w" fact="0.2696"/>
                  <dgm:constr type="h" for="ch" forName="parTx1" refType="h" fact="0.0811"/>
                  <dgm:constr type="ctrX" for="ch" forName="picture1" refType="w" fact="0.2356"/>
                  <dgm:constr type="ctrY" for="ch" forName="picture1" refType="h" fact="0.9322"/>
                  <dgm:constr type="w" for="ch" forName="picture1" refType="w" fact="0.125"/>
                  <dgm:constr type="h" for="ch" forName="picture1" refType="h" fact="0.1403"/>
                  <dgm:constr type="l" for="ch" forName="parTx2" refType="w" fact="0.5064"/>
                  <dgm:constr type="t" for="ch" forName="parTx2" refType="h" fact="0.8451"/>
                  <dgm:constr type="w" for="ch" forName="parTx2" refType="w" fact="0.2696"/>
                  <dgm:constr type="h" for="ch" forName="parTx2" refType="h" fact="0.0811"/>
                  <dgm:constr type="ctrX" for="ch" forName="picture2" refType="w" fact="0.4941"/>
                  <dgm:constr type="ctrY" for="ch" forName="picture2" refType="h" fact="0.8357"/>
                  <dgm:constr type="w" for="ch" forName="picture2" refType="w" fact="0.125"/>
                  <dgm:constr type="h" for="ch" forName="picture2" refType="h" fact="0.1403"/>
                  <dgm:constr type="l" for="ch" forName="parTx3" refType="w" fact="0.6339"/>
                  <dgm:constr type="t" for="ch" forName="parTx3" refType="h" fact="0.7006"/>
                  <dgm:constr type="w" for="ch" forName="parTx3" refType="w" fact="0.2696"/>
                  <dgm:constr type="h" for="ch" forName="parTx3" refType="h" fact="0.0811"/>
                  <dgm:constr type="ctrX" for="ch" forName="picture3" refType="w" fact="0.6216"/>
                  <dgm:constr type="ctrY" for="ch" forName="picture3" refType="h" fact="0.6912"/>
                  <dgm:constr type="w" for="ch" forName="picture3" refType="w" fact="0.125"/>
                  <dgm:constr type="h" for="ch" forName="picture3" refType="h" fact="0.1403"/>
                  <dgm:constr type="l" for="ch" forName="parTx4" refType="w" fact="0.7108"/>
                  <dgm:constr type="t" for="ch" forName="parTx4" refType="h" fact="0.5424"/>
                  <dgm:constr type="w" for="ch" forName="parTx4" refType="w" fact="0.2696"/>
                  <dgm:constr type="h" for="ch" forName="parTx4" refType="h" fact="0.0811"/>
                  <dgm:constr type="ctrX" for="ch" forName="picture4" refType="w" fact="0.6985"/>
                  <dgm:constr type="ctrY" for="ch" forName="picture4" refType="h" fact="0.533"/>
                  <dgm:constr type="w" for="ch" forName="picture4" refType="w" fact="0.125"/>
                  <dgm:constr type="h" for="ch" forName="picture4" refType="h" fact="0.1403"/>
                  <dgm:constr type="l" for="ch" forName="parTx5" refType="w" fact="0.7604"/>
                  <dgm:constr type="t" for="ch" forName="parTx5" refType="h" fact="0.372"/>
                  <dgm:constr type="w" for="ch" forName="parTx5" refType="w" fact="0.2696"/>
                  <dgm:constr type="h" for="ch" forName="parTx5" refType="h" fact="0.0811"/>
                  <dgm:constr type="ctrX" for="ch" forName="picture5" refType="w" fact="0.7481"/>
                  <dgm:constr type="ctrY" for="ch" forName="picture5" refType="h" fact="0.3626"/>
                  <dgm:constr type="w" for="ch" forName="picture5" refType="w" fact="0.125"/>
                  <dgm:constr type="h" for="ch" forName="picture5" refType="h" fact="0.1403"/>
                  <dgm:constr type="l" for="ch" forName="parTx6" refType="w" fact="0.7874"/>
                  <dgm:constr type="t" for="ch" forName="parTx6" refType="h" fact="0.2044"/>
                  <dgm:constr type="w" for="ch" forName="parTx6" refType="w" fact="0.2696"/>
                  <dgm:constr type="h" for="ch" forName="parTx6" refType="h" fact="0.0811"/>
                  <dgm:constr type="ctrX" for="ch" forName="picture6" refType="w" fact="0.7751"/>
                  <dgm:constr type="ctrY" for="ch" forName="picture6" refType="h" fact="0.195"/>
                  <dgm:constr type="w" for="ch" forName="picture6" refType="w" fact="0.125"/>
                  <dgm:constr type="h" for="ch" forName="picture6" refType="h" fact="0.1403"/>
                </dgm:constrLst>
              </dgm:else>
            </dgm:choose>
          </dgm:if>
          <dgm:else name="Name58">
            <dgm:choose name="Name59">
              <dgm:if name="Name60" axis="des" func="maxDepth" op="gt" val="1">
                <dgm:alg type="composite">
                  <dgm:param type="ar" val="1.3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userD" refType="w" fact="0.0105"/>
                  <dgm:constr type="ctrX" for="ch" forName="dot1" refType="w" fact="0.6392"/>
                  <dgm:constr type="ctrY" for="ch" forName="dot1" refType="h" fact="0.8839"/>
                  <dgm:constr type="w" for="ch" forName="dot1" refType="userD"/>
                  <dgm:constr type="h" for="ch" forName="dot1" refType="userD"/>
                  <dgm:constr type="ctrX" for="ch" forName="dot2" refType="w" fact="0.6616"/>
                  <dgm:constr type="ctrY" for="ch" forName="dot2" refType="h" fact="0.8967"/>
                  <dgm:constr type="w" for="ch" forName="dot2" refType="userD"/>
                  <dgm:constr type="h" for="ch" forName="dot2" refType="userD"/>
                  <dgm:constr type="ctrX" for="ch" forName="dot3" refType="w" fact="0.6845"/>
                  <dgm:constr type="ctrY" for="ch" forName="dot3" refType="h" fact="0.9076"/>
                  <dgm:constr type="w" for="ch" forName="dot3" refType="userD"/>
                  <dgm:constr type="h" for="ch" forName="dot3" refType="userD"/>
                  <dgm:constr type="ctrX" for="ch" forName="dot4" refType="w" fact="0.7077"/>
                  <dgm:constr type="ctrY" for="ch" forName="dot4" refType="h" fact="0.9165"/>
                  <dgm:constr type="w" for="ch" forName="dot4" refType="userD"/>
                  <dgm:constr type="h" for="ch" forName="dot4" refType="userD"/>
                  <dgm:constr type="ctrX" for="ch" forName="dot5" refType="w" fact="0.7312"/>
                  <dgm:constr type="ctrY" for="ch" forName="dot5" refType="h" fact="0.9234"/>
                  <dgm:constr type="w" for="ch" forName="dot5" refType="userD"/>
                  <dgm:constr type="h" for="ch" forName="dot5" refType="userD"/>
                  <dgm:constr type="ctrX" for="ch" forName="dot6" refType="w" fact="0.5117"/>
                  <dgm:constr type="ctrY" for="ch" forName="dot6" refType="h" fact="0.764"/>
                  <dgm:constr type="w" for="ch" forName="dot6" refType="userD"/>
                  <dgm:constr type="h" for="ch" forName="dot6" refType="userD"/>
                  <dgm:constr type="ctrX" for="ch" forName="dot7" refType="w" fact="0.5305"/>
                  <dgm:constr type="ctrY" for="ch" forName="dot7" refType="h" fact="0.7878"/>
                  <dgm:constr type="w" for="ch" forName="dot7" refType="userD"/>
                  <dgm:constr type="h" for="ch" forName="dot7" refType="userD"/>
                  <dgm:constr type="ctrX" for="ch" forName="dot8" refType="w" fact="0.4304"/>
                  <dgm:constr type="ctrY" for="ch" forName="dot8" refType="h" fact="0.6227"/>
                  <dgm:constr type="w" for="ch" forName="dot8" refType="userD"/>
                  <dgm:constr type="h" for="ch" forName="dot8" refType="userD"/>
                  <dgm:constr type="ctrX" for="ch" forName="dot9" refType="w" fact="0.3753"/>
                  <dgm:constr type="ctrY" for="ch" forName="dot9" refType="h" fact="0.4556"/>
                  <dgm:constr type="w" for="ch" forName="dot9" refType="userD"/>
                  <dgm:constr type="h" for="ch" forName="dot9" refType="userD"/>
                  <dgm:constr type="ctrX" for="ch" forName="dot10" refType="w" fact="0.3491"/>
                  <dgm:constr type="ctrY" for="ch" forName="dot10" refType="h" fact="0.2816"/>
                  <dgm:constr type="w" for="ch" forName="dot10" refType="userD"/>
                  <dgm:constr type="h" for="ch" forName="dot10" refType="userD"/>
                  <dgm:constr type="ctrX" for="ch" forName="dotArrow1" refType="w" fact="0.3719"/>
                  <dgm:constr type="ctrY" for="ch" forName="dotArrow1" refType="h" fact="0.0748"/>
                  <dgm:constr type="w" for="ch" forName="dotArrow1" refType="userD"/>
                  <dgm:constr type="h" for="ch" forName="dotArrow1" refType="userD"/>
                  <dgm:constr type="ctrX" for="ch" forName="dotArrow2" refType="w" fact="0.3563"/>
                  <dgm:constr type="ctrY" for="ch" forName="dotArrow2" refType="h" fact="0.0581"/>
                  <dgm:constr type="w" for="ch" forName="dotArrow2" refType="userD"/>
                  <dgm:constr type="h" for="ch" forName="dotArrow2" refType="userD"/>
                  <dgm:constr type="ctrX" for="ch" forName="dotArrow3" refType="w" fact="0.3407"/>
                  <dgm:constr type="ctrY" for="ch" forName="dotArrow3" refType="h" fact="0.0414"/>
                  <dgm:constr type="w" for="ch" forName="dotArrow3" refType="userD"/>
                  <dgm:constr type="h" for="ch" forName="dotArrow3" refType="userD"/>
                  <dgm:constr type="ctrX" for="ch" forName="dotArrow4" refType="w" fact="0.325"/>
                  <dgm:constr type="ctrY" for="ch" forName="dotArrow4" refType="h" fact="0.0581"/>
                  <dgm:constr type="w" for="ch" forName="dotArrow4" refType="userD"/>
                  <dgm:constr type="h" for="ch" forName="dotArrow4" refType="userD"/>
                  <dgm:constr type="ctrX" for="ch" forName="dotArrow5" refType="w" fact="0.3094"/>
                  <dgm:constr type="ctrY" for="ch" forName="dotArrow5" refType="h" fact="0.0748"/>
                  <dgm:constr type="w" for="ch" forName="dotArrow5" refType="userD"/>
                  <dgm:constr type="h" for="ch" forName="dotArrow5" refType="userD"/>
                  <dgm:constr type="ctrX" for="ch" forName="dotArrow6" refType="w" fact="0.3407"/>
                  <dgm:constr type="ctrY" for="ch" forName="dotArrow6" refType="h" fact="0.0766"/>
                  <dgm:constr type="w" for="ch" forName="dotArrow6" refType="userD"/>
                  <dgm:constr type="h" for="ch" forName="dotArrow6" refType="userD"/>
                  <dgm:constr type="ctrX" for="ch" forName="dotArrow7" refType="w" fact="0.3407"/>
                  <dgm:constr type="ctrY" for="ch" forName="dotArrow7" refType="h" fact="0.1118"/>
                  <dgm:constr type="w" for="ch" forName="dotArrow7" refType="userD"/>
                  <dgm:constr type="h" for="ch" forName="dotArrow7" refType="userD"/>
                  <dgm:constr type="r" for="ch" forName="parTx1" refType="w" fact="0.7909"/>
                  <dgm:constr type="t" for="ch" forName="parTx1" refType="h" fact="0.9433"/>
                  <dgm:constr type="w" for="ch" forName="parTx1" refType="w" fact="0.2275"/>
                  <dgm:constr type="h" for="ch" forName="parTx1" refType="h" fact="0.0811"/>
                  <dgm:constr type="ctrX" for="ch" forName="picture1" refType="w" fact="0.8012"/>
                  <dgm:constr type="ctrY" for="ch" forName="picture1" refType="h" fact="0.9322"/>
                  <dgm:constr type="w" for="ch" forName="picture1" refType="w" fact="0.1055"/>
                  <dgm:constr type="h" for="ch" forName="picture1" refType="h" fact="0.140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727"/>
                  <dgm:constr type="t" for="ch" forName="parTx2" refType="h" fact="0.8468"/>
                  <dgm:constr type="w" for="ch" forName="parTx2" refType="w" fact="0.2275"/>
                  <dgm:constr type="h" for="ch" forName="parTx2" refType="h" fact="0.0811"/>
                  <dgm:constr type="ctrX" for="ch" forName="picture2" refType="w" fact="0.5831"/>
                  <dgm:constr type="ctrY" for="ch" forName="picture2" refType="h" fact="0.8357"/>
                  <dgm:constr type="w" for="ch" forName="picture2" refType="w" fact="0.1055"/>
                  <dgm:constr type="h" for="ch" forName="picture2" refType="h" fact="0.140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651"/>
                  <dgm:constr type="t" for="ch" forName="parTx3" refType="h" fact="0.7023"/>
                  <dgm:constr type="w" for="ch" forName="parTx3" refType="w" fact="0.2275"/>
                  <dgm:constr type="h" for="ch" forName="parTx3" refType="h" fact="0.0811"/>
                  <dgm:constr type="ctrX" for="ch" forName="picture3" refType="w" fact="0.4755"/>
                  <dgm:constr type="ctrY" for="ch" forName="picture3" refType="h" fact="0.6912"/>
                  <dgm:constr type="w" for="ch" forName="picture3" refType="w" fact="0.1055"/>
                  <dgm:constr type="h" for="ch" forName="picture3" refType="h" fact="0.140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002"/>
                  <dgm:constr type="t" for="ch" forName="parTx4" refType="h" fact="0.5441"/>
                  <dgm:constr type="w" for="ch" forName="parTx4" refType="w" fact="0.2275"/>
                  <dgm:constr type="h" for="ch" forName="parTx4" refType="h" fact="0.0811"/>
                  <dgm:constr type="ctrX" for="ch" forName="picture4" refType="w" fact="0.4106"/>
                  <dgm:constr type="ctrY" for="ch" forName="picture4" refType="h" fact="0.533"/>
                  <dgm:constr type="w" for="ch" forName="picture4" refType="w" fact="0.1055"/>
                  <dgm:constr type="h" for="ch" forName="picture4" refType="h" fact="0.1403"/>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584"/>
                  <dgm:constr type="t" for="ch" forName="parTx5" refType="h" fact="0.3737"/>
                  <dgm:constr type="w" for="ch" forName="parTx5" refType="w" fact="0.2275"/>
                  <dgm:constr type="h" for="ch" forName="parTx5" refType="h" fact="0.0811"/>
                  <dgm:constr type="ctrX" for="ch" forName="picture5" refType="w" fact="0.3687"/>
                  <dgm:constr type="ctrY" for="ch" forName="picture5" refType="h" fact="0.3626"/>
                  <dgm:constr type="w" for="ch" forName="picture5" refType="w" fact="0.1055"/>
                  <dgm:constr type="h" for="ch" forName="picture5" refType="h" fact="0.1403"/>
                  <dgm:constr type="r" for="ch" forName="desTx5" refType="l" refFor="ch" refForName="parTx5"/>
                  <dgm:constr type="l" for="ch" forName="desTx5"/>
                  <dgm:constr type="t" for="ch" forName="desTx5" refType="t" refFor="ch" refForName="parTx5"/>
                  <dgm:constr type="h" for="ch" forName="desTx5" refType="h" refFor="ch" refForName="parTx5"/>
                  <dgm:constr type="r" for="ch" forName="parTx6" refType="w" fact="0.3356"/>
                  <dgm:constr type="t" for="ch" forName="parTx6" refType="h" fact="0.2061"/>
                  <dgm:constr type="w" for="ch" forName="parTx6" refType="w" fact="0.2275"/>
                  <dgm:constr type="h" for="ch" forName="parTx6" refType="h" fact="0.0811"/>
                  <dgm:constr type="ctrX" for="ch" forName="picture6" refType="w" fact="0.3459"/>
                  <dgm:constr type="ctrY" for="ch" forName="picture6" refType="h" fact="0.195"/>
                  <dgm:constr type="w" for="ch" forName="picture6" refType="w" fact="0.1055"/>
                  <dgm:constr type="h" for="ch" forName="picture6" refType="h" fact="0.1403"/>
                  <dgm:constr type="r" for="ch" forName="desTx6" refType="l" refFor="ch" refForName="parTx6"/>
                  <dgm:constr type="l" for="ch" forName="desTx6"/>
                  <dgm:constr type="t" for="ch" forName="desTx6" refType="t" refFor="ch" refForName="parTx6"/>
                  <dgm:constr type="h" for="ch" forName="desTx6" refType="h" refFor="ch" refForName="parTx6"/>
                </dgm:constrLst>
              </dgm:if>
              <dgm:else name="Name61">
                <dgm:alg type="composite">
                  <dgm:param type="ar" val="1.122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userD" refType="w" fact="0.0125"/>
                  <dgm:constr type="ctrX" for="ch" forName="dot1" refType="w" fact="0.5724"/>
                  <dgm:constr type="ctrY" for="ch" forName="dot1" refType="h" fact="0.8839"/>
                  <dgm:constr type="w" for="ch" forName="dot1" refType="userD"/>
                  <dgm:constr type="h" for="ch" forName="dot1" refType="userD"/>
                  <dgm:constr type="ctrX" for="ch" forName="dot2" refType="w" fact="0.599"/>
                  <dgm:constr type="ctrY" for="ch" forName="dot2" refType="h" fact="0.8967"/>
                  <dgm:constr type="w" for="ch" forName="dot2" refType="userD"/>
                  <dgm:constr type="h" for="ch" forName="dot2" refType="userD"/>
                  <dgm:constr type="ctrX" for="ch" forName="dot3" refType="w" fact="0.6261"/>
                  <dgm:constr type="ctrY" for="ch" forName="dot3" refType="h" fact="0.9076"/>
                  <dgm:constr type="w" for="ch" forName="dot3" refType="userD"/>
                  <dgm:constr type="h" for="ch" forName="dot3" refType="userD"/>
                  <dgm:constr type="ctrX" for="ch" forName="dot4" refType="w" fact="0.6536"/>
                  <dgm:constr type="ctrY" for="ch" forName="dot4" refType="h" fact="0.9165"/>
                  <dgm:constr type="w" for="ch" forName="dot4" refType="userD"/>
                  <dgm:constr type="h" for="ch" forName="dot4" refType="userD"/>
                  <dgm:constr type="ctrX" for="ch" forName="dot5" refType="w" fact="0.6814"/>
                  <dgm:constr type="ctrY" for="ch" forName="dot5" refType="h" fact="0.9234"/>
                  <dgm:constr type="w" for="ch" forName="dot5" refType="userD"/>
                  <dgm:constr type="h" for="ch" forName="dot5" refType="userD"/>
                  <dgm:constr type="ctrX" for="ch" forName="dot6" refType="w" fact="0.4214"/>
                  <dgm:constr type="ctrY" for="ch" forName="dot6" refType="h" fact="0.764"/>
                  <dgm:constr type="w" for="ch" forName="dot6" refType="userD"/>
                  <dgm:constr type="h" for="ch" forName="dot6" refType="userD"/>
                  <dgm:constr type="ctrX" for="ch" forName="dot7" refType="w" fact="0.4436"/>
                  <dgm:constr type="ctrY" for="ch" forName="dot7" refType="h" fact="0.7878"/>
                  <dgm:constr type="w" for="ch" forName="dot7" refType="userD"/>
                  <dgm:constr type="h" for="ch" forName="dot7" refType="userD"/>
                  <dgm:constr type="ctrX" for="ch" forName="dot8" refType="w" fact="0.325"/>
                  <dgm:constr type="ctrY" for="ch" forName="dot8" refType="h" fact="0.6227"/>
                  <dgm:constr type="w" for="ch" forName="dot8" refType="userD"/>
                  <dgm:constr type="h" for="ch" forName="dot8" refType="userD"/>
                  <dgm:constr type="ctrX" for="ch" forName="dot9" refType="w" fact="0.2597"/>
                  <dgm:constr type="ctrY" for="ch" forName="dot9" refType="h" fact="0.4556"/>
                  <dgm:constr type="w" for="ch" forName="dot9" refType="userD"/>
                  <dgm:constr type="h" for="ch" forName="dot9" refType="userD"/>
                  <dgm:constr type="ctrX" for="ch" forName="dot10" refType="w" fact="0.2286"/>
                  <dgm:constr type="ctrY" for="ch" forName="dot10" refType="h" fact="0.2816"/>
                  <dgm:constr type="w" for="ch" forName="dot10" refType="userD"/>
                  <dgm:constr type="h" for="ch" forName="dot10" refType="userD"/>
                  <dgm:constr type="ctrX" for="ch" forName="dotArrow1" refType="w" fact="0.2557"/>
                  <dgm:constr type="ctrY" for="ch" forName="dotArrow1" refType="h" fact="0.0748"/>
                  <dgm:constr type="w" for="ch" forName="dotArrow1" refType="userD"/>
                  <dgm:constr type="h" for="ch" forName="dotArrow1" refType="userD"/>
                  <dgm:constr type="ctrX" for="ch" forName="dotArrow2" refType="w" fact="0.2372"/>
                  <dgm:constr type="ctrY" for="ch" forName="dotArrow2" refType="h" fact="0.0581"/>
                  <dgm:constr type="w" for="ch" forName="dotArrow2" refType="userD"/>
                  <dgm:constr type="h" for="ch" forName="dotArrow2" refType="userD"/>
                  <dgm:constr type="ctrX" for="ch" forName="dotArrow3" refType="w" fact="0.2187"/>
                  <dgm:constr type="ctrY" for="ch" forName="dotArrow3" refType="h" fact="0.0414"/>
                  <dgm:constr type="w" for="ch" forName="dotArrow3" refType="userD"/>
                  <dgm:constr type="h" for="ch" forName="dotArrow3" refType="userD"/>
                  <dgm:constr type="ctrX" for="ch" forName="dotArrow4" refType="w" fact="0.2001"/>
                  <dgm:constr type="ctrY" for="ch" forName="dotArrow4" refType="h" fact="0.0581"/>
                  <dgm:constr type="w" for="ch" forName="dotArrow4" refType="userD"/>
                  <dgm:constr type="h" for="ch" forName="dotArrow4" refType="userD"/>
                  <dgm:constr type="ctrX" for="ch" forName="dotArrow5" refType="w" fact="0.1816"/>
                  <dgm:constr type="ctrY" for="ch" forName="dotArrow5" refType="h" fact="0.0748"/>
                  <dgm:constr type="w" for="ch" forName="dotArrow5" refType="userD"/>
                  <dgm:constr type="h" for="ch" forName="dotArrow5" refType="userD"/>
                  <dgm:constr type="ctrX" for="ch" forName="dotArrow6" refType="w" fact="0.2187"/>
                  <dgm:constr type="ctrY" for="ch" forName="dotArrow6" refType="h" fact="0.0766"/>
                  <dgm:constr type="w" for="ch" forName="dotArrow6" refType="userD"/>
                  <dgm:constr type="h" for="ch" forName="dotArrow6" refType="userD"/>
                  <dgm:constr type="ctrX" for="ch" forName="dotArrow7" refType="w" fact="0.2187"/>
                  <dgm:constr type="ctrY" for="ch" forName="dotArrow7" refType="h" fact="0.1118"/>
                  <dgm:constr type="w" for="ch" forName="dotArrow7" refType="userD"/>
                  <dgm:constr type="h" for="ch" forName="dotArrow7" refType="userD"/>
                  <dgm:constr type="r" for="ch" forName="parTx1" refType="w" fact="0.7522"/>
                  <dgm:constr type="t" for="ch" forName="parTx1" refType="h" fact="0.9416"/>
                  <dgm:constr type="w" for="ch" forName="parTx1" refType="w" fact="0.2696"/>
                  <dgm:constr type="h" for="ch" forName="parTx1" refType="h" fact="0.0811"/>
                  <dgm:constr type="ctrX" for="ch" forName="picture1" refType="w" fact="0.7644"/>
                  <dgm:constr type="ctrY" for="ch" forName="picture1" refType="h" fact="0.9322"/>
                  <dgm:constr type="w" for="ch" forName="picture1" refType="w" fact="0.125"/>
                  <dgm:constr type="h" for="ch" forName="picture1" refType="h" fact="0.1403"/>
                  <dgm:constr type="r" for="ch" forName="parTx2" refType="w" fact="0.4937"/>
                  <dgm:constr type="t" for="ch" forName="parTx2" refType="h" fact="0.8451"/>
                  <dgm:constr type="w" for="ch" forName="parTx2" refType="w" fact="0.2696"/>
                  <dgm:constr type="h" for="ch" forName="parTx2" refType="h" fact="0.0811"/>
                  <dgm:constr type="ctrX" for="ch" forName="picture2" refType="w" fact="0.5059"/>
                  <dgm:constr type="ctrY" for="ch" forName="picture2" refType="h" fact="0.8357"/>
                  <dgm:constr type="w" for="ch" forName="picture2" refType="w" fact="0.125"/>
                  <dgm:constr type="h" for="ch" forName="picture2" refType="h" fact="0.1403"/>
                  <dgm:constr type="r" for="ch" forName="parTx3" refType="w" fact="0.3662"/>
                  <dgm:constr type="t" for="ch" forName="parTx3" refType="h" fact="0.7006"/>
                  <dgm:constr type="w" for="ch" forName="parTx3" refType="w" fact="0.2696"/>
                  <dgm:constr type="h" for="ch" forName="parTx3" refType="h" fact="0.0811"/>
                  <dgm:constr type="ctrX" for="ch" forName="picture3" refType="w" fact="0.3784"/>
                  <dgm:constr type="ctrY" for="ch" forName="picture3" refType="h" fact="0.6912"/>
                  <dgm:constr type="w" for="ch" forName="picture3" refType="w" fact="0.125"/>
                  <dgm:constr type="h" for="ch" forName="picture3" refType="h" fact="0.1403"/>
                  <dgm:constr type="r" for="ch" forName="parTx4" refType="w" fact="0.2893"/>
                  <dgm:constr type="t" for="ch" forName="parTx4" refType="h" fact="0.5424"/>
                  <dgm:constr type="w" for="ch" forName="parTx4" refType="w" fact="0.2696"/>
                  <dgm:constr type="h" for="ch" forName="parTx4" refType="h" fact="0.0811"/>
                  <dgm:constr type="ctrX" for="ch" forName="picture4" refType="w" fact="0.3015"/>
                  <dgm:constr type="ctrY" for="ch" forName="picture4" refType="h" fact="0.533"/>
                  <dgm:constr type="w" for="ch" forName="picture4" refType="w" fact="0.125"/>
                  <dgm:constr type="h" for="ch" forName="picture4" refType="h" fact="0.1403"/>
                  <dgm:constr type="r" for="ch" forName="parTx5" refType="w" fact="0.2397"/>
                  <dgm:constr type="t" for="ch" forName="parTx5" refType="h" fact="0.372"/>
                  <dgm:constr type="w" for="ch" forName="parTx5" refType="w" fact="0.2696"/>
                  <dgm:constr type="h" for="ch" forName="parTx5" refType="h" fact="0.0811"/>
                  <dgm:constr type="ctrX" for="ch" forName="picture5" refType="w" fact="0.2519"/>
                  <dgm:constr type="ctrY" for="ch" forName="picture5" refType="h" fact="0.3626"/>
                  <dgm:constr type="w" for="ch" forName="picture5" refType="w" fact="0.125"/>
                  <dgm:constr type="h" for="ch" forName="picture5" refType="h" fact="0.1403"/>
                  <dgm:constr type="r" for="ch" forName="parTx6" refType="w" fact="0.2127"/>
                  <dgm:constr type="t" for="ch" forName="parTx6" refType="h" fact="0.2044"/>
                  <dgm:constr type="w" for="ch" forName="parTx6" refType="w" fact="0.2696"/>
                  <dgm:constr type="h" for="ch" forName="parTx6" refType="h" fact="0.0811"/>
                  <dgm:constr type="ctrX" for="ch" forName="picture6" refType="w" fact="0.2249"/>
                  <dgm:constr type="ctrY" for="ch" forName="picture6" refType="h" fact="0.195"/>
                  <dgm:constr type="w" for="ch" forName="picture6" refType="w" fact="0.125"/>
                  <dgm:constr type="h" for="ch" forName="picture6" refType="h" fact="0.1403"/>
                </dgm:constrLst>
              </dgm:else>
            </dgm:choose>
          </dgm:else>
        </dgm:choose>
      </dgm:if>
      <dgm:else name="Name62">
        <dgm:choose name="Name63">
          <dgm:if name="Name64" func="var" arg="dir" op="equ" val="norm">
            <dgm:choose name="Name65">
              <dgm:if name="Name66" axis="des" func="maxDepth" op="gt" val="1">
                <dgm:alg type="composite">
                  <dgm:param type="ar" val="1.2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primFontSz" for="ch" forName="desTx7" refType="primFontSz" refFor="ch" refForName="desTx1" op="equ"/>
                  <dgm:constr type="userD" refType="w" fact="0.0097"/>
                  <dgm:constr type="ctrX" for="ch" forName="dot1" refType="w" fact="0.3909"/>
                  <dgm:constr type="ctrY" for="ch" forName="dot1" refType="h" fact="0.8342"/>
                  <dgm:constr type="w" for="ch" forName="dot1" refType="userD"/>
                  <dgm:constr type="h" for="ch" forName="dot1" refType="userD"/>
                  <dgm:constr type="ctrX" for="ch" forName="dot2" refType="w" fact="0.3721"/>
                  <dgm:constr type="ctrY" for="ch" forName="dot2" refType="h" fact="0.8448"/>
                  <dgm:constr type="w" for="ch" forName="dot2" refType="userD"/>
                  <dgm:constr type="h" for="ch" forName="dot2" refType="userD"/>
                  <dgm:constr type="ctrX" for="ch" forName="dot3" refType="w" fact="0.353"/>
                  <dgm:constr type="ctrY" for="ch" forName="dot3" refType="h" fact="0.8539"/>
                  <dgm:constr type="w" for="ch" forName="dot3" refType="userD"/>
                  <dgm:constr type="h" for="ch" forName="dot3" refType="userD"/>
                  <dgm:constr type="ctrX" for="ch" forName="dot4" refType="w" fact="0.3337"/>
                  <dgm:constr type="ctrY" for="ch" forName="dot4" refType="h" fact="0.8615"/>
                  <dgm:constr type="w" for="ch" forName="dot4" refType="userD"/>
                  <dgm:constr type="h" for="ch" forName="dot4" refType="userD"/>
                  <dgm:constr type="ctrX" for="ch" forName="dot5" refType="w" fact="0.3142"/>
                  <dgm:constr type="ctrY" for="ch" forName="dot5" refType="h" fact="0.8676"/>
                  <dgm:constr type="w" for="ch" forName="dot5" refType="userD"/>
                  <dgm:constr type="h" for="ch" forName="dot5" refType="userD"/>
                  <dgm:constr type="ctrX" for="ch" forName="dot6" refType="w" fact="0.5088"/>
                  <dgm:constr type="ctrY" for="ch" forName="dot6" refType="h" fact="0.7255"/>
                  <dgm:constr type="w" for="ch" forName="dot6" refType="userD"/>
                  <dgm:constr type="h" for="ch" forName="dot6" refType="userD"/>
                  <dgm:constr type="ctrX" for="ch" forName="dot7" refType="w" fact="0.4926"/>
                  <dgm:constr type="ctrY" for="ch" forName="dot7" refType="h" fact="0.7454"/>
                  <dgm:constr type="w" for="ch" forName="dot7" refType="userD"/>
                  <dgm:constr type="h" for="ch" forName="dot7" refType="userD"/>
                  <dgm:constr type="ctrX" for="ch" forName="dot8" refType="w" fact="0.5836"/>
                  <dgm:constr type="ctrY" for="ch" forName="dot8" refType="h" fact="0.6026"/>
                  <dgm:constr type="w" for="ch" forName="dot8" refType="userD"/>
                  <dgm:constr type="h" for="ch" forName="dot8" refType="userD"/>
                  <dgm:constr type="ctrX" for="ch" forName="dot9" refType="w" fact="0.6371"/>
                  <dgm:constr type="ctrY" for="ch" forName="dot9" refType="h" fact="0.4632"/>
                  <dgm:constr type="w" for="ch" forName="dot9" refType="userD"/>
                  <dgm:constr type="h" for="ch" forName="dot9" refType="userD"/>
                  <dgm:constr type="ctrX" for="ch" forName="dot10" refType="w" fact="0.6701"/>
                  <dgm:constr type="ctrY" for="ch" forName="dot10" refType="h" fact="0.3187"/>
                  <dgm:constr type="w" for="ch" forName="dot10" refType="userD"/>
                  <dgm:constr type="h" for="ch" forName="dot10" refType="userD"/>
                  <dgm:constr type="ctrX" for="ch" forName="dot11" refType="w" fact="0.6853"/>
                  <dgm:constr type="ctrY" for="ch" forName="dot11" refType="h" fact="0.1763"/>
                  <dgm:constr type="w" for="ch" forName="dot11" refType="userD"/>
                  <dgm:constr type="h" for="ch" forName="dot11" refType="userD"/>
                  <dgm:constr type="ctrX" for="ch" forName="dotArrow1" refType="w" fact="0.6627"/>
                  <dgm:constr type="ctrY" for="ch" forName="dotArrow1" refType="h" fact="-0.0099"/>
                  <dgm:constr type="w" for="ch" forName="dotArrow1" refType="userD"/>
                  <dgm:constr type="h" for="ch" forName="dotArrow1" refType="userD"/>
                  <dgm:constr type="ctrX" for="ch" forName="dotArrow2" refType="w" fact="0.6773"/>
                  <dgm:constr type="ctrY" for="ch" forName="dotArrow2" refType="h" fact="-0.0239"/>
                  <dgm:constr type="w" for="ch" forName="dotArrow2" refType="userD"/>
                  <dgm:constr type="h" for="ch" forName="dotArrow2" refType="userD"/>
                  <dgm:constr type="ctrX" for="ch" forName="dotArrow3" refType="w" fact="0.6919"/>
                  <dgm:constr type="ctrY" for="ch" forName="dotArrow3" refType="h" fact="-0.0378"/>
                  <dgm:constr type="w" for="ch" forName="dotArrow3" refType="userD"/>
                  <dgm:constr type="h" for="ch" forName="dotArrow3" refType="userD"/>
                  <dgm:constr type="ctrX" for="ch" forName="dotArrow4" refType="w" fact="0.7065"/>
                  <dgm:constr type="ctrY" for="ch" forName="dotArrow4" refType="h" fact="-0.0239"/>
                  <dgm:constr type="w" for="ch" forName="dotArrow4" refType="userD"/>
                  <dgm:constr type="h" for="ch" forName="dotArrow4" refType="userD"/>
                  <dgm:constr type="ctrX" for="ch" forName="dotArrow5" refType="w" fact="0.7212"/>
                  <dgm:constr type="ctrY" for="ch" forName="dotArrow5" refType="h" fact="-0.0099"/>
                  <dgm:constr type="w" for="ch" forName="dotArrow5" refType="userD"/>
                  <dgm:constr type="h" for="ch" forName="dotArrow5" refType="userD"/>
                  <dgm:constr type="ctrX" for="ch" forName="dotArrow6" refType="w" fact="0.6919"/>
                  <dgm:constr type="ctrY" for="ch" forName="dotArrow6" refType="h" fact="-0.0084"/>
                  <dgm:constr type="w" for="ch" forName="dotArrow6" refType="userD"/>
                  <dgm:constr type="h" for="ch" forName="dotArrow6" refType="userD"/>
                  <dgm:constr type="ctrX" for="ch" forName="dotArrow7" refType="w" fact="0.6919"/>
                  <dgm:constr type="ctrY" for="ch" forName="dotArrow7" refType="h" fact="0.0211"/>
                  <dgm:constr type="w" for="ch" forName="dotArrow7" refType="userD"/>
                  <dgm:constr type="h" for="ch" forName="dotArrow7" refType="userD"/>
                  <dgm:constr type="l" for="ch" forName="parTx1" refType="w" fact="0.2556"/>
                  <dgm:constr type="t" for="ch" forName="parTx1" refType="h" fact="0.8856"/>
                  <dgm:constr type="w" for="ch" forName="parTx1" refType="w" fact="0.2101"/>
                  <dgm:constr type="h" for="ch" forName="parTx1" refType="h" fact="0.0704"/>
                  <dgm:constr type="ctrX" for="ch" forName="picture1" refType="w" fact="0.246"/>
                  <dgm:constr type="ctrY" for="ch" forName="picture1" refType="h" fact="0.8769"/>
                  <dgm:constr type="w" for="ch" forName="picture1" refType="w" fact="0.0974"/>
                  <dgm:constr type="h" for="ch" forName="picture1" refType="h" fact="0.1218"/>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535"/>
                  <dgm:constr type="t" for="ch" forName="parTx2" refType="h" fact="0.7956"/>
                  <dgm:constr type="w" for="ch" forName="parTx2" refType="w" fact="0.2101"/>
                  <dgm:constr type="h" for="ch" forName="parTx2" refType="h" fact="0.0704"/>
                  <dgm:constr type="ctrX" for="ch" forName="picture2" refType="w" fact="0.4439"/>
                  <dgm:constr type="ctrY" for="ch" forName="picture2" refType="h" fact="0.787"/>
                  <dgm:constr type="w" for="ch" forName="picture2" refType="w" fact="0.0974"/>
                  <dgm:constr type="h" for="ch" forName="picture2" refType="h" fact="0.1218"/>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511"/>
                  <dgm:constr type="t" for="ch" forName="parTx3" refType="h" fact="0.673"/>
                  <dgm:constr type="w" for="ch" forName="parTx3" refType="w" fact="0.2101"/>
                  <dgm:constr type="h" for="ch" forName="parTx3" refType="h" fact="0.0704"/>
                  <dgm:constr type="ctrX" for="ch" forName="picture3" refType="w" fact="0.5415"/>
                  <dgm:constr type="ctrY" for="ch" forName="picture3" refType="h" fact="0.6644"/>
                  <dgm:constr type="w" for="ch" forName="picture3" refType="w" fact="0.0974"/>
                  <dgm:constr type="h" for="ch" forName="picture3" refType="h" fact="0.1218"/>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6132"/>
                  <dgm:constr type="t" for="ch" forName="parTx4" refType="h" fact="0.538"/>
                  <dgm:constr type="w" for="ch" forName="parTx4" refType="w" fact="0.2101"/>
                  <dgm:constr type="h" for="ch" forName="parTx4" refType="h" fact="0.0704"/>
                  <dgm:constr type="ctrX" for="ch" forName="picture4" refType="w" fact="0.6037"/>
                  <dgm:constr type="ctrY" for="ch" forName="picture4" refType="h" fact="0.5294"/>
                  <dgm:constr type="w" for="ch" forName="picture4" refType="w" fact="0.0974"/>
                  <dgm:constr type="h" for="ch" forName="picture4" refType="h" fact="0.1218"/>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576"/>
                  <dgm:constr type="t" for="ch" forName="parTx5" refType="h" fact="0.3951"/>
                  <dgm:constr type="w" for="ch" forName="parTx5" refType="w" fact="0.2101"/>
                  <dgm:constr type="h" for="ch" forName="parTx5" refType="h" fact="0.0704"/>
                  <dgm:constr type="ctrX" for="ch" forName="picture5" refType="w" fact="0.648"/>
                  <dgm:constr type="ctrY" for="ch" forName="picture5" refType="h" fact="0.3864"/>
                  <dgm:constr type="w" for="ch" forName="picture5" refType="w" fact="0.0974"/>
                  <dgm:constr type="h" for="ch" forName="picture5" refType="h" fact="0.1218"/>
                  <dgm:constr type="l" for="ch" forName="desTx5" refType="r" refFor="ch" refForName="parTx5"/>
                  <dgm:constr type="r" for="ch" forName="desTx5" refType="w"/>
                  <dgm:constr type="t" for="ch" forName="desTx5" refType="t" refFor="ch" refForName="parTx5"/>
                  <dgm:constr type="h" for="ch" forName="desTx5" refType="h" refFor="ch" refForName="parTx5"/>
                  <dgm:constr type="l" for="ch" forName="parTx6" refType="w" fact="0.6828"/>
                  <dgm:constr type="t" for="ch" forName="parTx6" refType="h" fact="0.2531"/>
                  <dgm:constr type="w" for="ch" forName="parTx6" refType="w" fact="0.2101"/>
                  <dgm:constr type="h" for="ch" forName="parTx6" refType="h" fact="0.0704"/>
                  <dgm:constr type="ctrX" for="ch" forName="picture6" refType="w" fact="0.6733"/>
                  <dgm:constr type="ctrY" for="ch" forName="picture6" refType="h" fact="0.2444"/>
                  <dgm:constr type="w" for="ch" forName="picture6" refType="w" fact="0.0974"/>
                  <dgm:constr type="h" for="ch" forName="picture6" refType="h" fact="0.1218"/>
                  <dgm:constr type="l" for="ch" forName="desTx6" refType="r" refFor="ch" refForName="parTx6"/>
                  <dgm:constr type="r" for="ch" forName="desTx6" refType="w"/>
                  <dgm:constr type="t" for="ch" forName="desTx6" refType="t" refFor="ch" refForName="parTx6"/>
                  <dgm:constr type="h" for="ch" forName="desTx6" refType="h" refFor="ch" refForName="parTx6"/>
                  <dgm:constr type="l" for="ch" forName="parTx7" refType="w" fact="0.6966"/>
                  <dgm:constr type="t" for="ch" forName="parTx7" refType="h" fact="0.1162"/>
                  <dgm:constr type="w" for="ch" forName="parTx7" refType="w" fact="0.2101"/>
                  <dgm:constr type="h" for="ch" forName="parTx7" refType="h" fact="0.0704"/>
                  <dgm:constr type="ctrX" for="ch" forName="picture7" refType="w" fact="0.6871"/>
                  <dgm:constr type="ctrY" for="ch" forName="picture7" refType="h" fact="0.1075"/>
                  <dgm:constr type="w" for="ch" forName="picture7" refType="w" fact="0.0974"/>
                  <dgm:constr type="h" for="ch" forName="picture7" refType="h" fact="0.1218"/>
                  <dgm:constr type="l" for="ch" forName="desTx7" refType="r" refFor="ch" refForName="parTx7"/>
                  <dgm:constr type="r" for="ch" forName="desTx7" refType="w"/>
                  <dgm:constr type="t" for="ch" forName="desTx7" refType="t" refFor="ch" refForName="parTx7"/>
                  <dgm:constr type="h" for="ch" forName="desTx7" refType="h" refFor="ch" refForName="parTx7"/>
                </dgm:constrLst>
              </dgm:if>
              <dgm:else name="Name67">
                <dgm:alg type="composite">
                  <dgm:param type="ar" val="1.096"/>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userD" refType="w" fact="0.0111"/>
                  <dgm:constr type="ctrX" for="ch" forName="dot1" refType="w" fact="0.4459"/>
                  <dgm:constr type="ctrY" for="ch" forName="dot1" refType="h" fact="0.8342"/>
                  <dgm:constr type="w" for="ch" forName="dot1" refType="userD"/>
                  <dgm:constr type="h" for="ch" forName="dot1" refType="userD"/>
                  <dgm:constr type="ctrX" for="ch" forName="dot2" refType="w" fact="0.4244"/>
                  <dgm:constr type="ctrY" for="ch" forName="dot2" refType="h" fact="0.8448"/>
                  <dgm:constr type="w" for="ch" forName="dot2" refType="userD"/>
                  <dgm:constr type="h" for="ch" forName="dot2" refType="userD"/>
                  <dgm:constr type="ctrX" for="ch" forName="dot3" refType="w" fact="0.4026"/>
                  <dgm:constr type="ctrY" for="ch" forName="dot3" refType="h" fact="0.8539"/>
                  <dgm:constr type="w" for="ch" forName="dot3" refType="userD"/>
                  <dgm:constr type="h" for="ch" forName="dot3" refType="userD"/>
                  <dgm:constr type="ctrX" for="ch" forName="dot4" refType="w" fact="0.3806"/>
                  <dgm:constr type="ctrY" for="ch" forName="dot4" refType="h" fact="0.8615"/>
                  <dgm:constr type="w" for="ch" forName="dot4" refType="userD"/>
                  <dgm:constr type="h" for="ch" forName="dot4" refType="userD"/>
                  <dgm:constr type="ctrX" for="ch" forName="dot5" refType="w" fact="0.3584"/>
                  <dgm:constr type="ctrY" for="ch" forName="dot5" refType="h" fact="0.8676"/>
                  <dgm:constr type="w" for="ch" forName="dot5" refType="userD"/>
                  <dgm:constr type="h" for="ch" forName="dot5" refType="userD"/>
                  <dgm:constr type="ctrX" for="ch" forName="dot6" refType="w" fact="0.5803"/>
                  <dgm:constr type="ctrY" for="ch" forName="dot6" refType="h" fact="0.7255"/>
                  <dgm:constr type="w" for="ch" forName="dot6" refType="userD"/>
                  <dgm:constr type="h" for="ch" forName="dot6" refType="userD"/>
                  <dgm:constr type="ctrX" for="ch" forName="dot7" refType="w" fact="0.5618"/>
                  <dgm:constr type="ctrY" for="ch" forName="dot7" refType="h" fact="0.7454"/>
                  <dgm:constr type="w" for="ch" forName="dot7" refType="userD"/>
                  <dgm:constr type="h" for="ch" forName="dot7" refType="userD"/>
                  <dgm:constr type="ctrX" for="ch" forName="dot8" refType="w" fact="0.6656"/>
                  <dgm:constr type="ctrY" for="ch" forName="dot8" refType="h" fact="0.6026"/>
                  <dgm:constr type="w" for="ch" forName="dot8" refType="userD"/>
                  <dgm:constr type="h" for="ch" forName="dot8" refType="userD"/>
                  <dgm:constr type="ctrX" for="ch" forName="dot9" refType="w" fact="0.7266"/>
                  <dgm:constr type="ctrY" for="ch" forName="dot9" refType="h" fact="0.4632"/>
                  <dgm:constr type="w" for="ch" forName="dot9" refType="userD"/>
                  <dgm:constr type="h" for="ch" forName="dot9" refType="userD"/>
                  <dgm:constr type="ctrX" for="ch" forName="dot10" refType="w" fact="0.7643"/>
                  <dgm:constr type="ctrY" for="ch" forName="dot10" refType="h" fact="0.3187"/>
                  <dgm:constr type="w" for="ch" forName="dot10" refType="userD"/>
                  <dgm:constr type="h" for="ch" forName="dot10" refType="userD"/>
                  <dgm:constr type="ctrX" for="ch" forName="dot11" refType="w" fact="0.7816"/>
                  <dgm:constr type="ctrY" for="ch" forName="dot11" refType="h" fact="0.1763"/>
                  <dgm:constr type="w" for="ch" forName="dot11" refType="userD"/>
                  <dgm:constr type="h" for="ch" forName="dot11" refType="userD"/>
                  <dgm:constr type="ctrX" for="ch" forName="dotArrow1" refType="w" fact="0.7558"/>
                  <dgm:constr type="ctrY" for="ch" forName="dotArrow1" refType="h" fact="-0.0099"/>
                  <dgm:constr type="w" for="ch" forName="dotArrow1" refType="userD"/>
                  <dgm:constr type="h" for="ch" forName="dotArrow1" refType="userD"/>
                  <dgm:constr type="ctrX" for="ch" forName="dotArrow2" refType="w" fact="0.7725"/>
                  <dgm:constr type="ctrY" for="ch" forName="dotArrow2" refType="h" fact="-0.0239"/>
                  <dgm:constr type="w" for="ch" forName="dotArrow2" refType="userD"/>
                  <dgm:constr type="h" for="ch" forName="dotArrow2" refType="userD"/>
                  <dgm:constr type="ctrX" for="ch" forName="dotArrow3" refType="w" fact="0.7892"/>
                  <dgm:constr type="ctrY" for="ch" forName="dotArrow3" refType="h" fact="-0.0378"/>
                  <dgm:constr type="w" for="ch" forName="dotArrow3" refType="userD"/>
                  <dgm:constr type="h" for="ch" forName="dotArrow3" refType="userD"/>
                  <dgm:constr type="ctrX" for="ch" forName="dotArrow4" refType="w" fact="0.8058"/>
                  <dgm:constr type="ctrY" for="ch" forName="dotArrow4" refType="h" fact="-0.0239"/>
                  <dgm:constr type="w" for="ch" forName="dotArrow4" refType="userD"/>
                  <dgm:constr type="h" for="ch" forName="dotArrow4" refType="userD"/>
                  <dgm:constr type="ctrX" for="ch" forName="dotArrow5" refType="w" fact="0.8225"/>
                  <dgm:constr type="ctrY" for="ch" forName="dotArrow5" refType="h" fact="-0.0099"/>
                  <dgm:constr type="w" for="ch" forName="dotArrow5" refType="userD"/>
                  <dgm:constr type="h" for="ch" forName="dotArrow5" refType="userD"/>
                  <dgm:constr type="ctrX" for="ch" forName="dotArrow6" refType="w" fact="0.7892"/>
                  <dgm:constr type="ctrY" for="ch" forName="dotArrow6" refType="h" fact="-0.0084"/>
                  <dgm:constr type="w" for="ch" forName="dotArrow6" refType="userD"/>
                  <dgm:constr type="h" for="ch" forName="dotArrow6" refType="userD"/>
                  <dgm:constr type="ctrX" for="ch" forName="dotArrow7" refType="w" fact="0.7892"/>
                  <dgm:constr type="ctrY" for="ch" forName="dotArrow7" refType="h" fact="0.0211"/>
                  <dgm:constr type="w" for="ch" forName="dotArrow7" refType="userD"/>
                  <dgm:constr type="h" for="ch" forName="dotArrow7" refType="userD"/>
                  <dgm:constr type="l" for="ch" forName="parTx1" refType="w" fact="0.2915"/>
                  <dgm:constr type="t" for="ch" forName="parTx1" refType="h" fact="0.8845"/>
                  <dgm:constr type="w" for="ch" forName="parTx1" refType="w" fact="0.2396"/>
                  <dgm:constr type="h" for="ch" forName="parTx1" refType="h" fact="0.0704"/>
                  <dgm:constr type="ctrX" for="ch" forName="picture1" refType="w" fact="0.2806"/>
                  <dgm:constr type="ctrY" for="ch" forName="picture1" refType="h" fact="0.8769"/>
                  <dgm:constr type="w" for="ch" forName="picture1" refType="w" fact="0.1111"/>
                  <dgm:constr type="h" for="ch" forName="picture1" refType="h" fact="0.1218"/>
                  <dgm:constr type="l" for="ch" forName="parTx2" refType="w" fact="0.5172"/>
                  <dgm:constr type="t" for="ch" forName="parTx2" refType="h" fact="0.7946"/>
                  <dgm:constr type="w" for="ch" forName="parTx2" refType="w" fact="0.2396"/>
                  <dgm:constr type="h" for="ch" forName="parTx2" refType="h" fact="0.0704"/>
                  <dgm:constr type="ctrX" for="ch" forName="picture2" refType="w" fact="0.5063"/>
                  <dgm:constr type="ctrY" for="ch" forName="picture2" refType="h" fact="0.787"/>
                  <dgm:constr type="w" for="ch" forName="picture2" refType="w" fact="0.1111"/>
                  <dgm:constr type="h" for="ch" forName="picture2" refType="h" fact="0.1218"/>
                  <dgm:constr type="l" for="ch" forName="parTx3" refType="w" fact="0.6285"/>
                  <dgm:constr type="t" for="ch" forName="parTx3" refType="h" fact="0.672"/>
                  <dgm:constr type="w" for="ch" forName="parTx3" refType="w" fact="0.2396"/>
                  <dgm:constr type="h" for="ch" forName="parTx3" refType="h" fact="0.0704"/>
                  <dgm:constr type="ctrX" for="ch" forName="picture3" refType="w" fact="0.6176"/>
                  <dgm:constr type="ctrY" for="ch" forName="picture3" refType="h" fact="0.6644"/>
                  <dgm:constr type="w" for="ch" forName="picture3" refType="w" fact="0.1111"/>
                  <dgm:constr type="h" for="ch" forName="picture3" refType="h" fact="0.1218"/>
                  <dgm:constr type="l" for="ch" forName="parTx4" refType="w" fact="0.6994"/>
                  <dgm:constr type="t" for="ch" forName="parTx4" refType="h" fact="0.5369"/>
                  <dgm:constr type="w" for="ch" forName="parTx4" refType="w" fact="0.2396"/>
                  <dgm:constr type="h" for="ch" forName="parTx4" refType="h" fact="0.0704"/>
                  <dgm:constr type="ctrX" for="ch" forName="picture4" refType="w" fact="0.6885"/>
                  <dgm:constr type="ctrY" for="ch" forName="picture4" refType="h" fact="0.5294"/>
                  <dgm:constr type="w" for="ch" forName="picture4" refType="w" fact="0.1111"/>
                  <dgm:constr type="h" for="ch" forName="picture4" refType="h" fact="0.1218"/>
                  <dgm:constr type="l" for="ch" forName="parTx5" refType="w" fact="0.75"/>
                  <dgm:constr type="t" for="ch" forName="parTx5" refType="h" fact="0.394"/>
                  <dgm:constr type="w" for="ch" forName="parTx5" refType="w" fact="0.2396"/>
                  <dgm:constr type="h" for="ch" forName="parTx5" refType="h" fact="0.0704"/>
                  <dgm:constr type="ctrX" for="ch" forName="picture5" refType="w" fact="0.7391"/>
                  <dgm:constr type="ctrY" for="ch" forName="picture5" refType="h" fact="0.3864"/>
                  <dgm:constr type="w" for="ch" forName="picture5" refType="w" fact="0.1111"/>
                  <dgm:constr type="h" for="ch" forName="picture5" refType="h" fact="0.1218"/>
                  <dgm:constr type="l" for="ch" forName="parTx6" refType="w" fact="0.7788"/>
                  <dgm:constr type="t" for="ch" forName="parTx6" refType="h" fact="0.252"/>
                  <dgm:constr type="w" for="ch" forName="parTx6" refType="w" fact="0.2396"/>
                  <dgm:constr type="h" for="ch" forName="parTx6" refType="h" fact="0.0704"/>
                  <dgm:constr type="ctrX" for="ch" forName="picture6" refType="w" fact="0.7679"/>
                  <dgm:constr type="ctrY" for="ch" forName="picture6" refType="h" fact="0.2444"/>
                  <dgm:constr type="w" for="ch" forName="picture6" refType="w" fact="0.1111"/>
                  <dgm:constr type="h" for="ch" forName="picture6" refType="h" fact="0.1218"/>
                  <dgm:constr type="l" for="ch" forName="parTx7" refType="w" fact="0.7945"/>
                  <dgm:constr type="t" for="ch" forName="parTx7" refType="h" fact="0.1151"/>
                  <dgm:constr type="w" for="ch" forName="parTx7" refType="w" fact="0.2396"/>
                  <dgm:constr type="h" for="ch" forName="parTx7" refType="h" fact="0.0704"/>
                  <dgm:constr type="ctrX" for="ch" forName="picture7" refType="w" fact="0.7836"/>
                  <dgm:constr type="ctrY" for="ch" forName="picture7" refType="h" fact="0.1075"/>
                  <dgm:constr type="w" for="ch" forName="picture7" refType="w" fact="0.1111"/>
                  <dgm:constr type="h" for="ch" forName="picture7" refType="h" fact="0.1218"/>
                </dgm:constrLst>
              </dgm:else>
            </dgm:choose>
          </dgm:if>
          <dgm:else name="Name68">
            <dgm:choose name="Name69">
              <dgm:if name="Name70" axis="des" func="maxDepth" op="gt" val="1">
                <dgm:alg type="composite">
                  <dgm:param type="ar" val="1.2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primFontSz" for="ch" forName="desTx7" refType="primFontSz" refFor="ch" refForName="desTx1" op="equ"/>
                  <dgm:constr type="userD" refType="w" fact="0.0097"/>
                  <dgm:constr type="ctrX" for="ch" forName="dot1" refType="w" fact="0.6091"/>
                  <dgm:constr type="ctrY" for="ch" forName="dot1" refType="h" fact="0.8342"/>
                  <dgm:constr type="w" for="ch" forName="dot1" refType="userD"/>
                  <dgm:constr type="h" for="ch" forName="dot1" refType="userD"/>
                  <dgm:constr type="ctrX" for="ch" forName="dot2" refType="w" fact="0.6279"/>
                  <dgm:constr type="ctrY" for="ch" forName="dot2" refType="h" fact="0.8448"/>
                  <dgm:constr type="w" for="ch" forName="dot2" refType="userD"/>
                  <dgm:constr type="h" for="ch" forName="dot2" refType="userD"/>
                  <dgm:constr type="ctrX" for="ch" forName="dot3" refType="w" fact="0.647"/>
                  <dgm:constr type="ctrY" for="ch" forName="dot3" refType="h" fact="0.8539"/>
                  <dgm:constr type="w" for="ch" forName="dot3" refType="userD"/>
                  <dgm:constr type="h" for="ch" forName="dot3" refType="userD"/>
                  <dgm:constr type="ctrX" for="ch" forName="dot4" refType="w" fact="0.6663"/>
                  <dgm:constr type="ctrY" for="ch" forName="dot4" refType="h" fact="0.8615"/>
                  <dgm:constr type="w" for="ch" forName="dot4" refType="userD"/>
                  <dgm:constr type="h" for="ch" forName="dot4" refType="userD"/>
                  <dgm:constr type="ctrX" for="ch" forName="dot5" refType="w" fact="0.6858"/>
                  <dgm:constr type="ctrY" for="ch" forName="dot5" refType="h" fact="0.8676"/>
                  <dgm:constr type="w" for="ch" forName="dot5" refType="userD"/>
                  <dgm:constr type="h" for="ch" forName="dot5" refType="userD"/>
                  <dgm:constr type="ctrX" for="ch" forName="dot6" refType="w" fact="0.4912"/>
                  <dgm:constr type="ctrY" for="ch" forName="dot6" refType="h" fact="0.7255"/>
                  <dgm:constr type="w" for="ch" forName="dot6" refType="userD"/>
                  <dgm:constr type="h" for="ch" forName="dot6" refType="userD"/>
                  <dgm:constr type="ctrX" for="ch" forName="dot7" refType="w" fact="0.5074"/>
                  <dgm:constr type="ctrY" for="ch" forName="dot7" refType="h" fact="0.7454"/>
                  <dgm:constr type="w" for="ch" forName="dot7" refType="userD"/>
                  <dgm:constr type="h" for="ch" forName="dot7" refType="userD"/>
                  <dgm:constr type="ctrX" for="ch" forName="dot8" refType="w" fact="0.4164"/>
                  <dgm:constr type="ctrY" for="ch" forName="dot8" refType="h" fact="0.6026"/>
                  <dgm:constr type="w" for="ch" forName="dot8" refType="userD"/>
                  <dgm:constr type="h" for="ch" forName="dot8" refType="userD"/>
                  <dgm:constr type="ctrX" for="ch" forName="dot9" refType="w" fact="0.3629"/>
                  <dgm:constr type="ctrY" for="ch" forName="dot9" refType="h" fact="0.4632"/>
                  <dgm:constr type="w" for="ch" forName="dot9" refType="userD"/>
                  <dgm:constr type="h" for="ch" forName="dot9" refType="userD"/>
                  <dgm:constr type="ctrX" for="ch" forName="dot10" refType="w" fact="0.3299"/>
                  <dgm:constr type="ctrY" for="ch" forName="dot10" refType="h" fact="0.3187"/>
                  <dgm:constr type="w" for="ch" forName="dot10" refType="userD"/>
                  <dgm:constr type="h" for="ch" forName="dot10" refType="userD"/>
                  <dgm:constr type="ctrX" for="ch" forName="dot11" refType="w" fact="0.3147"/>
                  <dgm:constr type="ctrY" for="ch" forName="dot11" refType="h" fact="0.1763"/>
                  <dgm:constr type="w" for="ch" forName="dot11" refType="userD"/>
                  <dgm:constr type="h" for="ch" forName="dot11" refType="userD"/>
                  <dgm:constr type="ctrX" for="ch" forName="dotArrow1" refType="w" fact="0.3373"/>
                  <dgm:constr type="ctrY" for="ch" forName="dotArrow1" refType="h" fact="-0.0099"/>
                  <dgm:constr type="w" for="ch" forName="dotArrow1" refType="userD"/>
                  <dgm:constr type="h" for="ch" forName="dotArrow1" refType="userD"/>
                  <dgm:constr type="ctrX" for="ch" forName="dotArrow2" refType="w" fact="0.3227"/>
                  <dgm:constr type="ctrY" for="ch" forName="dotArrow2" refType="h" fact="-0.0239"/>
                  <dgm:constr type="w" for="ch" forName="dotArrow2" refType="userD"/>
                  <dgm:constr type="h" for="ch" forName="dotArrow2" refType="userD"/>
                  <dgm:constr type="ctrX" for="ch" forName="dotArrow3" refType="w" fact="0.3081"/>
                  <dgm:constr type="ctrY" for="ch" forName="dotArrow3" refType="h" fact="-0.0378"/>
                  <dgm:constr type="w" for="ch" forName="dotArrow3" refType="userD"/>
                  <dgm:constr type="h" for="ch" forName="dotArrow3" refType="userD"/>
                  <dgm:constr type="ctrX" for="ch" forName="dotArrow4" refType="w" fact="0.2935"/>
                  <dgm:constr type="ctrY" for="ch" forName="dotArrow4" refType="h" fact="-0.0239"/>
                  <dgm:constr type="w" for="ch" forName="dotArrow4" refType="userD"/>
                  <dgm:constr type="h" for="ch" forName="dotArrow4" refType="userD"/>
                  <dgm:constr type="ctrX" for="ch" forName="dotArrow5" refType="w" fact="0.2788"/>
                  <dgm:constr type="ctrY" for="ch" forName="dotArrow5" refType="h" fact="-0.0099"/>
                  <dgm:constr type="w" for="ch" forName="dotArrow5" refType="userD"/>
                  <dgm:constr type="h" for="ch" forName="dotArrow5" refType="userD"/>
                  <dgm:constr type="ctrX" for="ch" forName="dotArrow6" refType="w" fact="0.3081"/>
                  <dgm:constr type="ctrY" for="ch" forName="dotArrow6" refType="h" fact="-0.0084"/>
                  <dgm:constr type="w" for="ch" forName="dotArrow6" refType="userD"/>
                  <dgm:constr type="h" for="ch" forName="dotArrow6" refType="userD"/>
                  <dgm:constr type="ctrX" for="ch" forName="dotArrow7" refType="w" fact="0.3081"/>
                  <dgm:constr type="ctrY" for="ch" forName="dotArrow7" refType="h" fact="0.0211"/>
                  <dgm:constr type="w" for="ch" forName="dotArrow7" refType="userD"/>
                  <dgm:constr type="h" for="ch" forName="dotArrow7" refType="userD"/>
                  <dgm:constr type="r" for="ch" forName="parTx1" refType="w" fact="0.7444"/>
                  <dgm:constr type="t" for="ch" forName="parTx1" refType="h" fact="0.8856"/>
                  <dgm:constr type="w" for="ch" forName="parTx1" refType="w" fact="0.2101"/>
                  <dgm:constr type="h" for="ch" forName="parTx1" refType="h" fact="0.0704"/>
                  <dgm:constr type="ctrX" for="ch" forName="picture1" refType="w" fact="0.754"/>
                  <dgm:constr type="ctrY" for="ch" forName="picture1" refType="h" fact="0.8769"/>
                  <dgm:constr type="w" for="ch" forName="picture1" refType="w" fact="0.0974"/>
                  <dgm:constr type="h" for="ch" forName="picture1" refType="h" fact="0.1218"/>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465"/>
                  <dgm:constr type="t" for="ch" forName="parTx2" refType="h" fact="0.7956"/>
                  <dgm:constr type="w" for="ch" forName="parTx2" refType="w" fact="0.2101"/>
                  <dgm:constr type="h" for="ch" forName="parTx2" refType="h" fact="0.0704"/>
                  <dgm:constr type="ctrX" for="ch" forName="picture2" refType="w" fact="0.5561"/>
                  <dgm:constr type="ctrY" for="ch" forName="picture2" refType="h" fact="0.787"/>
                  <dgm:constr type="w" for="ch" forName="picture2" refType="w" fact="0.0974"/>
                  <dgm:constr type="h" for="ch" forName="picture2" refType="h" fact="0.1218"/>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489"/>
                  <dgm:constr type="t" for="ch" forName="parTx3" refType="h" fact="0.673"/>
                  <dgm:constr type="w" for="ch" forName="parTx3" refType="w" fact="0.2101"/>
                  <dgm:constr type="h" for="ch" forName="parTx3" refType="h" fact="0.0704"/>
                  <dgm:constr type="ctrX" for="ch" forName="picture3" refType="w" fact="0.4585"/>
                  <dgm:constr type="ctrY" for="ch" forName="picture3" refType="h" fact="0.6644"/>
                  <dgm:constr type="w" for="ch" forName="picture3" refType="w" fact="0.0974"/>
                  <dgm:constr type="h" for="ch" forName="picture3" refType="h" fact="0.1218"/>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3868"/>
                  <dgm:constr type="t" for="ch" forName="parTx4" refType="h" fact="0.538"/>
                  <dgm:constr type="w" for="ch" forName="parTx4" refType="w" fact="0.2101"/>
                  <dgm:constr type="h" for="ch" forName="parTx4" refType="h" fact="0.0704"/>
                  <dgm:constr type="ctrX" for="ch" forName="picture4" refType="w" fact="0.3963"/>
                  <dgm:constr type="ctrY" for="ch" forName="picture4" refType="h" fact="0.5294"/>
                  <dgm:constr type="w" for="ch" forName="picture4" refType="w" fact="0.0974"/>
                  <dgm:constr type="h" for="ch" forName="picture4" refType="h" fact="0.1218"/>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424"/>
                  <dgm:constr type="t" for="ch" forName="parTx5" refType="h" fact="0.3951"/>
                  <dgm:constr type="w" for="ch" forName="parTx5" refType="w" fact="0.2101"/>
                  <dgm:constr type="h" for="ch" forName="parTx5" refType="h" fact="0.0704"/>
                  <dgm:constr type="ctrX" for="ch" forName="picture5" refType="w" fact="0.352"/>
                  <dgm:constr type="ctrY" for="ch" forName="picture5" refType="h" fact="0.3864"/>
                  <dgm:constr type="w" for="ch" forName="picture5" refType="w" fact="0.0974"/>
                  <dgm:constr type="h" for="ch" forName="picture5" refType="h" fact="0.1218"/>
                  <dgm:constr type="r" for="ch" forName="desTx5" refType="l" refFor="ch" refForName="parTx5"/>
                  <dgm:constr type="l" for="ch" forName="desTx5"/>
                  <dgm:constr type="t" for="ch" forName="desTx5" refType="t" refFor="ch" refForName="parTx5"/>
                  <dgm:constr type="h" for="ch" forName="desTx5" refType="h" refFor="ch" refForName="parTx5"/>
                  <dgm:constr type="r" for="ch" forName="parTx6" refType="w" fact="0.3172"/>
                  <dgm:constr type="t" for="ch" forName="parTx6" refType="h" fact="0.2531"/>
                  <dgm:constr type="w" for="ch" forName="parTx6" refType="w" fact="0.2101"/>
                  <dgm:constr type="h" for="ch" forName="parTx6" refType="h" fact="0.0704"/>
                  <dgm:constr type="ctrX" for="ch" forName="picture6" refType="w" fact="0.3267"/>
                  <dgm:constr type="ctrY" for="ch" forName="picture6" refType="h" fact="0.2444"/>
                  <dgm:constr type="w" for="ch" forName="picture6" refType="w" fact="0.0974"/>
                  <dgm:constr type="h" for="ch" forName="picture6" refType="h" fact="0.1218"/>
                  <dgm:constr type="r" for="ch" forName="desTx6" refType="l" refFor="ch" refForName="parTx6"/>
                  <dgm:constr type="l" for="ch" forName="desTx6"/>
                  <dgm:constr type="t" for="ch" forName="desTx6" refType="t" refFor="ch" refForName="parTx6"/>
                  <dgm:constr type="h" for="ch" forName="desTx6" refType="h" refFor="ch" refForName="parTx6"/>
                  <dgm:constr type="r" for="ch" forName="parTx7" refType="w" fact="0.3034"/>
                  <dgm:constr type="t" for="ch" forName="parTx7" refType="h" fact="0.1162"/>
                  <dgm:constr type="w" for="ch" forName="parTx7" refType="w" fact="0.2101"/>
                  <dgm:constr type="h" for="ch" forName="parTx7" refType="h" fact="0.0704"/>
                  <dgm:constr type="ctrX" for="ch" forName="picture7" refType="w" fact="0.3129"/>
                  <dgm:constr type="ctrY" for="ch" forName="picture7" refType="h" fact="0.1075"/>
                  <dgm:constr type="w" for="ch" forName="picture7" refType="w" fact="0.0974"/>
                  <dgm:constr type="h" for="ch" forName="picture7" refType="h" fact="0.1218"/>
                  <dgm:constr type="r" for="ch" forName="desTx7" refType="l" refFor="ch" refForName="parTx7"/>
                  <dgm:constr type="l" for="ch" forName="desTx7"/>
                  <dgm:constr type="t" for="ch" forName="desTx7" refType="t" refFor="ch" refForName="parTx7"/>
                  <dgm:constr type="h" for="ch" forName="desTx7" refType="h" refFor="ch" refForName="parTx7"/>
                </dgm:constrLst>
              </dgm:if>
              <dgm:else name="Name71">
                <dgm:alg type="composite">
                  <dgm:param type="ar" val="1.096"/>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userD" refType="w" fact="0.0111"/>
                  <dgm:constr type="ctrX" for="ch" forName="dot1" refType="w" fact="0.5541"/>
                  <dgm:constr type="ctrY" for="ch" forName="dot1" refType="h" fact="0.8342"/>
                  <dgm:constr type="w" for="ch" forName="dot1" refType="userD"/>
                  <dgm:constr type="h" for="ch" forName="dot1" refType="userD"/>
                  <dgm:constr type="ctrX" for="ch" forName="dot2" refType="w" fact="0.5756"/>
                  <dgm:constr type="ctrY" for="ch" forName="dot2" refType="h" fact="0.8448"/>
                  <dgm:constr type="w" for="ch" forName="dot2" refType="userD"/>
                  <dgm:constr type="h" for="ch" forName="dot2" refType="userD"/>
                  <dgm:constr type="ctrX" for="ch" forName="dot3" refType="w" fact="0.5974"/>
                  <dgm:constr type="ctrY" for="ch" forName="dot3" refType="h" fact="0.8539"/>
                  <dgm:constr type="w" for="ch" forName="dot3" refType="userD"/>
                  <dgm:constr type="h" for="ch" forName="dot3" refType="userD"/>
                  <dgm:constr type="ctrX" for="ch" forName="dot4" refType="w" fact="0.6194"/>
                  <dgm:constr type="ctrY" for="ch" forName="dot4" refType="h" fact="0.8615"/>
                  <dgm:constr type="w" for="ch" forName="dot4" refType="userD"/>
                  <dgm:constr type="h" for="ch" forName="dot4" refType="userD"/>
                  <dgm:constr type="ctrX" for="ch" forName="dot5" refType="w" fact="0.6416"/>
                  <dgm:constr type="ctrY" for="ch" forName="dot5" refType="h" fact="0.8676"/>
                  <dgm:constr type="w" for="ch" forName="dot5" refType="userD"/>
                  <dgm:constr type="h" for="ch" forName="dot5" refType="userD"/>
                  <dgm:constr type="ctrX" for="ch" forName="dot6" refType="w" fact="0.4197"/>
                  <dgm:constr type="ctrY" for="ch" forName="dot6" refType="h" fact="0.7255"/>
                  <dgm:constr type="w" for="ch" forName="dot6" refType="userD"/>
                  <dgm:constr type="h" for="ch" forName="dot6" refType="userD"/>
                  <dgm:constr type="ctrX" for="ch" forName="dot7" refType="w" fact="0.4382"/>
                  <dgm:constr type="ctrY" for="ch" forName="dot7" refType="h" fact="0.7454"/>
                  <dgm:constr type="w" for="ch" forName="dot7" refType="userD"/>
                  <dgm:constr type="h" for="ch" forName="dot7" refType="userD"/>
                  <dgm:constr type="ctrX" for="ch" forName="dot8" refType="w" fact="0.3344"/>
                  <dgm:constr type="ctrY" for="ch" forName="dot8" refType="h" fact="0.6026"/>
                  <dgm:constr type="w" for="ch" forName="dot8" refType="userD"/>
                  <dgm:constr type="h" for="ch" forName="dot8" refType="userD"/>
                  <dgm:constr type="ctrX" for="ch" forName="dot9" refType="w" fact="0.2734"/>
                  <dgm:constr type="ctrY" for="ch" forName="dot9" refType="h" fact="0.4632"/>
                  <dgm:constr type="w" for="ch" forName="dot9" refType="userD"/>
                  <dgm:constr type="h" for="ch" forName="dot9" refType="userD"/>
                  <dgm:constr type="ctrX" for="ch" forName="dot10" refType="w" fact="0.2357"/>
                  <dgm:constr type="ctrY" for="ch" forName="dot10" refType="h" fact="0.3187"/>
                  <dgm:constr type="w" for="ch" forName="dot10" refType="userD"/>
                  <dgm:constr type="h" for="ch" forName="dot10" refType="userD"/>
                  <dgm:constr type="ctrX" for="ch" forName="dot11" refType="w" fact="0.2184"/>
                  <dgm:constr type="ctrY" for="ch" forName="dot11" refType="h" fact="0.1763"/>
                  <dgm:constr type="w" for="ch" forName="dot11" refType="userD"/>
                  <dgm:constr type="h" for="ch" forName="dot11" refType="userD"/>
                  <dgm:constr type="ctrX" for="ch" forName="dotArrow1" refType="w" fact="0.2442"/>
                  <dgm:constr type="ctrY" for="ch" forName="dotArrow1" refType="h" fact="-0.0099"/>
                  <dgm:constr type="w" for="ch" forName="dotArrow1" refType="userD"/>
                  <dgm:constr type="h" for="ch" forName="dotArrow1" refType="userD"/>
                  <dgm:constr type="ctrX" for="ch" forName="dotArrow2" refType="w" fact="0.2275"/>
                  <dgm:constr type="ctrY" for="ch" forName="dotArrow2" refType="h" fact="-0.0239"/>
                  <dgm:constr type="w" for="ch" forName="dotArrow2" refType="userD"/>
                  <dgm:constr type="h" for="ch" forName="dotArrow2" refType="userD"/>
                  <dgm:constr type="ctrX" for="ch" forName="dotArrow3" refType="w" fact="0.2108"/>
                  <dgm:constr type="ctrY" for="ch" forName="dotArrow3" refType="h" fact="-0.0378"/>
                  <dgm:constr type="w" for="ch" forName="dotArrow3" refType="userD"/>
                  <dgm:constr type="h" for="ch" forName="dotArrow3" refType="userD"/>
                  <dgm:constr type="ctrX" for="ch" forName="dotArrow4" refType="w" fact="0.1942"/>
                  <dgm:constr type="ctrY" for="ch" forName="dotArrow4" refType="h" fact="-0.0239"/>
                  <dgm:constr type="w" for="ch" forName="dotArrow4" refType="userD"/>
                  <dgm:constr type="h" for="ch" forName="dotArrow4" refType="userD"/>
                  <dgm:constr type="ctrX" for="ch" forName="dotArrow5" refType="w" fact="0.1775"/>
                  <dgm:constr type="ctrY" for="ch" forName="dotArrow5" refType="h" fact="-0.0099"/>
                  <dgm:constr type="w" for="ch" forName="dotArrow5" refType="userD"/>
                  <dgm:constr type="h" for="ch" forName="dotArrow5" refType="userD"/>
                  <dgm:constr type="ctrX" for="ch" forName="dotArrow6" refType="w" fact="0.2108"/>
                  <dgm:constr type="ctrY" for="ch" forName="dotArrow6" refType="h" fact="-0.0084"/>
                  <dgm:constr type="w" for="ch" forName="dotArrow6" refType="userD"/>
                  <dgm:constr type="h" for="ch" forName="dotArrow6" refType="userD"/>
                  <dgm:constr type="ctrX" for="ch" forName="dotArrow7" refType="w" fact="0.2108"/>
                  <dgm:constr type="ctrY" for="ch" forName="dotArrow7" refType="h" fact="0.0211"/>
                  <dgm:constr type="w" for="ch" forName="dotArrow7" refType="userD"/>
                  <dgm:constr type="h" for="ch" forName="dotArrow7" refType="userD"/>
                  <dgm:constr type="r" for="ch" forName="parTx1" refType="w" fact="0.7085"/>
                  <dgm:constr type="t" for="ch" forName="parTx1" refType="h" fact="0.8845"/>
                  <dgm:constr type="w" for="ch" forName="parTx1" refType="w" fact="0.2396"/>
                  <dgm:constr type="h" for="ch" forName="parTx1" refType="h" fact="0.0704"/>
                  <dgm:constr type="ctrX" for="ch" forName="picture1" refType="w" fact="0.7194"/>
                  <dgm:constr type="ctrY" for="ch" forName="picture1" refType="h" fact="0.8769"/>
                  <dgm:constr type="w" for="ch" forName="picture1" refType="w" fact="0.1111"/>
                  <dgm:constr type="h" for="ch" forName="picture1" refType="h" fact="0.1218"/>
                  <dgm:constr type="r" for="ch" forName="parTx2" refType="w" fact="0.4828"/>
                  <dgm:constr type="t" for="ch" forName="parTx2" refType="h" fact="0.7946"/>
                  <dgm:constr type="w" for="ch" forName="parTx2" refType="w" fact="0.2396"/>
                  <dgm:constr type="h" for="ch" forName="parTx2" refType="h" fact="0.0704"/>
                  <dgm:constr type="ctrX" for="ch" forName="picture2" refType="w" fact="0.4937"/>
                  <dgm:constr type="ctrY" for="ch" forName="picture2" refType="h" fact="0.787"/>
                  <dgm:constr type="w" for="ch" forName="picture2" refType="w" fact="0.1111"/>
                  <dgm:constr type="h" for="ch" forName="picture2" refType="h" fact="0.1218"/>
                  <dgm:constr type="r" for="ch" forName="parTx3" refType="w" fact="0.3715"/>
                  <dgm:constr type="t" for="ch" forName="parTx3" refType="h" fact="0.672"/>
                  <dgm:constr type="w" for="ch" forName="parTx3" refType="w" fact="0.2396"/>
                  <dgm:constr type="h" for="ch" forName="parTx3" refType="h" fact="0.0704"/>
                  <dgm:constr type="ctrX" for="ch" forName="picture3" refType="w" fact="0.3824"/>
                  <dgm:constr type="ctrY" for="ch" forName="picture3" refType="h" fact="0.6644"/>
                  <dgm:constr type="w" for="ch" forName="picture3" refType="w" fact="0.1111"/>
                  <dgm:constr type="h" for="ch" forName="picture3" refType="h" fact="0.1218"/>
                  <dgm:constr type="r" for="ch" forName="parTx4" refType="w" fact="0.3006"/>
                  <dgm:constr type="t" for="ch" forName="parTx4" refType="h" fact="0.5369"/>
                  <dgm:constr type="w" for="ch" forName="parTx4" refType="w" fact="0.2396"/>
                  <dgm:constr type="h" for="ch" forName="parTx4" refType="h" fact="0.0704"/>
                  <dgm:constr type="ctrX" for="ch" forName="picture4" refType="w" fact="0.3115"/>
                  <dgm:constr type="ctrY" for="ch" forName="picture4" refType="h" fact="0.5294"/>
                  <dgm:constr type="w" for="ch" forName="picture4" refType="w" fact="0.1111"/>
                  <dgm:constr type="h" for="ch" forName="picture4" refType="h" fact="0.1218"/>
                  <dgm:constr type="r" for="ch" forName="parTx5" refType="w" fact="0.25"/>
                  <dgm:constr type="t" for="ch" forName="parTx5" refType="h" fact="0.394"/>
                  <dgm:constr type="w" for="ch" forName="parTx5" refType="w" fact="0.2396"/>
                  <dgm:constr type="h" for="ch" forName="parTx5" refType="h" fact="0.0704"/>
                  <dgm:constr type="ctrX" for="ch" forName="picture5" refType="w" fact="0.2609"/>
                  <dgm:constr type="ctrY" for="ch" forName="picture5" refType="h" fact="0.3864"/>
                  <dgm:constr type="w" for="ch" forName="picture5" refType="w" fact="0.1111"/>
                  <dgm:constr type="h" for="ch" forName="picture5" refType="h" fact="0.1218"/>
                  <dgm:constr type="r" for="ch" forName="parTx6" refType="w" fact="0.2212"/>
                  <dgm:constr type="t" for="ch" forName="parTx6" refType="h" fact="0.252"/>
                  <dgm:constr type="w" for="ch" forName="parTx6" refType="w" fact="0.2396"/>
                  <dgm:constr type="h" for="ch" forName="parTx6" refType="h" fact="0.0704"/>
                  <dgm:constr type="ctrX" for="ch" forName="picture6" refType="w" fact="0.2321"/>
                  <dgm:constr type="ctrY" for="ch" forName="picture6" refType="h" fact="0.2444"/>
                  <dgm:constr type="w" for="ch" forName="picture6" refType="w" fact="0.1111"/>
                  <dgm:constr type="h" for="ch" forName="picture6" refType="h" fact="0.1218"/>
                  <dgm:constr type="r" for="ch" forName="parTx7" refType="w" fact="0.2055"/>
                  <dgm:constr type="t" for="ch" forName="parTx7" refType="h" fact="0.1151"/>
                  <dgm:constr type="w" for="ch" forName="parTx7" refType="w" fact="0.2396"/>
                  <dgm:constr type="h" for="ch" forName="parTx7" refType="h" fact="0.0704"/>
                  <dgm:constr type="ctrX" for="ch" forName="picture7" refType="w" fact="0.2164"/>
                  <dgm:constr type="ctrY" for="ch" forName="picture7" refType="h" fact="0.1075"/>
                  <dgm:constr type="w" for="ch" forName="picture7" refType="w" fact="0.1111"/>
                  <dgm:constr type="h" for="ch" forName="picture7" refType="h" fact="0.1218"/>
                </dgm:constrLst>
              </dgm:else>
            </dgm:choose>
          </dgm:else>
        </dgm:choose>
      </dgm:else>
    </dgm:choose>
    <dgm:forEach name="wrapper" axis="self" ptType="parTrans">
      <dgm:forEach name="wrapper2" axis="self" ptType="sibTrans" st="2">
        <dgm:forEach name="imageRepeat" axis="self">
          <dgm:layoutNode name="imageRepeatNode" styleLbl="fgImgPlace1">
            <dgm:alg type="sp"/>
            <dgm:shape xmlns:r="http://schemas.openxmlformats.org/officeDocument/2006/relationships" type="ellipse" r:blip="" blipPhldr="1">
              <dgm:adjLst/>
            </dgm:shape>
            <dgm:presOf axis="self"/>
          </dgm:layoutNode>
        </dgm:forEach>
      </dgm:forEach>
    </dgm:forEach>
    <dgm:choose name="Name72">
      <dgm:if name="Name73" axis="ch" ptType="node" func="cnt" op="gte" val="2">
        <dgm:layoutNode name="dot1" styleLbl="alignNode1">
          <dgm:alg type="sp"/>
          <dgm:shape xmlns:r="http://schemas.openxmlformats.org/officeDocument/2006/relationships" type="ellipse" r:blip="">
            <dgm:adjLst/>
          </dgm:shape>
          <dgm:presOf/>
        </dgm:layoutNode>
        <dgm:layoutNode name="dot2" styleLbl="alignNode1">
          <dgm:alg type="sp"/>
          <dgm:shape xmlns:r="http://schemas.openxmlformats.org/officeDocument/2006/relationships" type="ellipse" r:blip="">
            <dgm:adjLst/>
          </dgm:shape>
          <dgm:presOf/>
        </dgm:layoutNode>
        <dgm:layoutNode name="dot3" styleLbl="alignNode1">
          <dgm:alg type="sp"/>
          <dgm:shape xmlns:r="http://schemas.openxmlformats.org/officeDocument/2006/relationships" type="ellipse" r:blip="">
            <dgm:adjLst/>
          </dgm:shape>
          <dgm:presOf/>
        </dgm:layoutNode>
      </dgm:if>
      <dgm:else name="Name74"/>
    </dgm:choose>
    <dgm:choose name="Name75">
      <dgm:if name="Name76" axis="ch" ptType="node" func="cnt" op="gte" val="3">
        <dgm:layoutNode name="dot4" styleLbl="alignNode1">
          <dgm:alg type="sp"/>
          <dgm:shape xmlns:r="http://schemas.openxmlformats.org/officeDocument/2006/relationships" type="ellipse" r:blip="">
            <dgm:adjLst/>
          </dgm:shape>
          <dgm:presOf/>
        </dgm:layoutNode>
        <dgm:layoutNode name="dot5" styleLbl="alignNode1">
          <dgm:alg type="sp"/>
          <dgm:shape xmlns:r="http://schemas.openxmlformats.org/officeDocument/2006/relationships" type="ellipse" r:blip="">
            <dgm:adjLst/>
          </dgm:shape>
          <dgm:presOf/>
        </dgm:layoutNode>
      </dgm:if>
      <dgm:else name="Name77"/>
    </dgm:choose>
    <dgm:choose name="Name78">
      <dgm:if name="Name79" axis="ch" ptType="node" func="cnt" op="gte" val="4">
        <dgm:layoutNode name="dot6" styleLbl="alignNode1">
          <dgm:alg type="sp"/>
          <dgm:shape xmlns:r="http://schemas.openxmlformats.org/officeDocument/2006/relationships" type="ellipse" r:blip="">
            <dgm:adjLst/>
          </dgm:shape>
          <dgm:presOf/>
        </dgm:layoutNode>
      </dgm:if>
      <dgm:else name="Name80"/>
    </dgm:choose>
    <dgm:choose name="Name81">
      <dgm:if name="Name82" axis="ch" ptType="node" func="cnt" op="gte" val="5">
        <dgm:layoutNode name="dot7" styleLbl="alignNode1">
          <dgm:alg type="sp"/>
          <dgm:shape xmlns:r="http://schemas.openxmlformats.org/officeDocument/2006/relationships" type="ellipse" r:blip="">
            <dgm:adjLst/>
          </dgm:shape>
          <dgm:presOf/>
        </dgm:layoutNode>
        <dgm:layoutNode name="dot8" styleLbl="alignNode1">
          <dgm:alg type="sp"/>
          <dgm:shape xmlns:r="http://schemas.openxmlformats.org/officeDocument/2006/relationships" type="ellipse" r:blip="">
            <dgm:adjLst/>
          </dgm:shape>
          <dgm:presOf/>
        </dgm:layoutNode>
      </dgm:if>
      <dgm:else name="Name83"/>
    </dgm:choose>
    <dgm:choose name="Name84">
      <dgm:if name="Name85" axis="ch" ptType="node" func="cnt" op="gte" val="6">
        <dgm:layoutNode name="dot9" styleLbl="alignNode1">
          <dgm:alg type="sp"/>
          <dgm:shape xmlns:r="http://schemas.openxmlformats.org/officeDocument/2006/relationships" type="ellipse" r:blip="">
            <dgm:adjLst/>
          </dgm:shape>
          <dgm:presOf/>
        </dgm:layoutNode>
        <dgm:layoutNode name="dot10" styleLbl="alignNode1">
          <dgm:alg type="sp"/>
          <dgm:shape xmlns:r="http://schemas.openxmlformats.org/officeDocument/2006/relationships" type="ellipse" r:blip="">
            <dgm:adjLst/>
          </dgm:shape>
          <dgm:presOf/>
        </dgm:layoutNode>
      </dgm:if>
      <dgm:else name="Name86"/>
    </dgm:choose>
    <dgm:choose name="Name87">
      <dgm:if name="Name88" axis="ch" ptType="node" func="cnt" op="gte" val="7">
        <dgm:layoutNode name="dot11" styleLbl="alignNode1">
          <dgm:alg type="sp"/>
          <dgm:shape xmlns:r="http://schemas.openxmlformats.org/officeDocument/2006/relationships" type="ellipse" r:blip="">
            <dgm:adjLst/>
          </dgm:shape>
          <dgm:presOf/>
        </dgm:layoutNode>
      </dgm:if>
      <dgm:else name="Name89"/>
    </dgm:choose>
    <dgm:choose name="Name90">
      <dgm:if name="Name91" axis="ch" ptType="node" func="cnt" op="gte" val="2">
        <dgm:layoutNode name="dotArrow1" styleLbl="alignNode1">
          <dgm:alg type="sp"/>
          <dgm:shape xmlns:r="http://schemas.openxmlformats.org/officeDocument/2006/relationships" type="ellipse" r:blip="">
            <dgm:adjLst/>
          </dgm:shape>
          <dgm:presOf/>
        </dgm:layoutNode>
        <dgm:layoutNode name="dotArrow2" styleLbl="alignNode1">
          <dgm:alg type="sp"/>
          <dgm:shape xmlns:r="http://schemas.openxmlformats.org/officeDocument/2006/relationships" type="ellipse" r:blip="">
            <dgm:adjLst/>
          </dgm:shape>
          <dgm:presOf/>
        </dgm:layoutNode>
        <dgm:layoutNode name="dotArrow3" styleLbl="alignNode1">
          <dgm:alg type="sp"/>
          <dgm:shape xmlns:r="http://schemas.openxmlformats.org/officeDocument/2006/relationships" type="ellipse" r:blip="">
            <dgm:adjLst/>
          </dgm:shape>
          <dgm:presOf/>
        </dgm:layoutNode>
        <dgm:layoutNode name="dotArrow4" styleLbl="alignNode1">
          <dgm:alg type="sp"/>
          <dgm:shape xmlns:r="http://schemas.openxmlformats.org/officeDocument/2006/relationships" type="ellipse" r:blip="">
            <dgm:adjLst/>
          </dgm:shape>
          <dgm:presOf/>
        </dgm:layoutNode>
        <dgm:layoutNode name="dotArrow5" styleLbl="alignNode1">
          <dgm:alg type="sp"/>
          <dgm:shape xmlns:r="http://schemas.openxmlformats.org/officeDocument/2006/relationships" type="ellipse" r:blip="">
            <dgm:adjLst/>
          </dgm:shape>
          <dgm:presOf/>
        </dgm:layoutNode>
        <dgm:layoutNode name="dotArrow6" styleLbl="alignNode1">
          <dgm:alg type="sp"/>
          <dgm:shape xmlns:r="http://schemas.openxmlformats.org/officeDocument/2006/relationships" type="ellipse" r:blip="">
            <dgm:adjLst/>
          </dgm:shape>
          <dgm:presOf/>
        </dgm:layoutNode>
        <dgm:layoutNode name="dotArrow7" styleLbl="alignNode1">
          <dgm:alg type="sp"/>
          <dgm:shape xmlns:r="http://schemas.openxmlformats.org/officeDocument/2006/relationships" type="ellipse" r:blip="">
            <dgm:adjLst/>
          </dgm:shape>
          <dgm:presOf/>
        </dgm:layoutNode>
      </dgm:if>
      <dgm:else name="Name92"/>
    </dgm:choose>
    <dgm:forEach name="Name93" axis="ch" ptType="node" cnt="1">
      <dgm:layoutNode name="parTx1">
        <dgm:choose name="Name94">
          <dgm:if name="Name95" func="var" arg="dir" op="equ" val="norm">
            <dgm:alg type="tx">
              <dgm:param type="parTxLTRAlign" val="l"/>
              <dgm:param type="parTxRTLAlign" val="r"/>
            </dgm:alg>
          </dgm:if>
          <dgm:else name="Name96">
            <dgm:alg type="tx">
              <dgm:param type="parTxLTRAlign" val="r"/>
              <dgm:param type="parTxRTLAlign" val="l"/>
            </dgm:alg>
          </dgm:else>
        </dgm:choose>
        <dgm:shape xmlns:r="http://schemas.openxmlformats.org/officeDocument/2006/relationships" type="roundRect" r:blip="">
          <dgm:adjLst/>
        </dgm:shape>
        <dgm:presOf axis="self" ptType="node"/>
        <dgm:choose name="Name97">
          <dgm:if name="Name98" func="var" arg="dir" op="equ" val="norm">
            <dgm:constrLst>
              <dgm:constr type="lMarg" refType="w" fact="0.6"/>
              <dgm:constr type="rMarg" refType="primFontSz" fact="0.3"/>
              <dgm:constr type="tMarg" refType="primFontSz" fact="0.3"/>
              <dgm:constr type="bMarg" refType="primFontSz" fact="0.3"/>
            </dgm:constrLst>
          </dgm:if>
          <dgm:else name="Name99">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00">
        <dgm:if name="Name101" axis="ch" ptType="node" func="cnt" op="gte" val="1">
          <dgm:layoutNode name="desTx1" styleLbl="revTx">
            <dgm:varLst>
              <dgm:bulletEnabled val="1"/>
            </dgm:varLst>
            <dgm:choose name="Name102">
              <dgm:if name="Name103" func="var" arg="dir" op="equ" val="norm">
                <dgm:choose name="Name104">
                  <dgm:if name="Name105" axis="ch" ptType="node" func="cnt" op="gte" val="2">
                    <dgm:alg type="tx">
                      <dgm:param type="parTxLTRAlign" val="l"/>
                      <dgm:param type="parTxRTLAlign" val="l"/>
                      <dgm:param type="stBulletLvl" val="1"/>
                    </dgm:alg>
                  </dgm:if>
                  <dgm:else name="Name106">
                    <dgm:alg type="tx">
                      <dgm:param type="parTxLTRAlign" val="l"/>
                      <dgm:param type="parTxRTLAlign" val="l"/>
                    </dgm:alg>
                  </dgm:else>
                </dgm:choose>
              </dgm:if>
              <dgm:else name="Name107">
                <dgm:choose name="Name108">
                  <dgm:if name="Name109" axis="ch" ptType="node" func="cnt" op="gte" val="2">
                    <dgm:alg type="tx">
                      <dgm:param type="parTxLTRAlign" val="r"/>
                      <dgm:param type="parTxRTLAlign" val="r"/>
                      <dgm:param type="shpTxLTRAlignCh" val="r"/>
                      <dgm:param type="shpTxRTLAlignCh" val="r"/>
                      <dgm:param type="stBulletLvl" val="1"/>
                    </dgm:alg>
                  </dgm:if>
                  <dgm:else name="Name110">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11"/>
      </dgm:choose>
    </dgm:forEach>
    <dgm:forEach name="Name112" axis="ch" ptType="sibTrans" hideLastTrans="0" cnt="1">
      <dgm:layoutNode name="picture1">
        <dgm:alg type="sp"/>
        <dgm:shape xmlns:r="http://schemas.openxmlformats.org/officeDocument/2006/relationships" r:blip="">
          <dgm:adjLst/>
        </dgm:shape>
        <dgm:presOf/>
        <dgm:constrLst/>
        <dgm:forEach name="Name113" ref="imageRepeat"/>
      </dgm:layoutNode>
    </dgm:forEach>
    <dgm:forEach name="Name114" axis="ch" ptType="node" st="2" cnt="1">
      <dgm:layoutNode name="parTx2">
        <dgm:choose name="Name115">
          <dgm:if name="Name116" func="var" arg="dir" op="equ" val="norm">
            <dgm:alg type="tx">
              <dgm:param type="parTxLTRAlign" val="l"/>
              <dgm:param type="parTxRTLAlign" val="r"/>
            </dgm:alg>
          </dgm:if>
          <dgm:else name="Name117">
            <dgm:alg type="tx">
              <dgm:param type="parTxLTRAlign" val="r"/>
              <dgm:param type="parTxRTLAlign" val="l"/>
            </dgm:alg>
          </dgm:else>
        </dgm:choose>
        <dgm:shape xmlns:r="http://schemas.openxmlformats.org/officeDocument/2006/relationships" type="roundRect" r:blip="">
          <dgm:adjLst/>
        </dgm:shape>
        <dgm:presOf axis="self" ptType="node"/>
        <dgm:choose name="Name118">
          <dgm:if name="Name119" func="var" arg="dir" op="equ" val="norm">
            <dgm:constrLst>
              <dgm:constr type="lMarg" refType="w" fact="0.6"/>
              <dgm:constr type="rMarg" refType="primFontSz" fact="0.3"/>
              <dgm:constr type="tMarg" refType="primFontSz" fact="0.3"/>
              <dgm:constr type="bMarg" refType="primFontSz" fact="0.3"/>
            </dgm:constrLst>
          </dgm:if>
          <dgm:else name="Name120">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21">
        <dgm:if name="Name122" axis="ch" ptType="node" func="cnt" op="gte" val="1">
          <dgm:layoutNode name="desTx2" styleLbl="revTx">
            <dgm:varLst>
              <dgm:bulletEnabled val="1"/>
            </dgm:varLst>
            <dgm:choose name="Name123">
              <dgm:if name="Name124" func="var" arg="dir" op="equ" val="norm">
                <dgm:choose name="Name125">
                  <dgm:if name="Name126" axis="ch" ptType="node" func="cnt" op="gte" val="2">
                    <dgm:alg type="tx">
                      <dgm:param type="parTxLTRAlign" val="l"/>
                      <dgm:param type="parTxRTLAlign" val="l"/>
                      <dgm:param type="stBulletLvl" val="1"/>
                    </dgm:alg>
                  </dgm:if>
                  <dgm:else name="Name127">
                    <dgm:alg type="tx">
                      <dgm:param type="parTxLTRAlign" val="l"/>
                      <dgm:param type="parTxRTLAlign" val="l"/>
                    </dgm:alg>
                  </dgm:else>
                </dgm:choose>
              </dgm:if>
              <dgm:else name="Name128">
                <dgm:choose name="Name129">
                  <dgm:if name="Name130" axis="ch" ptType="node" func="cnt" op="gte" val="2">
                    <dgm:alg type="tx">
                      <dgm:param type="parTxLTRAlign" val="r"/>
                      <dgm:param type="parTxRTLAlign" val="r"/>
                      <dgm:param type="shpTxLTRAlignCh" val="r"/>
                      <dgm:param type="shpTxRTLAlignCh" val="r"/>
                      <dgm:param type="stBulletLvl" val="1"/>
                    </dgm:alg>
                  </dgm:if>
                  <dgm:else name="Name131">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32"/>
      </dgm:choose>
    </dgm:forEach>
    <dgm:forEach name="Name133" axis="ch" ptType="sibTrans" hideLastTrans="0" st="2" cnt="1">
      <dgm:layoutNode name="picture2">
        <dgm:alg type="sp"/>
        <dgm:shape xmlns:r="http://schemas.openxmlformats.org/officeDocument/2006/relationships" r:blip="">
          <dgm:adjLst/>
        </dgm:shape>
        <dgm:presOf/>
        <dgm:constrLst/>
        <dgm:forEach name="Name134" ref="imageRepeat"/>
      </dgm:layoutNode>
    </dgm:forEach>
    <dgm:forEach name="Name135" axis="ch" ptType="node" st="3" cnt="1">
      <dgm:layoutNode name="parTx3">
        <dgm:choose name="Name136">
          <dgm:if name="Name137" func="var" arg="dir" op="equ" val="norm">
            <dgm:alg type="tx">
              <dgm:param type="parTxLTRAlign" val="l"/>
              <dgm:param type="parTxRTLAlign" val="r"/>
            </dgm:alg>
          </dgm:if>
          <dgm:else name="Name138">
            <dgm:alg type="tx">
              <dgm:param type="parTxLTRAlign" val="r"/>
              <dgm:param type="parTxRTLAlign" val="l"/>
            </dgm:alg>
          </dgm:else>
        </dgm:choose>
        <dgm:shape xmlns:r="http://schemas.openxmlformats.org/officeDocument/2006/relationships" type="roundRect" r:blip="">
          <dgm:adjLst/>
        </dgm:shape>
        <dgm:presOf axis="self" ptType="node"/>
        <dgm:choose name="Name139">
          <dgm:if name="Name140" func="var" arg="dir" op="equ" val="norm">
            <dgm:constrLst>
              <dgm:constr type="lMarg" refType="w" fact="0.6"/>
              <dgm:constr type="rMarg" refType="primFontSz" fact="0.3"/>
              <dgm:constr type="tMarg" refType="primFontSz" fact="0.3"/>
              <dgm:constr type="bMarg" refType="primFontSz" fact="0.3"/>
            </dgm:constrLst>
          </dgm:if>
          <dgm:else name="Name141">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42">
        <dgm:if name="Name143" axis="ch" ptType="node" func="cnt" op="gte" val="1">
          <dgm:layoutNode name="desTx3" styleLbl="revTx">
            <dgm:varLst>
              <dgm:bulletEnabled val="1"/>
            </dgm:varLst>
            <dgm:choose name="Name144">
              <dgm:if name="Name145" func="var" arg="dir" op="equ" val="norm">
                <dgm:choose name="Name146">
                  <dgm:if name="Name147" axis="ch" ptType="node" func="cnt" op="gte" val="2">
                    <dgm:alg type="tx">
                      <dgm:param type="parTxLTRAlign" val="l"/>
                      <dgm:param type="parTxRTLAlign" val="l"/>
                      <dgm:param type="stBulletLvl" val="1"/>
                    </dgm:alg>
                  </dgm:if>
                  <dgm:else name="Name148">
                    <dgm:alg type="tx">
                      <dgm:param type="parTxLTRAlign" val="l"/>
                      <dgm:param type="parTxRTLAlign" val="l"/>
                    </dgm:alg>
                  </dgm:else>
                </dgm:choose>
              </dgm:if>
              <dgm:else name="Name149">
                <dgm:choose name="Name150">
                  <dgm:if name="Name151" axis="ch" ptType="node" func="cnt" op="gte" val="2">
                    <dgm:alg type="tx">
                      <dgm:param type="parTxLTRAlign" val="r"/>
                      <dgm:param type="parTxRTLAlign" val="r"/>
                      <dgm:param type="shpTxLTRAlignCh" val="r"/>
                      <dgm:param type="shpTxRTLAlignCh" val="r"/>
                      <dgm:param type="stBulletLvl" val="1"/>
                    </dgm:alg>
                  </dgm:if>
                  <dgm:else name="Name152">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53"/>
      </dgm:choose>
    </dgm:forEach>
    <dgm:forEach name="Name154" axis="ch" ptType="sibTrans" hideLastTrans="0" st="3" cnt="1">
      <dgm:layoutNode name="picture3">
        <dgm:alg type="sp"/>
        <dgm:shape xmlns:r="http://schemas.openxmlformats.org/officeDocument/2006/relationships" r:blip="">
          <dgm:adjLst/>
        </dgm:shape>
        <dgm:presOf/>
        <dgm:constrLst/>
        <dgm:forEach name="Name155" ref="imageRepeat"/>
      </dgm:layoutNode>
    </dgm:forEach>
    <dgm:forEach name="Name156" axis="ch" ptType="node" st="4" cnt="1">
      <dgm:layoutNode name="parTx4">
        <dgm:choose name="Name157">
          <dgm:if name="Name158" func="var" arg="dir" op="equ" val="norm">
            <dgm:alg type="tx">
              <dgm:param type="parTxLTRAlign" val="l"/>
              <dgm:param type="parTxRTLAlign" val="r"/>
            </dgm:alg>
          </dgm:if>
          <dgm:else name="Name159">
            <dgm:alg type="tx">
              <dgm:param type="parTxLTRAlign" val="r"/>
              <dgm:param type="parTxRTLAlign" val="l"/>
            </dgm:alg>
          </dgm:else>
        </dgm:choose>
        <dgm:shape xmlns:r="http://schemas.openxmlformats.org/officeDocument/2006/relationships" type="roundRect" r:blip="">
          <dgm:adjLst/>
        </dgm:shape>
        <dgm:presOf axis="self" ptType="node"/>
        <dgm:choose name="Name160">
          <dgm:if name="Name161" func="var" arg="dir" op="equ" val="norm">
            <dgm:constrLst>
              <dgm:constr type="lMarg" refType="w" fact="0.6"/>
              <dgm:constr type="rMarg" refType="primFontSz" fact="0.3"/>
              <dgm:constr type="tMarg" refType="primFontSz" fact="0.3"/>
              <dgm:constr type="bMarg" refType="primFontSz" fact="0.3"/>
            </dgm:constrLst>
          </dgm:if>
          <dgm:else name="Name162">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63">
        <dgm:if name="Name164" axis="ch" ptType="node" func="cnt" op="gte" val="1">
          <dgm:layoutNode name="desTx4" styleLbl="revTx">
            <dgm:varLst>
              <dgm:bulletEnabled val="1"/>
            </dgm:varLst>
            <dgm:choose name="Name165">
              <dgm:if name="Name166" func="var" arg="dir" op="equ" val="norm">
                <dgm:choose name="Name167">
                  <dgm:if name="Name168" axis="ch" ptType="node" func="cnt" op="gte" val="2">
                    <dgm:alg type="tx">
                      <dgm:param type="parTxLTRAlign" val="l"/>
                      <dgm:param type="parTxRTLAlign" val="l"/>
                      <dgm:param type="stBulletLvl" val="1"/>
                    </dgm:alg>
                  </dgm:if>
                  <dgm:else name="Name169">
                    <dgm:alg type="tx">
                      <dgm:param type="parTxLTRAlign" val="l"/>
                      <dgm:param type="parTxRTLAlign" val="l"/>
                    </dgm:alg>
                  </dgm:else>
                </dgm:choose>
              </dgm:if>
              <dgm:else name="Name170">
                <dgm:choose name="Name171">
                  <dgm:if name="Name172" axis="ch" ptType="node" func="cnt" op="gte" val="2">
                    <dgm:alg type="tx">
                      <dgm:param type="parTxLTRAlign" val="r"/>
                      <dgm:param type="parTxRTLAlign" val="r"/>
                      <dgm:param type="shpTxLTRAlignCh" val="r"/>
                      <dgm:param type="shpTxRTLAlignCh" val="r"/>
                      <dgm:param type="stBulletLvl" val="1"/>
                    </dgm:alg>
                  </dgm:if>
                  <dgm:else name="Name173">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74"/>
      </dgm:choose>
    </dgm:forEach>
    <dgm:forEach name="Name175" axis="ch" ptType="sibTrans" hideLastTrans="0" st="4" cnt="1">
      <dgm:layoutNode name="picture4">
        <dgm:alg type="sp"/>
        <dgm:shape xmlns:r="http://schemas.openxmlformats.org/officeDocument/2006/relationships" r:blip="">
          <dgm:adjLst/>
        </dgm:shape>
        <dgm:presOf/>
        <dgm:constrLst/>
        <dgm:forEach name="Name176" ref="imageRepeat"/>
      </dgm:layoutNode>
    </dgm:forEach>
    <dgm:forEach name="Name177" axis="ch" ptType="node" st="5" cnt="1">
      <dgm:layoutNode name="parTx5">
        <dgm:choose name="Name178">
          <dgm:if name="Name179" func="var" arg="dir" op="equ" val="norm">
            <dgm:alg type="tx">
              <dgm:param type="parTxLTRAlign" val="l"/>
              <dgm:param type="parTxRTLAlign" val="r"/>
            </dgm:alg>
          </dgm:if>
          <dgm:else name="Name180">
            <dgm:alg type="tx">
              <dgm:param type="parTxLTRAlign" val="r"/>
              <dgm:param type="parTxRTLAlign" val="l"/>
            </dgm:alg>
          </dgm:else>
        </dgm:choose>
        <dgm:shape xmlns:r="http://schemas.openxmlformats.org/officeDocument/2006/relationships" type="roundRect" r:blip="">
          <dgm:adjLst/>
        </dgm:shape>
        <dgm:presOf axis="self" ptType="node"/>
        <dgm:choose name="Name181">
          <dgm:if name="Name182" func="var" arg="dir" op="equ" val="norm">
            <dgm:constrLst>
              <dgm:constr type="lMarg" refType="w" fact="0.6"/>
              <dgm:constr type="rMarg" refType="primFontSz" fact="0.3"/>
              <dgm:constr type="tMarg" refType="primFontSz" fact="0.3"/>
              <dgm:constr type="bMarg" refType="primFontSz" fact="0.3"/>
            </dgm:constrLst>
          </dgm:if>
          <dgm:else name="Name183">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84">
        <dgm:if name="Name185" axis="ch" ptType="node" func="cnt" op="gte" val="1">
          <dgm:layoutNode name="desTx5" styleLbl="revTx">
            <dgm:varLst>
              <dgm:bulletEnabled val="1"/>
            </dgm:varLst>
            <dgm:choose name="Name186">
              <dgm:if name="Name187" func="var" arg="dir" op="equ" val="norm">
                <dgm:choose name="Name188">
                  <dgm:if name="Name189" axis="ch" ptType="node" func="cnt" op="gte" val="2">
                    <dgm:alg type="tx">
                      <dgm:param type="parTxLTRAlign" val="l"/>
                      <dgm:param type="parTxRTLAlign" val="l"/>
                      <dgm:param type="stBulletLvl" val="1"/>
                    </dgm:alg>
                  </dgm:if>
                  <dgm:else name="Name190">
                    <dgm:alg type="tx">
                      <dgm:param type="parTxLTRAlign" val="l"/>
                      <dgm:param type="parTxRTLAlign" val="l"/>
                    </dgm:alg>
                  </dgm:else>
                </dgm:choose>
              </dgm:if>
              <dgm:else name="Name191">
                <dgm:choose name="Name192">
                  <dgm:if name="Name193" axis="ch" ptType="node" func="cnt" op="gte" val="2">
                    <dgm:alg type="tx">
                      <dgm:param type="parTxLTRAlign" val="r"/>
                      <dgm:param type="parTxRTLAlign" val="r"/>
                      <dgm:param type="shpTxLTRAlignCh" val="r"/>
                      <dgm:param type="shpTxRTLAlignCh" val="r"/>
                      <dgm:param type="stBulletLvl" val="1"/>
                    </dgm:alg>
                  </dgm:if>
                  <dgm:else name="Name194">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95"/>
      </dgm:choose>
    </dgm:forEach>
    <dgm:forEach name="Name196" axis="ch" ptType="sibTrans" hideLastTrans="0" st="5" cnt="1">
      <dgm:layoutNode name="picture5">
        <dgm:alg type="sp"/>
        <dgm:shape xmlns:r="http://schemas.openxmlformats.org/officeDocument/2006/relationships" r:blip="">
          <dgm:adjLst/>
        </dgm:shape>
        <dgm:presOf/>
        <dgm:constrLst/>
        <dgm:forEach name="Name197" ref="imageRepeat"/>
      </dgm:layoutNode>
    </dgm:forEach>
    <dgm:forEach name="Name198" axis="ch" ptType="node" st="6" cnt="1">
      <dgm:layoutNode name="parTx6">
        <dgm:choose name="Name199">
          <dgm:if name="Name200" func="var" arg="dir" op="equ" val="norm">
            <dgm:alg type="tx">
              <dgm:param type="parTxLTRAlign" val="l"/>
              <dgm:param type="parTxRTLAlign" val="r"/>
            </dgm:alg>
          </dgm:if>
          <dgm:else name="Name201">
            <dgm:alg type="tx">
              <dgm:param type="parTxLTRAlign" val="r"/>
              <dgm:param type="parTxRTLAlign" val="l"/>
            </dgm:alg>
          </dgm:else>
        </dgm:choose>
        <dgm:shape xmlns:r="http://schemas.openxmlformats.org/officeDocument/2006/relationships" type="roundRect" r:blip="">
          <dgm:adjLst/>
        </dgm:shape>
        <dgm:presOf axis="self" ptType="node"/>
        <dgm:choose name="Name202">
          <dgm:if name="Name203" func="var" arg="dir" op="equ" val="norm">
            <dgm:constrLst>
              <dgm:constr type="lMarg" refType="w" fact="0.6"/>
              <dgm:constr type="rMarg" refType="primFontSz" fact="0.3"/>
              <dgm:constr type="tMarg" refType="primFontSz" fact="0.3"/>
              <dgm:constr type="bMarg" refType="primFontSz" fact="0.3"/>
            </dgm:constrLst>
          </dgm:if>
          <dgm:else name="Name204">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205">
        <dgm:if name="Name206" axis="ch" ptType="node" func="cnt" op="gte" val="1">
          <dgm:layoutNode name="desTx6" styleLbl="revTx">
            <dgm:varLst>
              <dgm:bulletEnabled val="1"/>
            </dgm:varLst>
            <dgm:choose name="Name207">
              <dgm:if name="Name208" func="var" arg="dir" op="equ" val="norm">
                <dgm:choose name="Name209">
                  <dgm:if name="Name210" axis="ch" ptType="node" func="cnt" op="gte" val="2">
                    <dgm:alg type="tx">
                      <dgm:param type="parTxLTRAlign" val="l"/>
                      <dgm:param type="parTxRTLAlign" val="l"/>
                      <dgm:param type="stBulletLvl" val="1"/>
                    </dgm:alg>
                  </dgm:if>
                  <dgm:else name="Name211">
                    <dgm:alg type="tx">
                      <dgm:param type="parTxLTRAlign" val="l"/>
                      <dgm:param type="parTxRTLAlign" val="l"/>
                    </dgm:alg>
                  </dgm:else>
                </dgm:choose>
              </dgm:if>
              <dgm:else name="Name212">
                <dgm:choose name="Name213">
                  <dgm:if name="Name214" axis="ch" ptType="node" func="cnt" op="gte" val="2">
                    <dgm:alg type="tx">
                      <dgm:param type="parTxLTRAlign" val="r"/>
                      <dgm:param type="parTxRTLAlign" val="r"/>
                      <dgm:param type="shpTxLTRAlignCh" val="r"/>
                      <dgm:param type="shpTxRTLAlignCh" val="r"/>
                      <dgm:param type="stBulletLvl" val="1"/>
                    </dgm:alg>
                  </dgm:if>
                  <dgm:else name="Name215">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216"/>
      </dgm:choose>
    </dgm:forEach>
    <dgm:forEach name="Name217" axis="ch" ptType="sibTrans" hideLastTrans="0" st="6" cnt="1">
      <dgm:layoutNode name="picture6">
        <dgm:alg type="sp"/>
        <dgm:shape xmlns:r="http://schemas.openxmlformats.org/officeDocument/2006/relationships" r:blip="">
          <dgm:adjLst/>
        </dgm:shape>
        <dgm:presOf/>
        <dgm:constrLst/>
        <dgm:forEach name="Name218" ref="imageRepeat"/>
      </dgm:layoutNode>
    </dgm:forEach>
    <dgm:forEach name="Name219" axis="ch" ptType="node" st="7" cnt="1">
      <dgm:layoutNode name="parTx7">
        <dgm:choose name="Name220">
          <dgm:if name="Name221" func="var" arg="dir" op="equ" val="norm">
            <dgm:alg type="tx">
              <dgm:param type="parTxLTRAlign" val="l"/>
              <dgm:param type="parTxRTLAlign" val="r"/>
            </dgm:alg>
          </dgm:if>
          <dgm:else name="Name222">
            <dgm:alg type="tx">
              <dgm:param type="parTxLTRAlign" val="r"/>
              <dgm:param type="parTxRTLAlign" val="l"/>
            </dgm:alg>
          </dgm:else>
        </dgm:choose>
        <dgm:shape xmlns:r="http://schemas.openxmlformats.org/officeDocument/2006/relationships" type="roundRect" r:blip="">
          <dgm:adjLst/>
        </dgm:shape>
        <dgm:presOf axis="self" ptType="node"/>
        <dgm:choose name="Name223">
          <dgm:if name="Name224" func="var" arg="dir" op="equ" val="norm">
            <dgm:constrLst>
              <dgm:constr type="lMarg" refType="w" fact="0.6"/>
              <dgm:constr type="rMarg" refType="primFontSz" fact="0.3"/>
              <dgm:constr type="tMarg" refType="primFontSz" fact="0.3"/>
              <dgm:constr type="bMarg" refType="primFontSz" fact="0.3"/>
            </dgm:constrLst>
          </dgm:if>
          <dgm:else name="Name225">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226">
        <dgm:if name="Name227" axis="ch" ptType="node" func="cnt" op="gte" val="1">
          <dgm:layoutNode name="desTx7" styleLbl="revTx">
            <dgm:varLst>
              <dgm:bulletEnabled val="1"/>
            </dgm:varLst>
            <dgm:choose name="Name228">
              <dgm:if name="Name229" func="var" arg="dir" op="equ" val="norm">
                <dgm:choose name="Name230">
                  <dgm:if name="Name231" axis="ch" ptType="node" func="cnt" op="gte" val="2">
                    <dgm:alg type="tx">
                      <dgm:param type="parTxLTRAlign" val="l"/>
                      <dgm:param type="parTxRTLAlign" val="l"/>
                      <dgm:param type="stBulletLvl" val="1"/>
                    </dgm:alg>
                  </dgm:if>
                  <dgm:else name="Name232">
                    <dgm:alg type="tx">
                      <dgm:param type="parTxLTRAlign" val="l"/>
                      <dgm:param type="parTxRTLAlign" val="l"/>
                    </dgm:alg>
                  </dgm:else>
                </dgm:choose>
              </dgm:if>
              <dgm:else name="Name233">
                <dgm:choose name="Name234">
                  <dgm:if name="Name235" axis="ch" ptType="node" func="cnt" op="gte" val="2">
                    <dgm:alg type="tx">
                      <dgm:param type="parTxLTRAlign" val="r"/>
                      <dgm:param type="parTxRTLAlign" val="r"/>
                      <dgm:param type="shpTxLTRAlignCh" val="r"/>
                      <dgm:param type="shpTxRTLAlignCh" val="r"/>
                      <dgm:param type="stBulletLvl" val="1"/>
                    </dgm:alg>
                  </dgm:if>
                  <dgm:else name="Name236">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237"/>
      </dgm:choose>
    </dgm:forEach>
    <dgm:forEach name="Name238" axis="ch" ptType="sibTrans" hideLastTrans="0" st="7" cnt="1">
      <dgm:layoutNode name="picture7">
        <dgm:alg type="sp"/>
        <dgm:shape xmlns:r="http://schemas.openxmlformats.org/officeDocument/2006/relationships" r:blip="">
          <dgm:adjLst/>
        </dgm:shape>
        <dgm:presOf/>
        <dgm:constrLst/>
        <dgm:forEach name="Name239" ref="imageRepeat"/>
      </dgm:layoutNode>
    </dgm:forEach>
  </dgm:layoutNode>
</dgm:layoutDef>
</file>

<file path=ppt/diagrams/layout3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3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3.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4.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5.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36.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7.xml><?xml version="1.0" encoding="utf-8"?>
<dgm:layoutDef xmlns:dgm="http://schemas.openxmlformats.org/drawingml/2006/diagram" xmlns:a="http://schemas.openxmlformats.org/drawingml/2006/main" uniqueId="urn:microsoft.com/office/officeart/2008/layout/AscendingPictureAccentProcess">
  <dgm:title val=""/>
  <dgm:desc val=""/>
  <dgm:catLst>
    <dgm:cat type="process" pri="22500"/>
    <dgm:cat type="picture" pri="16000"/>
    <dgm:cat type="pictureconvert" pri="16000"/>
  </dgm:catLst>
  <dgm:samp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shape xmlns:r="http://schemas.openxmlformats.org/officeDocument/2006/relationships" r:blip="">
      <dgm:adjLst/>
    </dgm:shape>
    <dgm:choose name="Name1">
      <dgm:if name="Name2" axis="ch" ptType="node" func="cnt" op="equ" val="1">
        <dgm:choose name="Name3">
          <dgm:if name="Name4" func="var" arg="dir" op="equ" val="norm">
            <dgm:choose name="Name5">
              <dgm:if name="Name6" axis="des" func="maxDepth" op="gt" val="1">
                <dgm:alg type="composite">
                  <dgm:param type="ar" val="2.7"/>
                </dgm:alg>
                <dgm:constrLst>
                  <dgm:constr type="primFontSz" for="ch" forName="parTx1" op="equ" val="65"/>
                  <dgm:constr type="primFontSz" for="ch" forName="desTx1" op="equ" val="65"/>
                  <dgm:constr type="userD" refType="w" fact="0.0247"/>
                  <dgm:constr type="l" for="ch" forName="parTx1" refType="w" fact="0.2711"/>
                  <dgm:constr type="t" for="ch" forName="parTx1" refType="h" fact="0.9603"/>
                  <dgm:constr type="w" for="ch" forName="parTx1" refType="w" fact="0.5325"/>
                  <dgm:constr type="h" for="ch" forName="parTx1" refType="h" fact="0.3856"/>
                  <dgm:constr type="ctrX" for="ch" forName="picture1" refType="w" fact="0.2469"/>
                  <dgm:constr type="ctrY" for="ch" forName="picture1" refType="h" fact="0.9"/>
                  <dgm:constr type="w" for="ch" forName="picture1" refType="w" fact="0.2469"/>
                  <dgm:constr type="h" for="ch" forName="picture1" refType="h" fact="0.6667"/>
                  <dgm:constr type="l" for="ch" forName="desTx1" refType="r" refFor="ch" refForName="parTx1"/>
                  <dgm:constr type="r" for="ch" forName="desTx1" refType="w"/>
                  <dgm:constr type="t" for="ch" forName="desTx1" refType="t" refFor="ch" refForName="parTx1"/>
                  <dgm:constr type="h" for="ch" forName="desTx1" refType="h" refFor="ch" refForName="parTx1"/>
                </dgm:constrLst>
              </dgm:if>
              <dgm:else name="Name7">
                <dgm:alg type="composite">
                  <dgm:param type="ar" val="2"/>
                </dgm:alg>
                <dgm:constrLst>
                  <dgm:constr type="primFontSz" for="ch" forName="parTx1" op="equ" val="65"/>
                  <dgm:constr type="userD" refType="w" fact="0.0333"/>
                  <dgm:constr type="l" for="ch" forName="parTx1" refType="w" fact="0.366"/>
                  <dgm:constr type="t" for="ch" forName="parTx1" refType="h" fact="0.7113"/>
                  <dgm:constr type="w" for="ch" forName="parTx1" refType="w" fact="0.7189"/>
                  <dgm:constr type="h" for="ch" forName="parTx1" refType="h" fact="0.3856"/>
                  <dgm:constr type="ctrX" for="ch" forName="picture1" refType="w" fact="0.3333"/>
                  <dgm:constr type="ctrY" for="ch" forName="picture1" refType="h" fact="0.6667"/>
                  <dgm:constr type="w" for="ch" forName="picture1" refType="w" fact="0.3333"/>
                  <dgm:constr type="h" for="ch" forName="picture1" refType="h" fact="0.6667"/>
                </dgm:constrLst>
              </dgm:else>
            </dgm:choose>
          </dgm:if>
          <dgm:else name="Name8">
            <dgm:choose name="Name9">
              <dgm:if name="Name10" axis="des" func="maxDepth" op="gt" val="1">
                <dgm:alg type="composite">
                  <dgm:param type="ar" val="2.7"/>
                </dgm:alg>
                <dgm:constrLst>
                  <dgm:constr type="primFontSz" for="ch" forName="parTx1" op="equ" val="65"/>
                  <dgm:constr type="primFontSz" for="ch" forName="desTx1" op="equ" val="65"/>
                  <dgm:constr type="userD" refType="w" fact="0.0247"/>
                  <dgm:constr type="r" for="ch" forName="parTx1" refType="w" fact="0.7289"/>
                  <dgm:constr type="t" for="ch" forName="parTx1" refType="h" fact="0.9603"/>
                  <dgm:constr type="w" for="ch" forName="parTx1" refType="w" fact="0.5325"/>
                  <dgm:constr type="h" for="ch" forName="parTx1" refType="h" fact="0.3856"/>
                  <dgm:constr type="ctrX" for="ch" forName="picture1" refType="w" fact="0.7531"/>
                  <dgm:constr type="ctrY" for="ch" forName="picture1" refType="h" fact="0.9"/>
                  <dgm:constr type="w" for="ch" forName="picture1" refType="w" fact="0.2469"/>
                  <dgm:constr type="h" for="ch" forName="picture1" refType="h" fact="0.6667"/>
                  <dgm:constr type="r" for="ch" forName="desTx1" refType="l" refFor="ch" refForName="parTx1"/>
                  <dgm:constr type="l" for="ch" forName="desTx1"/>
                  <dgm:constr type="t" for="ch" forName="desTx1" refType="t" refFor="ch" refForName="parTx1"/>
                  <dgm:constr type="h" for="ch" forName="desTx1" refType="h" refFor="ch" refForName="parTx1"/>
                </dgm:constrLst>
              </dgm:if>
              <dgm:else name="Name11">
                <dgm:alg type="composite">
                  <dgm:param type="ar" val="2"/>
                </dgm:alg>
                <dgm:constrLst>
                  <dgm:constr type="primFontSz" for="ch" forName="parTx1" op="equ" val="65"/>
                  <dgm:constr type="userD" refType="w" fact="0.0333"/>
                  <dgm:constr type="r" for="ch" forName="parTx1" refType="w" fact="0.634"/>
                  <dgm:constr type="t" for="ch" forName="parTx1" refType="h" fact="0.7113"/>
                  <dgm:constr type="w" for="ch" forName="parTx1" refType="w" fact="0.7189"/>
                  <dgm:constr type="h" for="ch" forName="parTx1" refType="h" fact="0.3856"/>
                  <dgm:constr type="ctrX" for="ch" forName="picture1" refType="w" fact="0.6667"/>
                  <dgm:constr type="ctrY" for="ch" forName="picture1" refType="h" fact="0.6667"/>
                  <dgm:constr type="w" for="ch" forName="picture1" refType="w" fact="0.3333"/>
                  <dgm:constr type="h" for="ch" forName="picture1" refType="h" fact="0.6667"/>
                </dgm:constrLst>
              </dgm:else>
            </dgm:choose>
          </dgm:else>
        </dgm:choose>
      </dgm:if>
      <dgm:if name="Name12" axis="ch" ptType="node" func="cnt" op="equ" val="2">
        <dgm:choose name="Name13">
          <dgm:if name="Name14" func="var" arg="dir" op="equ" val="norm">
            <dgm:choose name="Name15">
              <dgm:if name="Name16" axis="des" func="maxDepth" op="gt" val="1">
                <dgm:alg type="composite">
                  <dgm:param type="ar" val="2"/>
                </dgm:alg>
                <dgm:constrLst>
                  <dgm:constr type="primFontSz" for="ch" forName="parTx1" op="equ" val="65"/>
                  <dgm:constr type="primFontSz" for="ch" forName="parTx2" refType="primFontSz" refFor="ch" refForName="parTx1" op="equ"/>
                  <dgm:constr type="primFontSz" for="ch" forName="desTx1" op="equ" val="65"/>
                  <dgm:constr type="primFontSz" for="ch" forName="desTx2" refType="primFontSz" refFor="ch" refForName="desTx1" op="equ"/>
                  <dgm:constr type="userD" refType="w" fact="0.0188"/>
                  <dgm:constr type="ctrX" for="ch" forName="dot1" refType="w" fact="0.3221"/>
                  <dgm:constr type="ctrY" for="ch" forName="dot1" refType="h" fact="0.5911"/>
                  <dgm:constr type="w" for="ch" forName="dot1" refType="userD"/>
                  <dgm:constr type="h" for="ch" forName="dot1" refType="userD"/>
                  <dgm:constr type="ctrX" for="ch" forName="dot2" refType="w" fact="0.3056"/>
                  <dgm:constr type="ctrY" for="ch" forName="dot2" refType="h" fact="0.644"/>
                  <dgm:constr type="w" for="ch" forName="dot2" refType="userD"/>
                  <dgm:constr type="h" for="ch" forName="dot2" refType="userD"/>
                  <dgm:constr type="ctrX" for="ch" forName="dot3" refType="w" fact="0.2859"/>
                  <dgm:constr type="ctrY" for="ch" forName="dot3" refType="h" fact="0.6898"/>
                  <dgm:constr type="w" for="ch" forName="dot3" refType="userD"/>
                  <dgm:constr type="h" for="ch" forName="dot3" refType="userD"/>
                  <dgm:constr type="ctrX" for="ch" forName="dotArrow1" refType="w" fact="0.3095"/>
                  <dgm:constr type="ctrY" for="ch" forName="dotArrow1" refType="h" fact="0.0587"/>
                  <dgm:constr type="w" for="ch" forName="dotArrow1" refType="userD"/>
                  <dgm:constr type="h" for="ch" forName="dotArrow1" refType="userD"/>
                  <dgm:constr type="ctrX" for="ch" forName="dotArrow2" refType="w" fact="0.3346"/>
                  <dgm:constr type="ctrY" for="ch" forName="dotArrow2" refType="h" fact="0.0287"/>
                  <dgm:constr type="w" for="ch" forName="dotArrow2" refType="userD"/>
                  <dgm:constr type="h" for="ch" forName="dotArrow2" refType="userD"/>
                  <dgm:constr type="ctrX" for="ch" forName="dotArrow3" refType="w" fact="0.3597"/>
                  <dgm:constr type="ctrY" for="ch" forName="dotArrow3" refType="h" fact="-0.0013"/>
                  <dgm:constr type="w" for="ch" forName="dotArrow3" refType="userD"/>
                  <dgm:constr type="h" for="ch" forName="dotArrow3" refType="userD"/>
                  <dgm:constr type="ctrX" for="ch" forName="dotArrow4" refType="w" fact="0.3848"/>
                  <dgm:constr type="ctrY" for="ch" forName="dotArrow4" refType="h" fact="0.0287"/>
                  <dgm:constr type="w" for="ch" forName="dotArrow4" refType="userD"/>
                  <dgm:constr type="h" for="ch" forName="dotArrow4" refType="userD"/>
                  <dgm:constr type="ctrX" for="ch" forName="dotArrow5" refType="w" fact="0.41"/>
                  <dgm:constr type="ctrY" for="ch" forName="dotArrow5" refType="h" fact="0.0587"/>
                  <dgm:constr type="w" for="ch" forName="dotArrow5" refType="userD"/>
                  <dgm:constr type="h" for="ch" forName="dotArrow5" refType="userD"/>
                  <dgm:constr type="ctrX" for="ch" forName="dotArrow6" refType="w" fact="0.3597"/>
                  <dgm:constr type="ctrY" for="ch" forName="dotArrow6" refType="h" fact="0.062"/>
                  <dgm:constr type="w" for="ch" forName="dotArrow6" refType="userD"/>
                  <dgm:constr type="h" for="ch" forName="dotArrow6" refType="userD"/>
                  <dgm:constr type="ctrX" for="ch" forName="dotArrow7" refType="w" fact="0.3597"/>
                  <dgm:constr type="ctrY" for="ch" forName="dotArrow7" refType="h" fact="0.1253"/>
                  <dgm:constr type="w" for="ch" forName="dotArrow7" refType="userD"/>
                  <dgm:constr type="h" for="ch" forName="dotArrow7" refType="userD"/>
                  <dgm:constr type="l" for="ch" forName="parTx1" refType="w" fact="0.197"/>
                  <dgm:constr type="t" for="ch" forName="parTx1" refType="h" fact="0.8169"/>
                  <dgm:constr type="w" for="ch" forName="parTx1" refType="w" fact="0.4064"/>
                  <dgm:constr type="h" for="ch" forName="parTx1" refType="h" fact="0.218"/>
                  <dgm:constr type="ctrX" for="ch" forName="picture1" refType="w" fact="0.1785"/>
                  <dgm:constr type="ctrY" for="ch" forName="picture1" refType="h" fact="0.7834"/>
                  <dgm:constr type="w" for="ch" forName="picture1" refType="w" fact="0.1884"/>
                  <dgm:constr type="h" for="ch" forName="picture1" refType="h" fact="0.3768"/>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688"/>
                  <dgm:constr type="t" for="ch" forName="parTx2" refType="h" fact="0.3905"/>
                  <dgm:constr type="w" for="ch" forName="parTx2" refType="w" fact="0.4064"/>
                  <dgm:constr type="h" for="ch" forName="parTx2" refType="h" fact="0.218"/>
                  <dgm:constr type="ctrX" for="ch" forName="picture2" refType="w" fact="0.3503"/>
                  <dgm:constr type="ctrY" for="ch" forName="picture2" refType="h" fact="0.357"/>
                  <dgm:constr type="w" for="ch" forName="picture2" refType="w" fact="0.1884"/>
                  <dgm:constr type="h" for="ch" forName="picture2" refType="h" fact="0.3768"/>
                  <dgm:constr type="l" for="ch" forName="desTx2" refType="r" refFor="ch" refForName="parTx2"/>
                  <dgm:constr type="r" for="ch" forName="desTx2" refType="w"/>
                  <dgm:constr type="t" for="ch" forName="desTx2" refType="t" refFor="ch" refForName="parTx2"/>
                  <dgm:constr type="h" for="ch" forName="desTx2" refType="h" refFor="ch" refForName="parTx2"/>
                </dgm:constrLst>
              </dgm:if>
              <dgm:else name="Name17">
                <dgm:alg type="composite">
                  <dgm:param type="ar" val="1.5073"/>
                </dgm:alg>
                <dgm:constrLst>
                  <dgm:constr type="primFontSz" for="ch" forName="parTx1" op="equ" val="65"/>
                  <dgm:constr type="primFontSz" for="ch" forName="parTx2" refType="primFontSz" refFor="ch" refForName="parTx1" op="equ"/>
                  <dgm:constr type="userD" refType="w" fact="0.025"/>
                  <dgm:constr type="ctrX" for="ch" forName="dot1" refType="w" fact="0.4274"/>
                  <dgm:constr type="ctrY" for="ch" forName="dot1" refType="h" fact="0.5911"/>
                  <dgm:constr type="w" for="ch" forName="dot1" refType="userD"/>
                  <dgm:constr type="h" for="ch" forName="dot1" refType="userD"/>
                  <dgm:constr type="ctrX" for="ch" forName="dot2" refType="w" fact="0.4055"/>
                  <dgm:constr type="ctrY" for="ch" forName="dot2" refType="h" fact="0.644"/>
                  <dgm:constr type="w" for="ch" forName="dot2" refType="userD"/>
                  <dgm:constr type="h" for="ch" forName="dot2" refType="userD"/>
                  <dgm:constr type="ctrX" for="ch" forName="dot3" refType="w" fact="0.3794"/>
                  <dgm:constr type="ctrY" for="ch" forName="dot3" refType="h" fact="0.6898"/>
                  <dgm:constr type="w" for="ch" forName="dot3" refType="userD"/>
                  <dgm:constr type="h" for="ch" forName="dot3" refType="userD"/>
                  <dgm:constr type="ctrX" for="ch" forName="dotArrow1" refType="w" fact="0.4106"/>
                  <dgm:constr type="ctrY" for="ch" forName="dotArrow1" refType="h" fact="0.0587"/>
                  <dgm:constr type="w" for="ch" forName="dotArrow1" refType="userD"/>
                  <dgm:constr type="h" for="ch" forName="dotArrow1" refType="userD"/>
                  <dgm:constr type="ctrX" for="ch" forName="dotArrow2" refType="w" fact="0.444"/>
                  <dgm:constr type="ctrY" for="ch" forName="dotArrow2" refType="h" fact="0.0287"/>
                  <dgm:constr type="w" for="ch" forName="dotArrow2" refType="userD"/>
                  <dgm:constr type="h" for="ch" forName="dotArrow2" refType="userD"/>
                  <dgm:constr type="ctrX" for="ch" forName="dotArrow3" refType="w" fact="0.4773"/>
                  <dgm:constr type="ctrY" for="ch" forName="dotArrow3" refType="h" fact="-0.0013"/>
                  <dgm:constr type="w" for="ch" forName="dotArrow3" refType="userD"/>
                  <dgm:constr type="h" for="ch" forName="dotArrow3" refType="userD"/>
                  <dgm:constr type="ctrX" for="ch" forName="dotArrow4" refType="w" fact="0.5106"/>
                  <dgm:constr type="ctrY" for="ch" forName="dotArrow4" refType="h" fact="0.0287"/>
                  <dgm:constr type="w" for="ch" forName="dotArrow4" refType="userD"/>
                  <dgm:constr type="h" for="ch" forName="dotArrow4" refType="userD"/>
                  <dgm:constr type="ctrX" for="ch" forName="dotArrow5" refType="w" fact="0.544"/>
                  <dgm:constr type="ctrY" for="ch" forName="dotArrow5" refType="h" fact="0.0587"/>
                  <dgm:constr type="w" for="ch" forName="dotArrow5" refType="userD"/>
                  <dgm:constr type="h" for="ch" forName="dotArrow5" refType="userD"/>
                  <dgm:constr type="ctrX" for="ch" forName="dotArrow6" refType="w" fact="0.4773"/>
                  <dgm:constr type="ctrY" for="ch" forName="dotArrow6" refType="h" fact="0.062"/>
                  <dgm:constr type="w" for="ch" forName="dotArrow6" refType="userD"/>
                  <dgm:constr type="h" for="ch" forName="dotArrow6" refType="userD"/>
                  <dgm:constr type="ctrX" for="ch" forName="dotArrow7" refType="w" fact="0.4773"/>
                  <dgm:constr type="ctrY" for="ch" forName="dotArrow7" refType="h" fact="0.1253"/>
                  <dgm:constr type="w" for="ch" forName="dotArrow7" refType="userD"/>
                  <dgm:constr type="h" for="ch" forName="dotArrow7" refType="userD"/>
                  <dgm:constr type="l" for="ch" forName="parTx1" refType="w" fact="0.2614"/>
                  <dgm:constr type="t" for="ch" forName="parTx1" refType="h" fact="0.8086"/>
                  <dgm:constr type="w" for="ch" forName="parTx1" refType="w" fact="0.5392"/>
                  <dgm:constr type="h" for="ch" forName="parTx1" refType="h" fact="0.218"/>
                  <dgm:constr type="ctrX" for="ch" forName="picture1" refType="w" fact="0.2369"/>
                  <dgm:constr type="ctrY" for="ch" forName="picture1" refType="h" fact="0.7834"/>
                  <dgm:constr type="w" for="ch" forName="picture1" refType="w" fact="0.25"/>
                  <dgm:constr type="h" for="ch" forName="picture1" refType="h" fact="0.3768"/>
                  <dgm:constr type="l" for="ch" forName="parTx2" refType="w" fact="0.4893"/>
                  <dgm:constr type="t" for="ch" forName="parTx2" refType="h" fact="0.3822"/>
                  <dgm:constr type="w" for="ch" forName="parTx2" refType="w" fact="0.5392"/>
                  <dgm:constr type="h" for="ch" forName="parTx2" refType="h" fact="0.218"/>
                  <dgm:constr type="ctrX" for="ch" forName="picture2" refType="w" fact="0.4648"/>
                  <dgm:constr type="ctrY" for="ch" forName="picture2" refType="h" fact="0.357"/>
                  <dgm:constr type="w" for="ch" forName="picture2" refType="w" fact="0.25"/>
                  <dgm:constr type="h" for="ch" forName="picture2" refType="h" fact="0.3768"/>
                </dgm:constrLst>
              </dgm:else>
            </dgm:choose>
          </dgm:if>
          <dgm:else name="Name18">
            <dgm:choose name="Name19">
              <dgm:if name="Name20" axis="des" func="maxDepth" op="gt" val="1">
                <dgm:alg type="composite">
                  <dgm:param type="ar" val="2"/>
                </dgm:alg>
                <dgm:constrLst>
                  <dgm:constr type="primFontSz" for="ch" forName="parTx1" op="equ" val="65"/>
                  <dgm:constr type="primFontSz" for="ch" forName="parTx2" refType="primFontSz" refFor="ch" refForName="parTx1" op="equ"/>
                  <dgm:constr type="primFontSz" for="ch" forName="desTx1" op="equ" val="65"/>
                  <dgm:constr type="primFontSz" for="ch" forName="desTx2" refType="primFontSz" refFor="ch" refForName="desTx1" op="equ"/>
                  <dgm:constr type="userD" refType="w" fact="0.0188"/>
                  <dgm:constr type="ctrX" for="ch" forName="dot1" refType="w" fact="0.6779"/>
                  <dgm:constr type="ctrY" for="ch" forName="dot1" refType="h" fact="0.5911"/>
                  <dgm:constr type="w" for="ch" forName="dot1" refType="userD"/>
                  <dgm:constr type="h" for="ch" forName="dot1" refType="userD"/>
                  <dgm:constr type="ctrX" for="ch" forName="dot2" refType="w" fact="0.6944"/>
                  <dgm:constr type="ctrY" for="ch" forName="dot2" refType="h" fact="0.644"/>
                  <dgm:constr type="w" for="ch" forName="dot2" refType="userD"/>
                  <dgm:constr type="h" for="ch" forName="dot2" refType="userD"/>
                  <dgm:constr type="ctrX" for="ch" forName="dot3" refType="w" fact="0.7141"/>
                  <dgm:constr type="ctrY" for="ch" forName="dot3" refType="h" fact="0.6898"/>
                  <dgm:constr type="w" for="ch" forName="dot3" refType="userD"/>
                  <dgm:constr type="h" for="ch" forName="dot3" refType="userD"/>
                  <dgm:constr type="ctrX" for="ch" forName="dotArrow1" refType="w" fact="0.6905"/>
                  <dgm:constr type="ctrY" for="ch" forName="dotArrow1" refType="h" fact="0.0587"/>
                  <dgm:constr type="w" for="ch" forName="dotArrow1" refType="userD"/>
                  <dgm:constr type="h" for="ch" forName="dotArrow1" refType="userD"/>
                  <dgm:constr type="ctrX" for="ch" forName="dotArrow2" refType="w" fact="0.6654"/>
                  <dgm:constr type="ctrY" for="ch" forName="dotArrow2" refType="h" fact="0.0287"/>
                  <dgm:constr type="w" for="ch" forName="dotArrow2" refType="userD"/>
                  <dgm:constr type="h" for="ch" forName="dotArrow2" refType="userD"/>
                  <dgm:constr type="ctrX" for="ch" forName="dotArrow3" refType="w" fact="0.6403"/>
                  <dgm:constr type="ctrY" for="ch" forName="dotArrow3" refType="h" fact="-0.0013"/>
                  <dgm:constr type="w" for="ch" forName="dotArrow3" refType="userD"/>
                  <dgm:constr type="h" for="ch" forName="dotArrow3" refType="userD"/>
                  <dgm:constr type="ctrX" for="ch" forName="dotArrow4" refType="w" fact="0.6152"/>
                  <dgm:constr type="ctrY" for="ch" forName="dotArrow4" refType="h" fact="0.0287"/>
                  <dgm:constr type="w" for="ch" forName="dotArrow4" refType="userD"/>
                  <dgm:constr type="h" for="ch" forName="dotArrow4" refType="userD"/>
                  <dgm:constr type="ctrX" for="ch" forName="dotArrow5" refType="w" fact="0.59"/>
                  <dgm:constr type="ctrY" for="ch" forName="dotArrow5" refType="h" fact="0.0587"/>
                  <dgm:constr type="w" for="ch" forName="dotArrow5" refType="userD"/>
                  <dgm:constr type="h" for="ch" forName="dotArrow5" refType="userD"/>
                  <dgm:constr type="ctrX" for="ch" forName="dotArrow6" refType="w" fact="0.6403"/>
                  <dgm:constr type="ctrY" for="ch" forName="dotArrow6" refType="h" fact="0.062"/>
                  <dgm:constr type="w" for="ch" forName="dotArrow6" refType="userD"/>
                  <dgm:constr type="h" for="ch" forName="dotArrow6" refType="userD"/>
                  <dgm:constr type="ctrX" for="ch" forName="dotArrow7" refType="w" fact="0.6403"/>
                  <dgm:constr type="ctrY" for="ch" forName="dotArrow7" refType="h" fact="0.1253"/>
                  <dgm:constr type="w" for="ch" forName="dotArrow7" refType="userD"/>
                  <dgm:constr type="h" for="ch" forName="dotArrow7" refType="userD"/>
                  <dgm:constr type="r" for="ch" forName="parTx1" refType="w" fact="0.803"/>
                  <dgm:constr type="t" for="ch" forName="parTx1" refType="h" fact="0.8169"/>
                  <dgm:constr type="w" for="ch" forName="parTx1" refType="w" fact="0.4064"/>
                  <dgm:constr type="h" for="ch" forName="parTx1" refType="h" fact="0.218"/>
                  <dgm:constr type="ctrX" for="ch" forName="picture1" refType="w" fact="0.8215"/>
                  <dgm:constr type="ctrY" for="ch" forName="picture1" refType="h" fact="0.7834"/>
                  <dgm:constr type="w" for="ch" forName="picture1" refType="w" fact="0.1884"/>
                  <dgm:constr type="h" for="ch" forName="picture1" refType="h" fact="0.3768"/>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312"/>
                  <dgm:constr type="t" for="ch" forName="parTx2" refType="h" fact="0.3905"/>
                  <dgm:constr type="w" for="ch" forName="parTx2" refType="w" fact="0.4064"/>
                  <dgm:constr type="h" for="ch" forName="parTx2" refType="h" fact="0.218"/>
                  <dgm:constr type="ctrX" for="ch" forName="picture2" refType="w" fact="0.6497"/>
                  <dgm:constr type="ctrY" for="ch" forName="picture2" refType="h" fact="0.357"/>
                  <dgm:constr type="w" for="ch" forName="picture2" refType="w" fact="0.1884"/>
                  <dgm:constr type="h" for="ch" forName="picture2" refType="h" fact="0.3768"/>
                  <dgm:constr type="r" for="ch" forName="desTx2" refType="l" refFor="ch" refForName="parTx2"/>
                  <dgm:constr type="l" for="ch" forName="desTx2"/>
                  <dgm:constr type="t" for="ch" forName="desTx2" refType="t" refFor="ch" refForName="parTx2"/>
                  <dgm:constr type="h" for="ch" forName="desTx2" refType="h" refFor="ch" refForName="parTx2"/>
                </dgm:constrLst>
              </dgm:if>
              <dgm:else name="Name21">
                <dgm:alg type="composite">
                  <dgm:param type="ar" val="1.5073"/>
                </dgm:alg>
                <dgm:constrLst>
                  <dgm:constr type="primFontSz" for="ch" forName="parTx1" op="equ" val="65"/>
                  <dgm:constr type="primFontSz" for="ch" forName="parTx2" refType="primFontSz" refFor="ch" refForName="parTx1" op="equ"/>
                  <dgm:constr type="userD" refType="w" fact="0.025"/>
                  <dgm:constr type="ctrX" for="ch" forName="dot1" refType="w" fact="0.5726"/>
                  <dgm:constr type="ctrY" for="ch" forName="dot1" refType="h" fact="0.5911"/>
                  <dgm:constr type="w" for="ch" forName="dot1" refType="userD"/>
                  <dgm:constr type="h" for="ch" forName="dot1" refType="userD"/>
                  <dgm:constr type="ctrX" for="ch" forName="dot2" refType="w" fact="0.5945"/>
                  <dgm:constr type="ctrY" for="ch" forName="dot2" refType="h" fact="0.644"/>
                  <dgm:constr type="w" for="ch" forName="dot2" refType="userD"/>
                  <dgm:constr type="h" for="ch" forName="dot2" refType="userD"/>
                  <dgm:constr type="ctrX" for="ch" forName="dot3" refType="w" fact="0.6206"/>
                  <dgm:constr type="ctrY" for="ch" forName="dot3" refType="h" fact="0.6898"/>
                  <dgm:constr type="w" for="ch" forName="dot3" refType="userD"/>
                  <dgm:constr type="h" for="ch" forName="dot3" refType="userD"/>
                  <dgm:constr type="ctrX" for="ch" forName="dotArrow1" refType="w" fact="0.5894"/>
                  <dgm:constr type="ctrY" for="ch" forName="dotArrow1" refType="h" fact="0.0587"/>
                  <dgm:constr type="w" for="ch" forName="dotArrow1" refType="userD"/>
                  <dgm:constr type="h" for="ch" forName="dotArrow1" refType="userD"/>
                  <dgm:constr type="ctrX" for="ch" forName="dotArrow2" refType="w" fact="0.556"/>
                  <dgm:constr type="ctrY" for="ch" forName="dotArrow2" refType="h" fact="0.0287"/>
                  <dgm:constr type="w" for="ch" forName="dotArrow2" refType="userD"/>
                  <dgm:constr type="h" for="ch" forName="dotArrow2" refType="userD"/>
                  <dgm:constr type="ctrX" for="ch" forName="dotArrow3" refType="w" fact="0.5227"/>
                  <dgm:constr type="ctrY" for="ch" forName="dotArrow3" refType="h" fact="-0.0013"/>
                  <dgm:constr type="w" for="ch" forName="dotArrow3" refType="userD"/>
                  <dgm:constr type="h" for="ch" forName="dotArrow3" refType="userD"/>
                  <dgm:constr type="ctrX" for="ch" forName="dotArrow4" refType="w" fact="0.4894"/>
                  <dgm:constr type="ctrY" for="ch" forName="dotArrow4" refType="h" fact="0.0287"/>
                  <dgm:constr type="w" for="ch" forName="dotArrow4" refType="userD"/>
                  <dgm:constr type="h" for="ch" forName="dotArrow4" refType="userD"/>
                  <dgm:constr type="ctrX" for="ch" forName="dotArrow5" refType="w" fact="0.456"/>
                  <dgm:constr type="ctrY" for="ch" forName="dotArrow5" refType="h" fact="0.0587"/>
                  <dgm:constr type="w" for="ch" forName="dotArrow5" refType="userD"/>
                  <dgm:constr type="h" for="ch" forName="dotArrow5" refType="userD"/>
                  <dgm:constr type="ctrX" for="ch" forName="dotArrow6" refType="w" fact="0.5227"/>
                  <dgm:constr type="ctrY" for="ch" forName="dotArrow6" refType="h" fact="0.062"/>
                  <dgm:constr type="w" for="ch" forName="dotArrow6" refType="userD"/>
                  <dgm:constr type="h" for="ch" forName="dotArrow6" refType="userD"/>
                  <dgm:constr type="ctrX" for="ch" forName="dotArrow7" refType="w" fact="0.5227"/>
                  <dgm:constr type="ctrY" for="ch" forName="dotArrow7" refType="h" fact="0.1253"/>
                  <dgm:constr type="w" for="ch" forName="dotArrow7" refType="userD"/>
                  <dgm:constr type="h" for="ch" forName="dotArrow7" refType="userD"/>
                  <dgm:constr type="r" for="ch" forName="parTx1" refType="w" fact="0.7386"/>
                  <dgm:constr type="t" for="ch" forName="parTx1" refType="h" fact="0.8086"/>
                  <dgm:constr type="w" for="ch" forName="parTx1" refType="w" fact="0.5392"/>
                  <dgm:constr type="h" for="ch" forName="parTx1" refType="h" fact="0.218"/>
                  <dgm:constr type="ctrX" for="ch" forName="picture1" refType="w" fact="0.7631"/>
                  <dgm:constr type="ctrY" for="ch" forName="picture1" refType="h" fact="0.7834"/>
                  <dgm:constr type="w" for="ch" forName="picture1" refType="w" fact="0.25"/>
                  <dgm:constr type="h" for="ch" forName="picture1" refType="h" fact="0.3768"/>
                  <dgm:constr type="r" for="ch" forName="parTx2" refType="w" fact="0.5107"/>
                  <dgm:constr type="t" for="ch" forName="parTx2" refType="h" fact="0.3822"/>
                  <dgm:constr type="w" for="ch" forName="parTx2" refType="w" fact="0.5392"/>
                  <dgm:constr type="h" for="ch" forName="parTx2" refType="h" fact="0.218"/>
                  <dgm:constr type="ctrX" for="ch" forName="picture2" refType="w" fact="0.5352"/>
                  <dgm:constr type="ctrY" for="ch" forName="picture2" refType="h" fact="0.357"/>
                  <dgm:constr type="w" for="ch" forName="picture2" refType="w" fact="0.25"/>
                  <dgm:constr type="h" for="ch" forName="picture2" refType="h" fact="0.3768"/>
                </dgm:constrLst>
              </dgm:else>
            </dgm:choose>
          </dgm:else>
        </dgm:choose>
      </dgm:if>
      <dgm:if name="Name22" axis="ch" ptType="node" func="cnt" op="equ" val="3">
        <dgm:choose name="Name23">
          <dgm:if name="Name24" func="var" arg="dir" op="equ" val="norm">
            <dgm:choose name="Name25">
              <dgm:if name="Name26" axis="des" func="maxDepth" op="gt" val="1">
                <dgm:alg type="composite">
                  <dgm:param type="ar" val="1.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userD" refType="w" fact="0.0162"/>
                  <dgm:constr type="ctrX" for="ch" forName="dot1" refType="w" fact="0.2981"/>
                  <dgm:constr type="ctrY" for="ch" forName="dot1" refType="h" fact="0.763"/>
                  <dgm:constr type="w" for="ch" forName="dot1" refType="userD"/>
                  <dgm:constr type="h" for="ch" forName="dot1" refType="userD"/>
                  <dgm:constr type="ctrX" for="ch" forName="dot2" refType="w" fact="0.2676"/>
                  <dgm:constr type="ctrY" for="ch" forName="dot2" refType="h" fact="0.7887"/>
                  <dgm:constr type="w" for="ch" forName="dot2" refType="userD"/>
                  <dgm:constr type="h" for="ch" forName="dot2" refType="userD"/>
                  <dgm:constr type="ctrX" for="ch" forName="dot3" refType="w" fact="0.2357"/>
                  <dgm:constr type="ctrY" for="ch" forName="dot3" refType="h" fact="0.809"/>
                  <dgm:constr type="w" for="ch" forName="dot3" refType="userD"/>
                  <dgm:constr type="h" for="ch" forName="dot3" refType="userD"/>
                  <dgm:constr type="ctrX" for="ch" forName="dot4" refType="w" fact="0.4445"/>
                  <dgm:constr type="ctrY" for="ch" forName="dot4" refType="h" fact="0.4655"/>
                  <dgm:constr type="w" for="ch" forName="dot4" refType="userD"/>
                  <dgm:constr type="h" for="ch" forName="dot4" refType="userD"/>
                  <dgm:constr type="ctrX" for="ch" forName="dot5" refType="w" fact="0.4323"/>
                  <dgm:constr type="ctrY" for="ch" forName="dot5" refType="h" fact="0.5178"/>
                  <dgm:constr type="w" for="ch" forName="dot5" refType="userD"/>
                  <dgm:constr type="h" for="ch" forName="dot5" refType="userD"/>
                  <dgm:constr type="ctrX" for="ch" forName="dotArrow1" refType="w" fact="0.4236"/>
                  <dgm:constr type="ctrY" for="ch" forName="dotArrow1" refType="h" fact="0.0718"/>
                  <dgm:constr type="w" for="ch" forName="dotArrow1" refType="userD"/>
                  <dgm:constr type="h" for="ch" forName="dotArrow1" refType="userD"/>
                  <dgm:constr type="ctrX" for="ch" forName="dotArrow2" refType="w" fact="0.446"/>
                  <dgm:constr type="ctrY" for="ch" forName="dotArrow2" refType="h" fact="0.0468"/>
                  <dgm:constr type="w" for="ch" forName="dotArrow2" refType="userD"/>
                  <dgm:constr type="h" for="ch" forName="dotArrow2" refType="userD"/>
                  <dgm:constr type="ctrX" for="ch" forName="dotArrow3" refType="w" fact="0.4685"/>
                  <dgm:constr type="ctrY" for="ch" forName="dotArrow3" refType="h" fact="0.0218"/>
                  <dgm:constr type="w" for="ch" forName="dotArrow3" refType="userD"/>
                  <dgm:constr type="h" for="ch" forName="dotArrow3" refType="userD"/>
                  <dgm:constr type="ctrX" for="ch" forName="dotArrow4" refType="w" fact="0.491"/>
                  <dgm:constr type="ctrY" for="ch" forName="dotArrow4" refType="h" fact="0.0468"/>
                  <dgm:constr type="w" for="ch" forName="dotArrow4" refType="userD"/>
                  <dgm:constr type="h" for="ch" forName="dotArrow4" refType="userD"/>
                  <dgm:constr type="ctrX" for="ch" forName="dotArrow5" refType="w" fact="0.5135"/>
                  <dgm:constr type="ctrY" for="ch" forName="dotArrow5" refType="h" fact="0.0718"/>
                  <dgm:constr type="w" for="ch" forName="dotArrow5" refType="userD"/>
                  <dgm:constr type="h" for="ch" forName="dotArrow5" refType="userD"/>
                  <dgm:constr type="ctrX" for="ch" forName="dotArrow6" refType="w" fact="0.4685"/>
                  <dgm:constr type="ctrY" for="ch" forName="dotArrow6" refType="h" fact="0.0745"/>
                  <dgm:constr type="w" for="ch" forName="dotArrow6" refType="userD"/>
                  <dgm:constr type="h" for="ch" forName="dotArrow6" refType="userD"/>
                  <dgm:constr type="ctrX" for="ch" forName="dotArrow7" refType="w" fact="0.4685"/>
                  <dgm:constr type="ctrY" for="ch" forName="dotArrow7" refType="h" fact="0.1273"/>
                  <dgm:constr type="w" for="ch" forName="dotArrow7" refType="userD"/>
                  <dgm:constr type="h" for="ch" forName="dotArrow7" refType="userD"/>
                  <dgm:constr type="l" for="ch" forName="parTx1" refType="w" fact="0.1487"/>
                  <dgm:constr type="t" for="ch" forName="parTx1" refType="h" fact="0.8596"/>
                  <dgm:constr type="w" for="ch" forName="parTx1" refType="w" fact="0.3491"/>
                  <dgm:constr type="h" for="ch" forName="parTx1" refType="h" fact="0.1638"/>
                  <dgm:constr type="ctrX" for="ch" forName="picture1" refType="w" fact="0.1328"/>
                  <dgm:constr type="ctrY" for="ch" forName="picture1" refType="h" fact="0.8361"/>
                  <dgm:constr type="w" for="ch" forName="picture1" refType="w" fact="0.1618"/>
                  <dgm:constr type="h" for="ch" forName="picture1" refType="h" fact="0.2832"/>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732"/>
                  <dgm:constr type="t" for="ch" forName="parTx2" refType="h" fact="0.6469"/>
                  <dgm:constr type="w" for="ch" forName="parTx2" refType="w" fact="0.3491"/>
                  <dgm:constr type="h" for="ch" forName="parTx2" refType="h" fact="0.1638"/>
                  <dgm:constr type="ctrX" for="ch" forName="picture2" refType="w" fact="0.3573"/>
                  <dgm:constr type="ctrY" for="ch" forName="picture2" refType="h" fact="0.6234"/>
                  <dgm:constr type="w" for="ch" forName="picture2" refType="w" fact="0.1618"/>
                  <dgm:constr type="h" for="ch" forName="picture2" refType="h" fact="0.2832"/>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4763"/>
                  <dgm:constr type="t" for="ch" forName="parTx3" refType="h" fact="0.3243"/>
                  <dgm:constr type="w" for="ch" forName="parTx3" refType="w" fact="0.3491"/>
                  <dgm:constr type="h" for="ch" forName="parTx3" refType="h" fact="0.1638"/>
                  <dgm:constr type="ctrX" for="ch" forName="picture3" refType="w" fact="0.4604"/>
                  <dgm:constr type="ctrY" for="ch" forName="picture3" refType="h" fact="0.3008"/>
                  <dgm:constr type="w" for="ch" forName="picture3" refType="w" fact="0.1618"/>
                  <dgm:constr type="h" for="ch" forName="picture3" refType="h" fact="0.2832"/>
                  <dgm:constr type="l" for="ch" forName="desTx3" refType="r" refFor="ch" refForName="parTx3"/>
                  <dgm:constr type="r" for="ch" forName="desTx3" refType="w"/>
                  <dgm:constr type="t" for="ch" forName="desTx3" refType="t" refFor="ch" refForName="parTx3"/>
                  <dgm:constr type="h" for="ch" forName="desTx3" refType="h" refFor="ch" refForName="parTx3"/>
                </dgm:constrLst>
              </dgm:if>
              <dgm:else name="Name27">
                <dgm:alg type="composite">
                  <dgm:param type="ar" val="1.416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userD" refType="w" fact="0.02"/>
                  <dgm:constr type="ctrX" for="ch" forName="dot1" refType="w" fact="0.3684"/>
                  <dgm:constr type="ctrY" for="ch" forName="dot1" refType="h" fact="0.763"/>
                  <dgm:constr type="w" for="ch" forName="dot1" refType="userD"/>
                  <dgm:constr type="h" for="ch" forName="dot1" refType="userD"/>
                  <dgm:constr type="ctrX" for="ch" forName="dot2" refType="w" fact="0.3307"/>
                  <dgm:constr type="ctrY" for="ch" forName="dot2" refType="h" fact="0.7887"/>
                  <dgm:constr type="w" for="ch" forName="dot2" refType="userD"/>
                  <dgm:constr type="h" for="ch" forName="dot2" refType="userD"/>
                  <dgm:constr type="ctrX" for="ch" forName="dot3" refType="w" fact="0.2912"/>
                  <dgm:constr type="ctrY" for="ch" forName="dot3" refType="h" fact="0.809"/>
                  <dgm:constr type="w" for="ch" forName="dot3" refType="userD"/>
                  <dgm:constr type="h" for="ch" forName="dot3" refType="userD"/>
                  <dgm:constr type="ctrX" for="ch" forName="dot4" refType="w" fact="0.5494"/>
                  <dgm:constr type="ctrY" for="ch" forName="dot4" refType="h" fact="0.4655"/>
                  <dgm:constr type="w" for="ch" forName="dot4" refType="userD"/>
                  <dgm:constr type="h" for="ch" forName="dot4" refType="userD"/>
                  <dgm:constr type="ctrX" for="ch" forName="dot5" refType="w" fact="0.5342"/>
                  <dgm:constr type="ctrY" for="ch" forName="dot5" refType="h" fact="0.5178"/>
                  <dgm:constr type="w" for="ch" forName="dot5" refType="userD"/>
                  <dgm:constr type="h" for="ch" forName="dot5" refType="userD"/>
                  <dgm:constr type="ctrX" for="ch" forName="dotArrow1" refType="w" fact="0.5234"/>
                  <dgm:constr type="ctrY" for="ch" forName="dotArrow1" refType="h" fact="0.0718"/>
                  <dgm:constr type="w" for="ch" forName="dotArrow1" refType="userD"/>
                  <dgm:constr type="h" for="ch" forName="dotArrow1" refType="userD"/>
                  <dgm:constr type="ctrX" for="ch" forName="dotArrow2" refType="w" fact="0.5512"/>
                  <dgm:constr type="ctrY" for="ch" forName="dotArrow2" refType="h" fact="0.0468"/>
                  <dgm:constr type="w" for="ch" forName="dotArrow2" refType="userD"/>
                  <dgm:constr type="h" for="ch" forName="dotArrow2" refType="userD"/>
                  <dgm:constr type="ctrX" for="ch" forName="dotArrow3" refType="w" fact="0.579"/>
                  <dgm:constr type="ctrY" for="ch" forName="dotArrow3" refType="h" fact="0.0218"/>
                  <dgm:constr type="w" for="ch" forName="dotArrow3" refType="userD"/>
                  <dgm:constr type="h" for="ch" forName="dotArrow3" refType="userD"/>
                  <dgm:constr type="ctrX" for="ch" forName="dotArrow4" refType="w" fact="0.6068"/>
                  <dgm:constr type="ctrY" for="ch" forName="dotArrow4" refType="h" fact="0.0468"/>
                  <dgm:constr type="w" for="ch" forName="dotArrow4" refType="userD"/>
                  <dgm:constr type="h" for="ch" forName="dotArrow4" refType="userD"/>
                  <dgm:constr type="ctrX" for="ch" forName="dotArrow5" refType="w" fact="0.6346"/>
                  <dgm:constr type="ctrY" for="ch" forName="dotArrow5" refType="h" fact="0.0718"/>
                  <dgm:constr type="w" for="ch" forName="dotArrow5" refType="userD"/>
                  <dgm:constr type="h" for="ch" forName="dotArrow5" refType="userD"/>
                  <dgm:constr type="ctrX" for="ch" forName="dotArrow6" refType="w" fact="0.579"/>
                  <dgm:constr type="ctrY" for="ch" forName="dotArrow6" refType="h" fact="0.0745"/>
                  <dgm:constr type="w" for="ch" forName="dotArrow6" refType="userD"/>
                  <dgm:constr type="h" for="ch" forName="dotArrow6" refType="userD"/>
                  <dgm:constr type="ctrX" for="ch" forName="dotArrow7" refType="w" fact="0.579"/>
                  <dgm:constr type="ctrY" for="ch" forName="dotArrow7" refType="h" fact="0.1273"/>
                  <dgm:constr type="w" for="ch" forName="dotArrow7" refType="userD"/>
                  <dgm:constr type="h" for="ch" forName="dotArrow7" refType="userD"/>
                  <dgm:constr type="l" for="ch" forName="parTx1" refType="w" fact="0.1837"/>
                  <dgm:constr type="t" for="ch" forName="parTx1" refType="h" fact="0.8551"/>
                  <dgm:constr type="w" for="ch" forName="parTx1" refType="w" fact="0.4314"/>
                  <dgm:constr type="h" for="ch" forName="parTx1" refType="h" fact="0.1638"/>
                  <dgm:constr type="ctrX" for="ch" forName="picture1" refType="w" fact="0.1641"/>
                  <dgm:constr type="ctrY" for="ch" forName="picture1" refType="h" fact="0.8361"/>
                  <dgm:constr type="w" for="ch" forName="picture1" refType="w" fact="0.2"/>
                  <dgm:constr type="h" for="ch" forName="picture1" refType="h" fact="0.2832"/>
                  <dgm:constr type="l" for="ch" forName="parTx2" refType="w" fact="0.4612"/>
                  <dgm:constr type="t" for="ch" forName="parTx2" refType="h" fact="0.6424"/>
                  <dgm:constr type="w" for="ch" forName="parTx2" refType="w" fact="0.4314"/>
                  <dgm:constr type="h" for="ch" forName="parTx2" refType="h" fact="0.1638"/>
                  <dgm:constr type="ctrX" for="ch" forName="picture2" refType="w" fact="0.4416"/>
                  <dgm:constr type="ctrY" for="ch" forName="picture2" refType="h" fact="0.6234"/>
                  <dgm:constr type="w" for="ch" forName="picture2" refType="w" fact="0.2"/>
                  <dgm:constr type="h" for="ch" forName="picture2" refType="h" fact="0.2832"/>
                  <dgm:constr type="l" for="ch" forName="parTx3" refType="w" fact="0.5886"/>
                  <dgm:constr type="t" for="ch" forName="parTx3" refType="h" fact="0.3198"/>
                  <dgm:constr type="w" for="ch" forName="parTx3" refType="w" fact="0.4314"/>
                  <dgm:constr type="h" for="ch" forName="parTx3" refType="h" fact="0.1638"/>
                  <dgm:constr type="ctrX" for="ch" forName="picture3" refType="w" fact="0.569"/>
                  <dgm:constr type="ctrY" for="ch" forName="picture3" refType="h" fact="0.3008"/>
                  <dgm:constr type="w" for="ch" forName="picture3" refType="w" fact="0.2"/>
                  <dgm:constr type="h" for="ch" forName="picture3" refType="h" fact="0.2832"/>
                </dgm:constrLst>
              </dgm:else>
            </dgm:choose>
          </dgm:if>
          <dgm:else name="Name28">
            <dgm:choose name="Name29">
              <dgm:if name="Name30" axis="des" func="maxDepth" op="gt" val="1">
                <dgm:alg type="composite">
                  <dgm:param type="ar" val="1.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userD" refType="w" fact="0.0162"/>
                  <dgm:constr type="ctrX" for="ch" forName="dot1" refType="w" fact="0.7019"/>
                  <dgm:constr type="ctrY" for="ch" forName="dot1" refType="h" fact="0.763"/>
                  <dgm:constr type="w" for="ch" forName="dot1" refType="userD"/>
                  <dgm:constr type="h" for="ch" forName="dot1" refType="userD"/>
                  <dgm:constr type="ctrX" for="ch" forName="dot2" refType="w" fact="0.7324"/>
                  <dgm:constr type="ctrY" for="ch" forName="dot2" refType="h" fact="0.7887"/>
                  <dgm:constr type="w" for="ch" forName="dot2" refType="userD"/>
                  <dgm:constr type="h" for="ch" forName="dot2" refType="userD"/>
                  <dgm:constr type="ctrX" for="ch" forName="dot3" refType="w" fact="0.7643"/>
                  <dgm:constr type="ctrY" for="ch" forName="dot3" refType="h" fact="0.809"/>
                  <dgm:constr type="w" for="ch" forName="dot3" refType="userD"/>
                  <dgm:constr type="h" for="ch" forName="dot3" refType="userD"/>
                  <dgm:constr type="ctrX" for="ch" forName="dot4" refType="w" fact="0.5555"/>
                  <dgm:constr type="ctrY" for="ch" forName="dot4" refType="h" fact="0.4655"/>
                  <dgm:constr type="w" for="ch" forName="dot4" refType="userD"/>
                  <dgm:constr type="h" for="ch" forName="dot4" refType="userD"/>
                  <dgm:constr type="ctrX" for="ch" forName="dot5" refType="w" fact="0.5677"/>
                  <dgm:constr type="ctrY" for="ch" forName="dot5" refType="h" fact="0.5178"/>
                  <dgm:constr type="w" for="ch" forName="dot5" refType="userD"/>
                  <dgm:constr type="h" for="ch" forName="dot5" refType="userD"/>
                  <dgm:constr type="ctrX" for="ch" forName="dotArrow1" refType="w" fact="0.5764"/>
                  <dgm:constr type="ctrY" for="ch" forName="dotArrow1" refType="h" fact="0.0718"/>
                  <dgm:constr type="w" for="ch" forName="dotArrow1" refType="userD"/>
                  <dgm:constr type="h" for="ch" forName="dotArrow1" refType="userD"/>
                  <dgm:constr type="ctrX" for="ch" forName="dotArrow2" refType="w" fact="0.554"/>
                  <dgm:constr type="ctrY" for="ch" forName="dotArrow2" refType="h" fact="0.0468"/>
                  <dgm:constr type="w" for="ch" forName="dotArrow2" refType="userD"/>
                  <dgm:constr type="h" for="ch" forName="dotArrow2" refType="userD"/>
                  <dgm:constr type="ctrX" for="ch" forName="dotArrow3" refType="w" fact="0.5315"/>
                  <dgm:constr type="ctrY" for="ch" forName="dotArrow3" refType="h" fact="0.0218"/>
                  <dgm:constr type="w" for="ch" forName="dotArrow3" refType="userD"/>
                  <dgm:constr type="h" for="ch" forName="dotArrow3" refType="userD"/>
                  <dgm:constr type="ctrX" for="ch" forName="dotArrow4" refType="w" fact="0.509"/>
                  <dgm:constr type="ctrY" for="ch" forName="dotArrow4" refType="h" fact="0.0468"/>
                  <dgm:constr type="w" for="ch" forName="dotArrow4" refType="userD"/>
                  <dgm:constr type="h" for="ch" forName="dotArrow4" refType="userD"/>
                  <dgm:constr type="ctrX" for="ch" forName="dotArrow5" refType="w" fact="0.4865"/>
                  <dgm:constr type="ctrY" for="ch" forName="dotArrow5" refType="h" fact="0.0718"/>
                  <dgm:constr type="w" for="ch" forName="dotArrow5" refType="userD"/>
                  <dgm:constr type="h" for="ch" forName="dotArrow5" refType="userD"/>
                  <dgm:constr type="ctrX" for="ch" forName="dotArrow6" refType="w" fact="0.5315"/>
                  <dgm:constr type="ctrY" for="ch" forName="dotArrow6" refType="h" fact="0.0745"/>
                  <dgm:constr type="w" for="ch" forName="dotArrow6" refType="userD"/>
                  <dgm:constr type="h" for="ch" forName="dotArrow6" refType="userD"/>
                  <dgm:constr type="ctrX" for="ch" forName="dotArrow7" refType="w" fact="0.5315"/>
                  <dgm:constr type="ctrY" for="ch" forName="dotArrow7" refType="h" fact="0.1273"/>
                  <dgm:constr type="w" for="ch" forName="dotArrow7" refType="userD"/>
                  <dgm:constr type="h" for="ch" forName="dotArrow7" refType="userD"/>
                  <dgm:constr type="r" for="ch" forName="parTx1" refType="w" fact="0.8513"/>
                  <dgm:constr type="t" for="ch" forName="parTx1" refType="h" fact="0.8596"/>
                  <dgm:constr type="w" for="ch" forName="parTx1" refType="w" fact="0.3491"/>
                  <dgm:constr type="h" for="ch" forName="parTx1" refType="h" fact="0.1638"/>
                  <dgm:constr type="ctrX" for="ch" forName="picture1" refType="w" fact="0.8672"/>
                  <dgm:constr type="ctrY" for="ch" forName="picture1" refType="h" fact="0.8361"/>
                  <dgm:constr type="w" for="ch" forName="picture1" refType="w" fact="0.1618"/>
                  <dgm:constr type="h" for="ch" forName="picture1" refType="h" fact="0.2832"/>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268"/>
                  <dgm:constr type="t" for="ch" forName="parTx2" refType="h" fact="0.6469"/>
                  <dgm:constr type="w" for="ch" forName="parTx2" refType="w" fact="0.3491"/>
                  <dgm:constr type="h" for="ch" forName="parTx2" refType="h" fact="0.1638"/>
                  <dgm:constr type="ctrX" for="ch" forName="picture2" refType="w" fact="0.6427"/>
                  <dgm:constr type="ctrY" for="ch" forName="picture2" refType="h" fact="0.6234"/>
                  <dgm:constr type="w" for="ch" forName="picture2" refType="w" fact="0.1618"/>
                  <dgm:constr type="h" for="ch" forName="picture2" refType="h" fact="0.2832"/>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5237"/>
                  <dgm:constr type="t" for="ch" forName="parTx3" refType="h" fact="0.3243"/>
                  <dgm:constr type="w" for="ch" forName="parTx3" refType="w" fact="0.3491"/>
                  <dgm:constr type="h" for="ch" forName="parTx3" refType="h" fact="0.1638"/>
                  <dgm:constr type="ctrX" for="ch" forName="picture3" refType="w" fact="0.5396"/>
                  <dgm:constr type="ctrY" for="ch" forName="picture3" refType="h" fact="0.3008"/>
                  <dgm:constr type="w" for="ch" forName="picture3" refType="w" fact="0.1618"/>
                  <dgm:constr type="h" for="ch" forName="picture3" refType="h" fact="0.2832"/>
                  <dgm:constr type="r" for="ch" forName="desTx3" refType="l" refFor="ch" refForName="parTx3"/>
                  <dgm:constr type="l" for="ch" forName="desTx3"/>
                  <dgm:constr type="t" for="ch" forName="desTx3" refType="t" refFor="ch" refForName="parTx3"/>
                  <dgm:constr type="h" for="ch" forName="desTx3" refType="h" refFor="ch" refForName="parTx3"/>
                </dgm:constrLst>
              </dgm:if>
              <dgm:else name="Name31">
                <dgm:alg type="composite">
                  <dgm:param type="ar" val="1.416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userD" refType="w" fact="0.02"/>
                  <dgm:constr type="ctrX" for="ch" forName="dot1" refType="w" fact="0.6316"/>
                  <dgm:constr type="ctrY" for="ch" forName="dot1" refType="h" fact="0.763"/>
                  <dgm:constr type="w" for="ch" forName="dot1" refType="userD"/>
                  <dgm:constr type="h" for="ch" forName="dot1" refType="userD"/>
                  <dgm:constr type="ctrX" for="ch" forName="dot2" refType="w" fact="0.6693"/>
                  <dgm:constr type="ctrY" for="ch" forName="dot2" refType="h" fact="0.7887"/>
                  <dgm:constr type="w" for="ch" forName="dot2" refType="userD"/>
                  <dgm:constr type="h" for="ch" forName="dot2" refType="userD"/>
                  <dgm:constr type="ctrX" for="ch" forName="dot3" refType="w" fact="0.7088"/>
                  <dgm:constr type="ctrY" for="ch" forName="dot3" refType="h" fact="0.809"/>
                  <dgm:constr type="w" for="ch" forName="dot3" refType="userD"/>
                  <dgm:constr type="h" for="ch" forName="dot3" refType="userD"/>
                  <dgm:constr type="ctrX" for="ch" forName="dot4" refType="w" fact="0.4506"/>
                  <dgm:constr type="ctrY" for="ch" forName="dot4" refType="h" fact="0.4655"/>
                  <dgm:constr type="w" for="ch" forName="dot4" refType="userD"/>
                  <dgm:constr type="h" for="ch" forName="dot4" refType="userD"/>
                  <dgm:constr type="ctrX" for="ch" forName="dot5" refType="w" fact="0.4658"/>
                  <dgm:constr type="ctrY" for="ch" forName="dot5" refType="h" fact="0.5178"/>
                  <dgm:constr type="w" for="ch" forName="dot5" refType="userD"/>
                  <dgm:constr type="h" for="ch" forName="dot5" refType="userD"/>
                  <dgm:constr type="ctrX" for="ch" forName="dotArrow1" refType="w" fact="0.4766"/>
                  <dgm:constr type="ctrY" for="ch" forName="dotArrow1" refType="h" fact="0.0718"/>
                  <dgm:constr type="w" for="ch" forName="dotArrow1" refType="userD"/>
                  <dgm:constr type="h" for="ch" forName="dotArrow1" refType="userD"/>
                  <dgm:constr type="ctrX" for="ch" forName="dotArrow2" refType="w" fact="0.4488"/>
                  <dgm:constr type="ctrY" for="ch" forName="dotArrow2" refType="h" fact="0.0468"/>
                  <dgm:constr type="w" for="ch" forName="dotArrow2" refType="userD"/>
                  <dgm:constr type="h" for="ch" forName="dotArrow2" refType="userD"/>
                  <dgm:constr type="ctrX" for="ch" forName="dotArrow3" refType="w" fact="0.421"/>
                  <dgm:constr type="ctrY" for="ch" forName="dotArrow3" refType="h" fact="0.0218"/>
                  <dgm:constr type="w" for="ch" forName="dotArrow3" refType="userD"/>
                  <dgm:constr type="h" for="ch" forName="dotArrow3" refType="userD"/>
                  <dgm:constr type="ctrX" for="ch" forName="dotArrow4" refType="w" fact="0.3932"/>
                  <dgm:constr type="ctrY" for="ch" forName="dotArrow4" refType="h" fact="0.0468"/>
                  <dgm:constr type="w" for="ch" forName="dotArrow4" refType="userD"/>
                  <dgm:constr type="h" for="ch" forName="dotArrow4" refType="userD"/>
                  <dgm:constr type="ctrX" for="ch" forName="dotArrow5" refType="w" fact="0.3654"/>
                  <dgm:constr type="ctrY" for="ch" forName="dotArrow5" refType="h" fact="0.0718"/>
                  <dgm:constr type="w" for="ch" forName="dotArrow5" refType="userD"/>
                  <dgm:constr type="h" for="ch" forName="dotArrow5" refType="userD"/>
                  <dgm:constr type="ctrX" for="ch" forName="dotArrow6" refType="w" fact="0.421"/>
                  <dgm:constr type="ctrY" for="ch" forName="dotArrow6" refType="h" fact="0.0745"/>
                  <dgm:constr type="w" for="ch" forName="dotArrow6" refType="userD"/>
                  <dgm:constr type="h" for="ch" forName="dotArrow6" refType="userD"/>
                  <dgm:constr type="ctrX" for="ch" forName="dotArrow7" refType="w" fact="0.421"/>
                  <dgm:constr type="ctrY" for="ch" forName="dotArrow7" refType="h" fact="0.1273"/>
                  <dgm:constr type="w" for="ch" forName="dotArrow7" refType="userD"/>
                  <dgm:constr type="h" for="ch" forName="dotArrow7" refType="userD"/>
                  <dgm:constr type="r" for="ch" forName="parTx1" refType="w" fact="0.8163"/>
                  <dgm:constr type="t" for="ch" forName="parTx1" refType="h" fact="0.8551"/>
                  <dgm:constr type="w" for="ch" forName="parTx1" refType="w" fact="0.4314"/>
                  <dgm:constr type="h" for="ch" forName="parTx1" refType="h" fact="0.1638"/>
                  <dgm:constr type="ctrX" for="ch" forName="picture1" refType="w" fact="0.8359"/>
                  <dgm:constr type="ctrY" for="ch" forName="picture1" refType="h" fact="0.8361"/>
                  <dgm:constr type="w" for="ch" forName="picture1" refType="w" fact="0.2"/>
                  <dgm:constr type="h" for="ch" forName="picture1" refType="h" fact="0.2832"/>
                  <dgm:constr type="r" for="ch" forName="parTx2" refType="w" fact="0.5388"/>
                  <dgm:constr type="t" for="ch" forName="parTx2" refType="h" fact="0.6424"/>
                  <dgm:constr type="w" for="ch" forName="parTx2" refType="w" fact="0.4314"/>
                  <dgm:constr type="h" for="ch" forName="parTx2" refType="h" fact="0.1638"/>
                  <dgm:constr type="ctrX" for="ch" forName="picture2" refType="w" fact="0.5584"/>
                  <dgm:constr type="ctrY" for="ch" forName="picture2" refType="h" fact="0.6234"/>
                  <dgm:constr type="w" for="ch" forName="picture2" refType="w" fact="0.2"/>
                  <dgm:constr type="h" for="ch" forName="picture2" refType="h" fact="0.2832"/>
                  <dgm:constr type="r" for="ch" forName="parTx3" refType="w" fact="0.4114"/>
                  <dgm:constr type="t" for="ch" forName="parTx3" refType="h" fact="0.3198"/>
                  <dgm:constr type="w" for="ch" forName="parTx3" refType="w" fact="0.4314"/>
                  <dgm:constr type="h" for="ch" forName="parTx3" refType="h" fact="0.1638"/>
                  <dgm:constr type="ctrX" for="ch" forName="picture3" refType="w" fact="0.431"/>
                  <dgm:constr type="ctrY" for="ch" forName="picture3" refType="h" fact="0.3008"/>
                  <dgm:constr type="w" for="ch" forName="picture3" refType="w" fact="0.2"/>
                  <dgm:constr type="h" for="ch" forName="picture3" refType="h" fact="0.2832"/>
                </dgm:constrLst>
              </dgm:else>
            </dgm:choose>
          </dgm:else>
        </dgm:choose>
      </dgm:if>
      <dgm:if name="Name32" axis="ch" ptType="node" func="cnt" op="equ" val="4">
        <dgm:choose name="Name33">
          <dgm:if name="Name34" func="var" arg="dir" op="equ" val="norm">
            <dgm:choose name="Name35">
              <dgm:if name="Name36" axis="des" func="maxDepth" op="gt" val="1">
                <dgm:alg type="composite">
                  <dgm:param type="ar" val="1.5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userD" refType="w" fact="0.0136"/>
                  <dgm:constr type="ctrX" for="ch" forName="dot1" refType="w" fact="0.3253"/>
                  <dgm:constr type="ctrY" for="ch" forName="dot1" refType="h" fact="0.8215"/>
                  <dgm:constr type="w" for="ch" forName="dot1" refType="userD"/>
                  <dgm:constr type="h" for="ch" forName="dot1" refType="userD"/>
                  <dgm:constr type="ctrX" for="ch" forName="dot2" refType="w" fact="0.2949"/>
                  <dgm:constr type="ctrY" for="ch" forName="dot2" refType="h" fact="0.843"/>
                  <dgm:constr type="w" for="ch" forName="dot2" refType="userD"/>
                  <dgm:constr type="h" for="ch" forName="dot2" refType="userD"/>
                  <dgm:constr type="ctrX" for="ch" forName="dot3" refType="w" fact="0.2635"/>
                  <dgm:constr type="ctrY" for="ch" forName="dot3" refType="h" fact="0.8607"/>
                  <dgm:constr type="w" for="ch" forName="dot3" refType="userD"/>
                  <dgm:constr type="h" for="ch" forName="dot3" refType="userD"/>
                  <dgm:constr type="ctrX" for="ch" forName="dot4" refType="w" fact="0.2313"/>
                  <dgm:constr type="ctrY" for="ch" forName="dot4" refType="h" fact="0.8745"/>
                  <dgm:constr type="w" for="ch" forName="dot4" refType="userD"/>
                  <dgm:constr type="h" for="ch" forName="dot4" refType="userD"/>
                  <dgm:constr type="ctrX" for="ch" forName="dot5" refType="w" fact="0.4675"/>
                  <dgm:constr type="ctrY" for="ch" forName="dot5" refType="h" fact="0.6419"/>
                  <dgm:constr type="w" for="ch" forName="dot5" refType="userD"/>
                  <dgm:constr type="h" for="ch" forName="dot5" refType="userD"/>
                  <dgm:constr type="ctrX" for="ch" forName="dot6" refType="w" fact="0.5486"/>
                  <dgm:constr type="ctrY" for="ch" forName="dot6" refType="h" fact="0.3784"/>
                  <dgm:constr type="w" for="ch" forName="dot6" refType="userD"/>
                  <dgm:constr type="h" for="ch" forName="dot6" refType="userD"/>
                  <dgm:constr type="ctrX" for="ch" forName="dotArrow1" refType="w" fact="0.5267"/>
                  <dgm:constr type="ctrY" for="ch" forName="dotArrow1" refType="h" fact="0.0496"/>
                  <dgm:constr type="w" for="ch" forName="dotArrow1" refType="userD"/>
                  <dgm:constr type="h" for="ch" forName="dotArrow1" refType="userD"/>
                  <dgm:constr type="ctrX" for="ch" forName="dotArrow2" refType="w" fact="0.5462"/>
                  <dgm:constr type="ctrY" for="ch" forName="dotArrow2" refType="h" fact="0.0282"/>
                  <dgm:constr type="w" for="ch" forName="dotArrow2" refType="userD"/>
                  <dgm:constr type="h" for="ch" forName="dotArrow2" refType="userD"/>
                  <dgm:constr type="ctrX" for="ch" forName="dotArrow3" refType="w" fact="0.5657"/>
                  <dgm:constr type="ctrY" for="ch" forName="dotArrow3" refType="h" fact="0.0068"/>
                  <dgm:constr type="w" for="ch" forName="dotArrow3" refType="userD"/>
                  <dgm:constr type="h" for="ch" forName="dotArrow3" refType="userD"/>
                  <dgm:constr type="ctrX" for="ch" forName="dotArrow4" refType="w" fact="0.5851"/>
                  <dgm:constr type="ctrY" for="ch" forName="dotArrow4" refType="h" fact="0.0282"/>
                  <dgm:constr type="w" for="ch" forName="dotArrow4" refType="userD"/>
                  <dgm:constr type="h" for="ch" forName="dotArrow4" refType="userD"/>
                  <dgm:constr type="ctrX" for="ch" forName="dotArrow5" refType="w" fact="0.6046"/>
                  <dgm:constr type="ctrY" for="ch" forName="dotArrow5" refType="h" fact="0.0496"/>
                  <dgm:constr type="w" for="ch" forName="dotArrow5" refType="userD"/>
                  <dgm:constr type="h" for="ch" forName="dotArrow5" refType="userD"/>
                  <dgm:constr type="ctrX" for="ch" forName="dotArrow6" refType="w" fact="0.5657"/>
                  <dgm:constr type="ctrY" for="ch" forName="dotArrow6" refType="h" fact="0.052"/>
                  <dgm:constr type="w" for="ch" forName="dotArrow6" refType="userD"/>
                  <dgm:constr type="h" for="ch" forName="dotArrow6" refType="userD"/>
                  <dgm:constr type="ctrX" for="ch" forName="dotArrow7" refType="w" fact="0.5657"/>
                  <dgm:constr type="ctrY" for="ch" forName="dotArrow7" refType="h" fact="0.0972"/>
                  <dgm:constr type="w" for="ch" forName="dotArrow7" refType="userD"/>
                  <dgm:constr type="h" for="ch" forName="dotArrow7" refType="userD"/>
                  <dgm:constr type="l" for="ch" forName="parTx1" refType="w" fact="0.1466"/>
                  <dgm:constr type="t" for="ch" forName="parTx1" refType="h" fact="0.9095"/>
                  <dgm:constr type="w" for="ch" forName="parTx1" refType="w" fact="0.294"/>
                  <dgm:constr type="h" for="ch" forName="parTx1" refType="h" fact="0.1222"/>
                  <dgm:constr type="ctrX" for="ch" forName="picture1" refType="w" fact="0.1333"/>
                  <dgm:constr type="ctrY" for="ch" forName="picture1" refType="h" fact="0.8922"/>
                  <dgm:constr type="w" for="ch" forName="picture1" refType="w" fact="0.1363"/>
                  <dgm:constr type="h" for="ch" forName="picture1" refType="h" fact="0.211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105"/>
                  <dgm:constr type="t" for="ch" forName="parTx2" refType="h" fact="0.762"/>
                  <dgm:constr type="w" for="ch" forName="parTx2" refType="w" fact="0.294"/>
                  <dgm:constr type="h" for="ch" forName="parTx2" refType="h" fact="0.1222"/>
                  <dgm:constr type="ctrX" for="ch" forName="picture2" refType="w" fact="0.3972"/>
                  <dgm:constr type="ctrY" for="ch" forName="picture2" refType="h" fact="0.7447"/>
                  <dgm:constr type="w" for="ch" forName="picture2" refType="w" fact="0.1363"/>
                  <dgm:constr type="h" for="ch" forName="picture2" refType="h" fact="0.211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229"/>
                  <dgm:constr type="t" for="ch" forName="parTx3" refType="h" fact="0.5294"/>
                  <dgm:constr type="w" for="ch" forName="parTx3" refType="w" fact="0.294"/>
                  <dgm:constr type="h" for="ch" forName="parTx3" refType="h" fact="0.1222"/>
                  <dgm:constr type="ctrX" for="ch" forName="picture3" refType="w" fact="0.5095"/>
                  <dgm:constr type="ctrY" for="ch" forName="picture3" refType="h" fact="0.5121"/>
                  <dgm:constr type="w" for="ch" forName="picture3" refType="w" fact="0.1363"/>
                  <dgm:constr type="h" for="ch" forName="picture3" refType="h" fact="0.211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722"/>
                  <dgm:constr type="t" for="ch" forName="parTx4" refType="h" fact="0.2523"/>
                  <dgm:constr type="w" for="ch" forName="parTx4" refType="w" fact="0.294"/>
                  <dgm:constr type="h" for="ch" forName="parTx4" refType="h" fact="0.1222"/>
                  <dgm:constr type="ctrX" for="ch" forName="picture4" refType="w" fact="0.5588"/>
                  <dgm:constr type="ctrY" for="ch" forName="picture4" refType="h" fact="0.235"/>
                  <dgm:constr type="w" for="ch" forName="picture4" refType="w" fact="0.1363"/>
                  <dgm:constr type="h" for="ch" forName="picture4" refType="h" fact="0.2113"/>
                  <dgm:constr type="l" for="ch" forName="desTx4" refType="r" refFor="ch" refForName="parTx4"/>
                  <dgm:constr type="r" for="ch" forName="desTx4" refType="w"/>
                  <dgm:constr type="t" for="ch" forName="desTx4" refType="t" refFor="ch" refForName="parTx4"/>
                  <dgm:constr type="h" for="ch" forName="desTx4" refType="h" refFor="ch" refForName="parTx4"/>
                </dgm:constrLst>
              </dgm:if>
              <dgm:else name="Name37">
                <dgm:alg type="composite">
                  <dgm:param type="ar" val="1.26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userD" refType="w" fact="0.0167"/>
                  <dgm:constr type="ctrX" for="ch" forName="dot1" refType="w" fact="0.3978"/>
                  <dgm:constr type="ctrY" for="ch" forName="dot1" refType="h" fact="0.8215"/>
                  <dgm:constr type="w" for="ch" forName="dot1" refType="userD"/>
                  <dgm:constr type="h" for="ch" forName="dot1" refType="userD"/>
                  <dgm:constr type="ctrX" for="ch" forName="dot2" refType="w" fact="0.3606"/>
                  <dgm:constr type="ctrY" for="ch" forName="dot2" refType="h" fact="0.843"/>
                  <dgm:constr type="w" for="ch" forName="dot2" refType="userD"/>
                  <dgm:constr type="h" for="ch" forName="dot2" refType="userD"/>
                  <dgm:constr type="ctrX" for="ch" forName="dot3" refType="w" fact="0.3223"/>
                  <dgm:constr type="ctrY" for="ch" forName="dot3" refType="h" fact="0.8607"/>
                  <dgm:constr type="w" for="ch" forName="dot3" refType="userD"/>
                  <dgm:constr type="h" for="ch" forName="dot3" refType="userD"/>
                  <dgm:constr type="ctrX" for="ch" forName="dot4" refType="w" fact="0.2829"/>
                  <dgm:constr type="ctrY" for="ch" forName="dot4" refType="h" fact="0.8745"/>
                  <dgm:constr type="w" for="ch" forName="dot4" refType="userD"/>
                  <dgm:constr type="h" for="ch" forName="dot4" refType="userD"/>
                  <dgm:constr type="ctrX" for="ch" forName="dot5" refType="w" fact="0.5717"/>
                  <dgm:constr type="ctrY" for="ch" forName="dot5" refType="h" fact="0.6419"/>
                  <dgm:constr type="w" for="ch" forName="dot5" refType="userD"/>
                  <dgm:constr type="h" for="ch" forName="dot5" refType="userD"/>
                  <dgm:constr type="ctrX" for="ch" forName="dot6" refType="w" fact="0.6709"/>
                  <dgm:constr type="ctrY" for="ch" forName="dot6" refType="h" fact="0.3784"/>
                  <dgm:constr type="w" for="ch" forName="dot6" refType="userD"/>
                  <dgm:constr type="h" for="ch" forName="dot6" refType="userD"/>
                  <dgm:constr type="ctrX" for="ch" forName="dotArrow1" refType="w" fact="0.6441"/>
                  <dgm:constr type="ctrY" for="ch" forName="dotArrow1" refType="h" fact="0.0496"/>
                  <dgm:constr type="w" for="ch" forName="dotArrow1" refType="userD"/>
                  <dgm:constr type="h" for="ch" forName="dotArrow1" refType="userD"/>
                  <dgm:constr type="ctrX" for="ch" forName="dotArrow2" refType="w" fact="0.6679"/>
                  <dgm:constr type="ctrY" for="ch" forName="dotArrow2" refType="h" fact="0.0282"/>
                  <dgm:constr type="w" for="ch" forName="dotArrow2" refType="userD"/>
                  <dgm:constr type="h" for="ch" forName="dotArrow2" refType="userD"/>
                  <dgm:constr type="ctrX" for="ch" forName="dotArrow3" refType="w" fact="0.6917"/>
                  <dgm:constr type="ctrY" for="ch" forName="dotArrow3" refType="h" fact="0.0068"/>
                  <dgm:constr type="w" for="ch" forName="dotArrow3" refType="userD"/>
                  <dgm:constr type="h" for="ch" forName="dotArrow3" refType="userD"/>
                  <dgm:constr type="ctrX" for="ch" forName="dotArrow4" refType="w" fact="0.7155"/>
                  <dgm:constr type="ctrY" for="ch" forName="dotArrow4" refType="h" fact="0.0282"/>
                  <dgm:constr type="w" for="ch" forName="dotArrow4" refType="userD"/>
                  <dgm:constr type="h" for="ch" forName="dotArrow4" refType="userD"/>
                  <dgm:constr type="ctrX" for="ch" forName="dotArrow5" refType="w" fact="0.7394"/>
                  <dgm:constr type="ctrY" for="ch" forName="dotArrow5" refType="h" fact="0.0496"/>
                  <dgm:constr type="w" for="ch" forName="dotArrow5" refType="userD"/>
                  <dgm:constr type="h" for="ch" forName="dotArrow5" refType="userD"/>
                  <dgm:constr type="ctrX" for="ch" forName="dotArrow6" refType="w" fact="0.6917"/>
                  <dgm:constr type="ctrY" for="ch" forName="dotArrow6" refType="h" fact="0.052"/>
                  <dgm:constr type="w" for="ch" forName="dotArrow6" refType="userD"/>
                  <dgm:constr type="h" for="ch" forName="dotArrow6" refType="userD"/>
                  <dgm:constr type="ctrX" for="ch" forName="dotArrow7" refType="w" fact="0.6917"/>
                  <dgm:constr type="ctrY" for="ch" forName="dotArrow7" refType="h" fact="0.0972"/>
                  <dgm:constr type="w" for="ch" forName="dotArrow7" refType="userD"/>
                  <dgm:constr type="h" for="ch" forName="dotArrow7" refType="userD"/>
                  <dgm:constr type="l" for="ch" forName="parTx1" refType="w" fact="0.1793"/>
                  <dgm:constr type="t" for="ch" forName="parTx1" refType="h" fact="0.9064"/>
                  <dgm:constr type="w" for="ch" forName="parTx1" refType="w" fact="0.3595"/>
                  <dgm:constr type="h" for="ch" forName="parTx1" refType="h" fact="0.1222"/>
                  <dgm:constr type="ctrX" for="ch" forName="picture1" refType="w" fact="0.163"/>
                  <dgm:constr type="ctrY" for="ch" forName="picture1" refType="h" fact="0.8922"/>
                  <dgm:constr type="w" for="ch" forName="picture1" refType="w" fact="0.1667"/>
                  <dgm:constr type="h" for="ch" forName="picture1" refType="h" fact="0.2113"/>
                  <dgm:constr type="l" for="ch" forName="parTx2" refType="w" fact="0.502"/>
                  <dgm:constr type="t" for="ch" forName="parTx2" refType="h" fact="0.7589"/>
                  <dgm:constr type="w" for="ch" forName="parTx2" refType="w" fact="0.3595"/>
                  <dgm:constr type="h" for="ch" forName="parTx2" refType="h" fact="0.1222"/>
                  <dgm:constr type="ctrX" for="ch" forName="picture2" refType="w" fact="0.4857"/>
                  <dgm:constr type="ctrY" for="ch" forName="picture2" refType="h" fact="0.7447"/>
                  <dgm:constr type="w" for="ch" forName="picture2" refType="w" fact="0.1667"/>
                  <dgm:constr type="h" for="ch" forName="picture2" refType="h" fact="0.2113"/>
                  <dgm:constr type="l" for="ch" forName="parTx3" refType="w" fact="0.6394"/>
                  <dgm:constr type="t" for="ch" forName="parTx3" refType="h" fact="0.5263"/>
                  <dgm:constr type="w" for="ch" forName="parTx3" refType="w" fact="0.3595"/>
                  <dgm:constr type="h" for="ch" forName="parTx3" refType="h" fact="0.1222"/>
                  <dgm:constr type="ctrX" for="ch" forName="picture3" refType="w" fact="0.6231"/>
                  <dgm:constr type="ctrY" for="ch" forName="picture3" refType="h" fact="0.5121"/>
                  <dgm:constr type="w" for="ch" forName="picture3" refType="w" fact="0.1667"/>
                  <dgm:constr type="h" for="ch" forName="picture3" refType="h" fact="0.2113"/>
                  <dgm:constr type="l" for="ch" forName="parTx4" refType="w" fact="0.6997"/>
                  <dgm:constr type="t" for="ch" forName="parTx4" refType="h" fact="0.2492"/>
                  <dgm:constr type="w" for="ch" forName="parTx4" refType="w" fact="0.3595"/>
                  <dgm:constr type="h" for="ch" forName="parTx4" refType="h" fact="0.1222"/>
                  <dgm:constr type="ctrX" for="ch" forName="picture4" refType="w" fact="0.6834"/>
                  <dgm:constr type="ctrY" for="ch" forName="picture4" refType="h" fact="0.235"/>
                  <dgm:constr type="w" for="ch" forName="picture4" refType="w" fact="0.1667"/>
                  <dgm:constr type="h" for="ch" forName="picture4" refType="h" fact="0.2113"/>
                </dgm:constrLst>
              </dgm:else>
            </dgm:choose>
          </dgm:if>
          <dgm:else name="Name38">
            <dgm:choose name="Name39">
              <dgm:if name="Name40" axis="des" func="maxDepth" op="gt" val="1">
                <dgm:alg type="composite">
                  <dgm:param type="ar" val="1.5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userD" refType="w" fact="0.0136"/>
                  <dgm:constr type="ctrX" for="ch" forName="dot1" refType="w" fact="0.6747"/>
                  <dgm:constr type="ctrY" for="ch" forName="dot1" refType="h" fact="0.8215"/>
                  <dgm:constr type="w" for="ch" forName="dot1" refType="userD"/>
                  <dgm:constr type="h" for="ch" forName="dot1" refType="userD"/>
                  <dgm:constr type="ctrX" for="ch" forName="dot2" refType="w" fact="0.7051"/>
                  <dgm:constr type="ctrY" for="ch" forName="dot2" refType="h" fact="0.843"/>
                  <dgm:constr type="w" for="ch" forName="dot2" refType="userD"/>
                  <dgm:constr type="h" for="ch" forName="dot2" refType="userD"/>
                  <dgm:constr type="ctrX" for="ch" forName="dot3" refType="w" fact="0.7365"/>
                  <dgm:constr type="ctrY" for="ch" forName="dot3" refType="h" fact="0.8607"/>
                  <dgm:constr type="w" for="ch" forName="dot3" refType="userD"/>
                  <dgm:constr type="h" for="ch" forName="dot3" refType="userD"/>
                  <dgm:constr type="ctrX" for="ch" forName="dot4" refType="w" fact="0.7687"/>
                  <dgm:constr type="ctrY" for="ch" forName="dot4" refType="h" fact="0.8745"/>
                  <dgm:constr type="w" for="ch" forName="dot4" refType="userD"/>
                  <dgm:constr type="h" for="ch" forName="dot4" refType="userD"/>
                  <dgm:constr type="ctrX" for="ch" forName="dot5" refType="w" fact="0.5325"/>
                  <dgm:constr type="ctrY" for="ch" forName="dot5" refType="h" fact="0.6419"/>
                  <dgm:constr type="w" for="ch" forName="dot5" refType="userD"/>
                  <dgm:constr type="h" for="ch" forName="dot5" refType="userD"/>
                  <dgm:constr type="ctrX" for="ch" forName="dot6" refType="w" fact="0.4514"/>
                  <dgm:constr type="ctrY" for="ch" forName="dot6" refType="h" fact="0.3784"/>
                  <dgm:constr type="w" for="ch" forName="dot6" refType="userD"/>
                  <dgm:constr type="h" for="ch" forName="dot6" refType="userD"/>
                  <dgm:constr type="ctrX" for="ch" forName="dotArrow1" refType="w" fact="0.4733"/>
                  <dgm:constr type="ctrY" for="ch" forName="dotArrow1" refType="h" fact="0.0496"/>
                  <dgm:constr type="w" for="ch" forName="dotArrow1" refType="userD"/>
                  <dgm:constr type="h" for="ch" forName="dotArrow1" refType="userD"/>
                  <dgm:constr type="ctrX" for="ch" forName="dotArrow2" refType="w" fact="0.4538"/>
                  <dgm:constr type="ctrY" for="ch" forName="dotArrow2" refType="h" fact="0.0282"/>
                  <dgm:constr type="w" for="ch" forName="dotArrow2" refType="userD"/>
                  <dgm:constr type="h" for="ch" forName="dotArrow2" refType="userD"/>
                  <dgm:constr type="ctrX" for="ch" forName="dotArrow3" refType="w" fact="0.4343"/>
                  <dgm:constr type="ctrY" for="ch" forName="dotArrow3" refType="h" fact="0.0068"/>
                  <dgm:constr type="w" for="ch" forName="dotArrow3" refType="userD"/>
                  <dgm:constr type="h" for="ch" forName="dotArrow3" refType="userD"/>
                  <dgm:constr type="ctrX" for="ch" forName="dotArrow4" refType="w" fact="0.4149"/>
                  <dgm:constr type="ctrY" for="ch" forName="dotArrow4" refType="h" fact="0.0282"/>
                  <dgm:constr type="w" for="ch" forName="dotArrow4" refType="userD"/>
                  <dgm:constr type="h" for="ch" forName="dotArrow4" refType="userD"/>
                  <dgm:constr type="ctrX" for="ch" forName="dotArrow5" refType="w" fact="0.3954"/>
                  <dgm:constr type="ctrY" for="ch" forName="dotArrow5" refType="h" fact="0.0496"/>
                  <dgm:constr type="w" for="ch" forName="dotArrow5" refType="userD"/>
                  <dgm:constr type="h" for="ch" forName="dotArrow5" refType="userD"/>
                  <dgm:constr type="ctrX" for="ch" forName="dotArrow6" refType="w" fact="0.4343"/>
                  <dgm:constr type="ctrY" for="ch" forName="dotArrow6" refType="h" fact="0.052"/>
                  <dgm:constr type="w" for="ch" forName="dotArrow6" refType="userD"/>
                  <dgm:constr type="h" for="ch" forName="dotArrow6" refType="userD"/>
                  <dgm:constr type="ctrX" for="ch" forName="dotArrow7" refType="w" fact="0.4343"/>
                  <dgm:constr type="ctrY" for="ch" forName="dotArrow7" refType="h" fact="0.0972"/>
                  <dgm:constr type="w" for="ch" forName="dotArrow7" refType="userD"/>
                  <dgm:constr type="h" for="ch" forName="dotArrow7" refType="userD"/>
                  <dgm:constr type="r" for="ch" forName="parTx1" refType="w" fact="0.8534"/>
                  <dgm:constr type="t" for="ch" forName="parTx1" refType="h" fact="0.9095"/>
                  <dgm:constr type="w" for="ch" forName="parTx1" refType="w" fact="0.294"/>
                  <dgm:constr type="h" for="ch" forName="parTx1" refType="h" fact="0.1222"/>
                  <dgm:constr type="ctrX" for="ch" forName="picture1" refType="w" fact="0.8667"/>
                  <dgm:constr type="ctrY" for="ch" forName="picture1" refType="h" fact="0.8922"/>
                  <dgm:constr type="w" for="ch" forName="picture1" refType="w" fact="0.1363"/>
                  <dgm:constr type="h" for="ch" forName="picture1" refType="h" fact="0.211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895"/>
                  <dgm:constr type="t" for="ch" forName="parTx2" refType="h" fact="0.762"/>
                  <dgm:constr type="w" for="ch" forName="parTx2" refType="w" fact="0.294"/>
                  <dgm:constr type="h" for="ch" forName="parTx2" refType="h" fact="0.1222"/>
                  <dgm:constr type="ctrX" for="ch" forName="picture2" refType="w" fact="0.6028"/>
                  <dgm:constr type="ctrY" for="ch" forName="picture2" refType="h" fact="0.7447"/>
                  <dgm:constr type="w" for="ch" forName="picture2" refType="w" fact="0.1363"/>
                  <dgm:constr type="h" for="ch" forName="picture2" refType="h" fact="0.211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771"/>
                  <dgm:constr type="t" for="ch" forName="parTx3" refType="h" fact="0.5294"/>
                  <dgm:constr type="w" for="ch" forName="parTx3" refType="w" fact="0.294"/>
                  <dgm:constr type="h" for="ch" forName="parTx3" refType="h" fact="0.1222"/>
                  <dgm:constr type="ctrX" for="ch" forName="picture3" refType="w" fact="0.4905"/>
                  <dgm:constr type="ctrY" for="ch" forName="picture3" refType="h" fact="0.5121"/>
                  <dgm:constr type="w" for="ch" forName="picture3" refType="w" fact="0.1363"/>
                  <dgm:constr type="h" for="ch" forName="picture3" refType="h" fact="0.211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278"/>
                  <dgm:constr type="t" for="ch" forName="parTx4" refType="h" fact="0.2523"/>
                  <dgm:constr type="w" for="ch" forName="parTx4" refType="w" fact="0.294"/>
                  <dgm:constr type="h" for="ch" forName="parTx4" refType="h" fact="0.1222"/>
                  <dgm:constr type="ctrX" for="ch" forName="picture4" refType="w" fact="0.4412"/>
                  <dgm:constr type="ctrY" for="ch" forName="picture4" refType="h" fact="0.235"/>
                  <dgm:constr type="w" for="ch" forName="picture4" refType="w" fact="0.1363"/>
                  <dgm:constr type="h" for="ch" forName="picture4" refType="h" fact="0.2113"/>
                  <dgm:constr type="r" for="ch" forName="desTx4" refType="l" refFor="ch" refForName="parTx4"/>
                  <dgm:constr type="l" for="ch" forName="desTx4"/>
                  <dgm:constr type="t" for="ch" forName="desTx4" refType="t" refFor="ch" refForName="parTx4"/>
                  <dgm:constr type="h" for="ch" forName="desTx4" refType="h" refFor="ch" refForName="parTx4"/>
                </dgm:constrLst>
              </dgm:if>
              <dgm:else name="Name41">
                <dgm:alg type="composite">
                  <dgm:param type="ar" val="1.26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userD" refType="w" fact="0.0167"/>
                  <dgm:constr type="ctrX" for="ch" forName="dot1" refType="w" fact="0.6022"/>
                  <dgm:constr type="ctrY" for="ch" forName="dot1" refType="h" fact="0.8215"/>
                  <dgm:constr type="w" for="ch" forName="dot1" refType="userD"/>
                  <dgm:constr type="h" for="ch" forName="dot1" refType="userD"/>
                  <dgm:constr type="ctrX" for="ch" forName="dot2" refType="w" fact="0.6394"/>
                  <dgm:constr type="ctrY" for="ch" forName="dot2" refType="h" fact="0.843"/>
                  <dgm:constr type="w" for="ch" forName="dot2" refType="userD"/>
                  <dgm:constr type="h" for="ch" forName="dot2" refType="userD"/>
                  <dgm:constr type="ctrX" for="ch" forName="dot3" refType="w" fact="0.6777"/>
                  <dgm:constr type="ctrY" for="ch" forName="dot3" refType="h" fact="0.8607"/>
                  <dgm:constr type="w" for="ch" forName="dot3" refType="userD"/>
                  <dgm:constr type="h" for="ch" forName="dot3" refType="userD"/>
                  <dgm:constr type="ctrX" for="ch" forName="dot4" refType="w" fact="0.7171"/>
                  <dgm:constr type="ctrY" for="ch" forName="dot4" refType="h" fact="0.8745"/>
                  <dgm:constr type="w" for="ch" forName="dot4" refType="userD"/>
                  <dgm:constr type="h" for="ch" forName="dot4" refType="userD"/>
                  <dgm:constr type="ctrX" for="ch" forName="dot5" refType="w" fact="0.4283"/>
                  <dgm:constr type="ctrY" for="ch" forName="dot5" refType="h" fact="0.6419"/>
                  <dgm:constr type="w" for="ch" forName="dot5" refType="userD"/>
                  <dgm:constr type="h" for="ch" forName="dot5" refType="userD"/>
                  <dgm:constr type="ctrX" for="ch" forName="dot6" refType="w" fact="0.3291"/>
                  <dgm:constr type="ctrY" for="ch" forName="dot6" refType="h" fact="0.3784"/>
                  <dgm:constr type="w" for="ch" forName="dot6" refType="userD"/>
                  <dgm:constr type="h" for="ch" forName="dot6" refType="userD"/>
                  <dgm:constr type="ctrX" for="ch" forName="dotArrow1" refType="w" fact="0.3559"/>
                  <dgm:constr type="ctrY" for="ch" forName="dotArrow1" refType="h" fact="0.0496"/>
                  <dgm:constr type="w" for="ch" forName="dotArrow1" refType="userD"/>
                  <dgm:constr type="h" for="ch" forName="dotArrow1" refType="userD"/>
                  <dgm:constr type="ctrX" for="ch" forName="dotArrow2" refType="w" fact="0.3321"/>
                  <dgm:constr type="ctrY" for="ch" forName="dotArrow2" refType="h" fact="0.0282"/>
                  <dgm:constr type="w" for="ch" forName="dotArrow2" refType="userD"/>
                  <dgm:constr type="h" for="ch" forName="dotArrow2" refType="userD"/>
                  <dgm:constr type="ctrX" for="ch" forName="dotArrow3" refType="w" fact="0.3083"/>
                  <dgm:constr type="ctrY" for="ch" forName="dotArrow3" refType="h" fact="0.0068"/>
                  <dgm:constr type="w" for="ch" forName="dotArrow3" refType="userD"/>
                  <dgm:constr type="h" for="ch" forName="dotArrow3" refType="userD"/>
                  <dgm:constr type="ctrX" for="ch" forName="dotArrow4" refType="w" fact="0.2845"/>
                  <dgm:constr type="ctrY" for="ch" forName="dotArrow4" refType="h" fact="0.0282"/>
                  <dgm:constr type="w" for="ch" forName="dotArrow4" refType="userD"/>
                  <dgm:constr type="h" for="ch" forName="dotArrow4" refType="userD"/>
                  <dgm:constr type="ctrX" for="ch" forName="dotArrow5" refType="w" fact="0.2606"/>
                  <dgm:constr type="ctrY" for="ch" forName="dotArrow5" refType="h" fact="0.0496"/>
                  <dgm:constr type="w" for="ch" forName="dotArrow5" refType="userD"/>
                  <dgm:constr type="h" for="ch" forName="dotArrow5" refType="userD"/>
                  <dgm:constr type="ctrX" for="ch" forName="dotArrow6" refType="w" fact="0.3083"/>
                  <dgm:constr type="ctrY" for="ch" forName="dotArrow6" refType="h" fact="0.052"/>
                  <dgm:constr type="w" for="ch" forName="dotArrow6" refType="userD"/>
                  <dgm:constr type="h" for="ch" forName="dotArrow6" refType="userD"/>
                  <dgm:constr type="ctrX" for="ch" forName="dotArrow7" refType="w" fact="0.3083"/>
                  <dgm:constr type="ctrY" for="ch" forName="dotArrow7" refType="h" fact="0.0972"/>
                  <dgm:constr type="w" for="ch" forName="dotArrow7" refType="userD"/>
                  <dgm:constr type="h" for="ch" forName="dotArrow7" refType="userD"/>
                  <dgm:constr type="r" for="ch" forName="parTx1" refType="w" fact="0.8207"/>
                  <dgm:constr type="t" for="ch" forName="parTx1" refType="h" fact="0.9064"/>
                  <dgm:constr type="w" for="ch" forName="parTx1" refType="w" fact="0.3595"/>
                  <dgm:constr type="h" for="ch" forName="parTx1" refType="h" fact="0.1222"/>
                  <dgm:constr type="ctrX" for="ch" forName="picture1" refType="w" fact="0.837"/>
                  <dgm:constr type="ctrY" for="ch" forName="picture1" refType="h" fact="0.8922"/>
                  <dgm:constr type="w" for="ch" forName="picture1" refType="w" fact="0.1667"/>
                  <dgm:constr type="h" for="ch" forName="picture1" refType="h" fact="0.2113"/>
                  <dgm:constr type="r" for="ch" forName="parTx2" refType="w" fact="0.498"/>
                  <dgm:constr type="t" for="ch" forName="parTx2" refType="h" fact="0.7589"/>
                  <dgm:constr type="w" for="ch" forName="parTx2" refType="w" fact="0.3595"/>
                  <dgm:constr type="h" for="ch" forName="parTx2" refType="h" fact="0.1222"/>
                  <dgm:constr type="ctrX" for="ch" forName="picture2" refType="w" fact="0.5143"/>
                  <dgm:constr type="ctrY" for="ch" forName="picture2" refType="h" fact="0.7447"/>
                  <dgm:constr type="w" for="ch" forName="picture2" refType="w" fact="0.1667"/>
                  <dgm:constr type="h" for="ch" forName="picture2" refType="h" fact="0.2113"/>
                  <dgm:constr type="r" for="ch" forName="parTx3" refType="w" fact="0.3606"/>
                  <dgm:constr type="t" for="ch" forName="parTx3" refType="h" fact="0.5263"/>
                  <dgm:constr type="w" for="ch" forName="parTx3" refType="w" fact="0.3595"/>
                  <dgm:constr type="h" for="ch" forName="parTx3" refType="h" fact="0.1222"/>
                  <dgm:constr type="ctrX" for="ch" forName="picture3" refType="w" fact="0.3769"/>
                  <dgm:constr type="ctrY" for="ch" forName="picture3" refType="h" fact="0.5121"/>
                  <dgm:constr type="w" for="ch" forName="picture3" refType="w" fact="0.1667"/>
                  <dgm:constr type="h" for="ch" forName="picture3" refType="h" fact="0.2113"/>
                  <dgm:constr type="r" for="ch" forName="parTx4" refType="w" fact="0.3003"/>
                  <dgm:constr type="t" for="ch" forName="parTx4" refType="h" fact="0.2492"/>
                  <dgm:constr type="w" for="ch" forName="parTx4" refType="w" fact="0.3595"/>
                  <dgm:constr type="h" for="ch" forName="parTx4" refType="h" fact="0.1222"/>
                  <dgm:constr type="ctrX" for="ch" forName="picture4" refType="w" fact="0.3166"/>
                  <dgm:constr type="ctrY" for="ch" forName="picture4" refType="h" fact="0.235"/>
                  <dgm:constr type="w" for="ch" forName="picture4" refType="w" fact="0.1667"/>
                  <dgm:constr type="h" for="ch" forName="picture4" refType="h" fact="0.2113"/>
                </dgm:constrLst>
              </dgm:else>
            </dgm:choose>
          </dgm:else>
        </dgm:choose>
      </dgm:if>
      <dgm:if name="Name42" axis="ch" ptType="node" func="cnt" op="equ" val="5">
        <dgm:choose name="Name43">
          <dgm:if name="Name44" func="var" arg="dir" op="equ" val="norm">
            <dgm:choose name="Name45">
              <dgm:if name="Name46" axis="des" func="maxDepth" op="gt" val="1">
                <dgm:alg type="composite">
                  <dgm:param type="ar" val="1.4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userD" refType="w" fact="0.0118"/>
                  <dgm:constr type="ctrX" for="ch" forName="dot1" refType="w" fact="0.3263"/>
                  <dgm:constr type="ctrY" for="ch" forName="dot1" refType="h" fact="0.8674"/>
                  <dgm:constr type="w" for="ch" forName="dot1" refType="userD"/>
                  <dgm:constr type="h" for="ch" forName="dot1" refType="userD"/>
                  <dgm:constr type="ctrX" for="ch" forName="dot2" refType="w" fact="0.3001"/>
                  <dgm:constr type="ctrY" for="ch" forName="dot2" refType="h" fact="0.8824"/>
                  <dgm:constr type="w" for="ch" forName="dot2" refType="userD"/>
                  <dgm:constr type="h" for="ch" forName="dot2" refType="userD"/>
                  <dgm:constr type="ctrX" for="ch" forName="dot3" refType="w" fact="0.2733"/>
                  <dgm:constr type="ctrY" for="ch" forName="dot3" refType="h" fact="0.8948"/>
                  <dgm:constr type="w" for="ch" forName="dot3" refType="userD"/>
                  <dgm:constr type="h" for="ch" forName="dot3" refType="userD"/>
                  <dgm:constr type="ctrX" for="ch" forName="dot4" refType="w" fact="0.2462"/>
                  <dgm:constr type="ctrY" for="ch" forName="dot4" refType="h" fact="0.9044"/>
                  <dgm:constr type="w" for="ch" forName="dot4" refType="userD"/>
                  <dgm:constr type="h" for="ch" forName="dot4" refType="userD"/>
                  <dgm:constr type="ctrX" for="ch" forName="dot5" refType="w" fact="0.4691"/>
                  <dgm:constr type="ctrY" for="ch" forName="dot5" refType="h" fact="0.7222"/>
                  <dgm:constr type="w" for="ch" forName="dot5" refType="userD"/>
                  <dgm:constr type="h" for="ch" forName="dot5" refType="userD"/>
                  <dgm:constr type="ctrX" for="ch" forName="dot6" refType="w" fact="0.4484"/>
                  <dgm:constr type="ctrY" for="ch" forName="dot6" refType="h" fact="0.7518"/>
                  <dgm:constr type="w" for="ch" forName="dot6" refType="userD"/>
                  <dgm:constr type="h" for="ch" forName="dot6" refType="userD"/>
                  <dgm:constr type="ctrX" for="ch" forName="dot7" refType="w" fact="0.5549"/>
                  <dgm:constr type="ctrY" for="ch" forName="dot7" refType="h" fact="0.5422"/>
                  <dgm:constr type="w" for="ch" forName="dot7" refType="userD"/>
                  <dgm:constr type="h" for="ch" forName="dot7" refType="userD"/>
                  <dgm:constr type="ctrX" for="ch" forName="dot8" refType="w" fact="0.601"/>
                  <dgm:constr type="ctrY" for="ch" forName="dot8" refType="h" fact="0.3229"/>
                  <dgm:constr type="w" for="ch" forName="dot8" refType="userD"/>
                  <dgm:constr type="h" for="ch" forName="dot8" refType="userD"/>
                  <dgm:constr type="ctrX" for="ch" forName="dotArrow1" refType="w" fact="0.5779"/>
                  <dgm:constr type="ctrY" for="ch" forName="dotArrow1" refType="h" fact="0.0635"/>
                  <dgm:constr type="w" for="ch" forName="dotArrow1" refType="userD"/>
                  <dgm:constr type="h" for="ch" forName="dotArrow1" refType="userD"/>
                  <dgm:constr type="ctrX" for="ch" forName="dotArrow2" refType="w" fact="0.5951"/>
                  <dgm:constr type="ctrY" for="ch" forName="dotArrow2" refType="h" fact="0.0448"/>
                  <dgm:constr type="w" for="ch" forName="dotArrow2" refType="userD"/>
                  <dgm:constr type="h" for="ch" forName="dotArrow2" refType="userD"/>
                  <dgm:constr type="ctrX" for="ch" forName="dotArrow3" refType="w" fact="0.6123"/>
                  <dgm:constr type="ctrY" for="ch" forName="dotArrow3" refType="h" fact="0.026"/>
                  <dgm:constr type="w" for="ch" forName="dotArrow3" refType="userD"/>
                  <dgm:constr type="h" for="ch" forName="dotArrow3" refType="userD"/>
                  <dgm:constr type="ctrX" for="ch" forName="dotArrow4" refType="w" fact="0.6295"/>
                  <dgm:constr type="ctrY" for="ch" forName="dotArrow4" refType="h" fact="0.0448"/>
                  <dgm:constr type="w" for="ch" forName="dotArrow4" refType="userD"/>
                  <dgm:constr type="h" for="ch" forName="dotArrow4" refType="userD"/>
                  <dgm:constr type="ctrX" for="ch" forName="dotArrow5" refType="w" fact="0.6467"/>
                  <dgm:constr type="ctrY" for="ch" forName="dotArrow5" refType="h" fact="0.0635"/>
                  <dgm:constr type="w" for="ch" forName="dotArrow5" refType="userD"/>
                  <dgm:constr type="h" for="ch" forName="dotArrow5" refType="userD"/>
                  <dgm:constr type="ctrX" for="ch" forName="dotArrow6" refType="w" fact="0.6123"/>
                  <dgm:constr type="ctrY" for="ch" forName="dotArrow6" refType="h" fact="0.0656"/>
                  <dgm:constr type="w" for="ch" forName="dotArrow6" refType="userD"/>
                  <dgm:constr type="h" for="ch" forName="dotArrow6" refType="userD"/>
                  <dgm:constr type="ctrX" for="ch" forName="dotArrow7" refType="w" fact="0.6123"/>
                  <dgm:constr type="ctrY" for="ch" forName="dotArrow7" refType="h" fact="0.1052"/>
                  <dgm:constr type="w" for="ch" forName="dotArrow7" refType="userD"/>
                  <dgm:constr type="h" for="ch" forName="dotArrow7" refType="userD"/>
                  <dgm:constr type="l" for="ch" forName="parTx1" refType="w" fact="0.1746"/>
                  <dgm:constr type="t" for="ch" forName="parTx1" refType="h" fact="0.9304"/>
                  <dgm:constr type="w" for="ch" forName="parTx1" refType="w" fact="0.2544"/>
                  <dgm:constr type="h" for="ch" forName="parTx1" refType="h" fact="0.0962"/>
                  <dgm:constr type="ctrX" for="ch" forName="picture1" refType="w" fact="0.1631"/>
                  <dgm:constr type="ctrY" for="ch" forName="picture1" refType="h" fact="0.9169"/>
                  <dgm:constr type="w" for="ch" forName="picture1" refType="w" fact="0.118"/>
                  <dgm:constr type="h" for="ch" forName="picture1" refType="h" fact="0.166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982"/>
                  <dgm:constr type="t" for="ch" forName="parTx2" refType="h" fact="0.8167"/>
                  <dgm:constr type="w" for="ch" forName="parTx2" refType="w" fact="0.2544"/>
                  <dgm:constr type="h" for="ch" forName="parTx2" refType="h" fact="0.0962"/>
                  <dgm:constr type="ctrX" for="ch" forName="picture2" refType="w" fact="0.3866"/>
                  <dgm:constr type="ctrY" for="ch" forName="picture2" refType="h" fact="0.8032"/>
                  <dgm:constr type="w" for="ch" forName="picture2" refType="w" fact="0.118"/>
                  <dgm:constr type="h" for="ch" forName="picture2" refType="h" fact="0.166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194"/>
                  <dgm:constr type="t" for="ch" forName="parTx3" refType="h" fact="0.6524"/>
                  <dgm:constr type="w" for="ch" forName="parTx3" refType="w" fact="0.2544"/>
                  <dgm:constr type="h" for="ch" forName="parTx3" refType="h" fact="0.0962"/>
                  <dgm:constr type="ctrX" for="ch" forName="picture3" refType="w" fact="0.5078"/>
                  <dgm:constr type="ctrY" for="ch" forName="picture3" refType="h" fact="0.6389"/>
                  <dgm:constr type="w" for="ch" forName="picture3" refType="w" fact="0.118"/>
                  <dgm:constr type="h" for="ch" forName="picture3" refType="h" fact="0.166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827"/>
                  <dgm:constr type="t" for="ch" forName="parTx4" refType="h" fact="0.4412"/>
                  <dgm:constr type="w" for="ch" forName="parTx4" refType="w" fact="0.2544"/>
                  <dgm:constr type="h" for="ch" forName="parTx4" refType="h" fact="0.0962"/>
                  <dgm:constr type="ctrX" for="ch" forName="picture4" refType="w" fact="0.5712"/>
                  <dgm:constr type="ctrY" for="ch" forName="picture4" refType="h" fact="0.4277"/>
                  <dgm:constr type="w" for="ch" forName="picture4" refType="w" fact="0.118"/>
                  <dgm:constr type="h" for="ch" forName="picture4" refType="h" fact="0.1663"/>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18"/>
                  <dgm:constr type="t" for="ch" forName="parTx5" refType="h" fact="0.2262"/>
                  <dgm:constr type="w" for="ch" forName="parTx5" refType="w" fact="0.2544"/>
                  <dgm:constr type="h" for="ch" forName="parTx5" refType="h" fact="0.0962"/>
                  <dgm:constr type="ctrX" for="ch" forName="picture5" refType="w" fact="0.6064"/>
                  <dgm:constr type="ctrY" for="ch" forName="picture5" refType="h" fact="0.2127"/>
                  <dgm:constr type="w" for="ch" forName="picture5" refType="w" fact="0.118"/>
                  <dgm:constr type="h" for="ch" forName="picture5" refType="h" fact="0.1663"/>
                  <dgm:constr type="l" for="ch" forName="desTx5" refType="r" refFor="ch" refForName="parTx5"/>
                  <dgm:constr type="r" for="ch" forName="desTx5" refType="w"/>
                  <dgm:constr type="t" for="ch" forName="desTx5" refType="t" refFor="ch" refForName="parTx5"/>
                  <dgm:constr type="h" for="ch" forName="desTx5" refType="h" refFor="ch" refForName="parTx5"/>
                </dgm:constrLst>
              </dgm:if>
              <dgm:else name="Name47">
                <dgm:alg type="composite">
                  <dgm:param type="ar" val="1.164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userD" refType="w" fact="0.0143"/>
                  <dgm:constr type="ctrX" for="ch" forName="dot1" refType="w" fact="0.3951"/>
                  <dgm:constr type="ctrY" for="ch" forName="dot1" refType="h" fact="0.8674"/>
                  <dgm:constr type="w" for="ch" forName="dot1" refType="userD"/>
                  <dgm:constr type="h" for="ch" forName="dot1" refType="userD"/>
                  <dgm:constr type="ctrX" for="ch" forName="dot2" refType="w" fact="0.3634"/>
                  <dgm:constr type="ctrY" for="ch" forName="dot2" refType="h" fact="0.8824"/>
                  <dgm:constr type="w" for="ch" forName="dot2" refType="userD"/>
                  <dgm:constr type="h" for="ch" forName="dot2" refType="userD"/>
                  <dgm:constr type="ctrX" for="ch" forName="dot3" refType="w" fact="0.331"/>
                  <dgm:constr type="ctrY" for="ch" forName="dot3" refType="h" fact="0.8948"/>
                  <dgm:constr type="w" for="ch" forName="dot3" refType="userD"/>
                  <dgm:constr type="h" for="ch" forName="dot3" refType="userD"/>
                  <dgm:constr type="ctrX" for="ch" forName="dot4" refType="w" fact="0.2981"/>
                  <dgm:constr type="ctrY" for="ch" forName="dot4" refType="h" fact="0.9044"/>
                  <dgm:constr type="w" for="ch" forName="dot4" refType="userD"/>
                  <dgm:constr type="h" for="ch" forName="dot4" refType="userD"/>
                  <dgm:constr type="ctrX" for="ch" forName="dot5" refType="w" fact="0.5681"/>
                  <dgm:constr type="ctrY" for="ch" forName="dot5" refType="h" fact="0.7222"/>
                  <dgm:constr type="w" for="ch" forName="dot5" refType="userD"/>
                  <dgm:constr type="h" for="ch" forName="dot5" refType="userD"/>
                  <dgm:constr type="ctrX" for="ch" forName="dot6" refType="w" fact="0.543"/>
                  <dgm:constr type="ctrY" for="ch" forName="dot6" refType="h" fact="0.7518"/>
                  <dgm:constr type="w" for="ch" forName="dot6" refType="userD"/>
                  <dgm:constr type="h" for="ch" forName="dot6" refType="userD"/>
                  <dgm:constr type="ctrX" for="ch" forName="dot7" refType="w" fact="0.672"/>
                  <dgm:constr type="ctrY" for="ch" forName="dot7" refType="h" fact="0.5422"/>
                  <dgm:constr type="w" for="ch" forName="dot7" refType="userD"/>
                  <dgm:constr type="h" for="ch" forName="dot7" refType="userD"/>
                  <dgm:constr type="ctrX" for="ch" forName="dot8" refType="w" fact="0.7278"/>
                  <dgm:constr type="ctrY" for="ch" forName="dot8" refType="h" fact="0.3229"/>
                  <dgm:constr type="w" for="ch" forName="dot8" refType="userD"/>
                  <dgm:constr type="h" for="ch" forName="dot8" refType="userD"/>
                  <dgm:constr type="ctrX" for="ch" forName="dotArrow1" refType="w" fact="0.6999"/>
                  <dgm:constr type="ctrY" for="ch" forName="dotArrow1" refType="h" fact="0.0635"/>
                  <dgm:constr type="w" for="ch" forName="dotArrow1" refType="userD"/>
                  <dgm:constr type="h" for="ch" forName="dotArrow1" refType="userD"/>
                  <dgm:constr type="ctrX" for="ch" forName="dotArrow2" refType="w" fact="0.7207"/>
                  <dgm:constr type="ctrY" for="ch" forName="dotArrow2" refType="h" fact="0.0448"/>
                  <dgm:constr type="w" for="ch" forName="dotArrow2" refType="userD"/>
                  <dgm:constr type="h" for="ch" forName="dotArrow2" refType="userD"/>
                  <dgm:constr type="ctrX" for="ch" forName="dotArrow3" refType="w" fact="0.7415"/>
                  <dgm:constr type="ctrY" for="ch" forName="dotArrow3" refType="h" fact="0.026"/>
                  <dgm:constr type="w" for="ch" forName="dotArrow3" refType="userD"/>
                  <dgm:constr type="h" for="ch" forName="dotArrow3" refType="userD"/>
                  <dgm:constr type="ctrX" for="ch" forName="dotArrow4" refType="w" fact="0.7624"/>
                  <dgm:constr type="ctrY" for="ch" forName="dotArrow4" refType="h" fact="0.0448"/>
                  <dgm:constr type="w" for="ch" forName="dotArrow4" refType="userD"/>
                  <dgm:constr type="h" for="ch" forName="dotArrow4" refType="userD"/>
                  <dgm:constr type="ctrX" for="ch" forName="dotArrow5" refType="w" fact="0.7832"/>
                  <dgm:constr type="ctrY" for="ch" forName="dotArrow5" refType="h" fact="0.0635"/>
                  <dgm:constr type="w" for="ch" forName="dotArrow5" refType="userD"/>
                  <dgm:constr type="h" for="ch" forName="dotArrow5" refType="userD"/>
                  <dgm:constr type="ctrX" for="ch" forName="dotArrow6" refType="w" fact="0.7415"/>
                  <dgm:constr type="ctrY" for="ch" forName="dotArrow6" refType="h" fact="0.0656"/>
                  <dgm:constr type="w" for="ch" forName="dotArrow6" refType="userD"/>
                  <dgm:constr type="h" for="ch" forName="dotArrow6" refType="userD"/>
                  <dgm:constr type="ctrX" for="ch" forName="dotArrow7" refType="w" fact="0.7415"/>
                  <dgm:constr type="ctrY" for="ch" forName="dotArrow7" refType="h" fact="0.1052"/>
                  <dgm:constr type="w" for="ch" forName="dotArrow7" refType="userD"/>
                  <dgm:constr type="h" for="ch" forName="dotArrow7" refType="userD"/>
                  <dgm:constr type="l" for="ch" forName="parTx1" refType="w" fact="0.2115"/>
                  <dgm:constr type="t" for="ch" forName="parTx1" refType="h" fact="0.928"/>
                  <dgm:constr type="w" for="ch" forName="parTx1" refType="w" fact="0.3081"/>
                  <dgm:constr type="h" for="ch" forName="parTx1" refType="h" fact="0.0962"/>
                  <dgm:constr type="ctrX" for="ch" forName="picture1" refType="w" fact="0.1975"/>
                  <dgm:constr type="ctrY" for="ch" forName="picture1" refType="h" fact="0.9169"/>
                  <dgm:constr type="w" for="ch" forName="picture1" refType="w" fact="0.1429"/>
                  <dgm:constr type="h" for="ch" forName="picture1" refType="h" fact="0.1663"/>
                  <dgm:constr type="l" for="ch" forName="parTx2" refType="w" fact="0.4822"/>
                  <dgm:constr type="t" for="ch" forName="parTx2" refType="h" fact="0.8143"/>
                  <dgm:constr type="w" for="ch" forName="parTx2" refType="w" fact="0.3081"/>
                  <dgm:constr type="h" for="ch" forName="parTx2" refType="h" fact="0.0962"/>
                  <dgm:constr type="ctrX" for="ch" forName="picture2" refType="w" fact="0.4682"/>
                  <dgm:constr type="ctrY" for="ch" forName="picture2" refType="h" fact="0.8032"/>
                  <dgm:constr type="w" for="ch" forName="picture2" refType="w" fact="0.1429"/>
                  <dgm:constr type="h" for="ch" forName="picture2" refType="h" fact="0.1663"/>
                  <dgm:constr type="l" for="ch" forName="parTx3" refType="w" fact="0.629"/>
                  <dgm:constr type="t" for="ch" forName="parTx3" refType="h" fact="0.65"/>
                  <dgm:constr type="w" for="ch" forName="parTx3" refType="w" fact="0.3081"/>
                  <dgm:constr type="h" for="ch" forName="parTx3" refType="h" fact="0.0962"/>
                  <dgm:constr type="ctrX" for="ch" forName="picture3" refType="w" fact="0.615"/>
                  <dgm:constr type="ctrY" for="ch" forName="picture3" refType="h" fact="0.6389"/>
                  <dgm:constr type="w" for="ch" forName="picture3" refType="w" fact="0.1429"/>
                  <dgm:constr type="h" for="ch" forName="picture3" refType="h" fact="0.1663"/>
                  <dgm:constr type="l" for="ch" forName="parTx4" refType="w" fact="0.7057"/>
                  <dgm:constr type="t" for="ch" forName="parTx4" refType="h" fact="0.4388"/>
                  <dgm:constr type="w" for="ch" forName="parTx4" refType="w" fact="0.3081"/>
                  <dgm:constr type="h" for="ch" forName="parTx4" refType="h" fact="0.0962"/>
                  <dgm:constr type="ctrX" for="ch" forName="picture4" refType="w" fact="0.6917"/>
                  <dgm:constr type="ctrY" for="ch" forName="picture4" refType="h" fact="0.4277"/>
                  <dgm:constr type="w" for="ch" forName="picture4" refType="w" fact="0.1429"/>
                  <dgm:constr type="h" for="ch" forName="picture4" refType="h" fact="0.1663"/>
                  <dgm:constr type="l" for="ch" forName="parTx5" refType="w" fact="0.7484"/>
                  <dgm:constr type="t" for="ch" forName="parTx5" refType="h" fact="0.2238"/>
                  <dgm:constr type="w" for="ch" forName="parTx5" refType="w" fact="0.3081"/>
                  <dgm:constr type="h" for="ch" forName="parTx5" refType="h" fact="0.0962"/>
                  <dgm:constr type="ctrX" for="ch" forName="picture5" refType="w" fact="0.7344"/>
                  <dgm:constr type="ctrY" for="ch" forName="picture5" refType="h" fact="0.2127"/>
                  <dgm:constr type="w" for="ch" forName="picture5" refType="w" fact="0.1429"/>
                  <dgm:constr type="h" for="ch" forName="picture5" refType="h" fact="0.1663"/>
                </dgm:constrLst>
              </dgm:else>
            </dgm:choose>
          </dgm:if>
          <dgm:else name="Name48">
            <dgm:choose name="Name49">
              <dgm:if name="Name50" axis="des" func="maxDepth" op="gt" val="1">
                <dgm:alg type="composite">
                  <dgm:param type="ar" val="1.4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userD" refType="w" fact="0.0118"/>
                  <dgm:constr type="ctrX" for="ch" forName="dot1" refType="w" fact="0.6737"/>
                  <dgm:constr type="ctrY" for="ch" forName="dot1" refType="h" fact="0.8674"/>
                  <dgm:constr type="w" for="ch" forName="dot1" refType="userD"/>
                  <dgm:constr type="h" for="ch" forName="dot1" refType="userD"/>
                  <dgm:constr type="ctrX" for="ch" forName="dot2" refType="w" fact="0.6999"/>
                  <dgm:constr type="ctrY" for="ch" forName="dot2" refType="h" fact="0.8824"/>
                  <dgm:constr type="w" for="ch" forName="dot2" refType="userD"/>
                  <dgm:constr type="h" for="ch" forName="dot2" refType="userD"/>
                  <dgm:constr type="ctrX" for="ch" forName="dot3" refType="w" fact="0.7267"/>
                  <dgm:constr type="ctrY" for="ch" forName="dot3" refType="h" fact="0.8948"/>
                  <dgm:constr type="w" for="ch" forName="dot3" refType="userD"/>
                  <dgm:constr type="h" for="ch" forName="dot3" refType="userD"/>
                  <dgm:constr type="ctrX" for="ch" forName="dot4" refType="w" fact="0.7538"/>
                  <dgm:constr type="ctrY" for="ch" forName="dot4" refType="h" fact="0.9044"/>
                  <dgm:constr type="w" for="ch" forName="dot4" refType="userD"/>
                  <dgm:constr type="h" for="ch" forName="dot4" refType="userD"/>
                  <dgm:constr type="ctrX" for="ch" forName="dot5" refType="w" fact="0.5309"/>
                  <dgm:constr type="ctrY" for="ch" forName="dot5" refType="h" fact="0.7222"/>
                  <dgm:constr type="w" for="ch" forName="dot5" refType="userD"/>
                  <dgm:constr type="h" for="ch" forName="dot5" refType="userD"/>
                  <dgm:constr type="ctrX" for="ch" forName="dot6" refType="w" fact="0.5516"/>
                  <dgm:constr type="ctrY" for="ch" forName="dot6" refType="h" fact="0.7518"/>
                  <dgm:constr type="w" for="ch" forName="dot6" refType="userD"/>
                  <dgm:constr type="h" for="ch" forName="dot6" refType="userD"/>
                  <dgm:constr type="ctrX" for="ch" forName="dot7" refType="w" fact="0.4451"/>
                  <dgm:constr type="ctrY" for="ch" forName="dot7" refType="h" fact="0.5422"/>
                  <dgm:constr type="w" for="ch" forName="dot7" refType="userD"/>
                  <dgm:constr type="h" for="ch" forName="dot7" refType="userD"/>
                  <dgm:constr type="ctrX" for="ch" forName="dot8" refType="w" fact="0.399"/>
                  <dgm:constr type="ctrY" for="ch" forName="dot8" refType="h" fact="0.3229"/>
                  <dgm:constr type="w" for="ch" forName="dot8" refType="userD"/>
                  <dgm:constr type="h" for="ch" forName="dot8" refType="userD"/>
                  <dgm:constr type="ctrX" for="ch" forName="dotArrow1" refType="w" fact="0.4221"/>
                  <dgm:constr type="ctrY" for="ch" forName="dotArrow1" refType="h" fact="0.0635"/>
                  <dgm:constr type="w" for="ch" forName="dotArrow1" refType="userD"/>
                  <dgm:constr type="h" for="ch" forName="dotArrow1" refType="userD"/>
                  <dgm:constr type="ctrX" for="ch" forName="dotArrow2" refType="w" fact="0.4049"/>
                  <dgm:constr type="ctrY" for="ch" forName="dotArrow2" refType="h" fact="0.0448"/>
                  <dgm:constr type="w" for="ch" forName="dotArrow2" refType="userD"/>
                  <dgm:constr type="h" for="ch" forName="dotArrow2" refType="userD"/>
                  <dgm:constr type="ctrX" for="ch" forName="dotArrow3" refType="w" fact="0.3877"/>
                  <dgm:constr type="ctrY" for="ch" forName="dotArrow3" refType="h" fact="0.026"/>
                  <dgm:constr type="w" for="ch" forName="dotArrow3" refType="userD"/>
                  <dgm:constr type="h" for="ch" forName="dotArrow3" refType="userD"/>
                  <dgm:constr type="ctrX" for="ch" forName="dotArrow4" refType="w" fact="0.3705"/>
                  <dgm:constr type="ctrY" for="ch" forName="dotArrow4" refType="h" fact="0.0448"/>
                  <dgm:constr type="w" for="ch" forName="dotArrow4" refType="userD"/>
                  <dgm:constr type="h" for="ch" forName="dotArrow4" refType="userD"/>
                  <dgm:constr type="ctrX" for="ch" forName="dotArrow5" refType="w" fact="0.3533"/>
                  <dgm:constr type="ctrY" for="ch" forName="dotArrow5" refType="h" fact="0.0635"/>
                  <dgm:constr type="w" for="ch" forName="dotArrow5" refType="userD"/>
                  <dgm:constr type="h" for="ch" forName="dotArrow5" refType="userD"/>
                  <dgm:constr type="ctrX" for="ch" forName="dotArrow6" refType="w" fact="0.3877"/>
                  <dgm:constr type="ctrY" for="ch" forName="dotArrow6" refType="h" fact="0.0656"/>
                  <dgm:constr type="w" for="ch" forName="dotArrow6" refType="userD"/>
                  <dgm:constr type="h" for="ch" forName="dotArrow6" refType="userD"/>
                  <dgm:constr type="ctrX" for="ch" forName="dotArrow7" refType="w" fact="0.3877"/>
                  <dgm:constr type="ctrY" for="ch" forName="dotArrow7" refType="h" fact="0.1052"/>
                  <dgm:constr type="w" for="ch" forName="dotArrow7" refType="userD"/>
                  <dgm:constr type="h" for="ch" forName="dotArrow7" refType="userD"/>
                  <dgm:constr type="r" for="ch" forName="parTx1" refType="w" fact="0.8254"/>
                  <dgm:constr type="t" for="ch" forName="parTx1" refType="h" fact="0.9304"/>
                  <dgm:constr type="w" for="ch" forName="parTx1" refType="w" fact="0.2544"/>
                  <dgm:constr type="h" for="ch" forName="parTx1" refType="h" fact="0.0962"/>
                  <dgm:constr type="ctrX" for="ch" forName="picture1" refType="w" fact="0.8369"/>
                  <dgm:constr type="ctrY" for="ch" forName="picture1" refType="h" fact="0.9169"/>
                  <dgm:constr type="w" for="ch" forName="picture1" refType="w" fact="0.118"/>
                  <dgm:constr type="h" for="ch" forName="picture1" refType="h" fact="0.166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018"/>
                  <dgm:constr type="t" for="ch" forName="parTx2" refType="h" fact="0.8167"/>
                  <dgm:constr type="w" for="ch" forName="parTx2" refType="w" fact="0.2544"/>
                  <dgm:constr type="h" for="ch" forName="parTx2" refType="h" fact="0.0962"/>
                  <dgm:constr type="ctrX" for="ch" forName="picture2" refType="w" fact="0.6134"/>
                  <dgm:constr type="ctrY" for="ch" forName="picture2" refType="h" fact="0.8032"/>
                  <dgm:constr type="w" for="ch" forName="picture2" refType="w" fact="0.118"/>
                  <dgm:constr type="h" for="ch" forName="picture2" refType="h" fact="0.166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806"/>
                  <dgm:constr type="t" for="ch" forName="parTx3" refType="h" fact="0.6524"/>
                  <dgm:constr type="w" for="ch" forName="parTx3" refType="w" fact="0.2544"/>
                  <dgm:constr type="h" for="ch" forName="parTx3" refType="h" fact="0.0962"/>
                  <dgm:constr type="ctrX" for="ch" forName="picture3" refType="w" fact="0.4922"/>
                  <dgm:constr type="ctrY" for="ch" forName="picture3" refType="h" fact="0.6389"/>
                  <dgm:constr type="w" for="ch" forName="picture3" refType="w" fact="0.118"/>
                  <dgm:constr type="h" for="ch" forName="picture3" refType="h" fact="0.166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173"/>
                  <dgm:constr type="t" for="ch" forName="parTx4" refType="h" fact="0.4412"/>
                  <dgm:constr type="w" for="ch" forName="parTx4" refType="w" fact="0.2544"/>
                  <dgm:constr type="h" for="ch" forName="parTx4" refType="h" fact="0.0962"/>
                  <dgm:constr type="ctrX" for="ch" forName="picture4" refType="w" fact="0.4288"/>
                  <dgm:constr type="ctrY" for="ch" forName="picture4" refType="h" fact="0.4277"/>
                  <dgm:constr type="w" for="ch" forName="picture4" refType="w" fact="0.118"/>
                  <dgm:constr type="h" for="ch" forName="picture4" refType="h" fact="0.1663"/>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82"/>
                  <dgm:constr type="t" for="ch" forName="parTx5" refType="h" fact="0.2262"/>
                  <dgm:constr type="w" for="ch" forName="parTx5" refType="w" fact="0.2544"/>
                  <dgm:constr type="h" for="ch" forName="parTx5" refType="h" fact="0.0962"/>
                  <dgm:constr type="ctrX" for="ch" forName="picture5" refType="w" fact="0.3936"/>
                  <dgm:constr type="ctrY" for="ch" forName="picture5" refType="h" fact="0.2127"/>
                  <dgm:constr type="w" for="ch" forName="picture5" refType="w" fact="0.118"/>
                  <dgm:constr type="h" for="ch" forName="picture5" refType="h" fact="0.1663"/>
                  <dgm:constr type="r" for="ch" forName="desTx5" refType="l" refFor="ch" refForName="parTx5"/>
                  <dgm:constr type="l" for="ch" forName="desTx5"/>
                  <dgm:constr type="t" for="ch" forName="desTx5" refType="t" refFor="ch" refForName="parTx5"/>
                  <dgm:constr type="h" for="ch" forName="desTx5" refType="h" refFor="ch" refForName="parTx5"/>
                </dgm:constrLst>
              </dgm:if>
              <dgm:else name="Name51">
                <dgm:alg type="composite">
                  <dgm:param type="ar" val="1.164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userD" refType="w" fact="0.0143"/>
                  <dgm:constr type="ctrX" for="ch" forName="dot1" refType="w" fact="0.6049"/>
                  <dgm:constr type="ctrY" for="ch" forName="dot1" refType="h" fact="0.8674"/>
                  <dgm:constr type="w" for="ch" forName="dot1" refType="userD"/>
                  <dgm:constr type="h" for="ch" forName="dot1" refType="userD"/>
                  <dgm:constr type="ctrX" for="ch" forName="dot2" refType="w" fact="0.6366"/>
                  <dgm:constr type="ctrY" for="ch" forName="dot2" refType="h" fact="0.8824"/>
                  <dgm:constr type="w" for="ch" forName="dot2" refType="userD"/>
                  <dgm:constr type="h" for="ch" forName="dot2" refType="userD"/>
                  <dgm:constr type="ctrX" for="ch" forName="dot3" refType="w" fact="0.669"/>
                  <dgm:constr type="ctrY" for="ch" forName="dot3" refType="h" fact="0.8948"/>
                  <dgm:constr type="w" for="ch" forName="dot3" refType="userD"/>
                  <dgm:constr type="h" for="ch" forName="dot3" refType="userD"/>
                  <dgm:constr type="ctrX" for="ch" forName="dot4" refType="w" fact="0.7019"/>
                  <dgm:constr type="ctrY" for="ch" forName="dot4" refType="h" fact="0.9044"/>
                  <dgm:constr type="w" for="ch" forName="dot4" refType="userD"/>
                  <dgm:constr type="h" for="ch" forName="dot4" refType="userD"/>
                  <dgm:constr type="ctrX" for="ch" forName="dot5" refType="w" fact="0.4319"/>
                  <dgm:constr type="ctrY" for="ch" forName="dot5" refType="h" fact="0.7222"/>
                  <dgm:constr type="w" for="ch" forName="dot5" refType="userD"/>
                  <dgm:constr type="h" for="ch" forName="dot5" refType="userD"/>
                  <dgm:constr type="ctrX" for="ch" forName="dot6" refType="w" fact="0.457"/>
                  <dgm:constr type="ctrY" for="ch" forName="dot6" refType="h" fact="0.7518"/>
                  <dgm:constr type="w" for="ch" forName="dot6" refType="userD"/>
                  <dgm:constr type="h" for="ch" forName="dot6" refType="userD"/>
                  <dgm:constr type="ctrX" for="ch" forName="dot7" refType="w" fact="0.328"/>
                  <dgm:constr type="ctrY" for="ch" forName="dot7" refType="h" fact="0.5422"/>
                  <dgm:constr type="w" for="ch" forName="dot7" refType="userD"/>
                  <dgm:constr type="h" for="ch" forName="dot7" refType="userD"/>
                  <dgm:constr type="ctrX" for="ch" forName="dot8" refType="w" fact="0.2722"/>
                  <dgm:constr type="ctrY" for="ch" forName="dot8" refType="h" fact="0.3229"/>
                  <dgm:constr type="w" for="ch" forName="dot8" refType="userD"/>
                  <dgm:constr type="h" for="ch" forName="dot8" refType="userD"/>
                  <dgm:constr type="ctrX" for="ch" forName="dotArrow1" refType="w" fact="0.3001"/>
                  <dgm:constr type="ctrY" for="ch" forName="dotArrow1" refType="h" fact="0.0635"/>
                  <dgm:constr type="w" for="ch" forName="dotArrow1" refType="userD"/>
                  <dgm:constr type="h" for="ch" forName="dotArrow1" refType="userD"/>
                  <dgm:constr type="ctrX" for="ch" forName="dotArrow2" refType="w" fact="0.2793"/>
                  <dgm:constr type="ctrY" for="ch" forName="dotArrow2" refType="h" fact="0.0448"/>
                  <dgm:constr type="w" for="ch" forName="dotArrow2" refType="userD"/>
                  <dgm:constr type="h" for="ch" forName="dotArrow2" refType="userD"/>
                  <dgm:constr type="ctrX" for="ch" forName="dotArrow3" refType="w" fact="0.2585"/>
                  <dgm:constr type="ctrY" for="ch" forName="dotArrow3" refType="h" fact="0.026"/>
                  <dgm:constr type="w" for="ch" forName="dotArrow3" refType="userD"/>
                  <dgm:constr type="h" for="ch" forName="dotArrow3" refType="userD"/>
                  <dgm:constr type="ctrX" for="ch" forName="dotArrow4" refType="w" fact="0.2376"/>
                  <dgm:constr type="ctrY" for="ch" forName="dotArrow4" refType="h" fact="0.0448"/>
                  <dgm:constr type="w" for="ch" forName="dotArrow4" refType="userD"/>
                  <dgm:constr type="h" for="ch" forName="dotArrow4" refType="userD"/>
                  <dgm:constr type="ctrX" for="ch" forName="dotArrow5" refType="w" fact="0.2168"/>
                  <dgm:constr type="ctrY" for="ch" forName="dotArrow5" refType="h" fact="0.0635"/>
                  <dgm:constr type="w" for="ch" forName="dotArrow5" refType="userD"/>
                  <dgm:constr type="h" for="ch" forName="dotArrow5" refType="userD"/>
                  <dgm:constr type="ctrX" for="ch" forName="dotArrow6" refType="w" fact="0.2585"/>
                  <dgm:constr type="ctrY" for="ch" forName="dotArrow6" refType="h" fact="0.0656"/>
                  <dgm:constr type="w" for="ch" forName="dotArrow6" refType="userD"/>
                  <dgm:constr type="h" for="ch" forName="dotArrow6" refType="userD"/>
                  <dgm:constr type="ctrX" for="ch" forName="dotArrow7" refType="w" fact="0.2585"/>
                  <dgm:constr type="ctrY" for="ch" forName="dotArrow7" refType="h" fact="0.1052"/>
                  <dgm:constr type="w" for="ch" forName="dotArrow7" refType="userD"/>
                  <dgm:constr type="h" for="ch" forName="dotArrow7" refType="userD"/>
                  <dgm:constr type="r" for="ch" forName="parTx1" refType="w" fact="0.7885"/>
                  <dgm:constr type="t" for="ch" forName="parTx1" refType="h" fact="0.928"/>
                  <dgm:constr type="w" for="ch" forName="parTx1" refType="w" fact="0.3081"/>
                  <dgm:constr type="h" for="ch" forName="parTx1" refType="h" fact="0.0962"/>
                  <dgm:constr type="ctrX" for="ch" forName="picture1" refType="w" fact="0.8025"/>
                  <dgm:constr type="ctrY" for="ch" forName="picture1" refType="h" fact="0.9169"/>
                  <dgm:constr type="w" for="ch" forName="picture1" refType="w" fact="0.1429"/>
                  <dgm:constr type="h" for="ch" forName="picture1" refType="h" fact="0.1663"/>
                  <dgm:constr type="r" for="ch" forName="parTx2" refType="w" fact="0.5178"/>
                  <dgm:constr type="t" for="ch" forName="parTx2" refType="h" fact="0.8143"/>
                  <dgm:constr type="w" for="ch" forName="parTx2" refType="w" fact="0.3081"/>
                  <dgm:constr type="h" for="ch" forName="parTx2" refType="h" fact="0.0962"/>
                  <dgm:constr type="ctrX" for="ch" forName="picture2" refType="w" fact="0.5318"/>
                  <dgm:constr type="ctrY" for="ch" forName="picture2" refType="h" fact="0.8032"/>
                  <dgm:constr type="w" for="ch" forName="picture2" refType="w" fact="0.1429"/>
                  <dgm:constr type="h" for="ch" forName="picture2" refType="h" fact="0.1663"/>
                  <dgm:constr type="r" for="ch" forName="parTx3" refType="w" fact="0.371"/>
                  <dgm:constr type="t" for="ch" forName="parTx3" refType="h" fact="0.65"/>
                  <dgm:constr type="w" for="ch" forName="parTx3" refType="w" fact="0.3081"/>
                  <dgm:constr type="h" for="ch" forName="parTx3" refType="h" fact="0.0962"/>
                  <dgm:constr type="ctrX" for="ch" forName="picture3" refType="w" fact="0.385"/>
                  <dgm:constr type="ctrY" for="ch" forName="picture3" refType="h" fact="0.6389"/>
                  <dgm:constr type="w" for="ch" forName="picture3" refType="w" fact="0.1429"/>
                  <dgm:constr type="h" for="ch" forName="picture3" refType="h" fact="0.1663"/>
                  <dgm:constr type="r" for="ch" forName="parTx4" refType="w" fact="0.2943"/>
                  <dgm:constr type="t" for="ch" forName="parTx4" refType="h" fact="0.4388"/>
                  <dgm:constr type="w" for="ch" forName="parTx4" refType="w" fact="0.3081"/>
                  <dgm:constr type="h" for="ch" forName="parTx4" refType="h" fact="0.0962"/>
                  <dgm:constr type="ctrX" for="ch" forName="picture4" refType="w" fact="0.3083"/>
                  <dgm:constr type="ctrY" for="ch" forName="picture4" refType="h" fact="0.4277"/>
                  <dgm:constr type="w" for="ch" forName="picture4" refType="w" fact="0.1429"/>
                  <dgm:constr type="h" for="ch" forName="picture4" refType="h" fact="0.1663"/>
                  <dgm:constr type="r" for="ch" forName="parTx5" refType="w" fact="0.2516"/>
                  <dgm:constr type="t" for="ch" forName="parTx5" refType="h" fact="0.2238"/>
                  <dgm:constr type="w" for="ch" forName="parTx5" refType="w" fact="0.3081"/>
                  <dgm:constr type="h" for="ch" forName="parTx5" refType="h" fact="0.0962"/>
                  <dgm:constr type="ctrX" for="ch" forName="picture5" refType="w" fact="0.2656"/>
                  <dgm:constr type="ctrY" for="ch" forName="picture5" refType="h" fact="0.2127"/>
                  <dgm:constr type="w" for="ch" forName="picture5" refType="w" fact="0.1429"/>
                  <dgm:constr type="h" for="ch" forName="picture5" refType="h" fact="0.1663"/>
                </dgm:constrLst>
              </dgm:else>
            </dgm:choose>
          </dgm:else>
        </dgm:choose>
      </dgm:if>
      <dgm:if name="Name52" axis="ch" ptType="node" func="cnt" op="equ" val="6">
        <dgm:choose name="Name53">
          <dgm:if name="Name54" func="var" arg="dir" op="equ" val="norm">
            <dgm:choose name="Name55">
              <dgm:if name="Name56" axis="des" func="maxDepth" op="gt" val="1">
                <dgm:alg type="composite">
                  <dgm:param type="ar" val="1.3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userD" refType="w" fact="0.0105"/>
                  <dgm:constr type="ctrX" for="ch" forName="dot1" refType="w" fact="0.3608"/>
                  <dgm:constr type="ctrY" for="ch" forName="dot1" refType="h" fact="0.8839"/>
                  <dgm:constr type="w" for="ch" forName="dot1" refType="userD"/>
                  <dgm:constr type="h" for="ch" forName="dot1" refType="userD"/>
                  <dgm:constr type="ctrX" for="ch" forName="dot2" refType="w" fact="0.3384"/>
                  <dgm:constr type="ctrY" for="ch" forName="dot2" refType="h" fact="0.8967"/>
                  <dgm:constr type="w" for="ch" forName="dot2" refType="userD"/>
                  <dgm:constr type="h" for="ch" forName="dot2" refType="userD"/>
                  <dgm:constr type="ctrX" for="ch" forName="dot3" refType="w" fact="0.3155"/>
                  <dgm:constr type="ctrY" for="ch" forName="dot3" refType="h" fact="0.9076"/>
                  <dgm:constr type="w" for="ch" forName="dot3" refType="userD"/>
                  <dgm:constr type="h" for="ch" forName="dot3" refType="userD"/>
                  <dgm:constr type="ctrX" for="ch" forName="dot4" refType="w" fact="0.2923"/>
                  <dgm:constr type="ctrY" for="ch" forName="dot4" refType="h" fact="0.9165"/>
                  <dgm:constr type="w" for="ch" forName="dot4" refType="userD"/>
                  <dgm:constr type="h" for="ch" forName="dot4" refType="userD"/>
                  <dgm:constr type="ctrX" for="ch" forName="dot5" refType="w" fact="0.2688"/>
                  <dgm:constr type="ctrY" for="ch" forName="dot5" refType="h" fact="0.9234"/>
                  <dgm:constr type="w" for="ch" forName="dot5" refType="userD"/>
                  <dgm:constr type="h" for="ch" forName="dot5" refType="userD"/>
                  <dgm:constr type="ctrX" for="ch" forName="dot6" refType="w" fact="0.4883"/>
                  <dgm:constr type="ctrY" for="ch" forName="dot6" refType="h" fact="0.764"/>
                  <dgm:constr type="w" for="ch" forName="dot6" refType="userD"/>
                  <dgm:constr type="h" for="ch" forName="dot6" refType="userD"/>
                  <dgm:constr type="ctrX" for="ch" forName="dot7" refType="w" fact="0.4695"/>
                  <dgm:constr type="ctrY" for="ch" forName="dot7" refType="h" fact="0.7878"/>
                  <dgm:constr type="w" for="ch" forName="dot7" refType="userD"/>
                  <dgm:constr type="h" for="ch" forName="dot7" refType="userD"/>
                  <dgm:constr type="ctrX" for="ch" forName="dot8" refType="w" fact="0.5696"/>
                  <dgm:constr type="ctrY" for="ch" forName="dot8" refType="h" fact="0.6227"/>
                  <dgm:constr type="w" for="ch" forName="dot8" refType="userD"/>
                  <dgm:constr type="h" for="ch" forName="dot8" refType="userD"/>
                  <dgm:constr type="ctrX" for="ch" forName="dot9" refType="w" fact="0.6247"/>
                  <dgm:constr type="ctrY" for="ch" forName="dot9" refType="h" fact="0.4556"/>
                  <dgm:constr type="w" for="ch" forName="dot9" refType="userD"/>
                  <dgm:constr type="h" for="ch" forName="dot9" refType="userD"/>
                  <dgm:constr type="ctrX" for="ch" forName="dot10" refType="w" fact="0.6509"/>
                  <dgm:constr type="ctrY" for="ch" forName="dot10" refType="h" fact="0.2816"/>
                  <dgm:constr type="w" for="ch" forName="dot10" refType="userD"/>
                  <dgm:constr type="h" for="ch" forName="dot10" refType="userD"/>
                  <dgm:constr type="ctrX" for="ch" forName="dotArrow1" refType="w" fact="0.6281"/>
                  <dgm:constr type="ctrY" for="ch" forName="dotArrow1" refType="h" fact="0.0748"/>
                  <dgm:constr type="w" for="ch" forName="dotArrow1" refType="userD"/>
                  <dgm:constr type="h" for="ch" forName="dotArrow1" refType="userD"/>
                  <dgm:constr type="ctrX" for="ch" forName="dotArrow2" refType="w" fact="0.6437"/>
                  <dgm:constr type="ctrY" for="ch" forName="dotArrow2" refType="h" fact="0.0581"/>
                  <dgm:constr type="w" for="ch" forName="dotArrow2" refType="userD"/>
                  <dgm:constr type="h" for="ch" forName="dotArrow2" refType="userD"/>
                  <dgm:constr type="ctrX" for="ch" forName="dotArrow3" refType="w" fact="0.6593"/>
                  <dgm:constr type="ctrY" for="ch" forName="dotArrow3" refType="h" fact="0.0414"/>
                  <dgm:constr type="w" for="ch" forName="dotArrow3" refType="userD"/>
                  <dgm:constr type="h" for="ch" forName="dotArrow3" refType="userD"/>
                  <dgm:constr type="ctrX" for="ch" forName="dotArrow4" refType="w" fact="0.675"/>
                  <dgm:constr type="ctrY" for="ch" forName="dotArrow4" refType="h" fact="0.0581"/>
                  <dgm:constr type="w" for="ch" forName="dotArrow4" refType="userD"/>
                  <dgm:constr type="h" for="ch" forName="dotArrow4" refType="userD"/>
                  <dgm:constr type="ctrX" for="ch" forName="dotArrow5" refType="w" fact="0.6906"/>
                  <dgm:constr type="ctrY" for="ch" forName="dotArrow5" refType="h" fact="0.0748"/>
                  <dgm:constr type="w" for="ch" forName="dotArrow5" refType="userD"/>
                  <dgm:constr type="h" for="ch" forName="dotArrow5" refType="userD"/>
                  <dgm:constr type="ctrX" for="ch" forName="dotArrow6" refType="w" fact="0.6593"/>
                  <dgm:constr type="ctrY" for="ch" forName="dotArrow6" refType="h" fact="0.0766"/>
                  <dgm:constr type="w" for="ch" forName="dotArrow6" refType="userD"/>
                  <dgm:constr type="h" for="ch" forName="dotArrow6" refType="userD"/>
                  <dgm:constr type="ctrX" for="ch" forName="dotArrow7" refType="w" fact="0.6593"/>
                  <dgm:constr type="ctrY" for="ch" forName="dotArrow7" refType="h" fact="0.1118"/>
                  <dgm:constr type="w" for="ch" forName="dotArrow7" refType="userD"/>
                  <dgm:constr type="h" for="ch" forName="dotArrow7" refType="userD"/>
                  <dgm:constr type="l" for="ch" forName="parTx1" refType="w" fact="0.2091"/>
                  <dgm:constr type="t" for="ch" forName="parTx1" refType="h" fact="0.9433"/>
                  <dgm:constr type="w" for="ch" forName="parTx1" refType="w" fact="0.2275"/>
                  <dgm:constr type="h" for="ch" forName="parTx1" refType="h" fact="0.0811"/>
                  <dgm:constr type="ctrX" for="ch" forName="picture1" refType="w" fact="0.1988"/>
                  <dgm:constr type="ctrY" for="ch" forName="picture1" refType="h" fact="0.9322"/>
                  <dgm:constr type="w" for="ch" forName="picture1" refType="w" fact="0.1055"/>
                  <dgm:constr type="h" for="ch" forName="picture1" refType="h" fact="0.140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273"/>
                  <dgm:constr type="t" for="ch" forName="parTx2" refType="h" fact="0.8468"/>
                  <dgm:constr type="w" for="ch" forName="parTx2" refType="w" fact="0.2275"/>
                  <dgm:constr type="h" for="ch" forName="parTx2" refType="h" fact="0.0811"/>
                  <dgm:constr type="ctrX" for="ch" forName="picture2" refType="w" fact="0.4169"/>
                  <dgm:constr type="ctrY" for="ch" forName="picture2" refType="h" fact="0.8357"/>
                  <dgm:constr type="w" for="ch" forName="picture2" refType="w" fact="0.1055"/>
                  <dgm:constr type="h" for="ch" forName="picture2" refType="h" fact="0.140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349"/>
                  <dgm:constr type="t" for="ch" forName="parTx3" refType="h" fact="0.7023"/>
                  <dgm:constr type="w" for="ch" forName="parTx3" refType="w" fact="0.2275"/>
                  <dgm:constr type="h" for="ch" forName="parTx3" refType="h" fact="0.0811"/>
                  <dgm:constr type="ctrX" for="ch" forName="picture3" refType="w" fact="0.5245"/>
                  <dgm:constr type="ctrY" for="ch" forName="picture3" refType="h" fact="0.6912"/>
                  <dgm:constr type="w" for="ch" forName="picture3" refType="w" fact="0.1055"/>
                  <dgm:constr type="h" for="ch" forName="picture3" refType="h" fact="0.140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998"/>
                  <dgm:constr type="t" for="ch" forName="parTx4" refType="h" fact="0.5441"/>
                  <dgm:constr type="w" for="ch" forName="parTx4" refType="w" fact="0.2275"/>
                  <dgm:constr type="h" for="ch" forName="parTx4" refType="h" fact="0.0811"/>
                  <dgm:constr type="ctrX" for="ch" forName="picture4" refType="w" fact="0.5894"/>
                  <dgm:constr type="ctrY" for="ch" forName="picture4" refType="h" fact="0.533"/>
                  <dgm:constr type="w" for="ch" forName="picture4" refType="w" fact="0.1055"/>
                  <dgm:constr type="h" for="ch" forName="picture4" refType="h" fact="0.1403"/>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416"/>
                  <dgm:constr type="t" for="ch" forName="parTx5" refType="h" fact="0.3737"/>
                  <dgm:constr type="w" for="ch" forName="parTx5" refType="w" fact="0.2275"/>
                  <dgm:constr type="h" for="ch" forName="parTx5" refType="h" fact="0.0811"/>
                  <dgm:constr type="ctrX" for="ch" forName="picture5" refType="w" fact="0.6313"/>
                  <dgm:constr type="ctrY" for="ch" forName="picture5" refType="h" fact="0.3626"/>
                  <dgm:constr type="w" for="ch" forName="picture5" refType="w" fact="0.1055"/>
                  <dgm:constr type="h" for="ch" forName="picture5" refType="h" fact="0.1403"/>
                  <dgm:constr type="l" for="ch" forName="desTx5" refType="r" refFor="ch" refForName="parTx5"/>
                  <dgm:constr type="r" for="ch" forName="desTx5" refType="w"/>
                  <dgm:constr type="t" for="ch" forName="desTx5" refType="t" refFor="ch" refForName="parTx5"/>
                  <dgm:constr type="h" for="ch" forName="desTx5" refType="h" refFor="ch" refForName="parTx5"/>
                  <dgm:constr type="l" for="ch" forName="parTx6" refType="w" fact="0.6644"/>
                  <dgm:constr type="t" for="ch" forName="parTx6" refType="h" fact="0.2061"/>
                  <dgm:constr type="w" for="ch" forName="parTx6" refType="w" fact="0.2275"/>
                  <dgm:constr type="h" for="ch" forName="parTx6" refType="h" fact="0.0811"/>
                  <dgm:constr type="ctrX" for="ch" forName="picture6" refType="w" fact="0.6541"/>
                  <dgm:constr type="ctrY" for="ch" forName="picture6" refType="h" fact="0.195"/>
                  <dgm:constr type="w" for="ch" forName="picture6" refType="w" fact="0.1055"/>
                  <dgm:constr type="h" for="ch" forName="picture6" refType="h" fact="0.1403"/>
                  <dgm:constr type="l" for="ch" forName="desTx6" refType="r" refFor="ch" refForName="parTx6"/>
                  <dgm:constr type="r" for="ch" forName="desTx6" refType="w"/>
                  <dgm:constr type="t" for="ch" forName="desTx6" refType="t" refFor="ch" refForName="parTx6"/>
                  <dgm:constr type="h" for="ch" forName="desTx6" refType="h" refFor="ch" refForName="parTx6"/>
                </dgm:constrLst>
              </dgm:if>
              <dgm:else name="Name57">
                <dgm:alg type="composite">
                  <dgm:param type="ar" val="1.122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userD" refType="w" fact="0.0125"/>
                  <dgm:constr type="ctrX" for="ch" forName="dot1" refType="w" fact="0.4276"/>
                  <dgm:constr type="ctrY" for="ch" forName="dot1" refType="h" fact="0.8839"/>
                  <dgm:constr type="w" for="ch" forName="dot1" refType="userD"/>
                  <dgm:constr type="h" for="ch" forName="dot1" refType="userD"/>
                  <dgm:constr type="ctrX" for="ch" forName="dot2" refType="w" fact="0.401"/>
                  <dgm:constr type="ctrY" for="ch" forName="dot2" refType="h" fact="0.8967"/>
                  <dgm:constr type="w" for="ch" forName="dot2" refType="userD"/>
                  <dgm:constr type="h" for="ch" forName="dot2" refType="userD"/>
                  <dgm:constr type="ctrX" for="ch" forName="dot3" refType="w" fact="0.3739"/>
                  <dgm:constr type="ctrY" for="ch" forName="dot3" refType="h" fact="0.9076"/>
                  <dgm:constr type="w" for="ch" forName="dot3" refType="userD"/>
                  <dgm:constr type="h" for="ch" forName="dot3" refType="userD"/>
                  <dgm:constr type="ctrX" for="ch" forName="dot4" refType="w" fact="0.3464"/>
                  <dgm:constr type="ctrY" for="ch" forName="dot4" refType="h" fact="0.9165"/>
                  <dgm:constr type="w" for="ch" forName="dot4" refType="userD"/>
                  <dgm:constr type="h" for="ch" forName="dot4" refType="userD"/>
                  <dgm:constr type="ctrX" for="ch" forName="dot5" refType="w" fact="0.3186"/>
                  <dgm:constr type="ctrY" for="ch" forName="dot5" refType="h" fact="0.9234"/>
                  <dgm:constr type="w" for="ch" forName="dot5" refType="userD"/>
                  <dgm:constr type="h" for="ch" forName="dot5" refType="userD"/>
                  <dgm:constr type="ctrX" for="ch" forName="dot6" refType="w" fact="0.5786"/>
                  <dgm:constr type="ctrY" for="ch" forName="dot6" refType="h" fact="0.764"/>
                  <dgm:constr type="w" for="ch" forName="dot6" refType="userD"/>
                  <dgm:constr type="h" for="ch" forName="dot6" refType="userD"/>
                  <dgm:constr type="ctrX" for="ch" forName="dot7" refType="w" fact="0.5564"/>
                  <dgm:constr type="ctrY" for="ch" forName="dot7" refType="h" fact="0.7878"/>
                  <dgm:constr type="w" for="ch" forName="dot7" refType="userD"/>
                  <dgm:constr type="h" for="ch" forName="dot7" refType="userD"/>
                  <dgm:constr type="ctrX" for="ch" forName="dot8" refType="w" fact="0.675"/>
                  <dgm:constr type="ctrY" for="ch" forName="dot8" refType="h" fact="0.6227"/>
                  <dgm:constr type="w" for="ch" forName="dot8" refType="userD"/>
                  <dgm:constr type="h" for="ch" forName="dot8" refType="userD"/>
                  <dgm:constr type="ctrX" for="ch" forName="dot9" refType="w" fact="0.7403"/>
                  <dgm:constr type="ctrY" for="ch" forName="dot9" refType="h" fact="0.4556"/>
                  <dgm:constr type="w" for="ch" forName="dot9" refType="userD"/>
                  <dgm:constr type="h" for="ch" forName="dot9" refType="userD"/>
                  <dgm:constr type="ctrX" for="ch" forName="dot10" refType="w" fact="0.7714"/>
                  <dgm:constr type="ctrY" for="ch" forName="dot10" refType="h" fact="0.2816"/>
                  <dgm:constr type="w" for="ch" forName="dot10" refType="userD"/>
                  <dgm:constr type="h" for="ch" forName="dot10" refType="userD"/>
                  <dgm:constr type="ctrX" for="ch" forName="dotArrow1" refType="w" fact="0.7443"/>
                  <dgm:constr type="ctrY" for="ch" forName="dotArrow1" refType="h" fact="0.0748"/>
                  <dgm:constr type="w" for="ch" forName="dotArrow1" refType="userD"/>
                  <dgm:constr type="h" for="ch" forName="dotArrow1" refType="userD"/>
                  <dgm:constr type="ctrX" for="ch" forName="dotArrow2" refType="w" fact="0.7628"/>
                  <dgm:constr type="ctrY" for="ch" forName="dotArrow2" refType="h" fact="0.0581"/>
                  <dgm:constr type="w" for="ch" forName="dotArrow2" refType="userD"/>
                  <dgm:constr type="h" for="ch" forName="dotArrow2" refType="userD"/>
                  <dgm:constr type="ctrX" for="ch" forName="dotArrow3" refType="w" fact="0.7814"/>
                  <dgm:constr type="ctrY" for="ch" forName="dotArrow3" refType="h" fact="0.0414"/>
                  <dgm:constr type="w" for="ch" forName="dotArrow3" refType="userD"/>
                  <dgm:constr type="h" for="ch" forName="dotArrow3" refType="userD"/>
                  <dgm:constr type="ctrX" for="ch" forName="dotArrow4" refType="w" fact="0.7999"/>
                  <dgm:constr type="ctrY" for="ch" forName="dotArrow4" refType="h" fact="0.0581"/>
                  <dgm:constr type="w" for="ch" forName="dotArrow4" refType="userD"/>
                  <dgm:constr type="h" for="ch" forName="dotArrow4" refType="userD"/>
                  <dgm:constr type="ctrX" for="ch" forName="dotArrow5" refType="w" fact="0.8184"/>
                  <dgm:constr type="ctrY" for="ch" forName="dotArrow5" refType="h" fact="0.0748"/>
                  <dgm:constr type="w" for="ch" forName="dotArrow5" refType="userD"/>
                  <dgm:constr type="h" for="ch" forName="dotArrow5" refType="userD"/>
                  <dgm:constr type="ctrX" for="ch" forName="dotArrow6" refType="w" fact="0.7814"/>
                  <dgm:constr type="ctrY" for="ch" forName="dotArrow6" refType="h" fact="0.0766"/>
                  <dgm:constr type="w" for="ch" forName="dotArrow6" refType="userD"/>
                  <dgm:constr type="h" for="ch" forName="dotArrow6" refType="userD"/>
                  <dgm:constr type="ctrX" for="ch" forName="dotArrow7" refType="w" fact="0.7814"/>
                  <dgm:constr type="ctrY" for="ch" forName="dotArrow7" refType="h" fact="0.1118"/>
                  <dgm:constr type="w" for="ch" forName="dotArrow7" refType="userD"/>
                  <dgm:constr type="h" for="ch" forName="dotArrow7" refType="userD"/>
                  <dgm:constr type="l" for="ch" forName="parTx1" refType="w" fact="0.2479"/>
                  <dgm:constr type="t" for="ch" forName="parTx1" refType="h" fact="0.9416"/>
                  <dgm:constr type="w" for="ch" forName="parTx1" refType="w" fact="0.2696"/>
                  <dgm:constr type="h" for="ch" forName="parTx1" refType="h" fact="0.0811"/>
                  <dgm:constr type="ctrX" for="ch" forName="picture1" refType="w" fact="0.2356"/>
                  <dgm:constr type="ctrY" for="ch" forName="picture1" refType="h" fact="0.9322"/>
                  <dgm:constr type="w" for="ch" forName="picture1" refType="w" fact="0.125"/>
                  <dgm:constr type="h" for="ch" forName="picture1" refType="h" fact="0.1403"/>
                  <dgm:constr type="l" for="ch" forName="parTx2" refType="w" fact="0.5064"/>
                  <dgm:constr type="t" for="ch" forName="parTx2" refType="h" fact="0.8451"/>
                  <dgm:constr type="w" for="ch" forName="parTx2" refType="w" fact="0.2696"/>
                  <dgm:constr type="h" for="ch" forName="parTx2" refType="h" fact="0.0811"/>
                  <dgm:constr type="ctrX" for="ch" forName="picture2" refType="w" fact="0.4941"/>
                  <dgm:constr type="ctrY" for="ch" forName="picture2" refType="h" fact="0.8357"/>
                  <dgm:constr type="w" for="ch" forName="picture2" refType="w" fact="0.125"/>
                  <dgm:constr type="h" for="ch" forName="picture2" refType="h" fact="0.1403"/>
                  <dgm:constr type="l" for="ch" forName="parTx3" refType="w" fact="0.6339"/>
                  <dgm:constr type="t" for="ch" forName="parTx3" refType="h" fact="0.7006"/>
                  <dgm:constr type="w" for="ch" forName="parTx3" refType="w" fact="0.2696"/>
                  <dgm:constr type="h" for="ch" forName="parTx3" refType="h" fact="0.0811"/>
                  <dgm:constr type="ctrX" for="ch" forName="picture3" refType="w" fact="0.6216"/>
                  <dgm:constr type="ctrY" for="ch" forName="picture3" refType="h" fact="0.6912"/>
                  <dgm:constr type="w" for="ch" forName="picture3" refType="w" fact="0.125"/>
                  <dgm:constr type="h" for="ch" forName="picture3" refType="h" fact="0.1403"/>
                  <dgm:constr type="l" for="ch" forName="parTx4" refType="w" fact="0.7108"/>
                  <dgm:constr type="t" for="ch" forName="parTx4" refType="h" fact="0.5424"/>
                  <dgm:constr type="w" for="ch" forName="parTx4" refType="w" fact="0.2696"/>
                  <dgm:constr type="h" for="ch" forName="parTx4" refType="h" fact="0.0811"/>
                  <dgm:constr type="ctrX" for="ch" forName="picture4" refType="w" fact="0.6985"/>
                  <dgm:constr type="ctrY" for="ch" forName="picture4" refType="h" fact="0.533"/>
                  <dgm:constr type="w" for="ch" forName="picture4" refType="w" fact="0.125"/>
                  <dgm:constr type="h" for="ch" forName="picture4" refType="h" fact="0.1403"/>
                  <dgm:constr type="l" for="ch" forName="parTx5" refType="w" fact="0.7604"/>
                  <dgm:constr type="t" for="ch" forName="parTx5" refType="h" fact="0.372"/>
                  <dgm:constr type="w" for="ch" forName="parTx5" refType="w" fact="0.2696"/>
                  <dgm:constr type="h" for="ch" forName="parTx5" refType="h" fact="0.0811"/>
                  <dgm:constr type="ctrX" for="ch" forName="picture5" refType="w" fact="0.7481"/>
                  <dgm:constr type="ctrY" for="ch" forName="picture5" refType="h" fact="0.3626"/>
                  <dgm:constr type="w" for="ch" forName="picture5" refType="w" fact="0.125"/>
                  <dgm:constr type="h" for="ch" forName="picture5" refType="h" fact="0.1403"/>
                  <dgm:constr type="l" for="ch" forName="parTx6" refType="w" fact="0.7874"/>
                  <dgm:constr type="t" for="ch" forName="parTx6" refType="h" fact="0.2044"/>
                  <dgm:constr type="w" for="ch" forName="parTx6" refType="w" fact="0.2696"/>
                  <dgm:constr type="h" for="ch" forName="parTx6" refType="h" fact="0.0811"/>
                  <dgm:constr type="ctrX" for="ch" forName="picture6" refType="w" fact="0.7751"/>
                  <dgm:constr type="ctrY" for="ch" forName="picture6" refType="h" fact="0.195"/>
                  <dgm:constr type="w" for="ch" forName="picture6" refType="w" fact="0.125"/>
                  <dgm:constr type="h" for="ch" forName="picture6" refType="h" fact="0.1403"/>
                </dgm:constrLst>
              </dgm:else>
            </dgm:choose>
          </dgm:if>
          <dgm:else name="Name58">
            <dgm:choose name="Name59">
              <dgm:if name="Name60" axis="des" func="maxDepth" op="gt" val="1">
                <dgm:alg type="composite">
                  <dgm:param type="ar" val="1.3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userD" refType="w" fact="0.0105"/>
                  <dgm:constr type="ctrX" for="ch" forName="dot1" refType="w" fact="0.6392"/>
                  <dgm:constr type="ctrY" for="ch" forName="dot1" refType="h" fact="0.8839"/>
                  <dgm:constr type="w" for="ch" forName="dot1" refType="userD"/>
                  <dgm:constr type="h" for="ch" forName="dot1" refType="userD"/>
                  <dgm:constr type="ctrX" for="ch" forName="dot2" refType="w" fact="0.6616"/>
                  <dgm:constr type="ctrY" for="ch" forName="dot2" refType="h" fact="0.8967"/>
                  <dgm:constr type="w" for="ch" forName="dot2" refType="userD"/>
                  <dgm:constr type="h" for="ch" forName="dot2" refType="userD"/>
                  <dgm:constr type="ctrX" for="ch" forName="dot3" refType="w" fact="0.6845"/>
                  <dgm:constr type="ctrY" for="ch" forName="dot3" refType="h" fact="0.9076"/>
                  <dgm:constr type="w" for="ch" forName="dot3" refType="userD"/>
                  <dgm:constr type="h" for="ch" forName="dot3" refType="userD"/>
                  <dgm:constr type="ctrX" for="ch" forName="dot4" refType="w" fact="0.7077"/>
                  <dgm:constr type="ctrY" for="ch" forName="dot4" refType="h" fact="0.9165"/>
                  <dgm:constr type="w" for="ch" forName="dot4" refType="userD"/>
                  <dgm:constr type="h" for="ch" forName="dot4" refType="userD"/>
                  <dgm:constr type="ctrX" for="ch" forName="dot5" refType="w" fact="0.7312"/>
                  <dgm:constr type="ctrY" for="ch" forName="dot5" refType="h" fact="0.9234"/>
                  <dgm:constr type="w" for="ch" forName="dot5" refType="userD"/>
                  <dgm:constr type="h" for="ch" forName="dot5" refType="userD"/>
                  <dgm:constr type="ctrX" for="ch" forName="dot6" refType="w" fact="0.5117"/>
                  <dgm:constr type="ctrY" for="ch" forName="dot6" refType="h" fact="0.764"/>
                  <dgm:constr type="w" for="ch" forName="dot6" refType="userD"/>
                  <dgm:constr type="h" for="ch" forName="dot6" refType="userD"/>
                  <dgm:constr type="ctrX" for="ch" forName="dot7" refType="w" fact="0.5305"/>
                  <dgm:constr type="ctrY" for="ch" forName="dot7" refType="h" fact="0.7878"/>
                  <dgm:constr type="w" for="ch" forName="dot7" refType="userD"/>
                  <dgm:constr type="h" for="ch" forName="dot7" refType="userD"/>
                  <dgm:constr type="ctrX" for="ch" forName="dot8" refType="w" fact="0.4304"/>
                  <dgm:constr type="ctrY" for="ch" forName="dot8" refType="h" fact="0.6227"/>
                  <dgm:constr type="w" for="ch" forName="dot8" refType="userD"/>
                  <dgm:constr type="h" for="ch" forName="dot8" refType="userD"/>
                  <dgm:constr type="ctrX" for="ch" forName="dot9" refType="w" fact="0.3753"/>
                  <dgm:constr type="ctrY" for="ch" forName="dot9" refType="h" fact="0.4556"/>
                  <dgm:constr type="w" for="ch" forName="dot9" refType="userD"/>
                  <dgm:constr type="h" for="ch" forName="dot9" refType="userD"/>
                  <dgm:constr type="ctrX" for="ch" forName="dot10" refType="w" fact="0.3491"/>
                  <dgm:constr type="ctrY" for="ch" forName="dot10" refType="h" fact="0.2816"/>
                  <dgm:constr type="w" for="ch" forName="dot10" refType="userD"/>
                  <dgm:constr type="h" for="ch" forName="dot10" refType="userD"/>
                  <dgm:constr type="ctrX" for="ch" forName="dotArrow1" refType="w" fact="0.3719"/>
                  <dgm:constr type="ctrY" for="ch" forName="dotArrow1" refType="h" fact="0.0748"/>
                  <dgm:constr type="w" for="ch" forName="dotArrow1" refType="userD"/>
                  <dgm:constr type="h" for="ch" forName="dotArrow1" refType="userD"/>
                  <dgm:constr type="ctrX" for="ch" forName="dotArrow2" refType="w" fact="0.3563"/>
                  <dgm:constr type="ctrY" for="ch" forName="dotArrow2" refType="h" fact="0.0581"/>
                  <dgm:constr type="w" for="ch" forName="dotArrow2" refType="userD"/>
                  <dgm:constr type="h" for="ch" forName="dotArrow2" refType="userD"/>
                  <dgm:constr type="ctrX" for="ch" forName="dotArrow3" refType="w" fact="0.3407"/>
                  <dgm:constr type="ctrY" for="ch" forName="dotArrow3" refType="h" fact="0.0414"/>
                  <dgm:constr type="w" for="ch" forName="dotArrow3" refType="userD"/>
                  <dgm:constr type="h" for="ch" forName="dotArrow3" refType="userD"/>
                  <dgm:constr type="ctrX" for="ch" forName="dotArrow4" refType="w" fact="0.325"/>
                  <dgm:constr type="ctrY" for="ch" forName="dotArrow4" refType="h" fact="0.0581"/>
                  <dgm:constr type="w" for="ch" forName="dotArrow4" refType="userD"/>
                  <dgm:constr type="h" for="ch" forName="dotArrow4" refType="userD"/>
                  <dgm:constr type="ctrX" for="ch" forName="dotArrow5" refType="w" fact="0.3094"/>
                  <dgm:constr type="ctrY" for="ch" forName="dotArrow5" refType="h" fact="0.0748"/>
                  <dgm:constr type="w" for="ch" forName="dotArrow5" refType="userD"/>
                  <dgm:constr type="h" for="ch" forName="dotArrow5" refType="userD"/>
                  <dgm:constr type="ctrX" for="ch" forName="dotArrow6" refType="w" fact="0.3407"/>
                  <dgm:constr type="ctrY" for="ch" forName="dotArrow6" refType="h" fact="0.0766"/>
                  <dgm:constr type="w" for="ch" forName="dotArrow6" refType="userD"/>
                  <dgm:constr type="h" for="ch" forName="dotArrow6" refType="userD"/>
                  <dgm:constr type="ctrX" for="ch" forName="dotArrow7" refType="w" fact="0.3407"/>
                  <dgm:constr type="ctrY" for="ch" forName="dotArrow7" refType="h" fact="0.1118"/>
                  <dgm:constr type="w" for="ch" forName="dotArrow7" refType="userD"/>
                  <dgm:constr type="h" for="ch" forName="dotArrow7" refType="userD"/>
                  <dgm:constr type="r" for="ch" forName="parTx1" refType="w" fact="0.7909"/>
                  <dgm:constr type="t" for="ch" forName="parTx1" refType="h" fact="0.9433"/>
                  <dgm:constr type="w" for="ch" forName="parTx1" refType="w" fact="0.2275"/>
                  <dgm:constr type="h" for="ch" forName="parTx1" refType="h" fact="0.0811"/>
                  <dgm:constr type="ctrX" for="ch" forName="picture1" refType="w" fact="0.8012"/>
                  <dgm:constr type="ctrY" for="ch" forName="picture1" refType="h" fact="0.9322"/>
                  <dgm:constr type="w" for="ch" forName="picture1" refType="w" fact="0.1055"/>
                  <dgm:constr type="h" for="ch" forName="picture1" refType="h" fact="0.140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727"/>
                  <dgm:constr type="t" for="ch" forName="parTx2" refType="h" fact="0.8468"/>
                  <dgm:constr type="w" for="ch" forName="parTx2" refType="w" fact="0.2275"/>
                  <dgm:constr type="h" for="ch" forName="parTx2" refType="h" fact="0.0811"/>
                  <dgm:constr type="ctrX" for="ch" forName="picture2" refType="w" fact="0.5831"/>
                  <dgm:constr type="ctrY" for="ch" forName="picture2" refType="h" fact="0.8357"/>
                  <dgm:constr type="w" for="ch" forName="picture2" refType="w" fact="0.1055"/>
                  <dgm:constr type="h" for="ch" forName="picture2" refType="h" fact="0.140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651"/>
                  <dgm:constr type="t" for="ch" forName="parTx3" refType="h" fact="0.7023"/>
                  <dgm:constr type="w" for="ch" forName="parTx3" refType="w" fact="0.2275"/>
                  <dgm:constr type="h" for="ch" forName="parTx3" refType="h" fact="0.0811"/>
                  <dgm:constr type="ctrX" for="ch" forName="picture3" refType="w" fact="0.4755"/>
                  <dgm:constr type="ctrY" for="ch" forName="picture3" refType="h" fact="0.6912"/>
                  <dgm:constr type="w" for="ch" forName="picture3" refType="w" fact="0.1055"/>
                  <dgm:constr type="h" for="ch" forName="picture3" refType="h" fact="0.140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002"/>
                  <dgm:constr type="t" for="ch" forName="parTx4" refType="h" fact="0.5441"/>
                  <dgm:constr type="w" for="ch" forName="parTx4" refType="w" fact="0.2275"/>
                  <dgm:constr type="h" for="ch" forName="parTx4" refType="h" fact="0.0811"/>
                  <dgm:constr type="ctrX" for="ch" forName="picture4" refType="w" fact="0.4106"/>
                  <dgm:constr type="ctrY" for="ch" forName="picture4" refType="h" fact="0.533"/>
                  <dgm:constr type="w" for="ch" forName="picture4" refType="w" fact="0.1055"/>
                  <dgm:constr type="h" for="ch" forName="picture4" refType="h" fact="0.1403"/>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584"/>
                  <dgm:constr type="t" for="ch" forName="parTx5" refType="h" fact="0.3737"/>
                  <dgm:constr type="w" for="ch" forName="parTx5" refType="w" fact="0.2275"/>
                  <dgm:constr type="h" for="ch" forName="parTx5" refType="h" fact="0.0811"/>
                  <dgm:constr type="ctrX" for="ch" forName="picture5" refType="w" fact="0.3687"/>
                  <dgm:constr type="ctrY" for="ch" forName="picture5" refType="h" fact="0.3626"/>
                  <dgm:constr type="w" for="ch" forName="picture5" refType="w" fact="0.1055"/>
                  <dgm:constr type="h" for="ch" forName="picture5" refType="h" fact="0.1403"/>
                  <dgm:constr type="r" for="ch" forName="desTx5" refType="l" refFor="ch" refForName="parTx5"/>
                  <dgm:constr type="l" for="ch" forName="desTx5"/>
                  <dgm:constr type="t" for="ch" forName="desTx5" refType="t" refFor="ch" refForName="parTx5"/>
                  <dgm:constr type="h" for="ch" forName="desTx5" refType="h" refFor="ch" refForName="parTx5"/>
                  <dgm:constr type="r" for="ch" forName="parTx6" refType="w" fact="0.3356"/>
                  <dgm:constr type="t" for="ch" forName="parTx6" refType="h" fact="0.2061"/>
                  <dgm:constr type="w" for="ch" forName="parTx6" refType="w" fact="0.2275"/>
                  <dgm:constr type="h" for="ch" forName="parTx6" refType="h" fact="0.0811"/>
                  <dgm:constr type="ctrX" for="ch" forName="picture6" refType="w" fact="0.3459"/>
                  <dgm:constr type="ctrY" for="ch" forName="picture6" refType="h" fact="0.195"/>
                  <dgm:constr type="w" for="ch" forName="picture6" refType="w" fact="0.1055"/>
                  <dgm:constr type="h" for="ch" forName="picture6" refType="h" fact="0.1403"/>
                  <dgm:constr type="r" for="ch" forName="desTx6" refType="l" refFor="ch" refForName="parTx6"/>
                  <dgm:constr type="l" for="ch" forName="desTx6"/>
                  <dgm:constr type="t" for="ch" forName="desTx6" refType="t" refFor="ch" refForName="parTx6"/>
                  <dgm:constr type="h" for="ch" forName="desTx6" refType="h" refFor="ch" refForName="parTx6"/>
                </dgm:constrLst>
              </dgm:if>
              <dgm:else name="Name61">
                <dgm:alg type="composite">
                  <dgm:param type="ar" val="1.122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userD" refType="w" fact="0.0125"/>
                  <dgm:constr type="ctrX" for="ch" forName="dot1" refType="w" fact="0.5724"/>
                  <dgm:constr type="ctrY" for="ch" forName="dot1" refType="h" fact="0.8839"/>
                  <dgm:constr type="w" for="ch" forName="dot1" refType="userD"/>
                  <dgm:constr type="h" for="ch" forName="dot1" refType="userD"/>
                  <dgm:constr type="ctrX" for="ch" forName="dot2" refType="w" fact="0.599"/>
                  <dgm:constr type="ctrY" for="ch" forName="dot2" refType="h" fact="0.8967"/>
                  <dgm:constr type="w" for="ch" forName="dot2" refType="userD"/>
                  <dgm:constr type="h" for="ch" forName="dot2" refType="userD"/>
                  <dgm:constr type="ctrX" for="ch" forName="dot3" refType="w" fact="0.6261"/>
                  <dgm:constr type="ctrY" for="ch" forName="dot3" refType="h" fact="0.9076"/>
                  <dgm:constr type="w" for="ch" forName="dot3" refType="userD"/>
                  <dgm:constr type="h" for="ch" forName="dot3" refType="userD"/>
                  <dgm:constr type="ctrX" for="ch" forName="dot4" refType="w" fact="0.6536"/>
                  <dgm:constr type="ctrY" for="ch" forName="dot4" refType="h" fact="0.9165"/>
                  <dgm:constr type="w" for="ch" forName="dot4" refType="userD"/>
                  <dgm:constr type="h" for="ch" forName="dot4" refType="userD"/>
                  <dgm:constr type="ctrX" for="ch" forName="dot5" refType="w" fact="0.6814"/>
                  <dgm:constr type="ctrY" for="ch" forName="dot5" refType="h" fact="0.9234"/>
                  <dgm:constr type="w" for="ch" forName="dot5" refType="userD"/>
                  <dgm:constr type="h" for="ch" forName="dot5" refType="userD"/>
                  <dgm:constr type="ctrX" for="ch" forName="dot6" refType="w" fact="0.4214"/>
                  <dgm:constr type="ctrY" for="ch" forName="dot6" refType="h" fact="0.764"/>
                  <dgm:constr type="w" for="ch" forName="dot6" refType="userD"/>
                  <dgm:constr type="h" for="ch" forName="dot6" refType="userD"/>
                  <dgm:constr type="ctrX" for="ch" forName="dot7" refType="w" fact="0.4436"/>
                  <dgm:constr type="ctrY" for="ch" forName="dot7" refType="h" fact="0.7878"/>
                  <dgm:constr type="w" for="ch" forName="dot7" refType="userD"/>
                  <dgm:constr type="h" for="ch" forName="dot7" refType="userD"/>
                  <dgm:constr type="ctrX" for="ch" forName="dot8" refType="w" fact="0.325"/>
                  <dgm:constr type="ctrY" for="ch" forName="dot8" refType="h" fact="0.6227"/>
                  <dgm:constr type="w" for="ch" forName="dot8" refType="userD"/>
                  <dgm:constr type="h" for="ch" forName="dot8" refType="userD"/>
                  <dgm:constr type="ctrX" for="ch" forName="dot9" refType="w" fact="0.2597"/>
                  <dgm:constr type="ctrY" for="ch" forName="dot9" refType="h" fact="0.4556"/>
                  <dgm:constr type="w" for="ch" forName="dot9" refType="userD"/>
                  <dgm:constr type="h" for="ch" forName="dot9" refType="userD"/>
                  <dgm:constr type="ctrX" for="ch" forName="dot10" refType="w" fact="0.2286"/>
                  <dgm:constr type="ctrY" for="ch" forName="dot10" refType="h" fact="0.2816"/>
                  <dgm:constr type="w" for="ch" forName="dot10" refType="userD"/>
                  <dgm:constr type="h" for="ch" forName="dot10" refType="userD"/>
                  <dgm:constr type="ctrX" for="ch" forName="dotArrow1" refType="w" fact="0.2557"/>
                  <dgm:constr type="ctrY" for="ch" forName="dotArrow1" refType="h" fact="0.0748"/>
                  <dgm:constr type="w" for="ch" forName="dotArrow1" refType="userD"/>
                  <dgm:constr type="h" for="ch" forName="dotArrow1" refType="userD"/>
                  <dgm:constr type="ctrX" for="ch" forName="dotArrow2" refType="w" fact="0.2372"/>
                  <dgm:constr type="ctrY" for="ch" forName="dotArrow2" refType="h" fact="0.0581"/>
                  <dgm:constr type="w" for="ch" forName="dotArrow2" refType="userD"/>
                  <dgm:constr type="h" for="ch" forName="dotArrow2" refType="userD"/>
                  <dgm:constr type="ctrX" for="ch" forName="dotArrow3" refType="w" fact="0.2187"/>
                  <dgm:constr type="ctrY" for="ch" forName="dotArrow3" refType="h" fact="0.0414"/>
                  <dgm:constr type="w" for="ch" forName="dotArrow3" refType="userD"/>
                  <dgm:constr type="h" for="ch" forName="dotArrow3" refType="userD"/>
                  <dgm:constr type="ctrX" for="ch" forName="dotArrow4" refType="w" fact="0.2001"/>
                  <dgm:constr type="ctrY" for="ch" forName="dotArrow4" refType="h" fact="0.0581"/>
                  <dgm:constr type="w" for="ch" forName="dotArrow4" refType="userD"/>
                  <dgm:constr type="h" for="ch" forName="dotArrow4" refType="userD"/>
                  <dgm:constr type="ctrX" for="ch" forName="dotArrow5" refType="w" fact="0.1816"/>
                  <dgm:constr type="ctrY" for="ch" forName="dotArrow5" refType="h" fact="0.0748"/>
                  <dgm:constr type="w" for="ch" forName="dotArrow5" refType="userD"/>
                  <dgm:constr type="h" for="ch" forName="dotArrow5" refType="userD"/>
                  <dgm:constr type="ctrX" for="ch" forName="dotArrow6" refType="w" fact="0.2187"/>
                  <dgm:constr type="ctrY" for="ch" forName="dotArrow6" refType="h" fact="0.0766"/>
                  <dgm:constr type="w" for="ch" forName="dotArrow6" refType="userD"/>
                  <dgm:constr type="h" for="ch" forName="dotArrow6" refType="userD"/>
                  <dgm:constr type="ctrX" for="ch" forName="dotArrow7" refType="w" fact="0.2187"/>
                  <dgm:constr type="ctrY" for="ch" forName="dotArrow7" refType="h" fact="0.1118"/>
                  <dgm:constr type="w" for="ch" forName="dotArrow7" refType="userD"/>
                  <dgm:constr type="h" for="ch" forName="dotArrow7" refType="userD"/>
                  <dgm:constr type="r" for="ch" forName="parTx1" refType="w" fact="0.7522"/>
                  <dgm:constr type="t" for="ch" forName="parTx1" refType="h" fact="0.9416"/>
                  <dgm:constr type="w" for="ch" forName="parTx1" refType="w" fact="0.2696"/>
                  <dgm:constr type="h" for="ch" forName="parTx1" refType="h" fact="0.0811"/>
                  <dgm:constr type="ctrX" for="ch" forName="picture1" refType="w" fact="0.7644"/>
                  <dgm:constr type="ctrY" for="ch" forName="picture1" refType="h" fact="0.9322"/>
                  <dgm:constr type="w" for="ch" forName="picture1" refType="w" fact="0.125"/>
                  <dgm:constr type="h" for="ch" forName="picture1" refType="h" fact="0.1403"/>
                  <dgm:constr type="r" for="ch" forName="parTx2" refType="w" fact="0.4937"/>
                  <dgm:constr type="t" for="ch" forName="parTx2" refType="h" fact="0.8451"/>
                  <dgm:constr type="w" for="ch" forName="parTx2" refType="w" fact="0.2696"/>
                  <dgm:constr type="h" for="ch" forName="parTx2" refType="h" fact="0.0811"/>
                  <dgm:constr type="ctrX" for="ch" forName="picture2" refType="w" fact="0.5059"/>
                  <dgm:constr type="ctrY" for="ch" forName="picture2" refType="h" fact="0.8357"/>
                  <dgm:constr type="w" for="ch" forName="picture2" refType="w" fact="0.125"/>
                  <dgm:constr type="h" for="ch" forName="picture2" refType="h" fact="0.1403"/>
                  <dgm:constr type="r" for="ch" forName="parTx3" refType="w" fact="0.3662"/>
                  <dgm:constr type="t" for="ch" forName="parTx3" refType="h" fact="0.7006"/>
                  <dgm:constr type="w" for="ch" forName="parTx3" refType="w" fact="0.2696"/>
                  <dgm:constr type="h" for="ch" forName="parTx3" refType="h" fact="0.0811"/>
                  <dgm:constr type="ctrX" for="ch" forName="picture3" refType="w" fact="0.3784"/>
                  <dgm:constr type="ctrY" for="ch" forName="picture3" refType="h" fact="0.6912"/>
                  <dgm:constr type="w" for="ch" forName="picture3" refType="w" fact="0.125"/>
                  <dgm:constr type="h" for="ch" forName="picture3" refType="h" fact="0.1403"/>
                  <dgm:constr type="r" for="ch" forName="parTx4" refType="w" fact="0.2893"/>
                  <dgm:constr type="t" for="ch" forName="parTx4" refType="h" fact="0.5424"/>
                  <dgm:constr type="w" for="ch" forName="parTx4" refType="w" fact="0.2696"/>
                  <dgm:constr type="h" for="ch" forName="parTx4" refType="h" fact="0.0811"/>
                  <dgm:constr type="ctrX" for="ch" forName="picture4" refType="w" fact="0.3015"/>
                  <dgm:constr type="ctrY" for="ch" forName="picture4" refType="h" fact="0.533"/>
                  <dgm:constr type="w" for="ch" forName="picture4" refType="w" fact="0.125"/>
                  <dgm:constr type="h" for="ch" forName="picture4" refType="h" fact="0.1403"/>
                  <dgm:constr type="r" for="ch" forName="parTx5" refType="w" fact="0.2397"/>
                  <dgm:constr type="t" for="ch" forName="parTx5" refType="h" fact="0.372"/>
                  <dgm:constr type="w" for="ch" forName="parTx5" refType="w" fact="0.2696"/>
                  <dgm:constr type="h" for="ch" forName="parTx5" refType="h" fact="0.0811"/>
                  <dgm:constr type="ctrX" for="ch" forName="picture5" refType="w" fact="0.2519"/>
                  <dgm:constr type="ctrY" for="ch" forName="picture5" refType="h" fact="0.3626"/>
                  <dgm:constr type="w" for="ch" forName="picture5" refType="w" fact="0.125"/>
                  <dgm:constr type="h" for="ch" forName="picture5" refType="h" fact="0.1403"/>
                  <dgm:constr type="r" for="ch" forName="parTx6" refType="w" fact="0.2127"/>
                  <dgm:constr type="t" for="ch" forName="parTx6" refType="h" fact="0.2044"/>
                  <dgm:constr type="w" for="ch" forName="parTx6" refType="w" fact="0.2696"/>
                  <dgm:constr type="h" for="ch" forName="parTx6" refType="h" fact="0.0811"/>
                  <dgm:constr type="ctrX" for="ch" forName="picture6" refType="w" fact="0.2249"/>
                  <dgm:constr type="ctrY" for="ch" forName="picture6" refType="h" fact="0.195"/>
                  <dgm:constr type="w" for="ch" forName="picture6" refType="w" fact="0.125"/>
                  <dgm:constr type="h" for="ch" forName="picture6" refType="h" fact="0.1403"/>
                </dgm:constrLst>
              </dgm:else>
            </dgm:choose>
          </dgm:else>
        </dgm:choose>
      </dgm:if>
      <dgm:else name="Name62">
        <dgm:choose name="Name63">
          <dgm:if name="Name64" func="var" arg="dir" op="equ" val="norm">
            <dgm:choose name="Name65">
              <dgm:if name="Name66" axis="des" func="maxDepth" op="gt" val="1">
                <dgm:alg type="composite">
                  <dgm:param type="ar" val="1.2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primFontSz" for="ch" forName="desTx7" refType="primFontSz" refFor="ch" refForName="desTx1" op="equ"/>
                  <dgm:constr type="userD" refType="w" fact="0.0097"/>
                  <dgm:constr type="ctrX" for="ch" forName="dot1" refType="w" fact="0.3909"/>
                  <dgm:constr type="ctrY" for="ch" forName="dot1" refType="h" fact="0.8342"/>
                  <dgm:constr type="w" for="ch" forName="dot1" refType="userD"/>
                  <dgm:constr type="h" for="ch" forName="dot1" refType="userD"/>
                  <dgm:constr type="ctrX" for="ch" forName="dot2" refType="w" fact="0.3721"/>
                  <dgm:constr type="ctrY" for="ch" forName="dot2" refType="h" fact="0.8448"/>
                  <dgm:constr type="w" for="ch" forName="dot2" refType="userD"/>
                  <dgm:constr type="h" for="ch" forName="dot2" refType="userD"/>
                  <dgm:constr type="ctrX" for="ch" forName="dot3" refType="w" fact="0.353"/>
                  <dgm:constr type="ctrY" for="ch" forName="dot3" refType="h" fact="0.8539"/>
                  <dgm:constr type="w" for="ch" forName="dot3" refType="userD"/>
                  <dgm:constr type="h" for="ch" forName="dot3" refType="userD"/>
                  <dgm:constr type="ctrX" for="ch" forName="dot4" refType="w" fact="0.3337"/>
                  <dgm:constr type="ctrY" for="ch" forName="dot4" refType="h" fact="0.8615"/>
                  <dgm:constr type="w" for="ch" forName="dot4" refType="userD"/>
                  <dgm:constr type="h" for="ch" forName="dot4" refType="userD"/>
                  <dgm:constr type="ctrX" for="ch" forName="dot5" refType="w" fact="0.3142"/>
                  <dgm:constr type="ctrY" for="ch" forName="dot5" refType="h" fact="0.8676"/>
                  <dgm:constr type="w" for="ch" forName="dot5" refType="userD"/>
                  <dgm:constr type="h" for="ch" forName="dot5" refType="userD"/>
                  <dgm:constr type="ctrX" for="ch" forName="dot6" refType="w" fact="0.5088"/>
                  <dgm:constr type="ctrY" for="ch" forName="dot6" refType="h" fact="0.7255"/>
                  <dgm:constr type="w" for="ch" forName="dot6" refType="userD"/>
                  <dgm:constr type="h" for="ch" forName="dot6" refType="userD"/>
                  <dgm:constr type="ctrX" for="ch" forName="dot7" refType="w" fact="0.4926"/>
                  <dgm:constr type="ctrY" for="ch" forName="dot7" refType="h" fact="0.7454"/>
                  <dgm:constr type="w" for="ch" forName="dot7" refType="userD"/>
                  <dgm:constr type="h" for="ch" forName="dot7" refType="userD"/>
                  <dgm:constr type="ctrX" for="ch" forName="dot8" refType="w" fact="0.5836"/>
                  <dgm:constr type="ctrY" for="ch" forName="dot8" refType="h" fact="0.6026"/>
                  <dgm:constr type="w" for="ch" forName="dot8" refType="userD"/>
                  <dgm:constr type="h" for="ch" forName="dot8" refType="userD"/>
                  <dgm:constr type="ctrX" for="ch" forName="dot9" refType="w" fact="0.6371"/>
                  <dgm:constr type="ctrY" for="ch" forName="dot9" refType="h" fact="0.4632"/>
                  <dgm:constr type="w" for="ch" forName="dot9" refType="userD"/>
                  <dgm:constr type="h" for="ch" forName="dot9" refType="userD"/>
                  <dgm:constr type="ctrX" for="ch" forName="dot10" refType="w" fact="0.6701"/>
                  <dgm:constr type="ctrY" for="ch" forName="dot10" refType="h" fact="0.3187"/>
                  <dgm:constr type="w" for="ch" forName="dot10" refType="userD"/>
                  <dgm:constr type="h" for="ch" forName="dot10" refType="userD"/>
                  <dgm:constr type="ctrX" for="ch" forName="dot11" refType="w" fact="0.6853"/>
                  <dgm:constr type="ctrY" for="ch" forName="dot11" refType="h" fact="0.1763"/>
                  <dgm:constr type="w" for="ch" forName="dot11" refType="userD"/>
                  <dgm:constr type="h" for="ch" forName="dot11" refType="userD"/>
                  <dgm:constr type="ctrX" for="ch" forName="dotArrow1" refType="w" fact="0.6627"/>
                  <dgm:constr type="ctrY" for="ch" forName="dotArrow1" refType="h" fact="-0.0099"/>
                  <dgm:constr type="w" for="ch" forName="dotArrow1" refType="userD"/>
                  <dgm:constr type="h" for="ch" forName="dotArrow1" refType="userD"/>
                  <dgm:constr type="ctrX" for="ch" forName="dotArrow2" refType="w" fact="0.6773"/>
                  <dgm:constr type="ctrY" for="ch" forName="dotArrow2" refType="h" fact="-0.0239"/>
                  <dgm:constr type="w" for="ch" forName="dotArrow2" refType="userD"/>
                  <dgm:constr type="h" for="ch" forName="dotArrow2" refType="userD"/>
                  <dgm:constr type="ctrX" for="ch" forName="dotArrow3" refType="w" fact="0.6919"/>
                  <dgm:constr type="ctrY" for="ch" forName="dotArrow3" refType="h" fact="-0.0378"/>
                  <dgm:constr type="w" for="ch" forName="dotArrow3" refType="userD"/>
                  <dgm:constr type="h" for="ch" forName="dotArrow3" refType="userD"/>
                  <dgm:constr type="ctrX" for="ch" forName="dotArrow4" refType="w" fact="0.7065"/>
                  <dgm:constr type="ctrY" for="ch" forName="dotArrow4" refType="h" fact="-0.0239"/>
                  <dgm:constr type="w" for="ch" forName="dotArrow4" refType="userD"/>
                  <dgm:constr type="h" for="ch" forName="dotArrow4" refType="userD"/>
                  <dgm:constr type="ctrX" for="ch" forName="dotArrow5" refType="w" fact="0.7212"/>
                  <dgm:constr type="ctrY" for="ch" forName="dotArrow5" refType="h" fact="-0.0099"/>
                  <dgm:constr type="w" for="ch" forName="dotArrow5" refType="userD"/>
                  <dgm:constr type="h" for="ch" forName="dotArrow5" refType="userD"/>
                  <dgm:constr type="ctrX" for="ch" forName="dotArrow6" refType="w" fact="0.6919"/>
                  <dgm:constr type="ctrY" for="ch" forName="dotArrow6" refType="h" fact="-0.0084"/>
                  <dgm:constr type="w" for="ch" forName="dotArrow6" refType="userD"/>
                  <dgm:constr type="h" for="ch" forName="dotArrow6" refType="userD"/>
                  <dgm:constr type="ctrX" for="ch" forName="dotArrow7" refType="w" fact="0.6919"/>
                  <dgm:constr type="ctrY" for="ch" forName="dotArrow7" refType="h" fact="0.0211"/>
                  <dgm:constr type="w" for="ch" forName="dotArrow7" refType="userD"/>
                  <dgm:constr type="h" for="ch" forName="dotArrow7" refType="userD"/>
                  <dgm:constr type="l" for="ch" forName="parTx1" refType="w" fact="0.2556"/>
                  <dgm:constr type="t" for="ch" forName="parTx1" refType="h" fact="0.8856"/>
                  <dgm:constr type="w" for="ch" forName="parTx1" refType="w" fact="0.2101"/>
                  <dgm:constr type="h" for="ch" forName="parTx1" refType="h" fact="0.0704"/>
                  <dgm:constr type="ctrX" for="ch" forName="picture1" refType="w" fact="0.246"/>
                  <dgm:constr type="ctrY" for="ch" forName="picture1" refType="h" fact="0.8769"/>
                  <dgm:constr type="w" for="ch" forName="picture1" refType="w" fact="0.0974"/>
                  <dgm:constr type="h" for="ch" forName="picture1" refType="h" fact="0.1218"/>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535"/>
                  <dgm:constr type="t" for="ch" forName="parTx2" refType="h" fact="0.7956"/>
                  <dgm:constr type="w" for="ch" forName="parTx2" refType="w" fact="0.2101"/>
                  <dgm:constr type="h" for="ch" forName="parTx2" refType="h" fact="0.0704"/>
                  <dgm:constr type="ctrX" for="ch" forName="picture2" refType="w" fact="0.4439"/>
                  <dgm:constr type="ctrY" for="ch" forName="picture2" refType="h" fact="0.787"/>
                  <dgm:constr type="w" for="ch" forName="picture2" refType="w" fact="0.0974"/>
                  <dgm:constr type="h" for="ch" forName="picture2" refType="h" fact="0.1218"/>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511"/>
                  <dgm:constr type="t" for="ch" forName="parTx3" refType="h" fact="0.673"/>
                  <dgm:constr type="w" for="ch" forName="parTx3" refType="w" fact="0.2101"/>
                  <dgm:constr type="h" for="ch" forName="parTx3" refType="h" fact="0.0704"/>
                  <dgm:constr type="ctrX" for="ch" forName="picture3" refType="w" fact="0.5415"/>
                  <dgm:constr type="ctrY" for="ch" forName="picture3" refType="h" fact="0.6644"/>
                  <dgm:constr type="w" for="ch" forName="picture3" refType="w" fact="0.0974"/>
                  <dgm:constr type="h" for="ch" forName="picture3" refType="h" fact="0.1218"/>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6132"/>
                  <dgm:constr type="t" for="ch" forName="parTx4" refType="h" fact="0.538"/>
                  <dgm:constr type="w" for="ch" forName="parTx4" refType="w" fact="0.2101"/>
                  <dgm:constr type="h" for="ch" forName="parTx4" refType="h" fact="0.0704"/>
                  <dgm:constr type="ctrX" for="ch" forName="picture4" refType="w" fact="0.6037"/>
                  <dgm:constr type="ctrY" for="ch" forName="picture4" refType="h" fact="0.5294"/>
                  <dgm:constr type="w" for="ch" forName="picture4" refType="w" fact="0.0974"/>
                  <dgm:constr type="h" for="ch" forName="picture4" refType="h" fact="0.1218"/>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576"/>
                  <dgm:constr type="t" for="ch" forName="parTx5" refType="h" fact="0.3951"/>
                  <dgm:constr type="w" for="ch" forName="parTx5" refType="w" fact="0.2101"/>
                  <dgm:constr type="h" for="ch" forName="parTx5" refType="h" fact="0.0704"/>
                  <dgm:constr type="ctrX" for="ch" forName="picture5" refType="w" fact="0.648"/>
                  <dgm:constr type="ctrY" for="ch" forName="picture5" refType="h" fact="0.3864"/>
                  <dgm:constr type="w" for="ch" forName="picture5" refType="w" fact="0.0974"/>
                  <dgm:constr type="h" for="ch" forName="picture5" refType="h" fact="0.1218"/>
                  <dgm:constr type="l" for="ch" forName="desTx5" refType="r" refFor="ch" refForName="parTx5"/>
                  <dgm:constr type="r" for="ch" forName="desTx5" refType="w"/>
                  <dgm:constr type="t" for="ch" forName="desTx5" refType="t" refFor="ch" refForName="parTx5"/>
                  <dgm:constr type="h" for="ch" forName="desTx5" refType="h" refFor="ch" refForName="parTx5"/>
                  <dgm:constr type="l" for="ch" forName="parTx6" refType="w" fact="0.6828"/>
                  <dgm:constr type="t" for="ch" forName="parTx6" refType="h" fact="0.2531"/>
                  <dgm:constr type="w" for="ch" forName="parTx6" refType="w" fact="0.2101"/>
                  <dgm:constr type="h" for="ch" forName="parTx6" refType="h" fact="0.0704"/>
                  <dgm:constr type="ctrX" for="ch" forName="picture6" refType="w" fact="0.6733"/>
                  <dgm:constr type="ctrY" for="ch" forName="picture6" refType="h" fact="0.2444"/>
                  <dgm:constr type="w" for="ch" forName="picture6" refType="w" fact="0.0974"/>
                  <dgm:constr type="h" for="ch" forName="picture6" refType="h" fact="0.1218"/>
                  <dgm:constr type="l" for="ch" forName="desTx6" refType="r" refFor="ch" refForName="parTx6"/>
                  <dgm:constr type="r" for="ch" forName="desTx6" refType="w"/>
                  <dgm:constr type="t" for="ch" forName="desTx6" refType="t" refFor="ch" refForName="parTx6"/>
                  <dgm:constr type="h" for="ch" forName="desTx6" refType="h" refFor="ch" refForName="parTx6"/>
                  <dgm:constr type="l" for="ch" forName="parTx7" refType="w" fact="0.6966"/>
                  <dgm:constr type="t" for="ch" forName="parTx7" refType="h" fact="0.1162"/>
                  <dgm:constr type="w" for="ch" forName="parTx7" refType="w" fact="0.2101"/>
                  <dgm:constr type="h" for="ch" forName="parTx7" refType="h" fact="0.0704"/>
                  <dgm:constr type="ctrX" for="ch" forName="picture7" refType="w" fact="0.6871"/>
                  <dgm:constr type="ctrY" for="ch" forName="picture7" refType="h" fact="0.1075"/>
                  <dgm:constr type="w" for="ch" forName="picture7" refType="w" fact="0.0974"/>
                  <dgm:constr type="h" for="ch" forName="picture7" refType="h" fact="0.1218"/>
                  <dgm:constr type="l" for="ch" forName="desTx7" refType="r" refFor="ch" refForName="parTx7"/>
                  <dgm:constr type="r" for="ch" forName="desTx7" refType="w"/>
                  <dgm:constr type="t" for="ch" forName="desTx7" refType="t" refFor="ch" refForName="parTx7"/>
                  <dgm:constr type="h" for="ch" forName="desTx7" refType="h" refFor="ch" refForName="parTx7"/>
                </dgm:constrLst>
              </dgm:if>
              <dgm:else name="Name67">
                <dgm:alg type="composite">
                  <dgm:param type="ar" val="1.096"/>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userD" refType="w" fact="0.0111"/>
                  <dgm:constr type="ctrX" for="ch" forName="dot1" refType="w" fact="0.4459"/>
                  <dgm:constr type="ctrY" for="ch" forName="dot1" refType="h" fact="0.8342"/>
                  <dgm:constr type="w" for="ch" forName="dot1" refType="userD"/>
                  <dgm:constr type="h" for="ch" forName="dot1" refType="userD"/>
                  <dgm:constr type="ctrX" for="ch" forName="dot2" refType="w" fact="0.4244"/>
                  <dgm:constr type="ctrY" for="ch" forName="dot2" refType="h" fact="0.8448"/>
                  <dgm:constr type="w" for="ch" forName="dot2" refType="userD"/>
                  <dgm:constr type="h" for="ch" forName="dot2" refType="userD"/>
                  <dgm:constr type="ctrX" for="ch" forName="dot3" refType="w" fact="0.4026"/>
                  <dgm:constr type="ctrY" for="ch" forName="dot3" refType="h" fact="0.8539"/>
                  <dgm:constr type="w" for="ch" forName="dot3" refType="userD"/>
                  <dgm:constr type="h" for="ch" forName="dot3" refType="userD"/>
                  <dgm:constr type="ctrX" for="ch" forName="dot4" refType="w" fact="0.3806"/>
                  <dgm:constr type="ctrY" for="ch" forName="dot4" refType="h" fact="0.8615"/>
                  <dgm:constr type="w" for="ch" forName="dot4" refType="userD"/>
                  <dgm:constr type="h" for="ch" forName="dot4" refType="userD"/>
                  <dgm:constr type="ctrX" for="ch" forName="dot5" refType="w" fact="0.3584"/>
                  <dgm:constr type="ctrY" for="ch" forName="dot5" refType="h" fact="0.8676"/>
                  <dgm:constr type="w" for="ch" forName="dot5" refType="userD"/>
                  <dgm:constr type="h" for="ch" forName="dot5" refType="userD"/>
                  <dgm:constr type="ctrX" for="ch" forName="dot6" refType="w" fact="0.5803"/>
                  <dgm:constr type="ctrY" for="ch" forName="dot6" refType="h" fact="0.7255"/>
                  <dgm:constr type="w" for="ch" forName="dot6" refType="userD"/>
                  <dgm:constr type="h" for="ch" forName="dot6" refType="userD"/>
                  <dgm:constr type="ctrX" for="ch" forName="dot7" refType="w" fact="0.5618"/>
                  <dgm:constr type="ctrY" for="ch" forName="dot7" refType="h" fact="0.7454"/>
                  <dgm:constr type="w" for="ch" forName="dot7" refType="userD"/>
                  <dgm:constr type="h" for="ch" forName="dot7" refType="userD"/>
                  <dgm:constr type="ctrX" for="ch" forName="dot8" refType="w" fact="0.6656"/>
                  <dgm:constr type="ctrY" for="ch" forName="dot8" refType="h" fact="0.6026"/>
                  <dgm:constr type="w" for="ch" forName="dot8" refType="userD"/>
                  <dgm:constr type="h" for="ch" forName="dot8" refType="userD"/>
                  <dgm:constr type="ctrX" for="ch" forName="dot9" refType="w" fact="0.7266"/>
                  <dgm:constr type="ctrY" for="ch" forName="dot9" refType="h" fact="0.4632"/>
                  <dgm:constr type="w" for="ch" forName="dot9" refType="userD"/>
                  <dgm:constr type="h" for="ch" forName="dot9" refType="userD"/>
                  <dgm:constr type="ctrX" for="ch" forName="dot10" refType="w" fact="0.7643"/>
                  <dgm:constr type="ctrY" for="ch" forName="dot10" refType="h" fact="0.3187"/>
                  <dgm:constr type="w" for="ch" forName="dot10" refType="userD"/>
                  <dgm:constr type="h" for="ch" forName="dot10" refType="userD"/>
                  <dgm:constr type="ctrX" for="ch" forName="dot11" refType="w" fact="0.7816"/>
                  <dgm:constr type="ctrY" for="ch" forName="dot11" refType="h" fact="0.1763"/>
                  <dgm:constr type="w" for="ch" forName="dot11" refType="userD"/>
                  <dgm:constr type="h" for="ch" forName="dot11" refType="userD"/>
                  <dgm:constr type="ctrX" for="ch" forName="dotArrow1" refType="w" fact="0.7558"/>
                  <dgm:constr type="ctrY" for="ch" forName="dotArrow1" refType="h" fact="-0.0099"/>
                  <dgm:constr type="w" for="ch" forName="dotArrow1" refType="userD"/>
                  <dgm:constr type="h" for="ch" forName="dotArrow1" refType="userD"/>
                  <dgm:constr type="ctrX" for="ch" forName="dotArrow2" refType="w" fact="0.7725"/>
                  <dgm:constr type="ctrY" for="ch" forName="dotArrow2" refType="h" fact="-0.0239"/>
                  <dgm:constr type="w" for="ch" forName="dotArrow2" refType="userD"/>
                  <dgm:constr type="h" for="ch" forName="dotArrow2" refType="userD"/>
                  <dgm:constr type="ctrX" for="ch" forName="dotArrow3" refType="w" fact="0.7892"/>
                  <dgm:constr type="ctrY" for="ch" forName="dotArrow3" refType="h" fact="-0.0378"/>
                  <dgm:constr type="w" for="ch" forName="dotArrow3" refType="userD"/>
                  <dgm:constr type="h" for="ch" forName="dotArrow3" refType="userD"/>
                  <dgm:constr type="ctrX" for="ch" forName="dotArrow4" refType="w" fact="0.8058"/>
                  <dgm:constr type="ctrY" for="ch" forName="dotArrow4" refType="h" fact="-0.0239"/>
                  <dgm:constr type="w" for="ch" forName="dotArrow4" refType="userD"/>
                  <dgm:constr type="h" for="ch" forName="dotArrow4" refType="userD"/>
                  <dgm:constr type="ctrX" for="ch" forName="dotArrow5" refType="w" fact="0.8225"/>
                  <dgm:constr type="ctrY" for="ch" forName="dotArrow5" refType="h" fact="-0.0099"/>
                  <dgm:constr type="w" for="ch" forName="dotArrow5" refType="userD"/>
                  <dgm:constr type="h" for="ch" forName="dotArrow5" refType="userD"/>
                  <dgm:constr type="ctrX" for="ch" forName="dotArrow6" refType="w" fact="0.7892"/>
                  <dgm:constr type="ctrY" for="ch" forName="dotArrow6" refType="h" fact="-0.0084"/>
                  <dgm:constr type="w" for="ch" forName="dotArrow6" refType="userD"/>
                  <dgm:constr type="h" for="ch" forName="dotArrow6" refType="userD"/>
                  <dgm:constr type="ctrX" for="ch" forName="dotArrow7" refType="w" fact="0.7892"/>
                  <dgm:constr type="ctrY" for="ch" forName="dotArrow7" refType="h" fact="0.0211"/>
                  <dgm:constr type="w" for="ch" forName="dotArrow7" refType="userD"/>
                  <dgm:constr type="h" for="ch" forName="dotArrow7" refType="userD"/>
                  <dgm:constr type="l" for="ch" forName="parTx1" refType="w" fact="0.2915"/>
                  <dgm:constr type="t" for="ch" forName="parTx1" refType="h" fact="0.8845"/>
                  <dgm:constr type="w" for="ch" forName="parTx1" refType="w" fact="0.2396"/>
                  <dgm:constr type="h" for="ch" forName="parTx1" refType="h" fact="0.0704"/>
                  <dgm:constr type="ctrX" for="ch" forName="picture1" refType="w" fact="0.2806"/>
                  <dgm:constr type="ctrY" for="ch" forName="picture1" refType="h" fact="0.8769"/>
                  <dgm:constr type="w" for="ch" forName="picture1" refType="w" fact="0.1111"/>
                  <dgm:constr type="h" for="ch" forName="picture1" refType="h" fact="0.1218"/>
                  <dgm:constr type="l" for="ch" forName="parTx2" refType="w" fact="0.5172"/>
                  <dgm:constr type="t" for="ch" forName="parTx2" refType="h" fact="0.7946"/>
                  <dgm:constr type="w" for="ch" forName="parTx2" refType="w" fact="0.2396"/>
                  <dgm:constr type="h" for="ch" forName="parTx2" refType="h" fact="0.0704"/>
                  <dgm:constr type="ctrX" for="ch" forName="picture2" refType="w" fact="0.5063"/>
                  <dgm:constr type="ctrY" for="ch" forName="picture2" refType="h" fact="0.787"/>
                  <dgm:constr type="w" for="ch" forName="picture2" refType="w" fact="0.1111"/>
                  <dgm:constr type="h" for="ch" forName="picture2" refType="h" fact="0.1218"/>
                  <dgm:constr type="l" for="ch" forName="parTx3" refType="w" fact="0.6285"/>
                  <dgm:constr type="t" for="ch" forName="parTx3" refType="h" fact="0.672"/>
                  <dgm:constr type="w" for="ch" forName="parTx3" refType="w" fact="0.2396"/>
                  <dgm:constr type="h" for="ch" forName="parTx3" refType="h" fact="0.0704"/>
                  <dgm:constr type="ctrX" for="ch" forName="picture3" refType="w" fact="0.6176"/>
                  <dgm:constr type="ctrY" for="ch" forName="picture3" refType="h" fact="0.6644"/>
                  <dgm:constr type="w" for="ch" forName="picture3" refType="w" fact="0.1111"/>
                  <dgm:constr type="h" for="ch" forName="picture3" refType="h" fact="0.1218"/>
                  <dgm:constr type="l" for="ch" forName="parTx4" refType="w" fact="0.6994"/>
                  <dgm:constr type="t" for="ch" forName="parTx4" refType="h" fact="0.5369"/>
                  <dgm:constr type="w" for="ch" forName="parTx4" refType="w" fact="0.2396"/>
                  <dgm:constr type="h" for="ch" forName="parTx4" refType="h" fact="0.0704"/>
                  <dgm:constr type="ctrX" for="ch" forName="picture4" refType="w" fact="0.6885"/>
                  <dgm:constr type="ctrY" for="ch" forName="picture4" refType="h" fact="0.5294"/>
                  <dgm:constr type="w" for="ch" forName="picture4" refType="w" fact="0.1111"/>
                  <dgm:constr type="h" for="ch" forName="picture4" refType="h" fact="0.1218"/>
                  <dgm:constr type="l" for="ch" forName="parTx5" refType="w" fact="0.75"/>
                  <dgm:constr type="t" for="ch" forName="parTx5" refType="h" fact="0.394"/>
                  <dgm:constr type="w" for="ch" forName="parTx5" refType="w" fact="0.2396"/>
                  <dgm:constr type="h" for="ch" forName="parTx5" refType="h" fact="0.0704"/>
                  <dgm:constr type="ctrX" for="ch" forName="picture5" refType="w" fact="0.7391"/>
                  <dgm:constr type="ctrY" for="ch" forName="picture5" refType="h" fact="0.3864"/>
                  <dgm:constr type="w" for="ch" forName="picture5" refType="w" fact="0.1111"/>
                  <dgm:constr type="h" for="ch" forName="picture5" refType="h" fact="0.1218"/>
                  <dgm:constr type="l" for="ch" forName="parTx6" refType="w" fact="0.7788"/>
                  <dgm:constr type="t" for="ch" forName="parTx6" refType="h" fact="0.252"/>
                  <dgm:constr type="w" for="ch" forName="parTx6" refType="w" fact="0.2396"/>
                  <dgm:constr type="h" for="ch" forName="parTx6" refType="h" fact="0.0704"/>
                  <dgm:constr type="ctrX" for="ch" forName="picture6" refType="w" fact="0.7679"/>
                  <dgm:constr type="ctrY" for="ch" forName="picture6" refType="h" fact="0.2444"/>
                  <dgm:constr type="w" for="ch" forName="picture6" refType="w" fact="0.1111"/>
                  <dgm:constr type="h" for="ch" forName="picture6" refType="h" fact="0.1218"/>
                  <dgm:constr type="l" for="ch" forName="parTx7" refType="w" fact="0.7945"/>
                  <dgm:constr type="t" for="ch" forName="parTx7" refType="h" fact="0.1151"/>
                  <dgm:constr type="w" for="ch" forName="parTx7" refType="w" fact="0.2396"/>
                  <dgm:constr type="h" for="ch" forName="parTx7" refType="h" fact="0.0704"/>
                  <dgm:constr type="ctrX" for="ch" forName="picture7" refType="w" fact="0.7836"/>
                  <dgm:constr type="ctrY" for="ch" forName="picture7" refType="h" fact="0.1075"/>
                  <dgm:constr type="w" for="ch" forName="picture7" refType="w" fact="0.1111"/>
                  <dgm:constr type="h" for="ch" forName="picture7" refType="h" fact="0.1218"/>
                </dgm:constrLst>
              </dgm:else>
            </dgm:choose>
          </dgm:if>
          <dgm:else name="Name68">
            <dgm:choose name="Name69">
              <dgm:if name="Name70" axis="des" func="maxDepth" op="gt" val="1">
                <dgm:alg type="composite">
                  <dgm:param type="ar" val="1.2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primFontSz" for="ch" forName="desTx7" refType="primFontSz" refFor="ch" refForName="desTx1" op="equ"/>
                  <dgm:constr type="userD" refType="w" fact="0.0097"/>
                  <dgm:constr type="ctrX" for="ch" forName="dot1" refType="w" fact="0.6091"/>
                  <dgm:constr type="ctrY" for="ch" forName="dot1" refType="h" fact="0.8342"/>
                  <dgm:constr type="w" for="ch" forName="dot1" refType="userD"/>
                  <dgm:constr type="h" for="ch" forName="dot1" refType="userD"/>
                  <dgm:constr type="ctrX" for="ch" forName="dot2" refType="w" fact="0.6279"/>
                  <dgm:constr type="ctrY" for="ch" forName="dot2" refType="h" fact="0.8448"/>
                  <dgm:constr type="w" for="ch" forName="dot2" refType="userD"/>
                  <dgm:constr type="h" for="ch" forName="dot2" refType="userD"/>
                  <dgm:constr type="ctrX" for="ch" forName="dot3" refType="w" fact="0.647"/>
                  <dgm:constr type="ctrY" for="ch" forName="dot3" refType="h" fact="0.8539"/>
                  <dgm:constr type="w" for="ch" forName="dot3" refType="userD"/>
                  <dgm:constr type="h" for="ch" forName="dot3" refType="userD"/>
                  <dgm:constr type="ctrX" for="ch" forName="dot4" refType="w" fact="0.6663"/>
                  <dgm:constr type="ctrY" for="ch" forName="dot4" refType="h" fact="0.8615"/>
                  <dgm:constr type="w" for="ch" forName="dot4" refType="userD"/>
                  <dgm:constr type="h" for="ch" forName="dot4" refType="userD"/>
                  <dgm:constr type="ctrX" for="ch" forName="dot5" refType="w" fact="0.6858"/>
                  <dgm:constr type="ctrY" for="ch" forName="dot5" refType="h" fact="0.8676"/>
                  <dgm:constr type="w" for="ch" forName="dot5" refType="userD"/>
                  <dgm:constr type="h" for="ch" forName="dot5" refType="userD"/>
                  <dgm:constr type="ctrX" for="ch" forName="dot6" refType="w" fact="0.4912"/>
                  <dgm:constr type="ctrY" for="ch" forName="dot6" refType="h" fact="0.7255"/>
                  <dgm:constr type="w" for="ch" forName="dot6" refType="userD"/>
                  <dgm:constr type="h" for="ch" forName="dot6" refType="userD"/>
                  <dgm:constr type="ctrX" for="ch" forName="dot7" refType="w" fact="0.5074"/>
                  <dgm:constr type="ctrY" for="ch" forName="dot7" refType="h" fact="0.7454"/>
                  <dgm:constr type="w" for="ch" forName="dot7" refType="userD"/>
                  <dgm:constr type="h" for="ch" forName="dot7" refType="userD"/>
                  <dgm:constr type="ctrX" for="ch" forName="dot8" refType="w" fact="0.4164"/>
                  <dgm:constr type="ctrY" for="ch" forName="dot8" refType="h" fact="0.6026"/>
                  <dgm:constr type="w" for="ch" forName="dot8" refType="userD"/>
                  <dgm:constr type="h" for="ch" forName="dot8" refType="userD"/>
                  <dgm:constr type="ctrX" for="ch" forName="dot9" refType="w" fact="0.3629"/>
                  <dgm:constr type="ctrY" for="ch" forName="dot9" refType="h" fact="0.4632"/>
                  <dgm:constr type="w" for="ch" forName="dot9" refType="userD"/>
                  <dgm:constr type="h" for="ch" forName="dot9" refType="userD"/>
                  <dgm:constr type="ctrX" for="ch" forName="dot10" refType="w" fact="0.3299"/>
                  <dgm:constr type="ctrY" for="ch" forName="dot10" refType="h" fact="0.3187"/>
                  <dgm:constr type="w" for="ch" forName="dot10" refType="userD"/>
                  <dgm:constr type="h" for="ch" forName="dot10" refType="userD"/>
                  <dgm:constr type="ctrX" for="ch" forName="dot11" refType="w" fact="0.3147"/>
                  <dgm:constr type="ctrY" for="ch" forName="dot11" refType="h" fact="0.1763"/>
                  <dgm:constr type="w" for="ch" forName="dot11" refType="userD"/>
                  <dgm:constr type="h" for="ch" forName="dot11" refType="userD"/>
                  <dgm:constr type="ctrX" for="ch" forName="dotArrow1" refType="w" fact="0.3373"/>
                  <dgm:constr type="ctrY" for="ch" forName="dotArrow1" refType="h" fact="-0.0099"/>
                  <dgm:constr type="w" for="ch" forName="dotArrow1" refType="userD"/>
                  <dgm:constr type="h" for="ch" forName="dotArrow1" refType="userD"/>
                  <dgm:constr type="ctrX" for="ch" forName="dotArrow2" refType="w" fact="0.3227"/>
                  <dgm:constr type="ctrY" for="ch" forName="dotArrow2" refType="h" fact="-0.0239"/>
                  <dgm:constr type="w" for="ch" forName="dotArrow2" refType="userD"/>
                  <dgm:constr type="h" for="ch" forName="dotArrow2" refType="userD"/>
                  <dgm:constr type="ctrX" for="ch" forName="dotArrow3" refType="w" fact="0.3081"/>
                  <dgm:constr type="ctrY" for="ch" forName="dotArrow3" refType="h" fact="-0.0378"/>
                  <dgm:constr type="w" for="ch" forName="dotArrow3" refType="userD"/>
                  <dgm:constr type="h" for="ch" forName="dotArrow3" refType="userD"/>
                  <dgm:constr type="ctrX" for="ch" forName="dotArrow4" refType="w" fact="0.2935"/>
                  <dgm:constr type="ctrY" for="ch" forName="dotArrow4" refType="h" fact="-0.0239"/>
                  <dgm:constr type="w" for="ch" forName="dotArrow4" refType="userD"/>
                  <dgm:constr type="h" for="ch" forName="dotArrow4" refType="userD"/>
                  <dgm:constr type="ctrX" for="ch" forName="dotArrow5" refType="w" fact="0.2788"/>
                  <dgm:constr type="ctrY" for="ch" forName="dotArrow5" refType="h" fact="-0.0099"/>
                  <dgm:constr type="w" for="ch" forName="dotArrow5" refType="userD"/>
                  <dgm:constr type="h" for="ch" forName="dotArrow5" refType="userD"/>
                  <dgm:constr type="ctrX" for="ch" forName="dotArrow6" refType="w" fact="0.3081"/>
                  <dgm:constr type="ctrY" for="ch" forName="dotArrow6" refType="h" fact="-0.0084"/>
                  <dgm:constr type="w" for="ch" forName="dotArrow6" refType="userD"/>
                  <dgm:constr type="h" for="ch" forName="dotArrow6" refType="userD"/>
                  <dgm:constr type="ctrX" for="ch" forName="dotArrow7" refType="w" fact="0.3081"/>
                  <dgm:constr type="ctrY" for="ch" forName="dotArrow7" refType="h" fact="0.0211"/>
                  <dgm:constr type="w" for="ch" forName="dotArrow7" refType="userD"/>
                  <dgm:constr type="h" for="ch" forName="dotArrow7" refType="userD"/>
                  <dgm:constr type="r" for="ch" forName="parTx1" refType="w" fact="0.7444"/>
                  <dgm:constr type="t" for="ch" forName="parTx1" refType="h" fact="0.8856"/>
                  <dgm:constr type="w" for="ch" forName="parTx1" refType="w" fact="0.2101"/>
                  <dgm:constr type="h" for="ch" forName="parTx1" refType="h" fact="0.0704"/>
                  <dgm:constr type="ctrX" for="ch" forName="picture1" refType="w" fact="0.754"/>
                  <dgm:constr type="ctrY" for="ch" forName="picture1" refType="h" fact="0.8769"/>
                  <dgm:constr type="w" for="ch" forName="picture1" refType="w" fact="0.0974"/>
                  <dgm:constr type="h" for="ch" forName="picture1" refType="h" fact="0.1218"/>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465"/>
                  <dgm:constr type="t" for="ch" forName="parTx2" refType="h" fact="0.7956"/>
                  <dgm:constr type="w" for="ch" forName="parTx2" refType="w" fact="0.2101"/>
                  <dgm:constr type="h" for="ch" forName="parTx2" refType="h" fact="0.0704"/>
                  <dgm:constr type="ctrX" for="ch" forName="picture2" refType="w" fact="0.5561"/>
                  <dgm:constr type="ctrY" for="ch" forName="picture2" refType="h" fact="0.787"/>
                  <dgm:constr type="w" for="ch" forName="picture2" refType="w" fact="0.0974"/>
                  <dgm:constr type="h" for="ch" forName="picture2" refType="h" fact="0.1218"/>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489"/>
                  <dgm:constr type="t" for="ch" forName="parTx3" refType="h" fact="0.673"/>
                  <dgm:constr type="w" for="ch" forName="parTx3" refType="w" fact="0.2101"/>
                  <dgm:constr type="h" for="ch" forName="parTx3" refType="h" fact="0.0704"/>
                  <dgm:constr type="ctrX" for="ch" forName="picture3" refType="w" fact="0.4585"/>
                  <dgm:constr type="ctrY" for="ch" forName="picture3" refType="h" fact="0.6644"/>
                  <dgm:constr type="w" for="ch" forName="picture3" refType="w" fact="0.0974"/>
                  <dgm:constr type="h" for="ch" forName="picture3" refType="h" fact="0.1218"/>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3868"/>
                  <dgm:constr type="t" for="ch" forName="parTx4" refType="h" fact="0.538"/>
                  <dgm:constr type="w" for="ch" forName="parTx4" refType="w" fact="0.2101"/>
                  <dgm:constr type="h" for="ch" forName="parTx4" refType="h" fact="0.0704"/>
                  <dgm:constr type="ctrX" for="ch" forName="picture4" refType="w" fact="0.3963"/>
                  <dgm:constr type="ctrY" for="ch" forName="picture4" refType="h" fact="0.5294"/>
                  <dgm:constr type="w" for="ch" forName="picture4" refType="w" fact="0.0974"/>
                  <dgm:constr type="h" for="ch" forName="picture4" refType="h" fact="0.1218"/>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424"/>
                  <dgm:constr type="t" for="ch" forName="parTx5" refType="h" fact="0.3951"/>
                  <dgm:constr type="w" for="ch" forName="parTx5" refType="w" fact="0.2101"/>
                  <dgm:constr type="h" for="ch" forName="parTx5" refType="h" fact="0.0704"/>
                  <dgm:constr type="ctrX" for="ch" forName="picture5" refType="w" fact="0.352"/>
                  <dgm:constr type="ctrY" for="ch" forName="picture5" refType="h" fact="0.3864"/>
                  <dgm:constr type="w" for="ch" forName="picture5" refType="w" fact="0.0974"/>
                  <dgm:constr type="h" for="ch" forName="picture5" refType="h" fact="0.1218"/>
                  <dgm:constr type="r" for="ch" forName="desTx5" refType="l" refFor="ch" refForName="parTx5"/>
                  <dgm:constr type="l" for="ch" forName="desTx5"/>
                  <dgm:constr type="t" for="ch" forName="desTx5" refType="t" refFor="ch" refForName="parTx5"/>
                  <dgm:constr type="h" for="ch" forName="desTx5" refType="h" refFor="ch" refForName="parTx5"/>
                  <dgm:constr type="r" for="ch" forName="parTx6" refType="w" fact="0.3172"/>
                  <dgm:constr type="t" for="ch" forName="parTx6" refType="h" fact="0.2531"/>
                  <dgm:constr type="w" for="ch" forName="parTx6" refType="w" fact="0.2101"/>
                  <dgm:constr type="h" for="ch" forName="parTx6" refType="h" fact="0.0704"/>
                  <dgm:constr type="ctrX" for="ch" forName="picture6" refType="w" fact="0.3267"/>
                  <dgm:constr type="ctrY" for="ch" forName="picture6" refType="h" fact="0.2444"/>
                  <dgm:constr type="w" for="ch" forName="picture6" refType="w" fact="0.0974"/>
                  <dgm:constr type="h" for="ch" forName="picture6" refType="h" fact="0.1218"/>
                  <dgm:constr type="r" for="ch" forName="desTx6" refType="l" refFor="ch" refForName="parTx6"/>
                  <dgm:constr type="l" for="ch" forName="desTx6"/>
                  <dgm:constr type="t" for="ch" forName="desTx6" refType="t" refFor="ch" refForName="parTx6"/>
                  <dgm:constr type="h" for="ch" forName="desTx6" refType="h" refFor="ch" refForName="parTx6"/>
                  <dgm:constr type="r" for="ch" forName="parTx7" refType="w" fact="0.3034"/>
                  <dgm:constr type="t" for="ch" forName="parTx7" refType="h" fact="0.1162"/>
                  <dgm:constr type="w" for="ch" forName="parTx7" refType="w" fact="0.2101"/>
                  <dgm:constr type="h" for="ch" forName="parTx7" refType="h" fact="0.0704"/>
                  <dgm:constr type="ctrX" for="ch" forName="picture7" refType="w" fact="0.3129"/>
                  <dgm:constr type="ctrY" for="ch" forName="picture7" refType="h" fact="0.1075"/>
                  <dgm:constr type="w" for="ch" forName="picture7" refType="w" fact="0.0974"/>
                  <dgm:constr type="h" for="ch" forName="picture7" refType="h" fact="0.1218"/>
                  <dgm:constr type="r" for="ch" forName="desTx7" refType="l" refFor="ch" refForName="parTx7"/>
                  <dgm:constr type="l" for="ch" forName="desTx7"/>
                  <dgm:constr type="t" for="ch" forName="desTx7" refType="t" refFor="ch" refForName="parTx7"/>
                  <dgm:constr type="h" for="ch" forName="desTx7" refType="h" refFor="ch" refForName="parTx7"/>
                </dgm:constrLst>
              </dgm:if>
              <dgm:else name="Name71">
                <dgm:alg type="composite">
                  <dgm:param type="ar" val="1.096"/>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userD" refType="w" fact="0.0111"/>
                  <dgm:constr type="ctrX" for="ch" forName="dot1" refType="w" fact="0.5541"/>
                  <dgm:constr type="ctrY" for="ch" forName="dot1" refType="h" fact="0.8342"/>
                  <dgm:constr type="w" for="ch" forName="dot1" refType="userD"/>
                  <dgm:constr type="h" for="ch" forName="dot1" refType="userD"/>
                  <dgm:constr type="ctrX" for="ch" forName="dot2" refType="w" fact="0.5756"/>
                  <dgm:constr type="ctrY" for="ch" forName="dot2" refType="h" fact="0.8448"/>
                  <dgm:constr type="w" for="ch" forName="dot2" refType="userD"/>
                  <dgm:constr type="h" for="ch" forName="dot2" refType="userD"/>
                  <dgm:constr type="ctrX" for="ch" forName="dot3" refType="w" fact="0.5974"/>
                  <dgm:constr type="ctrY" for="ch" forName="dot3" refType="h" fact="0.8539"/>
                  <dgm:constr type="w" for="ch" forName="dot3" refType="userD"/>
                  <dgm:constr type="h" for="ch" forName="dot3" refType="userD"/>
                  <dgm:constr type="ctrX" for="ch" forName="dot4" refType="w" fact="0.6194"/>
                  <dgm:constr type="ctrY" for="ch" forName="dot4" refType="h" fact="0.8615"/>
                  <dgm:constr type="w" for="ch" forName="dot4" refType="userD"/>
                  <dgm:constr type="h" for="ch" forName="dot4" refType="userD"/>
                  <dgm:constr type="ctrX" for="ch" forName="dot5" refType="w" fact="0.6416"/>
                  <dgm:constr type="ctrY" for="ch" forName="dot5" refType="h" fact="0.8676"/>
                  <dgm:constr type="w" for="ch" forName="dot5" refType="userD"/>
                  <dgm:constr type="h" for="ch" forName="dot5" refType="userD"/>
                  <dgm:constr type="ctrX" for="ch" forName="dot6" refType="w" fact="0.4197"/>
                  <dgm:constr type="ctrY" for="ch" forName="dot6" refType="h" fact="0.7255"/>
                  <dgm:constr type="w" for="ch" forName="dot6" refType="userD"/>
                  <dgm:constr type="h" for="ch" forName="dot6" refType="userD"/>
                  <dgm:constr type="ctrX" for="ch" forName="dot7" refType="w" fact="0.4382"/>
                  <dgm:constr type="ctrY" for="ch" forName="dot7" refType="h" fact="0.7454"/>
                  <dgm:constr type="w" for="ch" forName="dot7" refType="userD"/>
                  <dgm:constr type="h" for="ch" forName="dot7" refType="userD"/>
                  <dgm:constr type="ctrX" for="ch" forName="dot8" refType="w" fact="0.3344"/>
                  <dgm:constr type="ctrY" for="ch" forName="dot8" refType="h" fact="0.6026"/>
                  <dgm:constr type="w" for="ch" forName="dot8" refType="userD"/>
                  <dgm:constr type="h" for="ch" forName="dot8" refType="userD"/>
                  <dgm:constr type="ctrX" for="ch" forName="dot9" refType="w" fact="0.2734"/>
                  <dgm:constr type="ctrY" for="ch" forName="dot9" refType="h" fact="0.4632"/>
                  <dgm:constr type="w" for="ch" forName="dot9" refType="userD"/>
                  <dgm:constr type="h" for="ch" forName="dot9" refType="userD"/>
                  <dgm:constr type="ctrX" for="ch" forName="dot10" refType="w" fact="0.2357"/>
                  <dgm:constr type="ctrY" for="ch" forName="dot10" refType="h" fact="0.3187"/>
                  <dgm:constr type="w" for="ch" forName="dot10" refType="userD"/>
                  <dgm:constr type="h" for="ch" forName="dot10" refType="userD"/>
                  <dgm:constr type="ctrX" for="ch" forName="dot11" refType="w" fact="0.2184"/>
                  <dgm:constr type="ctrY" for="ch" forName="dot11" refType="h" fact="0.1763"/>
                  <dgm:constr type="w" for="ch" forName="dot11" refType="userD"/>
                  <dgm:constr type="h" for="ch" forName="dot11" refType="userD"/>
                  <dgm:constr type="ctrX" for="ch" forName="dotArrow1" refType="w" fact="0.2442"/>
                  <dgm:constr type="ctrY" for="ch" forName="dotArrow1" refType="h" fact="-0.0099"/>
                  <dgm:constr type="w" for="ch" forName="dotArrow1" refType="userD"/>
                  <dgm:constr type="h" for="ch" forName="dotArrow1" refType="userD"/>
                  <dgm:constr type="ctrX" for="ch" forName="dotArrow2" refType="w" fact="0.2275"/>
                  <dgm:constr type="ctrY" for="ch" forName="dotArrow2" refType="h" fact="-0.0239"/>
                  <dgm:constr type="w" for="ch" forName="dotArrow2" refType="userD"/>
                  <dgm:constr type="h" for="ch" forName="dotArrow2" refType="userD"/>
                  <dgm:constr type="ctrX" for="ch" forName="dotArrow3" refType="w" fact="0.2108"/>
                  <dgm:constr type="ctrY" for="ch" forName="dotArrow3" refType="h" fact="-0.0378"/>
                  <dgm:constr type="w" for="ch" forName="dotArrow3" refType="userD"/>
                  <dgm:constr type="h" for="ch" forName="dotArrow3" refType="userD"/>
                  <dgm:constr type="ctrX" for="ch" forName="dotArrow4" refType="w" fact="0.1942"/>
                  <dgm:constr type="ctrY" for="ch" forName="dotArrow4" refType="h" fact="-0.0239"/>
                  <dgm:constr type="w" for="ch" forName="dotArrow4" refType="userD"/>
                  <dgm:constr type="h" for="ch" forName="dotArrow4" refType="userD"/>
                  <dgm:constr type="ctrX" for="ch" forName="dotArrow5" refType="w" fact="0.1775"/>
                  <dgm:constr type="ctrY" for="ch" forName="dotArrow5" refType="h" fact="-0.0099"/>
                  <dgm:constr type="w" for="ch" forName="dotArrow5" refType="userD"/>
                  <dgm:constr type="h" for="ch" forName="dotArrow5" refType="userD"/>
                  <dgm:constr type="ctrX" for="ch" forName="dotArrow6" refType="w" fact="0.2108"/>
                  <dgm:constr type="ctrY" for="ch" forName="dotArrow6" refType="h" fact="-0.0084"/>
                  <dgm:constr type="w" for="ch" forName="dotArrow6" refType="userD"/>
                  <dgm:constr type="h" for="ch" forName="dotArrow6" refType="userD"/>
                  <dgm:constr type="ctrX" for="ch" forName="dotArrow7" refType="w" fact="0.2108"/>
                  <dgm:constr type="ctrY" for="ch" forName="dotArrow7" refType="h" fact="0.0211"/>
                  <dgm:constr type="w" for="ch" forName="dotArrow7" refType="userD"/>
                  <dgm:constr type="h" for="ch" forName="dotArrow7" refType="userD"/>
                  <dgm:constr type="r" for="ch" forName="parTx1" refType="w" fact="0.7085"/>
                  <dgm:constr type="t" for="ch" forName="parTx1" refType="h" fact="0.8845"/>
                  <dgm:constr type="w" for="ch" forName="parTx1" refType="w" fact="0.2396"/>
                  <dgm:constr type="h" for="ch" forName="parTx1" refType="h" fact="0.0704"/>
                  <dgm:constr type="ctrX" for="ch" forName="picture1" refType="w" fact="0.7194"/>
                  <dgm:constr type="ctrY" for="ch" forName="picture1" refType="h" fact="0.8769"/>
                  <dgm:constr type="w" for="ch" forName="picture1" refType="w" fact="0.1111"/>
                  <dgm:constr type="h" for="ch" forName="picture1" refType="h" fact="0.1218"/>
                  <dgm:constr type="r" for="ch" forName="parTx2" refType="w" fact="0.4828"/>
                  <dgm:constr type="t" for="ch" forName="parTx2" refType="h" fact="0.7946"/>
                  <dgm:constr type="w" for="ch" forName="parTx2" refType="w" fact="0.2396"/>
                  <dgm:constr type="h" for="ch" forName="parTx2" refType="h" fact="0.0704"/>
                  <dgm:constr type="ctrX" for="ch" forName="picture2" refType="w" fact="0.4937"/>
                  <dgm:constr type="ctrY" for="ch" forName="picture2" refType="h" fact="0.787"/>
                  <dgm:constr type="w" for="ch" forName="picture2" refType="w" fact="0.1111"/>
                  <dgm:constr type="h" for="ch" forName="picture2" refType="h" fact="0.1218"/>
                  <dgm:constr type="r" for="ch" forName="parTx3" refType="w" fact="0.3715"/>
                  <dgm:constr type="t" for="ch" forName="parTx3" refType="h" fact="0.672"/>
                  <dgm:constr type="w" for="ch" forName="parTx3" refType="w" fact="0.2396"/>
                  <dgm:constr type="h" for="ch" forName="parTx3" refType="h" fact="0.0704"/>
                  <dgm:constr type="ctrX" for="ch" forName="picture3" refType="w" fact="0.3824"/>
                  <dgm:constr type="ctrY" for="ch" forName="picture3" refType="h" fact="0.6644"/>
                  <dgm:constr type="w" for="ch" forName="picture3" refType="w" fact="0.1111"/>
                  <dgm:constr type="h" for="ch" forName="picture3" refType="h" fact="0.1218"/>
                  <dgm:constr type="r" for="ch" forName="parTx4" refType="w" fact="0.3006"/>
                  <dgm:constr type="t" for="ch" forName="parTx4" refType="h" fact="0.5369"/>
                  <dgm:constr type="w" for="ch" forName="parTx4" refType="w" fact="0.2396"/>
                  <dgm:constr type="h" for="ch" forName="parTx4" refType="h" fact="0.0704"/>
                  <dgm:constr type="ctrX" for="ch" forName="picture4" refType="w" fact="0.3115"/>
                  <dgm:constr type="ctrY" for="ch" forName="picture4" refType="h" fact="0.5294"/>
                  <dgm:constr type="w" for="ch" forName="picture4" refType="w" fact="0.1111"/>
                  <dgm:constr type="h" for="ch" forName="picture4" refType="h" fact="0.1218"/>
                  <dgm:constr type="r" for="ch" forName="parTx5" refType="w" fact="0.25"/>
                  <dgm:constr type="t" for="ch" forName="parTx5" refType="h" fact="0.394"/>
                  <dgm:constr type="w" for="ch" forName="parTx5" refType="w" fact="0.2396"/>
                  <dgm:constr type="h" for="ch" forName="parTx5" refType="h" fact="0.0704"/>
                  <dgm:constr type="ctrX" for="ch" forName="picture5" refType="w" fact="0.2609"/>
                  <dgm:constr type="ctrY" for="ch" forName="picture5" refType="h" fact="0.3864"/>
                  <dgm:constr type="w" for="ch" forName="picture5" refType="w" fact="0.1111"/>
                  <dgm:constr type="h" for="ch" forName="picture5" refType="h" fact="0.1218"/>
                  <dgm:constr type="r" for="ch" forName="parTx6" refType="w" fact="0.2212"/>
                  <dgm:constr type="t" for="ch" forName="parTx6" refType="h" fact="0.252"/>
                  <dgm:constr type="w" for="ch" forName="parTx6" refType="w" fact="0.2396"/>
                  <dgm:constr type="h" for="ch" forName="parTx6" refType="h" fact="0.0704"/>
                  <dgm:constr type="ctrX" for="ch" forName="picture6" refType="w" fact="0.2321"/>
                  <dgm:constr type="ctrY" for="ch" forName="picture6" refType="h" fact="0.2444"/>
                  <dgm:constr type="w" for="ch" forName="picture6" refType="w" fact="0.1111"/>
                  <dgm:constr type="h" for="ch" forName="picture6" refType="h" fact="0.1218"/>
                  <dgm:constr type="r" for="ch" forName="parTx7" refType="w" fact="0.2055"/>
                  <dgm:constr type="t" for="ch" forName="parTx7" refType="h" fact="0.1151"/>
                  <dgm:constr type="w" for="ch" forName="parTx7" refType="w" fact="0.2396"/>
                  <dgm:constr type="h" for="ch" forName="parTx7" refType="h" fact="0.0704"/>
                  <dgm:constr type="ctrX" for="ch" forName="picture7" refType="w" fact="0.2164"/>
                  <dgm:constr type="ctrY" for="ch" forName="picture7" refType="h" fact="0.1075"/>
                  <dgm:constr type="w" for="ch" forName="picture7" refType="w" fact="0.1111"/>
                  <dgm:constr type="h" for="ch" forName="picture7" refType="h" fact="0.1218"/>
                </dgm:constrLst>
              </dgm:else>
            </dgm:choose>
          </dgm:else>
        </dgm:choose>
      </dgm:else>
    </dgm:choose>
    <dgm:forEach name="wrapper" axis="self" ptType="parTrans">
      <dgm:forEach name="wrapper2" axis="self" ptType="sibTrans" st="2">
        <dgm:forEach name="imageRepeat" axis="self">
          <dgm:layoutNode name="imageRepeatNode" styleLbl="fgImgPlace1">
            <dgm:alg type="sp"/>
            <dgm:shape xmlns:r="http://schemas.openxmlformats.org/officeDocument/2006/relationships" type="ellipse" r:blip="" blipPhldr="1">
              <dgm:adjLst/>
            </dgm:shape>
            <dgm:presOf axis="self"/>
          </dgm:layoutNode>
        </dgm:forEach>
      </dgm:forEach>
    </dgm:forEach>
    <dgm:choose name="Name72">
      <dgm:if name="Name73" axis="ch" ptType="node" func="cnt" op="gte" val="2">
        <dgm:layoutNode name="dot1" styleLbl="alignNode1">
          <dgm:alg type="sp"/>
          <dgm:shape xmlns:r="http://schemas.openxmlformats.org/officeDocument/2006/relationships" type="ellipse" r:blip="">
            <dgm:adjLst/>
          </dgm:shape>
          <dgm:presOf/>
        </dgm:layoutNode>
        <dgm:layoutNode name="dot2" styleLbl="alignNode1">
          <dgm:alg type="sp"/>
          <dgm:shape xmlns:r="http://schemas.openxmlformats.org/officeDocument/2006/relationships" type="ellipse" r:blip="">
            <dgm:adjLst/>
          </dgm:shape>
          <dgm:presOf/>
        </dgm:layoutNode>
        <dgm:layoutNode name="dot3" styleLbl="alignNode1">
          <dgm:alg type="sp"/>
          <dgm:shape xmlns:r="http://schemas.openxmlformats.org/officeDocument/2006/relationships" type="ellipse" r:blip="">
            <dgm:adjLst/>
          </dgm:shape>
          <dgm:presOf/>
        </dgm:layoutNode>
      </dgm:if>
      <dgm:else name="Name74"/>
    </dgm:choose>
    <dgm:choose name="Name75">
      <dgm:if name="Name76" axis="ch" ptType="node" func="cnt" op="gte" val="3">
        <dgm:layoutNode name="dot4" styleLbl="alignNode1">
          <dgm:alg type="sp"/>
          <dgm:shape xmlns:r="http://schemas.openxmlformats.org/officeDocument/2006/relationships" type="ellipse" r:blip="">
            <dgm:adjLst/>
          </dgm:shape>
          <dgm:presOf/>
        </dgm:layoutNode>
        <dgm:layoutNode name="dot5" styleLbl="alignNode1">
          <dgm:alg type="sp"/>
          <dgm:shape xmlns:r="http://schemas.openxmlformats.org/officeDocument/2006/relationships" type="ellipse" r:blip="">
            <dgm:adjLst/>
          </dgm:shape>
          <dgm:presOf/>
        </dgm:layoutNode>
      </dgm:if>
      <dgm:else name="Name77"/>
    </dgm:choose>
    <dgm:choose name="Name78">
      <dgm:if name="Name79" axis="ch" ptType="node" func="cnt" op="gte" val="4">
        <dgm:layoutNode name="dot6" styleLbl="alignNode1">
          <dgm:alg type="sp"/>
          <dgm:shape xmlns:r="http://schemas.openxmlformats.org/officeDocument/2006/relationships" type="ellipse" r:blip="">
            <dgm:adjLst/>
          </dgm:shape>
          <dgm:presOf/>
        </dgm:layoutNode>
      </dgm:if>
      <dgm:else name="Name80"/>
    </dgm:choose>
    <dgm:choose name="Name81">
      <dgm:if name="Name82" axis="ch" ptType="node" func="cnt" op="gte" val="5">
        <dgm:layoutNode name="dot7" styleLbl="alignNode1">
          <dgm:alg type="sp"/>
          <dgm:shape xmlns:r="http://schemas.openxmlformats.org/officeDocument/2006/relationships" type="ellipse" r:blip="">
            <dgm:adjLst/>
          </dgm:shape>
          <dgm:presOf/>
        </dgm:layoutNode>
        <dgm:layoutNode name="dot8" styleLbl="alignNode1">
          <dgm:alg type="sp"/>
          <dgm:shape xmlns:r="http://schemas.openxmlformats.org/officeDocument/2006/relationships" type="ellipse" r:blip="">
            <dgm:adjLst/>
          </dgm:shape>
          <dgm:presOf/>
        </dgm:layoutNode>
      </dgm:if>
      <dgm:else name="Name83"/>
    </dgm:choose>
    <dgm:choose name="Name84">
      <dgm:if name="Name85" axis="ch" ptType="node" func="cnt" op="gte" val="6">
        <dgm:layoutNode name="dot9" styleLbl="alignNode1">
          <dgm:alg type="sp"/>
          <dgm:shape xmlns:r="http://schemas.openxmlformats.org/officeDocument/2006/relationships" type="ellipse" r:blip="">
            <dgm:adjLst/>
          </dgm:shape>
          <dgm:presOf/>
        </dgm:layoutNode>
        <dgm:layoutNode name="dot10" styleLbl="alignNode1">
          <dgm:alg type="sp"/>
          <dgm:shape xmlns:r="http://schemas.openxmlformats.org/officeDocument/2006/relationships" type="ellipse" r:blip="">
            <dgm:adjLst/>
          </dgm:shape>
          <dgm:presOf/>
        </dgm:layoutNode>
      </dgm:if>
      <dgm:else name="Name86"/>
    </dgm:choose>
    <dgm:choose name="Name87">
      <dgm:if name="Name88" axis="ch" ptType="node" func="cnt" op="gte" val="7">
        <dgm:layoutNode name="dot11" styleLbl="alignNode1">
          <dgm:alg type="sp"/>
          <dgm:shape xmlns:r="http://schemas.openxmlformats.org/officeDocument/2006/relationships" type="ellipse" r:blip="">
            <dgm:adjLst/>
          </dgm:shape>
          <dgm:presOf/>
        </dgm:layoutNode>
      </dgm:if>
      <dgm:else name="Name89"/>
    </dgm:choose>
    <dgm:choose name="Name90">
      <dgm:if name="Name91" axis="ch" ptType="node" func="cnt" op="gte" val="2">
        <dgm:layoutNode name="dotArrow1" styleLbl="alignNode1">
          <dgm:alg type="sp"/>
          <dgm:shape xmlns:r="http://schemas.openxmlformats.org/officeDocument/2006/relationships" type="ellipse" r:blip="">
            <dgm:adjLst/>
          </dgm:shape>
          <dgm:presOf/>
        </dgm:layoutNode>
        <dgm:layoutNode name="dotArrow2" styleLbl="alignNode1">
          <dgm:alg type="sp"/>
          <dgm:shape xmlns:r="http://schemas.openxmlformats.org/officeDocument/2006/relationships" type="ellipse" r:blip="">
            <dgm:adjLst/>
          </dgm:shape>
          <dgm:presOf/>
        </dgm:layoutNode>
        <dgm:layoutNode name="dotArrow3" styleLbl="alignNode1">
          <dgm:alg type="sp"/>
          <dgm:shape xmlns:r="http://schemas.openxmlformats.org/officeDocument/2006/relationships" type="ellipse" r:blip="">
            <dgm:adjLst/>
          </dgm:shape>
          <dgm:presOf/>
        </dgm:layoutNode>
        <dgm:layoutNode name="dotArrow4" styleLbl="alignNode1">
          <dgm:alg type="sp"/>
          <dgm:shape xmlns:r="http://schemas.openxmlformats.org/officeDocument/2006/relationships" type="ellipse" r:blip="">
            <dgm:adjLst/>
          </dgm:shape>
          <dgm:presOf/>
        </dgm:layoutNode>
        <dgm:layoutNode name="dotArrow5" styleLbl="alignNode1">
          <dgm:alg type="sp"/>
          <dgm:shape xmlns:r="http://schemas.openxmlformats.org/officeDocument/2006/relationships" type="ellipse" r:blip="">
            <dgm:adjLst/>
          </dgm:shape>
          <dgm:presOf/>
        </dgm:layoutNode>
        <dgm:layoutNode name="dotArrow6" styleLbl="alignNode1">
          <dgm:alg type="sp"/>
          <dgm:shape xmlns:r="http://schemas.openxmlformats.org/officeDocument/2006/relationships" type="ellipse" r:blip="">
            <dgm:adjLst/>
          </dgm:shape>
          <dgm:presOf/>
        </dgm:layoutNode>
        <dgm:layoutNode name="dotArrow7" styleLbl="alignNode1">
          <dgm:alg type="sp"/>
          <dgm:shape xmlns:r="http://schemas.openxmlformats.org/officeDocument/2006/relationships" type="ellipse" r:blip="">
            <dgm:adjLst/>
          </dgm:shape>
          <dgm:presOf/>
        </dgm:layoutNode>
      </dgm:if>
      <dgm:else name="Name92"/>
    </dgm:choose>
    <dgm:forEach name="Name93" axis="ch" ptType="node" cnt="1">
      <dgm:layoutNode name="parTx1">
        <dgm:choose name="Name94">
          <dgm:if name="Name95" func="var" arg="dir" op="equ" val="norm">
            <dgm:alg type="tx">
              <dgm:param type="parTxLTRAlign" val="l"/>
              <dgm:param type="parTxRTLAlign" val="r"/>
            </dgm:alg>
          </dgm:if>
          <dgm:else name="Name96">
            <dgm:alg type="tx">
              <dgm:param type="parTxLTRAlign" val="r"/>
              <dgm:param type="parTxRTLAlign" val="l"/>
            </dgm:alg>
          </dgm:else>
        </dgm:choose>
        <dgm:shape xmlns:r="http://schemas.openxmlformats.org/officeDocument/2006/relationships" type="roundRect" r:blip="">
          <dgm:adjLst/>
        </dgm:shape>
        <dgm:presOf axis="self" ptType="node"/>
        <dgm:choose name="Name97">
          <dgm:if name="Name98" func="var" arg="dir" op="equ" val="norm">
            <dgm:constrLst>
              <dgm:constr type="lMarg" refType="w" fact="0.6"/>
              <dgm:constr type="rMarg" refType="primFontSz" fact="0.3"/>
              <dgm:constr type="tMarg" refType="primFontSz" fact="0.3"/>
              <dgm:constr type="bMarg" refType="primFontSz" fact="0.3"/>
            </dgm:constrLst>
          </dgm:if>
          <dgm:else name="Name99">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00">
        <dgm:if name="Name101" axis="ch" ptType="node" func="cnt" op="gte" val="1">
          <dgm:layoutNode name="desTx1" styleLbl="revTx">
            <dgm:varLst>
              <dgm:bulletEnabled val="1"/>
            </dgm:varLst>
            <dgm:choose name="Name102">
              <dgm:if name="Name103" func="var" arg="dir" op="equ" val="norm">
                <dgm:choose name="Name104">
                  <dgm:if name="Name105" axis="ch" ptType="node" func="cnt" op="gte" val="2">
                    <dgm:alg type="tx">
                      <dgm:param type="parTxLTRAlign" val="l"/>
                      <dgm:param type="parTxRTLAlign" val="l"/>
                      <dgm:param type="stBulletLvl" val="1"/>
                    </dgm:alg>
                  </dgm:if>
                  <dgm:else name="Name106">
                    <dgm:alg type="tx">
                      <dgm:param type="parTxLTRAlign" val="l"/>
                      <dgm:param type="parTxRTLAlign" val="l"/>
                    </dgm:alg>
                  </dgm:else>
                </dgm:choose>
              </dgm:if>
              <dgm:else name="Name107">
                <dgm:choose name="Name108">
                  <dgm:if name="Name109" axis="ch" ptType="node" func="cnt" op="gte" val="2">
                    <dgm:alg type="tx">
                      <dgm:param type="parTxLTRAlign" val="r"/>
                      <dgm:param type="parTxRTLAlign" val="r"/>
                      <dgm:param type="shpTxLTRAlignCh" val="r"/>
                      <dgm:param type="shpTxRTLAlignCh" val="r"/>
                      <dgm:param type="stBulletLvl" val="1"/>
                    </dgm:alg>
                  </dgm:if>
                  <dgm:else name="Name110">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11"/>
      </dgm:choose>
    </dgm:forEach>
    <dgm:forEach name="Name112" axis="ch" ptType="sibTrans" hideLastTrans="0" cnt="1">
      <dgm:layoutNode name="picture1">
        <dgm:alg type="sp"/>
        <dgm:shape xmlns:r="http://schemas.openxmlformats.org/officeDocument/2006/relationships" r:blip="">
          <dgm:adjLst/>
        </dgm:shape>
        <dgm:presOf/>
        <dgm:constrLst/>
        <dgm:forEach name="Name113" ref="imageRepeat"/>
      </dgm:layoutNode>
    </dgm:forEach>
    <dgm:forEach name="Name114" axis="ch" ptType="node" st="2" cnt="1">
      <dgm:layoutNode name="parTx2">
        <dgm:choose name="Name115">
          <dgm:if name="Name116" func="var" arg="dir" op="equ" val="norm">
            <dgm:alg type="tx">
              <dgm:param type="parTxLTRAlign" val="l"/>
              <dgm:param type="parTxRTLAlign" val="r"/>
            </dgm:alg>
          </dgm:if>
          <dgm:else name="Name117">
            <dgm:alg type="tx">
              <dgm:param type="parTxLTRAlign" val="r"/>
              <dgm:param type="parTxRTLAlign" val="l"/>
            </dgm:alg>
          </dgm:else>
        </dgm:choose>
        <dgm:shape xmlns:r="http://schemas.openxmlformats.org/officeDocument/2006/relationships" type="roundRect" r:blip="">
          <dgm:adjLst/>
        </dgm:shape>
        <dgm:presOf axis="self" ptType="node"/>
        <dgm:choose name="Name118">
          <dgm:if name="Name119" func="var" arg="dir" op="equ" val="norm">
            <dgm:constrLst>
              <dgm:constr type="lMarg" refType="w" fact="0.6"/>
              <dgm:constr type="rMarg" refType="primFontSz" fact="0.3"/>
              <dgm:constr type="tMarg" refType="primFontSz" fact="0.3"/>
              <dgm:constr type="bMarg" refType="primFontSz" fact="0.3"/>
            </dgm:constrLst>
          </dgm:if>
          <dgm:else name="Name120">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21">
        <dgm:if name="Name122" axis="ch" ptType="node" func="cnt" op="gte" val="1">
          <dgm:layoutNode name="desTx2" styleLbl="revTx">
            <dgm:varLst>
              <dgm:bulletEnabled val="1"/>
            </dgm:varLst>
            <dgm:choose name="Name123">
              <dgm:if name="Name124" func="var" arg="dir" op="equ" val="norm">
                <dgm:choose name="Name125">
                  <dgm:if name="Name126" axis="ch" ptType="node" func="cnt" op="gte" val="2">
                    <dgm:alg type="tx">
                      <dgm:param type="parTxLTRAlign" val="l"/>
                      <dgm:param type="parTxRTLAlign" val="l"/>
                      <dgm:param type="stBulletLvl" val="1"/>
                    </dgm:alg>
                  </dgm:if>
                  <dgm:else name="Name127">
                    <dgm:alg type="tx">
                      <dgm:param type="parTxLTRAlign" val="l"/>
                      <dgm:param type="parTxRTLAlign" val="l"/>
                    </dgm:alg>
                  </dgm:else>
                </dgm:choose>
              </dgm:if>
              <dgm:else name="Name128">
                <dgm:choose name="Name129">
                  <dgm:if name="Name130" axis="ch" ptType="node" func="cnt" op="gte" val="2">
                    <dgm:alg type="tx">
                      <dgm:param type="parTxLTRAlign" val="r"/>
                      <dgm:param type="parTxRTLAlign" val="r"/>
                      <dgm:param type="shpTxLTRAlignCh" val="r"/>
                      <dgm:param type="shpTxRTLAlignCh" val="r"/>
                      <dgm:param type="stBulletLvl" val="1"/>
                    </dgm:alg>
                  </dgm:if>
                  <dgm:else name="Name131">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32"/>
      </dgm:choose>
    </dgm:forEach>
    <dgm:forEach name="Name133" axis="ch" ptType="sibTrans" hideLastTrans="0" st="2" cnt="1">
      <dgm:layoutNode name="picture2">
        <dgm:alg type="sp"/>
        <dgm:shape xmlns:r="http://schemas.openxmlformats.org/officeDocument/2006/relationships" r:blip="">
          <dgm:adjLst/>
        </dgm:shape>
        <dgm:presOf/>
        <dgm:constrLst/>
        <dgm:forEach name="Name134" ref="imageRepeat"/>
      </dgm:layoutNode>
    </dgm:forEach>
    <dgm:forEach name="Name135" axis="ch" ptType="node" st="3" cnt="1">
      <dgm:layoutNode name="parTx3">
        <dgm:choose name="Name136">
          <dgm:if name="Name137" func="var" arg="dir" op="equ" val="norm">
            <dgm:alg type="tx">
              <dgm:param type="parTxLTRAlign" val="l"/>
              <dgm:param type="parTxRTLAlign" val="r"/>
            </dgm:alg>
          </dgm:if>
          <dgm:else name="Name138">
            <dgm:alg type="tx">
              <dgm:param type="parTxLTRAlign" val="r"/>
              <dgm:param type="parTxRTLAlign" val="l"/>
            </dgm:alg>
          </dgm:else>
        </dgm:choose>
        <dgm:shape xmlns:r="http://schemas.openxmlformats.org/officeDocument/2006/relationships" type="roundRect" r:blip="">
          <dgm:adjLst/>
        </dgm:shape>
        <dgm:presOf axis="self" ptType="node"/>
        <dgm:choose name="Name139">
          <dgm:if name="Name140" func="var" arg="dir" op="equ" val="norm">
            <dgm:constrLst>
              <dgm:constr type="lMarg" refType="w" fact="0.6"/>
              <dgm:constr type="rMarg" refType="primFontSz" fact="0.3"/>
              <dgm:constr type="tMarg" refType="primFontSz" fact="0.3"/>
              <dgm:constr type="bMarg" refType="primFontSz" fact="0.3"/>
            </dgm:constrLst>
          </dgm:if>
          <dgm:else name="Name141">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42">
        <dgm:if name="Name143" axis="ch" ptType="node" func="cnt" op="gte" val="1">
          <dgm:layoutNode name="desTx3" styleLbl="revTx">
            <dgm:varLst>
              <dgm:bulletEnabled val="1"/>
            </dgm:varLst>
            <dgm:choose name="Name144">
              <dgm:if name="Name145" func="var" arg="dir" op="equ" val="norm">
                <dgm:choose name="Name146">
                  <dgm:if name="Name147" axis="ch" ptType="node" func="cnt" op="gte" val="2">
                    <dgm:alg type="tx">
                      <dgm:param type="parTxLTRAlign" val="l"/>
                      <dgm:param type="parTxRTLAlign" val="l"/>
                      <dgm:param type="stBulletLvl" val="1"/>
                    </dgm:alg>
                  </dgm:if>
                  <dgm:else name="Name148">
                    <dgm:alg type="tx">
                      <dgm:param type="parTxLTRAlign" val="l"/>
                      <dgm:param type="parTxRTLAlign" val="l"/>
                    </dgm:alg>
                  </dgm:else>
                </dgm:choose>
              </dgm:if>
              <dgm:else name="Name149">
                <dgm:choose name="Name150">
                  <dgm:if name="Name151" axis="ch" ptType="node" func="cnt" op="gte" val="2">
                    <dgm:alg type="tx">
                      <dgm:param type="parTxLTRAlign" val="r"/>
                      <dgm:param type="parTxRTLAlign" val="r"/>
                      <dgm:param type="shpTxLTRAlignCh" val="r"/>
                      <dgm:param type="shpTxRTLAlignCh" val="r"/>
                      <dgm:param type="stBulletLvl" val="1"/>
                    </dgm:alg>
                  </dgm:if>
                  <dgm:else name="Name152">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53"/>
      </dgm:choose>
    </dgm:forEach>
    <dgm:forEach name="Name154" axis="ch" ptType="sibTrans" hideLastTrans="0" st="3" cnt="1">
      <dgm:layoutNode name="picture3">
        <dgm:alg type="sp"/>
        <dgm:shape xmlns:r="http://schemas.openxmlformats.org/officeDocument/2006/relationships" r:blip="">
          <dgm:adjLst/>
        </dgm:shape>
        <dgm:presOf/>
        <dgm:constrLst/>
        <dgm:forEach name="Name155" ref="imageRepeat"/>
      </dgm:layoutNode>
    </dgm:forEach>
    <dgm:forEach name="Name156" axis="ch" ptType="node" st="4" cnt="1">
      <dgm:layoutNode name="parTx4">
        <dgm:choose name="Name157">
          <dgm:if name="Name158" func="var" arg="dir" op="equ" val="norm">
            <dgm:alg type="tx">
              <dgm:param type="parTxLTRAlign" val="l"/>
              <dgm:param type="parTxRTLAlign" val="r"/>
            </dgm:alg>
          </dgm:if>
          <dgm:else name="Name159">
            <dgm:alg type="tx">
              <dgm:param type="parTxLTRAlign" val="r"/>
              <dgm:param type="parTxRTLAlign" val="l"/>
            </dgm:alg>
          </dgm:else>
        </dgm:choose>
        <dgm:shape xmlns:r="http://schemas.openxmlformats.org/officeDocument/2006/relationships" type="roundRect" r:blip="">
          <dgm:adjLst/>
        </dgm:shape>
        <dgm:presOf axis="self" ptType="node"/>
        <dgm:choose name="Name160">
          <dgm:if name="Name161" func="var" arg="dir" op="equ" val="norm">
            <dgm:constrLst>
              <dgm:constr type="lMarg" refType="w" fact="0.6"/>
              <dgm:constr type="rMarg" refType="primFontSz" fact="0.3"/>
              <dgm:constr type="tMarg" refType="primFontSz" fact="0.3"/>
              <dgm:constr type="bMarg" refType="primFontSz" fact="0.3"/>
            </dgm:constrLst>
          </dgm:if>
          <dgm:else name="Name162">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63">
        <dgm:if name="Name164" axis="ch" ptType="node" func="cnt" op="gte" val="1">
          <dgm:layoutNode name="desTx4" styleLbl="revTx">
            <dgm:varLst>
              <dgm:bulletEnabled val="1"/>
            </dgm:varLst>
            <dgm:choose name="Name165">
              <dgm:if name="Name166" func="var" arg="dir" op="equ" val="norm">
                <dgm:choose name="Name167">
                  <dgm:if name="Name168" axis="ch" ptType="node" func="cnt" op="gte" val="2">
                    <dgm:alg type="tx">
                      <dgm:param type="parTxLTRAlign" val="l"/>
                      <dgm:param type="parTxRTLAlign" val="l"/>
                      <dgm:param type="stBulletLvl" val="1"/>
                    </dgm:alg>
                  </dgm:if>
                  <dgm:else name="Name169">
                    <dgm:alg type="tx">
                      <dgm:param type="parTxLTRAlign" val="l"/>
                      <dgm:param type="parTxRTLAlign" val="l"/>
                    </dgm:alg>
                  </dgm:else>
                </dgm:choose>
              </dgm:if>
              <dgm:else name="Name170">
                <dgm:choose name="Name171">
                  <dgm:if name="Name172" axis="ch" ptType="node" func="cnt" op="gte" val="2">
                    <dgm:alg type="tx">
                      <dgm:param type="parTxLTRAlign" val="r"/>
                      <dgm:param type="parTxRTLAlign" val="r"/>
                      <dgm:param type="shpTxLTRAlignCh" val="r"/>
                      <dgm:param type="shpTxRTLAlignCh" val="r"/>
                      <dgm:param type="stBulletLvl" val="1"/>
                    </dgm:alg>
                  </dgm:if>
                  <dgm:else name="Name173">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74"/>
      </dgm:choose>
    </dgm:forEach>
    <dgm:forEach name="Name175" axis="ch" ptType="sibTrans" hideLastTrans="0" st="4" cnt="1">
      <dgm:layoutNode name="picture4">
        <dgm:alg type="sp"/>
        <dgm:shape xmlns:r="http://schemas.openxmlformats.org/officeDocument/2006/relationships" r:blip="">
          <dgm:adjLst/>
        </dgm:shape>
        <dgm:presOf/>
        <dgm:constrLst/>
        <dgm:forEach name="Name176" ref="imageRepeat"/>
      </dgm:layoutNode>
    </dgm:forEach>
    <dgm:forEach name="Name177" axis="ch" ptType="node" st="5" cnt="1">
      <dgm:layoutNode name="parTx5">
        <dgm:choose name="Name178">
          <dgm:if name="Name179" func="var" arg="dir" op="equ" val="norm">
            <dgm:alg type="tx">
              <dgm:param type="parTxLTRAlign" val="l"/>
              <dgm:param type="parTxRTLAlign" val="r"/>
            </dgm:alg>
          </dgm:if>
          <dgm:else name="Name180">
            <dgm:alg type="tx">
              <dgm:param type="parTxLTRAlign" val="r"/>
              <dgm:param type="parTxRTLAlign" val="l"/>
            </dgm:alg>
          </dgm:else>
        </dgm:choose>
        <dgm:shape xmlns:r="http://schemas.openxmlformats.org/officeDocument/2006/relationships" type="roundRect" r:blip="">
          <dgm:adjLst/>
        </dgm:shape>
        <dgm:presOf axis="self" ptType="node"/>
        <dgm:choose name="Name181">
          <dgm:if name="Name182" func="var" arg="dir" op="equ" val="norm">
            <dgm:constrLst>
              <dgm:constr type="lMarg" refType="w" fact="0.6"/>
              <dgm:constr type="rMarg" refType="primFontSz" fact="0.3"/>
              <dgm:constr type="tMarg" refType="primFontSz" fact="0.3"/>
              <dgm:constr type="bMarg" refType="primFontSz" fact="0.3"/>
            </dgm:constrLst>
          </dgm:if>
          <dgm:else name="Name183">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84">
        <dgm:if name="Name185" axis="ch" ptType="node" func="cnt" op="gte" val="1">
          <dgm:layoutNode name="desTx5" styleLbl="revTx">
            <dgm:varLst>
              <dgm:bulletEnabled val="1"/>
            </dgm:varLst>
            <dgm:choose name="Name186">
              <dgm:if name="Name187" func="var" arg="dir" op="equ" val="norm">
                <dgm:choose name="Name188">
                  <dgm:if name="Name189" axis="ch" ptType="node" func="cnt" op="gte" val="2">
                    <dgm:alg type="tx">
                      <dgm:param type="parTxLTRAlign" val="l"/>
                      <dgm:param type="parTxRTLAlign" val="l"/>
                      <dgm:param type="stBulletLvl" val="1"/>
                    </dgm:alg>
                  </dgm:if>
                  <dgm:else name="Name190">
                    <dgm:alg type="tx">
                      <dgm:param type="parTxLTRAlign" val="l"/>
                      <dgm:param type="parTxRTLAlign" val="l"/>
                    </dgm:alg>
                  </dgm:else>
                </dgm:choose>
              </dgm:if>
              <dgm:else name="Name191">
                <dgm:choose name="Name192">
                  <dgm:if name="Name193" axis="ch" ptType="node" func="cnt" op="gte" val="2">
                    <dgm:alg type="tx">
                      <dgm:param type="parTxLTRAlign" val="r"/>
                      <dgm:param type="parTxRTLAlign" val="r"/>
                      <dgm:param type="shpTxLTRAlignCh" val="r"/>
                      <dgm:param type="shpTxRTLAlignCh" val="r"/>
                      <dgm:param type="stBulletLvl" val="1"/>
                    </dgm:alg>
                  </dgm:if>
                  <dgm:else name="Name194">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95"/>
      </dgm:choose>
    </dgm:forEach>
    <dgm:forEach name="Name196" axis="ch" ptType="sibTrans" hideLastTrans="0" st="5" cnt="1">
      <dgm:layoutNode name="picture5">
        <dgm:alg type="sp"/>
        <dgm:shape xmlns:r="http://schemas.openxmlformats.org/officeDocument/2006/relationships" r:blip="">
          <dgm:adjLst/>
        </dgm:shape>
        <dgm:presOf/>
        <dgm:constrLst/>
        <dgm:forEach name="Name197" ref="imageRepeat"/>
      </dgm:layoutNode>
    </dgm:forEach>
    <dgm:forEach name="Name198" axis="ch" ptType="node" st="6" cnt="1">
      <dgm:layoutNode name="parTx6">
        <dgm:choose name="Name199">
          <dgm:if name="Name200" func="var" arg="dir" op="equ" val="norm">
            <dgm:alg type="tx">
              <dgm:param type="parTxLTRAlign" val="l"/>
              <dgm:param type="parTxRTLAlign" val="r"/>
            </dgm:alg>
          </dgm:if>
          <dgm:else name="Name201">
            <dgm:alg type="tx">
              <dgm:param type="parTxLTRAlign" val="r"/>
              <dgm:param type="parTxRTLAlign" val="l"/>
            </dgm:alg>
          </dgm:else>
        </dgm:choose>
        <dgm:shape xmlns:r="http://schemas.openxmlformats.org/officeDocument/2006/relationships" type="roundRect" r:blip="">
          <dgm:adjLst/>
        </dgm:shape>
        <dgm:presOf axis="self" ptType="node"/>
        <dgm:choose name="Name202">
          <dgm:if name="Name203" func="var" arg="dir" op="equ" val="norm">
            <dgm:constrLst>
              <dgm:constr type="lMarg" refType="w" fact="0.6"/>
              <dgm:constr type="rMarg" refType="primFontSz" fact="0.3"/>
              <dgm:constr type="tMarg" refType="primFontSz" fact="0.3"/>
              <dgm:constr type="bMarg" refType="primFontSz" fact="0.3"/>
            </dgm:constrLst>
          </dgm:if>
          <dgm:else name="Name204">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205">
        <dgm:if name="Name206" axis="ch" ptType="node" func="cnt" op="gte" val="1">
          <dgm:layoutNode name="desTx6" styleLbl="revTx">
            <dgm:varLst>
              <dgm:bulletEnabled val="1"/>
            </dgm:varLst>
            <dgm:choose name="Name207">
              <dgm:if name="Name208" func="var" arg="dir" op="equ" val="norm">
                <dgm:choose name="Name209">
                  <dgm:if name="Name210" axis="ch" ptType="node" func="cnt" op="gte" val="2">
                    <dgm:alg type="tx">
                      <dgm:param type="parTxLTRAlign" val="l"/>
                      <dgm:param type="parTxRTLAlign" val="l"/>
                      <dgm:param type="stBulletLvl" val="1"/>
                    </dgm:alg>
                  </dgm:if>
                  <dgm:else name="Name211">
                    <dgm:alg type="tx">
                      <dgm:param type="parTxLTRAlign" val="l"/>
                      <dgm:param type="parTxRTLAlign" val="l"/>
                    </dgm:alg>
                  </dgm:else>
                </dgm:choose>
              </dgm:if>
              <dgm:else name="Name212">
                <dgm:choose name="Name213">
                  <dgm:if name="Name214" axis="ch" ptType="node" func="cnt" op="gte" val="2">
                    <dgm:alg type="tx">
                      <dgm:param type="parTxLTRAlign" val="r"/>
                      <dgm:param type="parTxRTLAlign" val="r"/>
                      <dgm:param type="shpTxLTRAlignCh" val="r"/>
                      <dgm:param type="shpTxRTLAlignCh" val="r"/>
                      <dgm:param type="stBulletLvl" val="1"/>
                    </dgm:alg>
                  </dgm:if>
                  <dgm:else name="Name215">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216"/>
      </dgm:choose>
    </dgm:forEach>
    <dgm:forEach name="Name217" axis="ch" ptType="sibTrans" hideLastTrans="0" st="6" cnt="1">
      <dgm:layoutNode name="picture6">
        <dgm:alg type="sp"/>
        <dgm:shape xmlns:r="http://schemas.openxmlformats.org/officeDocument/2006/relationships" r:blip="">
          <dgm:adjLst/>
        </dgm:shape>
        <dgm:presOf/>
        <dgm:constrLst/>
        <dgm:forEach name="Name218" ref="imageRepeat"/>
      </dgm:layoutNode>
    </dgm:forEach>
    <dgm:forEach name="Name219" axis="ch" ptType="node" st="7" cnt="1">
      <dgm:layoutNode name="parTx7">
        <dgm:choose name="Name220">
          <dgm:if name="Name221" func="var" arg="dir" op="equ" val="norm">
            <dgm:alg type="tx">
              <dgm:param type="parTxLTRAlign" val="l"/>
              <dgm:param type="parTxRTLAlign" val="r"/>
            </dgm:alg>
          </dgm:if>
          <dgm:else name="Name222">
            <dgm:alg type="tx">
              <dgm:param type="parTxLTRAlign" val="r"/>
              <dgm:param type="parTxRTLAlign" val="l"/>
            </dgm:alg>
          </dgm:else>
        </dgm:choose>
        <dgm:shape xmlns:r="http://schemas.openxmlformats.org/officeDocument/2006/relationships" type="roundRect" r:blip="">
          <dgm:adjLst/>
        </dgm:shape>
        <dgm:presOf axis="self" ptType="node"/>
        <dgm:choose name="Name223">
          <dgm:if name="Name224" func="var" arg="dir" op="equ" val="norm">
            <dgm:constrLst>
              <dgm:constr type="lMarg" refType="w" fact="0.6"/>
              <dgm:constr type="rMarg" refType="primFontSz" fact="0.3"/>
              <dgm:constr type="tMarg" refType="primFontSz" fact="0.3"/>
              <dgm:constr type="bMarg" refType="primFontSz" fact="0.3"/>
            </dgm:constrLst>
          </dgm:if>
          <dgm:else name="Name225">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226">
        <dgm:if name="Name227" axis="ch" ptType="node" func="cnt" op="gte" val="1">
          <dgm:layoutNode name="desTx7" styleLbl="revTx">
            <dgm:varLst>
              <dgm:bulletEnabled val="1"/>
            </dgm:varLst>
            <dgm:choose name="Name228">
              <dgm:if name="Name229" func="var" arg="dir" op="equ" val="norm">
                <dgm:choose name="Name230">
                  <dgm:if name="Name231" axis="ch" ptType="node" func="cnt" op="gte" val="2">
                    <dgm:alg type="tx">
                      <dgm:param type="parTxLTRAlign" val="l"/>
                      <dgm:param type="parTxRTLAlign" val="l"/>
                      <dgm:param type="stBulletLvl" val="1"/>
                    </dgm:alg>
                  </dgm:if>
                  <dgm:else name="Name232">
                    <dgm:alg type="tx">
                      <dgm:param type="parTxLTRAlign" val="l"/>
                      <dgm:param type="parTxRTLAlign" val="l"/>
                    </dgm:alg>
                  </dgm:else>
                </dgm:choose>
              </dgm:if>
              <dgm:else name="Name233">
                <dgm:choose name="Name234">
                  <dgm:if name="Name235" axis="ch" ptType="node" func="cnt" op="gte" val="2">
                    <dgm:alg type="tx">
                      <dgm:param type="parTxLTRAlign" val="r"/>
                      <dgm:param type="parTxRTLAlign" val="r"/>
                      <dgm:param type="shpTxLTRAlignCh" val="r"/>
                      <dgm:param type="shpTxRTLAlignCh" val="r"/>
                      <dgm:param type="stBulletLvl" val="1"/>
                    </dgm:alg>
                  </dgm:if>
                  <dgm:else name="Name236">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237"/>
      </dgm:choose>
    </dgm:forEach>
    <dgm:forEach name="Name238" axis="ch" ptType="sibTrans" hideLastTrans="0" st="7" cnt="1">
      <dgm:layoutNode name="picture7">
        <dgm:alg type="sp"/>
        <dgm:shape xmlns:r="http://schemas.openxmlformats.org/officeDocument/2006/relationships" r:blip="">
          <dgm:adjLst/>
        </dgm:shape>
        <dgm:presOf/>
        <dgm:constrLst/>
        <dgm:forEach name="Name239" ref="imageRepeat"/>
      </dgm:layoutNode>
    </dgm:forEach>
  </dgm:layoutNode>
</dgm:layoutDef>
</file>

<file path=ppt/diagrams/layout38.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9.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40.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8.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14" name="عنوان 13"/>
          <p:cNvSpPr>
            <a:spLocks noGrp="1"/>
          </p:cNvSpPr>
          <p:nvPr>
            <p:ph type="ctrTitle"/>
          </p:nvPr>
        </p:nvSpPr>
        <p:spPr>
          <a:xfrm>
            <a:off x="1432560" y="359898"/>
            <a:ext cx="7406640" cy="1472184"/>
          </a:xfrm>
        </p:spPr>
        <p:txBody>
          <a:bodyPr anchor="b"/>
          <a:lstStyle>
            <a:lvl1pPr algn="l">
              <a:defRPr/>
            </a:lvl1pPr>
            <a:extLst/>
          </a:lstStyle>
          <a:p>
            <a:r>
              <a:rPr kumimoji="0" lang="ar-SA" smtClean="0"/>
              <a:t>انقر لتحرير نمط العنوان الرئيسي</a:t>
            </a:r>
            <a:endParaRPr kumimoji="0" lang="en-US"/>
          </a:p>
        </p:txBody>
      </p:sp>
      <p:sp>
        <p:nvSpPr>
          <p:cNvPr id="22" name="عنوان فرعي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sp>
        <p:nvSpPr>
          <p:cNvPr id="7" name="عنصر نائب للتاريخ 6"/>
          <p:cNvSpPr>
            <a:spLocks noGrp="1"/>
          </p:cNvSpPr>
          <p:nvPr>
            <p:ph type="dt" sz="half" idx="10"/>
          </p:nvPr>
        </p:nvSpPr>
        <p:spPr/>
        <p:txBody>
          <a:bodyPr/>
          <a:lstStyle/>
          <a:p>
            <a:fld id="{3B0AF416-9D0F-46AE-804B-BB9C0FD917E9}" type="datetimeFigureOut">
              <a:rPr lang="ar-SA" smtClean="0"/>
              <a:t>23/07/1439</a:t>
            </a:fld>
            <a:endParaRPr lang="ar-SA" dirty="0"/>
          </a:p>
        </p:txBody>
      </p:sp>
      <p:sp>
        <p:nvSpPr>
          <p:cNvPr id="20" name="عنصر نائب للتذييل 19"/>
          <p:cNvSpPr>
            <a:spLocks noGrp="1"/>
          </p:cNvSpPr>
          <p:nvPr>
            <p:ph type="ftr" sz="quarter" idx="11"/>
          </p:nvPr>
        </p:nvSpPr>
        <p:spPr/>
        <p:txBody>
          <a:bodyPr/>
          <a:lstStyle/>
          <a:p>
            <a:endParaRPr lang="ar-SA" dirty="0"/>
          </a:p>
        </p:txBody>
      </p:sp>
      <p:sp>
        <p:nvSpPr>
          <p:cNvPr id="10" name="عنصر نائب لرقم الشريحة 9"/>
          <p:cNvSpPr>
            <a:spLocks noGrp="1"/>
          </p:cNvSpPr>
          <p:nvPr>
            <p:ph type="sldNum" sz="quarter" idx="12"/>
          </p:nvPr>
        </p:nvSpPr>
        <p:spPr/>
        <p:txBody>
          <a:bodyPr/>
          <a:lstStyle/>
          <a:p>
            <a:fld id="{D3FAD7B4-3CB7-4A49-AB5F-1F50FC1D3655}" type="slidenum">
              <a:rPr lang="ar-SA" smtClean="0"/>
              <a:t>‹N°›</a:t>
            </a:fld>
            <a:endParaRPr lang="ar-SA" dirty="0"/>
          </a:p>
        </p:txBody>
      </p:sp>
      <p:sp>
        <p:nvSpPr>
          <p:cNvPr id="8" name="شكل بيضاوي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dirty="0"/>
          </a:p>
        </p:txBody>
      </p:sp>
      <p:sp>
        <p:nvSpPr>
          <p:cNvPr id="9" name="شكل بيضاوي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3B0AF416-9D0F-46AE-804B-BB9C0FD917E9}" type="datetimeFigureOut">
              <a:rPr lang="ar-SA" smtClean="0"/>
              <a:t>23/07/1439</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D3FAD7B4-3CB7-4A49-AB5F-1F50FC1D3655}" type="slidenum">
              <a:rPr lang="ar-SA" smtClean="0"/>
              <a:t>‹N°›</a:t>
            </a:fld>
            <a:endParaRPr lang="ar-SA"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58000" y="274639"/>
            <a:ext cx="1828800" cy="5851525"/>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1143000" y="274640"/>
            <a:ext cx="5562600" cy="5851525"/>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3B0AF416-9D0F-46AE-804B-BB9C0FD917E9}" type="datetimeFigureOut">
              <a:rPr lang="ar-SA" smtClean="0"/>
              <a:t>23/07/1439</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D3FAD7B4-3CB7-4A49-AB5F-1F50FC1D3655}" type="slidenum">
              <a:rPr lang="ar-SA" smtClean="0"/>
              <a:t>‹N°›</a:t>
            </a:fld>
            <a:endParaRPr lang="ar-SA"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3B0AF416-9D0F-46AE-804B-BB9C0FD917E9}" type="datetimeFigureOut">
              <a:rPr lang="ar-SA" smtClean="0"/>
              <a:t>23/07/1439</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D3FAD7B4-3CB7-4A49-AB5F-1F50FC1D3655}" type="slidenum">
              <a:rPr lang="ar-SA" smtClean="0"/>
              <a:t>‹N°›</a:t>
            </a:fld>
            <a:endParaRPr lang="ar-SA"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7" name="مستطيل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عنوان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3B0AF416-9D0F-46AE-804B-BB9C0FD917E9}" type="datetimeFigureOut">
              <a:rPr lang="ar-SA" smtClean="0"/>
              <a:t>23/07/1439</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D3FAD7B4-3CB7-4A49-AB5F-1F50FC1D3655}" type="slidenum">
              <a:rPr lang="ar-SA" smtClean="0"/>
              <a:t>‹N°›</a:t>
            </a:fld>
            <a:endParaRPr lang="ar-SA" dirty="0"/>
          </a:p>
        </p:txBody>
      </p:sp>
      <p:sp>
        <p:nvSpPr>
          <p:cNvPr id="10" name="مستطيل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شكل بيضاوي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dirty="0"/>
          </a:p>
        </p:txBody>
      </p:sp>
      <p:sp>
        <p:nvSpPr>
          <p:cNvPr id="9" name="شكل بيضاوي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3B0AF416-9D0F-46AE-804B-BB9C0FD917E9}" type="datetimeFigureOut">
              <a:rPr lang="ar-SA" smtClean="0"/>
              <a:t>23/07/1439</a:t>
            </a:fld>
            <a:endParaRPr lang="ar-SA" dirty="0"/>
          </a:p>
        </p:txBody>
      </p:sp>
      <p:sp>
        <p:nvSpPr>
          <p:cNvPr id="6" name="عنصر نائب للتذييل 5"/>
          <p:cNvSpPr>
            <a:spLocks noGrp="1"/>
          </p:cNvSpPr>
          <p:nvPr>
            <p:ph type="ftr" sz="quarter" idx="11"/>
          </p:nvPr>
        </p:nvSpPr>
        <p:spPr/>
        <p:txBody>
          <a:bodyPr/>
          <a:lstStyle/>
          <a:p>
            <a:endParaRPr lang="ar-SA" dirty="0"/>
          </a:p>
        </p:txBody>
      </p:sp>
      <p:sp>
        <p:nvSpPr>
          <p:cNvPr id="7" name="عنصر نائب لرقم الشريحة 6"/>
          <p:cNvSpPr>
            <a:spLocks noGrp="1"/>
          </p:cNvSpPr>
          <p:nvPr>
            <p:ph type="sldNum" sz="quarter" idx="12"/>
          </p:nvPr>
        </p:nvSpPr>
        <p:spPr/>
        <p:txBody>
          <a:bodyPr/>
          <a:lstStyle/>
          <a:p>
            <a:fld id="{D3FAD7B4-3CB7-4A49-AB5F-1F50FC1D3655}" type="slidenum">
              <a:rPr lang="ar-SA" smtClean="0"/>
              <a:t>‹N°›</a:t>
            </a:fld>
            <a:endParaRPr lang="ar-SA"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p>
            <a:fld id="{3B0AF416-9D0F-46AE-804B-BB9C0FD917E9}" type="datetimeFigureOut">
              <a:rPr lang="ar-SA" smtClean="0"/>
              <a:t>23/07/1439</a:t>
            </a:fld>
            <a:endParaRPr lang="ar-SA" dirty="0"/>
          </a:p>
        </p:txBody>
      </p:sp>
      <p:sp>
        <p:nvSpPr>
          <p:cNvPr id="8" name="عنصر نائب للتذييل 7"/>
          <p:cNvSpPr>
            <a:spLocks noGrp="1"/>
          </p:cNvSpPr>
          <p:nvPr>
            <p:ph type="ftr" sz="quarter" idx="11"/>
          </p:nvPr>
        </p:nvSpPr>
        <p:spPr/>
        <p:txBody>
          <a:bodyPr/>
          <a:lstStyle/>
          <a:p>
            <a:endParaRPr lang="ar-SA" dirty="0"/>
          </a:p>
        </p:txBody>
      </p:sp>
      <p:sp>
        <p:nvSpPr>
          <p:cNvPr id="9" name="عنصر نائب لرقم الشريحة 8"/>
          <p:cNvSpPr>
            <a:spLocks noGrp="1"/>
          </p:cNvSpPr>
          <p:nvPr>
            <p:ph type="sldNum" sz="quarter" idx="12"/>
          </p:nvPr>
        </p:nvSpPr>
        <p:spPr/>
        <p:txBody>
          <a:bodyPr/>
          <a:lstStyle/>
          <a:p>
            <a:fld id="{D3FAD7B4-3CB7-4A49-AB5F-1F50FC1D3655}" type="slidenum">
              <a:rPr lang="ar-SA" smtClean="0"/>
              <a:t>‹N°›</a:t>
            </a:fld>
            <a:endParaRPr lang="ar-SA"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nchor="ct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3B0AF416-9D0F-46AE-804B-BB9C0FD917E9}" type="datetimeFigureOut">
              <a:rPr lang="ar-SA" smtClean="0"/>
              <a:t>23/07/1439</a:t>
            </a:fld>
            <a:endParaRPr lang="ar-SA" dirty="0"/>
          </a:p>
        </p:txBody>
      </p:sp>
      <p:sp>
        <p:nvSpPr>
          <p:cNvPr id="4" name="عنصر نائب للتذييل 3"/>
          <p:cNvSpPr>
            <a:spLocks noGrp="1"/>
          </p:cNvSpPr>
          <p:nvPr>
            <p:ph type="ftr" sz="quarter" idx="11"/>
          </p:nvPr>
        </p:nvSpPr>
        <p:spPr/>
        <p:txBody>
          <a:bodyPr/>
          <a:lstStyle/>
          <a:p>
            <a:endParaRPr lang="ar-SA" dirty="0"/>
          </a:p>
        </p:txBody>
      </p:sp>
      <p:sp>
        <p:nvSpPr>
          <p:cNvPr id="5" name="عنصر نائب لرقم الشريحة 4"/>
          <p:cNvSpPr>
            <a:spLocks noGrp="1"/>
          </p:cNvSpPr>
          <p:nvPr>
            <p:ph type="sldNum" sz="quarter" idx="12"/>
          </p:nvPr>
        </p:nvSpPr>
        <p:spPr/>
        <p:txBody>
          <a:bodyPr/>
          <a:lstStyle/>
          <a:p>
            <a:fld id="{D3FAD7B4-3CB7-4A49-AB5F-1F50FC1D3655}" type="slidenum">
              <a:rPr lang="ar-SA" smtClean="0"/>
              <a:t>‹N°›</a:t>
            </a:fld>
            <a:endParaRPr lang="ar-SA"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5" name="مستطيل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عنصر نائب للتاريخ 1"/>
          <p:cNvSpPr>
            <a:spLocks noGrp="1"/>
          </p:cNvSpPr>
          <p:nvPr>
            <p:ph type="dt" sz="half" idx="10"/>
          </p:nvPr>
        </p:nvSpPr>
        <p:spPr/>
        <p:txBody>
          <a:bodyPr/>
          <a:lstStyle/>
          <a:p>
            <a:fld id="{3B0AF416-9D0F-46AE-804B-BB9C0FD917E9}" type="datetimeFigureOut">
              <a:rPr lang="ar-SA" smtClean="0"/>
              <a:t>23/07/1439</a:t>
            </a:fld>
            <a:endParaRPr lang="ar-SA" dirty="0"/>
          </a:p>
        </p:txBody>
      </p:sp>
      <p:sp>
        <p:nvSpPr>
          <p:cNvPr id="3" name="عنصر نائب للتذييل 2"/>
          <p:cNvSpPr>
            <a:spLocks noGrp="1"/>
          </p:cNvSpPr>
          <p:nvPr>
            <p:ph type="ftr" sz="quarter" idx="11"/>
          </p:nvPr>
        </p:nvSpPr>
        <p:spPr/>
        <p:txBody>
          <a:bodyPr/>
          <a:lstStyle/>
          <a:p>
            <a:endParaRPr lang="ar-SA" dirty="0"/>
          </a:p>
        </p:txBody>
      </p:sp>
      <p:sp>
        <p:nvSpPr>
          <p:cNvPr id="4" name="عنصر نائب لرقم الشريحة 3"/>
          <p:cNvSpPr>
            <a:spLocks noGrp="1"/>
          </p:cNvSpPr>
          <p:nvPr>
            <p:ph type="sldNum" sz="quarter" idx="12"/>
          </p:nvPr>
        </p:nvSpPr>
        <p:spPr/>
        <p:txBody>
          <a:bodyPr/>
          <a:lstStyle/>
          <a:p>
            <a:fld id="{D3FAD7B4-3CB7-4A49-AB5F-1F50FC1D3655}" type="slidenum">
              <a:rPr lang="ar-SA" smtClean="0"/>
              <a:t>‹N°›</a:t>
            </a:fld>
            <a:endParaRPr lang="ar-SA" dirty="0"/>
          </a:p>
        </p:txBody>
      </p:sp>
      <p:sp>
        <p:nvSpPr>
          <p:cNvPr id="6" name="مستطيل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3B0AF416-9D0F-46AE-804B-BB9C0FD917E9}" type="datetimeFigureOut">
              <a:rPr lang="ar-SA" smtClean="0"/>
              <a:t>23/07/1439</a:t>
            </a:fld>
            <a:endParaRPr lang="ar-SA" dirty="0"/>
          </a:p>
        </p:txBody>
      </p:sp>
      <p:sp>
        <p:nvSpPr>
          <p:cNvPr id="6" name="عنصر نائب للتذييل 5"/>
          <p:cNvSpPr>
            <a:spLocks noGrp="1"/>
          </p:cNvSpPr>
          <p:nvPr>
            <p:ph type="ftr" sz="quarter" idx="11"/>
          </p:nvPr>
        </p:nvSpPr>
        <p:spPr/>
        <p:txBody>
          <a:bodyPr/>
          <a:lstStyle/>
          <a:p>
            <a:endParaRPr lang="ar-SA" dirty="0"/>
          </a:p>
        </p:txBody>
      </p:sp>
      <p:sp>
        <p:nvSpPr>
          <p:cNvPr id="7" name="عنصر نائب لرقم الشريحة 6"/>
          <p:cNvSpPr>
            <a:spLocks noGrp="1"/>
          </p:cNvSpPr>
          <p:nvPr>
            <p:ph type="sldNum" sz="quarter" idx="12"/>
          </p:nvPr>
        </p:nvSpPr>
        <p:spPr/>
        <p:txBody>
          <a:bodyPr/>
          <a:lstStyle/>
          <a:p>
            <a:fld id="{D3FAD7B4-3CB7-4A49-AB5F-1F50FC1D3655}" type="slidenum">
              <a:rPr lang="ar-SA" smtClean="0"/>
              <a:t>‹N°›</a:t>
            </a:fld>
            <a:endParaRPr lang="ar-SA"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p>
            <a:fld id="{3B0AF416-9D0F-46AE-804B-BB9C0FD917E9}" type="datetimeFigureOut">
              <a:rPr lang="ar-SA" smtClean="0"/>
              <a:t>23/07/1439</a:t>
            </a:fld>
            <a:endParaRPr lang="ar-SA" dirty="0"/>
          </a:p>
        </p:txBody>
      </p:sp>
      <p:sp>
        <p:nvSpPr>
          <p:cNvPr id="6" name="عنصر نائب للتذييل 5"/>
          <p:cNvSpPr>
            <a:spLocks noGrp="1"/>
          </p:cNvSpPr>
          <p:nvPr>
            <p:ph type="ftr" sz="quarter" idx="11"/>
          </p:nvPr>
        </p:nvSpPr>
        <p:spPr/>
        <p:txBody>
          <a:bodyPr/>
          <a:lstStyle/>
          <a:p>
            <a:endParaRPr lang="ar-SA" dirty="0"/>
          </a:p>
        </p:txBody>
      </p:sp>
      <p:sp>
        <p:nvSpPr>
          <p:cNvPr id="7" name="عنصر نائب لرقم الشريحة 6"/>
          <p:cNvSpPr>
            <a:spLocks noGrp="1"/>
          </p:cNvSpPr>
          <p:nvPr>
            <p:ph type="sldNum" sz="quarter" idx="12"/>
          </p:nvPr>
        </p:nvSpPr>
        <p:spPr/>
        <p:txBody>
          <a:bodyPr/>
          <a:lstStyle/>
          <a:p>
            <a:fld id="{D3FAD7B4-3CB7-4A49-AB5F-1F50FC1D3655}" type="slidenum">
              <a:rPr lang="ar-SA" smtClean="0"/>
              <a:t>‹N°›</a:t>
            </a:fld>
            <a:endParaRPr lang="ar-SA" dirty="0"/>
          </a:p>
        </p:txBody>
      </p:sp>
      <p:sp>
        <p:nvSpPr>
          <p:cNvPr id="8" name="مستطيل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عنصر نائب للصورة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ar-SA" dirty="0" smtClean="0"/>
              <a:t>انقر فوق الأيقونة لإضافة صورة</a:t>
            </a:r>
            <a:endParaRPr kumimoji="0" lang="en-US" dirty="0"/>
          </a:p>
        </p:txBody>
      </p:sp>
      <p:sp>
        <p:nvSpPr>
          <p:cNvPr id="9" name="مخطط انسيابي: معالجة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مخطط انسيابي: معالجة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عنصر نائب للنص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دائري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شكل بيضاوي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دائرة مجوفة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مستطيل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5" name="عنصر نائب للعنوان 4"/>
          <p:cNvSpPr>
            <a:spLocks noGrp="1"/>
          </p:cNvSpPr>
          <p:nvPr>
            <p:ph type="title"/>
          </p:nvPr>
        </p:nvSpPr>
        <p:spPr>
          <a:xfrm>
            <a:off x="1435608" y="274638"/>
            <a:ext cx="7498080" cy="1143000"/>
          </a:xfrm>
          <a:prstGeom prst="rect">
            <a:avLst/>
          </a:prstGeom>
        </p:spPr>
        <p:txBody>
          <a:bodyPr anchor="ctr">
            <a:normAutofit/>
          </a:bodyPr>
          <a:lstStyle/>
          <a:p>
            <a:r>
              <a:rPr kumimoji="0" lang="ar-SA" smtClean="0"/>
              <a:t>انقر لتحرير نمط العنوان الرئيسي</a:t>
            </a:r>
            <a:endParaRPr kumimoji="0" lang="en-US"/>
          </a:p>
        </p:txBody>
      </p:sp>
      <p:sp>
        <p:nvSpPr>
          <p:cNvPr id="9" name="عنصر نائب للنص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24" name="عنصر نائب للتاريخ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3B0AF416-9D0F-46AE-804B-BB9C0FD917E9}" type="datetimeFigureOut">
              <a:rPr lang="ar-SA" smtClean="0"/>
              <a:t>23/07/1439</a:t>
            </a:fld>
            <a:endParaRPr lang="ar-SA" dirty="0"/>
          </a:p>
        </p:txBody>
      </p:sp>
      <p:sp>
        <p:nvSpPr>
          <p:cNvPr id="10" name="عنصر نائب للتذييل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ar-SA" dirty="0"/>
          </a:p>
        </p:txBody>
      </p:sp>
      <p:sp>
        <p:nvSpPr>
          <p:cNvPr id="22" name="عنصر نائب لرقم الشريحة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D3FAD7B4-3CB7-4A49-AB5F-1F50FC1D3655}" type="slidenum">
              <a:rPr lang="ar-SA" smtClean="0"/>
              <a:t>‹N°›</a:t>
            </a:fld>
            <a:endParaRPr lang="ar-SA" dirty="0"/>
          </a:p>
        </p:txBody>
      </p:sp>
      <p:sp>
        <p:nvSpPr>
          <p:cNvPr id="15" name="مستطيل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1"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r" rtl="1"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r" rtl="1"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r" rtl="1"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r" rtl="1"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r" rtl="1"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r" rtl="1"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1.xml.rels><?xml version="1.0" encoding="UTF-8" standalone="yes"?>
<Relationships xmlns="http://schemas.openxmlformats.org/package/2006/relationships"><Relationship Id="rId3" Type="http://schemas.openxmlformats.org/officeDocument/2006/relationships/diagramLayout" Target="../diagrams/layout33.xml"/><Relationship Id="rId2" Type="http://schemas.openxmlformats.org/officeDocument/2006/relationships/diagramData" Target="../diagrams/data33.xml"/><Relationship Id="rId1" Type="http://schemas.openxmlformats.org/officeDocument/2006/relationships/slideLayout" Target="../slideLayouts/slideLayout1.xml"/><Relationship Id="rId6" Type="http://schemas.microsoft.com/office/2007/relationships/diagramDrawing" Target="../diagrams/drawing33.xml"/><Relationship Id="rId5" Type="http://schemas.openxmlformats.org/officeDocument/2006/relationships/diagramColors" Target="../diagrams/colors33.xml"/><Relationship Id="rId4" Type="http://schemas.openxmlformats.org/officeDocument/2006/relationships/diagramQuickStyle" Target="../diagrams/quickStyle33.xml"/></Relationships>
</file>

<file path=ppt/slides/_rels/slide102.xml.rels><?xml version="1.0" encoding="UTF-8" standalone="yes"?>
<Relationships xmlns="http://schemas.openxmlformats.org/package/2006/relationships"><Relationship Id="rId3" Type="http://schemas.openxmlformats.org/officeDocument/2006/relationships/diagramLayout" Target="../diagrams/layout34.xml"/><Relationship Id="rId2" Type="http://schemas.openxmlformats.org/officeDocument/2006/relationships/diagramData" Target="../diagrams/data34.xml"/><Relationship Id="rId1" Type="http://schemas.openxmlformats.org/officeDocument/2006/relationships/slideLayout" Target="../slideLayouts/slideLayout1.xml"/><Relationship Id="rId6" Type="http://schemas.microsoft.com/office/2007/relationships/diagramDrawing" Target="../diagrams/drawing34.xml"/><Relationship Id="rId5" Type="http://schemas.openxmlformats.org/officeDocument/2006/relationships/diagramColors" Target="../diagrams/colors34.xml"/><Relationship Id="rId4" Type="http://schemas.openxmlformats.org/officeDocument/2006/relationships/diagramQuickStyle" Target="../diagrams/quickStyle34.xml"/></Relationships>
</file>

<file path=ppt/slides/_rels/slide103.xml.rels><?xml version="1.0" encoding="UTF-8" standalone="yes"?>
<Relationships xmlns="http://schemas.openxmlformats.org/package/2006/relationships"><Relationship Id="rId3" Type="http://schemas.openxmlformats.org/officeDocument/2006/relationships/diagramLayout" Target="../diagrams/layout35.xml"/><Relationship Id="rId2" Type="http://schemas.openxmlformats.org/officeDocument/2006/relationships/diagramData" Target="../diagrams/data35.xml"/><Relationship Id="rId1" Type="http://schemas.openxmlformats.org/officeDocument/2006/relationships/slideLayout" Target="../slideLayouts/slideLayout1.xml"/><Relationship Id="rId6" Type="http://schemas.microsoft.com/office/2007/relationships/diagramDrawing" Target="../diagrams/drawing35.xml"/><Relationship Id="rId5" Type="http://schemas.openxmlformats.org/officeDocument/2006/relationships/diagramColors" Target="../diagrams/colors35.xml"/><Relationship Id="rId4" Type="http://schemas.openxmlformats.org/officeDocument/2006/relationships/diagramQuickStyle" Target="../diagrams/quickStyle35.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8.xml.rels><?xml version="1.0" encoding="UTF-8" standalone="yes"?>
<Relationships xmlns="http://schemas.openxmlformats.org/package/2006/relationships"><Relationship Id="rId3" Type="http://schemas.openxmlformats.org/officeDocument/2006/relationships/diagramLayout" Target="../diagrams/layout36.xml"/><Relationship Id="rId2" Type="http://schemas.openxmlformats.org/officeDocument/2006/relationships/diagramData" Target="../diagrams/data36.xml"/><Relationship Id="rId1" Type="http://schemas.openxmlformats.org/officeDocument/2006/relationships/slideLayout" Target="../slideLayouts/slideLayout1.xml"/><Relationship Id="rId6" Type="http://schemas.microsoft.com/office/2007/relationships/diagramDrawing" Target="../diagrams/drawing36.xml"/><Relationship Id="rId5" Type="http://schemas.openxmlformats.org/officeDocument/2006/relationships/diagramColors" Target="../diagrams/colors36.xml"/><Relationship Id="rId4" Type="http://schemas.openxmlformats.org/officeDocument/2006/relationships/diagramQuickStyle" Target="../diagrams/quickStyle36.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5.xml.rels><?xml version="1.0" encoding="UTF-8" standalone="yes"?>
<Relationships xmlns="http://schemas.openxmlformats.org/package/2006/relationships"><Relationship Id="rId3" Type="http://schemas.openxmlformats.org/officeDocument/2006/relationships/diagramLayout" Target="../diagrams/layout37.xml"/><Relationship Id="rId2" Type="http://schemas.openxmlformats.org/officeDocument/2006/relationships/diagramData" Target="../diagrams/data37.xml"/><Relationship Id="rId1" Type="http://schemas.openxmlformats.org/officeDocument/2006/relationships/slideLayout" Target="../slideLayouts/slideLayout1.xml"/><Relationship Id="rId6" Type="http://schemas.microsoft.com/office/2007/relationships/diagramDrawing" Target="../diagrams/drawing37.xml"/><Relationship Id="rId5" Type="http://schemas.openxmlformats.org/officeDocument/2006/relationships/diagramColors" Target="../diagrams/colors37.xml"/><Relationship Id="rId4" Type="http://schemas.openxmlformats.org/officeDocument/2006/relationships/diagramQuickStyle" Target="../diagrams/quickStyle37.xml"/></Relationships>
</file>

<file path=ppt/slides/_rels/slide116.xml.rels><?xml version="1.0" encoding="UTF-8" standalone="yes"?>
<Relationships xmlns="http://schemas.openxmlformats.org/package/2006/relationships"><Relationship Id="rId3" Type="http://schemas.openxmlformats.org/officeDocument/2006/relationships/diagramLayout" Target="../diagrams/layout38.xml"/><Relationship Id="rId2" Type="http://schemas.openxmlformats.org/officeDocument/2006/relationships/diagramData" Target="../diagrams/data38.xml"/><Relationship Id="rId1" Type="http://schemas.openxmlformats.org/officeDocument/2006/relationships/slideLayout" Target="../slideLayouts/slideLayout1.xml"/><Relationship Id="rId6" Type="http://schemas.microsoft.com/office/2007/relationships/diagramDrawing" Target="../diagrams/drawing38.xml"/><Relationship Id="rId5" Type="http://schemas.openxmlformats.org/officeDocument/2006/relationships/diagramColors" Target="../diagrams/colors38.xml"/><Relationship Id="rId4" Type="http://schemas.openxmlformats.org/officeDocument/2006/relationships/diagramQuickStyle" Target="../diagrams/quickStyle38.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5.xml.rels><?xml version="1.0" encoding="UTF-8" standalone="yes"?>
<Relationships xmlns="http://schemas.openxmlformats.org/package/2006/relationships"><Relationship Id="rId3" Type="http://schemas.openxmlformats.org/officeDocument/2006/relationships/diagramLayout" Target="../diagrams/layout39.xml"/><Relationship Id="rId2" Type="http://schemas.openxmlformats.org/officeDocument/2006/relationships/diagramData" Target="../diagrams/data39.xml"/><Relationship Id="rId1" Type="http://schemas.openxmlformats.org/officeDocument/2006/relationships/slideLayout" Target="../slideLayouts/slideLayout1.xml"/><Relationship Id="rId6" Type="http://schemas.microsoft.com/office/2007/relationships/diagramDrawing" Target="../diagrams/drawing39.xml"/><Relationship Id="rId5" Type="http://schemas.openxmlformats.org/officeDocument/2006/relationships/diagramColors" Target="../diagrams/colors39.xml"/><Relationship Id="rId4" Type="http://schemas.openxmlformats.org/officeDocument/2006/relationships/diagramQuickStyle" Target="../diagrams/quickStyle39.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9.xml.rels><?xml version="1.0" encoding="UTF-8" standalone="yes"?>
<Relationships xmlns="http://schemas.openxmlformats.org/package/2006/relationships"><Relationship Id="rId3" Type="http://schemas.openxmlformats.org/officeDocument/2006/relationships/diagramLayout" Target="../diagrams/layout40.xml"/><Relationship Id="rId2" Type="http://schemas.openxmlformats.org/officeDocument/2006/relationships/diagramData" Target="../diagrams/data40.xml"/><Relationship Id="rId1" Type="http://schemas.openxmlformats.org/officeDocument/2006/relationships/slideLayout" Target="../slideLayouts/slideLayout1.xml"/><Relationship Id="rId6" Type="http://schemas.microsoft.com/office/2007/relationships/diagramDrawing" Target="../diagrams/drawing40.xml"/><Relationship Id="rId5" Type="http://schemas.openxmlformats.org/officeDocument/2006/relationships/diagramColors" Target="../diagrams/colors40.xml"/><Relationship Id="rId4" Type="http://schemas.openxmlformats.org/officeDocument/2006/relationships/diagramQuickStyle" Target="../diagrams/quickStyle4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1.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1.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1.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1.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1.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39.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1.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1.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1.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1.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1.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1.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54.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1.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55.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1.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1.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1.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3" Type="http://schemas.openxmlformats.org/officeDocument/2006/relationships/diagramLayout" Target="../diagrams/layout22.xml"/><Relationship Id="rId2" Type="http://schemas.openxmlformats.org/officeDocument/2006/relationships/diagramData" Target="../diagrams/data22.xml"/><Relationship Id="rId1" Type="http://schemas.openxmlformats.org/officeDocument/2006/relationships/slideLayout" Target="../slideLayouts/slideLayout1.xml"/><Relationship Id="rId6" Type="http://schemas.microsoft.com/office/2007/relationships/diagramDrawing" Target="../diagrams/drawing22.xml"/><Relationship Id="rId5" Type="http://schemas.openxmlformats.org/officeDocument/2006/relationships/diagramColors" Target="../diagrams/colors22.xml"/><Relationship Id="rId4" Type="http://schemas.openxmlformats.org/officeDocument/2006/relationships/diagramQuickStyle" Target="../diagrams/quickStyle2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3" Type="http://schemas.openxmlformats.org/officeDocument/2006/relationships/diagramLayout" Target="../diagrams/layout23.xml"/><Relationship Id="rId2" Type="http://schemas.openxmlformats.org/officeDocument/2006/relationships/diagramData" Target="../diagrams/data23.xml"/><Relationship Id="rId1" Type="http://schemas.openxmlformats.org/officeDocument/2006/relationships/slideLayout" Target="../slideLayouts/slideLayout1.xml"/><Relationship Id="rId6" Type="http://schemas.microsoft.com/office/2007/relationships/diagramDrawing" Target="../diagrams/drawing23.xml"/><Relationship Id="rId5" Type="http://schemas.openxmlformats.org/officeDocument/2006/relationships/diagramColors" Target="../diagrams/colors23.xml"/><Relationship Id="rId4" Type="http://schemas.openxmlformats.org/officeDocument/2006/relationships/diagramQuickStyle" Target="../diagrams/quickStyle23.xml"/></Relationships>
</file>

<file path=ppt/slides/_rels/slide73.xml.rels><?xml version="1.0" encoding="UTF-8" standalone="yes"?>
<Relationships xmlns="http://schemas.openxmlformats.org/package/2006/relationships"><Relationship Id="rId3" Type="http://schemas.openxmlformats.org/officeDocument/2006/relationships/diagramLayout" Target="../diagrams/layout24.xml"/><Relationship Id="rId2" Type="http://schemas.openxmlformats.org/officeDocument/2006/relationships/diagramData" Target="../diagrams/data24.xml"/><Relationship Id="rId1" Type="http://schemas.openxmlformats.org/officeDocument/2006/relationships/slideLayout" Target="../slideLayouts/slideLayout1.xml"/><Relationship Id="rId6" Type="http://schemas.microsoft.com/office/2007/relationships/diagramDrawing" Target="../diagrams/drawing24.xml"/><Relationship Id="rId5" Type="http://schemas.openxmlformats.org/officeDocument/2006/relationships/diagramColors" Target="../diagrams/colors24.xml"/><Relationship Id="rId4" Type="http://schemas.openxmlformats.org/officeDocument/2006/relationships/diagramQuickStyle" Target="../diagrams/quickStyle24.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3" Type="http://schemas.openxmlformats.org/officeDocument/2006/relationships/diagramLayout" Target="../diagrams/layout25.xml"/><Relationship Id="rId2" Type="http://schemas.openxmlformats.org/officeDocument/2006/relationships/diagramData" Target="../diagrams/data25.xml"/><Relationship Id="rId1" Type="http://schemas.openxmlformats.org/officeDocument/2006/relationships/slideLayout" Target="../slideLayouts/slideLayout1.xml"/><Relationship Id="rId6" Type="http://schemas.microsoft.com/office/2007/relationships/diagramDrawing" Target="../diagrams/drawing25.xml"/><Relationship Id="rId5" Type="http://schemas.openxmlformats.org/officeDocument/2006/relationships/diagramColors" Target="../diagrams/colors25.xml"/><Relationship Id="rId4" Type="http://schemas.openxmlformats.org/officeDocument/2006/relationships/diagramQuickStyle" Target="../diagrams/quickStyle25.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3" Type="http://schemas.openxmlformats.org/officeDocument/2006/relationships/diagramLayout" Target="../diagrams/layout26.xml"/><Relationship Id="rId2" Type="http://schemas.openxmlformats.org/officeDocument/2006/relationships/diagramData" Target="../diagrams/data26.xml"/><Relationship Id="rId1" Type="http://schemas.openxmlformats.org/officeDocument/2006/relationships/slideLayout" Target="../slideLayouts/slideLayout1.xml"/><Relationship Id="rId6" Type="http://schemas.microsoft.com/office/2007/relationships/diagramDrawing" Target="../diagrams/drawing26.xml"/><Relationship Id="rId5" Type="http://schemas.openxmlformats.org/officeDocument/2006/relationships/diagramColors" Target="../diagrams/colors26.xml"/><Relationship Id="rId4" Type="http://schemas.openxmlformats.org/officeDocument/2006/relationships/diagramQuickStyle" Target="../diagrams/quickStyle26.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3" Type="http://schemas.openxmlformats.org/officeDocument/2006/relationships/diagramLayout" Target="../diagrams/layout27.xml"/><Relationship Id="rId2" Type="http://schemas.openxmlformats.org/officeDocument/2006/relationships/diagramData" Target="../diagrams/data27.xml"/><Relationship Id="rId1" Type="http://schemas.openxmlformats.org/officeDocument/2006/relationships/slideLayout" Target="../slideLayouts/slideLayout1.xml"/><Relationship Id="rId6" Type="http://schemas.microsoft.com/office/2007/relationships/diagramDrawing" Target="../diagrams/drawing27.xml"/><Relationship Id="rId5" Type="http://schemas.openxmlformats.org/officeDocument/2006/relationships/diagramColors" Target="../diagrams/colors27.xml"/><Relationship Id="rId4" Type="http://schemas.openxmlformats.org/officeDocument/2006/relationships/diagramQuickStyle" Target="../diagrams/quickStyle27.xml"/></Relationships>
</file>

<file path=ppt/slides/_rels/slide82.xml.rels><?xml version="1.0" encoding="UTF-8" standalone="yes"?>
<Relationships xmlns="http://schemas.openxmlformats.org/package/2006/relationships"><Relationship Id="rId3" Type="http://schemas.openxmlformats.org/officeDocument/2006/relationships/diagramLayout" Target="../diagrams/layout28.xml"/><Relationship Id="rId2" Type="http://schemas.openxmlformats.org/officeDocument/2006/relationships/diagramData" Target="../diagrams/data28.xml"/><Relationship Id="rId1" Type="http://schemas.openxmlformats.org/officeDocument/2006/relationships/slideLayout" Target="../slideLayouts/slideLayout1.xml"/><Relationship Id="rId6" Type="http://schemas.microsoft.com/office/2007/relationships/diagramDrawing" Target="../diagrams/drawing28.xml"/><Relationship Id="rId5" Type="http://schemas.openxmlformats.org/officeDocument/2006/relationships/diagramColors" Target="../diagrams/colors28.xml"/><Relationship Id="rId4" Type="http://schemas.openxmlformats.org/officeDocument/2006/relationships/diagramQuickStyle" Target="../diagrams/quickStyle28.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3" Type="http://schemas.openxmlformats.org/officeDocument/2006/relationships/diagramLayout" Target="../diagrams/layout29.xml"/><Relationship Id="rId2" Type="http://schemas.openxmlformats.org/officeDocument/2006/relationships/diagramData" Target="../diagrams/data29.xml"/><Relationship Id="rId1" Type="http://schemas.openxmlformats.org/officeDocument/2006/relationships/slideLayout" Target="../slideLayouts/slideLayout1.xml"/><Relationship Id="rId6" Type="http://schemas.microsoft.com/office/2007/relationships/diagramDrawing" Target="../diagrams/drawing29.xml"/><Relationship Id="rId5" Type="http://schemas.openxmlformats.org/officeDocument/2006/relationships/diagramColors" Target="../diagrams/colors29.xml"/><Relationship Id="rId4" Type="http://schemas.openxmlformats.org/officeDocument/2006/relationships/diagramQuickStyle" Target="../diagrams/quickStyle29.xml"/></Relationships>
</file>

<file path=ppt/slides/_rels/slide87.xml.rels><?xml version="1.0" encoding="UTF-8" standalone="yes"?>
<Relationships xmlns="http://schemas.openxmlformats.org/package/2006/relationships"><Relationship Id="rId3" Type="http://schemas.openxmlformats.org/officeDocument/2006/relationships/diagramLayout" Target="../diagrams/layout30.xml"/><Relationship Id="rId2" Type="http://schemas.openxmlformats.org/officeDocument/2006/relationships/diagramData" Target="../diagrams/data30.xml"/><Relationship Id="rId1" Type="http://schemas.openxmlformats.org/officeDocument/2006/relationships/slideLayout" Target="../slideLayouts/slideLayout1.xml"/><Relationship Id="rId6" Type="http://schemas.microsoft.com/office/2007/relationships/diagramDrawing" Target="../diagrams/drawing30.xml"/><Relationship Id="rId5" Type="http://schemas.openxmlformats.org/officeDocument/2006/relationships/diagramColors" Target="../diagrams/colors30.xml"/><Relationship Id="rId4" Type="http://schemas.openxmlformats.org/officeDocument/2006/relationships/diagramQuickStyle" Target="../diagrams/quickStyle30.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3" Type="http://schemas.openxmlformats.org/officeDocument/2006/relationships/diagramLayout" Target="../diagrams/layout31.xml"/><Relationship Id="rId2" Type="http://schemas.openxmlformats.org/officeDocument/2006/relationships/diagramData" Target="../diagrams/data31.xml"/><Relationship Id="rId1" Type="http://schemas.openxmlformats.org/officeDocument/2006/relationships/slideLayout" Target="../slideLayouts/slideLayout1.xml"/><Relationship Id="rId6" Type="http://schemas.microsoft.com/office/2007/relationships/diagramDrawing" Target="../diagrams/drawing31.xml"/><Relationship Id="rId5" Type="http://schemas.openxmlformats.org/officeDocument/2006/relationships/diagramColors" Target="../diagrams/colors31.xml"/><Relationship Id="rId4" Type="http://schemas.openxmlformats.org/officeDocument/2006/relationships/diagramQuickStyle" Target="../diagrams/quickStyle3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3" Type="http://schemas.openxmlformats.org/officeDocument/2006/relationships/diagramLayout" Target="../diagrams/layout32.xml"/><Relationship Id="rId2" Type="http://schemas.openxmlformats.org/officeDocument/2006/relationships/diagramData" Target="../diagrams/data32.xml"/><Relationship Id="rId1" Type="http://schemas.openxmlformats.org/officeDocument/2006/relationships/slideLayout" Target="../slideLayouts/slideLayout1.xml"/><Relationship Id="rId6" Type="http://schemas.microsoft.com/office/2007/relationships/diagramDrawing" Target="../diagrams/drawing32.xml"/><Relationship Id="rId5" Type="http://schemas.openxmlformats.org/officeDocument/2006/relationships/diagramColors" Target="../diagrams/colors32.xml"/><Relationship Id="rId4" Type="http://schemas.openxmlformats.org/officeDocument/2006/relationships/diagramQuickStyle" Target="../diagrams/quickStyle3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1394070" y="2532878"/>
            <a:ext cx="7344816" cy="1077218"/>
          </a:xfrm>
          <a:prstGeom prst="rect">
            <a:avLst/>
          </a:prstGeom>
          <a:noFill/>
        </p:spPr>
        <p:txBody>
          <a:bodyPr wrap="square" rtlCol="1">
            <a:spAutoFit/>
          </a:bodyPr>
          <a:lstStyle/>
          <a:p>
            <a:pPr algn="ctr"/>
            <a:r>
              <a:rPr lang="ar-SA" sz="3200" b="1" u="sng" dirty="0" smtClean="0">
                <a:solidFill>
                  <a:schemeClr val="bg2">
                    <a:lumMod val="75000"/>
                  </a:schemeClr>
                </a:solidFill>
                <a:latin typeface="Traditional Arabic" pitchFamily="18" charset="-78"/>
                <a:cs typeface="Traditional Arabic" pitchFamily="18" charset="-78"/>
              </a:rPr>
              <a:t>المحاضرة الاولى </a:t>
            </a:r>
          </a:p>
          <a:p>
            <a:pPr algn="ctr"/>
            <a:r>
              <a:rPr lang="ar-SA" sz="3200" dirty="0" smtClean="0">
                <a:latin typeface="Traditional Arabic" pitchFamily="18" charset="-78"/>
                <a:cs typeface="Traditional Arabic" pitchFamily="18" charset="-78"/>
              </a:rPr>
              <a:t>مدخل إلى دراسة التقييم والتشخيص في التربية الخاصة</a:t>
            </a:r>
            <a:endParaRPr lang="ar-SA" sz="3200" dirty="0">
              <a:latin typeface="Traditional Arabic" pitchFamily="18" charset="-78"/>
              <a:cs typeface="Traditional Arabic" pitchFamily="18" charset="-78"/>
            </a:endParaRPr>
          </a:p>
        </p:txBody>
      </p:sp>
    </p:spTree>
    <p:extLst>
      <p:ext uri="{BB962C8B-B14F-4D97-AF65-F5344CB8AC3E}">
        <p14:creationId xmlns:p14="http://schemas.microsoft.com/office/powerpoint/2010/main" val="7348949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رسم تخطيطي 1"/>
          <p:cNvGraphicFramePr/>
          <p:nvPr>
            <p:extLst>
              <p:ext uri="{D42A27DB-BD31-4B8C-83A1-F6EECF244321}">
                <p14:modId xmlns:p14="http://schemas.microsoft.com/office/powerpoint/2010/main" val="717737664"/>
              </p:ext>
            </p:extLst>
          </p:nvPr>
        </p:nvGraphicFramePr>
        <p:xfrm>
          <a:off x="2051720" y="1844824"/>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مستطيل مستدير الزوايا 2"/>
          <p:cNvSpPr/>
          <p:nvPr/>
        </p:nvSpPr>
        <p:spPr>
          <a:xfrm>
            <a:off x="2184039" y="476672"/>
            <a:ext cx="5976664" cy="1008112"/>
          </a:xfrm>
          <a:prstGeom prst="roundRect">
            <a:avLst/>
          </a:prstGeom>
        </p:spPr>
        <p:style>
          <a:lnRef idx="2">
            <a:schemeClr val="accent1">
              <a:shade val="50000"/>
            </a:schemeClr>
          </a:lnRef>
          <a:fillRef idx="1002">
            <a:schemeClr val="lt2"/>
          </a:fillRef>
          <a:effectRef idx="0">
            <a:schemeClr val="accent1"/>
          </a:effectRef>
          <a:fontRef idx="minor">
            <a:schemeClr val="lt1"/>
          </a:fontRef>
        </p:style>
        <p:txBody>
          <a:bodyPr rtlCol="1" anchor="ctr"/>
          <a:lstStyle/>
          <a:p>
            <a:pPr algn="ctr"/>
            <a:r>
              <a:rPr lang="ar-SA" sz="2400" b="1" dirty="0" smtClean="0">
                <a:solidFill>
                  <a:schemeClr val="tx1"/>
                </a:solidFill>
              </a:rPr>
              <a:t>أخطاء التقييم</a:t>
            </a:r>
            <a:endParaRPr lang="ar-SA" sz="2400" b="1" dirty="0">
              <a:solidFill>
                <a:schemeClr val="tx1"/>
              </a:solidFill>
            </a:endParaRPr>
          </a:p>
        </p:txBody>
      </p:sp>
    </p:spTree>
    <p:extLst>
      <p:ext uri="{BB962C8B-B14F-4D97-AF65-F5344CB8AC3E}">
        <p14:creationId xmlns:p14="http://schemas.microsoft.com/office/powerpoint/2010/main" val="2331054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heel(1)">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P spid="3" grpId="0" animBg="1"/>
    </p:bld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2447764" y="260648"/>
            <a:ext cx="5400600" cy="792088"/>
          </a:xfrm>
          <a:prstGeom prst="roundRect">
            <a:avLst/>
          </a:prstGeom>
        </p:spPr>
        <p:style>
          <a:lnRef idx="1">
            <a:schemeClr val="dk1"/>
          </a:lnRef>
          <a:fillRef idx="1002">
            <a:schemeClr val="lt2"/>
          </a:fillRef>
          <a:effectRef idx="1">
            <a:schemeClr val="dk1"/>
          </a:effectRef>
          <a:fontRef idx="minor">
            <a:schemeClr val="dk1"/>
          </a:fontRef>
        </p:style>
        <p:txBody>
          <a:bodyPr rtlCol="1" anchor="ctr"/>
          <a:lstStyle/>
          <a:p>
            <a:pPr algn="ctr"/>
            <a:r>
              <a:rPr lang="ar-SA" sz="2400" b="1" dirty="0" smtClean="0">
                <a:solidFill>
                  <a:schemeClr val="tx1"/>
                </a:solidFill>
              </a:rPr>
              <a:t>مقترحات لتطوير سياسة إجراءات التقييم</a:t>
            </a:r>
            <a:endParaRPr lang="ar-SA" sz="2400" b="1" dirty="0">
              <a:solidFill>
                <a:schemeClr val="tx1"/>
              </a:solidFill>
            </a:endParaRPr>
          </a:p>
        </p:txBody>
      </p:sp>
      <p:sp>
        <p:nvSpPr>
          <p:cNvPr id="3" name="مستطيل مستدير الزوايا 2"/>
          <p:cNvSpPr/>
          <p:nvPr/>
        </p:nvSpPr>
        <p:spPr>
          <a:xfrm>
            <a:off x="1443810" y="1268760"/>
            <a:ext cx="7344816" cy="5256584"/>
          </a:xfrm>
          <a:prstGeom prst="roundRect">
            <a:avLst/>
          </a:prstGeom>
        </p:spPr>
        <p:style>
          <a:lnRef idx="2">
            <a:schemeClr val="accent5"/>
          </a:lnRef>
          <a:fillRef idx="1">
            <a:schemeClr val="lt1"/>
          </a:fillRef>
          <a:effectRef idx="0">
            <a:schemeClr val="accent5"/>
          </a:effectRef>
          <a:fontRef idx="minor">
            <a:schemeClr val="dk1"/>
          </a:fontRef>
        </p:style>
        <p:txBody>
          <a:bodyPr rtlCol="1" anchor="ctr"/>
          <a:lstStyle/>
          <a:p>
            <a:pPr marL="342900" indent="-342900" algn="just">
              <a:buFont typeface="Arial" pitchFamily="34" charset="0"/>
              <a:buChar char="•"/>
            </a:pPr>
            <a:r>
              <a:rPr lang="ar-SA" sz="2400" b="1" dirty="0" smtClean="0">
                <a:solidFill>
                  <a:schemeClr val="accent5"/>
                </a:solidFill>
              </a:rPr>
              <a:t>الاستناد إلى فريق تقييم يشتمل على ثلاثة اختصاصيين .</a:t>
            </a:r>
          </a:p>
          <a:p>
            <a:pPr marL="342900" indent="-342900" algn="just">
              <a:buFont typeface="Arial" pitchFamily="34" charset="0"/>
              <a:buChar char="•"/>
            </a:pPr>
            <a:r>
              <a:rPr lang="ar-SA" sz="2400" b="1" dirty="0" smtClean="0">
                <a:solidFill>
                  <a:schemeClr val="accent5"/>
                </a:solidFill>
              </a:rPr>
              <a:t>تحديد مستوى الاعاقة ومقترحات لعملية الخطة التربوية الفردية وتحديد الخدمات المساندة .</a:t>
            </a:r>
          </a:p>
          <a:p>
            <a:pPr marL="342900" indent="-342900" algn="just">
              <a:buFont typeface="Arial" pitchFamily="34" charset="0"/>
              <a:buChar char="•"/>
            </a:pPr>
            <a:r>
              <a:rPr lang="ar-SA" sz="2400" b="1" dirty="0" smtClean="0">
                <a:solidFill>
                  <a:schemeClr val="accent5"/>
                </a:solidFill>
              </a:rPr>
              <a:t>مختصين ذوي تأهيل وخبرة علمية .</a:t>
            </a:r>
          </a:p>
          <a:p>
            <a:pPr marL="342900" indent="-342900" algn="just">
              <a:buFont typeface="Arial" pitchFamily="34" charset="0"/>
              <a:buChar char="•"/>
            </a:pPr>
            <a:r>
              <a:rPr lang="ar-SA" sz="2400" b="1" dirty="0" smtClean="0">
                <a:solidFill>
                  <a:schemeClr val="accent5"/>
                </a:solidFill>
              </a:rPr>
              <a:t>التأكد من الظروف المحيطة بعملية التقييم .</a:t>
            </a:r>
          </a:p>
          <a:p>
            <a:pPr marL="342900" indent="-342900" algn="just">
              <a:buFont typeface="Arial" pitchFamily="34" charset="0"/>
              <a:buChar char="•"/>
            </a:pPr>
            <a:r>
              <a:rPr lang="ar-SA" sz="2400" b="1" dirty="0" smtClean="0">
                <a:solidFill>
                  <a:schemeClr val="accent5"/>
                </a:solidFill>
              </a:rPr>
              <a:t>مشاركة احد الوالدين او احدهما في فريق التقييم .</a:t>
            </a:r>
          </a:p>
          <a:p>
            <a:pPr algn="just"/>
            <a:endParaRPr lang="ar-SA" sz="2400" b="1" dirty="0">
              <a:solidFill>
                <a:schemeClr val="accent5"/>
              </a:solidFill>
            </a:endParaRPr>
          </a:p>
          <a:p>
            <a:pPr algn="just"/>
            <a:r>
              <a:rPr lang="ar-SA" sz="2400" b="1" u="sng" dirty="0" smtClean="0">
                <a:solidFill>
                  <a:schemeClr val="accent3"/>
                </a:solidFill>
              </a:rPr>
              <a:t>عدم الاعتماد على محك واحد في التقييم والتشخيص مهما كان المحك متميزاً بالدقة والموضوعية .</a:t>
            </a:r>
            <a:endParaRPr lang="ar-SA" sz="2400" u="sng" dirty="0" smtClean="0">
              <a:solidFill>
                <a:schemeClr val="accent3"/>
              </a:solidFill>
            </a:endParaRPr>
          </a:p>
        </p:txBody>
      </p:sp>
    </p:spTree>
    <p:extLst>
      <p:ext uri="{BB962C8B-B14F-4D97-AF65-F5344CB8AC3E}">
        <p14:creationId xmlns:p14="http://schemas.microsoft.com/office/powerpoint/2010/main" val="3816941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رسم تخطيطي 3"/>
          <p:cNvGraphicFramePr/>
          <p:nvPr>
            <p:extLst>
              <p:ext uri="{D42A27DB-BD31-4B8C-83A1-F6EECF244321}">
                <p14:modId xmlns:p14="http://schemas.microsoft.com/office/powerpoint/2010/main" val="1914713786"/>
              </p:ext>
            </p:extLst>
          </p:nvPr>
        </p:nvGraphicFramePr>
        <p:xfrm>
          <a:off x="1940061" y="1613024"/>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62844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518862" y="685914"/>
            <a:ext cx="7344816" cy="461665"/>
          </a:xfrm>
          <a:prstGeom prst="rect">
            <a:avLst/>
          </a:prstGeom>
          <a:noFill/>
        </p:spPr>
        <p:txBody>
          <a:bodyPr wrap="square" rtlCol="1">
            <a:spAutoFit/>
          </a:bodyPr>
          <a:lstStyle/>
          <a:p>
            <a:pPr algn="ctr"/>
            <a:r>
              <a:rPr lang="ar-SA" sz="2400" b="1" u="sng" dirty="0" smtClean="0">
                <a:solidFill>
                  <a:schemeClr val="tx2">
                    <a:lumMod val="60000"/>
                    <a:lumOff val="40000"/>
                  </a:schemeClr>
                </a:solidFill>
              </a:rPr>
              <a:t>تقييم وتشخيص الاعاقة العقلية</a:t>
            </a:r>
            <a:endParaRPr lang="ar-SA" sz="2400" b="1" u="sng" dirty="0">
              <a:solidFill>
                <a:schemeClr val="tx2">
                  <a:lumMod val="60000"/>
                  <a:lumOff val="40000"/>
                </a:schemeClr>
              </a:solidFill>
            </a:endParaRPr>
          </a:p>
        </p:txBody>
      </p:sp>
      <p:graphicFrame>
        <p:nvGraphicFramePr>
          <p:cNvPr id="3" name="رسم تخطيطي 2"/>
          <p:cNvGraphicFramePr/>
          <p:nvPr>
            <p:extLst>
              <p:ext uri="{D42A27DB-BD31-4B8C-83A1-F6EECF244321}">
                <p14:modId xmlns:p14="http://schemas.microsoft.com/office/powerpoint/2010/main" val="1513723959"/>
              </p:ext>
            </p:extLst>
          </p:nvPr>
        </p:nvGraphicFramePr>
        <p:xfrm>
          <a:off x="1979712" y="1556792"/>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80018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heel(1)">
                                      <p:cBhvr>
                                        <p:cTn id="14"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763688" y="332656"/>
            <a:ext cx="6408712" cy="830997"/>
          </a:xfrm>
          <a:prstGeom prst="rect">
            <a:avLst/>
          </a:prstGeom>
          <a:noFill/>
        </p:spPr>
        <p:txBody>
          <a:bodyPr wrap="square" rtlCol="1">
            <a:spAutoFit/>
          </a:bodyPr>
          <a:lstStyle/>
          <a:p>
            <a:pPr algn="ctr"/>
            <a:endParaRPr lang="ar-SA" sz="2400" b="1" u="sng" dirty="0" smtClean="0">
              <a:solidFill>
                <a:srgbClr val="C00000"/>
              </a:solidFill>
            </a:endParaRPr>
          </a:p>
          <a:p>
            <a:pPr algn="ctr"/>
            <a:r>
              <a:rPr lang="ar-SA" sz="2400" b="1" u="sng" dirty="0">
                <a:solidFill>
                  <a:schemeClr val="tx2">
                    <a:lumMod val="60000"/>
                    <a:lumOff val="40000"/>
                  </a:schemeClr>
                </a:solidFill>
              </a:rPr>
              <a:t>تقييم وتشخيص الاعاقة العقلية</a:t>
            </a:r>
          </a:p>
        </p:txBody>
      </p:sp>
      <p:graphicFrame>
        <p:nvGraphicFramePr>
          <p:cNvPr id="3" name="رسم تخطيطي 2"/>
          <p:cNvGraphicFramePr/>
          <p:nvPr>
            <p:extLst>
              <p:ext uri="{D42A27DB-BD31-4B8C-83A1-F6EECF244321}">
                <p14:modId xmlns:p14="http://schemas.microsoft.com/office/powerpoint/2010/main" val="2537206902"/>
              </p:ext>
            </p:extLst>
          </p:nvPr>
        </p:nvGraphicFramePr>
        <p:xfrm>
          <a:off x="2076400" y="1700808"/>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35330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3" grpId="0">
        <p:bldAsOne/>
      </p:bldGraphic>
    </p:bld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1394070" y="2276872"/>
            <a:ext cx="7344816" cy="1077218"/>
          </a:xfrm>
          <a:prstGeom prst="rect">
            <a:avLst/>
          </a:prstGeom>
          <a:noFill/>
        </p:spPr>
        <p:txBody>
          <a:bodyPr wrap="square" rtlCol="1">
            <a:spAutoFit/>
          </a:bodyPr>
          <a:lstStyle/>
          <a:p>
            <a:pPr algn="ctr"/>
            <a:r>
              <a:rPr lang="ar-SA" sz="3200" b="1" u="sng" dirty="0" smtClean="0">
                <a:solidFill>
                  <a:schemeClr val="bg2">
                    <a:lumMod val="75000"/>
                  </a:schemeClr>
                </a:solidFill>
                <a:latin typeface="Traditional Arabic" pitchFamily="18" charset="-78"/>
                <a:cs typeface="Traditional Arabic" pitchFamily="18" charset="-78"/>
              </a:rPr>
              <a:t>المحاضرة الثامنة </a:t>
            </a:r>
          </a:p>
          <a:p>
            <a:pPr algn="ctr"/>
            <a:r>
              <a:rPr lang="ar-SA" sz="3200" dirty="0" smtClean="0">
                <a:latin typeface="Traditional Arabic" pitchFamily="18" charset="-78"/>
                <a:cs typeface="Traditional Arabic" pitchFamily="18" charset="-78"/>
              </a:rPr>
              <a:t>تقييم وتشخيص الاعاقة السمعية</a:t>
            </a:r>
            <a:endParaRPr lang="ar-SA" sz="3200" dirty="0">
              <a:latin typeface="Traditional Arabic" pitchFamily="18" charset="-78"/>
              <a:cs typeface="Traditional Arabic" pitchFamily="18" charset="-78"/>
            </a:endParaRPr>
          </a:p>
        </p:txBody>
      </p:sp>
    </p:spTree>
    <p:extLst>
      <p:ext uri="{BB962C8B-B14F-4D97-AF65-F5344CB8AC3E}">
        <p14:creationId xmlns:p14="http://schemas.microsoft.com/office/powerpoint/2010/main" val="3251167957"/>
      </p:ext>
    </p:extLst>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2447764" y="260648"/>
            <a:ext cx="5400600" cy="792088"/>
          </a:xfrm>
          <a:prstGeom prst="roundRect">
            <a:avLst/>
          </a:prstGeom>
        </p:spPr>
        <p:style>
          <a:lnRef idx="1">
            <a:schemeClr val="dk1"/>
          </a:lnRef>
          <a:fillRef idx="1002">
            <a:schemeClr val="lt2"/>
          </a:fillRef>
          <a:effectRef idx="1">
            <a:schemeClr val="dk1"/>
          </a:effectRef>
          <a:fontRef idx="minor">
            <a:schemeClr val="dk1"/>
          </a:fontRef>
        </p:style>
        <p:txBody>
          <a:bodyPr rtlCol="1" anchor="ctr"/>
          <a:lstStyle/>
          <a:p>
            <a:pPr algn="ctr"/>
            <a:r>
              <a:rPr lang="ar-SA" sz="2400" b="1" dirty="0" smtClean="0">
                <a:solidFill>
                  <a:schemeClr val="tx1"/>
                </a:solidFill>
              </a:rPr>
              <a:t>تقييم وتشخيص الإعاقة السمعية</a:t>
            </a:r>
            <a:endParaRPr lang="ar-SA" sz="2400" b="1" dirty="0">
              <a:solidFill>
                <a:schemeClr val="tx1"/>
              </a:solidFill>
            </a:endParaRPr>
          </a:p>
        </p:txBody>
      </p:sp>
      <p:sp>
        <p:nvSpPr>
          <p:cNvPr id="3" name="مستطيل مستدير الزوايا 2"/>
          <p:cNvSpPr/>
          <p:nvPr/>
        </p:nvSpPr>
        <p:spPr>
          <a:xfrm>
            <a:off x="1443810" y="1268760"/>
            <a:ext cx="7344816" cy="5256584"/>
          </a:xfrm>
          <a:prstGeom prst="roundRect">
            <a:avLst/>
          </a:prstGeom>
        </p:spPr>
        <p:style>
          <a:lnRef idx="2">
            <a:schemeClr val="accent5"/>
          </a:lnRef>
          <a:fillRef idx="1">
            <a:schemeClr val="lt1"/>
          </a:fillRef>
          <a:effectRef idx="0">
            <a:schemeClr val="accent5"/>
          </a:effectRef>
          <a:fontRef idx="minor">
            <a:schemeClr val="dk1"/>
          </a:fontRef>
        </p:style>
        <p:txBody>
          <a:bodyPr rtlCol="1" anchor="ctr"/>
          <a:lstStyle/>
          <a:p>
            <a:pPr marL="342900" indent="-342900" algn="just">
              <a:buFont typeface="Arial" pitchFamily="34" charset="0"/>
              <a:buChar char="•"/>
            </a:pPr>
            <a:r>
              <a:rPr lang="ar-SA" sz="2400" b="1" dirty="0" smtClean="0">
                <a:solidFill>
                  <a:schemeClr val="accent5"/>
                </a:solidFill>
              </a:rPr>
              <a:t>تقييم القدرات السمعية عملية شاملة تهدف إلى التخطيط للبرامج المناسبة.</a:t>
            </a:r>
          </a:p>
          <a:p>
            <a:pPr marL="342900" indent="-342900" algn="just">
              <a:buFont typeface="Arial" pitchFamily="34" charset="0"/>
              <a:buChar char="•"/>
            </a:pPr>
            <a:r>
              <a:rPr lang="ar-SA" sz="2400" b="1" dirty="0" smtClean="0">
                <a:solidFill>
                  <a:schemeClr val="accent5"/>
                </a:solidFill>
              </a:rPr>
              <a:t>التقييم السمعي يتضمن تقييم قدرة الطفل على التعامل مع المعلومات الاتية اليه .</a:t>
            </a:r>
          </a:p>
          <a:p>
            <a:pPr marL="342900" indent="-342900" algn="just">
              <a:buFont typeface="Arial" pitchFamily="34" charset="0"/>
              <a:buChar char="•"/>
            </a:pPr>
            <a:r>
              <a:rPr lang="ar-SA" sz="2400" b="1" dirty="0" smtClean="0">
                <a:solidFill>
                  <a:schemeClr val="accent5"/>
                </a:solidFill>
              </a:rPr>
              <a:t>التقييم هي عملية جمع المعلومات شاملة عن طبيعة الاعاقة السمعية بهدف اتخاذ القرارات المتعلقة بالطفل.</a:t>
            </a:r>
          </a:p>
          <a:p>
            <a:pPr marL="342900" indent="-342900" algn="just">
              <a:buFont typeface="Arial" pitchFamily="34" charset="0"/>
              <a:buChar char="•"/>
            </a:pPr>
            <a:r>
              <a:rPr lang="ar-SA" sz="2400" b="1" dirty="0" smtClean="0">
                <a:solidFill>
                  <a:schemeClr val="accent5"/>
                </a:solidFill>
              </a:rPr>
              <a:t>اساليب القياس والتشخيص تنقسم الى قسمين اساليب تقليدية واساليب حديثة(طبية-تربوية).</a:t>
            </a:r>
          </a:p>
          <a:p>
            <a:pPr marL="342900" indent="-342900" algn="just">
              <a:buFont typeface="Arial" pitchFamily="34" charset="0"/>
              <a:buChar char="•"/>
            </a:pPr>
            <a:r>
              <a:rPr lang="ar-SA" sz="2400" b="1" dirty="0" smtClean="0">
                <a:solidFill>
                  <a:schemeClr val="accent5"/>
                </a:solidFill>
              </a:rPr>
              <a:t>غالباً ما يقوم الاخصائي في تشخيص القدرة السمعية باستخدام الاساليب </a:t>
            </a:r>
            <a:r>
              <a:rPr lang="ar-SA" sz="2400" b="1" dirty="0" err="1" smtClean="0">
                <a:solidFill>
                  <a:schemeClr val="accent5"/>
                </a:solidFill>
              </a:rPr>
              <a:t>الطبية.في</a:t>
            </a:r>
            <a:r>
              <a:rPr lang="ar-SA" sz="2400" b="1" dirty="0" smtClean="0">
                <a:solidFill>
                  <a:schemeClr val="accent5"/>
                </a:solidFill>
              </a:rPr>
              <a:t> حين يقوم أخصائي التربية الخاصة باستخدام الاساليب والاختبارات التربوية.</a:t>
            </a:r>
          </a:p>
        </p:txBody>
      </p:sp>
    </p:spTree>
    <p:extLst>
      <p:ext uri="{BB962C8B-B14F-4D97-AF65-F5344CB8AC3E}">
        <p14:creationId xmlns:p14="http://schemas.microsoft.com/office/powerpoint/2010/main" val="9200447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403648" y="1196752"/>
            <a:ext cx="7200800" cy="4062651"/>
          </a:xfrm>
          <a:prstGeom prst="rect">
            <a:avLst/>
          </a:prstGeom>
          <a:noFill/>
        </p:spPr>
        <p:txBody>
          <a:bodyPr wrap="square" rtlCol="1">
            <a:spAutoFit/>
          </a:bodyPr>
          <a:lstStyle/>
          <a:p>
            <a:pPr algn="ctr"/>
            <a:r>
              <a:rPr lang="ar-SA" sz="2400" b="1" u="sng" dirty="0" smtClean="0">
                <a:solidFill>
                  <a:schemeClr val="accent2">
                    <a:lumMod val="75000"/>
                  </a:schemeClr>
                </a:solidFill>
              </a:rPr>
              <a:t>اعتبارات عامة عند تقييم الاطفال ذوي الاعاقة السمعية </a:t>
            </a:r>
          </a:p>
          <a:p>
            <a:endParaRPr lang="ar-SA" sz="2400" dirty="0" smtClean="0"/>
          </a:p>
          <a:p>
            <a:pPr marL="342900" indent="-342900">
              <a:buFont typeface="Arial" pitchFamily="34" charset="0"/>
              <a:buChar char="•"/>
            </a:pPr>
            <a:r>
              <a:rPr lang="ar-SA" sz="2400" dirty="0" smtClean="0"/>
              <a:t>ان يكون المقياس أو الاختبار بوجه عام أدائياً غير لفظي.</a:t>
            </a:r>
          </a:p>
          <a:p>
            <a:pPr marL="342900" indent="-342900">
              <a:buFont typeface="Arial" pitchFamily="34" charset="0"/>
              <a:buChar char="•"/>
            </a:pPr>
            <a:r>
              <a:rPr lang="ar-SA" sz="2400" dirty="0" smtClean="0"/>
              <a:t>غالباً ما تكون الدرجات المتدنية التي يحصل عليها الاطفال غير صادقة.</a:t>
            </a:r>
          </a:p>
          <a:p>
            <a:pPr marL="342900" indent="-342900">
              <a:buFont typeface="Arial" pitchFamily="34" charset="0"/>
              <a:buChar char="•"/>
            </a:pPr>
            <a:r>
              <a:rPr lang="ar-SA" sz="2400" dirty="0" smtClean="0"/>
              <a:t>الاختبارات التي يطبقها أشخاص ليس لديهم خبرة مع الاطفال الصم تكون أقل صدقاً.</a:t>
            </a:r>
          </a:p>
          <a:p>
            <a:pPr marL="342900" indent="-342900">
              <a:buFont typeface="Arial" pitchFamily="34" charset="0"/>
              <a:buChar char="•"/>
            </a:pPr>
            <a:r>
              <a:rPr lang="ar-SA" sz="2400" dirty="0" smtClean="0"/>
              <a:t>يجب ان يكون الاخصائي قادر على التواصل مع الطفل .</a:t>
            </a:r>
          </a:p>
          <a:p>
            <a:pPr marL="342900" indent="-342900">
              <a:buFont typeface="Arial" pitchFamily="34" charset="0"/>
              <a:buChar char="•"/>
            </a:pPr>
            <a:r>
              <a:rPr lang="ar-SA" sz="2400" dirty="0" smtClean="0"/>
              <a:t>التقييم النفسي التربوي غالبا ما يفتقر للصدق والثبات.</a:t>
            </a:r>
          </a:p>
          <a:p>
            <a:pPr marL="342900" indent="-342900">
              <a:buFont typeface="Arial" pitchFamily="34" charset="0"/>
              <a:buChar char="•"/>
            </a:pPr>
            <a:r>
              <a:rPr lang="ar-SA" sz="2400" dirty="0" smtClean="0"/>
              <a:t>التقييم الشامل والصادق يتطلب وقت طويل.</a:t>
            </a:r>
          </a:p>
          <a:p>
            <a:endParaRPr lang="ar-SA" dirty="0"/>
          </a:p>
        </p:txBody>
      </p:sp>
    </p:spTree>
    <p:extLst>
      <p:ext uri="{BB962C8B-B14F-4D97-AF65-F5344CB8AC3E}">
        <p14:creationId xmlns:p14="http://schemas.microsoft.com/office/powerpoint/2010/main" val="1693873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1000"/>
                                        <p:tgtEl>
                                          <p:spTgt spid="2">
                                            <p:txEl>
                                              <p:pRg st="2" end="2"/>
                                            </p:txEl>
                                          </p:spTgt>
                                        </p:tgtEl>
                                      </p:cBhvr>
                                    </p:animEffect>
                                    <p:anim calcmode="lin" valueType="num">
                                      <p:cBhvr>
                                        <p:cTn id="13"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fade">
                                      <p:cBhvr>
                                        <p:cTn id="17" dur="1000"/>
                                        <p:tgtEl>
                                          <p:spTgt spid="2">
                                            <p:txEl>
                                              <p:pRg st="3" end="3"/>
                                            </p:txEl>
                                          </p:spTgt>
                                        </p:tgtEl>
                                      </p:cBhvr>
                                    </p:animEffect>
                                    <p:anim calcmode="lin" valueType="num">
                                      <p:cBhvr>
                                        <p:cTn id="18"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fade">
                                      <p:cBhvr>
                                        <p:cTn id="22" dur="1000"/>
                                        <p:tgtEl>
                                          <p:spTgt spid="2">
                                            <p:txEl>
                                              <p:pRg st="4" end="4"/>
                                            </p:txEl>
                                          </p:spTgt>
                                        </p:tgtEl>
                                      </p:cBhvr>
                                    </p:animEffect>
                                    <p:anim calcmode="lin" valueType="num">
                                      <p:cBhvr>
                                        <p:cTn id="23"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4" dur="1000" fill="hold"/>
                                        <p:tgtEl>
                                          <p:spTgt spid="2">
                                            <p:txEl>
                                              <p:pRg st="4" end="4"/>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fade">
                                      <p:cBhvr>
                                        <p:cTn id="27" dur="1000"/>
                                        <p:tgtEl>
                                          <p:spTgt spid="2">
                                            <p:txEl>
                                              <p:pRg st="5" end="5"/>
                                            </p:txEl>
                                          </p:spTgt>
                                        </p:tgtEl>
                                      </p:cBhvr>
                                    </p:animEffect>
                                    <p:anim calcmode="lin" valueType="num">
                                      <p:cBhvr>
                                        <p:cTn id="28"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29" dur="1000" fill="hold"/>
                                        <p:tgtEl>
                                          <p:spTgt spid="2">
                                            <p:txEl>
                                              <p:pRg st="5" end="5"/>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2">
                                            <p:txEl>
                                              <p:pRg st="6" end="6"/>
                                            </p:txEl>
                                          </p:spTgt>
                                        </p:tgtEl>
                                        <p:attrNameLst>
                                          <p:attrName>style.visibility</p:attrName>
                                        </p:attrNameLst>
                                      </p:cBhvr>
                                      <p:to>
                                        <p:strVal val="visible"/>
                                      </p:to>
                                    </p:set>
                                    <p:animEffect transition="in" filter="fade">
                                      <p:cBhvr>
                                        <p:cTn id="32" dur="1000"/>
                                        <p:tgtEl>
                                          <p:spTgt spid="2">
                                            <p:txEl>
                                              <p:pRg st="6" end="6"/>
                                            </p:txEl>
                                          </p:spTgt>
                                        </p:tgtEl>
                                      </p:cBhvr>
                                    </p:animEffect>
                                    <p:anim calcmode="lin" valueType="num">
                                      <p:cBhvr>
                                        <p:cTn id="33"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34" dur="1000" fill="hold"/>
                                        <p:tgtEl>
                                          <p:spTgt spid="2">
                                            <p:txEl>
                                              <p:pRg st="6" end="6"/>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Effect transition="in" filter="fade">
                                      <p:cBhvr>
                                        <p:cTn id="37" dur="1000"/>
                                        <p:tgtEl>
                                          <p:spTgt spid="2">
                                            <p:txEl>
                                              <p:pRg st="7" end="7"/>
                                            </p:txEl>
                                          </p:spTgt>
                                        </p:tgtEl>
                                      </p:cBhvr>
                                    </p:animEffect>
                                    <p:anim calcmode="lin" valueType="num">
                                      <p:cBhvr>
                                        <p:cTn id="38"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39" dur="10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2231740" y="260648"/>
            <a:ext cx="5400600" cy="1080120"/>
          </a:xfrm>
          <a:prstGeom prst="roundRect">
            <a:avLst/>
          </a:prstGeom>
        </p:spPr>
        <p:style>
          <a:lnRef idx="1">
            <a:schemeClr val="accent2"/>
          </a:lnRef>
          <a:fillRef idx="1003">
            <a:schemeClr val="dk2"/>
          </a:fillRef>
          <a:effectRef idx="1">
            <a:schemeClr val="accent2"/>
          </a:effectRef>
          <a:fontRef idx="minor">
            <a:schemeClr val="dk1"/>
          </a:fontRef>
        </p:style>
        <p:txBody>
          <a:bodyPr rtlCol="1" anchor="ctr"/>
          <a:lstStyle/>
          <a:p>
            <a:pPr algn="ctr"/>
            <a:r>
              <a:rPr lang="ar-SA" sz="2400" b="1" dirty="0" smtClean="0">
                <a:solidFill>
                  <a:schemeClr val="bg1"/>
                </a:solidFill>
              </a:rPr>
              <a:t>أولاً : التشخيص الطبي للإعاقة السمعية </a:t>
            </a:r>
          </a:p>
          <a:p>
            <a:pPr algn="ctr"/>
            <a:r>
              <a:rPr lang="ar-SA" sz="2400" b="1" dirty="0" smtClean="0">
                <a:solidFill>
                  <a:schemeClr val="bg1"/>
                </a:solidFill>
              </a:rPr>
              <a:t>مؤشرات تعني ضرورة إحالة الطفل إلى أخصائي القياس السمعي</a:t>
            </a:r>
            <a:endParaRPr lang="ar-SA" sz="2400" b="1" dirty="0">
              <a:solidFill>
                <a:schemeClr val="bg1"/>
              </a:solidFill>
            </a:endParaRPr>
          </a:p>
        </p:txBody>
      </p:sp>
      <p:sp>
        <p:nvSpPr>
          <p:cNvPr id="3" name="مستطيل مستدير الزوايا 2"/>
          <p:cNvSpPr/>
          <p:nvPr/>
        </p:nvSpPr>
        <p:spPr>
          <a:xfrm>
            <a:off x="1331640" y="1628800"/>
            <a:ext cx="7344816" cy="3744416"/>
          </a:xfrm>
          <a:prstGeom prst="roundRect">
            <a:avLst/>
          </a:prstGeom>
        </p:spPr>
        <p:style>
          <a:lnRef idx="2">
            <a:schemeClr val="accent1"/>
          </a:lnRef>
          <a:fillRef idx="1003">
            <a:schemeClr val="lt2"/>
          </a:fillRef>
          <a:effectRef idx="0">
            <a:schemeClr val="accent1"/>
          </a:effectRef>
          <a:fontRef idx="minor">
            <a:schemeClr val="dk1"/>
          </a:fontRef>
        </p:style>
        <p:txBody>
          <a:bodyPr rtlCol="1" anchor="ctr"/>
          <a:lstStyle/>
          <a:p>
            <a:pPr marL="457200" indent="-457200" algn="just">
              <a:buFont typeface="Arial" pitchFamily="34" charset="0"/>
              <a:buChar char="•"/>
            </a:pPr>
            <a:r>
              <a:rPr lang="ar-SA" sz="2400" dirty="0" smtClean="0">
                <a:solidFill>
                  <a:schemeClr val="tx1"/>
                </a:solidFill>
              </a:rPr>
              <a:t>وجود مشكلة معينة في الاذن .</a:t>
            </a:r>
          </a:p>
          <a:p>
            <a:pPr marL="457200" indent="-457200" algn="just">
              <a:buFont typeface="Arial" pitchFamily="34" charset="0"/>
              <a:buChar char="•"/>
            </a:pPr>
            <a:r>
              <a:rPr lang="ar-SA" sz="2400" dirty="0" smtClean="0">
                <a:solidFill>
                  <a:schemeClr val="tx1"/>
                </a:solidFill>
              </a:rPr>
              <a:t>يضع الطفل يده على إحدى أذنيه .</a:t>
            </a:r>
          </a:p>
          <a:p>
            <a:pPr marL="457200" indent="-457200" algn="just">
              <a:buFont typeface="Arial" pitchFamily="34" charset="0"/>
              <a:buChar char="•"/>
            </a:pPr>
            <a:r>
              <a:rPr lang="ar-SA" sz="2400" dirty="0" smtClean="0">
                <a:solidFill>
                  <a:schemeClr val="tx1"/>
                </a:solidFill>
              </a:rPr>
              <a:t>يرفع صوت التلفاز او المذياع عالياً .</a:t>
            </a:r>
          </a:p>
          <a:p>
            <a:pPr marL="457200" indent="-457200" algn="just">
              <a:buFont typeface="Arial" pitchFamily="34" charset="0"/>
              <a:buChar char="•"/>
            </a:pPr>
            <a:r>
              <a:rPr lang="ar-SA" sz="2400" dirty="0" smtClean="0">
                <a:solidFill>
                  <a:schemeClr val="tx1"/>
                </a:solidFill>
              </a:rPr>
              <a:t>يدير الطفل رأسه بشكل كلي نحو مصدر الصوت .</a:t>
            </a:r>
          </a:p>
          <a:p>
            <a:pPr marL="457200" indent="-457200" algn="just">
              <a:buFont typeface="Arial" pitchFamily="34" charset="0"/>
              <a:buChar char="•"/>
            </a:pPr>
            <a:r>
              <a:rPr lang="ar-SA" sz="2400" dirty="0" smtClean="0">
                <a:solidFill>
                  <a:schemeClr val="tx1"/>
                </a:solidFill>
              </a:rPr>
              <a:t>لا يفعل ما يطلب منه .</a:t>
            </a:r>
          </a:p>
          <a:p>
            <a:pPr marL="457200" indent="-457200" algn="just">
              <a:buFont typeface="Arial" pitchFamily="34" charset="0"/>
              <a:buChar char="•"/>
            </a:pPr>
            <a:r>
              <a:rPr lang="ar-SA" sz="2400" dirty="0" smtClean="0">
                <a:solidFill>
                  <a:schemeClr val="tx1"/>
                </a:solidFill>
              </a:rPr>
              <a:t>التشتت والارتباك في حال حدوث أصوات جانبية.</a:t>
            </a:r>
          </a:p>
          <a:p>
            <a:pPr marL="457200" indent="-457200" algn="just">
              <a:buFont typeface="Arial" pitchFamily="34" charset="0"/>
              <a:buChar char="•"/>
            </a:pPr>
            <a:r>
              <a:rPr lang="ar-SA" sz="2400" dirty="0" smtClean="0">
                <a:solidFill>
                  <a:schemeClr val="tx1"/>
                </a:solidFill>
              </a:rPr>
              <a:t>قد يرتفع صوته جداً اثناء الكلام .</a:t>
            </a:r>
          </a:p>
          <a:p>
            <a:pPr marL="457200" indent="-457200" algn="just">
              <a:buFont typeface="Arial" pitchFamily="34" charset="0"/>
              <a:buChar char="•"/>
            </a:pPr>
            <a:r>
              <a:rPr lang="ar-SA" sz="2400" dirty="0" smtClean="0">
                <a:solidFill>
                  <a:schemeClr val="tx1"/>
                </a:solidFill>
              </a:rPr>
              <a:t>قد يعاني من التهابات في الاذن .</a:t>
            </a:r>
          </a:p>
        </p:txBody>
      </p:sp>
    </p:spTree>
    <p:extLst>
      <p:ext uri="{BB962C8B-B14F-4D97-AF65-F5344CB8AC3E}">
        <p14:creationId xmlns:p14="http://schemas.microsoft.com/office/powerpoint/2010/main" val="1901435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رسم تخطيطي 3"/>
          <p:cNvGraphicFramePr/>
          <p:nvPr>
            <p:extLst>
              <p:ext uri="{D42A27DB-BD31-4B8C-83A1-F6EECF244321}">
                <p14:modId xmlns:p14="http://schemas.microsoft.com/office/powerpoint/2010/main" val="1938085053"/>
              </p:ext>
            </p:extLst>
          </p:nvPr>
        </p:nvGraphicFramePr>
        <p:xfrm>
          <a:off x="1940061" y="1613024"/>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63793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433105" y="13905"/>
            <a:ext cx="7200800" cy="6647974"/>
          </a:xfrm>
          <a:prstGeom prst="rect">
            <a:avLst/>
          </a:prstGeom>
          <a:noFill/>
        </p:spPr>
        <p:txBody>
          <a:bodyPr wrap="square" rtlCol="1">
            <a:spAutoFit/>
          </a:bodyPr>
          <a:lstStyle/>
          <a:p>
            <a:pPr algn="ctr"/>
            <a:r>
              <a:rPr lang="ar-SA" sz="2400" b="1" u="sng" dirty="0" smtClean="0">
                <a:solidFill>
                  <a:schemeClr val="accent2">
                    <a:lumMod val="75000"/>
                  </a:schemeClr>
                </a:solidFill>
              </a:rPr>
              <a:t>طرق قياس السمع</a:t>
            </a:r>
          </a:p>
          <a:p>
            <a:pPr algn="ctr"/>
            <a:r>
              <a:rPr lang="ar-SA" sz="2400" b="1" u="sng" dirty="0" smtClean="0">
                <a:solidFill>
                  <a:schemeClr val="accent2">
                    <a:lumMod val="75000"/>
                  </a:schemeClr>
                </a:solidFill>
              </a:rPr>
              <a:t>الطرق التقليدية</a:t>
            </a:r>
          </a:p>
          <a:p>
            <a:pPr algn="ctr"/>
            <a:r>
              <a:rPr lang="ar-SA" sz="2400" b="1" u="sng" dirty="0" smtClean="0">
                <a:solidFill>
                  <a:schemeClr val="accent2">
                    <a:lumMod val="75000"/>
                  </a:schemeClr>
                </a:solidFill>
              </a:rPr>
              <a:t>فنيات اختبار السمع لأطفال ما قبل المدرسة</a:t>
            </a:r>
            <a:endParaRPr lang="ar-SA" sz="2400" dirty="0" smtClean="0"/>
          </a:p>
          <a:p>
            <a:endParaRPr lang="ar-SA" sz="2400" dirty="0"/>
          </a:p>
          <a:p>
            <a:pPr marL="342900" indent="-342900">
              <a:buFont typeface="Arial" pitchFamily="34" charset="0"/>
              <a:buChar char="•"/>
            </a:pPr>
            <a:r>
              <a:rPr lang="ar-SA" sz="2400" dirty="0" smtClean="0"/>
              <a:t>طريقة منعكس الرمش.</a:t>
            </a:r>
          </a:p>
          <a:p>
            <a:pPr marL="342900" indent="-342900">
              <a:buFont typeface="Arial" pitchFamily="34" charset="0"/>
              <a:buChar char="•"/>
            </a:pPr>
            <a:r>
              <a:rPr lang="ar-SA" sz="2400" dirty="0" smtClean="0"/>
              <a:t>طريقة الملاحظة.</a:t>
            </a:r>
          </a:p>
          <a:p>
            <a:pPr marL="342900" indent="-342900">
              <a:buFont typeface="Arial" pitchFamily="34" charset="0"/>
              <a:buChar char="•"/>
            </a:pPr>
            <a:r>
              <a:rPr lang="ar-SA" sz="2400" dirty="0" smtClean="0"/>
              <a:t>اختبارات التشتت .</a:t>
            </a:r>
          </a:p>
          <a:p>
            <a:pPr marL="342900" indent="-342900">
              <a:buFont typeface="Arial" pitchFamily="34" charset="0"/>
              <a:buChar char="•"/>
            </a:pPr>
            <a:r>
              <a:rPr lang="ar-SA" sz="2400" dirty="0" smtClean="0"/>
              <a:t>اختبار الهمس .</a:t>
            </a:r>
          </a:p>
          <a:p>
            <a:pPr marL="342900" indent="-342900">
              <a:buFont typeface="Arial" pitchFamily="34" charset="0"/>
              <a:buChar char="•"/>
            </a:pPr>
            <a:r>
              <a:rPr lang="ar-SA" sz="2400" dirty="0" smtClean="0"/>
              <a:t>اختبار الساعة الدقاقة .</a:t>
            </a:r>
          </a:p>
          <a:p>
            <a:pPr marL="342900" indent="-342900">
              <a:buFont typeface="Arial" pitchFamily="34" charset="0"/>
              <a:buChar char="•"/>
            </a:pPr>
            <a:r>
              <a:rPr lang="ar-SA" sz="2400" dirty="0" smtClean="0"/>
              <a:t>اختبارات الشوكة الرنانة .</a:t>
            </a:r>
          </a:p>
          <a:p>
            <a:pPr marL="342900" indent="-342900">
              <a:buFont typeface="Arial" pitchFamily="34" charset="0"/>
              <a:buChar char="•"/>
            </a:pPr>
            <a:r>
              <a:rPr lang="ar-SA" sz="2400" dirty="0" smtClean="0"/>
              <a:t>اختبار </a:t>
            </a:r>
            <a:r>
              <a:rPr lang="ar-SA" sz="2400" dirty="0" err="1" smtClean="0"/>
              <a:t>رينيه</a:t>
            </a:r>
            <a:r>
              <a:rPr lang="ar-SA" sz="2400" dirty="0" smtClean="0"/>
              <a:t> .</a:t>
            </a:r>
          </a:p>
          <a:p>
            <a:pPr marL="342900" indent="-342900">
              <a:buFont typeface="Arial" pitchFamily="34" charset="0"/>
              <a:buChar char="•"/>
            </a:pPr>
            <a:r>
              <a:rPr lang="ar-SA" sz="2400" dirty="0" smtClean="0"/>
              <a:t>اختبار ويبر .</a:t>
            </a:r>
          </a:p>
          <a:p>
            <a:pPr marL="342900" indent="-342900">
              <a:buFont typeface="Arial" pitchFamily="34" charset="0"/>
              <a:buChar char="•"/>
            </a:pPr>
            <a:r>
              <a:rPr lang="ar-SA" sz="2400" dirty="0" smtClean="0"/>
              <a:t>اختبار </a:t>
            </a:r>
            <a:r>
              <a:rPr lang="ar-SA" sz="2400" dirty="0" err="1" smtClean="0"/>
              <a:t>ويبمان</a:t>
            </a:r>
            <a:r>
              <a:rPr lang="ar-SA" sz="2400" dirty="0" smtClean="0"/>
              <a:t> للتمييز السمعي .</a:t>
            </a:r>
          </a:p>
          <a:p>
            <a:pPr marL="342900" indent="-342900">
              <a:buFont typeface="Arial" pitchFamily="34" charset="0"/>
              <a:buChar char="•"/>
            </a:pPr>
            <a:r>
              <a:rPr lang="ar-SA" sz="2400" dirty="0" smtClean="0"/>
              <a:t>مقياس </a:t>
            </a:r>
            <a:r>
              <a:rPr lang="ar-SA" sz="2400" dirty="0" err="1" smtClean="0"/>
              <a:t>بنتنر</a:t>
            </a:r>
            <a:r>
              <a:rPr lang="ar-SA" sz="2400" dirty="0" smtClean="0"/>
              <a:t> – </a:t>
            </a:r>
            <a:r>
              <a:rPr lang="ar-SA" sz="2400" dirty="0" err="1" smtClean="0"/>
              <a:t>باترسون</a:t>
            </a:r>
            <a:r>
              <a:rPr lang="ar-SA" sz="2400" dirty="0" smtClean="0"/>
              <a:t> .</a:t>
            </a:r>
          </a:p>
          <a:p>
            <a:endParaRPr lang="ar-SA" sz="2400" dirty="0" smtClean="0"/>
          </a:p>
          <a:p>
            <a:pPr algn="ctr"/>
            <a:r>
              <a:rPr lang="ar-SA" sz="2400" b="1" u="sng" dirty="0" smtClean="0">
                <a:solidFill>
                  <a:schemeClr val="bg2">
                    <a:lumMod val="50000"/>
                  </a:schemeClr>
                </a:solidFill>
              </a:rPr>
              <a:t>الطرق الدقيقة المقننة</a:t>
            </a:r>
          </a:p>
          <a:p>
            <a:pPr marL="342900" indent="-342900">
              <a:buFont typeface="Arial" pitchFamily="34" charset="0"/>
              <a:buChar char="•"/>
            </a:pPr>
            <a:r>
              <a:rPr lang="ar-SA" sz="2400" dirty="0" smtClean="0"/>
              <a:t>جهاز قياس السمع الكهربي (</a:t>
            </a:r>
            <a:r>
              <a:rPr lang="ar-SA" sz="2400" dirty="0" err="1" smtClean="0"/>
              <a:t>الاوديومتر</a:t>
            </a:r>
            <a:r>
              <a:rPr lang="ar-SA" sz="2400" dirty="0" smtClean="0"/>
              <a:t>) .</a:t>
            </a:r>
          </a:p>
          <a:p>
            <a:endParaRPr lang="ar-SA" dirty="0"/>
          </a:p>
        </p:txBody>
      </p:sp>
    </p:spTree>
    <p:extLst>
      <p:ext uri="{BB962C8B-B14F-4D97-AF65-F5344CB8AC3E}">
        <p14:creationId xmlns:p14="http://schemas.microsoft.com/office/powerpoint/2010/main" val="4081231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arn(inVertical)">
                                      <p:cBhvr>
                                        <p:cTn id="17" dur="500"/>
                                        <p:tgtEl>
                                          <p:spTgt spid="2">
                                            <p:txEl>
                                              <p:pRg st="2" end="2"/>
                                            </p:txEl>
                                          </p:spTgt>
                                        </p:tgtEl>
                                      </p:cBhvr>
                                    </p:animEffect>
                                  </p:childTnLst>
                                </p:cTn>
                              </p:par>
                              <p:par>
                                <p:cTn id="18" presetID="42" presetClass="entr" presetSubtype="0" fill="hold" nodeType="withEffect">
                                  <p:stCondLst>
                                    <p:cond delay="0"/>
                                  </p:stCondLst>
                                  <p:childTnLst>
                                    <p:set>
                                      <p:cBhvr>
                                        <p:cTn id="19" dur="1" fill="hold">
                                          <p:stCondLst>
                                            <p:cond delay="0"/>
                                          </p:stCondLst>
                                        </p:cTn>
                                        <p:tgtEl>
                                          <p:spTgt spid="2">
                                            <p:txEl>
                                              <p:pRg st="4" end="4"/>
                                            </p:txEl>
                                          </p:spTgt>
                                        </p:tgtEl>
                                        <p:attrNameLst>
                                          <p:attrName>style.visibility</p:attrName>
                                        </p:attrNameLst>
                                      </p:cBhvr>
                                      <p:to>
                                        <p:strVal val="visible"/>
                                      </p:to>
                                    </p:set>
                                    <p:animEffect transition="in" filter="fade">
                                      <p:cBhvr>
                                        <p:cTn id="20" dur="1000"/>
                                        <p:tgtEl>
                                          <p:spTgt spid="2">
                                            <p:txEl>
                                              <p:pRg st="4" end="4"/>
                                            </p:txEl>
                                          </p:spTgt>
                                        </p:tgtEl>
                                      </p:cBhvr>
                                    </p:animEffect>
                                    <p:anim calcmode="lin" valueType="num">
                                      <p:cBhvr>
                                        <p:cTn id="21"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2" dur="1000" fill="hold"/>
                                        <p:tgtEl>
                                          <p:spTgt spid="2">
                                            <p:txEl>
                                              <p:pRg st="4" end="4"/>
                                            </p:txEl>
                                          </p:spTgt>
                                        </p:tgtEl>
                                        <p:attrNameLst>
                                          <p:attrName>ppt_y</p:attrName>
                                        </p:attrNameLst>
                                      </p:cBhvr>
                                      <p:tavLst>
                                        <p:tav tm="0">
                                          <p:val>
                                            <p:strVal val="#ppt_y+.1"/>
                                          </p:val>
                                        </p:tav>
                                        <p:tav tm="100000">
                                          <p:val>
                                            <p:strVal val="#ppt_y"/>
                                          </p:val>
                                        </p:tav>
                                      </p:tavLst>
                                    </p:anim>
                                  </p:childTnLst>
                                </p:cTn>
                              </p:par>
                              <p:par>
                                <p:cTn id="23" presetID="42" presetClass="entr" presetSubtype="0" fill="hold" nodeType="with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Effect transition="in" filter="fade">
                                      <p:cBhvr>
                                        <p:cTn id="25" dur="1000"/>
                                        <p:tgtEl>
                                          <p:spTgt spid="2">
                                            <p:txEl>
                                              <p:pRg st="5" end="5"/>
                                            </p:txEl>
                                          </p:spTgt>
                                        </p:tgtEl>
                                      </p:cBhvr>
                                    </p:animEffect>
                                    <p:anim calcmode="lin" valueType="num">
                                      <p:cBhvr>
                                        <p:cTn id="26"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27" dur="1000" fill="hold"/>
                                        <p:tgtEl>
                                          <p:spTgt spid="2">
                                            <p:txEl>
                                              <p:pRg st="5" end="5"/>
                                            </p:txEl>
                                          </p:spTgt>
                                        </p:tgtEl>
                                        <p:attrNameLst>
                                          <p:attrName>ppt_y</p:attrName>
                                        </p:attrNameLst>
                                      </p:cBhvr>
                                      <p:tavLst>
                                        <p:tav tm="0">
                                          <p:val>
                                            <p:strVal val="#ppt_y+.1"/>
                                          </p:val>
                                        </p:tav>
                                        <p:tav tm="100000">
                                          <p:val>
                                            <p:strVal val="#ppt_y"/>
                                          </p:val>
                                        </p:tav>
                                      </p:tavLst>
                                    </p:anim>
                                  </p:childTnLst>
                                </p:cTn>
                              </p:par>
                              <p:par>
                                <p:cTn id="28" presetID="42" presetClass="entr" presetSubtype="0" fill="hold" nodeType="withEffect">
                                  <p:stCondLst>
                                    <p:cond delay="0"/>
                                  </p:stCondLst>
                                  <p:childTnLst>
                                    <p:set>
                                      <p:cBhvr>
                                        <p:cTn id="29" dur="1" fill="hold">
                                          <p:stCondLst>
                                            <p:cond delay="0"/>
                                          </p:stCondLst>
                                        </p:cTn>
                                        <p:tgtEl>
                                          <p:spTgt spid="2">
                                            <p:txEl>
                                              <p:pRg st="6" end="6"/>
                                            </p:txEl>
                                          </p:spTgt>
                                        </p:tgtEl>
                                        <p:attrNameLst>
                                          <p:attrName>style.visibility</p:attrName>
                                        </p:attrNameLst>
                                      </p:cBhvr>
                                      <p:to>
                                        <p:strVal val="visible"/>
                                      </p:to>
                                    </p:set>
                                    <p:animEffect transition="in" filter="fade">
                                      <p:cBhvr>
                                        <p:cTn id="30" dur="1000"/>
                                        <p:tgtEl>
                                          <p:spTgt spid="2">
                                            <p:txEl>
                                              <p:pRg st="6" end="6"/>
                                            </p:txEl>
                                          </p:spTgt>
                                        </p:tgtEl>
                                      </p:cBhvr>
                                    </p:animEffect>
                                    <p:anim calcmode="lin" valueType="num">
                                      <p:cBhvr>
                                        <p:cTn id="31"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32" dur="1000" fill="hold"/>
                                        <p:tgtEl>
                                          <p:spTgt spid="2">
                                            <p:txEl>
                                              <p:pRg st="6" end="6"/>
                                            </p:txEl>
                                          </p:spTgt>
                                        </p:tgtEl>
                                        <p:attrNameLst>
                                          <p:attrName>ppt_y</p:attrName>
                                        </p:attrNameLst>
                                      </p:cBhvr>
                                      <p:tavLst>
                                        <p:tav tm="0">
                                          <p:val>
                                            <p:strVal val="#ppt_y+.1"/>
                                          </p:val>
                                        </p:tav>
                                        <p:tav tm="100000">
                                          <p:val>
                                            <p:strVal val="#ppt_y"/>
                                          </p:val>
                                        </p:tav>
                                      </p:tavLst>
                                    </p:anim>
                                  </p:childTnLst>
                                </p:cTn>
                              </p:par>
                              <p:par>
                                <p:cTn id="33" presetID="42" presetClass="entr" presetSubtype="0" fill="hold" nodeType="with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Effect transition="in" filter="fade">
                                      <p:cBhvr>
                                        <p:cTn id="35" dur="1000"/>
                                        <p:tgtEl>
                                          <p:spTgt spid="2">
                                            <p:txEl>
                                              <p:pRg st="7" end="7"/>
                                            </p:txEl>
                                          </p:spTgt>
                                        </p:tgtEl>
                                      </p:cBhvr>
                                    </p:animEffect>
                                    <p:anim calcmode="lin" valueType="num">
                                      <p:cBhvr>
                                        <p:cTn id="36"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7" end="7"/>
                                            </p:txEl>
                                          </p:spTgt>
                                        </p:tgtEl>
                                        <p:attrNameLst>
                                          <p:attrName>ppt_y</p:attrName>
                                        </p:attrNameLst>
                                      </p:cBhvr>
                                      <p:tavLst>
                                        <p:tav tm="0">
                                          <p:val>
                                            <p:strVal val="#ppt_y+.1"/>
                                          </p:val>
                                        </p:tav>
                                        <p:tav tm="100000">
                                          <p:val>
                                            <p:strVal val="#ppt_y"/>
                                          </p:val>
                                        </p:tav>
                                      </p:tavLst>
                                    </p:anim>
                                  </p:childTnLst>
                                </p:cTn>
                              </p:par>
                              <p:par>
                                <p:cTn id="38" presetID="42" presetClass="entr" presetSubtype="0" fill="hold" nodeType="withEffect">
                                  <p:stCondLst>
                                    <p:cond delay="0"/>
                                  </p:stCondLst>
                                  <p:childTnLst>
                                    <p:set>
                                      <p:cBhvr>
                                        <p:cTn id="39" dur="1" fill="hold">
                                          <p:stCondLst>
                                            <p:cond delay="0"/>
                                          </p:stCondLst>
                                        </p:cTn>
                                        <p:tgtEl>
                                          <p:spTgt spid="2">
                                            <p:txEl>
                                              <p:pRg st="8" end="8"/>
                                            </p:txEl>
                                          </p:spTgt>
                                        </p:tgtEl>
                                        <p:attrNameLst>
                                          <p:attrName>style.visibility</p:attrName>
                                        </p:attrNameLst>
                                      </p:cBhvr>
                                      <p:to>
                                        <p:strVal val="visible"/>
                                      </p:to>
                                    </p:set>
                                    <p:animEffect transition="in" filter="fade">
                                      <p:cBhvr>
                                        <p:cTn id="40" dur="1000"/>
                                        <p:tgtEl>
                                          <p:spTgt spid="2">
                                            <p:txEl>
                                              <p:pRg st="8" end="8"/>
                                            </p:txEl>
                                          </p:spTgt>
                                        </p:tgtEl>
                                      </p:cBhvr>
                                    </p:animEffect>
                                    <p:anim calcmode="lin" valueType="num">
                                      <p:cBhvr>
                                        <p:cTn id="41" dur="1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42" dur="1000" fill="hold"/>
                                        <p:tgtEl>
                                          <p:spTgt spid="2">
                                            <p:txEl>
                                              <p:pRg st="8" end="8"/>
                                            </p:txEl>
                                          </p:spTgt>
                                        </p:tgtEl>
                                        <p:attrNameLst>
                                          <p:attrName>ppt_y</p:attrName>
                                        </p:attrNameLst>
                                      </p:cBhvr>
                                      <p:tavLst>
                                        <p:tav tm="0">
                                          <p:val>
                                            <p:strVal val="#ppt_y+.1"/>
                                          </p:val>
                                        </p:tav>
                                        <p:tav tm="100000">
                                          <p:val>
                                            <p:strVal val="#ppt_y"/>
                                          </p:val>
                                        </p:tav>
                                      </p:tavLst>
                                    </p:anim>
                                  </p:childTnLst>
                                </p:cTn>
                              </p:par>
                              <p:par>
                                <p:cTn id="43" presetID="42" presetClass="entr" presetSubtype="0" fill="hold" nodeType="withEffect">
                                  <p:stCondLst>
                                    <p:cond delay="0"/>
                                  </p:stCondLst>
                                  <p:childTnLst>
                                    <p:set>
                                      <p:cBhvr>
                                        <p:cTn id="44" dur="1" fill="hold">
                                          <p:stCondLst>
                                            <p:cond delay="0"/>
                                          </p:stCondLst>
                                        </p:cTn>
                                        <p:tgtEl>
                                          <p:spTgt spid="2">
                                            <p:txEl>
                                              <p:pRg st="9" end="9"/>
                                            </p:txEl>
                                          </p:spTgt>
                                        </p:tgtEl>
                                        <p:attrNameLst>
                                          <p:attrName>style.visibility</p:attrName>
                                        </p:attrNameLst>
                                      </p:cBhvr>
                                      <p:to>
                                        <p:strVal val="visible"/>
                                      </p:to>
                                    </p:set>
                                    <p:animEffect transition="in" filter="fade">
                                      <p:cBhvr>
                                        <p:cTn id="45" dur="1000"/>
                                        <p:tgtEl>
                                          <p:spTgt spid="2">
                                            <p:txEl>
                                              <p:pRg st="9" end="9"/>
                                            </p:txEl>
                                          </p:spTgt>
                                        </p:tgtEl>
                                      </p:cBhvr>
                                    </p:animEffect>
                                    <p:anim calcmode="lin" valueType="num">
                                      <p:cBhvr>
                                        <p:cTn id="46" dur="1000" fill="hold"/>
                                        <p:tgtEl>
                                          <p:spTgt spid="2">
                                            <p:txEl>
                                              <p:pRg st="9" end="9"/>
                                            </p:txEl>
                                          </p:spTgt>
                                        </p:tgtEl>
                                        <p:attrNameLst>
                                          <p:attrName>ppt_x</p:attrName>
                                        </p:attrNameLst>
                                      </p:cBhvr>
                                      <p:tavLst>
                                        <p:tav tm="0">
                                          <p:val>
                                            <p:strVal val="#ppt_x"/>
                                          </p:val>
                                        </p:tav>
                                        <p:tav tm="100000">
                                          <p:val>
                                            <p:strVal val="#ppt_x"/>
                                          </p:val>
                                        </p:tav>
                                      </p:tavLst>
                                    </p:anim>
                                    <p:anim calcmode="lin" valueType="num">
                                      <p:cBhvr>
                                        <p:cTn id="47" dur="1000" fill="hold"/>
                                        <p:tgtEl>
                                          <p:spTgt spid="2">
                                            <p:txEl>
                                              <p:pRg st="9" end="9"/>
                                            </p:txEl>
                                          </p:spTgt>
                                        </p:tgtEl>
                                        <p:attrNameLst>
                                          <p:attrName>ppt_y</p:attrName>
                                        </p:attrNameLst>
                                      </p:cBhvr>
                                      <p:tavLst>
                                        <p:tav tm="0">
                                          <p:val>
                                            <p:strVal val="#ppt_y+.1"/>
                                          </p:val>
                                        </p:tav>
                                        <p:tav tm="100000">
                                          <p:val>
                                            <p:strVal val="#ppt_y"/>
                                          </p:val>
                                        </p:tav>
                                      </p:tavLst>
                                    </p:anim>
                                  </p:childTnLst>
                                </p:cTn>
                              </p:par>
                              <p:par>
                                <p:cTn id="48" presetID="42" presetClass="entr" presetSubtype="0" fill="hold" nodeType="withEffect">
                                  <p:stCondLst>
                                    <p:cond delay="0"/>
                                  </p:stCondLst>
                                  <p:childTnLst>
                                    <p:set>
                                      <p:cBhvr>
                                        <p:cTn id="49" dur="1" fill="hold">
                                          <p:stCondLst>
                                            <p:cond delay="0"/>
                                          </p:stCondLst>
                                        </p:cTn>
                                        <p:tgtEl>
                                          <p:spTgt spid="2">
                                            <p:txEl>
                                              <p:pRg st="10" end="10"/>
                                            </p:txEl>
                                          </p:spTgt>
                                        </p:tgtEl>
                                        <p:attrNameLst>
                                          <p:attrName>style.visibility</p:attrName>
                                        </p:attrNameLst>
                                      </p:cBhvr>
                                      <p:to>
                                        <p:strVal val="visible"/>
                                      </p:to>
                                    </p:set>
                                    <p:animEffect transition="in" filter="fade">
                                      <p:cBhvr>
                                        <p:cTn id="50" dur="1000"/>
                                        <p:tgtEl>
                                          <p:spTgt spid="2">
                                            <p:txEl>
                                              <p:pRg st="10" end="10"/>
                                            </p:txEl>
                                          </p:spTgt>
                                        </p:tgtEl>
                                      </p:cBhvr>
                                    </p:animEffect>
                                    <p:anim calcmode="lin" valueType="num">
                                      <p:cBhvr>
                                        <p:cTn id="51" dur="1000" fill="hold"/>
                                        <p:tgtEl>
                                          <p:spTgt spid="2">
                                            <p:txEl>
                                              <p:pRg st="10" end="10"/>
                                            </p:txEl>
                                          </p:spTgt>
                                        </p:tgtEl>
                                        <p:attrNameLst>
                                          <p:attrName>ppt_x</p:attrName>
                                        </p:attrNameLst>
                                      </p:cBhvr>
                                      <p:tavLst>
                                        <p:tav tm="0">
                                          <p:val>
                                            <p:strVal val="#ppt_x"/>
                                          </p:val>
                                        </p:tav>
                                        <p:tav tm="100000">
                                          <p:val>
                                            <p:strVal val="#ppt_x"/>
                                          </p:val>
                                        </p:tav>
                                      </p:tavLst>
                                    </p:anim>
                                    <p:anim calcmode="lin" valueType="num">
                                      <p:cBhvr>
                                        <p:cTn id="52" dur="1000" fill="hold"/>
                                        <p:tgtEl>
                                          <p:spTgt spid="2">
                                            <p:txEl>
                                              <p:pRg st="10" end="10"/>
                                            </p:txEl>
                                          </p:spTgt>
                                        </p:tgtEl>
                                        <p:attrNameLst>
                                          <p:attrName>ppt_y</p:attrName>
                                        </p:attrNameLst>
                                      </p:cBhvr>
                                      <p:tavLst>
                                        <p:tav tm="0">
                                          <p:val>
                                            <p:strVal val="#ppt_y+.1"/>
                                          </p:val>
                                        </p:tav>
                                        <p:tav tm="100000">
                                          <p:val>
                                            <p:strVal val="#ppt_y"/>
                                          </p:val>
                                        </p:tav>
                                      </p:tavLst>
                                    </p:anim>
                                  </p:childTnLst>
                                </p:cTn>
                              </p:par>
                              <p:par>
                                <p:cTn id="53" presetID="42" presetClass="entr" presetSubtype="0" fill="hold" nodeType="withEffect">
                                  <p:stCondLst>
                                    <p:cond delay="0"/>
                                  </p:stCondLst>
                                  <p:childTnLst>
                                    <p:set>
                                      <p:cBhvr>
                                        <p:cTn id="54" dur="1" fill="hold">
                                          <p:stCondLst>
                                            <p:cond delay="0"/>
                                          </p:stCondLst>
                                        </p:cTn>
                                        <p:tgtEl>
                                          <p:spTgt spid="2">
                                            <p:txEl>
                                              <p:pRg st="11" end="11"/>
                                            </p:txEl>
                                          </p:spTgt>
                                        </p:tgtEl>
                                        <p:attrNameLst>
                                          <p:attrName>style.visibility</p:attrName>
                                        </p:attrNameLst>
                                      </p:cBhvr>
                                      <p:to>
                                        <p:strVal val="visible"/>
                                      </p:to>
                                    </p:set>
                                    <p:animEffect transition="in" filter="fade">
                                      <p:cBhvr>
                                        <p:cTn id="55" dur="1000"/>
                                        <p:tgtEl>
                                          <p:spTgt spid="2">
                                            <p:txEl>
                                              <p:pRg st="11" end="11"/>
                                            </p:txEl>
                                          </p:spTgt>
                                        </p:tgtEl>
                                      </p:cBhvr>
                                    </p:animEffect>
                                    <p:anim calcmode="lin" valueType="num">
                                      <p:cBhvr>
                                        <p:cTn id="56" dur="1000" fill="hold"/>
                                        <p:tgtEl>
                                          <p:spTgt spid="2">
                                            <p:txEl>
                                              <p:pRg st="11" end="11"/>
                                            </p:txEl>
                                          </p:spTgt>
                                        </p:tgtEl>
                                        <p:attrNameLst>
                                          <p:attrName>ppt_x</p:attrName>
                                        </p:attrNameLst>
                                      </p:cBhvr>
                                      <p:tavLst>
                                        <p:tav tm="0">
                                          <p:val>
                                            <p:strVal val="#ppt_x"/>
                                          </p:val>
                                        </p:tav>
                                        <p:tav tm="100000">
                                          <p:val>
                                            <p:strVal val="#ppt_x"/>
                                          </p:val>
                                        </p:tav>
                                      </p:tavLst>
                                    </p:anim>
                                    <p:anim calcmode="lin" valueType="num">
                                      <p:cBhvr>
                                        <p:cTn id="57" dur="1000" fill="hold"/>
                                        <p:tgtEl>
                                          <p:spTgt spid="2">
                                            <p:txEl>
                                              <p:pRg st="11" end="11"/>
                                            </p:txEl>
                                          </p:spTgt>
                                        </p:tgtEl>
                                        <p:attrNameLst>
                                          <p:attrName>ppt_y</p:attrName>
                                        </p:attrNameLst>
                                      </p:cBhvr>
                                      <p:tavLst>
                                        <p:tav tm="0">
                                          <p:val>
                                            <p:strVal val="#ppt_y+.1"/>
                                          </p:val>
                                        </p:tav>
                                        <p:tav tm="100000">
                                          <p:val>
                                            <p:strVal val="#ppt_y"/>
                                          </p:val>
                                        </p:tav>
                                      </p:tavLst>
                                    </p:anim>
                                  </p:childTnLst>
                                </p:cTn>
                              </p:par>
                              <p:par>
                                <p:cTn id="58" presetID="42" presetClass="entr" presetSubtype="0" fill="hold" nodeType="withEffect">
                                  <p:stCondLst>
                                    <p:cond delay="0"/>
                                  </p:stCondLst>
                                  <p:childTnLst>
                                    <p:set>
                                      <p:cBhvr>
                                        <p:cTn id="59" dur="1" fill="hold">
                                          <p:stCondLst>
                                            <p:cond delay="0"/>
                                          </p:stCondLst>
                                        </p:cTn>
                                        <p:tgtEl>
                                          <p:spTgt spid="2">
                                            <p:txEl>
                                              <p:pRg st="12" end="12"/>
                                            </p:txEl>
                                          </p:spTgt>
                                        </p:tgtEl>
                                        <p:attrNameLst>
                                          <p:attrName>style.visibility</p:attrName>
                                        </p:attrNameLst>
                                      </p:cBhvr>
                                      <p:to>
                                        <p:strVal val="visible"/>
                                      </p:to>
                                    </p:set>
                                    <p:animEffect transition="in" filter="fade">
                                      <p:cBhvr>
                                        <p:cTn id="60" dur="1000"/>
                                        <p:tgtEl>
                                          <p:spTgt spid="2">
                                            <p:txEl>
                                              <p:pRg st="12" end="12"/>
                                            </p:txEl>
                                          </p:spTgt>
                                        </p:tgtEl>
                                      </p:cBhvr>
                                    </p:animEffect>
                                    <p:anim calcmode="lin" valueType="num">
                                      <p:cBhvr>
                                        <p:cTn id="61" dur="1000" fill="hold"/>
                                        <p:tgtEl>
                                          <p:spTgt spid="2">
                                            <p:txEl>
                                              <p:pRg st="12" end="12"/>
                                            </p:txEl>
                                          </p:spTgt>
                                        </p:tgtEl>
                                        <p:attrNameLst>
                                          <p:attrName>ppt_x</p:attrName>
                                        </p:attrNameLst>
                                      </p:cBhvr>
                                      <p:tavLst>
                                        <p:tav tm="0">
                                          <p:val>
                                            <p:strVal val="#ppt_x"/>
                                          </p:val>
                                        </p:tav>
                                        <p:tav tm="100000">
                                          <p:val>
                                            <p:strVal val="#ppt_x"/>
                                          </p:val>
                                        </p:tav>
                                      </p:tavLst>
                                    </p:anim>
                                    <p:anim calcmode="lin" valueType="num">
                                      <p:cBhvr>
                                        <p:cTn id="62" dur="1000" fill="hold"/>
                                        <p:tgtEl>
                                          <p:spTgt spid="2">
                                            <p:txEl>
                                              <p:pRg st="12" end="12"/>
                                            </p:txEl>
                                          </p:spTgt>
                                        </p:tgtEl>
                                        <p:attrNameLst>
                                          <p:attrName>ppt_y</p:attrName>
                                        </p:attrNameLst>
                                      </p:cBhvr>
                                      <p:tavLst>
                                        <p:tav tm="0">
                                          <p:val>
                                            <p:strVal val="#ppt_y+.1"/>
                                          </p:val>
                                        </p:tav>
                                        <p:tav tm="100000">
                                          <p:val>
                                            <p:strVal val="#ppt_y"/>
                                          </p:val>
                                        </p:tav>
                                      </p:tavLst>
                                    </p:anim>
                                  </p:childTnLst>
                                </p:cTn>
                              </p:par>
                              <p:par>
                                <p:cTn id="63" presetID="42" presetClass="entr" presetSubtype="0" fill="hold" nodeType="withEffect">
                                  <p:stCondLst>
                                    <p:cond delay="0"/>
                                  </p:stCondLst>
                                  <p:childTnLst>
                                    <p:set>
                                      <p:cBhvr>
                                        <p:cTn id="64" dur="1" fill="hold">
                                          <p:stCondLst>
                                            <p:cond delay="0"/>
                                          </p:stCondLst>
                                        </p:cTn>
                                        <p:tgtEl>
                                          <p:spTgt spid="2">
                                            <p:txEl>
                                              <p:pRg st="13" end="13"/>
                                            </p:txEl>
                                          </p:spTgt>
                                        </p:tgtEl>
                                        <p:attrNameLst>
                                          <p:attrName>style.visibility</p:attrName>
                                        </p:attrNameLst>
                                      </p:cBhvr>
                                      <p:to>
                                        <p:strVal val="visible"/>
                                      </p:to>
                                    </p:set>
                                    <p:animEffect transition="in" filter="fade">
                                      <p:cBhvr>
                                        <p:cTn id="65" dur="1000"/>
                                        <p:tgtEl>
                                          <p:spTgt spid="2">
                                            <p:txEl>
                                              <p:pRg st="13" end="13"/>
                                            </p:txEl>
                                          </p:spTgt>
                                        </p:tgtEl>
                                      </p:cBhvr>
                                    </p:animEffect>
                                    <p:anim calcmode="lin" valueType="num">
                                      <p:cBhvr>
                                        <p:cTn id="66" dur="1000" fill="hold"/>
                                        <p:tgtEl>
                                          <p:spTgt spid="2">
                                            <p:txEl>
                                              <p:pRg st="13" end="13"/>
                                            </p:txEl>
                                          </p:spTgt>
                                        </p:tgtEl>
                                        <p:attrNameLst>
                                          <p:attrName>ppt_x</p:attrName>
                                        </p:attrNameLst>
                                      </p:cBhvr>
                                      <p:tavLst>
                                        <p:tav tm="0">
                                          <p:val>
                                            <p:strVal val="#ppt_x"/>
                                          </p:val>
                                        </p:tav>
                                        <p:tav tm="100000">
                                          <p:val>
                                            <p:strVal val="#ppt_x"/>
                                          </p:val>
                                        </p:tav>
                                      </p:tavLst>
                                    </p:anim>
                                    <p:anim calcmode="lin" valueType="num">
                                      <p:cBhvr>
                                        <p:cTn id="67" dur="1000" fill="hold"/>
                                        <p:tgtEl>
                                          <p:spTgt spid="2">
                                            <p:txEl>
                                              <p:pRg st="13" end="13"/>
                                            </p:txEl>
                                          </p:spTgt>
                                        </p:tgtEl>
                                        <p:attrNameLst>
                                          <p:attrName>ppt_y</p:attrName>
                                        </p:attrNameLst>
                                      </p:cBhvr>
                                      <p:tavLst>
                                        <p:tav tm="0">
                                          <p:val>
                                            <p:strVal val="#ppt_y+.1"/>
                                          </p:val>
                                        </p:tav>
                                        <p:tav tm="100000">
                                          <p:val>
                                            <p:strVal val="#ppt_y"/>
                                          </p:val>
                                        </p:tav>
                                      </p:tavLst>
                                    </p:anim>
                                  </p:childTnLst>
                                </p:cTn>
                              </p:par>
                              <p:par>
                                <p:cTn id="68" presetID="42" presetClass="entr" presetSubtype="0" fill="hold" nodeType="withEffect">
                                  <p:stCondLst>
                                    <p:cond delay="0"/>
                                  </p:stCondLst>
                                  <p:childTnLst>
                                    <p:set>
                                      <p:cBhvr>
                                        <p:cTn id="69" dur="1" fill="hold">
                                          <p:stCondLst>
                                            <p:cond delay="0"/>
                                          </p:stCondLst>
                                        </p:cTn>
                                        <p:tgtEl>
                                          <p:spTgt spid="2">
                                            <p:txEl>
                                              <p:pRg st="15" end="15"/>
                                            </p:txEl>
                                          </p:spTgt>
                                        </p:tgtEl>
                                        <p:attrNameLst>
                                          <p:attrName>style.visibility</p:attrName>
                                        </p:attrNameLst>
                                      </p:cBhvr>
                                      <p:to>
                                        <p:strVal val="visible"/>
                                      </p:to>
                                    </p:set>
                                    <p:animEffect transition="in" filter="fade">
                                      <p:cBhvr>
                                        <p:cTn id="70" dur="1000"/>
                                        <p:tgtEl>
                                          <p:spTgt spid="2">
                                            <p:txEl>
                                              <p:pRg st="15" end="15"/>
                                            </p:txEl>
                                          </p:spTgt>
                                        </p:tgtEl>
                                      </p:cBhvr>
                                    </p:animEffect>
                                    <p:anim calcmode="lin" valueType="num">
                                      <p:cBhvr>
                                        <p:cTn id="71" dur="1000" fill="hold"/>
                                        <p:tgtEl>
                                          <p:spTgt spid="2">
                                            <p:txEl>
                                              <p:pRg st="15" end="15"/>
                                            </p:txEl>
                                          </p:spTgt>
                                        </p:tgtEl>
                                        <p:attrNameLst>
                                          <p:attrName>ppt_x</p:attrName>
                                        </p:attrNameLst>
                                      </p:cBhvr>
                                      <p:tavLst>
                                        <p:tav tm="0">
                                          <p:val>
                                            <p:strVal val="#ppt_x"/>
                                          </p:val>
                                        </p:tav>
                                        <p:tav tm="100000">
                                          <p:val>
                                            <p:strVal val="#ppt_x"/>
                                          </p:val>
                                        </p:tav>
                                      </p:tavLst>
                                    </p:anim>
                                    <p:anim calcmode="lin" valueType="num">
                                      <p:cBhvr>
                                        <p:cTn id="72" dur="1000" fill="hold"/>
                                        <p:tgtEl>
                                          <p:spTgt spid="2">
                                            <p:txEl>
                                              <p:pRg st="15" end="15"/>
                                            </p:txEl>
                                          </p:spTgt>
                                        </p:tgtEl>
                                        <p:attrNameLst>
                                          <p:attrName>ppt_y</p:attrName>
                                        </p:attrNameLst>
                                      </p:cBhvr>
                                      <p:tavLst>
                                        <p:tav tm="0">
                                          <p:val>
                                            <p:strVal val="#ppt_y+.1"/>
                                          </p:val>
                                        </p:tav>
                                        <p:tav tm="100000">
                                          <p:val>
                                            <p:strVal val="#ppt_y"/>
                                          </p:val>
                                        </p:tav>
                                      </p:tavLst>
                                    </p:anim>
                                  </p:childTnLst>
                                </p:cTn>
                              </p:par>
                              <p:par>
                                <p:cTn id="73" presetID="42" presetClass="entr" presetSubtype="0" fill="hold" nodeType="withEffect">
                                  <p:stCondLst>
                                    <p:cond delay="0"/>
                                  </p:stCondLst>
                                  <p:childTnLst>
                                    <p:set>
                                      <p:cBhvr>
                                        <p:cTn id="74" dur="1" fill="hold">
                                          <p:stCondLst>
                                            <p:cond delay="0"/>
                                          </p:stCondLst>
                                        </p:cTn>
                                        <p:tgtEl>
                                          <p:spTgt spid="2">
                                            <p:txEl>
                                              <p:pRg st="16" end="16"/>
                                            </p:txEl>
                                          </p:spTgt>
                                        </p:tgtEl>
                                        <p:attrNameLst>
                                          <p:attrName>style.visibility</p:attrName>
                                        </p:attrNameLst>
                                      </p:cBhvr>
                                      <p:to>
                                        <p:strVal val="visible"/>
                                      </p:to>
                                    </p:set>
                                    <p:animEffect transition="in" filter="fade">
                                      <p:cBhvr>
                                        <p:cTn id="75" dur="1000"/>
                                        <p:tgtEl>
                                          <p:spTgt spid="2">
                                            <p:txEl>
                                              <p:pRg st="16" end="16"/>
                                            </p:txEl>
                                          </p:spTgt>
                                        </p:tgtEl>
                                      </p:cBhvr>
                                    </p:animEffect>
                                    <p:anim calcmode="lin" valueType="num">
                                      <p:cBhvr>
                                        <p:cTn id="76" dur="1000" fill="hold"/>
                                        <p:tgtEl>
                                          <p:spTgt spid="2">
                                            <p:txEl>
                                              <p:pRg st="16" end="16"/>
                                            </p:txEl>
                                          </p:spTgt>
                                        </p:tgtEl>
                                        <p:attrNameLst>
                                          <p:attrName>ppt_x</p:attrName>
                                        </p:attrNameLst>
                                      </p:cBhvr>
                                      <p:tavLst>
                                        <p:tav tm="0">
                                          <p:val>
                                            <p:strVal val="#ppt_x"/>
                                          </p:val>
                                        </p:tav>
                                        <p:tav tm="100000">
                                          <p:val>
                                            <p:strVal val="#ppt_x"/>
                                          </p:val>
                                        </p:tav>
                                      </p:tavLst>
                                    </p:anim>
                                    <p:anim calcmode="lin" valueType="num">
                                      <p:cBhvr>
                                        <p:cTn id="77" dur="1000" fill="hold"/>
                                        <p:tgtEl>
                                          <p:spTgt spid="2">
                                            <p:txEl>
                                              <p:pRg st="16" end="1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2184039" y="476672"/>
            <a:ext cx="5976664" cy="1008112"/>
          </a:xfrm>
          <a:prstGeom prst="roundRect">
            <a:avLst/>
          </a:prstGeom>
        </p:spPr>
        <p:style>
          <a:lnRef idx="2">
            <a:schemeClr val="accent1">
              <a:shade val="50000"/>
            </a:schemeClr>
          </a:lnRef>
          <a:fillRef idx="1002">
            <a:schemeClr val="lt2"/>
          </a:fillRef>
          <a:effectRef idx="0">
            <a:schemeClr val="accent1"/>
          </a:effectRef>
          <a:fontRef idx="minor">
            <a:schemeClr val="lt1"/>
          </a:fontRef>
        </p:style>
        <p:txBody>
          <a:bodyPr rtlCol="1" anchor="ctr"/>
          <a:lstStyle/>
          <a:p>
            <a:pPr algn="ctr"/>
            <a:r>
              <a:rPr lang="ar-SA" sz="2400" b="1" dirty="0" smtClean="0">
                <a:solidFill>
                  <a:schemeClr val="tx1"/>
                </a:solidFill>
              </a:rPr>
              <a:t>انواع التقويم في التربية الخاصة</a:t>
            </a:r>
            <a:endParaRPr lang="ar-SA" sz="2400" b="1" dirty="0">
              <a:solidFill>
                <a:schemeClr val="tx1"/>
              </a:solidFill>
            </a:endParaRPr>
          </a:p>
        </p:txBody>
      </p:sp>
      <p:graphicFrame>
        <p:nvGraphicFramePr>
          <p:cNvPr id="3" name="رسم تخطيطي 2"/>
          <p:cNvGraphicFramePr/>
          <p:nvPr>
            <p:extLst>
              <p:ext uri="{D42A27DB-BD31-4B8C-83A1-F6EECF244321}">
                <p14:modId xmlns:p14="http://schemas.microsoft.com/office/powerpoint/2010/main" val="2134386150"/>
              </p:ext>
            </p:extLst>
          </p:nvPr>
        </p:nvGraphicFramePr>
        <p:xfrm>
          <a:off x="2031596" y="2060848"/>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31054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Graphic spid="3" grpId="0">
        <p:bldAsOne/>
      </p:bldGraphic>
    </p:bld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2246818" y="116632"/>
            <a:ext cx="5400600" cy="720080"/>
          </a:xfrm>
          <a:prstGeom prst="roundRect">
            <a:avLst/>
          </a:prstGeom>
        </p:spPr>
        <p:style>
          <a:lnRef idx="1">
            <a:schemeClr val="accent2"/>
          </a:lnRef>
          <a:fillRef idx="1003">
            <a:schemeClr val="dk2"/>
          </a:fillRef>
          <a:effectRef idx="1">
            <a:schemeClr val="accent2"/>
          </a:effectRef>
          <a:fontRef idx="minor">
            <a:schemeClr val="dk1"/>
          </a:fontRef>
        </p:style>
        <p:txBody>
          <a:bodyPr rtlCol="1" anchor="ctr"/>
          <a:lstStyle/>
          <a:p>
            <a:pPr algn="ctr"/>
            <a:r>
              <a:rPr lang="ar-SA" sz="2400" b="1" dirty="0" smtClean="0">
                <a:solidFill>
                  <a:schemeClr val="bg1"/>
                </a:solidFill>
              </a:rPr>
              <a:t>ثانياً : تقييم القدرات العقلية لدى الصم</a:t>
            </a:r>
            <a:endParaRPr lang="ar-SA" sz="2400" b="1" dirty="0">
              <a:solidFill>
                <a:schemeClr val="bg1"/>
              </a:solidFill>
            </a:endParaRPr>
          </a:p>
        </p:txBody>
      </p:sp>
      <p:sp>
        <p:nvSpPr>
          <p:cNvPr id="3" name="مستطيل مستدير الزوايا 2"/>
          <p:cNvSpPr/>
          <p:nvPr/>
        </p:nvSpPr>
        <p:spPr>
          <a:xfrm>
            <a:off x="1331640" y="1124744"/>
            <a:ext cx="7344816" cy="5400600"/>
          </a:xfrm>
          <a:prstGeom prst="roundRect">
            <a:avLst/>
          </a:prstGeom>
        </p:spPr>
        <p:style>
          <a:lnRef idx="2">
            <a:schemeClr val="accent1"/>
          </a:lnRef>
          <a:fillRef idx="1003">
            <a:schemeClr val="lt2"/>
          </a:fillRef>
          <a:effectRef idx="0">
            <a:schemeClr val="accent1"/>
          </a:effectRef>
          <a:fontRef idx="minor">
            <a:schemeClr val="dk1"/>
          </a:fontRef>
        </p:style>
        <p:txBody>
          <a:bodyPr rtlCol="1" anchor="ctr"/>
          <a:lstStyle/>
          <a:p>
            <a:pPr marL="457200" indent="-457200" algn="just">
              <a:buFont typeface="Arial" pitchFamily="34" charset="0"/>
              <a:buChar char="•"/>
            </a:pPr>
            <a:r>
              <a:rPr lang="ar-SA" sz="2400" dirty="0" smtClean="0">
                <a:solidFill>
                  <a:schemeClr val="tx1"/>
                </a:solidFill>
              </a:rPr>
              <a:t>الاطفال ذوي الاعاقة السمعية لا يعانون من قصور في الذكاء.</a:t>
            </a:r>
          </a:p>
          <a:p>
            <a:pPr marL="457200" indent="-457200" algn="just">
              <a:buFont typeface="Arial" pitchFamily="34" charset="0"/>
              <a:buChar char="•"/>
            </a:pPr>
            <a:r>
              <a:rPr lang="ar-SA" sz="2400" dirty="0" smtClean="0">
                <a:solidFill>
                  <a:schemeClr val="tx1"/>
                </a:solidFill>
              </a:rPr>
              <a:t>لا توجد أدلة على ان نموهم المعرفي مختلف عن الافراد الاخرين.</a:t>
            </a:r>
          </a:p>
          <a:p>
            <a:pPr marL="457200" indent="-457200" algn="just">
              <a:buFont typeface="Arial" pitchFamily="34" charset="0"/>
              <a:buChar char="•"/>
            </a:pPr>
            <a:r>
              <a:rPr lang="ar-SA" sz="2400" dirty="0" smtClean="0">
                <a:solidFill>
                  <a:schemeClr val="tx1"/>
                </a:solidFill>
              </a:rPr>
              <a:t>يقومون بوظائفهم المعرفية ضمن معاملات الذكاء العادية.</a:t>
            </a:r>
          </a:p>
          <a:p>
            <a:pPr marL="457200" indent="-457200" algn="just">
              <a:buFont typeface="Arial" pitchFamily="34" charset="0"/>
              <a:buChar char="•"/>
            </a:pPr>
            <a:r>
              <a:rPr lang="ar-SA" sz="2400" dirty="0" smtClean="0">
                <a:solidFill>
                  <a:schemeClr val="tx1"/>
                </a:solidFill>
              </a:rPr>
              <a:t>يظهرون نفس التباين في امتلاك القدرات العقلية كما هو موجود لدى الاطفال الاخرين .</a:t>
            </a:r>
          </a:p>
          <a:p>
            <a:pPr marL="457200" indent="-457200" algn="just">
              <a:buFont typeface="Arial" pitchFamily="34" charset="0"/>
              <a:buChar char="•"/>
            </a:pPr>
            <a:r>
              <a:rPr lang="ar-SA" sz="2400" dirty="0" smtClean="0">
                <a:solidFill>
                  <a:schemeClr val="tx1"/>
                </a:solidFill>
              </a:rPr>
              <a:t>يمكن عزو ضعف النمو العقلي لديهم إلى محدودية الخبرات المادية والاجتماعية واللغوية .</a:t>
            </a:r>
          </a:p>
          <a:p>
            <a:pPr marL="457200" indent="-457200" algn="just">
              <a:buFont typeface="Arial" pitchFamily="34" charset="0"/>
              <a:buChar char="•"/>
            </a:pPr>
            <a:r>
              <a:rPr lang="ar-SA" sz="2400" dirty="0" smtClean="0">
                <a:solidFill>
                  <a:schemeClr val="tx1"/>
                </a:solidFill>
              </a:rPr>
              <a:t>كشفت معظم الدراسات الى انه ينبغي اكسابهم خبرات لغوية اكبر وانهم إذا اكتسبوا هذه الخبرات فإنهم سوف يكشفون عن فاعلية ذهنية جيدة.</a:t>
            </a:r>
          </a:p>
          <a:p>
            <a:pPr algn="ctr"/>
            <a:r>
              <a:rPr lang="ar-SA" sz="2400" b="1" u="sng" dirty="0" smtClean="0">
                <a:solidFill>
                  <a:schemeClr val="bg1"/>
                </a:solidFill>
              </a:rPr>
              <a:t>اختبار </a:t>
            </a:r>
            <a:r>
              <a:rPr lang="ar-SA" sz="2400" b="1" u="sng" dirty="0" err="1" smtClean="0">
                <a:solidFill>
                  <a:schemeClr val="bg1"/>
                </a:solidFill>
              </a:rPr>
              <a:t>هيسكي</a:t>
            </a:r>
            <a:r>
              <a:rPr lang="ar-SA" sz="2400" b="1" u="sng" dirty="0" smtClean="0">
                <a:solidFill>
                  <a:schemeClr val="bg1"/>
                </a:solidFill>
              </a:rPr>
              <a:t>-نبراسكا للاستعداد للتعلم.</a:t>
            </a:r>
          </a:p>
          <a:p>
            <a:pPr algn="ctr"/>
            <a:r>
              <a:rPr lang="ar-SA" sz="2400" b="1" u="sng" dirty="0" smtClean="0">
                <a:solidFill>
                  <a:schemeClr val="bg1"/>
                </a:solidFill>
              </a:rPr>
              <a:t>مقياس </a:t>
            </a:r>
            <a:r>
              <a:rPr lang="ar-SA" sz="2400" b="1" u="sng" dirty="0" err="1" smtClean="0">
                <a:solidFill>
                  <a:schemeClr val="bg1"/>
                </a:solidFill>
              </a:rPr>
              <a:t>جودانف</a:t>
            </a:r>
            <a:r>
              <a:rPr lang="ar-SA" sz="2400" b="1" u="sng" dirty="0" smtClean="0">
                <a:solidFill>
                  <a:schemeClr val="bg1"/>
                </a:solidFill>
              </a:rPr>
              <a:t> – هاريس للرسم.</a:t>
            </a:r>
          </a:p>
          <a:p>
            <a:pPr marL="457200" indent="-457200" algn="just">
              <a:buFont typeface="Arial" pitchFamily="34" charset="0"/>
              <a:buChar char="•"/>
            </a:pPr>
            <a:endParaRPr lang="ar-SA" sz="2400" dirty="0" smtClean="0">
              <a:solidFill>
                <a:schemeClr val="tx1"/>
              </a:solidFill>
            </a:endParaRPr>
          </a:p>
        </p:txBody>
      </p:sp>
    </p:spTree>
    <p:extLst>
      <p:ext uri="{BB962C8B-B14F-4D97-AF65-F5344CB8AC3E}">
        <p14:creationId xmlns:p14="http://schemas.microsoft.com/office/powerpoint/2010/main" val="3501043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2246818" y="116632"/>
            <a:ext cx="5400600" cy="720080"/>
          </a:xfrm>
          <a:prstGeom prst="roundRect">
            <a:avLst/>
          </a:prstGeom>
        </p:spPr>
        <p:style>
          <a:lnRef idx="1">
            <a:schemeClr val="accent2"/>
          </a:lnRef>
          <a:fillRef idx="1003">
            <a:schemeClr val="dk2"/>
          </a:fillRef>
          <a:effectRef idx="1">
            <a:schemeClr val="accent2"/>
          </a:effectRef>
          <a:fontRef idx="minor">
            <a:schemeClr val="dk1"/>
          </a:fontRef>
        </p:style>
        <p:txBody>
          <a:bodyPr rtlCol="1" anchor="ctr"/>
          <a:lstStyle/>
          <a:p>
            <a:pPr algn="ctr"/>
            <a:r>
              <a:rPr lang="ar-SA" sz="2400" b="1" dirty="0" smtClean="0">
                <a:solidFill>
                  <a:schemeClr val="bg1"/>
                </a:solidFill>
              </a:rPr>
              <a:t>ثالثاً : التقييم النفسي للصم</a:t>
            </a:r>
            <a:endParaRPr lang="ar-SA" sz="2400" b="1" dirty="0">
              <a:solidFill>
                <a:schemeClr val="bg1"/>
              </a:solidFill>
            </a:endParaRPr>
          </a:p>
        </p:txBody>
      </p:sp>
      <p:sp>
        <p:nvSpPr>
          <p:cNvPr id="3" name="مستطيل مستدير الزوايا 2"/>
          <p:cNvSpPr/>
          <p:nvPr/>
        </p:nvSpPr>
        <p:spPr>
          <a:xfrm>
            <a:off x="1331640" y="836712"/>
            <a:ext cx="7344816" cy="5688632"/>
          </a:xfrm>
          <a:prstGeom prst="roundRect">
            <a:avLst/>
          </a:prstGeom>
        </p:spPr>
        <p:style>
          <a:lnRef idx="2">
            <a:schemeClr val="accent1"/>
          </a:lnRef>
          <a:fillRef idx="1003">
            <a:schemeClr val="lt2"/>
          </a:fillRef>
          <a:effectRef idx="0">
            <a:schemeClr val="accent1"/>
          </a:effectRef>
          <a:fontRef idx="minor">
            <a:schemeClr val="dk1"/>
          </a:fontRef>
        </p:style>
        <p:txBody>
          <a:bodyPr rtlCol="1" anchor="ctr"/>
          <a:lstStyle/>
          <a:p>
            <a:pPr algn="just"/>
            <a:endParaRPr lang="ar-SA" sz="2400" dirty="0">
              <a:solidFill>
                <a:schemeClr val="tx1"/>
              </a:solidFill>
            </a:endParaRPr>
          </a:p>
          <a:p>
            <a:pPr marL="457200" indent="-457200" algn="just">
              <a:buFont typeface="Arial" pitchFamily="34" charset="0"/>
              <a:buChar char="•"/>
            </a:pPr>
            <a:endParaRPr lang="ar-SA" sz="2400" dirty="0" smtClean="0">
              <a:solidFill>
                <a:schemeClr val="tx1"/>
              </a:solidFill>
            </a:endParaRPr>
          </a:p>
          <a:p>
            <a:pPr marL="457200" indent="-457200" algn="just">
              <a:buFont typeface="Arial" pitchFamily="34" charset="0"/>
              <a:buChar char="•"/>
            </a:pPr>
            <a:r>
              <a:rPr lang="ar-SA" sz="2400" dirty="0">
                <a:solidFill>
                  <a:schemeClr val="tx1"/>
                </a:solidFill>
              </a:rPr>
              <a:t>ا</a:t>
            </a:r>
            <a:r>
              <a:rPr lang="ar-SA" sz="2400" dirty="0" smtClean="0">
                <a:solidFill>
                  <a:schemeClr val="tx1"/>
                </a:solidFill>
              </a:rPr>
              <a:t>ظهرت الدراسات انهم يعانون من عد الثبات الانفعالي والى سوء التوافق الاجتماعي والعصابية.</a:t>
            </a:r>
          </a:p>
          <a:p>
            <a:pPr marL="457200" indent="-457200" algn="just">
              <a:buFont typeface="Arial" pitchFamily="34" charset="0"/>
              <a:buChar char="•"/>
            </a:pPr>
            <a:r>
              <a:rPr lang="ar-SA" sz="2400" dirty="0" smtClean="0">
                <a:solidFill>
                  <a:schemeClr val="tx1"/>
                </a:solidFill>
              </a:rPr>
              <a:t>يميلون الى الانطواء واقل حباً للسيطرة .</a:t>
            </a:r>
          </a:p>
          <a:p>
            <a:pPr marL="457200" indent="-457200" algn="just">
              <a:buFont typeface="Arial" pitchFamily="34" charset="0"/>
              <a:buChar char="•"/>
            </a:pPr>
            <a:r>
              <a:rPr lang="ar-SA" sz="2400" dirty="0" smtClean="0">
                <a:solidFill>
                  <a:schemeClr val="tx1"/>
                </a:solidFill>
              </a:rPr>
              <a:t>يعانون من مشكلات انفعالية أكثر من اقرانهم السامعين .</a:t>
            </a:r>
          </a:p>
          <a:p>
            <a:pPr marL="457200" indent="-457200" algn="just">
              <a:buFont typeface="Arial" pitchFamily="34" charset="0"/>
              <a:buChar char="•"/>
            </a:pPr>
            <a:r>
              <a:rPr lang="ar-SA" sz="2400" dirty="0" smtClean="0">
                <a:solidFill>
                  <a:schemeClr val="tx1"/>
                </a:solidFill>
              </a:rPr>
              <a:t>الشعور بالعجز والارتباك والاكتئاب والعزلة والانسحاب كلها تميز استجابات الاطفال المصابين بفقدان سمعي شديد.</a:t>
            </a:r>
          </a:p>
          <a:p>
            <a:pPr marL="457200" indent="-457200" algn="just">
              <a:buFont typeface="Arial" pitchFamily="34" charset="0"/>
              <a:buChar char="•"/>
            </a:pPr>
            <a:r>
              <a:rPr lang="ar-SA" sz="2400" dirty="0" smtClean="0">
                <a:solidFill>
                  <a:schemeClr val="tx1"/>
                </a:solidFill>
              </a:rPr>
              <a:t>تدني تقدير الذات يؤدي بالشخص ذوي الاعاقة السمعية إلى افتراض </a:t>
            </a:r>
            <a:r>
              <a:rPr lang="ar-SA" sz="2400" dirty="0" err="1" smtClean="0">
                <a:solidFill>
                  <a:schemeClr val="tx1"/>
                </a:solidFill>
              </a:rPr>
              <a:t>مؤاده</a:t>
            </a:r>
            <a:r>
              <a:rPr lang="ar-SA" sz="2400" dirty="0" smtClean="0">
                <a:solidFill>
                  <a:schemeClr val="tx1"/>
                </a:solidFill>
              </a:rPr>
              <a:t> ان الاخرين لديهم افكار ومشاعر لا وجود لها في الحقيقة .</a:t>
            </a:r>
          </a:p>
          <a:p>
            <a:pPr marL="457200" indent="-457200" algn="just">
              <a:buFont typeface="Arial" pitchFamily="34" charset="0"/>
              <a:buChar char="•"/>
            </a:pPr>
            <a:r>
              <a:rPr lang="ar-SA" sz="2400" dirty="0" smtClean="0">
                <a:solidFill>
                  <a:schemeClr val="tx1"/>
                </a:solidFill>
              </a:rPr>
              <a:t>وتعود مشاكل النمو الانفعالي الى افتقاد ذوي الاعاقة السمعية التواصل اللغوي مع الاخرين .</a:t>
            </a:r>
          </a:p>
          <a:p>
            <a:pPr algn="ctr"/>
            <a:r>
              <a:rPr lang="ar-SA" sz="2400" b="1" u="sng" dirty="0" smtClean="0">
                <a:solidFill>
                  <a:schemeClr val="bg1"/>
                </a:solidFill>
              </a:rPr>
              <a:t>مقياس تقدير المعلم للسلوك العدواني لدى ذوي الاعاقة السمعية</a:t>
            </a:r>
          </a:p>
          <a:p>
            <a:pPr algn="ctr"/>
            <a:r>
              <a:rPr lang="ar-SA" sz="2400" b="1" u="sng" dirty="0" smtClean="0">
                <a:solidFill>
                  <a:schemeClr val="bg1"/>
                </a:solidFill>
              </a:rPr>
              <a:t>قائمة المشكلات السلوكية لدى المعوقين سمعياً </a:t>
            </a:r>
          </a:p>
          <a:p>
            <a:pPr marL="457200" indent="-457200" algn="just">
              <a:buFont typeface="Arial" pitchFamily="34" charset="0"/>
              <a:buChar char="•"/>
            </a:pPr>
            <a:endParaRPr lang="ar-SA" sz="2400" dirty="0" smtClean="0">
              <a:solidFill>
                <a:schemeClr val="tx1"/>
              </a:solidFill>
            </a:endParaRPr>
          </a:p>
          <a:p>
            <a:pPr marL="457200" indent="-457200" algn="just">
              <a:buFont typeface="Arial" pitchFamily="34" charset="0"/>
              <a:buChar char="•"/>
            </a:pPr>
            <a:endParaRPr lang="ar-SA" sz="2400" dirty="0" smtClean="0">
              <a:solidFill>
                <a:schemeClr val="tx1"/>
              </a:solidFill>
            </a:endParaRPr>
          </a:p>
          <a:p>
            <a:pPr marL="457200" indent="-457200" algn="just">
              <a:buFont typeface="Arial" pitchFamily="34" charset="0"/>
              <a:buChar char="•"/>
            </a:pPr>
            <a:endParaRPr lang="ar-SA" sz="2400" dirty="0" smtClean="0">
              <a:solidFill>
                <a:schemeClr val="tx1"/>
              </a:solidFill>
            </a:endParaRPr>
          </a:p>
        </p:txBody>
      </p:sp>
    </p:spTree>
    <p:extLst>
      <p:ext uri="{BB962C8B-B14F-4D97-AF65-F5344CB8AC3E}">
        <p14:creationId xmlns:p14="http://schemas.microsoft.com/office/powerpoint/2010/main" val="156994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2246818" y="116632"/>
            <a:ext cx="5400600" cy="720080"/>
          </a:xfrm>
          <a:prstGeom prst="roundRect">
            <a:avLst/>
          </a:prstGeom>
        </p:spPr>
        <p:style>
          <a:lnRef idx="1">
            <a:schemeClr val="accent2"/>
          </a:lnRef>
          <a:fillRef idx="1003">
            <a:schemeClr val="dk2"/>
          </a:fillRef>
          <a:effectRef idx="1">
            <a:schemeClr val="accent2"/>
          </a:effectRef>
          <a:fontRef idx="minor">
            <a:schemeClr val="dk1"/>
          </a:fontRef>
        </p:style>
        <p:txBody>
          <a:bodyPr rtlCol="1" anchor="ctr"/>
          <a:lstStyle/>
          <a:p>
            <a:pPr algn="ctr"/>
            <a:r>
              <a:rPr lang="ar-SA" sz="2400" b="1" dirty="0" smtClean="0">
                <a:solidFill>
                  <a:schemeClr val="bg1"/>
                </a:solidFill>
              </a:rPr>
              <a:t>رابعاً : التقييم الاجتماعي للصم</a:t>
            </a:r>
            <a:endParaRPr lang="ar-SA" sz="2400" b="1" dirty="0">
              <a:solidFill>
                <a:schemeClr val="bg1"/>
              </a:solidFill>
            </a:endParaRPr>
          </a:p>
        </p:txBody>
      </p:sp>
      <p:sp>
        <p:nvSpPr>
          <p:cNvPr id="3" name="مستطيل مستدير الزوايا 2"/>
          <p:cNvSpPr/>
          <p:nvPr/>
        </p:nvSpPr>
        <p:spPr>
          <a:xfrm>
            <a:off x="1331640" y="1124744"/>
            <a:ext cx="7344816" cy="5400600"/>
          </a:xfrm>
          <a:prstGeom prst="roundRect">
            <a:avLst/>
          </a:prstGeom>
        </p:spPr>
        <p:style>
          <a:lnRef idx="2">
            <a:schemeClr val="accent1"/>
          </a:lnRef>
          <a:fillRef idx="1003">
            <a:schemeClr val="lt2"/>
          </a:fillRef>
          <a:effectRef idx="0">
            <a:schemeClr val="accent1"/>
          </a:effectRef>
          <a:fontRef idx="minor">
            <a:schemeClr val="dk1"/>
          </a:fontRef>
        </p:style>
        <p:txBody>
          <a:bodyPr rtlCol="1" anchor="ctr"/>
          <a:lstStyle/>
          <a:p>
            <a:pPr marL="457200" indent="-457200" algn="just">
              <a:buFont typeface="Arial" pitchFamily="34" charset="0"/>
              <a:buChar char="•"/>
            </a:pPr>
            <a:r>
              <a:rPr lang="ar-SA" sz="2400" dirty="0" smtClean="0">
                <a:solidFill>
                  <a:schemeClr val="tx1"/>
                </a:solidFill>
              </a:rPr>
              <a:t>افتقار الشخص ذي الاعاقة السمعية إلى القدرة على التواصل الاجتماعي مع الاخرين قد تقود إلى عدم النضج الاجتماعي والاعتمادية.</a:t>
            </a:r>
          </a:p>
          <a:p>
            <a:pPr marL="457200" indent="-457200" algn="just">
              <a:buFont typeface="Arial" pitchFamily="34" charset="0"/>
              <a:buChar char="•"/>
            </a:pPr>
            <a:r>
              <a:rPr lang="ar-SA" sz="2400" dirty="0" smtClean="0">
                <a:solidFill>
                  <a:schemeClr val="tx1"/>
                </a:solidFill>
              </a:rPr>
              <a:t>وجد مايكل بست ان حوالي 10% من اطفال الاعاقة السمعية أقل اندماجاً من الناحية الاجتماعية في حال مقارنتهم بالعاديين .</a:t>
            </a:r>
          </a:p>
          <a:p>
            <a:pPr marL="457200" indent="-457200" algn="just">
              <a:buFont typeface="Arial" pitchFamily="34" charset="0"/>
              <a:buChar char="•"/>
            </a:pPr>
            <a:r>
              <a:rPr lang="ar-SA" sz="2400" dirty="0" smtClean="0">
                <a:solidFill>
                  <a:schemeClr val="tx1"/>
                </a:solidFill>
              </a:rPr>
              <a:t>يتجاهلون مشاعر الاخرين ويسيئون فهم تصرفاتهم ويظهرون درجة عالية من التمركز حول الذات .</a:t>
            </a:r>
          </a:p>
          <a:p>
            <a:pPr marL="457200" indent="-457200" algn="just">
              <a:buFont typeface="Arial" pitchFamily="34" charset="0"/>
              <a:buChar char="•"/>
            </a:pPr>
            <a:endParaRPr lang="ar-SA" sz="2400" b="1" u="sng" dirty="0">
              <a:solidFill>
                <a:schemeClr val="tx1"/>
              </a:solidFill>
            </a:endParaRPr>
          </a:p>
          <a:p>
            <a:pPr algn="ctr"/>
            <a:r>
              <a:rPr lang="ar-SA" sz="2400" b="1" u="sng" dirty="0" smtClean="0">
                <a:solidFill>
                  <a:schemeClr val="bg1"/>
                </a:solidFill>
              </a:rPr>
              <a:t>مقايس </a:t>
            </a:r>
            <a:r>
              <a:rPr lang="ar-SA" sz="2400" b="1" u="sng" dirty="0" err="1" smtClean="0">
                <a:solidFill>
                  <a:schemeClr val="bg1"/>
                </a:solidFill>
              </a:rPr>
              <a:t>فاينلاند</a:t>
            </a:r>
            <a:r>
              <a:rPr lang="ar-SA" sz="2400" b="1" u="sng" dirty="0" smtClean="0">
                <a:solidFill>
                  <a:schemeClr val="bg1"/>
                </a:solidFill>
              </a:rPr>
              <a:t> للسلوك التكيفي</a:t>
            </a:r>
          </a:p>
          <a:p>
            <a:pPr algn="ctr"/>
            <a:r>
              <a:rPr lang="ar-SA" sz="2400" b="1" u="sng" dirty="0" smtClean="0">
                <a:solidFill>
                  <a:schemeClr val="bg1"/>
                </a:solidFill>
              </a:rPr>
              <a:t>مقياس السلوك التكيفي للأطفال </a:t>
            </a:r>
          </a:p>
          <a:p>
            <a:pPr marL="457200" indent="-457200" algn="just">
              <a:buFont typeface="Arial" pitchFamily="34" charset="0"/>
              <a:buChar char="•"/>
            </a:pPr>
            <a:endParaRPr lang="ar-SA" sz="2400" dirty="0" smtClean="0">
              <a:solidFill>
                <a:schemeClr val="tx1"/>
              </a:solidFill>
            </a:endParaRPr>
          </a:p>
        </p:txBody>
      </p:sp>
    </p:spTree>
    <p:extLst>
      <p:ext uri="{BB962C8B-B14F-4D97-AF65-F5344CB8AC3E}">
        <p14:creationId xmlns:p14="http://schemas.microsoft.com/office/powerpoint/2010/main" val="1272758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1394070" y="2532878"/>
            <a:ext cx="7344816" cy="1077218"/>
          </a:xfrm>
          <a:prstGeom prst="rect">
            <a:avLst/>
          </a:prstGeom>
          <a:noFill/>
        </p:spPr>
        <p:txBody>
          <a:bodyPr wrap="square" rtlCol="1">
            <a:spAutoFit/>
          </a:bodyPr>
          <a:lstStyle/>
          <a:p>
            <a:pPr algn="ctr"/>
            <a:r>
              <a:rPr lang="ar-SA" sz="3200" b="1" u="sng" dirty="0" smtClean="0">
                <a:solidFill>
                  <a:schemeClr val="bg2">
                    <a:lumMod val="75000"/>
                  </a:schemeClr>
                </a:solidFill>
                <a:latin typeface="Traditional Arabic" pitchFamily="18" charset="-78"/>
                <a:cs typeface="Traditional Arabic" pitchFamily="18" charset="-78"/>
              </a:rPr>
              <a:t>المحاضرة التاسعة </a:t>
            </a:r>
          </a:p>
          <a:p>
            <a:pPr algn="ctr"/>
            <a:r>
              <a:rPr lang="ar-SA" sz="3200" dirty="0" smtClean="0">
                <a:latin typeface="Traditional Arabic" pitchFamily="18" charset="-78"/>
                <a:cs typeface="Traditional Arabic" pitchFamily="18" charset="-78"/>
              </a:rPr>
              <a:t>تقييم وتشخيص الاعاقة البصرية</a:t>
            </a:r>
            <a:endParaRPr lang="ar-SA" sz="3200" dirty="0">
              <a:latin typeface="Traditional Arabic" pitchFamily="18" charset="-78"/>
              <a:cs typeface="Traditional Arabic" pitchFamily="18" charset="-78"/>
            </a:endParaRPr>
          </a:p>
        </p:txBody>
      </p:sp>
    </p:spTree>
    <p:extLst>
      <p:ext uri="{BB962C8B-B14F-4D97-AF65-F5344CB8AC3E}">
        <p14:creationId xmlns:p14="http://schemas.microsoft.com/office/powerpoint/2010/main" val="528093131"/>
      </p:ext>
    </p:extLst>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2447764" y="260648"/>
            <a:ext cx="5400600" cy="792088"/>
          </a:xfrm>
          <a:prstGeom prst="roundRect">
            <a:avLst/>
          </a:prstGeom>
        </p:spPr>
        <p:style>
          <a:lnRef idx="1">
            <a:schemeClr val="dk1"/>
          </a:lnRef>
          <a:fillRef idx="1002">
            <a:schemeClr val="lt2"/>
          </a:fillRef>
          <a:effectRef idx="1">
            <a:schemeClr val="dk1"/>
          </a:effectRef>
          <a:fontRef idx="minor">
            <a:schemeClr val="dk1"/>
          </a:fontRef>
        </p:style>
        <p:txBody>
          <a:bodyPr rtlCol="1" anchor="ctr"/>
          <a:lstStyle/>
          <a:p>
            <a:pPr algn="ctr"/>
            <a:r>
              <a:rPr lang="ar-SA" sz="2400" b="1" dirty="0" smtClean="0">
                <a:solidFill>
                  <a:schemeClr val="tx1"/>
                </a:solidFill>
              </a:rPr>
              <a:t>أولاً : التشخيص الطبي للمعوقين بصرياً</a:t>
            </a:r>
            <a:endParaRPr lang="ar-SA" sz="2400" b="1" dirty="0">
              <a:solidFill>
                <a:schemeClr val="tx1"/>
              </a:solidFill>
            </a:endParaRPr>
          </a:p>
        </p:txBody>
      </p:sp>
      <p:sp>
        <p:nvSpPr>
          <p:cNvPr id="3" name="مستطيل مستدير الزوايا 2"/>
          <p:cNvSpPr/>
          <p:nvPr/>
        </p:nvSpPr>
        <p:spPr>
          <a:xfrm>
            <a:off x="1443810" y="1268760"/>
            <a:ext cx="7344816" cy="5256584"/>
          </a:xfrm>
          <a:prstGeom prst="roundRect">
            <a:avLst/>
          </a:prstGeom>
        </p:spPr>
        <p:style>
          <a:lnRef idx="2">
            <a:schemeClr val="accent5"/>
          </a:lnRef>
          <a:fillRef idx="1">
            <a:schemeClr val="lt1"/>
          </a:fillRef>
          <a:effectRef idx="0">
            <a:schemeClr val="accent5"/>
          </a:effectRef>
          <a:fontRef idx="minor">
            <a:schemeClr val="dk1"/>
          </a:fontRef>
        </p:style>
        <p:txBody>
          <a:bodyPr rtlCol="1" anchor="ctr"/>
          <a:lstStyle/>
          <a:p>
            <a:pPr algn="ctr"/>
            <a:r>
              <a:rPr lang="ar-SA" sz="2400" b="1" dirty="0" smtClean="0">
                <a:solidFill>
                  <a:schemeClr val="accent5"/>
                </a:solidFill>
              </a:rPr>
              <a:t>قياس حدة البصر </a:t>
            </a:r>
          </a:p>
          <a:p>
            <a:pPr algn="ctr"/>
            <a:endParaRPr lang="ar-SA" sz="2400" b="1" dirty="0">
              <a:solidFill>
                <a:schemeClr val="accent5"/>
              </a:solidFill>
            </a:endParaRPr>
          </a:p>
          <a:p>
            <a:pPr algn="ctr"/>
            <a:endParaRPr lang="ar-SA" sz="2400" b="1" dirty="0" smtClean="0">
              <a:solidFill>
                <a:schemeClr val="accent5"/>
              </a:solidFill>
            </a:endParaRPr>
          </a:p>
          <a:p>
            <a:pPr marL="342900" indent="-342900" algn="just">
              <a:buFont typeface="Arial" pitchFamily="34" charset="0"/>
              <a:buChar char="•"/>
            </a:pPr>
            <a:r>
              <a:rPr lang="ar-SA" sz="2400" b="1" dirty="0" smtClean="0">
                <a:solidFill>
                  <a:schemeClr val="accent5"/>
                </a:solidFill>
              </a:rPr>
              <a:t>لوحة </a:t>
            </a:r>
            <a:r>
              <a:rPr lang="ar-SA" sz="2400" b="1" dirty="0" err="1" smtClean="0">
                <a:solidFill>
                  <a:schemeClr val="accent5"/>
                </a:solidFill>
              </a:rPr>
              <a:t>سينلين</a:t>
            </a:r>
            <a:r>
              <a:rPr lang="ar-SA" sz="2400" b="1" dirty="0" smtClean="0">
                <a:solidFill>
                  <a:schemeClr val="accent5"/>
                </a:solidFill>
              </a:rPr>
              <a:t>.</a:t>
            </a:r>
          </a:p>
          <a:p>
            <a:pPr marL="342900" indent="-342900" algn="just">
              <a:buFont typeface="Arial" pitchFamily="34" charset="0"/>
              <a:buChar char="•"/>
            </a:pPr>
            <a:r>
              <a:rPr lang="ar-SA" sz="2400" b="1" dirty="0" smtClean="0">
                <a:solidFill>
                  <a:schemeClr val="accent5"/>
                </a:solidFill>
              </a:rPr>
              <a:t>لوحة </a:t>
            </a:r>
            <a:r>
              <a:rPr lang="ar-SA" sz="2400" b="1" dirty="0" err="1" smtClean="0">
                <a:solidFill>
                  <a:schemeClr val="accent5"/>
                </a:solidFill>
              </a:rPr>
              <a:t>سينلين</a:t>
            </a:r>
            <a:r>
              <a:rPr lang="ar-SA" sz="2400" b="1" dirty="0" smtClean="0">
                <a:solidFill>
                  <a:schemeClr val="accent5"/>
                </a:solidFill>
              </a:rPr>
              <a:t> المتطورة .</a:t>
            </a:r>
          </a:p>
          <a:p>
            <a:pPr marL="342900" indent="-342900" algn="just">
              <a:buFont typeface="Arial" pitchFamily="34" charset="0"/>
              <a:buChar char="•"/>
            </a:pPr>
            <a:r>
              <a:rPr lang="ar-SA" sz="2400" b="1" dirty="0" smtClean="0">
                <a:solidFill>
                  <a:schemeClr val="accent5"/>
                </a:solidFill>
              </a:rPr>
              <a:t>لوحة </a:t>
            </a:r>
            <a:r>
              <a:rPr lang="ar-SA" sz="2400" b="1" dirty="0" err="1" smtClean="0">
                <a:solidFill>
                  <a:schemeClr val="accent5"/>
                </a:solidFill>
              </a:rPr>
              <a:t>لاندول</a:t>
            </a:r>
            <a:r>
              <a:rPr lang="ar-SA" sz="2400" b="1" dirty="0" smtClean="0">
                <a:solidFill>
                  <a:schemeClr val="accent5"/>
                </a:solidFill>
              </a:rPr>
              <a:t> .</a:t>
            </a:r>
          </a:p>
          <a:p>
            <a:pPr marL="342900" indent="-342900" algn="just">
              <a:buFont typeface="Arial" pitchFamily="34" charset="0"/>
              <a:buChar char="•"/>
            </a:pPr>
            <a:r>
              <a:rPr lang="ar-SA" sz="2400" b="1" dirty="0" smtClean="0">
                <a:solidFill>
                  <a:schemeClr val="accent5"/>
                </a:solidFill>
              </a:rPr>
              <a:t>مقياس </a:t>
            </a:r>
            <a:r>
              <a:rPr lang="ar-SA" sz="2400" b="1" dirty="0" err="1" smtClean="0">
                <a:solidFill>
                  <a:schemeClr val="accent5"/>
                </a:solidFill>
              </a:rPr>
              <a:t>باراجا</a:t>
            </a:r>
            <a:r>
              <a:rPr lang="ar-SA" sz="2400" b="1" dirty="0" smtClean="0">
                <a:solidFill>
                  <a:schemeClr val="accent5"/>
                </a:solidFill>
              </a:rPr>
              <a:t> .</a:t>
            </a:r>
          </a:p>
          <a:p>
            <a:pPr marL="342900" indent="-342900" algn="just">
              <a:buFont typeface="Arial" pitchFamily="34" charset="0"/>
              <a:buChar char="•"/>
            </a:pPr>
            <a:r>
              <a:rPr lang="ar-SA" sz="2400" b="1" dirty="0" smtClean="0">
                <a:solidFill>
                  <a:schemeClr val="accent5"/>
                </a:solidFill>
              </a:rPr>
              <a:t>جهاز </a:t>
            </a:r>
            <a:r>
              <a:rPr lang="ar-SA" sz="2400" b="1" dirty="0" err="1" smtClean="0">
                <a:solidFill>
                  <a:schemeClr val="accent5"/>
                </a:solidFill>
              </a:rPr>
              <a:t>كيستون</a:t>
            </a:r>
            <a:r>
              <a:rPr lang="ar-SA" sz="2400" b="1" dirty="0" smtClean="0">
                <a:solidFill>
                  <a:schemeClr val="accent5"/>
                </a:solidFill>
              </a:rPr>
              <a:t> للمسح البصري .</a:t>
            </a:r>
          </a:p>
          <a:p>
            <a:pPr marL="342900" indent="-342900" algn="just">
              <a:buFont typeface="Arial" pitchFamily="34" charset="0"/>
              <a:buChar char="•"/>
            </a:pPr>
            <a:r>
              <a:rPr lang="ar-SA" sz="2400" b="1" dirty="0" smtClean="0">
                <a:solidFill>
                  <a:schemeClr val="accent5"/>
                </a:solidFill>
              </a:rPr>
              <a:t>بطاقات تقدير القراءة .</a:t>
            </a:r>
          </a:p>
          <a:p>
            <a:pPr marL="342900" indent="-342900" algn="just">
              <a:buFont typeface="Arial" pitchFamily="34" charset="0"/>
              <a:buChar char="•"/>
            </a:pPr>
            <a:r>
              <a:rPr lang="ar-SA" sz="2400" b="1" dirty="0" smtClean="0">
                <a:solidFill>
                  <a:schemeClr val="accent5"/>
                </a:solidFill>
              </a:rPr>
              <a:t>المروحة الاسطوانية .</a:t>
            </a:r>
          </a:p>
        </p:txBody>
      </p:sp>
    </p:spTree>
    <p:extLst>
      <p:ext uri="{BB962C8B-B14F-4D97-AF65-F5344CB8AC3E}">
        <p14:creationId xmlns:p14="http://schemas.microsoft.com/office/powerpoint/2010/main" val="2815546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763688" y="332656"/>
            <a:ext cx="6408712" cy="830997"/>
          </a:xfrm>
          <a:prstGeom prst="rect">
            <a:avLst/>
          </a:prstGeom>
          <a:noFill/>
        </p:spPr>
        <p:txBody>
          <a:bodyPr wrap="square" rtlCol="1">
            <a:spAutoFit/>
          </a:bodyPr>
          <a:lstStyle/>
          <a:p>
            <a:pPr algn="ctr"/>
            <a:endParaRPr lang="ar-SA" sz="2400" b="1" u="sng" dirty="0" smtClean="0">
              <a:solidFill>
                <a:srgbClr val="C00000"/>
              </a:solidFill>
            </a:endParaRPr>
          </a:p>
          <a:p>
            <a:pPr algn="ctr"/>
            <a:r>
              <a:rPr lang="ar-SA" sz="2400" b="1" u="sng" dirty="0" smtClean="0">
                <a:solidFill>
                  <a:srgbClr val="C00000"/>
                </a:solidFill>
              </a:rPr>
              <a:t>قياس حدة البصر عند الاطفال</a:t>
            </a:r>
            <a:endParaRPr lang="ar-SA" sz="2400" b="1" u="sng" dirty="0">
              <a:solidFill>
                <a:srgbClr val="C00000"/>
              </a:solidFill>
            </a:endParaRPr>
          </a:p>
        </p:txBody>
      </p:sp>
      <p:graphicFrame>
        <p:nvGraphicFramePr>
          <p:cNvPr id="3" name="رسم تخطيطي 2"/>
          <p:cNvGraphicFramePr/>
          <p:nvPr>
            <p:extLst>
              <p:ext uri="{D42A27DB-BD31-4B8C-83A1-F6EECF244321}">
                <p14:modId xmlns:p14="http://schemas.microsoft.com/office/powerpoint/2010/main" val="3199927525"/>
              </p:ext>
            </p:extLst>
          </p:nvPr>
        </p:nvGraphicFramePr>
        <p:xfrm>
          <a:off x="2051720" y="16288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60470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circle(in)">
                                      <p:cBhvr>
                                        <p:cTn id="14"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3" grpId="0">
        <p:bldAsOne/>
      </p:bldGraphic>
    </p:bld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رسم تخطيطي 3"/>
          <p:cNvGraphicFramePr/>
          <p:nvPr>
            <p:extLst>
              <p:ext uri="{D42A27DB-BD31-4B8C-83A1-F6EECF244321}">
                <p14:modId xmlns:p14="http://schemas.microsoft.com/office/powerpoint/2010/main" val="1763808765"/>
              </p:ext>
            </p:extLst>
          </p:nvPr>
        </p:nvGraphicFramePr>
        <p:xfrm>
          <a:off x="1940061" y="1613024"/>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مربع نص 1"/>
          <p:cNvSpPr txBox="1"/>
          <p:nvPr/>
        </p:nvSpPr>
        <p:spPr>
          <a:xfrm>
            <a:off x="2483768" y="686301"/>
            <a:ext cx="5328592" cy="523220"/>
          </a:xfrm>
          <a:prstGeom prst="rect">
            <a:avLst/>
          </a:prstGeom>
          <a:noFill/>
        </p:spPr>
        <p:txBody>
          <a:bodyPr wrap="square" rtlCol="1">
            <a:spAutoFit/>
          </a:bodyPr>
          <a:lstStyle/>
          <a:p>
            <a:pPr algn="ctr"/>
            <a:r>
              <a:rPr lang="ar-SA" sz="2800" dirty="0" smtClean="0"/>
              <a:t>قياس مجال الرؤية</a:t>
            </a:r>
            <a:endParaRPr lang="ar-SA" sz="2800" dirty="0"/>
          </a:p>
        </p:txBody>
      </p:sp>
    </p:spTree>
    <p:extLst>
      <p:ext uri="{BB962C8B-B14F-4D97-AF65-F5344CB8AC3E}">
        <p14:creationId xmlns:p14="http://schemas.microsoft.com/office/powerpoint/2010/main" val="2949068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P spid="2" grpId="0"/>
    </p:bld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331640" y="1916832"/>
            <a:ext cx="7200800" cy="1846659"/>
          </a:xfrm>
          <a:prstGeom prst="rect">
            <a:avLst/>
          </a:prstGeom>
          <a:noFill/>
        </p:spPr>
        <p:txBody>
          <a:bodyPr wrap="square" rtlCol="1">
            <a:spAutoFit/>
          </a:bodyPr>
          <a:lstStyle/>
          <a:p>
            <a:pPr algn="ctr"/>
            <a:r>
              <a:rPr lang="ar-SA" sz="2400" b="1" u="sng" dirty="0" smtClean="0">
                <a:solidFill>
                  <a:schemeClr val="accent2">
                    <a:lumMod val="75000"/>
                  </a:schemeClr>
                </a:solidFill>
              </a:rPr>
              <a:t>طرق تشخيص الحول</a:t>
            </a:r>
            <a:endParaRPr lang="ar-SA" sz="2400" dirty="0" smtClean="0"/>
          </a:p>
          <a:p>
            <a:endParaRPr lang="ar-SA" sz="2400" dirty="0"/>
          </a:p>
          <a:p>
            <a:pPr marL="342900" indent="-342900">
              <a:buFont typeface="Arial" pitchFamily="34" charset="0"/>
              <a:buChar char="•"/>
            </a:pPr>
            <a:r>
              <a:rPr lang="ar-SA" sz="2400" dirty="0" smtClean="0"/>
              <a:t>اختبار عصا </a:t>
            </a:r>
            <a:r>
              <a:rPr lang="ar-SA" sz="2400" dirty="0" err="1" smtClean="0"/>
              <a:t>مادوكس</a:t>
            </a:r>
            <a:r>
              <a:rPr lang="ar-SA" sz="2400" dirty="0" smtClean="0"/>
              <a:t> .</a:t>
            </a:r>
          </a:p>
          <a:p>
            <a:pPr marL="342900" indent="-342900">
              <a:buFont typeface="Arial" pitchFamily="34" charset="0"/>
              <a:buChar char="•"/>
            </a:pPr>
            <a:r>
              <a:rPr lang="ar-SA" sz="2400" dirty="0" smtClean="0"/>
              <a:t>الفحص بالتغطية.</a:t>
            </a:r>
          </a:p>
          <a:p>
            <a:endParaRPr lang="ar-SA" dirty="0"/>
          </a:p>
        </p:txBody>
      </p:sp>
    </p:spTree>
    <p:extLst>
      <p:ext uri="{BB962C8B-B14F-4D97-AF65-F5344CB8AC3E}">
        <p14:creationId xmlns:p14="http://schemas.microsoft.com/office/powerpoint/2010/main" val="1621445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par>
                                <p:cTn id="8" presetID="42" presetClass="entr" presetSubtype="0" fill="hold" nodeType="withEffect">
                                  <p:stCondLst>
                                    <p:cond delay="0"/>
                                  </p:stCondLst>
                                  <p:childTnLst>
                                    <p:set>
                                      <p:cBhvr>
                                        <p:cTn id="9" dur="1" fill="hold">
                                          <p:stCondLst>
                                            <p:cond delay="0"/>
                                          </p:stCondLst>
                                        </p:cTn>
                                        <p:tgtEl>
                                          <p:spTgt spid="2">
                                            <p:txEl>
                                              <p:pRg st="2" end="2"/>
                                            </p:txEl>
                                          </p:spTgt>
                                        </p:tgtEl>
                                        <p:attrNameLst>
                                          <p:attrName>style.visibility</p:attrName>
                                        </p:attrNameLst>
                                      </p:cBhvr>
                                      <p:to>
                                        <p:strVal val="visible"/>
                                      </p:to>
                                    </p:set>
                                    <p:animEffect transition="in" filter="fade">
                                      <p:cBhvr>
                                        <p:cTn id="10" dur="1000"/>
                                        <p:tgtEl>
                                          <p:spTgt spid="2">
                                            <p:txEl>
                                              <p:pRg st="2" end="2"/>
                                            </p:txEl>
                                          </p:spTgt>
                                        </p:tgtEl>
                                      </p:cBhvr>
                                    </p:animEffect>
                                    <p:anim calcmode="lin" valueType="num">
                                      <p:cBhvr>
                                        <p:cTn id="11"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2" dur="1000" fill="hold"/>
                                        <p:tgtEl>
                                          <p:spTgt spid="2">
                                            <p:txEl>
                                              <p:pRg st="2" end="2"/>
                                            </p:txEl>
                                          </p:spTgt>
                                        </p:tgtEl>
                                        <p:attrNameLst>
                                          <p:attrName>ppt_y</p:attrName>
                                        </p:attrNameLst>
                                      </p:cBhvr>
                                      <p:tavLst>
                                        <p:tav tm="0">
                                          <p:val>
                                            <p:strVal val="#ppt_y+.1"/>
                                          </p:val>
                                        </p:tav>
                                        <p:tav tm="100000">
                                          <p:val>
                                            <p:strVal val="#ppt_y"/>
                                          </p:val>
                                        </p:tav>
                                      </p:tavLst>
                                    </p:anim>
                                  </p:childTnLst>
                                </p:cTn>
                              </p:par>
                              <p:par>
                                <p:cTn id="13" presetID="42" presetClass="entr" presetSubtype="0" fill="hold"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Effect transition="in" filter="fade">
                                      <p:cBhvr>
                                        <p:cTn id="15" dur="1000"/>
                                        <p:tgtEl>
                                          <p:spTgt spid="2">
                                            <p:txEl>
                                              <p:pRg st="3" end="3"/>
                                            </p:txEl>
                                          </p:spTgt>
                                        </p:tgtEl>
                                      </p:cBhvr>
                                    </p:animEffect>
                                    <p:anim calcmode="lin" valueType="num">
                                      <p:cBhvr>
                                        <p:cTn id="16"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17"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2246818" y="116632"/>
            <a:ext cx="5400600" cy="720080"/>
          </a:xfrm>
          <a:prstGeom prst="roundRect">
            <a:avLst/>
          </a:prstGeom>
        </p:spPr>
        <p:style>
          <a:lnRef idx="1">
            <a:schemeClr val="accent2"/>
          </a:lnRef>
          <a:fillRef idx="1003">
            <a:schemeClr val="dk2"/>
          </a:fillRef>
          <a:effectRef idx="1">
            <a:schemeClr val="accent2"/>
          </a:effectRef>
          <a:fontRef idx="minor">
            <a:schemeClr val="dk1"/>
          </a:fontRef>
        </p:style>
        <p:txBody>
          <a:bodyPr rtlCol="1" anchor="ctr"/>
          <a:lstStyle/>
          <a:p>
            <a:pPr algn="ctr"/>
            <a:r>
              <a:rPr lang="ar-SA" sz="2400" b="1" dirty="0" smtClean="0">
                <a:solidFill>
                  <a:schemeClr val="bg1"/>
                </a:solidFill>
              </a:rPr>
              <a:t>ثانياً : تقييم القدرات العقلية لدى بصرياً</a:t>
            </a:r>
            <a:endParaRPr lang="ar-SA" sz="2400" b="1" dirty="0">
              <a:solidFill>
                <a:schemeClr val="bg1"/>
              </a:solidFill>
            </a:endParaRPr>
          </a:p>
        </p:txBody>
      </p:sp>
      <p:sp>
        <p:nvSpPr>
          <p:cNvPr id="3" name="مستطيل مستدير الزوايا 2"/>
          <p:cNvSpPr/>
          <p:nvPr/>
        </p:nvSpPr>
        <p:spPr>
          <a:xfrm>
            <a:off x="1331640" y="1124744"/>
            <a:ext cx="7344816" cy="5400600"/>
          </a:xfrm>
          <a:prstGeom prst="roundRect">
            <a:avLst/>
          </a:prstGeom>
        </p:spPr>
        <p:style>
          <a:lnRef idx="2">
            <a:schemeClr val="accent1"/>
          </a:lnRef>
          <a:fillRef idx="1003">
            <a:schemeClr val="lt2"/>
          </a:fillRef>
          <a:effectRef idx="0">
            <a:schemeClr val="accent1"/>
          </a:effectRef>
          <a:fontRef idx="minor">
            <a:schemeClr val="dk1"/>
          </a:fontRef>
        </p:style>
        <p:txBody>
          <a:bodyPr rtlCol="1" anchor="ctr"/>
          <a:lstStyle/>
          <a:p>
            <a:pPr marL="457200" indent="-457200" algn="just">
              <a:buFont typeface="Arial" pitchFamily="34" charset="0"/>
              <a:buChar char="•"/>
            </a:pPr>
            <a:r>
              <a:rPr lang="ar-SA" sz="2400" dirty="0" smtClean="0">
                <a:solidFill>
                  <a:schemeClr val="tx1"/>
                </a:solidFill>
              </a:rPr>
              <a:t>اداء ذوي الاعاقة البصرية في الادراك البصري والتعبيرات الحركية وتتابع الذاكرة البصرية والترابط البصري اقل من المتوسط.</a:t>
            </a:r>
          </a:p>
          <a:p>
            <a:pPr marL="457200" indent="-457200" algn="just">
              <a:buFont typeface="Arial" pitchFamily="34" charset="0"/>
              <a:buChar char="•"/>
            </a:pPr>
            <a:r>
              <a:rPr lang="ar-SA" sz="2400" dirty="0" smtClean="0">
                <a:solidFill>
                  <a:schemeClr val="tx1"/>
                </a:solidFill>
              </a:rPr>
              <a:t>مستوى الفهم والتفريق بين المتشابهات اقل مقارنة </a:t>
            </a:r>
            <a:r>
              <a:rPr lang="ar-SA" sz="2400" dirty="0" err="1" smtClean="0">
                <a:solidFill>
                  <a:schemeClr val="tx1"/>
                </a:solidFill>
              </a:rPr>
              <a:t>باقرانهم</a:t>
            </a:r>
            <a:r>
              <a:rPr lang="ar-SA" sz="2400" dirty="0" smtClean="0">
                <a:solidFill>
                  <a:schemeClr val="tx1"/>
                </a:solidFill>
              </a:rPr>
              <a:t> المبصرين.</a:t>
            </a:r>
          </a:p>
          <a:p>
            <a:pPr marL="457200" indent="-457200" algn="just">
              <a:buFont typeface="Arial" pitchFamily="34" charset="0"/>
              <a:buChar char="•"/>
            </a:pPr>
            <a:r>
              <a:rPr lang="ar-SA" sz="2400" dirty="0" smtClean="0">
                <a:solidFill>
                  <a:schemeClr val="tx1"/>
                </a:solidFill>
              </a:rPr>
              <a:t>لا توجد فروق بين المكفوفين واقرانهم المبصرين في القدرة على التفكير .</a:t>
            </a:r>
          </a:p>
          <a:p>
            <a:pPr marL="457200" indent="-457200" algn="just">
              <a:buFont typeface="Arial" pitchFamily="34" charset="0"/>
              <a:buChar char="•"/>
            </a:pPr>
            <a:r>
              <a:rPr lang="ar-SA" sz="2400" dirty="0" smtClean="0">
                <a:solidFill>
                  <a:schemeClr val="tx1"/>
                </a:solidFill>
              </a:rPr>
              <a:t>مستوى المعلومات العامة لدى المكفوفين اقل مقارنة </a:t>
            </a:r>
            <a:r>
              <a:rPr lang="ar-SA" sz="2400" dirty="0" err="1" smtClean="0">
                <a:solidFill>
                  <a:schemeClr val="tx1"/>
                </a:solidFill>
              </a:rPr>
              <a:t>باقرانهم</a:t>
            </a:r>
            <a:r>
              <a:rPr lang="ar-SA" sz="2400" dirty="0" smtClean="0">
                <a:solidFill>
                  <a:schemeClr val="tx1"/>
                </a:solidFill>
              </a:rPr>
              <a:t> المبصرين .</a:t>
            </a:r>
          </a:p>
          <a:p>
            <a:pPr marL="457200" indent="-457200" algn="just">
              <a:buFont typeface="Arial" pitchFamily="34" charset="0"/>
              <a:buChar char="•"/>
            </a:pPr>
            <a:r>
              <a:rPr lang="ar-SA" sz="2400" dirty="0" smtClean="0">
                <a:solidFill>
                  <a:schemeClr val="tx1"/>
                </a:solidFill>
              </a:rPr>
              <a:t>هناك تطور كبير في نمو ذكاء ذوي الاعاقة البصرية .</a:t>
            </a:r>
          </a:p>
          <a:p>
            <a:pPr algn="just"/>
            <a:endParaRPr lang="ar-SA" sz="2400" dirty="0" smtClean="0">
              <a:solidFill>
                <a:schemeClr val="tx1"/>
              </a:solidFill>
            </a:endParaRPr>
          </a:p>
          <a:p>
            <a:pPr algn="ctr"/>
            <a:r>
              <a:rPr lang="ar-SA" sz="2400" b="1" u="sng" dirty="0" smtClean="0">
                <a:solidFill>
                  <a:schemeClr val="bg1"/>
                </a:solidFill>
              </a:rPr>
              <a:t>مقياس </a:t>
            </a:r>
            <a:r>
              <a:rPr lang="ar-SA" sz="2400" b="1" u="sng" dirty="0" err="1" smtClean="0">
                <a:solidFill>
                  <a:schemeClr val="bg1"/>
                </a:solidFill>
              </a:rPr>
              <a:t>وكسلر</a:t>
            </a:r>
            <a:r>
              <a:rPr lang="ar-SA" sz="2400" b="1" u="sng" dirty="0" smtClean="0">
                <a:solidFill>
                  <a:schemeClr val="bg1"/>
                </a:solidFill>
              </a:rPr>
              <a:t> لذكاء الراشدين والمراهقين (الجزء اللفظي )</a:t>
            </a:r>
          </a:p>
          <a:p>
            <a:pPr marL="457200" indent="-457200" algn="just">
              <a:buFont typeface="Arial" pitchFamily="34" charset="0"/>
              <a:buChar char="•"/>
            </a:pPr>
            <a:endParaRPr lang="ar-SA" sz="2400" dirty="0" smtClean="0">
              <a:solidFill>
                <a:schemeClr val="tx1"/>
              </a:solidFill>
            </a:endParaRPr>
          </a:p>
        </p:txBody>
      </p:sp>
    </p:spTree>
    <p:extLst>
      <p:ext uri="{BB962C8B-B14F-4D97-AF65-F5344CB8AC3E}">
        <p14:creationId xmlns:p14="http://schemas.microsoft.com/office/powerpoint/2010/main" val="1108022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2246818" y="116632"/>
            <a:ext cx="5400600" cy="720080"/>
          </a:xfrm>
          <a:prstGeom prst="roundRect">
            <a:avLst/>
          </a:prstGeom>
        </p:spPr>
        <p:style>
          <a:lnRef idx="1">
            <a:schemeClr val="accent2"/>
          </a:lnRef>
          <a:fillRef idx="1003">
            <a:schemeClr val="dk2"/>
          </a:fillRef>
          <a:effectRef idx="1">
            <a:schemeClr val="accent2"/>
          </a:effectRef>
          <a:fontRef idx="minor">
            <a:schemeClr val="dk1"/>
          </a:fontRef>
        </p:style>
        <p:txBody>
          <a:bodyPr rtlCol="1" anchor="ctr"/>
          <a:lstStyle/>
          <a:p>
            <a:pPr algn="ctr"/>
            <a:r>
              <a:rPr lang="ar-SA" sz="2400" b="1" dirty="0" smtClean="0">
                <a:solidFill>
                  <a:schemeClr val="bg1"/>
                </a:solidFill>
              </a:rPr>
              <a:t>ثالثاً : التقييم الاجتماعي للمعوقين بصرياً</a:t>
            </a:r>
            <a:endParaRPr lang="ar-SA" sz="2400" b="1" dirty="0">
              <a:solidFill>
                <a:schemeClr val="bg1"/>
              </a:solidFill>
            </a:endParaRPr>
          </a:p>
        </p:txBody>
      </p:sp>
      <p:sp>
        <p:nvSpPr>
          <p:cNvPr id="3" name="مستطيل مستدير الزوايا 2"/>
          <p:cNvSpPr/>
          <p:nvPr/>
        </p:nvSpPr>
        <p:spPr>
          <a:xfrm>
            <a:off x="1331640" y="1124744"/>
            <a:ext cx="7344816" cy="5400600"/>
          </a:xfrm>
          <a:prstGeom prst="roundRect">
            <a:avLst/>
          </a:prstGeom>
        </p:spPr>
        <p:style>
          <a:lnRef idx="2">
            <a:schemeClr val="accent1"/>
          </a:lnRef>
          <a:fillRef idx="1003">
            <a:schemeClr val="lt2"/>
          </a:fillRef>
          <a:effectRef idx="0">
            <a:schemeClr val="accent1"/>
          </a:effectRef>
          <a:fontRef idx="minor">
            <a:schemeClr val="dk1"/>
          </a:fontRef>
        </p:style>
        <p:txBody>
          <a:bodyPr rtlCol="1" anchor="ctr"/>
          <a:lstStyle/>
          <a:p>
            <a:pPr marL="457200" indent="-457200" algn="just">
              <a:buFont typeface="Arial" pitchFamily="34" charset="0"/>
              <a:buChar char="•"/>
            </a:pPr>
            <a:r>
              <a:rPr lang="ar-SA" sz="2400" dirty="0" smtClean="0">
                <a:solidFill>
                  <a:schemeClr val="tx1"/>
                </a:solidFill>
              </a:rPr>
              <a:t>تؤثر الاعاقة البصرية على السلوك الاجتماعي .</a:t>
            </a:r>
          </a:p>
          <a:p>
            <a:pPr marL="457200" indent="-457200" algn="just">
              <a:buFont typeface="Arial" pitchFamily="34" charset="0"/>
              <a:buChar char="•"/>
            </a:pPr>
            <a:r>
              <a:rPr lang="ar-SA" sz="2400" dirty="0" smtClean="0">
                <a:solidFill>
                  <a:schemeClr val="tx1"/>
                </a:solidFill>
              </a:rPr>
              <a:t>تظهر لدى الفرد مشكلات في النمو والتفاعل الاجتماعي واكتساب المهارات الاجتماعية .</a:t>
            </a:r>
          </a:p>
          <a:p>
            <a:pPr marL="457200" indent="-457200" algn="just">
              <a:buFont typeface="Arial" pitchFamily="34" charset="0"/>
              <a:buChar char="•"/>
            </a:pPr>
            <a:r>
              <a:rPr lang="ar-SA" sz="2400" dirty="0" smtClean="0">
                <a:solidFill>
                  <a:schemeClr val="tx1"/>
                </a:solidFill>
              </a:rPr>
              <a:t>صعوبات نسبية في التواصل مع الاخرين .</a:t>
            </a:r>
          </a:p>
          <a:p>
            <a:pPr marL="457200" indent="-457200" algn="just">
              <a:buFont typeface="Arial" pitchFamily="34" charset="0"/>
              <a:buChar char="•"/>
            </a:pPr>
            <a:r>
              <a:rPr lang="ar-SA" sz="2400" dirty="0" smtClean="0">
                <a:solidFill>
                  <a:schemeClr val="tx1"/>
                </a:solidFill>
              </a:rPr>
              <a:t>من أوضح المشكلات الاجتماعية عن محدودية الحركة والخبرات المحدودة هي حالة السلبية والاعتمادية .</a:t>
            </a:r>
          </a:p>
          <a:p>
            <a:pPr algn="just"/>
            <a:endParaRPr lang="ar-SA" sz="2400" dirty="0" smtClean="0">
              <a:solidFill>
                <a:schemeClr val="tx1"/>
              </a:solidFill>
            </a:endParaRPr>
          </a:p>
          <a:p>
            <a:pPr algn="ctr"/>
            <a:r>
              <a:rPr lang="ar-SA" sz="2400" b="1" u="sng" dirty="0" smtClean="0">
                <a:solidFill>
                  <a:schemeClr val="bg1"/>
                </a:solidFill>
              </a:rPr>
              <a:t>مقياس العلاقات الاجتماعية</a:t>
            </a:r>
          </a:p>
          <a:p>
            <a:pPr algn="ctr"/>
            <a:r>
              <a:rPr lang="ar-SA" sz="2400" b="1" u="sng" dirty="0" smtClean="0">
                <a:solidFill>
                  <a:schemeClr val="bg1"/>
                </a:solidFill>
              </a:rPr>
              <a:t>مقياس القلق الاجتماعي لدى الكفيفات</a:t>
            </a:r>
          </a:p>
          <a:p>
            <a:pPr marL="457200" indent="-457200" algn="just">
              <a:buFont typeface="Arial" pitchFamily="34" charset="0"/>
              <a:buChar char="•"/>
            </a:pPr>
            <a:endParaRPr lang="ar-SA" sz="2400" dirty="0" smtClean="0">
              <a:solidFill>
                <a:schemeClr val="tx1"/>
              </a:solidFill>
            </a:endParaRPr>
          </a:p>
        </p:txBody>
      </p:sp>
    </p:spTree>
    <p:extLst>
      <p:ext uri="{BB962C8B-B14F-4D97-AF65-F5344CB8AC3E}">
        <p14:creationId xmlns:p14="http://schemas.microsoft.com/office/powerpoint/2010/main" val="795528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2470166" y="815954"/>
            <a:ext cx="5400600" cy="792088"/>
          </a:xfrm>
          <a:prstGeom prst="roundRect">
            <a:avLst/>
          </a:prstGeom>
        </p:spPr>
        <p:style>
          <a:lnRef idx="2">
            <a:schemeClr val="accent1">
              <a:shade val="50000"/>
            </a:schemeClr>
          </a:lnRef>
          <a:fillRef idx="1003">
            <a:schemeClr val="lt1"/>
          </a:fillRef>
          <a:effectRef idx="0">
            <a:schemeClr val="accent1"/>
          </a:effectRef>
          <a:fontRef idx="minor">
            <a:schemeClr val="lt1"/>
          </a:fontRef>
        </p:style>
        <p:txBody>
          <a:bodyPr rtlCol="1" anchor="ctr"/>
          <a:lstStyle/>
          <a:p>
            <a:pPr algn="ctr"/>
            <a:r>
              <a:rPr lang="ar-SA" sz="2400" b="1" dirty="0" smtClean="0">
                <a:solidFill>
                  <a:schemeClr val="tx1"/>
                </a:solidFill>
              </a:rPr>
              <a:t>أهمية التقويم في التربية الخاصة</a:t>
            </a:r>
            <a:endParaRPr lang="ar-SA" sz="2400" b="1" dirty="0">
              <a:solidFill>
                <a:schemeClr val="tx1"/>
              </a:solidFill>
            </a:endParaRPr>
          </a:p>
        </p:txBody>
      </p:sp>
      <p:sp>
        <p:nvSpPr>
          <p:cNvPr id="3" name="مستطيل مستدير الزوايا 2"/>
          <p:cNvSpPr/>
          <p:nvPr/>
        </p:nvSpPr>
        <p:spPr>
          <a:xfrm>
            <a:off x="1475656" y="1916832"/>
            <a:ext cx="7344816" cy="4464496"/>
          </a:xfrm>
          <a:prstGeom prst="roundRect">
            <a:avLst/>
          </a:prstGeom>
        </p:spPr>
        <p:style>
          <a:lnRef idx="2">
            <a:schemeClr val="accent1">
              <a:shade val="50000"/>
            </a:schemeClr>
          </a:lnRef>
          <a:fillRef idx="1003">
            <a:schemeClr val="lt1"/>
          </a:fillRef>
          <a:effectRef idx="0">
            <a:schemeClr val="accent1"/>
          </a:effectRef>
          <a:fontRef idx="minor">
            <a:schemeClr val="lt1"/>
          </a:fontRef>
        </p:style>
        <p:txBody>
          <a:bodyPr rtlCol="1" anchor="ctr"/>
          <a:lstStyle/>
          <a:p>
            <a:pPr marL="457200" indent="-457200" algn="just">
              <a:buFont typeface="+mj-lt"/>
              <a:buAutoNum type="arabicPeriod"/>
            </a:pPr>
            <a:r>
              <a:rPr lang="ar-SA" sz="2400" dirty="0" smtClean="0">
                <a:solidFill>
                  <a:schemeClr val="tx1"/>
                </a:solidFill>
              </a:rPr>
              <a:t>يعتبر التقويم ركن أساسي في العملية التربوية وعملية بناء المناهج.</a:t>
            </a:r>
          </a:p>
          <a:p>
            <a:pPr marL="457200" indent="-457200" algn="just">
              <a:buFont typeface="+mj-lt"/>
              <a:buAutoNum type="arabicPeriod"/>
            </a:pPr>
            <a:r>
              <a:rPr lang="ar-SA" sz="2400" dirty="0" smtClean="0">
                <a:solidFill>
                  <a:schemeClr val="tx1"/>
                </a:solidFill>
              </a:rPr>
              <a:t>لم يعد التقويم مقصوراً على قياس التحصيل الدراسي.</a:t>
            </a:r>
          </a:p>
          <a:p>
            <a:pPr marL="457200" indent="-457200" algn="just">
              <a:buFont typeface="+mj-lt"/>
              <a:buAutoNum type="arabicPeriod"/>
            </a:pPr>
            <a:r>
              <a:rPr lang="ar-SA" sz="2400" dirty="0" smtClean="0">
                <a:solidFill>
                  <a:schemeClr val="tx1"/>
                </a:solidFill>
              </a:rPr>
              <a:t>أصبح التقويم في عصرنا الحاضر من أهم عوامل الكشف عن المواهب.</a:t>
            </a:r>
          </a:p>
          <a:p>
            <a:pPr marL="457200" indent="-457200" algn="just">
              <a:buFont typeface="+mj-lt"/>
              <a:buAutoNum type="arabicPeriod"/>
            </a:pPr>
            <a:r>
              <a:rPr lang="ar-SA" sz="2400" dirty="0" smtClean="0">
                <a:solidFill>
                  <a:schemeClr val="tx1"/>
                </a:solidFill>
              </a:rPr>
              <a:t>التقويم يساعد المعلم والطالب على معرفة مدى التقدم في العمل المدرسي نحو بلوغ اهدافهم .</a:t>
            </a:r>
          </a:p>
          <a:p>
            <a:pPr marL="457200" indent="-457200" algn="just">
              <a:buFont typeface="+mj-lt"/>
              <a:buAutoNum type="arabicPeriod"/>
            </a:pPr>
            <a:r>
              <a:rPr lang="ar-SA" sz="2400" dirty="0" smtClean="0">
                <a:solidFill>
                  <a:schemeClr val="tx1"/>
                </a:solidFill>
              </a:rPr>
              <a:t>التقويم ركن مهم من أركان التخطيط لأنه يتصل اتصالاً وثيقاً بمتابعة النتائج . وقد يكشف عن قصور المناهج أو الوسائل .</a:t>
            </a:r>
          </a:p>
        </p:txBody>
      </p:sp>
    </p:spTree>
    <p:extLst>
      <p:ext uri="{BB962C8B-B14F-4D97-AF65-F5344CB8AC3E}">
        <p14:creationId xmlns:p14="http://schemas.microsoft.com/office/powerpoint/2010/main" val="2305572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2246818" y="116632"/>
            <a:ext cx="5400600" cy="720080"/>
          </a:xfrm>
          <a:prstGeom prst="roundRect">
            <a:avLst/>
          </a:prstGeom>
        </p:spPr>
        <p:style>
          <a:lnRef idx="1">
            <a:schemeClr val="accent2"/>
          </a:lnRef>
          <a:fillRef idx="1003">
            <a:schemeClr val="dk2"/>
          </a:fillRef>
          <a:effectRef idx="1">
            <a:schemeClr val="accent2"/>
          </a:effectRef>
          <a:fontRef idx="minor">
            <a:schemeClr val="dk1"/>
          </a:fontRef>
        </p:style>
        <p:txBody>
          <a:bodyPr rtlCol="1" anchor="ctr"/>
          <a:lstStyle/>
          <a:p>
            <a:pPr algn="ctr"/>
            <a:r>
              <a:rPr lang="ar-SA" sz="2400" b="1" dirty="0" smtClean="0">
                <a:solidFill>
                  <a:schemeClr val="bg1"/>
                </a:solidFill>
              </a:rPr>
              <a:t>رابعاً : التقييم النفسي للمعوقين بصرياً</a:t>
            </a:r>
            <a:endParaRPr lang="ar-SA" sz="2400" b="1" dirty="0">
              <a:solidFill>
                <a:schemeClr val="bg1"/>
              </a:solidFill>
            </a:endParaRPr>
          </a:p>
        </p:txBody>
      </p:sp>
      <p:sp>
        <p:nvSpPr>
          <p:cNvPr id="3" name="مستطيل مستدير الزوايا 2"/>
          <p:cNvSpPr/>
          <p:nvPr/>
        </p:nvSpPr>
        <p:spPr>
          <a:xfrm>
            <a:off x="1331640" y="1124744"/>
            <a:ext cx="7344816" cy="5400600"/>
          </a:xfrm>
          <a:prstGeom prst="roundRect">
            <a:avLst/>
          </a:prstGeom>
        </p:spPr>
        <p:style>
          <a:lnRef idx="2">
            <a:schemeClr val="accent1"/>
          </a:lnRef>
          <a:fillRef idx="1003">
            <a:schemeClr val="lt2"/>
          </a:fillRef>
          <a:effectRef idx="0">
            <a:schemeClr val="accent1"/>
          </a:effectRef>
          <a:fontRef idx="minor">
            <a:schemeClr val="dk1"/>
          </a:fontRef>
        </p:style>
        <p:txBody>
          <a:bodyPr rtlCol="1" anchor="ctr"/>
          <a:lstStyle/>
          <a:p>
            <a:pPr marL="457200" indent="-457200" algn="just">
              <a:buFont typeface="Arial" pitchFamily="34" charset="0"/>
              <a:buChar char="•"/>
            </a:pPr>
            <a:r>
              <a:rPr lang="ar-SA" sz="2400" dirty="0" smtClean="0">
                <a:solidFill>
                  <a:schemeClr val="tx1"/>
                </a:solidFill>
              </a:rPr>
              <a:t>مشاعر الغضب نتيجة الاعتمادية .</a:t>
            </a:r>
          </a:p>
          <a:p>
            <a:pPr marL="457200" indent="-457200" algn="just">
              <a:buFont typeface="Arial" pitchFamily="34" charset="0"/>
              <a:buChar char="•"/>
            </a:pPr>
            <a:r>
              <a:rPr lang="ar-SA" sz="2400" dirty="0" smtClean="0">
                <a:solidFill>
                  <a:schemeClr val="tx1"/>
                </a:solidFill>
              </a:rPr>
              <a:t>الاحباط ولوم الذات .</a:t>
            </a:r>
          </a:p>
          <a:p>
            <a:pPr marL="457200" indent="-457200" algn="just">
              <a:buFont typeface="Arial" pitchFamily="34" charset="0"/>
              <a:buChar char="•"/>
            </a:pPr>
            <a:r>
              <a:rPr lang="ar-SA" sz="2400" dirty="0" smtClean="0">
                <a:solidFill>
                  <a:schemeClr val="tx1"/>
                </a:solidFill>
              </a:rPr>
              <a:t>العوامل التي تساعد التوافق النفسي والاجتماعي .</a:t>
            </a:r>
          </a:p>
          <a:p>
            <a:pPr algn="just"/>
            <a:endParaRPr lang="ar-SA" sz="2400" dirty="0" smtClean="0">
              <a:solidFill>
                <a:schemeClr val="tx1"/>
              </a:solidFill>
            </a:endParaRPr>
          </a:p>
          <a:p>
            <a:pPr algn="ctr"/>
            <a:r>
              <a:rPr lang="ar-SA" sz="2400" b="1" u="sng" dirty="0" smtClean="0">
                <a:solidFill>
                  <a:schemeClr val="bg1"/>
                </a:solidFill>
              </a:rPr>
              <a:t>مقياس الصحة النفسية لذوي الاعاقة البصرية</a:t>
            </a:r>
          </a:p>
          <a:p>
            <a:pPr marL="457200" indent="-457200" algn="just">
              <a:buFont typeface="Arial" pitchFamily="34" charset="0"/>
              <a:buChar char="•"/>
            </a:pPr>
            <a:endParaRPr lang="ar-SA" sz="2400" dirty="0" smtClean="0">
              <a:solidFill>
                <a:schemeClr val="tx1"/>
              </a:solidFill>
            </a:endParaRPr>
          </a:p>
        </p:txBody>
      </p:sp>
    </p:spTree>
    <p:extLst>
      <p:ext uri="{BB962C8B-B14F-4D97-AF65-F5344CB8AC3E}">
        <p14:creationId xmlns:p14="http://schemas.microsoft.com/office/powerpoint/2010/main" val="3568270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1394070" y="2532878"/>
            <a:ext cx="7344816" cy="1077218"/>
          </a:xfrm>
          <a:prstGeom prst="rect">
            <a:avLst/>
          </a:prstGeom>
          <a:noFill/>
        </p:spPr>
        <p:txBody>
          <a:bodyPr wrap="square" rtlCol="1">
            <a:spAutoFit/>
          </a:bodyPr>
          <a:lstStyle/>
          <a:p>
            <a:pPr algn="ctr"/>
            <a:r>
              <a:rPr lang="ar-SA" sz="3200" b="1" u="sng" dirty="0" smtClean="0">
                <a:solidFill>
                  <a:schemeClr val="bg2">
                    <a:lumMod val="75000"/>
                  </a:schemeClr>
                </a:solidFill>
                <a:latin typeface="Traditional Arabic" pitchFamily="18" charset="-78"/>
                <a:cs typeface="Traditional Arabic" pitchFamily="18" charset="-78"/>
              </a:rPr>
              <a:t>المحاضرة العاشرة </a:t>
            </a:r>
          </a:p>
          <a:p>
            <a:pPr algn="ctr"/>
            <a:r>
              <a:rPr lang="ar-SA" sz="3200" dirty="0" smtClean="0">
                <a:latin typeface="Traditional Arabic" pitchFamily="18" charset="-78"/>
                <a:cs typeface="Traditional Arabic" pitchFamily="18" charset="-78"/>
              </a:rPr>
              <a:t>تقييم وتشخيص صعوبات التعلم</a:t>
            </a:r>
            <a:endParaRPr lang="ar-SA" sz="3200" dirty="0">
              <a:latin typeface="Traditional Arabic" pitchFamily="18" charset="-78"/>
              <a:cs typeface="Traditional Arabic" pitchFamily="18" charset="-78"/>
            </a:endParaRPr>
          </a:p>
        </p:txBody>
      </p:sp>
    </p:spTree>
    <p:extLst>
      <p:ext uri="{BB962C8B-B14F-4D97-AF65-F5344CB8AC3E}">
        <p14:creationId xmlns:p14="http://schemas.microsoft.com/office/powerpoint/2010/main" val="3719987026"/>
      </p:ext>
    </p:extLst>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1394070" y="2532878"/>
            <a:ext cx="7344816" cy="1077218"/>
          </a:xfrm>
          <a:prstGeom prst="rect">
            <a:avLst/>
          </a:prstGeom>
          <a:noFill/>
        </p:spPr>
        <p:txBody>
          <a:bodyPr wrap="square" rtlCol="1">
            <a:spAutoFit/>
          </a:bodyPr>
          <a:lstStyle/>
          <a:p>
            <a:pPr algn="ctr"/>
            <a:r>
              <a:rPr lang="ar-SA" sz="3200" b="1" u="sng" dirty="0" smtClean="0">
                <a:solidFill>
                  <a:schemeClr val="bg2">
                    <a:lumMod val="75000"/>
                  </a:schemeClr>
                </a:solidFill>
                <a:latin typeface="Traditional Arabic" pitchFamily="18" charset="-78"/>
                <a:cs typeface="Traditional Arabic" pitchFamily="18" charset="-78"/>
              </a:rPr>
              <a:t>المحاضرة الحادي عشر</a:t>
            </a:r>
          </a:p>
          <a:p>
            <a:pPr algn="ctr"/>
            <a:r>
              <a:rPr lang="ar-SA" sz="3200" dirty="0" smtClean="0">
                <a:latin typeface="Traditional Arabic" pitchFamily="18" charset="-78"/>
                <a:cs typeface="Traditional Arabic" pitchFamily="18" charset="-78"/>
              </a:rPr>
              <a:t>تقييم وتشخيص اضطرابات التواصل</a:t>
            </a:r>
            <a:endParaRPr lang="ar-SA" sz="3200" dirty="0">
              <a:latin typeface="Traditional Arabic" pitchFamily="18" charset="-78"/>
              <a:cs typeface="Traditional Arabic" pitchFamily="18" charset="-78"/>
            </a:endParaRPr>
          </a:p>
        </p:txBody>
      </p:sp>
    </p:spTree>
    <p:extLst>
      <p:ext uri="{BB962C8B-B14F-4D97-AF65-F5344CB8AC3E}">
        <p14:creationId xmlns:p14="http://schemas.microsoft.com/office/powerpoint/2010/main" val="3719987026"/>
      </p:ext>
    </p:extLst>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1394070" y="2532878"/>
            <a:ext cx="7344816" cy="1077218"/>
          </a:xfrm>
          <a:prstGeom prst="rect">
            <a:avLst/>
          </a:prstGeom>
          <a:noFill/>
        </p:spPr>
        <p:txBody>
          <a:bodyPr wrap="square" rtlCol="1">
            <a:spAutoFit/>
          </a:bodyPr>
          <a:lstStyle/>
          <a:p>
            <a:pPr algn="ctr"/>
            <a:r>
              <a:rPr lang="ar-SA" sz="3200" b="1" u="sng" dirty="0" smtClean="0">
                <a:solidFill>
                  <a:schemeClr val="bg2">
                    <a:lumMod val="75000"/>
                  </a:schemeClr>
                </a:solidFill>
                <a:latin typeface="Traditional Arabic" pitchFamily="18" charset="-78"/>
                <a:cs typeface="Traditional Arabic" pitchFamily="18" charset="-78"/>
              </a:rPr>
              <a:t>المحاضرة الثاني عشر </a:t>
            </a:r>
          </a:p>
          <a:p>
            <a:pPr algn="ctr"/>
            <a:r>
              <a:rPr lang="ar-SA" sz="3200" dirty="0" smtClean="0">
                <a:latin typeface="Traditional Arabic" pitchFamily="18" charset="-78"/>
                <a:cs typeface="Traditional Arabic" pitchFamily="18" charset="-78"/>
              </a:rPr>
              <a:t>تقييم وتشخيص الاعاقات البدنية والصحية</a:t>
            </a:r>
            <a:endParaRPr lang="ar-SA" sz="3200" dirty="0">
              <a:latin typeface="Traditional Arabic" pitchFamily="18" charset="-78"/>
              <a:cs typeface="Traditional Arabic" pitchFamily="18" charset="-78"/>
            </a:endParaRPr>
          </a:p>
        </p:txBody>
      </p:sp>
    </p:spTree>
    <p:extLst>
      <p:ext uri="{BB962C8B-B14F-4D97-AF65-F5344CB8AC3E}">
        <p14:creationId xmlns:p14="http://schemas.microsoft.com/office/powerpoint/2010/main" val="3719987026"/>
      </p:ext>
    </p:extLst>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365739" y="980728"/>
            <a:ext cx="7200800" cy="5016758"/>
          </a:xfrm>
          <a:prstGeom prst="rect">
            <a:avLst/>
          </a:prstGeom>
          <a:noFill/>
        </p:spPr>
        <p:txBody>
          <a:bodyPr wrap="square" rtlCol="1">
            <a:spAutoFit/>
          </a:bodyPr>
          <a:lstStyle/>
          <a:p>
            <a:pPr algn="ctr"/>
            <a:r>
              <a:rPr lang="ar-SA" sz="2400" b="1" u="sng" dirty="0" smtClean="0">
                <a:solidFill>
                  <a:schemeClr val="accent2">
                    <a:lumMod val="75000"/>
                  </a:schemeClr>
                </a:solidFill>
              </a:rPr>
              <a:t>تشخيص وتقييم ذوي الاعاقة البدنية المصابون في الجهاز العصبي المركزي</a:t>
            </a:r>
            <a:endParaRPr lang="ar-SA" sz="2400" b="1" u="sng" dirty="0">
              <a:solidFill>
                <a:schemeClr val="accent2">
                  <a:lumMod val="75000"/>
                </a:schemeClr>
              </a:solidFill>
            </a:endParaRPr>
          </a:p>
          <a:p>
            <a:pPr algn="ctr"/>
            <a:r>
              <a:rPr lang="ar-SA" sz="2400" b="1" u="sng" dirty="0" smtClean="0">
                <a:solidFill>
                  <a:schemeClr val="tx2"/>
                </a:solidFill>
              </a:rPr>
              <a:t>تقييم وتشخيص الشلل الدماغي ( المخي) </a:t>
            </a:r>
          </a:p>
          <a:p>
            <a:pPr algn="ctr"/>
            <a:endParaRPr lang="ar-SA" sz="3200" dirty="0" smtClean="0">
              <a:solidFill>
                <a:schemeClr val="tx2"/>
              </a:solidFill>
            </a:endParaRPr>
          </a:p>
          <a:p>
            <a:r>
              <a:rPr lang="ar-SA" sz="2400" u="sng" dirty="0" smtClean="0"/>
              <a:t>مستوى الكشف والتعرف المبدئي :</a:t>
            </a:r>
          </a:p>
          <a:p>
            <a:pPr marL="342900" indent="-342900">
              <a:buFont typeface="Arial" pitchFamily="34" charset="0"/>
              <a:buChar char="•"/>
            </a:pPr>
            <a:r>
              <a:rPr lang="ar-SA" sz="2400" dirty="0" smtClean="0"/>
              <a:t>يتم في مراحل عمرية مبكرة .</a:t>
            </a:r>
          </a:p>
          <a:p>
            <a:pPr marL="342900" indent="-342900">
              <a:buFont typeface="Arial" pitchFamily="34" charset="0"/>
              <a:buChar char="•"/>
            </a:pPr>
            <a:r>
              <a:rPr lang="ar-SA" sz="2400" dirty="0" smtClean="0"/>
              <a:t>تجمع بيانات اولية عن الحالة من الوالدين .</a:t>
            </a:r>
          </a:p>
          <a:p>
            <a:pPr marL="342900" indent="-342900">
              <a:buFont typeface="Arial" pitchFamily="34" charset="0"/>
              <a:buChar char="•"/>
            </a:pPr>
            <a:r>
              <a:rPr lang="ar-SA" sz="2400" dirty="0" smtClean="0"/>
              <a:t>يتم التعرف على مؤشرات ودلالات الاصابة .</a:t>
            </a:r>
          </a:p>
          <a:p>
            <a:r>
              <a:rPr lang="ar-SA" sz="2400" u="sng" dirty="0" smtClean="0"/>
              <a:t>مستوى التشخيص الدقيق :</a:t>
            </a:r>
          </a:p>
          <a:p>
            <a:pPr marL="342900" indent="-342900">
              <a:buFont typeface="Arial" pitchFamily="34" charset="0"/>
              <a:buChar char="•"/>
            </a:pPr>
            <a:r>
              <a:rPr lang="ar-SA" sz="2400" dirty="0" smtClean="0"/>
              <a:t>دراسة شاملة لحالة الطفل لتأكيد او نفي الاصابة بالشلل.</a:t>
            </a:r>
          </a:p>
          <a:p>
            <a:pPr marL="342900" indent="-342900">
              <a:buFont typeface="Arial" pitchFamily="34" charset="0"/>
              <a:buChar char="•"/>
            </a:pPr>
            <a:r>
              <a:rPr lang="ar-SA" sz="2400" dirty="0" smtClean="0"/>
              <a:t>يشترك في التشخيص مجموعة من الاطباء في تخصصات مختلفة .</a:t>
            </a:r>
          </a:p>
          <a:p>
            <a:pPr marL="342900" indent="-342900">
              <a:buFont typeface="Arial" pitchFamily="34" charset="0"/>
              <a:buChar char="•"/>
            </a:pPr>
            <a:r>
              <a:rPr lang="ar-SA" sz="2400" dirty="0" smtClean="0"/>
              <a:t>ينقسم التشخيص الى قسمين </a:t>
            </a:r>
          </a:p>
          <a:p>
            <a:pPr marL="342900" indent="-342900">
              <a:buFont typeface="Arial" pitchFamily="34" charset="0"/>
              <a:buChar char="•"/>
            </a:pPr>
            <a:r>
              <a:rPr lang="ar-SA" sz="2400" dirty="0" smtClean="0"/>
              <a:t>(التشخيص الطبي- التشخيص التربوي النفسي )</a:t>
            </a:r>
            <a:endParaRPr lang="ar-SA" sz="2400" dirty="0"/>
          </a:p>
        </p:txBody>
      </p:sp>
    </p:spTree>
    <p:extLst>
      <p:ext uri="{BB962C8B-B14F-4D97-AF65-F5344CB8AC3E}">
        <p14:creationId xmlns:p14="http://schemas.microsoft.com/office/powerpoint/2010/main" val="3091628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barn(inVertical)">
                                      <p:cBhvr>
                                        <p:cTn id="17" dur="5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barn(inVertical)">
                                      <p:cBhvr>
                                        <p:cTn id="22" dur="500"/>
                                        <p:tgtEl>
                                          <p:spTgt spid="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barn(inVertical)">
                                      <p:cBhvr>
                                        <p:cTn id="27" dur="500"/>
                                        <p:tgtEl>
                                          <p:spTgt spid="2">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2">
                                            <p:txEl>
                                              <p:pRg st="6" end="6"/>
                                            </p:txEl>
                                          </p:spTgt>
                                        </p:tgtEl>
                                        <p:attrNameLst>
                                          <p:attrName>style.visibility</p:attrName>
                                        </p:attrNameLst>
                                      </p:cBhvr>
                                      <p:to>
                                        <p:strVal val="visible"/>
                                      </p:to>
                                    </p:set>
                                    <p:animEffect transition="in" filter="barn(inVertical)">
                                      <p:cBhvr>
                                        <p:cTn id="32" dur="500"/>
                                        <p:tgtEl>
                                          <p:spTgt spid="2">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Effect transition="in" filter="barn(inVertical)">
                                      <p:cBhvr>
                                        <p:cTn id="37" dur="500"/>
                                        <p:tgtEl>
                                          <p:spTgt spid="2">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2">
                                            <p:txEl>
                                              <p:pRg st="8" end="8"/>
                                            </p:txEl>
                                          </p:spTgt>
                                        </p:tgtEl>
                                        <p:attrNameLst>
                                          <p:attrName>style.visibility</p:attrName>
                                        </p:attrNameLst>
                                      </p:cBhvr>
                                      <p:to>
                                        <p:strVal val="visible"/>
                                      </p:to>
                                    </p:set>
                                    <p:animEffect transition="in" filter="barn(inVertical)">
                                      <p:cBhvr>
                                        <p:cTn id="42" dur="500"/>
                                        <p:tgtEl>
                                          <p:spTgt spid="2">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2">
                                            <p:txEl>
                                              <p:pRg st="9" end="9"/>
                                            </p:txEl>
                                          </p:spTgt>
                                        </p:tgtEl>
                                        <p:attrNameLst>
                                          <p:attrName>style.visibility</p:attrName>
                                        </p:attrNameLst>
                                      </p:cBhvr>
                                      <p:to>
                                        <p:strVal val="visible"/>
                                      </p:to>
                                    </p:set>
                                    <p:animEffect transition="in" filter="barn(inVertical)">
                                      <p:cBhvr>
                                        <p:cTn id="47" dur="500"/>
                                        <p:tgtEl>
                                          <p:spTgt spid="2">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nodeType="clickEffect">
                                  <p:stCondLst>
                                    <p:cond delay="0"/>
                                  </p:stCondLst>
                                  <p:childTnLst>
                                    <p:set>
                                      <p:cBhvr>
                                        <p:cTn id="51" dur="1" fill="hold">
                                          <p:stCondLst>
                                            <p:cond delay="0"/>
                                          </p:stCondLst>
                                        </p:cTn>
                                        <p:tgtEl>
                                          <p:spTgt spid="2">
                                            <p:txEl>
                                              <p:pRg st="10" end="10"/>
                                            </p:txEl>
                                          </p:spTgt>
                                        </p:tgtEl>
                                        <p:attrNameLst>
                                          <p:attrName>style.visibility</p:attrName>
                                        </p:attrNameLst>
                                      </p:cBhvr>
                                      <p:to>
                                        <p:strVal val="visible"/>
                                      </p:to>
                                    </p:set>
                                    <p:animEffect transition="in" filter="barn(inVertical)">
                                      <p:cBhvr>
                                        <p:cTn id="52" dur="500"/>
                                        <p:tgtEl>
                                          <p:spTgt spid="2">
                                            <p:txEl>
                                              <p:pRg st="10" end="1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nodeType="clickEffect">
                                  <p:stCondLst>
                                    <p:cond delay="0"/>
                                  </p:stCondLst>
                                  <p:childTnLst>
                                    <p:set>
                                      <p:cBhvr>
                                        <p:cTn id="56" dur="1" fill="hold">
                                          <p:stCondLst>
                                            <p:cond delay="0"/>
                                          </p:stCondLst>
                                        </p:cTn>
                                        <p:tgtEl>
                                          <p:spTgt spid="2">
                                            <p:txEl>
                                              <p:pRg st="11" end="11"/>
                                            </p:txEl>
                                          </p:spTgt>
                                        </p:tgtEl>
                                        <p:attrNameLst>
                                          <p:attrName>style.visibility</p:attrName>
                                        </p:attrNameLst>
                                      </p:cBhvr>
                                      <p:to>
                                        <p:strVal val="visible"/>
                                      </p:to>
                                    </p:set>
                                    <p:animEffect transition="in" filter="barn(inVertical)">
                                      <p:cBhvr>
                                        <p:cTn id="57" dur="500"/>
                                        <p:tgtEl>
                                          <p:spTgt spid="2">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2447764" y="260648"/>
            <a:ext cx="5400600" cy="792088"/>
          </a:xfrm>
          <a:prstGeom prst="roundRect">
            <a:avLst/>
          </a:prstGeom>
        </p:spPr>
        <p:style>
          <a:lnRef idx="1">
            <a:schemeClr val="dk1"/>
          </a:lnRef>
          <a:fillRef idx="1002">
            <a:schemeClr val="lt2"/>
          </a:fillRef>
          <a:effectRef idx="1">
            <a:schemeClr val="dk1"/>
          </a:effectRef>
          <a:fontRef idx="minor">
            <a:schemeClr val="dk1"/>
          </a:fontRef>
        </p:style>
        <p:txBody>
          <a:bodyPr rtlCol="1" anchor="ctr"/>
          <a:lstStyle/>
          <a:p>
            <a:pPr algn="ctr"/>
            <a:r>
              <a:rPr lang="ar-SA" sz="2400" b="1" dirty="0" smtClean="0">
                <a:solidFill>
                  <a:schemeClr val="tx1"/>
                </a:solidFill>
              </a:rPr>
              <a:t>تشخيص الصرع</a:t>
            </a:r>
            <a:endParaRPr lang="ar-SA" sz="2400" b="1" dirty="0">
              <a:solidFill>
                <a:schemeClr val="tx1"/>
              </a:solidFill>
            </a:endParaRPr>
          </a:p>
        </p:txBody>
      </p:sp>
      <p:sp>
        <p:nvSpPr>
          <p:cNvPr id="3" name="مستطيل مستدير الزوايا 2"/>
          <p:cNvSpPr/>
          <p:nvPr/>
        </p:nvSpPr>
        <p:spPr>
          <a:xfrm>
            <a:off x="1443810" y="1628800"/>
            <a:ext cx="7344816" cy="4104456"/>
          </a:xfrm>
          <a:prstGeom prst="roundRect">
            <a:avLst/>
          </a:prstGeom>
        </p:spPr>
        <p:style>
          <a:lnRef idx="2">
            <a:schemeClr val="accent5"/>
          </a:lnRef>
          <a:fillRef idx="1">
            <a:schemeClr val="lt1"/>
          </a:fillRef>
          <a:effectRef idx="0">
            <a:schemeClr val="accent5"/>
          </a:effectRef>
          <a:fontRef idx="minor">
            <a:schemeClr val="dk1"/>
          </a:fontRef>
        </p:style>
        <p:txBody>
          <a:bodyPr rtlCol="1" anchor="ctr"/>
          <a:lstStyle/>
          <a:p>
            <a:pPr marL="342900" indent="-342900">
              <a:buFont typeface="Arial" pitchFamily="34" charset="0"/>
              <a:buChar char="•"/>
            </a:pPr>
            <a:r>
              <a:rPr lang="ar-SA" sz="2400" b="1" dirty="0" smtClean="0">
                <a:solidFill>
                  <a:schemeClr val="tx2"/>
                </a:solidFill>
              </a:rPr>
              <a:t>لابد ان تتكرر نوبات الصرع لأكثر من مرة وفي اوقات متقاربة .</a:t>
            </a:r>
          </a:p>
          <a:p>
            <a:pPr marL="342900" indent="-342900">
              <a:buFont typeface="Arial" pitchFamily="34" charset="0"/>
              <a:buChar char="•"/>
            </a:pPr>
            <a:r>
              <a:rPr lang="ar-SA" sz="2400" b="1" dirty="0" smtClean="0">
                <a:solidFill>
                  <a:schemeClr val="tx2"/>
                </a:solidFill>
              </a:rPr>
              <a:t>يجب ان يتم التركيز على التصرفات التي تصدر من الشخص المصاب ودرجة تغير الوعي وحدوث التشنجات ..</a:t>
            </a:r>
          </a:p>
          <a:p>
            <a:pPr marL="342900" indent="-342900">
              <a:buFont typeface="Arial" pitchFamily="34" charset="0"/>
              <a:buChar char="•"/>
            </a:pPr>
            <a:r>
              <a:rPr lang="ar-SA" sz="2400" b="1" dirty="0" smtClean="0">
                <a:solidFill>
                  <a:schemeClr val="tx2"/>
                </a:solidFill>
              </a:rPr>
              <a:t>هذه المعلومات تساعد الطبيب في اتخاذ العديد من القرارات المهمة حول الحالة .</a:t>
            </a:r>
          </a:p>
          <a:p>
            <a:pPr marL="342900" indent="-342900">
              <a:buFont typeface="Arial" pitchFamily="34" charset="0"/>
              <a:buChar char="•"/>
            </a:pPr>
            <a:r>
              <a:rPr lang="ar-SA" sz="2400" b="1" dirty="0" smtClean="0">
                <a:solidFill>
                  <a:schemeClr val="tx2"/>
                </a:solidFill>
              </a:rPr>
              <a:t>يجري الطبيب بعض الفحوصات مثل (التخطيط الكهربائي للدماغ- تحليل كيماويات الدم- التحليل </a:t>
            </a:r>
            <a:r>
              <a:rPr lang="ar-SA" sz="2400" b="1" dirty="0" err="1" smtClean="0">
                <a:solidFill>
                  <a:schemeClr val="tx2"/>
                </a:solidFill>
              </a:rPr>
              <a:t>الأيضي</a:t>
            </a:r>
            <a:r>
              <a:rPr lang="ar-SA" sz="2400" b="1" dirty="0" smtClean="0">
                <a:solidFill>
                  <a:schemeClr val="tx2"/>
                </a:solidFill>
              </a:rPr>
              <a:t> –الأشعة المقطعية للدماغ)</a:t>
            </a:r>
          </a:p>
          <a:p>
            <a:pPr algn="ctr"/>
            <a:endParaRPr lang="ar-SA" sz="2400" b="1" dirty="0" smtClean="0">
              <a:solidFill>
                <a:schemeClr val="accent5"/>
              </a:solidFill>
            </a:endParaRPr>
          </a:p>
        </p:txBody>
      </p:sp>
    </p:spTree>
    <p:extLst>
      <p:ext uri="{BB962C8B-B14F-4D97-AF65-F5344CB8AC3E}">
        <p14:creationId xmlns:p14="http://schemas.microsoft.com/office/powerpoint/2010/main" val="1663105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مستدير الزوايا 2"/>
          <p:cNvSpPr/>
          <p:nvPr/>
        </p:nvSpPr>
        <p:spPr>
          <a:xfrm>
            <a:off x="1443810" y="1268760"/>
            <a:ext cx="7344816" cy="5256584"/>
          </a:xfrm>
          <a:prstGeom prst="roundRect">
            <a:avLst/>
          </a:prstGeom>
        </p:spPr>
        <p:style>
          <a:lnRef idx="2">
            <a:schemeClr val="accent5"/>
          </a:lnRef>
          <a:fillRef idx="1">
            <a:schemeClr val="lt1"/>
          </a:fillRef>
          <a:effectRef idx="0">
            <a:schemeClr val="accent5"/>
          </a:effectRef>
          <a:fontRef idx="minor">
            <a:schemeClr val="dk1"/>
          </a:fontRef>
        </p:style>
        <p:txBody>
          <a:bodyPr rtlCol="1" anchor="ctr"/>
          <a:lstStyle/>
          <a:p>
            <a:pPr algn="ctr"/>
            <a:r>
              <a:rPr lang="ar-SA" sz="2400" b="1" u="sng" dirty="0" smtClean="0">
                <a:solidFill>
                  <a:schemeClr val="accent5"/>
                </a:solidFill>
              </a:rPr>
              <a:t>تشخيص شلل الاطفال</a:t>
            </a:r>
          </a:p>
          <a:p>
            <a:pPr algn="ctr"/>
            <a:endParaRPr lang="ar-SA" sz="2400" b="1" dirty="0" smtClean="0">
              <a:solidFill>
                <a:schemeClr val="accent5"/>
              </a:solidFill>
            </a:endParaRPr>
          </a:p>
          <a:p>
            <a:pPr marL="342900" indent="-342900">
              <a:buFont typeface="Arial" pitchFamily="34" charset="0"/>
              <a:buChar char="•"/>
            </a:pPr>
            <a:r>
              <a:rPr lang="ar-SA" sz="2400" b="1" dirty="0" smtClean="0">
                <a:solidFill>
                  <a:schemeClr val="tx2"/>
                </a:solidFill>
              </a:rPr>
              <a:t>يتم عادة من جانب الاطباء , ويظهر هناك صعوبة في تشخيص الحالة اذا كانت في مراحلها الاولى.</a:t>
            </a:r>
          </a:p>
          <a:p>
            <a:pPr marL="342900" indent="-342900">
              <a:buFont typeface="Arial" pitchFamily="34" charset="0"/>
              <a:buChar char="•"/>
            </a:pPr>
            <a:r>
              <a:rPr lang="ar-SA" sz="2400" b="1" dirty="0" smtClean="0">
                <a:solidFill>
                  <a:schemeClr val="tx2"/>
                </a:solidFill>
              </a:rPr>
              <a:t>يجب على الوالدين الاهتمام ومراقبة الطفل جيداً .</a:t>
            </a:r>
          </a:p>
          <a:p>
            <a:endParaRPr lang="ar-SA" sz="2400" b="1" dirty="0" smtClean="0">
              <a:solidFill>
                <a:schemeClr val="tx2"/>
              </a:solidFill>
            </a:endParaRPr>
          </a:p>
          <a:p>
            <a:pPr algn="ctr"/>
            <a:r>
              <a:rPr lang="ar-SA" sz="2400" b="1" u="sng" dirty="0" smtClean="0">
                <a:solidFill>
                  <a:schemeClr val="accent5"/>
                </a:solidFill>
              </a:rPr>
              <a:t>تشخيص استسقاء الدماغ </a:t>
            </a:r>
          </a:p>
          <a:p>
            <a:pPr algn="ctr"/>
            <a:endParaRPr lang="ar-SA" sz="2400" b="1" dirty="0" smtClean="0">
              <a:solidFill>
                <a:schemeClr val="accent5"/>
              </a:solidFill>
            </a:endParaRPr>
          </a:p>
          <a:p>
            <a:pPr marL="342900" indent="-342900">
              <a:buFont typeface="Arial" pitchFamily="34" charset="0"/>
              <a:buChar char="•"/>
            </a:pPr>
            <a:r>
              <a:rPr lang="ar-SA" sz="2400" b="1" dirty="0" smtClean="0">
                <a:solidFill>
                  <a:schemeClr val="tx2"/>
                </a:solidFill>
              </a:rPr>
              <a:t>يتم التشخيص ما قبل الولادة من خلال المتابعة الروتينية باستخدام الاشعة فوق الصوتية .</a:t>
            </a:r>
          </a:p>
          <a:p>
            <a:pPr marL="342900" indent="-342900">
              <a:buFont typeface="Arial" pitchFamily="34" charset="0"/>
              <a:buChar char="•"/>
            </a:pPr>
            <a:r>
              <a:rPr lang="ar-SA" sz="2400" b="1" dirty="0" smtClean="0">
                <a:solidFill>
                  <a:schemeClr val="tx2"/>
                </a:solidFill>
              </a:rPr>
              <a:t>قياس محيط الدماغ بشكل اسبوعي  أو شهري بحسب ما ينصح به الطبيب ( ما بعد الولادة ) .</a:t>
            </a:r>
          </a:p>
          <a:p>
            <a:pPr algn="ctr"/>
            <a:endParaRPr lang="ar-SA" sz="2400" b="1" dirty="0" smtClean="0">
              <a:solidFill>
                <a:schemeClr val="accent5"/>
              </a:solidFill>
            </a:endParaRPr>
          </a:p>
        </p:txBody>
      </p:sp>
    </p:spTree>
    <p:extLst>
      <p:ext uri="{BB962C8B-B14F-4D97-AF65-F5344CB8AC3E}">
        <p14:creationId xmlns:p14="http://schemas.microsoft.com/office/powerpoint/2010/main" val="1663105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365739" y="1484784"/>
            <a:ext cx="7200800" cy="3046988"/>
          </a:xfrm>
          <a:prstGeom prst="rect">
            <a:avLst/>
          </a:prstGeom>
          <a:noFill/>
        </p:spPr>
        <p:txBody>
          <a:bodyPr wrap="square" rtlCol="1">
            <a:spAutoFit/>
          </a:bodyPr>
          <a:lstStyle/>
          <a:p>
            <a:pPr algn="ctr"/>
            <a:r>
              <a:rPr lang="ar-SA" sz="2400" b="1" u="sng" dirty="0" smtClean="0">
                <a:solidFill>
                  <a:schemeClr val="accent2">
                    <a:lumMod val="75000"/>
                  </a:schemeClr>
                </a:solidFill>
              </a:rPr>
              <a:t>تشخيص وتقييم ذوي الاعاقة البدنية المصابون في الهيكل العظمي</a:t>
            </a:r>
          </a:p>
          <a:p>
            <a:pPr algn="ctr"/>
            <a:endParaRPr lang="ar-SA" sz="2400" b="1" u="sng" dirty="0">
              <a:solidFill>
                <a:schemeClr val="accent2">
                  <a:lumMod val="75000"/>
                </a:schemeClr>
              </a:solidFill>
            </a:endParaRPr>
          </a:p>
          <a:p>
            <a:pPr marL="342900" indent="-342900">
              <a:buFont typeface="Arial" pitchFamily="34" charset="0"/>
              <a:buChar char="•"/>
            </a:pPr>
            <a:r>
              <a:rPr lang="ar-SA" sz="2400" dirty="0" smtClean="0">
                <a:solidFill>
                  <a:schemeClr val="tx2"/>
                </a:solidFill>
              </a:rPr>
              <a:t>تشخيص الجنف</a:t>
            </a:r>
          </a:p>
          <a:p>
            <a:pPr marL="342900" indent="-342900">
              <a:buFont typeface="Arial" pitchFamily="34" charset="0"/>
              <a:buChar char="•"/>
            </a:pPr>
            <a:r>
              <a:rPr lang="ar-SA" sz="2400" dirty="0" smtClean="0">
                <a:solidFill>
                  <a:schemeClr val="tx2"/>
                </a:solidFill>
              </a:rPr>
              <a:t>تشخيص البزخ</a:t>
            </a:r>
          </a:p>
          <a:p>
            <a:pPr marL="342900" indent="-342900">
              <a:buFont typeface="Arial" pitchFamily="34" charset="0"/>
              <a:buChar char="•"/>
            </a:pPr>
            <a:r>
              <a:rPr lang="ar-SA" sz="2400" dirty="0" smtClean="0">
                <a:solidFill>
                  <a:schemeClr val="tx2"/>
                </a:solidFill>
              </a:rPr>
              <a:t>تشخيص الحدب</a:t>
            </a:r>
          </a:p>
          <a:p>
            <a:pPr marL="342900" indent="-342900">
              <a:buFont typeface="Arial" pitchFamily="34" charset="0"/>
              <a:buChar char="•"/>
            </a:pPr>
            <a:r>
              <a:rPr lang="ar-SA" sz="2400" dirty="0" smtClean="0">
                <a:solidFill>
                  <a:schemeClr val="tx2"/>
                </a:solidFill>
              </a:rPr>
              <a:t>تشخيص تشوه القدم </a:t>
            </a:r>
          </a:p>
          <a:p>
            <a:pPr marL="342900" indent="-342900">
              <a:buFont typeface="Arial" pitchFamily="34" charset="0"/>
              <a:buChar char="•"/>
            </a:pPr>
            <a:r>
              <a:rPr lang="ar-SA" sz="2400" dirty="0" smtClean="0">
                <a:solidFill>
                  <a:schemeClr val="tx2"/>
                </a:solidFill>
              </a:rPr>
              <a:t>تشخيص هشاشة العظام</a:t>
            </a:r>
          </a:p>
          <a:p>
            <a:pPr algn="ctr"/>
            <a:endParaRPr lang="ar-SA" sz="2400" dirty="0"/>
          </a:p>
        </p:txBody>
      </p:sp>
    </p:spTree>
    <p:extLst>
      <p:ext uri="{BB962C8B-B14F-4D97-AF65-F5344CB8AC3E}">
        <p14:creationId xmlns:p14="http://schemas.microsoft.com/office/powerpoint/2010/main" val="3656355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barn(inVertical)">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barn(inVertical)">
                                      <p:cBhvr>
                                        <p:cTn id="17" dur="5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barn(inVertical)">
                                      <p:cBhvr>
                                        <p:cTn id="22" dur="500"/>
                                        <p:tgtEl>
                                          <p:spTgt spid="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barn(inVertical)">
                                      <p:cBhvr>
                                        <p:cTn id="27" dur="500"/>
                                        <p:tgtEl>
                                          <p:spTgt spid="2">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2">
                                            <p:txEl>
                                              <p:pRg st="6" end="6"/>
                                            </p:txEl>
                                          </p:spTgt>
                                        </p:tgtEl>
                                        <p:attrNameLst>
                                          <p:attrName>style.visibility</p:attrName>
                                        </p:attrNameLst>
                                      </p:cBhvr>
                                      <p:to>
                                        <p:strVal val="visible"/>
                                      </p:to>
                                    </p:set>
                                    <p:animEffect transition="in" filter="barn(inVertical)">
                                      <p:cBhvr>
                                        <p:cTn id="32"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365739" y="1484784"/>
            <a:ext cx="7200800" cy="3046988"/>
          </a:xfrm>
          <a:prstGeom prst="rect">
            <a:avLst/>
          </a:prstGeom>
          <a:noFill/>
        </p:spPr>
        <p:txBody>
          <a:bodyPr wrap="square" rtlCol="1">
            <a:spAutoFit/>
          </a:bodyPr>
          <a:lstStyle/>
          <a:p>
            <a:pPr algn="ctr"/>
            <a:r>
              <a:rPr lang="ar-SA" sz="2400" b="1" u="sng" dirty="0" smtClean="0">
                <a:solidFill>
                  <a:schemeClr val="accent2">
                    <a:lumMod val="75000"/>
                  </a:schemeClr>
                </a:solidFill>
              </a:rPr>
              <a:t>تشخيص وتقييم ذوي الاعاقة البدنية الذين يعانون من اختلالات وظائف الجهازين العضلي والمفصلي</a:t>
            </a:r>
          </a:p>
          <a:p>
            <a:pPr algn="ctr"/>
            <a:endParaRPr lang="ar-SA" sz="2400" b="1" u="sng" dirty="0">
              <a:solidFill>
                <a:schemeClr val="accent2">
                  <a:lumMod val="75000"/>
                </a:schemeClr>
              </a:solidFill>
            </a:endParaRPr>
          </a:p>
          <a:p>
            <a:pPr marL="342900" indent="-342900">
              <a:buFont typeface="Arial" pitchFamily="34" charset="0"/>
              <a:buChar char="•"/>
            </a:pPr>
            <a:r>
              <a:rPr lang="ar-SA" sz="2400" dirty="0" smtClean="0">
                <a:solidFill>
                  <a:schemeClr val="tx2"/>
                </a:solidFill>
              </a:rPr>
              <a:t>تشخيص ضمور وانحلال العضلات .</a:t>
            </a:r>
          </a:p>
          <a:p>
            <a:pPr marL="342900" indent="-342900">
              <a:buFont typeface="Arial" pitchFamily="34" charset="0"/>
              <a:buChar char="•"/>
            </a:pPr>
            <a:r>
              <a:rPr lang="ar-SA" sz="2400" dirty="0" smtClean="0">
                <a:solidFill>
                  <a:schemeClr val="tx2"/>
                </a:solidFill>
              </a:rPr>
              <a:t>تشخيص التهابات المفاصل .</a:t>
            </a:r>
          </a:p>
          <a:p>
            <a:pPr marL="342900" indent="-342900">
              <a:buFont typeface="Arial" pitchFamily="34" charset="0"/>
              <a:buChar char="•"/>
            </a:pPr>
            <a:r>
              <a:rPr lang="ar-SA" sz="2400" dirty="0" smtClean="0">
                <a:solidFill>
                  <a:schemeClr val="tx2"/>
                </a:solidFill>
              </a:rPr>
              <a:t>تشخيص التهاب المفاصل ( الرثوي ) .</a:t>
            </a:r>
          </a:p>
          <a:p>
            <a:pPr marL="342900" indent="-342900">
              <a:buFont typeface="Arial" pitchFamily="34" charset="0"/>
              <a:buChar char="•"/>
            </a:pPr>
            <a:endParaRPr lang="ar-SA" sz="2400" dirty="0" smtClean="0">
              <a:solidFill>
                <a:schemeClr val="tx2"/>
              </a:solidFill>
            </a:endParaRPr>
          </a:p>
          <a:p>
            <a:pPr algn="ctr"/>
            <a:endParaRPr lang="ar-SA" sz="2400" dirty="0"/>
          </a:p>
        </p:txBody>
      </p:sp>
    </p:spTree>
    <p:extLst>
      <p:ext uri="{BB962C8B-B14F-4D97-AF65-F5344CB8AC3E}">
        <p14:creationId xmlns:p14="http://schemas.microsoft.com/office/powerpoint/2010/main" val="7928161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barn(inVertical)">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barn(inVertical)">
                                      <p:cBhvr>
                                        <p:cTn id="17" dur="5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barn(inVertical)">
                                      <p:cBhvr>
                                        <p:cTn id="22"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365739" y="1484784"/>
            <a:ext cx="7200800" cy="3785652"/>
          </a:xfrm>
          <a:prstGeom prst="rect">
            <a:avLst/>
          </a:prstGeom>
          <a:noFill/>
        </p:spPr>
        <p:txBody>
          <a:bodyPr wrap="square" rtlCol="1">
            <a:spAutoFit/>
          </a:bodyPr>
          <a:lstStyle/>
          <a:p>
            <a:pPr algn="ctr"/>
            <a:r>
              <a:rPr lang="ar-SA" sz="2400" b="1" u="sng" dirty="0" smtClean="0">
                <a:solidFill>
                  <a:schemeClr val="accent2">
                    <a:lumMod val="75000"/>
                  </a:schemeClr>
                </a:solidFill>
              </a:rPr>
              <a:t>تشخيص وتقييم ذوي الأطفال المصابين بمتلازمة داون</a:t>
            </a:r>
          </a:p>
          <a:p>
            <a:pPr algn="ctr"/>
            <a:r>
              <a:rPr lang="ar-SA" sz="2400" b="1" u="sng" dirty="0" smtClean="0">
                <a:solidFill>
                  <a:schemeClr val="accent2">
                    <a:lumMod val="75000"/>
                  </a:schemeClr>
                </a:solidFill>
              </a:rPr>
              <a:t>التشخيص الطبي</a:t>
            </a:r>
          </a:p>
          <a:p>
            <a:pPr algn="ctr"/>
            <a:endParaRPr lang="ar-SA" sz="2400" b="1" u="sng" dirty="0">
              <a:solidFill>
                <a:schemeClr val="accent2">
                  <a:lumMod val="75000"/>
                </a:schemeClr>
              </a:solidFill>
            </a:endParaRPr>
          </a:p>
          <a:p>
            <a:pPr marL="342900" indent="-342900">
              <a:buFont typeface="Arial" pitchFamily="34" charset="0"/>
              <a:buChar char="•"/>
            </a:pPr>
            <a:r>
              <a:rPr lang="ar-SA" sz="2400" b="1" dirty="0" smtClean="0">
                <a:solidFill>
                  <a:schemeClr val="tx2"/>
                </a:solidFill>
              </a:rPr>
              <a:t>المهارات الحركية الكبرى- الدقيقة.</a:t>
            </a:r>
          </a:p>
          <a:p>
            <a:pPr marL="342900" indent="-342900">
              <a:buFont typeface="Arial" pitchFamily="34" charset="0"/>
              <a:buChar char="•"/>
            </a:pPr>
            <a:r>
              <a:rPr lang="ar-SA" sz="2400" b="1" dirty="0" smtClean="0">
                <a:solidFill>
                  <a:schemeClr val="tx2"/>
                </a:solidFill>
              </a:rPr>
              <a:t>المهارات المعرفية .</a:t>
            </a:r>
          </a:p>
          <a:p>
            <a:pPr marL="342900" indent="-342900">
              <a:buFont typeface="Arial" pitchFamily="34" charset="0"/>
              <a:buChar char="•"/>
            </a:pPr>
            <a:r>
              <a:rPr lang="ar-SA" sz="2400" b="1" dirty="0" smtClean="0">
                <a:solidFill>
                  <a:schemeClr val="tx2"/>
                </a:solidFill>
              </a:rPr>
              <a:t>المهارات اللغوية .</a:t>
            </a:r>
          </a:p>
          <a:p>
            <a:pPr marL="342900" indent="-342900">
              <a:buFont typeface="Arial" pitchFamily="34" charset="0"/>
              <a:buChar char="•"/>
            </a:pPr>
            <a:r>
              <a:rPr lang="ar-SA" sz="2400" b="1" dirty="0" smtClean="0">
                <a:solidFill>
                  <a:schemeClr val="tx2"/>
                </a:solidFill>
              </a:rPr>
              <a:t>المهارات الانفعالية والاجتماعية .</a:t>
            </a:r>
          </a:p>
          <a:p>
            <a:pPr algn="ctr"/>
            <a:endParaRPr lang="ar-SA" sz="2400" dirty="0" smtClean="0">
              <a:solidFill>
                <a:schemeClr val="tx2"/>
              </a:solidFill>
            </a:endParaRPr>
          </a:p>
          <a:p>
            <a:pPr marL="342900" indent="-342900">
              <a:buFont typeface="Arial" pitchFamily="34" charset="0"/>
              <a:buChar char="•"/>
            </a:pPr>
            <a:endParaRPr lang="ar-SA" sz="2400" dirty="0" smtClean="0">
              <a:solidFill>
                <a:schemeClr val="tx2"/>
              </a:solidFill>
            </a:endParaRPr>
          </a:p>
          <a:p>
            <a:pPr algn="ctr"/>
            <a:endParaRPr lang="ar-SA" sz="2400" dirty="0"/>
          </a:p>
        </p:txBody>
      </p:sp>
    </p:spTree>
    <p:extLst>
      <p:ext uri="{BB962C8B-B14F-4D97-AF65-F5344CB8AC3E}">
        <p14:creationId xmlns:p14="http://schemas.microsoft.com/office/powerpoint/2010/main" val="1925462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barn(inVertical)">
                                      <p:cBhvr>
                                        <p:cTn id="17" dur="5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barn(inVertical)">
                                      <p:cBhvr>
                                        <p:cTn id="22" dur="500"/>
                                        <p:tgtEl>
                                          <p:spTgt spid="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barn(inVertical)">
                                      <p:cBhvr>
                                        <p:cTn id="27" dur="500"/>
                                        <p:tgtEl>
                                          <p:spTgt spid="2">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2">
                                            <p:txEl>
                                              <p:pRg st="6" end="6"/>
                                            </p:txEl>
                                          </p:spTgt>
                                        </p:tgtEl>
                                        <p:attrNameLst>
                                          <p:attrName>style.visibility</p:attrName>
                                        </p:attrNameLst>
                                      </p:cBhvr>
                                      <p:to>
                                        <p:strVal val="visible"/>
                                      </p:to>
                                    </p:set>
                                    <p:animEffect transition="in" filter="barn(inVertical)">
                                      <p:cBhvr>
                                        <p:cTn id="32"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403648" y="692696"/>
            <a:ext cx="7344816" cy="830997"/>
          </a:xfrm>
          <a:prstGeom prst="rect">
            <a:avLst/>
          </a:prstGeom>
          <a:noFill/>
        </p:spPr>
        <p:txBody>
          <a:bodyPr wrap="square" rtlCol="1">
            <a:spAutoFit/>
          </a:bodyPr>
          <a:lstStyle/>
          <a:p>
            <a:pPr algn="ctr"/>
            <a:r>
              <a:rPr lang="ar-SA" sz="2400" b="1" u="sng" dirty="0" smtClean="0">
                <a:solidFill>
                  <a:schemeClr val="tx2">
                    <a:lumMod val="60000"/>
                    <a:lumOff val="40000"/>
                  </a:schemeClr>
                </a:solidFill>
              </a:rPr>
              <a:t>شروط التقويم الجيد في التربية الخاصة</a:t>
            </a:r>
          </a:p>
          <a:p>
            <a:pPr algn="ctr"/>
            <a:r>
              <a:rPr lang="ar-SA" sz="2400" b="1" u="sng" dirty="0" smtClean="0">
                <a:solidFill>
                  <a:schemeClr val="tx2">
                    <a:lumMod val="60000"/>
                    <a:lumOff val="40000"/>
                  </a:schemeClr>
                </a:solidFill>
              </a:rPr>
              <a:t>من أهم سمات التقويم الجيد في التربية الخاصة </a:t>
            </a:r>
            <a:r>
              <a:rPr lang="ar-SA" sz="2400" b="1" u="sng" dirty="0" err="1" smtClean="0">
                <a:solidFill>
                  <a:schemeClr val="tx2">
                    <a:lumMod val="60000"/>
                    <a:lumOff val="40000"/>
                  </a:schemeClr>
                </a:solidFill>
              </a:rPr>
              <a:t>مايلي</a:t>
            </a:r>
            <a:r>
              <a:rPr lang="ar-SA" sz="2400" b="1" u="sng" dirty="0" smtClean="0">
                <a:solidFill>
                  <a:schemeClr val="tx2">
                    <a:lumMod val="60000"/>
                    <a:lumOff val="40000"/>
                  </a:schemeClr>
                </a:solidFill>
              </a:rPr>
              <a:t> :</a:t>
            </a:r>
            <a:endParaRPr lang="ar-SA" sz="2400" b="1" u="sng" dirty="0">
              <a:solidFill>
                <a:schemeClr val="tx2">
                  <a:lumMod val="60000"/>
                  <a:lumOff val="40000"/>
                </a:schemeClr>
              </a:solidFill>
            </a:endParaRPr>
          </a:p>
        </p:txBody>
      </p:sp>
      <p:sp>
        <p:nvSpPr>
          <p:cNvPr id="4" name="مستطيل مستدير الزوايا 3"/>
          <p:cNvSpPr/>
          <p:nvPr/>
        </p:nvSpPr>
        <p:spPr>
          <a:xfrm>
            <a:off x="5076056" y="1916832"/>
            <a:ext cx="3456384" cy="864096"/>
          </a:xfrm>
          <a:prstGeom prst="roundRect">
            <a:avLst/>
          </a:prstGeom>
        </p:spPr>
        <p:style>
          <a:lnRef idx="2">
            <a:schemeClr val="accent1">
              <a:shade val="50000"/>
            </a:schemeClr>
          </a:lnRef>
          <a:fillRef idx="1003">
            <a:schemeClr val="lt2"/>
          </a:fillRef>
          <a:effectRef idx="0">
            <a:schemeClr val="accent1"/>
          </a:effectRef>
          <a:fontRef idx="minor">
            <a:schemeClr val="lt1"/>
          </a:fontRef>
        </p:style>
        <p:txBody>
          <a:bodyPr rtlCol="1" anchor="ctr"/>
          <a:lstStyle/>
          <a:p>
            <a:pPr algn="ctr"/>
            <a:r>
              <a:rPr lang="ar-SA" sz="2400" dirty="0" smtClean="0">
                <a:solidFill>
                  <a:schemeClr val="tx1"/>
                </a:solidFill>
              </a:rPr>
              <a:t>الاتساق مع الاهداف</a:t>
            </a:r>
            <a:endParaRPr lang="ar-SA" sz="2400" dirty="0">
              <a:solidFill>
                <a:schemeClr val="tx1"/>
              </a:solidFill>
            </a:endParaRPr>
          </a:p>
        </p:txBody>
      </p:sp>
      <p:sp>
        <p:nvSpPr>
          <p:cNvPr id="5" name="مستطيل مستدير الزوايا 4"/>
          <p:cNvSpPr/>
          <p:nvPr/>
        </p:nvSpPr>
        <p:spPr>
          <a:xfrm>
            <a:off x="1403648" y="2829790"/>
            <a:ext cx="3456384" cy="864096"/>
          </a:xfrm>
          <a:prstGeom prst="roundRect">
            <a:avLst/>
          </a:prstGeom>
        </p:spPr>
        <p:style>
          <a:lnRef idx="2">
            <a:schemeClr val="accent1">
              <a:shade val="50000"/>
            </a:schemeClr>
          </a:lnRef>
          <a:fillRef idx="1002">
            <a:schemeClr val="lt1"/>
          </a:fillRef>
          <a:effectRef idx="0">
            <a:schemeClr val="accent1"/>
          </a:effectRef>
          <a:fontRef idx="minor">
            <a:schemeClr val="lt1"/>
          </a:fontRef>
        </p:style>
        <p:txBody>
          <a:bodyPr rtlCol="1" anchor="ctr"/>
          <a:lstStyle/>
          <a:p>
            <a:pPr algn="ctr"/>
            <a:r>
              <a:rPr lang="ar-SA" sz="2400" dirty="0" smtClean="0">
                <a:solidFill>
                  <a:schemeClr val="tx1"/>
                </a:solidFill>
              </a:rPr>
              <a:t>الاستمرارية</a:t>
            </a:r>
            <a:endParaRPr lang="ar-SA" sz="2400" dirty="0">
              <a:solidFill>
                <a:schemeClr val="tx1"/>
              </a:solidFill>
            </a:endParaRPr>
          </a:p>
        </p:txBody>
      </p:sp>
      <p:sp>
        <p:nvSpPr>
          <p:cNvPr id="6" name="مستطيل مستدير الزوايا 5"/>
          <p:cNvSpPr/>
          <p:nvPr/>
        </p:nvSpPr>
        <p:spPr>
          <a:xfrm>
            <a:off x="5074794" y="3573016"/>
            <a:ext cx="3456384" cy="864096"/>
          </a:xfrm>
          <a:prstGeom prst="roundRect">
            <a:avLst/>
          </a:prstGeom>
        </p:spPr>
        <p:style>
          <a:lnRef idx="2">
            <a:schemeClr val="accent1">
              <a:shade val="50000"/>
            </a:schemeClr>
          </a:lnRef>
          <a:fillRef idx="1002">
            <a:schemeClr val="lt1"/>
          </a:fillRef>
          <a:effectRef idx="0">
            <a:schemeClr val="accent1"/>
          </a:effectRef>
          <a:fontRef idx="minor">
            <a:schemeClr val="lt1"/>
          </a:fontRef>
        </p:style>
        <p:txBody>
          <a:bodyPr rtlCol="1" anchor="ctr"/>
          <a:lstStyle/>
          <a:p>
            <a:pPr algn="ctr"/>
            <a:r>
              <a:rPr lang="ar-SA" sz="2400" dirty="0" smtClean="0">
                <a:solidFill>
                  <a:schemeClr val="tx1"/>
                </a:solidFill>
              </a:rPr>
              <a:t>التكامل</a:t>
            </a:r>
            <a:endParaRPr lang="ar-SA" sz="2400" dirty="0">
              <a:solidFill>
                <a:schemeClr val="tx1"/>
              </a:solidFill>
            </a:endParaRPr>
          </a:p>
        </p:txBody>
      </p:sp>
      <p:sp>
        <p:nvSpPr>
          <p:cNvPr id="7" name="مستطيل مستدير الزوايا 6"/>
          <p:cNvSpPr/>
          <p:nvPr/>
        </p:nvSpPr>
        <p:spPr>
          <a:xfrm>
            <a:off x="1403648" y="4602585"/>
            <a:ext cx="3456384" cy="864096"/>
          </a:xfrm>
          <a:prstGeom prst="roundRect">
            <a:avLst/>
          </a:prstGeom>
        </p:spPr>
        <p:style>
          <a:lnRef idx="2">
            <a:schemeClr val="accent1">
              <a:shade val="50000"/>
            </a:schemeClr>
          </a:lnRef>
          <a:fillRef idx="1003">
            <a:schemeClr val="lt2"/>
          </a:fillRef>
          <a:effectRef idx="0">
            <a:schemeClr val="accent1"/>
          </a:effectRef>
          <a:fontRef idx="minor">
            <a:schemeClr val="lt1"/>
          </a:fontRef>
        </p:style>
        <p:txBody>
          <a:bodyPr rtlCol="1" anchor="ctr"/>
          <a:lstStyle/>
          <a:p>
            <a:pPr algn="ctr"/>
            <a:r>
              <a:rPr lang="ar-SA" sz="2400" dirty="0" smtClean="0">
                <a:solidFill>
                  <a:schemeClr val="tx1"/>
                </a:solidFill>
              </a:rPr>
              <a:t>الشمول</a:t>
            </a:r>
            <a:endParaRPr lang="ar-SA" sz="2400" dirty="0">
              <a:solidFill>
                <a:schemeClr val="tx1"/>
              </a:solidFill>
            </a:endParaRPr>
          </a:p>
        </p:txBody>
      </p:sp>
      <p:sp>
        <p:nvSpPr>
          <p:cNvPr id="8" name="مستطيل مستدير الزوايا 7"/>
          <p:cNvSpPr/>
          <p:nvPr/>
        </p:nvSpPr>
        <p:spPr>
          <a:xfrm>
            <a:off x="5074794" y="5476507"/>
            <a:ext cx="3456384" cy="864096"/>
          </a:xfrm>
          <a:prstGeom prst="roundRect">
            <a:avLst/>
          </a:prstGeom>
        </p:spPr>
        <p:style>
          <a:lnRef idx="2">
            <a:schemeClr val="accent1">
              <a:shade val="50000"/>
            </a:schemeClr>
          </a:lnRef>
          <a:fillRef idx="1002">
            <a:schemeClr val="lt1"/>
          </a:fillRef>
          <a:effectRef idx="0">
            <a:schemeClr val="accent1"/>
          </a:effectRef>
          <a:fontRef idx="minor">
            <a:schemeClr val="lt1"/>
          </a:fontRef>
        </p:style>
        <p:txBody>
          <a:bodyPr rtlCol="1" anchor="ctr"/>
          <a:lstStyle/>
          <a:p>
            <a:pPr algn="ctr"/>
            <a:r>
              <a:rPr lang="ar-SA" sz="2400" dirty="0" smtClean="0">
                <a:solidFill>
                  <a:schemeClr val="tx1"/>
                </a:solidFill>
              </a:rPr>
              <a:t>التقويم عمل جماعي تعاوني</a:t>
            </a:r>
            <a:endParaRPr lang="ar-SA" sz="2400" dirty="0">
              <a:solidFill>
                <a:schemeClr val="tx1"/>
              </a:solidFill>
            </a:endParaRPr>
          </a:p>
        </p:txBody>
      </p:sp>
    </p:spTree>
    <p:extLst>
      <p:ext uri="{BB962C8B-B14F-4D97-AF65-F5344CB8AC3E}">
        <p14:creationId xmlns:p14="http://schemas.microsoft.com/office/powerpoint/2010/main" val="3523286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wipe(down)">
                                      <p:cBhvr>
                                        <p:cTn id="21" dur="500"/>
                                        <p:tgtEl>
                                          <p:spTgt spid="4"/>
                                        </p:tgtEl>
                                      </p:cBhvr>
                                    </p:animEffect>
                                  </p:childTnLst>
                                </p:cTn>
                              </p:par>
                            </p:childTnLst>
                          </p:cTn>
                        </p:par>
                      </p:childTnLst>
                    </p:cTn>
                  </p:par>
                  <p:par>
                    <p:cTn id="22" fill="hold">
                      <p:stCondLst>
                        <p:cond delay="indefinite"/>
                      </p:stCondLst>
                      <p:childTnLst>
                        <p:par>
                          <p:cTn id="23" fill="hold">
                            <p:stCondLst>
                              <p:cond delay="0"/>
                            </p:stCondLst>
                            <p:childTnLst>
                              <p:par>
                                <p:cTn id="24" presetID="21" presetClass="entr" presetSubtype="1" fill="hold" grpId="0" nodeType="click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wheel(1)">
                                      <p:cBhvr>
                                        <p:cTn id="26" dur="2000"/>
                                        <p:tgtEl>
                                          <p:spTgt spid="5"/>
                                        </p:tgtEl>
                                      </p:cBhvr>
                                    </p:animEffect>
                                  </p:childTnLst>
                                </p:cTn>
                              </p:par>
                            </p:childTnLst>
                          </p:cTn>
                        </p:par>
                      </p:childTnLst>
                    </p:cTn>
                  </p:par>
                  <p:par>
                    <p:cTn id="27" fill="hold">
                      <p:stCondLst>
                        <p:cond delay="indefinite"/>
                      </p:stCondLst>
                      <p:childTnLst>
                        <p:par>
                          <p:cTn id="28" fill="hold">
                            <p:stCondLst>
                              <p:cond delay="0"/>
                            </p:stCondLst>
                            <p:childTnLst>
                              <p:par>
                                <p:cTn id="29" presetID="14" presetClass="entr" presetSubtype="1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Effect transition="in" filter="randombar(horizontal)">
                                      <p:cBhvr>
                                        <p:cTn id="31" dur="500"/>
                                        <p:tgtEl>
                                          <p:spTgt spid="6"/>
                                        </p:tgtEl>
                                      </p:cBhvr>
                                    </p:animEffect>
                                  </p:childTnLst>
                                </p:cTn>
                              </p:par>
                            </p:childTnLst>
                          </p:cTn>
                        </p:par>
                      </p:childTnLst>
                    </p:cTn>
                  </p:par>
                  <p:par>
                    <p:cTn id="32" fill="hold">
                      <p:stCondLst>
                        <p:cond delay="indefinite"/>
                      </p:stCondLst>
                      <p:childTnLst>
                        <p:par>
                          <p:cTn id="33" fill="hold">
                            <p:stCondLst>
                              <p:cond delay="0"/>
                            </p:stCondLst>
                            <p:childTnLst>
                              <p:par>
                                <p:cTn id="34" presetID="6" presetClass="entr" presetSubtype="16" fill="hold" grpId="0" nodeType="clickEffect">
                                  <p:stCondLst>
                                    <p:cond delay="0"/>
                                  </p:stCondLst>
                                  <p:childTnLst>
                                    <p:set>
                                      <p:cBhvr>
                                        <p:cTn id="35" dur="1" fill="hold">
                                          <p:stCondLst>
                                            <p:cond delay="0"/>
                                          </p:stCondLst>
                                        </p:cTn>
                                        <p:tgtEl>
                                          <p:spTgt spid="7"/>
                                        </p:tgtEl>
                                        <p:attrNameLst>
                                          <p:attrName>style.visibility</p:attrName>
                                        </p:attrNameLst>
                                      </p:cBhvr>
                                      <p:to>
                                        <p:strVal val="visible"/>
                                      </p:to>
                                    </p:set>
                                    <p:animEffect transition="in" filter="circle(in)">
                                      <p:cBhvr>
                                        <p:cTn id="36" dur="2000"/>
                                        <p:tgtEl>
                                          <p:spTgt spid="7"/>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8"/>
                                        </p:tgtEl>
                                        <p:attrNameLst>
                                          <p:attrName>style.visibility</p:attrName>
                                        </p:attrNameLst>
                                      </p:cBhvr>
                                      <p:to>
                                        <p:strVal val="visible"/>
                                      </p:to>
                                    </p:set>
                                    <p:animEffect transition="in" filter="fade">
                                      <p:cBhvr>
                                        <p:cTn id="4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450008" y="332656"/>
            <a:ext cx="7200800" cy="6370975"/>
          </a:xfrm>
          <a:prstGeom prst="rect">
            <a:avLst/>
          </a:prstGeom>
          <a:noFill/>
        </p:spPr>
        <p:txBody>
          <a:bodyPr wrap="square" rtlCol="1">
            <a:spAutoFit/>
          </a:bodyPr>
          <a:lstStyle/>
          <a:p>
            <a:pPr algn="ctr"/>
            <a:r>
              <a:rPr lang="ar-SA" sz="2400" b="1" u="sng" dirty="0" smtClean="0">
                <a:solidFill>
                  <a:schemeClr val="accent2">
                    <a:lumMod val="75000"/>
                  </a:schemeClr>
                </a:solidFill>
              </a:rPr>
              <a:t>تشخيص وتقييم ذوي الاعاقة البدنية المصابون بأمراض جسمية مزمنة</a:t>
            </a:r>
          </a:p>
          <a:p>
            <a:pPr algn="ctr"/>
            <a:endParaRPr lang="ar-SA" sz="2400" b="1" u="sng" dirty="0">
              <a:solidFill>
                <a:schemeClr val="accent2">
                  <a:lumMod val="75000"/>
                </a:schemeClr>
              </a:solidFill>
            </a:endParaRPr>
          </a:p>
          <a:p>
            <a:r>
              <a:rPr lang="ar-SA" sz="2400" b="1" u="sng" dirty="0" smtClean="0">
                <a:solidFill>
                  <a:schemeClr val="tx2"/>
                </a:solidFill>
              </a:rPr>
              <a:t>تشخيص مرض السكر</a:t>
            </a:r>
          </a:p>
          <a:p>
            <a:pPr marL="342900" indent="-342900">
              <a:buFont typeface="Arial" pitchFamily="34" charset="0"/>
              <a:buChar char="•"/>
            </a:pPr>
            <a:r>
              <a:rPr lang="ar-SA" sz="2400" dirty="0" smtClean="0">
                <a:solidFill>
                  <a:schemeClr val="tx2"/>
                </a:solidFill>
              </a:rPr>
              <a:t>فحص البول</a:t>
            </a:r>
          </a:p>
          <a:p>
            <a:pPr marL="342900" indent="-342900">
              <a:buFont typeface="Arial" pitchFamily="34" charset="0"/>
              <a:buChar char="•"/>
            </a:pPr>
            <a:r>
              <a:rPr lang="ar-SA" sz="2400" dirty="0" smtClean="0">
                <a:solidFill>
                  <a:schemeClr val="tx2"/>
                </a:solidFill>
              </a:rPr>
              <a:t>فحص الدم</a:t>
            </a:r>
          </a:p>
          <a:p>
            <a:r>
              <a:rPr lang="ar-SA" sz="2400" b="1" u="sng" dirty="0" smtClean="0">
                <a:solidFill>
                  <a:schemeClr val="tx2"/>
                </a:solidFill>
              </a:rPr>
              <a:t>تشخيص أمراض القلب عن الاطفال</a:t>
            </a:r>
          </a:p>
          <a:p>
            <a:pPr marL="342900" indent="-342900">
              <a:buFont typeface="Arial" pitchFamily="34" charset="0"/>
              <a:buChar char="•"/>
            </a:pPr>
            <a:r>
              <a:rPr lang="ar-SA" sz="2400" dirty="0" smtClean="0">
                <a:solidFill>
                  <a:schemeClr val="tx2"/>
                </a:solidFill>
              </a:rPr>
              <a:t>الفحص الاكلينيكي</a:t>
            </a:r>
          </a:p>
          <a:p>
            <a:pPr marL="342900" indent="-342900">
              <a:buFont typeface="Arial" pitchFamily="34" charset="0"/>
              <a:buChar char="•"/>
            </a:pPr>
            <a:r>
              <a:rPr lang="ar-SA" sz="2400" dirty="0" smtClean="0">
                <a:solidFill>
                  <a:schemeClr val="tx2"/>
                </a:solidFill>
              </a:rPr>
              <a:t>عمل تخطيط للقلب</a:t>
            </a:r>
          </a:p>
          <a:p>
            <a:pPr marL="342900" indent="-342900">
              <a:buFont typeface="Arial" pitchFamily="34" charset="0"/>
              <a:buChar char="•"/>
            </a:pPr>
            <a:r>
              <a:rPr lang="ar-SA" sz="2400" dirty="0" smtClean="0">
                <a:solidFill>
                  <a:schemeClr val="tx2"/>
                </a:solidFill>
              </a:rPr>
              <a:t>صور الاشعة</a:t>
            </a:r>
          </a:p>
          <a:p>
            <a:r>
              <a:rPr lang="ar-SA" sz="2400" b="1" u="sng" dirty="0" smtClean="0">
                <a:solidFill>
                  <a:schemeClr val="tx2"/>
                </a:solidFill>
              </a:rPr>
              <a:t>تشخيص التليف الكيسي</a:t>
            </a:r>
          </a:p>
          <a:p>
            <a:pPr marL="342900" indent="-342900">
              <a:buFont typeface="Arial" pitchFamily="34" charset="0"/>
              <a:buChar char="•"/>
            </a:pPr>
            <a:r>
              <a:rPr lang="ar-SA" sz="2400" dirty="0" smtClean="0">
                <a:solidFill>
                  <a:schemeClr val="tx2"/>
                </a:solidFill>
              </a:rPr>
              <a:t>فحص عينات من المشيمة او السائل </a:t>
            </a:r>
            <a:r>
              <a:rPr lang="ar-SA" sz="2400" dirty="0" err="1" smtClean="0">
                <a:solidFill>
                  <a:schemeClr val="tx2"/>
                </a:solidFill>
              </a:rPr>
              <a:t>الأمينوسي</a:t>
            </a:r>
            <a:r>
              <a:rPr lang="ar-SA" sz="2400" dirty="0" smtClean="0">
                <a:solidFill>
                  <a:schemeClr val="tx2"/>
                </a:solidFill>
              </a:rPr>
              <a:t> (قبل الولادة) .</a:t>
            </a:r>
          </a:p>
          <a:p>
            <a:pPr marL="342900" indent="-342900">
              <a:buFont typeface="Arial" pitchFamily="34" charset="0"/>
              <a:buChar char="•"/>
            </a:pPr>
            <a:r>
              <a:rPr lang="ar-SA" sz="2400" dirty="0" smtClean="0">
                <a:solidFill>
                  <a:schemeClr val="tx2"/>
                </a:solidFill>
              </a:rPr>
              <a:t>ملاحظة الام وجود سائل مخاطي كثيف مع براز الطفل ووجود صعوبة في التنفس وسعال مستمر ( بعد الولادة) .</a:t>
            </a:r>
          </a:p>
          <a:p>
            <a:pPr marL="342900" indent="-342900">
              <a:buFont typeface="Arial" pitchFamily="34" charset="0"/>
              <a:buChar char="•"/>
            </a:pPr>
            <a:r>
              <a:rPr lang="ar-SA" sz="2400" dirty="0" smtClean="0">
                <a:solidFill>
                  <a:schemeClr val="tx2"/>
                </a:solidFill>
              </a:rPr>
              <a:t>بإمكان الطبيب تشخيص التليف الكيسي من خلال فحص الطفل بدقة وإجراء منظار لمعدته . </a:t>
            </a:r>
          </a:p>
          <a:p>
            <a:pPr marL="342900" indent="-342900">
              <a:buFont typeface="Arial" pitchFamily="34" charset="0"/>
              <a:buChar char="•"/>
            </a:pPr>
            <a:endParaRPr lang="ar-SA" sz="2400" dirty="0" smtClean="0">
              <a:solidFill>
                <a:schemeClr val="tx2"/>
              </a:solidFill>
            </a:endParaRPr>
          </a:p>
          <a:p>
            <a:pPr algn="ctr"/>
            <a:endParaRPr lang="ar-SA" sz="2400" dirty="0"/>
          </a:p>
        </p:txBody>
      </p:sp>
    </p:spTree>
    <p:extLst>
      <p:ext uri="{BB962C8B-B14F-4D97-AF65-F5344CB8AC3E}">
        <p14:creationId xmlns:p14="http://schemas.microsoft.com/office/powerpoint/2010/main" val="1925462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barn(inVertical)">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barn(inVertical)">
                                      <p:cBhvr>
                                        <p:cTn id="17" dur="5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barn(inVertical)">
                                      <p:cBhvr>
                                        <p:cTn id="22" dur="500"/>
                                        <p:tgtEl>
                                          <p:spTgt spid="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barn(inVertical)">
                                      <p:cBhvr>
                                        <p:cTn id="27" dur="500"/>
                                        <p:tgtEl>
                                          <p:spTgt spid="2">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2">
                                            <p:txEl>
                                              <p:pRg st="6" end="6"/>
                                            </p:txEl>
                                          </p:spTgt>
                                        </p:tgtEl>
                                        <p:attrNameLst>
                                          <p:attrName>style.visibility</p:attrName>
                                        </p:attrNameLst>
                                      </p:cBhvr>
                                      <p:to>
                                        <p:strVal val="visible"/>
                                      </p:to>
                                    </p:set>
                                    <p:animEffect transition="in" filter="barn(inVertical)">
                                      <p:cBhvr>
                                        <p:cTn id="32" dur="500"/>
                                        <p:tgtEl>
                                          <p:spTgt spid="2">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Effect transition="in" filter="barn(inVertical)">
                                      <p:cBhvr>
                                        <p:cTn id="37" dur="500"/>
                                        <p:tgtEl>
                                          <p:spTgt spid="2">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2">
                                            <p:txEl>
                                              <p:pRg st="8" end="8"/>
                                            </p:txEl>
                                          </p:spTgt>
                                        </p:tgtEl>
                                        <p:attrNameLst>
                                          <p:attrName>style.visibility</p:attrName>
                                        </p:attrNameLst>
                                      </p:cBhvr>
                                      <p:to>
                                        <p:strVal val="visible"/>
                                      </p:to>
                                    </p:set>
                                    <p:animEffect transition="in" filter="barn(inVertical)">
                                      <p:cBhvr>
                                        <p:cTn id="42" dur="500"/>
                                        <p:tgtEl>
                                          <p:spTgt spid="2">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2">
                                            <p:txEl>
                                              <p:pRg st="9" end="9"/>
                                            </p:txEl>
                                          </p:spTgt>
                                        </p:tgtEl>
                                        <p:attrNameLst>
                                          <p:attrName>style.visibility</p:attrName>
                                        </p:attrNameLst>
                                      </p:cBhvr>
                                      <p:to>
                                        <p:strVal val="visible"/>
                                      </p:to>
                                    </p:set>
                                    <p:animEffect transition="in" filter="barn(inVertical)">
                                      <p:cBhvr>
                                        <p:cTn id="47" dur="500"/>
                                        <p:tgtEl>
                                          <p:spTgt spid="2">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nodeType="clickEffect">
                                  <p:stCondLst>
                                    <p:cond delay="0"/>
                                  </p:stCondLst>
                                  <p:childTnLst>
                                    <p:set>
                                      <p:cBhvr>
                                        <p:cTn id="51" dur="1" fill="hold">
                                          <p:stCondLst>
                                            <p:cond delay="0"/>
                                          </p:stCondLst>
                                        </p:cTn>
                                        <p:tgtEl>
                                          <p:spTgt spid="2">
                                            <p:txEl>
                                              <p:pRg st="10" end="10"/>
                                            </p:txEl>
                                          </p:spTgt>
                                        </p:tgtEl>
                                        <p:attrNameLst>
                                          <p:attrName>style.visibility</p:attrName>
                                        </p:attrNameLst>
                                      </p:cBhvr>
                                      <p:to>
                                        <p:strVal val="visible"/>
                                      </p:to>
                                    </p:set>
                                    <p:animEffect transition="in" filter="barn(inVertical)">
                                      <p:cBhvr>
                                        <p:cTn id="52" dur="500"/>
                                        <p:tgtEl>
                                          <p:spTgt spid="2">
                                            <p:txEl>
                                              <p:pRg st="10" end="1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nodeType="clickEffect">
                                  <p:stCondLst>
                                    <p:cond delay="0"/>
                                  </p:stCondLst>
                                  <p:childTnLst>
                                    <p:set>
                                      <p:cBhvr>
                                        <p:cTn id="56" dur="1" fill="hold">
                                          <p:stCondLst>
                                            <p:cond delay="0"/>
                                          </p:stCondLst>
                                        </p:cTn>
                                        <p:tgtEl>
                                          <p:spTgt spid="2">
                                            <p:txEl>
                                              <p:pRg st="11" end="11"/>
                                            </p:txEl>
                                          </p:spTgt>
                                        </p:tgtEl>
                                        <p:attrNameLst>
                                          <p:attrName>style.visibility</p:attrName>
                                        </p:attrNameLst>
                                      </p:cBhvr>
                                      <p:to>
                                        <p:strVal val="visible"/>
                                      </p:to>
                                    </p:set>
                                    <p:animEffect transition="in" filter="barn(inVertical)">
                                      <p:cBhvr>
                                        <p:cTn id="57" dur="500"/>
                                        <p:tgtEl>
                                          <p:spTgt spid="2">
                                            <p:txEl>
                                              <p:pRg st="11" end="11"/>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nodeType="clickEffect">
                                  <p:stCondLst>
                                    <p:cond delay="0"/>
                                  </p:stCondLst>
                                  <p:childTnLst>
                                    <p:set>
                                      <p:cBhvr>
                                        <p:cTn id="61" dur="1" fill="hold">
                                          <p:stCondLst>
                                            <p:cond delay="0"/>
                                          </p:stCondLst>
                                        </p:cTn>
                                        <p:tgtEl>
                                          <p:spTgt spid="2">
                                            <p:txEl>
                                              <p:pRg st="12" end="12"/>
                                            </p:txEl>
                                          </p:spTgt>
                                        </p:tgtEl>
                                        <p:attrNameLst>
                                          <p:attrName>style.visibility</p:attrName>
                                        </p:attrNameLst>
                                      </p:cBhvr>
                                      <p:to>
                                        <p:strVal val="visible"/>
                                      </p:to>
                                    </p:set>
                                    <p:animEffect transition="in" filter="barn(inVertical)">
                                      <p:cBhvr>
                                        <p:cTn id="62" dur="500"/>
                                        <p:tgtEl>
                                          <p:spTgt spid="2">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365739" y="908720"/>
            <a:ext cx="7200800" cy="6001643"/>
          </a:xfrm>
          <a:prstGeom prst="rect">
            <a:avLst/>
          </a:prstGeom>
          <a:noFill/>
        </p:spPr>
        <p:txBody>
          <a:bodyPr wrap="square" rtlCol="1">
            <a:spAutoFit/>
          </a:bodyPr>
          <a:lstStyle/>
          <a:p>
            <a:pPr algn="ctr"/>
            <a:r>
              <a:rPr lang="ar-SA" sz="2400" b="1" u="sng" dirty="0" smtClean="0">
                <a:solidFill>
                  <a:schemeClr val="accent2">
                    <a:lumMod val="75000"/>
                  </a:schemeClr>
                </a:solidFill>
              </a:rPr>
              <a:t>التقييم التربوي النفسي لذوي الاعاقة البدنية</a:t>
            </a:r>
          </a:p>
          <a:p>
            <a:pPr algn="ctr"/>
            <a:endParaRPr lang="ar-SA" sz="2400" b="1" u="sng" dirty="0" smtClean="0">
              <a:solidFill>
                <a:schemeClr val="accent2">
                  <a:lumMod val="75000"/>
                </a:schemeClr>
              </a:solidFill>
            </a:endParaRPr>
          </a:p>
          <a:p>
            <a:pPr marL="342900" indent="-342900">
              <a:buFont typeface="Arial" pitchFamily="34" charset="0"/>
              <a:buChar char="•"/>
            </a:pPr>
            <a:r>
              <a:rPr lang="ar-SA" sz="2400" dirty="0" smtClean="0"/>
              <a:t>يقوم فريق متعدد التخصصات بتقييم وقياس قدرات هؤلاء الاشخاص وجوانب الضعف في ادائهم .</a:t>
            </a:r>
          </a:p>
          <a:p>
            <a:pPr marL="342900" indent="-342900">
              <a:buFont typeface="Arial" pitchFamily="34" charset="0"/>
              <a:buChar char="•"/>
            </a:pPr>
            <a:r>
              <a:rPr lang="ar-SA" sz="2400" dirty="0" smtClean="0"/>
              <a:t>يقوم الفريق بإجراء الفحوص ذات العلاقة بالمهارات الحياتية اليومية ومهارات العناية بالذات والمهارات الاكاديمية والاجتماعية والشخصية .</a:t>
            </a:r>
          </a:p>
          <a:p>
            <a:pPr marL="342900" indent="-342900">
              <a:buFont typeface="Arial" pitchFamily="34" charset="0"/>
              <a:buChar char="•"/>
            </a:pPr>
            <a:r>
              <a:rPr lang="ar-SA" sz="2400" dirty="0" smtClean="0"/>
              <a:t>يقد أخصائي العلاج الطبيعي والوظيفي معلومات ذات فائدة كبيرة عن الادوات والاجهزة التصحيحية والمعدلة اللازمة لهم.</a:t>
            </a:r>
          </a:p>
          <a:p>
            <a:pPr marL="342900" indent="-342900">
              <a:buFont typeface="Arial" pitchFamily="34" charset="0"/>
              <a:buChar char="•"/>
            </a:pPr>
            <a:r>
              <a:rPr lang="ar-SA" sz="2400" dirty="0" smtClean="0"/>
              <a:t>المعلمين يقومون بمتابعة الأداء الاكاديمية ووضع الخطط التعليمية الملائمة لهم وذلك بمساعدة أخصائي النطق والاخصائي النفسي والاجتماعي .</a:t>
            </a:r>
          </a:p>
          <a:p>
            <a:pPr algn="ctr"/>
            <a:endParaRPr lang="ar-SA" sz="2400" b="1" dirty="0" smtClean="0">
              <a:solidFill>
                <a:schemeClr val="tx2"/>
              </a:solidFill>
            </a:endParaRPr>
          </a:p>
          <a:p>
            <a:pPr algn="ctr"/>
            <a:endParaRPr lang="ar-SA" sz="2400" dirty="0" smtClean="0">
              <a:solidFill>
                <a:schemeClr val="tx2"/>
              </a:solidFill>
            </a:endParaRPr>
          </a:p>
          <a:p>
            <a:pPr marL="342900" indent="-342900">
              <a:buFont typeface="Arial" pitchFamily="34" charset="0"/>
              <a:buChar char="•"/>
            </a:pPr>
            <a:endParaRPr lang="ar-SA" sz="2400" dirty="0" smtClean="0">
              <a:solidFill>
                <a:schemeClr val="tx2"/>
              </a:solidFill>
            </a:endParaRPr>
          </a:p>
          <a:p>
            <a:pPr algn="ctr"/>
            <a:endParaRPr lang="ar-SA" sz="2400" dirty="0"/>
          </a:p>
        </p:txBody>
      </p:sp>
    </p:spTree>
    <p:extLst>
      <p:ext uri="{BB962C8B-B14F-4D97-AF65-F5344CB8AC3E}">
        <p14:creationId xmlns:p14="http://schemas.microsoft.com/office/powerpoint/2010/main" val="2668056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barn(inVertical)">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barn(inVertical)">
                                      <p:cBhvr>
                                        <p:cTn id="17" dur="5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barn(inVertical)">
                                      <p:cBhvr>
                                        <p:cTn id="22" dur="500"/>
                                        <p:tgtEl>
                                          <p:spTgt spid="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barn(inVertical)">
                                      <p:cBhvr>
                                        <p:cTn id="27"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1394070" y="2532878"/>
            <a:ext cx="7344816" cy="1569660"/>
          </a:xfrm>
          <a:prstGeom prst="rect">
            <a:avLst/>
          </a:prstGeom>
          <a:noFill/>
        </p:spPr>
        <p:txBody>
          <a:bodyPr wrap="square" rtlCol="1">
            <a:spAutoFit/>
          </a:bodyPr>
          <a:lstStyle/>
          <a:p>
            <a:pPr algn="ctr"/>
            <a:r>
              <a:rPr lang="ar-SA" sz="3200" b="1" u="sng" dirty="0" smtClean="0">
                <a:solidFill>
                  <a:schemeClr val="bg2">
                    <a:lumMod val="75000"/>
                  </a:schemeClr>
                </a:solidFill>
                <a:latin typeface="Traditional Arabic" pitchFamily="18" charset="-78"/>
                <a:cs typeface="Traditional Arabic" pitchFamily="18" charset="-78"/>
              </a:rPr>
              <a:t>المحاضرة الثالث عشر </a:t>
            </a:r>
          </a:p>
          <a:p>
            <a:pPr algn="ctr"/>
            <a:r>
              <a:rPr lang="ar-SA" sz="3200" dirty="0" smtClean="0">
                <a:latin typeface="Traditional Arabic" pitchFamily="18" charset="-78"/>
                <a:cs typeface="Traditional Arabic" pitchFamily="18" charset="-78"/>
              </a:rPr>
              <a:t>تقييم وتشخيص الاضطرابات السلوكية </a:t>
            </a:r>
          </a:p>
          <a:p>
            <a:pPr algn="ctr"/>
            <a:r>
              <a:rPr lang="ar-SA" sz="3200" dirty="0" smtClean="0">
                <a:latin typeface="Traditional Arabic" pitchFamily="18" charset="-78"/>
                <a:cs typeface="Traditional Arabic" pitchFamily="18" charset="-78"/>
              </a:rPr>
              <a:t>تقييم وتشخيص اضطراب ضعف الانتباه والنشاط الزائد</a:t>
            </a:r>
            <a:endParaRPr lang="ar-SA" sz="3200" dirty="0">
              <a:latin typeface="Traditional Arabic" pitchFamily="18" charset="-78"/>
              <a:cs typeface="Traditional Arabic" pitchFamily="18" charset="-78"/>
            </a:endParaRPr>
          </a:p>
        </p:txBody>
      </p:sp>
    </p:spTree>
    <p:extLst>
      <p:ext uri="{BB962C8B-B14F-4D97-AF65-F5344CB8AC3E}">
        <p14:creationId xmlns:p14="http://schemas.microsoft.com/office/powerpoint/2010/main" val="3944061638"/>
      </p:ext>
    </p:extLst>
  </p:cSld>
  <p:clrMapOvr>
    <a:masterClrMapping/>
  </p:clrMapOvr>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365739" y="510374"/>
            <a:ext cx="7200800" cy="6370975"/>
          </a:xfrm>
          <a:prstGeom prst="rect">
            <a:avLst/>
          </a:prstGeom>
          <a:noFill/>
        </p:spPr>
        <p:txBody>
          <a:bodyPr wrap="square" rtlCol="1">
            <a:spAutoFit/>
          </a:bodyPr>
          <a:lstStyle/>
          <a:p>
            <a:pPr algn="ctr"/>
            <a:r>
              <a:rPr lang="ar-SA" sz="2400" b="1" u="sng" dirty="0" smtClean="0">
                <a:solidFill>
                  <a:schemeClr val="accent2">
                    <a:lumMod val="75000"/>
                  </a:schemeClr>
                </a:solidFill>
              </a:rPr>
              <a:t>اعتبارات خاصة عن تقييم المضطربين سلوكياً</a:t>
            </a:r>
          </a:p>
          <a:p>
            <a:pPr algn="ctr"/>
            <a:endParaRPr lang="ar-SA" sz="2400" b="1" u="sng" dirty="0" smtClean="0">
              <a:solidFill>
                <a:schemeClr val="accent2">
                  <a:lumMod val="75000"/>
                </a:schemeClr>
              </a:solidFill>
            </a:endParaRPr>
          </a:p>
          <a:p>
            <a:pPr marL="342900" indent="-342900">
              <a:buFont typeface="Arial" pitchFamily="34" charset="0"/>
              <a:buChar char="•"/>
            </a:pPr>
            <a:r>
              <a:rPr lang="ar-SA" sz="2400" dirty="0" smtClean="0"/>
              <a:t>المعلمون هم اول المهنيين الذين يوجهون انتباه فريق العمل لحالات الاضطراب السلوكي.</a:t>
            </a:r>
          </a:p>
          <a:p>
            <a:pPr marL="342900" indent="-342900">
              <a:buFont typeface="Arial" pitchFamily="34" charset="0"/>
              <a:buChar char="•"/>
            </a:pPr>
            <a:r>
              <a:rPr lang="ar-SA" sz="2400" dirty="0" smtClean="0"/>
              <a:t>يحكم على الطالب انه مضطرب سلوكياً إذا :</a:t>
            </a:r>
          </a:p>
          <a:p>
            <a:pPr marL="342900" indent="-342900">
              <a:buFont typeface="Arial" pitchFamily="34" charset="0"/>
              <a:buChar char="•"/>
            </a:pPr>
            <a:r>
              <a:rPr lang="ar-SA" sz="2400" dirty="0" smtClean="0"/>
              <a:t>انحرف عن سلسلة سلوكيات عمر الطفل ونوعه الطبيعية.</a:t>
            </a:r>
          </a:p>
          <a:p>
            <a:pPr marL="342900" indent="-342900">
              <a:buFont typeface="Wingdings" pitchFamily="2" charset="2"/>
              <a:buChar char="ü"/>
            </a:pPr>
            <a:r>
              <a:rPr lang="ar-SA" sz="2400" dirty="0" smtClean="0"/>
              <a:t>إذا حدثت بطريقة متكررة وبصورة مكثفة.</a:t>
            </a:r>
          </a:p>
          <a:p>
            <a:pPr marL="342900" indent="-342900">
              <a:buFont typeface="Wingdings" pitchFamily="2" charset="2"/>
              <a:buChar char="ü"/>
            </a:pPr>
            <a:r>
              <a:rPr lang="ar-SA" sz="2400" dirty="0" smtClean="0"/>
              <a:t>إذا حدثت على مدار فترة ممتدة من الوقت .</a:t>
            </a:r>
          </a:p>
          <a:p>
            <a:pPr marL="342900" indent="-342900">
              <a:buFont typeface="Wingdings" pitchFamily="2" charset="2"/>
              <a:buChar char="ü"/>
            </a:pPr>
            <a:r>
              <a:rPr lang="ar-SA" sz="2400" dirty="0" smtClean="0"/>
              <a:t>التحصيل الاكاديمي المتدني .</a:t>
            </a:r>
          </a:p>
          <a:p>
            <a:pPr marL="342900" indent="-342900">
              <a:buFont typeface="Wingdings" pitchFamily="2" charset="2"/>
              <a:buChar char="ü"/>
            </a:pPr>
            <a:r>
              <a:rPr lang="ar-SA" sz="2400" dirty="0" smtClean="0"/>
              <a:t>من السمات المتكررة لهم فرط النشاط والاندفاعية.</a:t>
            </a:r>
          </a:p>
          <a:p>
            <a:endParaRPr lang="ar-SA" sz="2400" dirty="0"/>
          </a:p>
          <a:p>
            <a:pPr algn="ctr"/>
            <a:r>
              <a:rPr lang="ar-SA" sz="2400" b="1" u="sng" dirty="0" smtClean="0"/>
              <a:t>الاعتبارات اللازمة عند تشخيص المضطربين سلوكياً بدرجة بسيطة وكبيرة .</a:t>
            </a:r>
          </a:p>
          <a:p>
            <a:pPr algn="ctr"/>
            <a:endParaRPr lang="ar-SA" sz="2400" b="1" dirty="0" smtClean="0">
              <a:solidFill>
                <a:schemeClr val="tx2"/>
              </a:solidFill>
            </a:endParaRPr>
          </a:p>
          <a:p>
            <a:pPr algn="ctr"/>
            <a:endParaRPr lang="ar-SA" sz="2400" dirty="0" smtClean="0">
              <a:solidFill>
                <a:schemeClr val="tx2"/>
              </a:solidFill>
            </a:endParaRPr>
          </a:p>
          <a:p>
            <a:pPr marL="342900" indent="-342900">
              <a:buFont typeface="Arial" pitchFamily="34" charset="0"/>
              <a:buChar char="•"/>
            </a:pPr>
            <a:endParaRPr lang="ar-SA" sz="2400" dirty="0" smtClean="0">
              <a:solidFill>
                <a:schemeClr val="tx2"/>
              </a:solidFill>
            </a:endParaRPr>
          </a:p>
          <a:p>
            <a:pPr algn="ctr"/>
            <a:endParaRPr lang="ar-SA" sz="2400" dirty="0"/>
          </a:p>
        </p:txBody>
      </p:sp>
    </p:spTree>
    <p:extLst>
      <p:ext uri="{BB962C8B-B14F-4D97-AF65-F5344CB8AC3E}">
        <p14:creationId xmlns:p14="http://schemas.microsoft.com/office/powerpoint/2010/main" val="1411067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barn(inVertical)">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barn(inVertical)">
                                      <p:cBhvr>
                                        <p:cTn id="17" dur="5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barn(inVertical)">
                                      <p:cBhvr>
                                        <p:cTn id="22" dur="500"/>
                                        <p:tgtEl>
                                          <p:spTgt spid="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barn(inVertical)">
                                      <p:cBhvr>
                                        <p:cTn id="27" dur="500"/>
                                        <p:tgtEl>
                                          <p:spTgt spid="2">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2">
                                            <p:txEl>
                                              <p:pRg st="6" end="6"/>
                                            </p:txEl>
                                          </p:spTgt>
                                        </p:tgtEl>
                                        <p:attrNameLst>
                                          <p:attrName>style.visibility</p:attrName>
                                        </p:attrNameLst>
                                      </p:cBhvr>
                                      <p:to>
                                        <p:strVal val="visible"/>
                                      </p:to>
                                    </p:set>
                                    <p:animEffect transition="in" filter="barn(inVertical)">
                                      <p:cBhvr>
                                        <p:cTn id="32" dur="500"/>
                                        <p:tgtEl>
                                          <p:spTgt spid="2">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Effect transition="in" filter="barn(inVertical)">
                                      <p:cBhvr>
                                        <p:cTn id="37" dur="500"/>
                                        <p:tgtEl>
                                          <p:spTgt spid="2">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2">
                                            <p:txEl>
                                              <p:pRg st="8" end="8"/>
                                            </p:txEl>
                                          </p:spTgt>
                                        </p:tgtEl>
                                        <p:attrNameLst>
                                          <p:attrName>style.visibility</p:attrName>
                                        </p:attrNameLst>
                                      </p:cBhvr>
                                      <p:to>
                                        <p:strVal val="visible"/>
                                      </p:to>
                                    </p:set>
                                    <p:animEffect transition="in" filter="barn(inVertical)">
                                      <p:cBhvr>
                                        <p:cTn id="42" dur="500"/>
                                        <p:tgtEl>
                                          <p:spTgt spid="2">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2">
                                            <p:txEl>
                                              <p:pRg st="10" end="10"/>
                                            </p:txEl>
                                          </p:spTgt>
                                        </p:tgtEl>
                                        <p:attrNameLst>
                                          <p:attrName>style.visibility</p:attrName>
                                        </p:attrNameLst>
                                      </p:cBhvr>
                                      <p:to>
                                        <p:strVal val="visible"/>
                                      </p:to>
                                    </p:set>
                                    <p:animEffect transition="in" filter="barn(inVertical)">
                                      <p:cBhvr>
                                        <p:cTn id="47" dur="500"/>
                                        <p:tgtEl>
                                          <p:spTgt spid="2">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336710" y="188640"/>
            <a:ext cx="7200800" cy="8956298"/>
          </a:xfrm>
          <a:prstGeom prst="rect">
            <a:avLst/>
          </a:prstGeom>
          <a:noFill/>
        </p:spPr>
        <p:txBody>
          <a:bodyPr wrap="square" rtlCol="1">
            <a:spAutoFit/>
          </a:bodyPr>
          <a:lstStyle/>
          <a:p>
            <a:pPr algn="ctr"/>
            <a:r>
              <a:rPr lang="ar-SA" sz="2400" b="1" u="sng" dirty="0" smtClean="0">
                <a:solidFill>
                  <a:schemeClr val="accent2">
                    <a:lumMod val="75000"/>
                  </a:schemeClr>
                </a:solidFill>
              </a:rPr>
              <a:t>تقييم وتشخيص الاضطرابات السلوكية</a:t>
            </a:r>
          </a:p>
          <a:p>
            <a:pPr algn="ctr"/>
            <a:endParaRPr lang="ar-SA" sz="2400" b="1" u="sng" dirty="0" smtClean="0">
              <a:solidFill>
                <a:schemeClr val="accent2">
                  <a:lumMod val="75000"/>
                </a:schemeClr>
              </a:solidFill>
            </a:endParaRPr>
          </a:p>
          <a:p>
            <a:pPr marL="342900" indent="-342900">
              <a:buFont typeface="Arial" pitchFamily="34" charset="0"/>
              <a:buChar char="•"/>
            </a:pPr>
            <a:r>
              <a:rPr lang="ar-SA" sz="2400" dirty="0" smtClean="0"/>
              <a:t>عندما لا تستجيب مشكلات السلوك للتدخلات العلاجية داخل الفصل العادي حينئذ تتم إحالة الطالب لفريق التقييم .</a:t>
            </a:r>
          </a:p>
          <a:p>
            <a:pPr marL="342900" indent="-342900">
              <a:buFont typeface="Arial" pitchFamily="34" charset="0"/>
              <a:buChar char="•"/>
            </a:pPr>
            <a:r>
              <a:rPr lang="ar-SA" sz="2400" dirty="0" smtClean="0"/>
              <a:t>عند تقييم الطلاب المضطربين سلوكياً فإنه من المهم تقييم مجالات عدة منها : القدرات العقلية – الاداء الاكاديمي – سلوك الصف.</a:t>
            </a:r>
          </a:p>
          <a:p>
            <a:pPr marL="342900" indent="-342900">
              <a:buFont typeface="Arial" pitchFamily="34" charset="0"/>
              <a:buChar char="•"/>
            </a:pPr>
            <a:r>
              <a:rPr lang="ar-SA" sz="2400" dirty="0" smtClean="0"/>
              <a:t>يتم جمع المعلومات المتعلقة بالسلوك الصفي عن طريق قوائم فحص السلوك ومقاييس التقدير و الاختبارات الإسقاطية .</a:t>
            </a:r>
          </a:p>
          <a:p>
            <a:pPr marL="342900" indent="-342900">
              <a:buFont typeface="Arial" pitchFamily="34" charset="0"/>
              <a:buChar char="•"/>
            </a:pPr>
            <a:r>
              <a:rPr lang="ar-SA" sz="2400" dirty="0" smtClean="0"/>
              <a:t>تعتبر الملاحظة المباشرة أفضل مصدر للبيانات لتخطيط برامج تعديل السلوك .</a:t>
            </a:r>
          </a:p>
          <a:p>
            <a:pPr marL="342900" indent="-342900">
              <a:buFont typeface="Arial" pitchFamily="34" charset="0"/>
              <a:buChar char="•"/>
            </a:pPr>
            <a:r>
              <a:rPr lang="ar-SA" sz="2400" dirty="0" smtClean="0"/>
              <a:t>تتضمن عملية تقييم المضطربين سلوكياً مسح مجموعة كبيرة من الاطفال من أجل تحديد عدد الاطفال الذين هم بحاجة إلى خدمات إضافية أو متخصصة.</a:t>
            </a:r>
          </a:p>
          <a:p>
            <a:pPr marL="342900" indent="-342900">
              <a:buFont typeface="Arial" pitchFamily="34" charset="0"/>
              <a:buChar char="•"/>
            </a:pPr>
            <a:r>
              <a:rPr lang="ar-SA" sz="2400" dirty="0" smtClean="0"/>
              <a:t>في حالة الاطفال في سن المدرسة فالمعلم هو المعني بعملية الكشف وذلك من خلال قياس سريع وصادق للأنشطة من أجل التعرف على الاطفال الذين يعانون من صعوبات من اجل إحالتهم لعملية الفحص الدقيق والتقييم .</a:t>
            </a:r>
          </a:p>
          <a:p>
            <a:pPr marL="342900" indent="-342900">
              <a:buFont typeface="Arial" pitchFamily="34" charset="0"/>
              <a:buChar char="•"/>
            </a:pPr>
            <a:endParaRPr lang="ar-SA" sz="2400" dirty="0" smtClean="0"/>
          </a:p>
          <a:p>
            <a:pPr marL="342900" indent="-342900">
              <a:buFont typeface="Arial" pitchFamily="34" charset="0"/>
              <a:buChar char="•"/>
            </a:pPr>
            <a:endParaRPr lang="ar-SA" sz="2400" dirty="0" smtClean="0"/>
          </a:p>
          <a:p>
            <a:pPr marL="342900" indent="-342900">
              <a:buFont typeface="Arial" pitchFamily="34" charset="0"/>
              <a:buChar char="•"/>
            </a:pPr>
            <a:endParaRPr lang="ar-SA" sz="2400" dirty="0" smtClean="0"/>
          </a:p>
          <a:p>
            <a:pPr algn="ctr"/>
            <a:endParaRPr lang="ar-SA" sz="2400" b="1" dirty="0" smtClean="0">
              <a:solidFill>
                <a:schemeClr val="tx2"/>
              </a:solidFill>
            </a:endParaRPr>
          </a:p>
          <a:p>
            <a:pPr algn="ctr"/>
            <a:endParaRPr lang="ar-SA" sz="2400" dirty="0" smtClean="0">
              <a:solidFill>
                <a:schemeClr val="tx2"/>
              </a:solidFill>
            </a:endParaRPr>
          </a:p>
          <a:p>
            <a:pPr marL="342900" indent="-342900">
              <a:buFont typeface="Arial" pitchFamily="34" charset="0"/>
              <a:buChar char="•"/>
            </a:pPr>
            <a:endParaRPr lang="ar-SA" sz="2400" dirty="0" smtClean="0">
              <a:solidFill>
                <a:schemeClr val="tx2"/>
              </a:solidFill>
            </a:endParaRPr>
          </a:p>
          <a:p>
            <a:pPr algn="ctr"/>
            <a:endParaRPr lang="ar-SA" sz="2400" dirty="0"/>
          </a:p>
        </p:txBody>
      </p:sp>
    </p:spTree>
    <p:extLst>
      <p:ext uri="{BB962C8B-B14F-4D97-AF65-F5344CB8AC3E}">
        <p14:creationId xmlns:p14="http://schemas.microsoft.com/office/powerpoint/2010/main" val="1411067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barn(inVertical)">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barn(inVertical)">
                                      <p:cBhvr>
                                        <p:cTn id="17" dur="5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barn(inVertical)">
                                      <p:cBhvr>
                                        <p:cTn id="22" dur="500"/>
                                        <p:tgtEl>
                                          <p:spTgt spid="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barn(inVertical)">
                                      <p:cBhvr>
                                        <p:cTn id="27" dur="500"/>
                                        <p:tgtEl>
                                          <p:spTgt spid="2">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2">
                                            <p:txEl>
                                              <p:pRg st="6" end="6"/>
                                            </p:txEl>
                                          </p:spTgt>
                                        </p:tgtEl>
                                        <p:attrNameLst>
                                          <p:attrName>style.visibility</p:attrName>
                                        </p:attrNameLst>
                                      </p:cBhvr>
                                      <p:to>
                                        <p:strVal val="visible"/>
                                      </p:to>
                                    </p:set>
                                    <p:animEffect transition="in" filter="barn(inVertical)">
                                      <p:cBhvr>
                                        <p:cTn id="32" dur="500"/>
                                        <p:tgtEl>
                                          <p:spTgt spid="2">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Effect transition="in" filter="barn(inVertical)">
                                      <p:cBhvr>
                                        <p:cTn id="37"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رسم تخطيطي 3"/>
          <p:cNvGraphicFramePr/>
          <p:nvPr>
            <p:extLst>
              <p:ext uri="{D42A27DB-BD31-4B8C-83A1-F6EECF244321}">
                <p14:modId xmlns:p14="http://schemas.microsoft.com/office/powerpoint/2010/main" val="2022576075"/>
              </p:ext>
            </p:extLst>
          </p:nvPr>
        </p:nvGraphicFramePr>
        <p:xfrm>
          <a:off x="1940061" y="1613024"/>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مربع نص 1"/>
          <p:cNvSpPr txBox="1"/>
          <p:nvPr/>
        </p:nvSpPr>
        <p:spPr>
          <a:xfrm>
            <a:off x="3203848" y="617262"/>
            <a:ext cx="3816424" cy="830997"/>
          </a:xfrm>
          <a:prstGeom prst="rect">
            <a:avLst/>
          </a:prstGeom>
          <a:noFill/>
        </p:spPr>
        <p:txBody>
          <a:bodyPr wrap="square" rtlCol="1">
            <a:spAutoFit/>
          </a:bodyPr>
          <a:lstStyle/>
          <a:p>
            <a:pPr algn="ctr"/>
            <a:r>
              <a:rPr lang="ar-SA" sz="2400" b="1" u="sng" dirty="0" smtClean="0">
                <a:solidFill>
                  <a:schemeClr val="tx2">
                    <a:lumMod val="60000"/>
                    <a:lumOff val="40000"/>
                  </a:schemeClr>
                </a:solidFill>
              </a:rPr>
              <a:t>وسائل الكشف عن اضطرابات السلوك </a:t>
            </a:r>
            <a:endParaRPr lang="ar-SA" sz="2400" b="1" u="sng" dirty="0">
              <a:solidFill>
                <a:schemeClr val="tx2">
                  <a:lumMod val="60000"/>
                  <a:lumOff val="40000"/>
                </a:schemeClr>
              </a:solidFill>
            </a:endParaRPr>
          </a:p>
        </p:txBody>
      </p:sp>
    </p:spTree>
    <p:extLst>
      <p:ext uri="{BB962C8B-B14F-4D97-AF65-F5344CB8AC3E}">
        <p14:creationId xmlns:p14="http://schemas.microsoft.com/office/powerpoint/2010/main" val="578354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2447764" y="260648"/>
            <a:ext cx="5400600" cy="792088"/>
          </a:xfrm>
          <a:prstGeom prst="roundRect">
            <a:avLst/>
          </a:prstGeom>
        </p:spPr>
        <p:style>
          <a:lnRef idx="1">
            <a:schemeClr val="dk1"/>
          </a:lnRef>
          <a:fillRef idx="1002">
            <a:schemeClr val="lt2"/>
          </a:fillRef>
          <a:effectRef idx="1">
            <a:schemeClr val="dk1"/>
          </a:effectRef>
          <a:fontRef idx="minor">
            <a:schemeClr val="dk1"/>
          </a:fontRef>
        </p:style>
        <p:txBody>
          <a:bodyPr rtlCol="1" anchor="ctr"/>
          <a:lstStyle/>
          <a:p>
            <a:pPr algn="ctr"/>
            <a:r>
              <a:rPr lang="ar-SA" sz="2400" b="1" dirty="0" smtClean="0">
                <a:solidFill>
                  <a:schemeClr val="tx1"/>
                </a:solidFill>
              </a:rPr>
              <a:t>اختبارات تشخيص الاضطرابات السلوكية</a:t>
            </a:r>
            <a:endParaRPr lang="ar-SA" sz="2400" b="1" dirty="0">
              <a:solidFill>
                <a:schemeClr val="tx1"/>
              </a:solidFill>
            </a:endParaRPr>
          </a:p>
        </p:txBody>
      </p:sp>
      <p:sp>
        <p:nvSpPr>
          <p:cNvPr id="3" name="مستطيل مستدير الزوايا 2"/>
          <p:cNvSpPr/>
          <p:nvPr/>
        </p:nvSpPr>
        <p:spPr>
          <a:xfrm>
            <a:off x="1443810" y="1628800"/>
            <a:ext cx="7344816" cy="4104456"/>
          </a:xfrm>
          <a:prstGeom prst="roundRect">
            <a:avLst/>
          </a:prstGeom>
        </p:spPr>
        <p:style>
          <a:lnRef idx="2">
            <a:schemeClr val="accent5"/>
          </a:lnRef>
          <a:fillRef idx="1">
            <a:schemeClr val="lt1"/>
          </a:fillRef>
          <a:effectRef idx="0">
            <a:schemeClr val="accent5"/>
          </a:effectRef>
          <a:fontRef idx="minor">
            <a:schemeClr val="dk1"/>
          </a:fontRef>
        </p:style>
        <p:txBody>
          <a:bodyPr rtlCol="1" anchor="ctr"/>
          <a:lstStyle/>
          <a:p>
            <a:pPr marL="342900" indent="-342900">
              <a:buFont typeface="Arial" pitchFamily="34" charset="0"/>
              <a:buChar char="•"/>
            </a:pPr>
            <a:r>
              <a:rPr lang="ar-SA" sz="2400" b="1" dirty="0" smtClean="0">
                <a:solidFill>
                  <a:schemeClr val="tx2"/>
                </a:solidFill>
              </a:rPr>
              <a:t>الاختبارات المباشرة ( مقياس بيركس لتقدير السلوك ) .</a:t>
            </a:r>
          </a:p>
          <a:p>
            <a:endParaRPr lang="ar-SA" sz="2400" b="1" dirty="0" smtClean="0">
              <a:solidFill>
                <a:schemeClr val="tx2"/>
              </a:solidFill>
            </a:endParaRPr>
          </a:p>
          <a:p>
            <a:pPr marL="342900" indent="-342900">
              <a:buFont typeface="Arial" pitchFamily="34" charset="0"/>
              <a:buChar char="•"/>
            </a:pPr>
            <a:r>
              <a:rPr lang="ar-SA" sz="2400" b="1" dirty="0" smtClean="0">
                <a:solidFill>
                  <a:schemeClr val="tx2"/>
                </a:solidFill>
              </a:rPr>
              <a:t>الاختبارات غير المباشرة وهي التي تقيس الاضطرابات السلوكية بطريقة غير مباشرة كالاختبارات </a:t>
            </a:r>
            <a:r>
              <a:rPr lang="ar-SA" sz="2400" b="1" dirty="0" err="1" smtClean="0">
                <a:solidFill>
                  <a:schemeClr val="tx2"/>
                </a:solidFill>
              </a:rPr>
              <a:t>الاسقاطية</a:t>
            </a:r>
            <a:r>
              <a:rPr lang="ar-SA" sz="2400" b="1" dirty="0" smtClean="0">
                <a:solidFill>
                  <a:schemeClr val="tx2"/>
                </a:solidFill>
              </a:rPr>
              <a:t> ( اختبار بقع الحبر </a:t>
            </a:r>
            <a:r>
              <a:rPr lang="ar-SA" sz="2400" b="1" dirty="0" err="1" smtClean="0">
                <a:solidFill>
                  <a:schemeClr val="tx2"/>
                </a:solidFill>
              </a:rPr>
              <a:t>روشاخ</a:t>
            </a:r>
            <a:r>
              <a:rPr lang="ar-SA" sz="2400" b="1" dirty="0" smtClean="0">
                <a:solidFill>
                  <a:schemeClr val="tx2"/>
                </a:solidFill>
              </a:rPr>
              <a:t>) .</a:t>
            </a:r>
          </a:p>
          <a:p>
            <a:pPr algn="ctr"/>
            <a:endParaRPr lang="ar-SA" sz="2400" b="1" dirty="0" smtClean="0">
              <a:solidFill>
                <a:schemeClr val="accent5"/>
              </a:solidFill>
            </a:endParaRPr>
          </a:p>
        </p:txBody>
      </p:sp>
    </p:spTree>
    <p:extLst>
      <p:ext uri="{BB962C8B-B14F-4D97-AF65-F5344CB8AC3E}">
        <p14:creationId xmlns:p14="http://schemas.microsoft.com/office/powerpoint/2010/main" val="2318632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336710" y="404664"/>
            <a:ext cx="7200800" cy="8586966"/>
          </a:xfrm>
          <a:prstGeom prst="rect">
            <a:avLst/>
          </a:prstGeom>
          <a:noFill/>
        </p:spPr>
        <p:txBody>
          <a:bodyPr wrap="square" rtlCol="1">
            <a:spAutoFit/>
          </a:bodyPr>
          <a:lstStyle/>
          <a:p>
            <a:pPr algn="ctr"/>
            <a:r>
              <a:rPr lang="ar-SA" sz="2400" b="1" u="sng" dirty="0" err="1" smtClean="0">
                <a:solidFill>
                  <a:schemeClr val="accent2">
                    <a:lumMod val="75000"/>
                  </a:schemeClr>
                </a:solidFill>
              </a:rPr>
              <a:t>المحكات</a:t>
            </a:r>
            <a:r>
              <a:rPr lang="ar-SA" sz="2400" b="1" u="sng" dirty="0" smtClean="0">
                <a:solidFill>
                  <a:schemeClr val="accent2">
                    <a:lumMod val="75000"/>
                  </a:schemeClr>
                </a:solidFill>
              </a:rPr>
              <a:t> التشخيصية </a:t>
            </a:r>
            <a:r>
              <a:rPr lang="ar-SA" sz="2400" b="1" u="sng" dirty="0" err="1" smtClean="0">
                <a:solidFill>
                  <a:schemeClr val="accent2">
                    <a:lumMod val="75000"/>
                  </a:schemeClr>
                </a:solidFill>
              </a:rPr>
              <a:t>لإضطراب</a:t>
            </a:r>
            <a:r>
              <a:rPr lang="ar-SA" sz="2400" b="1" u="sng" dirty="0" smtClean="0">
                <a:solidFill>
                  <a:schemeClr val="accent2">
                    <a:lumMod val="75000"/>
                  </a:schemeClr>
                </a:solidFill>
              </a:rPr>
              <a:t> ضعف الانتباه والنشاط الزائد</a:t>
            </a:r>
          </a:p>
          <a:p>
            <a:pPr algn="ctr"/>
            <a:endParaRPr lang="ar-SA" sz="2400" b="1" u="sng" dirty="0" smtClean="0">
              <a:solidFill>
                <a:schemeClr val="accent2">
                  <a:lumMod val="75000"/>
                </a:schemeClr>
              </a:solidFill>
            </a:endParaRPr>
          </a:p>
          <a:p>
            <a:r>
              <a:rPr lang="ar-SA" sz="2400" b="1" u="sng" dirty="0" smtClean="0"/>
              <a:t>عند قياس وتشخيص اضطراب ضعف الانتباه والنشاط الزائد لابد من:</a:t>
            </a:r>
          </a:p>
          <a:p>
            <a:pPr marL="342900" indent="-342900">
              <a:buFont typeface="Arial" pitchFamily="34" charset="0"/>
              <a:buChar char="•"/>
            </a:pPr>
            <a:endParaRPr lang="ar-SA" sz="2400" dirty="0"/>
          </a:p>
          <a:p>
            <a:pPr marL="342900" indent="-342900">
              <a:buFont typeface="Arial" pitchFamily="34" charset="0"/>
              <a:buChar char="•"/>
            </a:pPr>
            <a:r>
              <a:rPr lang="ar-SA" sz="2400" dirty="0" smtClean="0"/>
              <a:t> التعرف على ثلاث من الكفاءات والقدرات الرئيسية لدى الطفل :</a:t>
            </a:r>
          </a:p>
          <a:p>
            <a:pPr marL="342900" indent="-342900">
              <a:buFont typeface="Wingdings" pitchFamily="2" charset="2"/>
              <a:buChar char="ü"/>
            </a:pPr>
            <a:r>
              <a:rPr lang="ar-SA" sz="2400" dirty="0" smtClean="0"/>
              <a:t>الكفاءة السلوكية .</a:t>
            </a:r>
          </a:p>
          <a:p>
            <a:pPr marL="342900" indent="-342900">
              <a:buFont typeface="Wingdings" pitchFamily="2" charset="2"/>
              <a:buChar char="ü"/>
            </a:pPr>
            <a:r>
              <a:rPr lang="ar-SA" sz="2400" dirty="0" smtClean="0"/>
              <a:t>الكفاءة الاكاديمية .</a:t>
            </a:r>
          </a:p>
          <a:p>
            <a:pPr marL="342900" indent="-342900">
              <a:buFont typeface="Wingdings" pitchFamily="2" charset="2"/>
              <a:buChar char="ü"/>
            </a:pPr>
            <a:r>
              <a:rPr lang="ar-SA" sz="2400" dirty="0" smtClean="0"/>
              <a:t>الكفاءة الاجتماعية .</a:t>
            </a:r>
          </a:p>
          <a:p>
            <a:pPr marL="342900" indent="-342900">
              <a:buFont typeface="Arial" pitchFamily="34" charset="0"/>
              <a:buChar char="•"/>
            </a:pPr>
            <a:r>
              <a:rPr lang="ar-SA" sz="2400" dirty="0" smtClean="0"/>
              <a:t>قياس ذكاء الطفل والتأكد من أن معامل ذكائه يدخل ضمن المعدلات الطبيعية.</a:t>
            </a:r>
          </a:p>
          <a:p>
            <a:pPr marL="342900" indent="-342900">
              <a:buFont typeface="Arial" pitchFamily="34" charset="0"/>
              <a:buChar char="•"/>
            </a:pPr>
            <a:r>
              <a:rPr lang="ar-SA" sz="2400" dirty="0" smtClean="0"/>
              <a:t>العمل كفريق واحد في سبيل المعالجة يضم كل من له صلة بالطفل من والدين ومعلمين والمرشد الطلابي .</a:t>
            </a:r>
          </a:p>
          <a:p>
            <a:pPr marL="342900" indent="-342900">
              <a:buFont typeface="Arial" pitchFamily="34" charset="0"/>
              <a:buChar char="•"/>
            </a:pPr>
            <a:r>
              <a:rPr lang="ar-SA" sz="2400" dirty="0" smtClean="0"/>
              <a:t>قيام الاخصائي النفسي بتقييم وملاحظة السلوك في المدرس ومتابعة الاداء الاكاديمي .</a:t>
            </a:r>
          </a:p>
          <a:p>
            <a:endParaRPr lang="ar-SA" sz="2400" dirty="0" smtClean="0"/>
          </a:p>
          <a:p>
            <a:pPr marL="342900" indent="-342900">
              <a:buFont typeface="Arial" pitchFamily="34" charset="0"/>
              <a:buChar char="•"/>
            </a:pPr>
            <a:endParaRPr lang="ar-SA" sz="2400" dirty="0" smtClean="0"/>
          </a:p>
          <a:p>
            <a:pPr marL="342900" indent="-342900">
              <a:buFont typeface="Arial" pitchFamily="34" charset="0"/>
              <a:buChar char="•"/>
            </a:pPr>
            <a:endParaRPr lang="ar-SA" sz="2400" dirty="0" smtClean="0"/>
          </a:p>
          <a:p>
            <a:pPr marL="342900" indent="-342900">
              <a:buFont typeface="Arial" pitchFamily="34" charset="0"/>
              <a:buChar char="•"/>
            </a:pPr>
            <a:endParaRPr lang="ar-SA" sz="2400" dirty="0" smtClean="0"/>
          </a:p>
          <a:p>
            <a:pPr marL="342900" indent="-342900">
              <a:buFont typeface="Arial" pitchFamily="34" charset="0"/>
              <a:buChar char="•"/>
            </a:pPr>
            <a:endParaRPr lang="ar-SA" sz="2400" dirty="0" smtClean="0"/>
          </a:p>
          <a:p>
            <a:pPr algn="ctr"/>
            <a:endParaRPr lang="ar-SA" sz="2400" b="1" dirty="0" smtClean="0">
              <a:solidFill>
                <a:schemeClr val="tx2"/>
              </a:solidFill>
            </a:endParaRPr>
          </a:p>
          <a:p>
            <a:pPr algn="ctr"/>
            <a:endParaRPr lang="ar-SA" sz="2400" dirty="0" smtClean="0">
              <a:solidFill>
                <a:schemeClr val="tx2"/>
              </a:solidFill>
            </a:endParaRPr>
          </a:p>
          <a:p>
            <a:pPr marL="342900" indent="-342900">
              <a:buFont typeface="Arial" pitchFamily="34" charset="0"/>
              <a:buChar char="•"/>
            </a:pPr>
            <a:endParaRPr lang="ar-SA" sz="2400" dirty="0" smtClean="0">
              <a:solidFill>
                <a:schemeClr val="tx2"/>
              </a:solidFill>
            </a:endParaRPr>
          </a:p>
          <a:p>
            <a:pPr algn="ctr"/>
            <a:endParaRPr lang="ar-SA" sz="2400" dirty="0"/>
          </a:p>
        </p:txBody>
      </p:sp>
    </p:spTree>
    <p:extLst>
      <p:ext uri="{BB962C8B-B14F-4D97-AF65-F5344CB8AC3E}">
        <p14:creationId xmlns:p14="http://schemas.microsoft.com/office/powerpoint/2010/main" val="2193024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barn(inVertical)">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barn(inVertical)">
                                      <p:cBhvr>
                                        <p:cTn id="17" dur="500"/>
                                        <p:tgtEl>
                                          <p:spTgt spid="2">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
                                            <p:txEl>
                                              <p:pRg st="5" end="5"/>
                                            </p:txEl>
                                          </p:spTgt>
                                        </p:tgtEl>
                                        <p:attrNameLst>
                                          <p:attrName>style.visibility</p:attrName>
                                        </p:attrNameLst>
                                      </p:cBhvr>
                                      <p:to>
                                        <p:strVal val="visible"/>
                                      </p:to>
                                    </p:set>
                                    <p:animEffect transition="in" filter="barn(inVertical)">
                                      <p:cBhvr>
                                        <p:cTn id="22" dur="500"/>
                                        <p:tgtEl>
                                          <p:spTgt spid="2">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Effect transition="in" filter="barn(inVertical)">
                                      <p:cBhvr>
                                        <p:cTn id="27" dur="500"/>
                                        <p:tgtEl>
                                          <p:spTgt spid="2">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2">
                                            <p:txEl>
                                              <p:pRg st="7" end="7"/>
                                            </p:txEl>
                                          </p:spTgt>
                                        </p:tgtEl>
                                        <p:attrNameLst>
                                          <p:attrName>style.visibility</p:attrName>
                                        </p:attrNameLst>
                                      </p:cBhvr>
                                      <p:to>
                                        <p:strVal val="visible"/>
                                      </p:to>
                                    </p:set>
                                    <p:animEffect transition="in" filter="barn(inVertical)">
                                      <p:cBhvr>
                                        <p:cTn id="32" dur="500"/>
                                        <p:tgtEl>
                                          <p:spTgt spid="2">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Effect transition="in" filter="barn(inVertical)">
                                      <p:cBhvr>
                                        <p:cTn id="37" dur="500"/>
                                        <p:tgtEl>
                                          <p:spTgt spid="2">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2">
                                            <p:txEl>
                                              <p:pRg st="9" end="9"/>
                                            </p:txEl>
                                          </p:spTgt>
                                        </p:tgtEl>
                                        <p:attrNameLst>
                                          <p:attrName>style.visibility</p:attrName>
                                        </p:attrNameLst>
                                      </p:cBhvr>
                                      <p:to>
                                        <p:strVal val="visible"/>
                                      </p:to>
                                    </p:set>
                                    <p:animEffect transition="in" filter="barn(inVertical)">
                                      <p:cBhvr>
                                        <p:cTn id="42" dur="500"/>
                                        <p:tgtEl>
                                          <p:spTgt spid="2">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2">
                                            <p:txEl>
                                              <p:pRg st="10" end="10"/>
                                            </p:txEl>
                                          </p:spTgt>
                                        </p:tgtEl>
                                        <p:attrNameLst>
                                          <p:attrName>style.visibility</p:attrName>
                                        </p:attrNameLst>
                                      </p:cBhvr>
                                      <p:to>
                                        <p:strVal val="visible"/>
                                      </p:to>
                                    </p:set>
                                    <p:animEffect transition="in" filter="barn(inVertical)">
                                      <p:cBhvr>
                                        <p:cTn id="47" dur="500"/>
                                        <p:tgtEl>
                                          <p:spTgt spid="2">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336710" y="188640"/>
            <a:ext cx="7200800" cy="7109639"/>
          </a:xfrm>
          <a:prstGeom prst="rect">
            <a:avLst/>
          </a:prstGeom>
          <a:noFill/>
        </p:spPr>
        <p:txBody>
          <a:bodyPr wrap="square" rtlCol="1">
            <a:spAutoFit/>
          </a:bodyPr>
          <a:lstStyle/>
          <a:p>
            <a:pPr algn="ctr"/>
            <a:endParaRPr lang="ar-SA" sz="2400" b="1" u="sng" dirty="0" smtClean="0">
              <a:solidFill>
                <a:schemeClr val="accent2">
                  <a:lumMod val="75000"/>
                </a:schemeClr>
              </a:solidFill>
            </a:endParaRPr>
          </a:p>
          <a:p>
            <a:pPr algn="ctr"/>
            <a:endParaRPr lang="ar-SA" sz="2400" b="1" u="sng" dirty="0">
              <a:solidFill>
                <a:schemeClr val="accent2">
                  <a:lumMod val="75000"/>
                </a:schemeClr>
              </a:solidFill>
            </a:endParaRPr>
          </a:p>
          <a:p>
            <a:pPr algn="ctr"/>
            <a:r>
              <a:rPr lang="ar-SA" sz="2400" b="1" u="sng" dirty="0" err="1" smtClean="0">
                <a:solidFill>
                  <a:schemeClr val="accent2">
                    <a:lumMod val="75000"/>
                  </a:schemeClr>
                </a:solidFill>
              </a:rPr>
              <a:t>المحكات</a:t>
            </a:r>
            <a:r>
              <a:rPr lang="ar-SA" sz="2400" b="1" u="sng" dirty="0" smtClean="0">
                <a:solidFill>
                  <a:schemeClr val="accent2">
                    <a:lumMod val="75000"/>
                  </a:schemeClr>
                </a:solidFill>
              </a:rPr>
              <a:t> </a:t>
            </a:r>
            <a:r>
              <a:rPr lang="ar-SA" sz="2400" b="1" u="sng" dirty="0">
                <a:solidFill>
                  <a:schemeClr val="accent2">
                    <a:lumMod val="75000"/>
                  </a:schemeClr>
                </a:solidFill>
              </a:rPr>
              <a:t>التشخيصية </a:t>
            </a:r>
            <a:r>
              <a:rPr lang="ar-SA" sz="2400" b="1" u="sng" dirty="0" err="1">
                <a:solidFill>
                  <a:schemeClr val="accent2">
                    <a:lumMod val="75000"/>
                  </a:schemeClr>
                </a:solidFill>
              </a:rPr>
              <a:t>لإضطراب</a:t>
            </a:r>
            <a:r>
              <a:rPr lang="ar-SA" sz="2400" b="1" u="sng" dirty="0">
                <a:solidFill>
                  <a:schemeClr val="accent2">
                    <a:lumMod val="75000"/>
                  </a:schemeClr>
                </a:solidFill>
              </a:rPr>
              <a:t> ضعف الانتباه والنشاط </a:t>
            </a:r>
            <a:r>
              <a:rPr lang="ar-SA" sz="2400" b="1" u="sng" dirty="0" smtClean="0">
                <a:solidFill>
                  <a:schemeClr val="accent2">
                    <a:lumMod val="75000"/>
                  </a:schemeClr>
                </a:solidFill>
              </a:rPr>
              <a:t>الزائد</a:t>
            </a:r>
          </a:p>
          <a:p>
            <a:pPr algn="ctr"/>
            <a:endParaRPr lang="ar-SA" sz="2400" b="1" u="sng" dirty="0" smtClean="0">
              <a:solidFill>
                <a:schemeClr val="accent2">
                  <a:lumMod val="75000"/>
                </a:schemeClr>
              </a:solidFill>
            </a:endParaRPr>
          </a:p>
          <a:p>
            <a:pPr marL="457200" indent="-457200">
              <a:buFont typeface="+mj-lt"/>
              <a:buAutoNum type="arabicParenR"/>
            </a:pPr>
            <a:r>
              <a:rPr lang="ar-SA" sz="2400" dirty="0" smtClean="0"/>
              <a:t>تحقق ستة من أعراض ضعف الانتباه والنشاط الزائد والاندفاعية.</a:t>
            </a:r>
          </a:p>
          <a:p>
            <a:pPr marL="457200" indent="-457200">
              <a:buFont typeface="+mj-lt"/>
              <a:buAutoNum type="arabicParenR"/>
            </a:pPr>
            <a:r>
              <a:rPr lang="ar-SA" sz="2400" dirty="0" smtClean="0"/>
              <a:t>قد تظهر بعض أعراض الاندفاعية والنشاط الزائد او ضعف الانتباه قبل عمر سبع سنوات .</a:t>
            </a:r>
          </a:p>
          <a:p>
            <a:pPr marL="457200" indent="-457200">
              <a:buFont typeface="+mj-lt"/>
              <a:buAutoNum type="arabicParenR"/>
            </a:pPr>
            <a:r>
              <a:rPr lang="ar-SA" sz="2400" dirty="0" smtClean="0"/>
              <a:t>قد تظهر الاعراض في اثنين من الاماكن ( منزل – مدرسة – عمل).</a:t>
            </a:r>
          </a:p>
          <a:p>
            <a:pPr marL="457200" indent="-457200">
              <a:buFont typeface="+mj-lt"/>
              <a:buAutoNum type="arabicParenR"/>
            </a:pPr>
            <a:r>
              <a:rPr lang="ar-SA" sz="2400" dirty="0" smtClean="0"/>
              <a:t>وجود دلالات واضحة على القصور في الاداء الاجتماعي أو الاكاديمي او المهني .</a:t>
            </a:r>
          </a:p>
          <a:p>
            <a:pPr marL="457200" indent="-457200">
              <a:buFont typeface="+mj-lt"/>
              <a:buAutoNum type="arabicParenR"/>
            </a:pPr>
            <a:r>
              <a:rPr lang="ar-SA" sz="2400" dirty="0" smtClean="0"/>
              <a:t>قد لا تحدث الاضطرابات أثناء الاضطرابات الاخرى (فصام-اضطراب ذهني).</a:t>
            </a:r>
          </a:p>
          <a:p>
            <a:pPr marL="342900" indent="-342900">
              <a:buFont typeface="Arial" pitchFamily="34" charset="0"/>
              <a:buChar char="•"/>
            </a:pPr>
            <a:endParaRPr lang="ar-SA" sz="2400" dirty="0" smtClean="0"/>
          </a:p>
          <a:p>
            <a:pPr marL="342900" indent="-342900">
              <a:buFont typeface="Arial" pitchFamily="34" charset="0"/>
              <a:buChar char="•"/>
            </a:pPr>
            <a:endParaRPr lang="ar-SA" sz="2400" dirty="0" smtClean="0"/>
          </a:p>
          <a:p>
            <a:pPr marL="342900" indent="-342900">
              <a:buFont typeface="Arial" pitchFamily="34" charset="0"/>
              <a:buChar char="•"/>
            </a:pPr>
            <a:endParaRPr lang="ar-SA" sz="2400" dirty="0" smtClean="0"/>
          </a:p>
          <a:p>
            <a:pPr algn="ctr"/>
            <a:endParaRPr lang="ar-SA" sz="2400" b="1" dirty="0" smtClean="0">
              <a:solidFill>
                <a:schemeClr val="tx2"/>
              </a:solidFill>
            </a:endParaRPr>
          </a:p>
          <a:p>
            <a:pPr algn="ctr"/>
            <a:endParaRPr lang="ar-SA" sz="2400" dirty="0" smtClean="0">
              <a:solidFill>
                <a:schemeClr val="tx2"/>
              </a:solidFill>
            </a:endParaRPr>
          </a:p>
          <a:p>
            <a:pPr marL="342900" indent="-342900">
              <a:buFont typeface="Arial" pitchFamily="34" charset="0"/>
              <a:buChar char="•"/>
            </a:pPr>
            <a:endParaRPr lang="ar-SA" sz="2400" dirty="0" smtClean="0">
              <a:solidFill>
                <a:schemeClr val="tx2"/>
              </a:solidFill>
            </a:endParaRPr>
          </a:p>
          <a:p>
            <a:pPr algn="ctr"/>
            <a:endParaRPr lang="ar-SA" sz="2400" dirty="0"/>
          </a:p>
        </p:txBody>
      </p:sp>
    </p:spTree>
    <p:extLst>
      <p:ext uri="{BB962C8B-B14F-4D97-AF65-F5344CB8AC3E}">
        <p14:creationId xmlns:p14="http://schemas.microsoft.com/office/powerpoint/2010/main" val="2193024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animEffect transition="in" filter="barn(inVertical)">
                                      <p:cBhvr>
                                        <p:cTn id="7" dur="500"/>
                                        <p:tgtEl>
                                          <p:spTgt spid="2">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5" end="5"/>
                                            </p:txEl>
                                          </p:spTgt>
                                        </p:tgtEl>
                                        <p:attrNameLst>
                                          <p:attrName>style.visibility</p:attrName>
                                        </p:attrNameLst>
                                      </p:cBhvr>
                                      <p:to>
                                        <p:strVal val="visible"/>
                                      </p:to>
                                    </p:set>
                                    <p:animEffect transition="in" filter="barn(inVertical)">
                                      <p:cBhvr>
                                        <p:cTn id="12" dur="500"/>
                                        <p:tgtEl>
                                          <p:spTgt spid="2">
                                            <p:txEl>
                                              <p:pRg st="5" end="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xEl>
                                              <p:pRg st="6" end="6"/>
                                            </p:txEl>
                                          </p:spTgt>
                                        </p:tgtEl>
                                        <p:attrNameLst>
                                          <p:attrName>style.visibility</p:attrName>
                                        </p:attrNameLst>
                                      </p:cBhvr>
                                      <p:to>
                                        <p:strVal val="visible"/>
                                      </p:to>
                                    </p:set>
                                    <p:animEffect transition="in" filter="barn(inVertical)">
                                      <p:cBhvr>
                                        <p:cTn id="17" dur="500"/>
                                        <p:tgtEl>
                                          <p:spTgt spid="2">
                                            <p:txEl>
                                              <p:pRg st="6" end="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
                                            <p:txEl>
                                              <p:pRg st="7" end="7"/>
                                            </p:txEl>
                                          </p:spTgt>
                                        </p:tgtEl>
                                        <p:attrNameLst>
                                          <p:attrName>style.visibility</p:attrName>
                                        </p:attrNameLst>
                                      </p:cBhvr>
                                      <p:to>
                                        <p:strVal val="visible"/>
                                      </p:to>
                                    </p:set>
                                    <p:animEffect transition="in" filter="barn(inVertical)">
                                      <p:cBhvr>
                                        <p:cTn id="22" dur="500"/>
                                        <p:tgtEl>
                                          <p:spTgt spid="2">
                                            <p:txEl>
                                              <p:pRg st="7" end="7"/>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2">
                                            <p:txEl>
                                              <p:pRg st="8" end="8"/>
                                            </p:txEl>
                                          </p:spTgt>
                                        </p:tgtEl>
                                        <p:attrNameLst>
                                          <p:attrName>style.visibility</p:attrName>
                                        </p:attrNameLst>
                                      </p:cBhvr>
                                      <p:to>
                                        <p:strVal val="visible"/>
                                      </p:to>
                                    </p:set>
                                    <p:animEffect transition="in" filter="barn(inVertical)">
                                      <p:cBhvr>
                                        <p:cTn id="27" dur="5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رسم تخطيطي 3"/>
          <p:cNvGraphicFramePr/>
          <p:nvPr>
            <p:extLst>
              <p:ext uri="{D42A27DB-BD31-4B8C-83A1-F6EECF244321}">
                <p14:modId xmlns:p14="http://schemas.microsoft.com/office/powerpoint/2010/main" val="4246067126"/>
              </p:ext>
            </p:extLst>
          </p:nvPr>
        </p:nvGraphicFramePr>
        <p:xfrm>
          <a:off x="1940061" y="1613024"/>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مربع نص 1"/>
          <p:cNvSpPr txBox="1"/>
          <p:nvPr/>
        </p:nvSpPr>
        <p:spPr>
          <a:xfrm>
            <a:off x="3203848" y="617262"/>
            <a:ext cx="3816424" cy="830997"/>
          </a:xfrm>
          <a:prstGeom prst="rect">
            <a:avLst/>
          </a:prstGeom>
          <a:noFill/>
        </p:spPr>
        <p:txBody>
          <a:bodyPr wrap="square" rtlCol="1">
            <a:spAutoFit/>
          </a:bodyPr>
          <a:lstStyle/>
          <a:p>
            <a:pPr algn="ctr"/>
            <a:r>
              <a:rPr lang="ar-SA" sz="2400" b="1" u="sng" dirty="0" smtClean="0">
                <a:solidFill>
                  <a:schemeClr val="tx2">
                    <a:lumMod val="60000"/>
                    <a:lumOff val="40000"/>
                  </a:schemeClr>
                </a:solidFill>
              </a:rPr>
              <a:t>طرق تشخيص اضطراب ضعف الانتباه والنشاط الزائد</a:t>
            </a:r>
            <a:endParaRPr lang="ar-SA" sz="2400" b="1" u="sng" dirty="0">
              <a:solidFill>
                <a:schemeClr val="tx2">
                  <a:lumMod val="60000"/>
                  <a:lumOff val="40000"/>
                </a:schemeClr>
              </a:solidFill>
            </a:endParaRPr>
          </a:p>
        </p:txBody>
      </p:sp>
    </p:spTree>
    <p:extLst>
      <p:ext uri="{BB962C8B-B14F-4D97-AF65-F5344CB8AC3E}">
        <p14:creationId xmlns:p14="http://schemas.microsoft.com/office/powerpoint/2010/main" val="4054902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403648" y="692696"/>
            <a:ext cx="7344816" cy="830997"/>
          </a:xfrm>
          <a:prstGeom prst="rect">
            <a:avLst/>
          </a:prstGeom>
          <a:noFill/>
        </p:spPr>
        <p:txBody>
          <a:bodyPr wrap="square" rtlCol="1">
            <a:spAutoFit/>
          </a:bodyPr>
          <a:lstStyle/>
          <a:p>
            <a:pPr algn="ctr"/>
            <a:r>
              <a:rPr lang="ar-SA" sz="2400" b="1" u="sng" dirty="0" smtClean="0">
                <a:solidFill>
                  <a:schemeClr val="tx2">
                    <a:lumMod val="60000"/>
                    <a:lumOff val="40000"/>
                  </a:schemeClr>
                </a:solidFill>
              </a:rPr>
              <a:t>شروط التقويم الجيد في التربية الخاصة</a:t>
            </a:r>
          </a:p>
          <a:p>
            <a:pPr algn="ctr"/>
            <a:r>
              <a:rPr lang="ar-SA" sz="2400" b="1" u="sng" dirty="0" smtClean="0">
                <a:solidFill>
                  <a:schemeClr val="tx2">
                    <a:lumMod val="60000"/>
                    <a:lumOff val="40000"/>
                  </a:schemeClr>
                </a:solidFill>
              </a:rPr>
              <a:t>من أهم سمات التقويم الجيد في التربية الخاصة </a:t>
            </a:r>
            <a:r>
              <a:rPr lang="ar-SA" sz="2400" b="1" u="sng" dirty="0" err="1" smtClean="0">
                <a:solidFill>
                  <a:schemeClr val="tx2">
                    <a:lumMod val="60000"/>
                    <a:lumOff val="40000"/>
                  </a:schemeClr>
                </a:solidFill>
              </a:rPr>
              <a:t>مايلي</a:t>
            </a:r>
            <a:r>
              <a:rPr lang="ar-SA" sz="2400" b="1" u="sng" dirty="0" smtClean="0">
                <a:solidFill>
                  <a:schemeClr val="tx2">
                    <a:lumMod val="60000"/>
                    <a:lumOff val="40000"/>
                  </a:schemeClr>
                </a:solidFill>
              </a:rPr>
              <a:t> :</a:t>
            </a:r>
            <a:endParaRPr lang="ar-SA" sz="2400" b="1" u="sng" dirty="0">
              <a:solidFill>
                <a:schemeClr val="tx2">
                  <a:lumMod val="60000"/>
                  <a:lumOff val="40000"/>
                </a:schemeClr>
              </a:solidFill>
            </a:endParaRPr>
          </a:p>
        </p:txBody>
      </p:sp>
      <p:sp>
        <p:nvSpPr>
          <p:cNvPr id="4" name="مستطيل مستدير الزوايا 3"/>
          <p:cNvSpPr/>
          <p:nvPr/>
        </p:nvSpPr>
        <p:spPr>
          <a:xfrm>
            <a:off x="5076056" y="1916832"/>
            <a:ext cx="3456384" cy="864096"/>
          </a:xfrm>
          <a:prstGeom prst="roundRect">
            <a:avLst/>
          </a:prstGeom>
        </p:spPr>
        <p:style>
          <a:lnRef idx="2">
            <a:schemeClr val="accent1">
              <a:shade val="50000"/>
            </a:schemeClr>
          </a:lnRef>
          <a:fillRef idx="1002">
            <a:schemeClr val="lt1"/>
          </a:fillRef>
          <a:effectRef idx="0">
            <a:schemeClr val="accent1"/>
          </a:effectRef>
          <a:fontRef idx="minor">
            <a:schemeClr val="lt1"/>
          </a:fontRef>
        </p:style>
        <p:txBody>
          <a:bodyPr rtlCol="1" anchor="ctr"/>
          <a:lstStyle/>
          <a:p>
            <a:pPr algn="ctr"/>
            <a:r>
              <a:rPr lang="ar-SA" sz="2400" dirty="0" smtClean="0">
                <a:solidFill>
                  <a:schemeClr val="tx1"/>
                </a:solidFill>
              </a:rPr>
              <a:t>ان يبنى التقويم على اساس علمي</a:t>
            </a:r>
            <a:endParaRPr lang="ar-SA" sz="2400" dirty="0">
              <a:solidFill>
                <a:schemeClr val="tx1"/>
              </a:solidFill>
            </a:endParaRPr>
          </a:p>
        </p:txBody>
      </p:sp>
      <p:sp>
        <p:nvSpPr>
          <p:cNvPr id="5" name="مستطيل مستدير الزوايا 4"/>
          <p:cNvSpPr/>
          <p:nvPr/>
        </p:nvSpPr>
        <p:spPr>
          <a:xfrm>
            <a:off x="1391951" y="2996952"/>
            <a:ext cx="3456384" cy="864096"/>
          </a:xfrm>
          <a:prstGeom prst="roundRect">
            <a:avLst/>
          </a:prstGeom>
        </p:spPr>
        <p:style>
          <a:lnRef idx="2">
            <a:schemeClr val="accent1">
              <a:shade val="50000"/>
            </a:schemeClr>
          </a:lnRef>
          <a:fillRef idx="1003">
            <a:schemeClr val="lt2"/>
          </a:fillRef>
          <a:effectRef idx="0">
            <a:schemeClr val="accent1"/>
          </a:effectRef>
          <a:fontRef idx="minor">
            <a:schemeClr val="lt1"/>
          </a:fontRef>
        </p:style>
        <p:txBody>
          <a:bodyPr rtlCol="1" anchor="ctr"/>
          <a:lstStyle/>
          <a:p>
            <a:pPr algn="ctr"/>
            <a:r>
              <a:rPr lang="ar-SA" sz="2400" dirty="0" smtClean="0">
                <a:solidFill>
                  <a:schemeClr val="tx1"/>
                </a:solidFill>
              </a:rPr>
              <a:t>ان يكون التقويم اقتصادياً</a:t>
            </a:r>
            <a:endParaRPr lang="ar-SA" sz="2400" dirty="0">
              <a:solidFill>
                <a:schemeClr val="tx1"/>
              </a:solidFill>
            </a:endParaRPr>
          </a:p>
        </p:txBody>
      </p:sp>
      <p:sp>
        <p:nvSpPr>
          <p:cNvPr id="6" name="مستطيل مستدير الزوايا 5"/>
          <p:cNvSpPr/>
          <p:nvPr/>
        </p:nvSpPr>
        <p:spPr>
          <a:xfrm>
            <a:off x="5074794" y="4149080"/>
            <a:ext cx="3456384" cy="864096"/>
          </a:xfrm>
          <a:prstGeom prst="roundRect">
            <a:avLst/>
          </a:prstGeom>
        </p:spPr>
        <p:style>
          <a:lnRef idx="2">
            <a:schemeClr val="accent1">
              <a:shade val="50000"/>
            </a:schemeClr>
          </a:lnRef>
          <a:fillRef idx="1002">
            <a:schemeClr val="lt1"/>
          </a:fillRef>
          <a:effectRef idx="0">
            <a:schemeClr val="accent1"/>
          </a:effectRef>
          <a:fontRef idx="minor">
            <a:schemeClr val="lt1"/>
          </a:fontRef>
        </p:style>
        <p:txBody>
          <a:bodyPr rtlCol="1" anchor="ctr"/>
          <a:lstStyle/>
          <a:p>
            <a:pPr algn="ctr"/>
            <a:r>
              <a:rPr lang="ar-SA" sz="2400" dirty="0" smtClean="0">
                <a:solidFill>
                  <a:schemeClr val="tx1"/>
                </a:solidFill>
              </a:rPr>
              <a:t>ان تكون أدواته مناسبة</a:t>
            </a:r>
            <a:endParaRPr lang="ar-SA" sz="2400" dirty="0">
              <a:solidFill>
                <a:schemeClr val="tx1"/>
              </a:solidFill>
            </a:endParaRPr>
          </a:p>
        </p:txBody>
      </p:sp>
    </p:spTree>
    <p:extLst>
      <p:ext uri="{BB962C8B-B14F-4D97-AF65-F5344CB8AC3E}">
        <p14:creationId xmlns:p14="http://schemas.microsoft.com/office/powerpoint/2010/main" val="3523286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wipe(down)">
                                      <p:cBhvr>
                                        <p:cTn id="21" dur="500"/>
                                        <p:tgtEl>
                                          <p:spTgt spid="4"/>
                                        </p:tgtEl>
                                      </p:cBhvr>
                                    </p:animEffect>
                                  </p:childTnLst>
                                </p:cTn>
                              </p:par>
                            </p:childTnLst>
                          </p:cTn>
                        </p:par>
                      </p:childTnLst>
                    </p:cTn>
                  </p:par>
                  <p:par>
                    <p:cTn id="22" fill="hold">
                      <p:stCondLst>
                        <p:cond delay="indefinite"/>
                      </p:stCondLst>
                      <p:childTnLst>
                        <p:par>
                          <p:cTn id="23" fill="hold">
                            <p:stCondLst>
                              <p:cond delay="0"/>
                            </p:stCondLst>
                            <p:childTnLst>
                              <p:par>
                                <p:cTn id="24" presetID="21" presetClass="entr" presetSubtype="1" fill="hold" grpId="0" nodeType="click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wheel(1)">
                                      <p:cBhvr>
                                        <p:cTn id="26" dur="2000"/>
                                        <p:tgtEl>
                                          <p:spTgt spid="5"/>
                                        </p:tgtEl>
                                      </p:cBhvr>
                                    </p:animEffect>
                                  </p:childTnLst>
                                </p:cTn>
                              </p:par>
                            </p:childTnLst>
                          </p:cTn>
                        </p:par>
                      </p:childTnLst>
                    </p:cTn>
                  </p:par>
                  <p:par>
                    <p:cTn id="27" fill="hold">
                      <p:stCondLst>
                        <p:cond delay="indefinite"/>
                      </p:stCondLst>
                      <p:childTnLst>
                        <p:par>
                          <p:cTn id="28" fill="hold">
                            <p:stCondLst>
                              <p:cond delay="0"/>
                            </p:stCondLst>
                            <p:childTnLst>
                              <p:par>
                                <p:cTn id="29" presetID="14" presetClass="entr" presetSubtype="1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Effect transition="in" filter="randombar(horizontal)">
                                      <p:cBhvr>
                                        <p:cTn id="31"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2447764" y="260648"/>
            <a:ext cx="5400600" cy="792088"/>
          </a:xfrm>
          <a:prstGeom prst="roundRect">
            <a:avLst/>
          </a:prstGeom>
        </p:spPr>
        <p:style>
          <a:lnRef idx="2">
            <a:schemeClr val="accent1">
              <a:shade val="50000"/>
            </a:schemeClr>
          </a:lnRef>
          <a:fillRef idx="1002">
            <a:schemeClr val="lt2"/>
          </a:fillRef>
          <a:effectRef idx="0">
            <a:schemeClr val="accent1"/>
          </a:effectRef>
          <a:fontRef idx="minor">
            <a:schemeClr val="lt1"/>
          </a:fontRef>
        </p:style>
        <p:txBody>
          <a:bodyPr rtlCol="1" anchor="ctr"/>
          <a:lstStyle/>
          <a:p>
            <a:pPr algn="ctr"/>
            <a:r>
              <a:rPr lang="ar-SA" sz="2400" b="1" dirty="0" smtClean="0">
                <a:solidFill>
                  <a:schemeClr val="tx1"/>
                </a:solidFill>
              </a:rPr>
              <a:t>قضايا ومشكلات في تقويم ذوي الاحتياجات الخاصة في البلدان العربية</a:t>
            </a:r>
            <a:endParaRPr lang="ar-SA" sz="2400" b="1" dirty="0">
              <a:solidFill>
                <a:schemeClr val="tx1"/>
              </a:solidFill>
            </a:endParaRPr>
          </a:p>
        </p:txBody>
      </p:sp>
      <p:sp>
        <p:nvSpPr>
          <p:cNvPr id="3" name="مستطيل مستدير الزوايا 2"/>
          <p:cNvSpPr/>
          <p:nvPr/>
        </p:nvSpPr>
        <p:spPr>
          <a:xfrm>
            <a:off x="1443810" y="1268760"/>
            <a:ext cx="7344816" cy="5040560"/>
          </a:xfrm>
          <a:prstGeom prst="roundRect">
            <a:avLst/>
          </a:prstGeom>
        </p:spPr>
        <p:style>
          <a:lnRef idx="2">
            <a:schemeClr val="accent1">
              <a:shade val="50000"/>
            </a:schemeClr>
          </a:lnRef>
          <a:fillRef idx="1003">
            <a:schemeClr val="lt2"/>
          </a:fillRef>
          <a:effectRef idx="0">
            <a:schemeClr val="accent1"/>
          </a:effectRef>
          <a:fontRef idx="minor">
            <a:schemeClr val="lt1"/>
          </a:fontRef>
        </p:style>
        <p:txBody>
          <a:bodyPr rtlCol="1" anchor="ctr"/>
          <a:lstStyle/>
          <a:p>
            <a:pPr marL="457200" indent="-457200" algn="just">
              <a:buFont typeface="+mj-lt"/>
              <a:buAutoNum type="arabicPeriod"/>
            </a:pPr>
            <a:r>
              <a:rPr lang="ar-SA" sz="2400" dirty="0" smtClean="0">
                <a:solidFill>
                  <a:schemeClr val="tx1"/>
                </a:solidFill>
              </a:rPr>
              <a:t>النقص الحاد في أدوات التقويم والتشخيص الخاصة بكل فئة.</a:t>
            </a:r>
          </a:p>
          <a:p>
            <a:pPr marL="457200" indent="-457200" algn="just">
              <a:buFont typeface="+mj-lt"/>
              <a:buAutoNum type="arabicPeriod"/>
            </a:pPr>
            <a:r>
              <a:rPr lang="ar-SA" sz="2400" dirty="0" smtClean="0">
                <a:solidFill>
                  <a:schemeClr val="tx1"/>
                </a:solidFill>
              </a:rPr>
              <a:t>نقص الكوادر المدربة على استخدام أدوات القياس.</a:t>
            </a:r>
          </a:p>
          <a:p>
            <a:pPr marL="457200" indent="-457200" algn="just">
              <a:buFont typeface="+mj-lt"/>
              <a:buAutoNum type="arabicPeriod"/>
            </a:pPr>
            <a:r>
              <a:rPr lang="ar-SA" sz="2400" dirty="0" smtClean="0">
                <a:solidFill>
                  <a:schemeClr val="tx1"/>
                </a:solidFill>
              </a:rPr>
              <a:t>اعتماد اساليب تقليدية في التقويم والتشخيص.</a:t>
            </a:r>
          </a:p>
          <a:p>
            <a:pPr marL="457200" indent="-457200" algn="just">
              <a:buFont typeface="+mj-lt"/>
              <a:buAutoNum type="arabicPeriod"/>
            </a:pPr>
            <a:r>
              <a:rPr lang="ar-SA" sz="2400" dirty="0" smtClean="0">
                <a:solidFill>
                  <a:schemeClr val="tx1"/>
                </a:solidFill>
              </a:rPr>
              <a:t>التباين في اساليب التقويم والتشخيص المستخدمة في مراكز التربية الخاصة.</a:t>
            </a:r>
          </a:p>
          <a:p>
            <a:pPr marL="457200" indent="-457200" algn="just">
              <a:buFont typeface="+mj-lt"/>
              <a:buAutoNum type="arabicPeriod"/>
            </a:pPr>
            <a:r>
              <a:rPr lang="ar-SA" sz="2400" dirty="0" smtClean="0">
                <a:solidFill>
                  <a:schemeClr val="tx1"/>
                </a:solidFill>
              </a:rPr>
              <a:t>نقص المعايير المحلية لكثير من المقاييس والاختبارات المستخدمة في التربية الخاصة .</a:t>
            </a:r>
          </a:p>
          <a:p>
            <a:pPr marL="457200" indent="-457200" algn="just">
              <a:buFont typeface="+mj-lt"/>
              <a:buAutoNum type="arabicPeriod"/>
            </a:pPr>
            <a:r>
              <a:rPr lang="ar-SA" sz="2400" dirty="0" smtClean="0">
                <a:solidFill>
                  <a:schemeClr val="tx1"/>
                </a:solidFill>
              </a:rPr>
              <a:t>عدم توفر مقاييس بديلة يمكن تطبيقها بطريقة تضمن توفير الوقت والجهد والمال .</a:t>
            </a:r>
          </a:p>
        </p:txBody>
      </p:sp>
    </p:spTree>
    <p:extLst>
      <p:ext uri="{BB962C8B-B14F-4D97-AF65-F5344CB8AC3E}">
        <p14:creationId xmlns:p14="http://schemas.microsoft.com/office/powerpoint/2010/main" val="3108615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547664" y="1196752"/>
            <a:ext cx="6984776" cy="5262979"/>
          </a:xfrm>
          <a:prstGeom prst="rect">
            <a:avLst/>
          </a:prstGeom>
          <a:noFill/>
        </p:spPr>
        <p:txBody>
          <a:bodyPr wrap="square" rtlCol="1">
            <a:spAutoFit/>
          </a:bodyPr>
          <a:lstStyle/>
          <a:p>
            <a:pPr algn="ctr"/>
            <a:r>
              <a:rPr lang="ar-SA" sz="2400" b="1" u="sng" dirty="0" smtClean="0">
                <a:solidFill>
                  <a:schemeClr val="tx2">
                    <a:lumMod val="60000"/>
                    <a:lumOff val="40000"/>
                  </a:schemeClr>
                </a:solidFill>
              </a:rPr>
              <a:t>بعض المشكلات الاساسية في القياس والتقويم في التربية الخاصة </a:t>
            </a:r>
          </a:p>
          <a:p>
            <a:pPr algn="ctr"/>
            <a:endParaRPr lang="ar-SA" sz="2400" dirty="0" smtClean="0"/>
          </a:p>
          <a:p>
            <a:pPr marL="342900" indent="-342900">
              <a:buFont typeface="Wingdings" pitchFamily="2" charset="2"/>
              <a:buChar char="ü"/>
            </a:pPr>
            <a:r>
              <a:rPr lang="ar-SA" sz="2400" dirty="0" smtClean="0"/>
              <a:t>استخدام مقاييس تفتقر إلى دلالات صدق وثبات مقبولة.</a:t>
            </a:r>
          </a:p>
          <a:p>
            <a:pPr marL="342900" indent="-342900">
              <a:buFont typeface="Wingdings" pitchFamily="2" charset="2"/>
              <a:buChar char="ü"/>
            </a:pPr>
            <a:r>
              <a:rPr lang="ar-SA" sz="2400" dirty="0" smtClean="0"/>
              <a:t>استخدام طرق غير مألوفة في تطبيق الاختبار.</a:t>
            </a:r>
          </a:p>
          <a:p>
            <a:pPr marL="342900" indent="-342900">
              <a:buFont typeface="Wingdings" pitchFamily="2" charset="2"/>
              <a:buChar char="ü"/>
            </a:pPr>
            <a:r>
              <a:rPr lang="ar-SA" sz="2400" dirty="0" smtClean="0"/>
              <a:t>عدم توفر الظروف الفيزيائية لإجراء الاختبار.</a:t>
            </a:r>
          </a:p>
          <a:p>
            <a:pPr marL="342900" indent="-342900">
              <a:buFont typeface="Wingdings" pitchFamily="2" charset="2"/>
              <a:buChar char="ü"/>
            </a:pPr>
            <a:r>
              <a:rPr lang="ar-SA" sz="2400" dirty="0" smtClean="0"/>
              <a:t>استخدام اساليب غير موضوعية عند تصحيح الاختبار .</a:t>
            </a:r>
          </a:p>
          <a:p>
            <a:pPr marL="342900" indent="-342900">
              <a:buFont typeface="Wingdings" pitchFamily="2" charset="2"/>
              <a:buChar char="ü"/>
            </a:pPr>
            <a:r>
              <a:rPr lang="ar-SA" sz="2400" dirty="0" smtClean="0"/>
              <a:t>مشكلات تتعلق بمحتوى الاختبار.</a:t>
            </a:r>
          </a:p>
          <a:p>
            <a:pPr marL="342900" indent="-342900">
              <a:buFont typeface="Wingdings" pitchFamily="2" charset="2"/>
              <a:buChar char="ü"/>
            </a:pPr>
            <a:r>
              <a:rPr lang="ar-SA" sz="2400" dirty="0" smtClean="0"/>
              <a:t>مشكلات تتعلق بلغة الاختبار .</a:t>
            </a:r>
          </a:p>
          <a:p>
            <a:pPr marL="342900" indent="-342900">
              <a:buFont typeface="Wingdings" pitchFamily="2" charset="2"/>
              <a:buChar char="ü"/>
            </a:pPr>
            <a:r>
              <a:rPr lang="ar-SA" sz="2400" dirty="0" smtClean="0"/>
              <a:t>مشكلة عدم كفاية الفاحص .</a:t>
            </a:r>
          </a:p>
          <a:p>
            <a:pPr marL="342900" indent="-342900">
              <a:buFont typeface="Wingdings" pitchFamily="2" charset="2"/>
              <a:buChar char="ü"/>
            </a:pPr>
            <a:r>
              <a:rPr lang="ar-SA" sz="2400" dirty="0" smtClean="0"/>
              <a:t>صعوبة الاعداد الجيد للتقرير .</a:t>
            </a:r>
          </a:p>
          <a:p>
            <a:pPr marL="342900" indent="-342900">
              <a:buFont typeface="Wingdings" pitchFamily="2" charset="2"/>
              <a:buChar char="ü"/>
            </a:pPr>
            <a:r>
              <a:rPr lang="ar-SA" sz="2400" dirty="0" smtClean="0"/>
              <a:t>إساءة استخدام الاختبارات .</a:t>
            </a:r>
          </a:p>
          <a:p>
            <a:pPr marL="342900" indent="-342900">
              <a:buFont typeface="Wingdings" pitchFamily="2" charset="2"/>
              <a:buChar char="ü"/>
            </a:pPr>
            <a:r>
              <a:rPr lang="ar-SA" sz="2400" dirty="0" smtClean="0"/>
              <a:t>استخدام الاختبار الخطأ .</a:t>
            </a:r>
          </a:p>
          <a:p>
            <a:pPr marL="342900" indent="-342900">
              <a:buFont typeface="Wingdings" pitchFamily="2" charset="2"/>
              <a:buChar char="ü"/>
            </a:pPr>
            <a:r>
              <a:rPr lang="ar-SA" sz="2400" dirty="0" smtClean="0"/>
              <a:t>صعوبة تفسير نتائج تقويم أداء المفحوص لذويه.</a:t>
            </a:r>
          </a:p>
          <a:p>
            <a:pPr marL="342900" indent="-342900">
              <a:buFont typeface="Wingdings" pitchFamily="2" charset="2"/>
              <a:buChar char="ü"/>
            </a:pPr>
            <a:r>
              <a:rPr lang="ar-SA" sz="2400" dirty="0" smtClean="0"/>
              <a:t>تفسير نتائج الاختبار بطريقة غير صحيحة .</a:t>
            </a:r>
            <a:endParaRPr lang="ar-SA" sz="2400" dirty="0"/>
          </a:p>
        </p:txBody>
      </p:sp>
    </p:spTree>
    <p:extLst>
      <p:ext uri="{BB962C8B-B14F-4D97-AF65-F5344CB8AC3E}">
        <p14:creationId xmlns:p14="http://schemas.microsoft.com/office/powerpoint/2010/main" val="2331054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wheel(1)">
                                      <p:cBhvr>
                                        <p:cTn id="12" dur="2000"/>
                                        <p:tgtEl>
                                          <p:spTgt spid="2">
                                            <p:txEl>
                                              <p:pRg st="2" end="2"/>
                                            </p:txEl>
                                          </p:spTgt>
                                        </p:tgtEl>
                                      </p:cBhvr>
                                    </p:animEffect>
                                  </p:childTnLst>
                                </p:cTn>
                              </p:par>
                              <p:par>
                                <p:cTn id="13" presetID="21" presetClass="entr" presetSubtype="1" fill="hold"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Effect transition="in" filter="wheel(1)">
                                      <p:cBhvr>
                                        <p:cTn id="15" dur="2000"/>
                                        <p:tgtEl>
                                          <p:spTgt spid="2">
                                            <p:txEl>
                                              <p:pRg st="3" end="3"/>
                                            </p:txEl>
                                          </p:spTgt>
                                        </p:tgtEl>
                                      </p:cBhvr>
                                    </p:animEffect>
                                  </p:childTnLst>
                                </p:cTn>
                              </p:par>
                              <p:par>
                                <p:cTn id="16" presetID="21" presetClass="entr" presetSubtype="1" fill="hold" nodeType="withEffect">
                                  <p:stCondLst>
                                    <p:cond delay="0"/>
                                  </p:stCondLst>
                                  <p:childTnLst>
                                    <p:set>
                                      <p:cBhvr>
                                        <p:cTn id="17" dur="1" fill="hold">
                                          <p:stCondLst>
                                            <p:cond delay="0"/>
                                          </p:stCondLst>
                                        </p:cTn>
                                        <p:tgtEl>
                                          <p:spTgt spid="2">
                                            <p:txEl>
                                              <p:pRg st="4" end="4"/>
                                            </p:txEl>
                                          </p:spTgt>
                                        </p:tgtEl>
                                        <p:attrNameLst>
                                          <p:attrName>style.visibility</p:attrName>
                                        </p:attrNameLst>
                                      </p:cBhvr>
                                      <p:to>
                                        <p:strVal val="visible"/>
                                      </p:to>
                                    </p:set>
                                    <p:animEffect transition="in" filter="wheel(1)">
                                      <p:cBhvr>
                                        <p:cTn id="18" dur="2000"/>
                                        <p:tgtEl>
                                          <p:spTgt spid="2">
                                            <p:txEl>
                                              <p:pRg st="4" end="4"/>
                                            </p:txEl>
                                          </p:spTgt>
                                        </p:tgtEl>
                                      </p:cBhvr>
                                    </p:animEffect>
                                  </p:childTnLst>
                                </p:cTn>
                              </p:par>
                              <p:par>
                                <p:cTn id="19" presetID="21" presetClass="entr" presetSubtype="1" fill="hold" nodeType="with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animEffect transition="in" filter="wheel(1)">
                                      <p:cBhvr>
                                        <p:cTn id="21" dur="2000"/>
                                        <p:tgtEl>
                                          <p:spTgt spid="2">
                                            <p:txEl>
                                              <p:pRg st="5" end="5"/>
                                            </p:txEl>
                                          </p:spTgt>
                                        </p:tgtEl>
                                      </p:cBhvr>
                                    </p:animEffect>
                                  </p:childTnLst>
                                </p:cTn>
                              </p:par>
                              <p:par>
                                <p:cTn id="22" presetID="21" presetClass="entr" presetSubtype="1" fill="hold" nodeType="withEffect">
                                  <p:stCondLst>
                                    <p:cond delay="0"/>
                                  </p:stCondLst>
                                  <p:childTnLst>
                                    <p:set>
                                      <p:cBhvr>
                                        <p:cTn id="23" dur="1" fill="hold">
                                          <p:stCondLst>
                                            <p:cond delay="0"/>
                                          </p:stCondLst>
                                        </p:cTn>
                                        <p:tgtEl>
                                          <p:spTgt spid="2">
                                            <p:txEl>
                                              <p:pRg st="6" end="6"/>
                                            </p:txEl>
                                          </p:spTgt>
                                        </p:tgtEl>
                                        <p:attrNameLst>
                                          <p:attrName>style.visibility</p:attrName>
                                        </p:attrNameLst>
                                      </p:cBhvr>
                                      <p:to>
                                        <p:strVal val="visible"/>
                                      </p:to>
                                    </p:set>
                                    <p:animEffect transition="in" filter="wheel(1)">
                                      <p:cBhvr>
                                        <p:cTn id="24" dur="2000"/>
                                        <p:tgtEl>
                                          <p:spTgt spid="2">
                                            <p:txEl>
                                              <p:pRg st="6" end="6"/>
                                            </p:txEl>
                                          </p:spTgt>
                                        </p:tgtEl>
                                      </p:cBhvr>
                                    </p:animEffect>
                                  </p:childTnLst>
                                </p:cTn>
                              </p:par>
                              <p:par>
                                <p:cTn id="25" presetID="21" presetClass="entr" presetSubtype="1" fill="hold" nodeType="withEffect">
                                  <p:stCondLst>
                                    <p:cond delay="0"/>
                                  </p:stCondLst>
                                  <p:childTnLst>
                                    <p:set>
                                      <p:cBhvr>
                                        <p:cTn id="26" dur="1" fill="hold">
                                          <p:stCondLst>
                                            <p:cond delay="0"/>
                                          </p:stCondLst>
                                        </p:cTn>
                                        <p:tgtEl>
                                          <p:spTgt spid="2">
                                            <p:txEl>
                                              <p:pRg st="7" end="7"/>
                                            </p:txEl>
                                          </p:spTgt>
                                        </p:tgtEl>
                                        <p:attrNameLst>
                                          <p:attrName>style.visibility</p:attrName>
                                        </p:attrNameLst>
                                      </p:cBhvr>
                                      <p:to>
                                        <p:strVal val="visible"/>
                                      </p:to>
                                    </p:set>
                                    <p:animEffect transition="in" filter="wheel(1)">
                                      <p:cBhvr>
                                        <p:cTn id="27" dur="2000"/>
                                        <p:tgtEl>
                                          <p:spTgt spid="2">
                                            <p:txEl>
                                              <p:pRg st="7" end="7"/>
                                            </p:txEl>
                                          </p:spTgt>
                                        </p:tgtEl>
                                      </p:cBhvr>
                                    </p:animEffect>
                                  </p:childTnLst>
                                </p:cTn>
                              </p:par>
                              <p:par>
                                <p:cTn id="28" presetID="21" presetClass="entr" presetSubtype="1" fill="hold" nodeType="withEffect">
                                  <p:stCondLst>
                                    <p:cond delay="0"/>
                                  </p:stCondLst>
                                  <p:childTnLst>
                                    <p:set>
                                      <p:cBhvr>
                                        <p:cTn id="29" dur="1" fill="hold">
                                          <p:stCondLst>
                                            <p:cond delay="0"/>
                                          </p:stCondLst>
                                        </p:cTn>
                                        <p:tgtEl>
                                          <p:spTgt spid="2">
                                            <p:txEl>
                                              <p:pRg st="8" end="8"/>
                                            </p:txEl>
                                          </p:spTgt>
                                        </p:tgtEl>
                                        <p:attrNameLst>
                                          <p:attrName>style.visibility</p:attrName>
                                        </p:attrNameLst>
                                      </p:cBhvr>
                                      <p:to>
                                        <p:strVal val="visible"/>
                                      </p:to>
                                    </p:set>
                                    <p:animEffect transition="in" filter="wheel(1)">
                                      <p:cBhvr>
                                        <p:cTn id="30" dur="2000"/>
                                        <p:tgtEl>
                                          <p:spTgt spid="2">
                                            <p:txEl>
                                              <p:pRg st="8" end="8"/>
                                            </p:txEl>
                                          </p:spTgt>
                                        </p:tgtEl>
                                      </p:cBhvr>
                                    </p:animEffect>
                                  </p:childTnLst>
                                </p:cTn>
                              </p:par>
                              <p:par>
                                <p:cTn id="31" presetID="21" presetClass="entr" presetSubtype="1" fill="hold" nodeType="withEffect">
                                  <p:stCondLst>
                                    <p:cond delay="0"/>
                                  </p:stCondLst>
                                  <p:childTnLst>
                                    <p:set>
                                      <p:cBhvr>
                                        <p:cTn id="32" dur="1" fill="hold">
                                          <p:stCondLst>
                                            <p:cond delay="0"/>
                                          </p:stCondLst>
                                        </p:cTn>
                                        <p:tgtEl>
                                          <p:spTgt spid="2">
                                            <p:txEl>
                                              <p:pRg st="9" end="9"/>
                                            </p:txEl>
                                          </p:spTgt>
                                        </p:tgtEl>
                                        <p:attrNameLst>
                                          <p:attrName>style.visibility</p:attrName>
                                        </p:attrNameLst>
                                      </p:cBhvr>
                                      <p:to>
                                        <p:strVal val="visible"/>
                                      </p:to>
                                    </p:set>
                                    <p:animEffect transition="in" filter="wheel(1)">
                                      <p:cBhvr>
                                        <p:cTn id="33" dur="2000"/>
                                        <p:tgtEl>
                                          <p:spTgt spid="2">
                                            <p:txEl>
                                              <p:pRg st="9" end="9"/>
                                            </p:txEl>
                                          </p:spTgt>
                                        </p:tgtEl>
                                      </p:cBhvr>
                                    </p:animEffect>
                                  </p:childTnLst>
                                </p:cTn>
                              </p:par>
                              <p:par>
                                <p:cTn id="34" presetID="21" presetClass="entr" presetSubtype="1" fill="hold" nodeType="withEffect">
                                  <p:stCondLst>
                                    <p:cond delay="0"/>
                                  </p:stCondLst>
                                  <p:childTnLst>
                                    <p:set>
                                      <p:cBhvr>
                                        <p:cTn id="35" dur="1" fill="hold">
                                          <p:stCondLst>
                                            <p:cond delay="0"/>
                                          </p:stCondLst>
                                        </p:cTn>
                                        <p:tgtEl>
                                          <p:spTgt spid="2">
                                            <p:txEl>
                                              <p:pRg st="10" end="10"/>
                                            </p:txEl>
                                          </p:spTgt>
                                        </p:tgtEl>
                                        <p:attrNameLst>
                                          <p:attrName>style.visibility</p:attrName>
                                        </p:attrNameLst>
                                      </p:cBhvr>
                                      <p:to>
                                        <p:strVal val="visible"/>
                                      </p:to>
                                    </p:set>
                                    <p:animEffect transition="in" filter="wheel(1)">
                                      <p:cBhvr>
                                        <p:cTn id="36" dur="2000"/>
                                        <p:tgtEl>
                                          <p:spTgt spid="2">
                                            <p:txEl>
                                              <p:pRg st="10" end="10"/>
                                            </p:txEl>
                                          </p:spTgt>
                                        </p:tgtEl>
                                      </p:cBhvr>
                                    </p:animEffect>
                                  </p:childTnLst>
                                </p:cTn>
                              </p:par>
                              <p:par>
                                <p:cTn id="37" presetID="21" presetClass="entr" presetSubtype="1" fill="hold" nodeType="withEffect">
                                  <p:stCondLst>
                                    <p:cond delay="0"/>
                                  </p:stCondLst>
                                  <p:childTnLst>
                                    <p:set>
                                      <p:cBhvr>
                                        <p:cTn id="38" dur="1" fill="hold">
                                          <p:stCondLst>
                                            <p:cond delay="0"/>
                                          </p:stCondLst>
                                        </p:cTn>
                                        <p:tgtEl>
                                          <p:spTgt spid="2">
                                            <p:txEl>
                                              <p:pRg st="11" end="11"/>
                                            </p:txEl>
                                          </p:spTgt>
                                        </p:tgtEl>
                                        <p:attrNameLst>
                                          <p:attrName>style.visibility</p:attrName>
                                        </p:attrNameLst>
                                      </p:cBhvr>
                                      <p:to>
                                        <p:strVal val="visible"/>
                                      </p:to>
                                    </p:set>
                                    <p:animEffect transition="in" filter="wheel(1)">
                                      <p:cBhvr>
                                        <p:cTn id="39" dur="2000"/>
                                        <p:tgtEl>
                                          <p:spTgt spid="2">
                                            <p:txEl>
                                              <p:pRg st="11" end="11"/>
                                            </p:txEl>
                                          </p:spTgt>
                                        </p:tgtEl>
                                      </p:cBhvr>
                                    </p:animEffect>
                                  </p:childTnLst>
                                </p:cTn>
                              </p:par>
                              <p:par>
                                <p:cTn id="40" presetID="21" presetClass="entr" presetSubtype="1" fill="hold" nodeType="withEffect">
                                  <p:stCondLst>
                                    <p:cond delay="0"/>
                                  </p:stCondLst>
                                  <p:childTnLst>
                                    <p:set>
                                      <p:cBhvr>
                                        <p:cTn id="41" dur="1" fill="hold">
                                          <p:stCondLst>
                                            <p:cond delay="0"/>
                                          </p:stCondLst>
                                        </p:cTn>
                                        <p:tgtEl>
                                          <p:spTgt spid="2">
                                            <p:txEl>
                                              <p:pRg st="12" end="12"/>
                                            </p:txEl>
                                          </p:spTgt>
                                        </p:tgtEl>
                                        <p:attrNameLst>
                                          <p:attrName>style.visibility</p:attrName>
                                        </p:attrNameLst>
                                      </p:cBhvr>
                                      <p:to>
                                        <p:strVal val="visible"/>
                                      </p:to>
                                    </p:set>
                                    <p:animEffect transition="in" filter="wheel(1)">
                                      <p:cBhvr>
                                        <p:cTn id="42" dur="2000"/>
                                        <p:tgtEl>
                                          <p:spTgt spid="2">
                                            <p:txEl>
                                              <p:pRg st="12" end="12"/>
                                            </p:txEl>
                                          </p:spTgt>
                                        </p:tgtEl>
                                      </p:cBhvr>
                                    </p:animEffect>
                                  </p:childTnLst>
                                </p:cTn>
                              </p:par>
                              <p:par>
                                <p:cTn id="43" presetID="21" presetClass="entr" presetSubtype="1" fill="hold" nodeType="withEffect">
                                  <p:stCondLst>
                                    <p:cond delay="0"/>
                                  </p:stCondLst>
                                  <p:childTnLst>
                                    <p:set>
                                      <p:cBhvr>
                                        <p:cTn id="44" dur="1" fill="hold">
                                          <p:stCondLst>
                                            <p:cond delay="0"/>
                                          </p:stCondLst>
                                        </p:cTn>
                                        <p:tgtEl>
                                          <p:spTgt spid="2">
                                            <p:txEl>
                                              <p:pRg st="13" end="13"/>
                                            </p:txEl>
                                          </p:spTgt>
                                        </p:tgtEl>
                                        <p:attrNameLst>
                                          <p:attrName>style.visibility</p:attrName>
                                        </p:attrNameLst>
                                      </p:cBhvr>
                                      <p:to>
                                        <p:strVal val="visible"/>
                                      </p:to>
                                    </p:set>
                                    <p:animEffect transition="in" filter="wheel(1)">
                                      <p:cBhvr>
                                        <p:cTn id="45" dur="2000"/>
                                        <p:tgtEl>
                                          <p:spTgt spid="2">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رسم تخطيطي 1"/>
          <p:cNvGraphicFramePr/>
          <p:nvPr>
            <p:extLst>
              <p:ext uri="{D42A27DB-BD31-4B8C-83A1-F6EECF244321}">
                <p14:modId xmlns:p14="http://schemas.microsoft.com/office/powerpoint/2010/main" val="3648019012"/>
              </p:ext>
            </p:extLst>
          </p:nvPr>
        </p:nvGraphicFramePr>
        <p:xfrm>
          <a:off x="1259632" y="1700808"/>
          <a:ext cx="7272808" cy="4896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مستطيل مستدير الزوايا 2"/>
          <p:cNvSpPr/>
          <p:nvPr/>
        </p:nvSpPr>
        <p:spPr>
          <a:xfrm>
            <a:off x="2170088" y="470429"/>
            <a:ext cx="5976664" cy="1008112"/>
          </a:xfrm>
          <a:prstGeom prst="roundRect">
            <a:avLst/>
          </a:prstGeom>
        </p:spPr>
        <p:style>
          <a:lnRef idx="2">
            <a:schemeClr val="accent1">
              <a:shade val="50000"/>
            </a:schemeClr>
          </a:lnRef>
          <a:fillRef idx="1002">
            <a:schemeClr val="lt2"/>
          </a:fillRef>
          <a:effectRef idx="0">
            <a:schemeClr val="accent1"/>
          </a:effectRef>
          <a:fontRef idx="minor">
            <a:schemeClr val="lt1"/>
          </a:fontRef>
        </p:style>
        <p:txBody>
          <a:bodyPr rtlCol="1" anchor="ctr"/>
          <a:lstStyle/>
          <a:p>
            <a:pPr algn="ctr"/>
            <a:r>
              <a:rPr lang="ar-SA" sz="2400" b="1" dirty="0" smtClean="0">
                <a:solidFill>
                  <a:schemeClr val="tx1"/>
                </a:solidFill>
              </a:rPr>
              <a:t>أخلاقيات القياس والتقويم</a:t>
            </a:r>
            <a:endParaRPr lang="ar-SA" sz="2400" b="1" dirty="0">
              <a:solidFill>
                <a:schemeClr val="tx1"/>
              </a:solidFill>
            </a:endParaRPr>
          </a:p>
        </p:txBody>
      </p:sp>
    </p:spTree>
    <p:extLst>
      <p:ext uri="{BB962C8B-B14F-4D97-AF65-F5344CB8AC3E}">
        <p14:creationId xmlns:p14="http://schemas.microsoft.com/office/powerpoint/2010/main" val="25932621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randombar(horizontal)">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P spid="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1394070" y="2532878"/>
            <a:ext cx="7344816" cy="1077218"/>
          </a:xfrm>
          <a:prstGeom prst="rect">
            <a:avLst/>
          </a:prstGeom>
          <a:noFill/>
        </p:spPr>
        <p:txBody>
          <a:bodyPr wrap="square" rtlCol="1">
            <a:spAutoFit/>
          </a:bodyPr>
          <a:lstStyle/>
          <a:p>
            <a:pPr algn="ctr"/>
            <a:r>
              <a:rPr lang="ar-SA" sz="3200" b="1" u="sng" dirty="0" smtClean="0">
                <a:solidFill>
                  <a:schemeClr val="bg2">
                    <a:lumMod val="75000"/>
                  </a:schemeClr>
                </a:solidFill>
                <a:latin typeface="Traditional Arabic" pitchFamily="18" charset="-78"/>
                <a:cs typeface="Traditional Arabic" pitchFamily="18" charset="-78"/>
              </a:rPr>
              <a:t>المحاضرة الثانية </a:t>
            </a:r>
          </a:p>
          <a:p>
            <a:pPr algn="ctr"/>
            <a:r>
              <a:rPr lang="ar-SA" sz="3200" dirty="0" smtClean="0">
                <a:latin typeface="Traditional Arabic" pitchFamily="18" charset="-78"/>
                <a:cs typeface="Traditional Arabic" pitchFamily="18" charset="-78"/>
              </a:rPr>
              <a:t>فرق التقييم والتشخيص في التربية الخاصة</a:t>
            </a:r>
            <a:endParaRPr lang="ar-SA" sz="3200" dirty="0">
              <a:latin typeface="Traditional Arabic" pitchFamily="18" charset="-78"/>
              <a:cs typeface="Traditional Arabic" pitchFamily="18" charset="-78"/>
            </a:endParaRPr>
          </a:p>
        </p:txBody>
      </p:sp>
    </p:spTree>
    <p:extLst>
      <p:ext uri="{BB962C8B-B14F-4D97-AF65-F5344CB8AC3E}">
        <p14:creationId xmlns:p14="http://schemas.microsoft.com/office/powerpoint/2010/main" val="18606959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شكل بيضاوي 1"/>
          <p:cNvSpPr/>
          <p:nvPr/>
        </p:nvSpPr>
        <p:spPr>
          <a:xfrm>
            <a:off x="2627784" y="476672"/>
            <a:ext cx="5616624" cy="1152128"/>
          </a:xfrm>
          <a:prstGeom prst="ellipse">
            <a:avLst/>
          </a:prstGeom>
        </p:spPr>
        <p:style>
          <a:lnRef idx="2">
            <a:schemeClr val="accent1">
              <a:shade val="50000"/>
            </a:schemeClr>
          </a:lnRef>
          <a:fillRef idx="1002">
            <a:schemeClr val="lt1"/>
          </a:fillRef>
          <a:effectRef idx="0">
            <a:schemeClr val="accent1"/>
          </a:effectRef>
          <a:fontRef idx="minor">
            <a:schemeClr val="lt1"/>
          </a:fontRef>
        </p:style>
        <p:txBody>
          <a:bodyPr rtlCol="1" anchor="ctr"/>
          <a:lstStyle/>
          <a:p>
            <a:pPr algn="ctr"/>
            <a:r>
              <a:rPr lang="ar-SA" sz="2400" b="1" dirty="0" smtClean="0">
                <a:solidFill>
                  <a:schemeClr val="tx1"/>
                </a:solidFill>
              </a:rPr>
              <a:t>فريق التقييم والتشخيص</a:t>
            </a:r>
            <a:endParaRPr lang="ar-SA" sz="2400" b="1" dirty="0">
              <a:solidFill>
                <a:schemeClr val="tx1"/>
              </a:solidFill>
            </a:endParaRPr>
          </a:p>
        </p:txBody>
      </p:sp>
      <p:sp>
        <p:nvSpPr>
          <p:cNvPr id="3" name="مربع نص 2"/>
          <p:cNvSpPr txBox="1"/>
          <p:nvPr/>
        </p:nvSpPr>
        <p:spPr>
          <a:xfrm>
            <a:off x="2267744" y="2420888"/>
            <a:ext cx="6120680" cy="1200329"/>
          </a:xfrm>
          <a:prstGeom prst="rect">
            <a:avLst/>
          </a:prstGeom>
          <a:noFill/>
        </p:spPr>
        <p:txBody>
          <a:bodyPr wrap="square" rtlCol="1">
            <a:spAutoFit/>
          </a:bodyPr>
          <a:lstStyle/>
          <a:p>
            <a:pPr algn="ctr"/>
            <a:r>
              <a:rPr lang="ar-SA" sz="2400" dirty="0" smtClean="0"/>
              <a:t>مجموعة صغيرة نسبياً مكونة من أفراد تربطهم ببعضهم البعض علاقة اعتمادية متبادلة .</a:t>
            </a:r>
          </a:p>
          <a:p>
            <a:pPr algn="ctr"/>
            <a:r>
              <a:rPr lang="ar-SA" sz="2400" dirty="0" smtClean="0"/>
              <a:t>ومن الخصائص المميزة للفريق :</a:t>
            </a:r>
            <a:endParaRPr lang="ar-SA" sz="2400" dirty="0"/>
          </a:p>
        </p:txBody>
      </p:sp>
      <p:graphicFrame>
        <p:nvGraphicFramePr>
          <p:cNvPr id="4" name="رسم تخطيطي 3"/>
          <p:cNvGraphicFramePr/>
          <p:nvPr>
            <p:extLst>
              <p:ext uri="{D42A27DB-BD31-4B8C-83A1-F6EECF244321}">
                <p14:modId xmlns:p14="http://schemas.microsoft.com/office/powerpoint/2010/main" val="1524503118"/>
              </p:ext>
            </p:extLst>
          </p:nvPr>
        </p:nvGraphicFramePr>
        <p:xfrm>
          <a:off x="2148408" y="3717032"/>
          <a:ext cx="6096000" cy="25202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31054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heel(1)">
                                      <p:cBhvr>
                                        <p:cTn id="1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043608" y="1412776"/>
            <a:ext cx="7704856" cy="1815882"/>
          </a:xfrm>
          <a:prstGeom prst="rect">
            <a:avLst/>
          </a:prstGeom>
          <a:noFill/>
        </p:spPr>
        <p:txBody>
          <a:bodyPr wrap="square" rtlCol="1">
            <a:spAutoFit/>
          </a:bodyPr>
          <a:lstStyle/>
          <a:p>
            <a:pPr algn="ctr"/>
            <a:r>
              <a:rPr lang="ar-SA" sz="2800" b="1" dirty="0" smtClean="0">
                <a:solidFill>
                  <a:schemeClr val="bg2">
                    <a:lumMod val="75000"/>
                  </a:schemeClr>
                </a:solidFill>
              </a:rPr>
              <a:t>تعد عملية قياس وتقويم الافراد ذوي الاحتياجات الخاصة ركناً اساسياً من اركان تربية هذه الفئات , وذلك لأهمية هذه العملية.</a:t>
            </a:r>
          </a:p>
          <a:p>
            <a:pPr algn="ctr"/>
            <a:endParaRPr lang="ar-SA" sz="2800" b="1" dirty="0">
              <a:solidFill>
                <a:schemeClr val="bg2">
                  <a:lumMod val="75000"/>
                </a:schemeClr>
              </a:solidFill>
            </a:endParaRPr>
          </a:p>
          <a:p>
            <a:pPr algn="ctr"/>
            <a:endParaRPr lang="ar-SA" sz="2800" b="1" dirty="0" smtClean="0">
              <a:solidFill>
                <a:schemeClr val="bg2">
                  <a:lumMod val="75000"/>
                </a:schemeClr>
              </a:solidFill>
            </a:endParaRPr>
          </a:p>
        </p:txBody>
      </p:sp>
      <p:sp>
        <p:nvSpPr>
          <p:cNvPr id="3" name="وسيلة شرح بيضاوية 2"/>
          <p:cNvSpPr/>
          <p:nvPr/>
        </p:nvSpPr>
        <p:spPr>
          <a:xfrm>
            <a:off x="2411760" y="2717056"/>
            <a:ext cx="5544616" cy="2340840"/>
          </a:xfrm>
          <a:prstGeom prst="wedgeEllipseCallout">
            <a:avLst/>
          </a:prstGeom>
        </p:spPr>
        <p:style>
          <a:lnRef idx="2">
            <a:schemeClr val="accent5"/>
          </a:lnRef>
          <a:fillRef idx="1">
            <a:schemeClr val="lt1"/>
          </a:fillRef>
          <a:effectRef idx="0">
            <a:schemeClr val="accent5"/>
          </a:effectRef>
          <a:fontRef idx="minor">
            <a:schemeClr val="dk1"/>
          </a:fontRef>
        </p:style>
        <p:txBody>
          <a:bodyPr rtlCol="1" anchor="ctr"/>
          <a:lstStyle/>
          <a:p>
            <a:pPr algn="ctr"/>
            <a:r>
              <a:rPr lang="ar-SA" sz="2800" b="1" dirty="0" smtClean="0">
                <a:solidFill>
                  <a:schemeClr val="tx2">
                    <a:lumMod val="60000"/>
                    <a:lumOff val="40000"/>
                  </a:schemeClr>
                </a:solidFill>
              </a:rPr>
              <a:t>بالتعاون مع افراد مجموعتك حددي ما أهمية عملية القياس والتقويم ؟</a:t>
            </a:r>
          </a:p>
          <a:p>
            <a:pPr algn="ctr"/>
            <a:endParaRPr lang="ar-SA" dirty="0"/>
          </a:p>
        </p:txBody>
      </p:sp>
    </p:spTree>
    <p:extLst>
      <p:ext uri="{BB962C8B-B14F-4D97-AF65-F5344CB8AC3E}">
        <p14:creationId xmlns:p14="http://schemas.microsoft.com/office/powerpoint/2010/main" val="2331054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ircle(in)">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2123728" y="980728"/>
            <a:ext cx="6696744" cy="2123658"/>
          </a:xfrm>
          <a:prstGeom prst="rect">
            <a:avLst/>
          </a:prstGeom>
          <a:noFill/>
        </p:spPr>
        <p:txBody>
          <a:bodyPr wrap="square" rtlCol="1">
            <a:spAutoFit/>
          </a:bodyPr>
          <a:lstStyle/>
          <a:p>
            <a:pPr algn="ctr"/>
            <a:r>
              <a:rPr lang="ar-SA" sz="2400" dirty="0" smtClean="0"/>
              <a:t>فرق العمل في التربية الخاصة </a:t>
            </a:r>
          </a:p>
          <a:p>
            <a:pPr algn="ctr"/>
            <a:endParaRPr lang="ar-SA" sz="2400" dirty="0" smtClean="0"/>
          </a:p>
          <a:p>
            <a:r>
              <a:rPr lang="ar-SA" sz="2400" dirty="0" smtClean="0"/>
              <a:t>فريق حل المشكلات – فريق ما قبل التشخيص – فريق ما قبل الاحالة – فريق مساندة المعلم .</a:t>
            </a:r>
          </a:p>
          <a:p>
            <a:endParaRPr lang="ar-SA" dirty="0"/>
          </a:p>
          <a:p>
            <a:endParaRPr lang="ar-SA" dirty="0"/>
          </a:p>
        </p:txBody>
      </p:sp>
      <p:graphicFrame>
        <p:nvGraphicFramePr>
          <p:cNvPr id="5" name="رسم تخطيطي 4"/>
          <p:cNvGraphicFramePr/>
          <p:nvPr>
            <p:extLst>
              <p:ext uri="{D42A27DB-BD31-4B8C-83A1-F6EECF244321}">
                <p14:modId xmlns:p14="http://schemas.microsoft.com/office/powerpoint/2010/main" val="3196221684"/>
              </p:ext>
            </p:extLst>
          </p:nvPr>
        </p:nvGraphicFramePr>
        <p:xfrm>
          <a:off x="2146987" y="2852936"/>
          <a:ext cx="6096000" cy="33601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31054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circle(in)">
                                      <p:cBhvr>
                                        <p:cTn id="12" dur="20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heel(1)">
                                      <p:cBhvr>
                                        <p:cTn id="1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403648" y="692696"/>
            <a:ext cx="7344816" cy="461665"/>
          </a:xfrm>
          <a:prstGeom prst="rect">
            <a:avLst/>
          </a:prstGeom>
          <a:noFill/>
        </p:spPr>
        <p:txBody>
          <a:bodyPr wrap="square" rtlCol="1">
            <a:spAutoFit/>
          </a:bodyPr>
          <a:lstStyle/>
          <a:p>
            <a:pPr algn="ctr"/>
            <a:r>
              <a:rPr lang="ar-SA" sz="2400" b="1" u="sng" dirty="0" smtClean="0">
                <a:solidFill>
                  <a:schemeClr val="tx2">
                    <a:lumMod val="60000"/>
                    <a:lumOff val="40000"/>
                  </a:schemeClr>
                </a:solidFill>
              </a:rPr>
              <a:t>فريق ما قبل الإحالة</a:t>
            </a:r>
            <a:endParaRPr lang="ar-SA" sz="2400" b="1" u="sng" dirty="0">
              <a:solidFill>
                <a:schemeClr val="tx2">
                  <a:lumMod val="60000"/>
                  <a:lumOff val="40000"/>
                </a:schemeClr>
              </a:solidFill>
            </a:endParaRPr>
          </a:p>
        </p:txBody>
      </p:sp>
      <p:sp>
        <p:nvSpPr>
          <p:cNvPr id="4" name="مستطيل مستدير الزوايا 3"/>
          <p:cNvSpPr/>
          <p:nvPr/>
        </p:nvSpPr>
        <p:spPr>
          <a:xfrm>
            <a:off x="5076056" y="1916832"/>
            <a:ext cx="3456384" cy="864096"/>
          </a:xfrm>
          <a:prstGeom prst="roundRect">
            <a:avLst/>
          </a:prstGeom>
        </p:spPr>
        <p:style>
          <a:lnRef idx="2">
            <a:schemeClr val="accent1">
              <a:shade val="50000"/>
            </a:schemeClr>
          </a:lnRef>
          <a:fillRef idx="1003">
            <a:schemeClr val="lt2"/>
          </a:fillRef>
          <a:effectRef idx="0">
            <a:schemeClr val="accent1"/>
          </a:effectRef>
          <a:fontRef idx="minor">
            <a:schemeClr val="lt1"/>
          </a:fontRef>
        </p:style>
        <p:txBody>
          <a:bodyPr rtlCol="1" anchor="ctr"/>
          <a:lstStyle/>
          <a:p>
            <a:pPr algn="ctr"/>
            <a:r>
              <a:rPr lang="ar-SA" sz="2400" dirty="0" smtClean="0">
                <a:solidFill>
                  <a:schemeClr val="tx1"/>
                </a:solidFill>
              </a:rPr>
              <a:t>وظيفته اكتشاف الطلاب</a:t>
            </a:r>
            <a:endParaRPr lang="ar-SA" sz="2400" dirty="0">
              <a:solidFill>
                <a:schemeClr val="tx1"/>
              </a:solidFill>
            </a:endParaRPr>
          </a:p>
        </p:txBody>
      </p:sp>
      <p:sp>
        <p:nvSpPr>
          <p:cNvPr id="5" name="مستطيل مستدير الزوايا 4"/>
          <p:cNvSpPr/>
          <p:nvPr/>
        </p:nvSpPr>
        <p:spPr>
          <a:xfrm>
            <a:off x="1403648" y="2829790"/>
            <a:ext cx="3456384" cy="864096"/>
          </a:xfrm>
          <a:prstGeom prst="roundRect">
            <a:avLst/>
          </a:prstGeom>
        </p:spPr>
        <p:style>
          <a:lnRef idx="2">
            <a:schemeClr val="accent1">
              <a:shade val="50000"/>
            </a:schemeClr>
          </a:lnRef>
          <a:fillRef idx="1002">
            <a:schemeClr val="lt1"/>
          </a:fillRef>
          <a:effectRef idx="0">
            <a:schemeClr val="accent1"/>
          </a:effectRef>
          <a:fontRef idx="minor">
            <a:schemeClr val="lt1"/>
          </a:fontRef>
        </p:style>
        <p:txBody>
          <a:bodyPr rtlCol="1" anchor="ctr"/>
          <a:lstStyle/>
          <a:p>
            <a:pPr algn="ctr"/>
            <a:r>
              <a:rPr lang="ar-SA" sz="2400" dirty="0" smtClean="0">
                <a:solidFill>
                  <a:schemeClr val="tx1"/>
                </a:solidFill>
              </a:rPr>
              <a:t>اجراء تعديلات في برنامج التعليم العام</a:t>
            </a:r>
            <a:endParaRPr lang="ar-SA" sz="2400" dirty="0">
              <a:solidFill>
                <a:schemeClr val="tx1"/>
              </a:solidFill>
            </a:endParaRPr>
          </a:p>
        </p:txBody>
      </p:sp>
      <p:sp>
        <p:nvSpPr>
          <p:cNvPr id="6" name="مستطيل مستدير الزوايا 5"/>
          <p:cNvSpPr/>
          <p:nvPr/>
        </p:nvSpPr>
        <p:spPr>
          <a:xfrm>
            <a:off x="5074794" y="3573016"/>
            <a:ext cx="3456384" cy="864096"/>
          </a:xfrm>
          <a:prstGeom prst="roundRect">
            <a:avLst/>
          </a:prstGeom>
        </p:spPr>
        <p:style>
          <a:lnRef idx="2">
            <a:schemeClr val="accent1">
              <a:shade val="50000"/>
            </a:schemeClr>
          </a:lnRef>
          <a:fillRef idx="1002">
            <a:schemeClr val="lt1"/>
          </a:fillRef>
          <a:effectRef idx="0">
            <a:schemeClr val="accent1"/>
          </a:effectRef>
          <a:fontRef idx="minor">
            <a:schemeClr val="lt1"/>
          </a:fontRef>
        </p:style>
        <p:txBody>
          <a:bodyPr rtlCol="1" anchor="ctr"/>
          <a:lstStyle/>
          <a:p>
            <a:pPr algn="ctr"/>
            <a:r>
              <a:rPr lang="ar-SA" sz="2400" dirty="0" smtClean="0">
                <a:solidFill>
                  <a:schemeClr val="tx1"/>
                </a:solidFill>
              </a:rPr>
              <a:t>احالتهم الى خدمات التربية الخاصة</a:t>
            </a:r>
            <a:endParaRPr lang="ar-SA" sz="2400" dirty="0">
              <a:solidFill>
                <a:schemeClr val="tx1"/>
              </a:solidFill>
            </a:endParaRPr>
          </a:p>
        </p:txBody>
      </p:sp>
      <p:sp>
        <p:nvSpPr>
          <p:cNvPr id="7" name="مستطيل مستدير الزوايا 6"/>
          <p:cNvSpPr/>
          <p:nvPr/>
        </p:nvSpPr>
        <p:spPr>
          <a:xfrm>
            <a:off x="1403648" y="4602585"/>
            <a:ext cx="3456384" cy="864096"/>
          </a:xfrm>
          <a:prstGeom prst="roundRect">
            <a:avLst/>
          </a:prstGeom>
        </p:spPr>
        <p:style>
          <a:lnRef idx="2">
            <a:schemeClr val="accent1">
              <a:shade val="50000"/>
            </a:schemeClr>
          </a:lnRef>
          <a:fillRef idx="1003">
            <a:schemeClr val="lt2"/>
          </a:fillRef>
          <a:effectRef idx="0">
            <a:schemeClr val="accent1"/>
          </a:effectRef>
          <a:fontRef idx="minor">
            <a:schemeClr val="lt1"/>
          </a:fontRef>
        </p:style>
        <p:txBody>
          <a:bodyPr rtlCol="1" anchor="ctr"/>
          <a:lstStyle/>
          <a:p>
            <a:pPr algn="ctr"/>
            <a:r>
              <a:rPr lang="ar-SA" sz="2400" dirty="0" smtClean="0">
                <a:solidFill>
                  <a:schemeClr val="tx1"/>
                </a:solidFill>
              </a:rPr>
              <a:t>التخطيط وإجراء التقييمات اللازمة</a:t>
            </a:r>
            <a:endParaRPr lang="ar-SA" sz="2400" dirty="0">
              <a:solidFill>
                <a:schemeClr val="tx1"/>
              </a:solidFill>
            </a:endParaRPr>
          </a:p>
        </p:txBody>
      </p:sp>
      <p:sp>
        <p:nvSpPr>
          <p:cNvPr id="8" name="مستطيل مستدير الزوايا 7"/>
          <p:cNvSpPr/>
          <p:nvPr/>
        </p:nvSpPr>
        <p:spPr>
          <a:xfrm>
            <a:off x="5074794" y="5476507"/>
            <a:ext cx="3456384" cy="864096"/>
          </a:xfrm>
          <a:prstGeom prst="roundRect">
            <a:avLst/>
          </a:prstGeom>
        </p:spPr>
        <p:style>
          <a:lnRef idx="2">
            <a:schemeClr val="accent1">
              <a:shade val="50000"/>
            </a:schemeClr>
          </a:lnRef>
          <a:fillRef idx="1002">
            <a:schemeClr val="lt1"/>
          </a:fillRef>
          <a:effectRef idx="0">
            <a:schemeClr val="accent1"/>
          </a:effectRef>
          <a:fontRef idx="minor">
            <a:schemeClr val="lt1"/>
          </a:fontRef>
        </p:style>
        <p:txBody>
          <a:bodyPr rtlCol="1" anchor="ctr"/>
          <a:lstStyle/>
          <a:p>
            <a:pPr algn="ctr"/>
            <a:r>
              <a:rPr lang="ar-SA" sz="2400" dirty="0" smtClean="0">
                <a:solidFill>
                  <a:schemeClr val="tx1"/>
                </a:solidFill>
              </a:rPr>
              <a:t>قد تبدو وظيفة الفريق بسيطة ولكنها عكس ذلك</a:t>
            </a:r>
            <a:endParaRPr lang="ar-SA" sz="2400" dirty="0">
              <a:solidFill>
                <a:schemeClr val="tx1"/>
              </a:solidFill>
            </a:endParaRPr>
          </a:p>
        </p:txBody>
      </p:sp>
    </p:spTree>
    <p:extLst>
      <p:ext uri="{BB962C8B-B14F-4D97-AF65-F5344CB8AC3E}">
        <p14:creationId xmlns:p14="http://schemas.microsoft.com/office/powerpoint/2010/main" val="2107322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ipe(down)">
                                      <p:cBhvr>
                                        <p:cTn id="14" dur="5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21" presetClass="entr" presetSubtype="1"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wheel(1)">
                                      <p:cBhvr>
                                        <p:cTn id="19" dur="20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14" presetClass="entr" presetSubtype="10"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randombar(horizontal)">
                                      <p:cBhvr>
                                        <p:cTn id="24" dur="500"/>
                                        <p:tgtEl>
                                          <p:spTgt spid="6"/>
                                        </p:tgtEl>
                                      </p:cBhvr>
                                    </p:animEffec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circle(in)">
                                      <p:cBhvr>
                                        <p:cTn id="29" dur="2000"/>
                                        <p:tgtEl>
                                          <p:spTgt spid="7"/>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fade">
                                      <p:cBhvr>
                                        <p:cTn id="3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2447764" y="260648"/>
            <a:ext cx="5400600" cy="792088"/>
          </a:xfrm>
          <a:prstGeom prst="roundRect">
            <a:avLst/>
          </a:prstGeom>
        </p:spPr>
        <p:style>
          <a:lnRef idx="2">
            <a:schemeClr val="accent1">
              <a:shade val="50000"/>
            </a:schemeClr>
          </a:lnRef>
          <a:fillRef idx="1002">
            <a:schemeClr val="lt2"/>
          </a:fillRef>
          <a:effectRef idx="0">
            <a:schemeClr val="accent1"/>
          </a:effectRef>
          <a:fontRef idx="minor">
            <a:schemeClr val="lt1"/>
          </a:fontRef>
        </p:style>
        <p:txBody>
          <a:bodyPr rtlCol="1" anchor="ctr"/>
          <a:lstStyle/>
          <a:p>
            <a:pPr algn="ctr"/>
            <a:r>
              <a:rPr lang="ar-SA" sz="2400" b="1" dirty="0" smtClean="0">
                <a:solidFill>
                  <a:schemeClr val="tx1"/>
                </a:solidFill>
              </a:rPr>
              <a:t>أدوار فريق ما قبل الإحالة</a:t>
            </a:r>
            <a:endParaRPr lang="ar-SA" sz="2400" b="1" dirty="0">
              <a:solidFill>
                <a:schemeClr val="tx1"/>
              </a:solidFill>
            </a:endParaRPr>
          </a:p>
        </p:txBody>
      </p:sp>
      <p:sp>
        <p:nvSpPr>
          <p:cNvPr id="3" name="مستطيل مستدير الزوايا 2"/>
          <p:cNvSpPr/>
          <p:nvPr/>
        </p:nvSpPr>
        <p:spPr>
          <a:xfrm>
            <a:off x="1443810" y="1268760"/>
            <a:ext cx="7344816" cy="5040560"/>
          </a:xfrm>
          <a:prstGeom prst="roundRect">
            <a:avLst/>
          </a:prstGeom>
        </p:spPr>
        <p:style>
          <a:lnRef idx="2">
            <a:schemeClr val="accent1">
              <a:shade val="50000"/>
            </a:schemeClr>
          </a:lnRef>
          <a:fillRef idx="1003">
            <a:schemeClr val="lt2"/>
          </a:fillRef>
          <a:effectRef idx="0">
            <a:schemeClr val="accent1"/>
          </a:effectRef>
          <a:fontRef idx="minor">
            <a:schemeClr val="lt1"/>
          </a:fontRef>
        </p:style>
        <p:txBody>
          <a:bodyPr rtlCol="1" anchor="ctr"/>
          <a:lstStyle/>
          <a:p>
            <a:pPr marL="457200" indent="-457200" algn="just">
              <a:buFont typeface="+mj-lt"/>
              <a:buAutoNum type="arabicPeriod"/>
            </a:pPr>
            <a:r>
              <a:rPr lang="ar-SA" sz="2400" dirty="0" smtClean="0">
                <a:solidFill>
                  <a:schemeClr val="tx1"/>
                </a:solidFill>
              </a:rPr>
              <a:t>اكتشاف المشكلات المحتملة .</a:t>
            </a:r>
          </a:p>
          <a:p>
            <a:pPr marL="457200" indent="-457200" algn="just">
              <a:buFont typeface="+mj-lt"/>
              <a:buAutoNum type="arabicPeriod"/>
            </a:pPr>
            <a:r>
              <a:rPr lang="ar-SA" sz="2400" dirty="0" smtClean="0">
                <a:solidFill>
                  <a:schemeClr val="tx1"/>
                </a:solidFill>
              </a:rPr>
              <a:t>دراسة التدخلات السابقة .</a:t>
            </a:r>
          </a:p>
          <a:p>
            <a:pPr marL="457200" indent="-457200" algn="just">
              <a:buFont typeface="+mj-lt"/>
              <a:buAutoNum type="arabicPeriod"/>
            </a:pPr>
            <a:r>
              <a:rPr lang="ar-SA" sz="2400" dirty="0" smtClean="0">
                <a:solidFill>
                  <a:schemeClr val="tx1"/>
                </a:solidFill>
              </a:rPr>
              <a:t>تصميم إجراءات جمع المعلومات .</a:t>
            </a:r>
          </a:p>
          <a:p>
            <a:pPr marL="457200" indent="-457200" algn="just">
              <a:buFont typeface="+mj-lt"/>
              <a:buAutoNum type="arabicPeriod"/>
            </a:pPr>
            <a:r>
              <a:rPr lang="ar-SA" sz="2400" dirty="0" smtClean="0">
                <a:solidFill>
                  <a:schemeClr val="tx1"/>
                </a:solidFill>
              </a:rPr>
              <a:t>تصميم تدخلات الاحالة .</a:t>
            </a:r>
          </a:p>
          <a:p>
            <a:pPr marL="457200" indent="-457200" algn="just">
              <a:buFont typeface="+mj-lt"/>
              <a:buAutoNum type="arabicPeriod"/>
            </a:pPr>
            <a:r>
              <a:rPr lang="ar-SA" sz="2400" dirty="0" smtClean="0">
                <a:solidFill>
                  <a:schemeClr val="tx1"/>
                </a:solidFill>
              </a:rPr>
              <a:t>تحديد الخدمات المساندة .</a:t>
            </a:r>
          </a:p>
          <a:p>
            <a:pPr marL="457200" indent="-457200" algn="just">
              <a:buFont typeface="+mj-lt"/>
              <a:buAutoNum type="arabicPeriod"/>
            </a:pPr>
            <a:r>
              <a:rPr lang="ar-SA" sz="2400" dirty="0" smtClean="0">
                <a:solidFill>
                  <a:schemeClr val="tx1"/>
                </a:solidFill>
              </a:rPr>
              <a:t>التنسيق في تنفيذ تدخلات الإحالة .</a:t>
            </a:r>
          </a:p>
          <a:p>
            <a:pPr marL="457200" indent="-457200" algn="just">
              <a:buFont typeface="+mj-lt"/>
              <a:buAutoNum type="arabicPeriod"/>
            </a:pPr>
            <a:r>
              <a:rPr lang="ar-SA" sz="2400" dirty="0" smtClean="0">
                <a:solidFill>
                  <a:schemeClr val="tx1"/>
                </a:solidFill>
              </a:rPr>
              <a:t>تقييم تدخلات ما قبل الإحالة .</a:t>
            </a:r>
          </a:p>
          <a:p>
            <a:pPr marL="457200" indent="-457200" algn="just">
              <a:buFont typeface="+mj-lt"/>
              <a:buAutoNum type="arabicPeriod"/>
            </a:pPr>
            <a:r>
              <a:rPr lang="ar-SA" sz="2400" dirty="0" smtClean="0">
                <a:solidFill>
                  <a:schemeClr val="tx1"/>
                </a:solidFill>
              </a:rPr>
              <a:t>تعديل التدخلات في حال الحاجة لذلك .</a:t>
            </a:r>
          </a:p>
          <a:p>
            <a:pPr marL="457200" indent="-457200" algn="just">
              <a:buFont typeface="+mj-lt"/>
              <a:buAutoNum type="arabicPeriod"/>
            </a:pPr>
            <a:r>
              <a:rPr lang="ar-SA" sz="2400" dirty="0" smtClean="0">
                <a:solidFill>
                  <a:schemeClr val="tx1"/>
                </a:solidFill>
              </a:rPr>
              <a:t>بدء الإحالة الى التربية الخاصة إذا كانت تدخلات التعليم العام غير ناجحة .</a:t>
            </a:r>
          </a:p>
        </p:txBody>
      </p:sp>
    </p:spTree>
    <p:extLst>
      <p:ext uri="{BB962C8B-B14F-4D97-AF65-F5344CB8AC3E}">
        <p14:creationId xmlns:p14="http://schemas.microsoft.com/office/powerpoint/2010/main" val="110744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403648" y="692696"/>
            <a:ext cx="7344816" cy="461665"/>
          </a:xfrm>
          <a:prstGeom prst="rect">
            <a:avLst/>
          </a:prstGeom>
          <a:noFill/>
        </p:spPr>
        <p:txBody>
          <a:bodyPr wrap="square" rtlCol="1">
            <a:spAutoFit/>
          </a:bodyPr>
          <a:lstStyle/>
          <a:p>
            <a:pPr algn="ctr"/>
            <a:r>
              <a:rPr lang="ar-SA" sz="2400" b="1" u="sng" dirty="0" smtClean="0">
                <a:solidFill>
                  <a:schemeClr val="tx2">
                    <a:lumMod val="60000"/>
                    <a:lumOff val="40000"/>
                  </a:schemeClr>
                </a:solidFill>
              </a:rPr>
              <a:t>فريق التقييم </a:t>
            </a:r>
            <a:endParaRPr lang="ar-SA" sz="2400" b="1" u="sng" dirty="0">
              <a:solidFill>
                <a:schemeClr val="tx2">
                  <a:lumMod val="60000"/>
                  <a:lumOff val="40000"/>
                </a:schemeClr>
              </a:solidFill>
            </a:endParaRPr>
          </a:p>
        </p:txBody>
      </p:sp>
      <p:sp>
        <p:nvSpPr>
          <p:cNvPr id="4" name="مستطيل مستدير الزوايا 3"/>
          <p:cNvSpPr/>
          <p:nvPr/>
        </p:nvSpPr>
        <p:spPr>
          <a:xfrm>
            <a:off x="5076056" y="1485730"/>
            <a:ext cx="3456384" cy="864096"/>
          </a:xfrm>
          <a:prstGeom prst="roundRect">
            <a:avLst/>
          </a:prstGeom>
        </p:spPr>
        <p:style>
          <a:lnRef idx="2">
            <a:schemeClr val="accent1">
              <a:shade val="50000"/>
            </a:schemeClr>
          </a:lnRef>
          <a:fillRef idx="1003">
            <a:schemeClr val="lt2"/>
          </a:fillRef>
          <a:effectRef idx="0">
            <a:schemeClr val="accent1"/>
          </a:effectRef>
          <a:fontRef idx="minor">
            <a:schemeClr val="lt1"/>
          </a:fontRef>
        </p:style>
        <p:txBody>
          <a:bodyPr rtlCol="1" anchor="ctr"/>
          <a:lstStyle/>
          <a:p>
            <a:pPr algn="ctr"/>
            <a:r>
              <a:rPr lang="ar-SA" sz="2400" dirty="0" smtClean="0">
                <a:solidFill>
                  <a:schemeClr val="tx1"/>
                </a:solidFill>
              </a:rPr>
              <a:t>يشتمل الفريق على المهنيين المدربين ذوي الخبرة</a:t>
            </a:r>
            <a:endParaRPr lang="ar-SA" sz="2400" dirty="0">
              <a:solidFill>
                <a:schemeClr val="tx1"/>
              </a:solidFill>
            </a:endParaRPr>
          </a:p>
        </p:txBody>
      </p:sp>
      <p:sp>
        <p:nvSpPr>
          <p:cNvPr id="5" name="مستطيل مستدير الزوايا 4"/>
          <p:cNvSpPr/>
          <p:nvPr/>
        </p:nvSpPr>
        <p:spPr>
          <a:xfrm>
            <a:off x="1187624" y="2411761"/>
            <a:ext cx="3744416" cy="864096"/>
          </a:xfrm>
          <a:prstGeom prst="roundRect">
            <a:avLst/>
          </a:prstGeom>
        </p:spPr>
        <p:style>
          <a:lnRef idx="2">
            <a:schemeClr val="accent1">
              <a:shade val="50000"/>
            </a:schemeClr>
          </a:lnRef>
          <a:fillRef idx="1002">
            <a:schemeClr val="lt1"/>
          </a:fillRef>
          <a:effectRef idx="0">
            <a:schemeClr val="accent1"/>
          </a:effectRef>
          <a:fontRef idx="minor">
            <a:schemeClr val="lt1"/>
          </a:fontRef>
        </p:style>
        <p:txBody>
          <a:bodyPr rtlCol="1" anchor="ctr"/>
          <a:lstStyle/>
          <a:p>
            <a:pPr algn="ctr"/>
            <a:r>
              <a:rPr lang="ar-SA" sz="2400" dirty="0" smtClean="0">
                <a:solidFill>
                  <a:schemeClr val="tx1"/>
                </a:solidFill>
              </a:rPr>
              <a:t>مسؤولية الفريق مراعاة معلومات الإحالة وبياناتها وتطوير خطة التقييم</a:t>
            </a:r>
            <a:endParaRPr lang="ar-SA" sz="2400" dirty="0">
              <a:solidFill>
                <a:schemeClr val="tx1"/>
              </a:solidFill>
            </a:endParaRPr>
          </a:p>
        </p:txBody>
      </p:sp>
      <p:sp>
        <p:nvSpPr>
          <p:cNvPr id="6" name="مستطيل مستدير الزوايا 5"/>
          <p:cNvSpPr/>
          <p:nvPr/>
        </p:nvSpPr>
        <p:spPr>
          <a:xfrm>
            <a:off x="5046893" y="3275857"/>
            <a:ext cx="3456384" cy="864096"/>
          </a:xfrm>
          <a:prstGeom prst="roundRect">
            <a:avLst/>
          </a:prstGeom>
        </p:spPr>
        <p:style>
          <a:lnRef idx="2">
            <a:schemeClr val="accent1">
              <a:shade val="50000"/>
            </a:schemeClr>
          </a:lnRef>
          <a:fillRef idx="1002">
            <a:schemeClr val="lt1"/>
          </a:fillRef>
          <a:effectRef idx="0">
            <a:schemeClr val="accent1"/>
          </a:effectRef>
          <a:fontRef idx="minor">
            <a:schemeClr val="lt1"/>
          </a:fontRef>
        </p:style>
        <p:txBody>
          <a:bodyPr rtlCol="1" anchor="ctr"/>
          <a:lstStyle/>
          <a:p>
            <a:pPr algn="ctr"/>
            <a:r>
              <a:rPr lang="ar-SA" sz="2400" dirty="0" smtClean="0">
                <a:solidFill>
                  <a:schemeClr val="tx1"/>
                </a:solidFill>
              </a:rPr>
              <a:t>الحصول على تصريح من الوالدين لإجراء التقييم</a:t>
            </a:r>
            <a:endParaRPr lang="ar-SA" sz="2400" dirty="0">
              <a:solidFill>
                <a:schemeClr val="tx1"/>
              </a:solidFill>
            </a:endParaRPr>
          </a:p>
        </p:txBody>
      </p:sp>
      <p:sp>
        <p:nvSpPr>
          <p:cNvPr id="7" name="مستطيل مستدير الزوايا 6"/>
          <p:cNvSpPr/>
          <p:nvPr/>
        </p:nvSpPr>
        <p:spPr>
          <a:xfrm>
            <a:off x="1403648" y="4139953"/>
            <a:ext cx="3456384" cy="864096"/>
          </a:xfrm>
          <a:prstGeom prst="roundRect">
            <a:avLst/>
          </a:prstGeom>
        </p:spPr>
        <p:style>
          <a:lnRef idx="2">
            <a:schemeClr val="accent1">
              <a:shade val="50000"/>
            </a:schemeClr>
          </a:lnRef>
          <a:fillRef idx="1003">
            <a:schemeClr val="lt2"/>
          </a:fillRef>
          <a:effectRef idx="0">
            <a:schemeClr val="accent1"/>
          </a:effectRef>
          <a:fontRef idx="minor">
            <a:schemeClr val="lt1"/>
          </a:fontRef>
        </p:style>
        <p:txBody>
          <a:bodyPr rtlCol="1" anchor="ctr"/>
          <a:lstStyle/>
          <a:p>
            <a:pPr algn="ctr"/>
            <a:r>
              <a:rPr lang="ar-SA" sz="2400" dirty="0" smtClean="0">
                <a:solidFill>
                  <a:schemeClr val="tx1"/>
                </a:solidFill>
              </a:rPr>
              <a:t>تقييم الطالب لتحديد حالته ومدى حاجته لبرامج تربية خاصة</a:t>
            </a:r>
            <a:endParaRPr lang="ar-SA" sz="2400" dirty="0">
              <a:solidFill>
                <a:schemeClr val="tx1"/>
              </a:solidFill>
            </a:endParaRPr>
          </a:p>
        </p:txBody>
      </p:sp>
      <p:sp>
        <p:nvSpPr>
          <p:cNvPr id="8" name="مستطيل مستدير الزوايا 7"/>
          <p:cNvSpPr/>
          <p:nvPr/>
        </p:nvSpPr>
        <p:spPr>
          <a:xfrm>
            <a:off x="1223628" y="5517232"/>
            <a:ext cx="7704856" cy="1152128"/>
          </a:xfrm>
          <a:prstGeom prst="roundRect">
            <a:avLst/>
          </a:prstGeom>
        </p:spPr>
        <p:style>
          <a:lnRef idx="2">
            <a:schemeClr val="accent1">
              <a:shade val="50000"/>
            </a:schemeClr>
          </a:lnRef>
          <a:fillRef idx="1002">
            <a:schemeClr val="lt1"/>
          </a:fillRef>
          <a:effectRef idx="0">
            <a:schemeClr val="accent1"/>
          </a:effectRef>
          <a:fontRef idx="minor">
            <a:schemeClr val="lt1"/>
          </a:fontRef>
        </p:style>
        <p:txBody>
          <a:bodyPr rtlCol="1" anchor="ctr"/>
          <a:lstStyle/>
          <a:p>
            <a:pPr algn="ctr"/>
            <a:r>
              <a:rPr lang="ar-SA" sz="2400" dirty="0" smtClean="0">
                <a:solidFill>
                  <a:schemeClr val="tx1"/>
                </a:solidFill>
              </a:rPr>
              <a:t>يقرر الوالدين والمهنيين ما إذا كان الطالب في حاجة لخدمات تربية خاصة أو لا؟ وإعطاء الوالدين نسخة من التقييم ووثيقة تفيد بحاجة الطفل لخدمات تربية خاصة</a:t>
            </a:r>
            <a:endParaRPr lang="ar-SA" sz="2400" dirty="0">
              <a:solidFill>
                <a:schemeClr val="tx1"/>
              </a:solidFill>
            </a:endParaRPr>
          </a:p>
        </p:txBody>
      </p:sp>
    </p:spTree>
    <p:extLst>
      <p:ext uri="{BB962C8B-B14F-4D97-AF65-F5344CB8AC3E}">
        <p14:creationId xmlns:p14="http://schemas.microsoft.com/office/powerpoint/2010/main" val="3887764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ipe(down)">
                                      <p:cBhvr>
                                        <p:cTn id="14" dur="5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21" presetClass="entr" presetSubtype="1"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wheel(1)">
                                      <p:cBhvr>
                                        <p:cTn id="19" dur="20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14" presetClass="entr" presetSubtype="10"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randombar(horizontal)">
                                      <p:cBhvr>
                                        <p:cTn id="24" dur="500"/>
                                        <p:tgtEl>
                                          <p:spTgt spid="6"/>
                                        </p:tgtEl>
                                      </p:cBhvr>
                                    </p:animEffec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circle(in)">
                                      <p:cBhvr>
                                        <p:cTn id="29" dur="2000"/>
                                        <p:tgtEl>
                                          <p:spTgt spid="7"/>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fade">
                                      <p:cBhvr>
                                        <p:cTn id="3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2447764" y="260648"/>
            <a:ext cx="5400600" cy="792088"/>
          </a:xfrm>
          <a:prstGeom prst="roundRect">
            <a:avLst/>
          </a:prstGeom>
        </p:spPr>
        <p:style>
          <a:lnRef idx="2">
            <a:schemeClr val="accent1"/>
          </a:lnRef>
          <a:fillRef idx="1">
            <a:schemeClr val="lt1"/>
          </a:fillRef>
          <a:effectRef idx="0">
            <a:schemeClr val="accent1"/>
          </a:effectRef>
          <a:fontRef idx="minor">
            <a:schemeClr val="dk1"/>
          </a:fontRef>
        </p:style>
        <p:txBody>
          <a:bodyPr rtlCol="1" anchor="ctr"/>
          <a:lstStyle/>
          <a:p>
            <a:pPr algn="ctr"/>
            <a:r>
              <a:rPr lang="ar-SA" sz="2400" b="1" dirty="0" smtClean="0">
                <a:solidFill>
                  <a:schemeClr val="tx1"/>
                </a:solidFill>
              </a:rPr>
              <a:t>أدوار فريق التقييم</a:t>
            </a:r>
            <a:endParaRPr lang="ar-SA" sz="2400" b="1" dirty="0">
              <a:solidFill>
                <a:schemeClr val="tx1"/>
              </a:solidFill>
            </a:endParaRPr>
          </a:p>
        </p:txBody>
      </p:sp>
      <p:sp>
        <p:nvSpPr>
          <p:cNvPr id="3" name="مستطيل مستدير الزوايا 2"/>
          <p:cNvSpPr/>
          <p:nvPr/>
        </p:nvSpPr>
        <p:spPr>
          <a:xfrm>
            <a:off x="1443810" y="1268760"/>
            <a:ext cx="7344816" cy="5040560"/>
          </a:xfrm>
          <a:prstGeom prst="roundRect">
            <a:avLst/>
          </a:prstGeom>
        </p:spPr>
        <p:style>
          <a:lnRef idx="1">
            <a:schemeClr val="accent1"/>
          </a:lnRef>
          <a:fillRef idx="2">
            <a:schemeClr val="accent1"/>
          </a:fillRef>
          <a:effectRef idx="1">
            <a:schemeClr val="accent1"/>
          </a:effectRef>
          <a:fontRef idx="minor">
            <a:schemeClr val="dk1"/>
          </a:fontRef>
        </p:style>
        <p:txBody>
          <a:bodyPr rtlCol="1" anchor="ctr"/>
          <a:lstStyle/>
          <a:p>
            <a:pPr marL="457200" indent="-457200" algn="just">
              <a:buFont typeface="+mj-lt"/>
              <a:buAutoNum type="arabicPeriod"/>
            </a:pPr>
            <a:r>
              <a:rPr lang="ar-SA" sz="2400" dirty="0" smtClean="0">
                <a:solidFill>
                  <a:schemeClr val="tx1"/>
                </a:solidFill>
              </a:rPr>
              <a:t>استعراض الإحالة للتربية الخاصة.</a:t>
            </a:r>
          </a:p>
          <a:p>
            <a:pPr marL="457200" indent="-457200" algn="just">
              <a:buFont typeface="+mj-lt"/>
              <a:buAutoNum type="arabicPeriod"/>
            </a:pPr>
            <a:r>
              <a:rPr lang="ar-SA" sz="2400" dirty="0" smtClean="0">
                <a:solidFill>
                  <a:schemeClr val="tx1"/>
                </a:solidFill>
              </a:rPr>
              <a:t>استعراض بيانات تدخلات ما قبل الاحالة .</a:t>
            </a:r>
          </a:p>
          <a:p>
            <a:pPr marL="457200" indent="-457200" algn="just">
              <a:buFont typeface="+mj-lt"/>
              <a:buAutoNum type="arabicPeriod"/>
            </a:pPr>
            <a:r>
              <a:rPr lang="ar-SA" sz="2400" dirty="0" smtClean="0">
                <a:solidFill>
                  <a:schemeClr val="tx1"/>
                </a:solidFill>
              </a:rPr>
              <a:t>تحديد أعضاء فريق العمل  .</a:t>
            </a:r>
          </a:p>
          <a:p>
            <a:pPr marL="457200" indent="-457200" algn="just">
              <a:buFont typeface="+mj-lt"/>
              <a:buAutoNum type="arabicPeriod"/>
            </a:pPr>
            <a:r>
              <a:rPr lang="ar-SA" sz="2400" dirty="0" smtClean="0">
                <a:solidFill>
                  <a:schemeClr val="tx1"/>
                </a:solidFill>
              </a:rPr>
              <a:t>تصميم خطة التقييم.</a:t>
            </a:r>
          </a:p>
          <a:p>
            <a:pPr marL="457200" indent="-457200" algn="just">
              <a:buFont typeface="+mj-lt"/>
              <a:buAutoNum type="arabicPeriod"/>
            </a:pPr>
            <a:r>
              <a:rPr lang="ar-SA" sz="2400" dirty="0" smtClean="0">
                <a:solidFill>
                  <a:schemeClr val="tx1"/>
                </a:solidFill>
              </a:rPr>
              <a:t>تحديد الخدمات المساندة .</a:t>
            </a:r>
          </a:p>
          <a:p>
            <a:pPr marL="457200" indent="-457200" algn="just">
              <a:buFont typeface="+mj-lt"/>
              <a:buAutoNum type="arabicPeriod"/>
            </a:pPr>
            <a:r>
              <a:rPr lang="ar-SA" sz="2400" dirty="0" smtClean="0">
                <a:solidFill>
                  <a:schemeClr val="tx1"/>
                </a:solidFill>
              </a:rPr>
              <a:t>تقديم خطة التقييم للوالدين واستعراض الخطة.</a:t>
            </a:r>
          </a:p>
          <a:p>
            <a:pPr marL="457200" indent="-457200" algn="just">
              <a:buFont typeface="+mj-lt"/>
              <a:buAutoNum type="arabicPeriod"/>
            </a:pPr>
            <a:r>
              <a:rPr lang="ar-SA" sz="2400" dirty="0" smtClean="0">
                <a:solidFill>
                  <a:schemeClr val="tx1"/>
                </a:solidFill>
              </a:rPr>
              <a:t>الحصول على تصريح من الوالدين لإجراء التقييم.</a:t>
            </a:r>
          </a:p>
          <a:p>
            <a:pPr marL="457200" indent="-457200" algn="just">
              <a:buFont typeface="+mj-lt"/>
              <a:buAutoNum type="arabicPeriod"/>
            </a:pPr>
            <a:r>
              <a:rPr lang="ar-SA" sz="2400" dirty="0" smtClean="0">
                <a:solidFill>
                  <a:schemeClr val="tx1"/>
                </a:solidFill>
              </a:rPr>
              <a:t>إجراء التقييم.</a:t>
            </a:r>
          </a:p>
          <a:p>
            <a:pPr marL="457200" indent="-457200" algn="just">
              <a:buFont typeface="+mj-lt"/>
              <a:buAutoNum type="arabicPeriod"/>
            </a:pPr>
            <a:r>
              <a:rPr lang="ar-SA" sz="2400" dirty="0" smtClean="0">
                <a:solidFill>
                  <a:schemeClr val="tx1"/>
                </a:solidFill>
              </a:rPr>
              <a:t>تلخيص نتائج التقييم.</a:t>
            </a:r>
          </a:p>
          <a:p>
            <a:pPr marL="457200" indent="-457200" algn="just">
              <a:buFont typeface="+mj-lt"/>
              <a:buAutoNum type="arabicPeriod"/>
            </a:pPr>
            <a:r>
              <a:rPr lang="ar-SA" sz="2400" dirty="0" smtClean="0">
                <a:solidFill>
                  <a:schemeClr val="tx1"/>
                </a:solidFill>
              </a:rPr>
              <a:t>إجراء لقاء مع الاباء لتحديد اهلية الطفل .</a:t>
            </a:r>
          </a:p>
        </p:txBody>
      </p:sp>
    </p:spTree>
    <p:extLst>
      <p:ext uri="{BB962C8B-B14F-4D97-AF65-F5344CB8AC3E}">
        <p14:creationId xmlns:p14="http://schemas.microsoft.com/office/powerpoint/2010/main" val="36932625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2447764" y="260648"/>
            <a:ext cx="5400600" cy="792088"/>
          </a:xfrm>
          <a:prstGeom prst="roundRect">
            <a:avLst/>
          </a:prstGeom>
        </p:spPr>
        <p:style>
          <a:lnRef idx="2">
            <a:schemeClr val="accent1"/>
          </a:lnRef>
          <a:fillRef idx="1">
            <a:schemeClr val="lt1"/>
          </a:fillRef>
          <a:effectRef idx="0">
            <a:schemeClr val="accent1"/>
          </a:effectRef>
          <a:fontRef idx="minor">
            <a:schemeClr val="dk1"/>
          </a:fontRef>
        </p:style>
        <p:txBody>
          <a:bodyPr rtlCol="1" anchor="ctr"/>
          <a:lstStyle/>
          <a:p>
            <a:pPr algn="ctr"/>
            <a:r>
              <a:rPr lang="ar-SA" sz="2400" b="1" dirty="0" smtClean="0">
                <a:solidFill>
                  <a:schemeClr val="tx1"/>
                </a:solidFill>
              </a:rPr>
              <a:t>مجالات تقييم فريق التقييم </a:t>
            </a:r>
            <a:endParaRPr lang="ar-SA" sz="2400" b="1" dirty="0">
              <a:solidFill>
                <a:schemeClr val="tx1"/>
              </a:solidFill>
            </a:endParaRPr>
          </a:p>
        </p:txBody>
      </p:sp>
      <p:graphicFrame>
        <p:nvGraphicFramePr>
          <p:cNvPr id="3" name="رسم تخطيطي 2"/>
          <p:cNvGraphicFramePr/>
          <p:nvPr>
            <p:extLst>
              <p:ext uri="{D42A27DB-BD31-4B8C-83A1-F6EECF244321}">
                <p14:modId xmlns:p14="http://schemas.microsoft.com/office/powerpoint/2010/main" val="3735434247"/>
              </p:ext>
            </p:extLst>
          </p:nvPr>
        </p:nvGraphicFramePr>
        <p:xfrm>
          <a:off x="1979712" y="1772816"/>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31054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Graphic spid="3" grpId="0">
        <p:bldAsOne/>
      </p:bldGraphic>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403648" y="692696"/>
            <a:ext cx="7344816" cy="461665"/>
          </a:xfrm>
          <a:prstGeom prst="rect">
            <a:avLst/>
          </a:prstGeom>
          <a:noFill/>
        </p:spPr>
        <p:txBody>
          <a:bodyPr wrap="square" rtlCol="1">
            <a:spAutoFit/>
          </a:bodyPr>
          <a:lstStyle/>
          <a:p>
            <a:pPr algn="ctr"/>
            <a:r>
              <a:rPr lang="ar-SA" sz="2400" b="1" u="sng" dirty="0" smtClean="0">
                <a:solidFill>
                  <a:schemeClr val="tx2">
                    <a:lumMod val="60000"/>
                    <a:lumOff val="40000"/>
                  </a:schemeClr>
                </a:solidFill>
              </a:rPr>
              <a:t>فريق البرنامج التربوي الفردي</a:t>
            </a:r>
            <a:endParaRPr lang="ar-SA" sz="2400" b="1" u="sng" dirty="0">
              <a:solidFill>
                <a:schemeClr val="tx2">
                  <a:lumMod val="60000"/>
                  <a:lumOff val="40000"/>
                </a:schemeClr>
              </a:solidFill>
            </a:endParaRPr>
          </a:p>
        </p:txBody>
      </p:sp>
      <p:sp>
        <p:nvSpPr>
          <p:cNvPr id="4" name="مستطيل مستدير الزوايا 3"/>
          <p:cNvSpPr/>
          <p:nvPr/>
        </p:nvSpPr>
        <p:spPr>
          <a:xfrm>
            <a:off x="5076056" y="1916832"/>
            <a:ext cx="3456384" cy="864096"/>
          </a:xfrm>
          <a:prstGeom prst="roundRect">
            <a:avLst/>
          </a:prstGeom>
        </p:spPr>
        <p:style>
          <a:lnRef idx="2">
            <a:schemeClr val="accent1">
              <a:shade val="50000"/>
            </a:schemeClr>
          </a:lnRef>
          <a:fillRef idx="1003">
            <a:schemeClr val="lt2"/>
          </a:fillRef>
          <a:effectRef idx="0">
            <a:schemeClr val="accent1"/>
          </a:effectRef>
          <a:fontRef idx="minor">
            <a:schemeClr val="lt1"/>
          </a:fontRef>
        </p:style>
        <p:txBody>
          <a:bodyPr rtlCol="1" anchor="ctr"/>
          <a:lstStyle/>
          <a:p>
            <a:pPr algn="ctr"/>
            <a:r>
              <a:rPr lang="ar-SA" sz="2400" dirty="0" smtClean="0">
                <a:solidFill>
                  <a:schemeClr val="tx1"/>
                </a:solidFill>
              </a:rPr>
              <a:t>النظر في نتائج التقييم لإبراز نقاط القوة والضعف</a:t>
            </a:r>
            <a:endParaRPr lang="ar-SA" sz="2400" dirty="0">
              <a:solidFill>
                <a:schemeClr val="tx1"/>
              </a:solidFill>
            </a:endParaRPr>
          </a:p>
        </p:txBody>
      </p:sp>
      <p:sp>
        <p:nvSpPr>
          <p:cNvPr id="5" name="مستطيل مستدير الزوايا 4"/>
          <p:cNvSpPr/>
          <p:nvPr/>
        </p:nvSpPr>
        <p:spPr>
          <a:xfrm>
            <a:off x="1403648" y="2829790"/>
            <a:ext cx="3456384" cy="864096"/>
          </a:xfrm>
          <a:prstGeom prst="roundRect">
            <a:avLst/>
          </a:prstGeom>
        </p:spPr>
        <p:style>
          <a:lnRef idx="2">
            <a:schemeClr val="accent1">
              <a:shade val="50000"/>
            </a:schemeClr>
          </a:lnRef>
          <a:fillRef idx="1002">
            <a:schemeClr val="lt1"/>
          </a:fillRef>
          <a:effectRef idx="0">
            <a:schemeClr val="accent1"/>
          </a:effectRef>
          <a:fontRef idx="minor">
            <a:schemeClr val="lt1"/>
          </a:fontRef>
        </p:style>
        <p:txBody>
          <a:bodyPr rtlCol="1" anchor="ctr"/>
          <a:lstStyle/>
          <a:p>
            <a:pPr algn="ctr"/>
            <a:r>
              <a:rPr lang="ar-SA" sz="2400" dirty="0" smtClean="0">
                <a:solidFill>
                  <a:schemeClr val="tx1"/>
                </a:solidFill>
              </a:rPr>
              <a:t>يقرر الفريق الاهداف السنوية</a:t>
            </a:r>
            <a:endParaRPr lang="ar-SA" sz="2400" dirty="0">
              <a:solidFill>
                <a:schemeClr val="tx1"/>
              </a:solidFill>
            </a:endParaRPr>
          </a:p>
        </p:txBody>
      </p:sp>
      <p:sp>
        <p:nvSpPr>
          <p:cNvPr id="6" name="مستطيل مستدير الزوايا 5"/>
          <p:cNvSpPr/>
          <p:nvPr/>
        </p:nvSpPr>
        <p:spPr>
          <a:xfrm>
            <a:off x="5074794" y="3573016"/>
            <a:ext cx="3456384" cy="864096"/>
          </a:xfrm>
          <a:prstGeom prst="roundRect">
            <a:avLst/>
          </a:prstGeom>
        </p:spPr>
        <p:style>
          <a:lnRef idx="2">
            <a:schemeClr val="accent1">
              <a:shade val="50000"/>
            </a:schemeClr>
          </a:lnRef>
          <a:fillRef idx="1002">
            <a:schemeClr val="lt1"/>
          </a:fillRef>
          <a:effectRef idx="0">
            <a:schemeClr val="accent1"/>
          </a:effectRef>
          <a:fontRef idx="minor">
            <a:schemeClr val="lt1"/>
          </a:fontRef>
        </p:style>
        <p:txBody>
          <a:bodyPr rtlCol="1" anchor="ctr"/>
          <a:lstStyle/>
          <a:p>
            <a:pPr algn="ctr"/>
            <a:r>
              <a:rPr lang="ar-SA" sz="2400" dirty="0" smtClean="0">
                <a:solidFill>
                  <a:schemeClr val="tx1"/>
                </a:solidFill>
              </a:rPr>
              <a:t>تحديد خدمات التربية الخاصة والخدمات المساندة</a:t>
            </a:r>
            <a:endParaRPr lang="ar-SA" sz="2400" dirty="0">
              <a:solidFill>
                <a:schemeClr val="tx1"/>
              </a:solidFill>
            </a:endParaRPr>
          </a:p>
        </p:txBody>
      </p:sp>
      <p:sp>
        <p:nvSpPr>
          <p:cNvPr id="7" name="مستطيل مستدير الزوايا 6"/>
          <p:cNvSpPr/>
          <p:nvPr/>
        </p:nvSpPr>
        <p:spPr>
          <a:xfrm>
            <a:off x="1403648" y="4602585"/>
            <a:ext cx="3456384" cy="864096"/>
          </a:xfrm>
          <a:prstGeom prst="roundRect">
            <a:avLst/>
          </a:prstGeom>
        </p:spPr>
        <p:style>
          <a:lnRef idx="2">
            <a:schemeClr val="accent1">
              <a:shade val="50000"/>
            </a:schemeClr>
          </a:lnRef>
          <a:fillRef idx="1003">
            <a:schemeClr val="lt2"/>
          </a:fillRef>
          <a:effectRef idx="0">
            <a:schemeClr val="accent1"/>
          </a:effectRef>
          <a:fontRef idx="minor">
            <a:schemeClr val="lt1"/>
          </a:fontRef>
        </p:style>
        <p:txBody>
          <a:bodyPr rtlCol="1" anchor="ctr"/>
          <a:lstStyle/>
          <a:p>
            <a:pPr algn="ctr"/>
            <a:r>
              <a:rPr lang="ar-SA" sz="2400" dirty="0" smtClean="0">
                <a:solidFill>
                  <a:schemeClr val="tx1"/>
                </a:solidFill>
              </a:rPr>
              <a:t>تطوير واستعراض ومراجعة الخطة او البرامج</a:t>
            </a:r>
            <a:endParaRPr lang="ar-SA" sz="2400" dirty="0">
              <a:solidFill>
                <a:schemeClr val="tx1"/>
              </a:solidFill>
            </a:endParaRPr>
          </a:p>
        </p:txBody>
      </p:sp>
      <p:sp>
        <p:nvSpPr>
          <p:cNvPr id="8" name="مستطيل مستدير الزوايا 7"/>
          <p:cNvSpPr/>
          <p:nvPr/>
        </p:nvSpPr>
        <p:spPr>
          <a:xfrm>
            <a:off x="5074794" y="5476507"/>
            <a:ext cx="3456384" cy="864096"/>
          </a:xfrm>
          <a:prstGeom prst="roundRect">
            <a:avLst/>
          </a:prstGeom>
        </p:spPr>
        <p:style>
          <a:lnRef idx="2">
            <a:schemeClr val="accent1">
              <a:shade val="50000"/>
            </a:schemeClr>
          </a:lnRef>
          <a:fillRef idx="1002">
            <a:schemeClr val="lt1"/>
          </a:fillRef>
          <a:effectRef idx="0">
            <a:schemeClr val="accent1"/>
          </a:effectRef>
          <a:fontRef idx="minor">
            <a:schemeClr val="lt1"/>
          </a:fontRef>
        </p:style>
        <p:txBody>
          <a:bodyPr rtlCol="1" anchor="ctr"/>
          <a:lstStyle/>
          <a:p>
            <a:pPr algn="ctr"/>
            <a:r>
              <a:rPr lang="ar-SA" sz="2400" dirty="0" smtClean="0">
                <a:solidFill>
                  <a:schemeClr val="tx1"/>
                </a:solidFill>
              </a:rPr>
              <a:t>استعراض الخطة ومراجعتها في مدة لا تزيد عن ثلاث سنوات</a:t>
            </a:r>
            <a:endParaRPr lang="ar-SA" sz="2400" dirty="0">
              <a:solidFill>
                <a:schemeClr val="tx1"/>
              </a:solidFill>
            </a:endParaRPr>
          </a:p>
        </p:txBody>
      </p:sp>
    </p:spTree>
    <p:extLst>
      <p:ext uri="{BB962C8B-B14F-4D97-AF65-F5344CB8AC3E}">
        <p14:creationId xmlns:p14="http://schemas.microsoft.com/office/powerpoint/2010/main" val="4085980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ipe(down)">
                                      <p:cBhvr>
                                        <p:cTn id="14" dur="5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21" presetClass="entr" presetSubtype="1"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wheel(1)">
                                      <p:cBhvr>
                                        <p:cTn id="19" dur="20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14" presetClass="entr" presetSubtype="10"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randombar(horizontal)">
                                      <p:cBhvr>
                                        <p:cTn id="24" dur="500"/>
                                        <p:tgtEl>
                                          <p:spTgt spid="6"/>
                                        </p:tgtEl>
                                      </p:cBhvr>
                                    </p:animEffec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circle(in)">
                                      <p:cBhvr>
                                        <p:cTn id="29" dur="2000"/>
                                        <p:tgtEl>
                                          <p:spTgt spid="7"/>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fade">
                                      <p:cBhvr>
                                        <p:cTn id="3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2447764" y="260648"/>
            <a:ext cx="5400600" cy="792088"/>
          </a:xfrm>
          <a:prstGeom prst="roundRect">
            <a:avLst/>
          </a:prstGeom>
        </p:spPr>
        <p:style>
          <a:lnRef idx="1">
            <a:schemeClr val="accent1"/>
          </a:lnRef>
          <a:fillRef idx="2">
            <a:schemeClr val="accent1"/>
          </a:fillRef>
          <a:effectRef idx="1">
            <a:schemeClr val="accent1"/>
          </a:effectRef>
          <a:fontRef idx="minor">
            <a:schemeClr val="dk1"/>
          </a:fontRef>
        </p:style>
        <p:txBody>
          <a:bodyPr rtlCol="1" anchor="ctr"/>
          <a:lstStyle/>
          <a:p>
            <a:pPr algn="ctr"/>
            <a:r>
              <a:rPr lang="ar-SA" sz="2400" b="1" dirty="0" smtClean="0">
                <a:solidFill>
                  <a:schemeClr val="tx1"/>
                </a:solidFill>
              </a:rPr>
              <a:t>أدوار فريق البرنامج التربوي الفردي</a:t>
            </a:r>
            <a:endParaRPr lang="ar-SA" sz="2400" b="1" dirty="0">
              <a:solidFill>
                <a:schemeClr val="tx1"/>
              </a:solidFill>
            </a:endParaRPr>
          </a:p>
        </p:txBody>
      </p:sp>
      <p:sp>
        <p:nvSpPr>
          <p:cNvPr id="3" name="مستطيل مستدير الزوايا 2"/>
          <p:cNvSpPr/>
          <p:nvPr/>
        </p:nvSpPr>
        <p:spPr>
          <a:xfrm>
            <a:off x="1443810" y="1268760"/>
            <a:ext cx="7344816" cy="5040560"/>
          </a:xfrm>
          <a:prstGeom prst="roundRect">
            <a:avLst/>
          </a:prstGeom>
        </p:spPr>
        <p:style>
          <a:lnRef idx="2">
            <a:schemeClr val="accent1"/>
          </a:lnRef>
          <a:fillRef idx="1">
            <a:schemeClr val="lt1"/>
          </a:fillRef>
          <a:effectRef idx="0">
            <a:schemeClr val="accent1"/>
          </a:effectRef>
          <a:fontRef idx="minor">
            <a:schemeClr val="dk1"/>
          </a:fontRef>
        </p:style>
        <p:txBody>
          <a:bodyPr rtlCol="1" anchor="ctr"/>
          <a:lstStyle/>
          <a:p>
            <a:pPr marL="457200" indent="-457200" algn="just">
              <a:buFont typeface="+mj-lt"/>
              <a:buAutoNum type="arabicPeriod"/>
            </a:pPr>
            <a:r>
              <a:rPr lang="ar-SA" sz="2400" dirty="0" smtClean="0">
                <a:solidFill>
                  <a:schemeClr val="tx1"/>
                </a:solidFill>
              </a:rPr>
              <a:t>تحديد أفراد الفريق لكل طالب .</a:t>
            </a:r>
          </a:p>
          <a:p>
            <a:pPr marL="457200" indent="-457200" algn="just">
              <a:buFont typeface="+mj-lt"/>
              <a:buAutoNum type="arabicPeriod"/>
            </a:pPr>
            <a:r>
              <a:rPr lang="ar-SA" sz="2400" dirty="0" smtClean="0">
                <a:solidFill>
                  <a:schemeClr val="tx1"/>
                </a:solidFill>
              </a:rPr>
              <a:t>استعراض نتائج التقييم.</a:t>
            </a:r>
          </a:p>
          <a:p>
            <a:pPr marL="457200" indent="-457200" algn="just">
              <a:buFont typeface="+mj-lt"/>
              <a:buAutoNum type="arabicPeriod"/>
            </a:pPr>
            <a:r>
              <a:rPr lang="ar-SA" sz="2400" dirty="0" smtClean="0">
                <a:solidFill>
                  <a:schemeClr val="tx1"/>
                </a:solidFill>
              </a:rPr>
              <a:t>تحديد المستويات الحالية للأداء التربوي.</a:t>
            </a:r>
          </a:p>
          <a:p>
            <a:pPr marL="457200" indent="-457200" algn="just">
              <a:buFont typeface="+mj-lt"/>
              <a:buAutoNum type="arabicPeriod"/>
            </a:pPr>
            <a:r>
              <a:rPr lang="ar-SA" sz="2400" dirty="0" smtClean="0">
                <a:solidFill>
                  <a:schemeClr val="tx1"/>
                </a:solidFill>
              </a:rPr>
              <a:t>تحديد واختيار الاهداف الثانوية المناسبة .</a:t>
            </a:r>
          </a:p>
          <a:p>
            <a:pPr marL="457200" indent="-457200" algn="just">
              <a:buFont typeface="+mj-lt"/>
              <a:buAutoNum type="arabicPeriod"/>
            </a:pPr>
            <a:r>
              <a:rPr lang="ar-SA" sz="2400" dirty="0" smtClean="0">
                <a:solidFill>
                  <a:schemeClr val="tx1"/>
                </a:solidFill>
              </a:rPr>
              <a:t>تصميم المكان الملائم في بيئة أقل تقييداً.</a:t>
            </a:r>
          </a:p>
          <a:p>
            <a:pPr marL="457200" indent="-457200" algn="just">
              <a:buFont typeface="+mj-lt"/>
              <a:buAutoNum type="arabicPeriod"/>
            </a:pPr>
            <a:r>
              <a:rPr lang="ar-SA" sz="2400" dirty="0" smtClean="0">
                <a:solidFill>
                  <a:schemeClr val="tx1"/>
                </a:solidFill>
              </a:rPr>
              <a:t>عمل خطة لتنفيذ الخطة التربوية الفردية.</a:t>
            </a:r>
          </a:p>
          <a:p>
            <a:pPr marL="457200" indent="-457200" algn="just">
              <a:buFont typeface="+mj-lt"/>
              <a:buAutoNum type="arabicPeriod"/>
            </a:pPr>
            <a:r>
              <a:rPr lang="ar-SA" sz="2400" dirty="0" smtClean="0">
                <a:solidFill>
                  <a:schemeClr val="tx1"/>
                </a:solidFill>
              </a:rPr>
              <a:t>تطبيق خطة لتطبيق البرنامج التربوي الفردي.</a:t>
            </a:r>
          </a:p>
          <a:p>
            <a:pPr marL="457200" indent="-457200" algn="just">
              <a:buFont typeface="+mj-lt"/>
              <a:buAutoNum type="arabicPeriod"/>
            </a:pPr>
            <a:r>
              <a:rPr lang="ar-SA" sz="2400" dirty="0" smtClean="0">
                <a:solidFill>
                  <a:schemeClr val="tx1"/>
                </a:solidFill>
              </a:rPr>
              <a:t>تطوير خطة التقويم.</a:t>
            </a:r>
          </a:p>
          <a:p>
            <a:pPr marL="457200" indent="-457200" algn="just">
              <a:buFont typeface="+mj-lt"/>
              <a:buAutoNum type="arabicPeriod"/>
            </a:pPr>
            <a:r>
              <a:rPr lang="ar-SA" sz="2400" dirty="0" smtClean="0">
                <a:solidFill>
                  <a:schemeClr val="tx1"/>
                </a:solidFill>
              </a:rPr>
              <a:t>تحديد طريقة تقديم التقرير حول تقدم التلميذ للوالدين.</a:t>
            </a:r>
          </a:p>
          <a:p>
            <a:pPr marL="457200" indent="-457200" algn="just">
              <a:buFont typeface="+mj-lt"/>
              <a:buAutoNum type="arabicPeriod"/>
            </a:pPr>
            <a:r>
              <a:rPr lang="ar-SA" sz="2400" dirty="0" smtClean="0">
                <a:solidFill>
                  <a:schemeClr val="tx1"/>
                </a:solidFill>
              </a:rPr>
              <a:t>عمل ومتابعة خطة إعادة التقييم .</a:t>
            </a:r>
          </a:p>
        </p:txBody>
      </p:sp>
    </p:spTree>
    <p:extLst>
      <p:ext uri="{BB962C8B-B14F-4D97-AF65-F5344CB8AC3E}">
        <p14:creationId xmlns:p14="http://schemas.microsoft.com/office/powerpoint/2010/main" val="623956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رسم تخطيطي 1"/>
          <p:cNvGraphicFramePr/>
          <p:nvPr>
            <p:extLst>
              <p:ext uri="{D42A27DB-BD31-4B8C-83A1-F6EECF244321}">
                <p14:modId xmlns:p14="http://schemas.microsoft.com/office/powerpoint/2010/main" val="2892523766"/>
              </p:ext>
            </p:extLst>
          </p:nvPr>
        </p:nvGraphicFramePr>
        <p:xfrm>
          <a:off x="1979712" y="1772816"/>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مربع نص 2"/>
          <p:cNvSpPr txBox="1"/>
          <p:nvPr/>
        </p:nvSpPr>
        <p:spPr>
          <a:xfrm>
            <a:off x="1403648" y="692696"/>
            <a:ext cx="7344816" cy="461665"/>
          </a:xfrm>
          <a:prstGeom prst="rect">
            <a:avLst/>
          </a:prstGeom>
          <a:noFill/>
        </p:spPr>
        <p:txBody>
          <a:bodyPr wrap="square" rtlCol="1">
            <a:spAutoFit/>
          </a:bodyPr>
          <a:lstStyle/>
          <a:p>
            <a:pPr algn="ctr"/>
            <a:r>
              <a:rPr lang="ar-SA" sz="2400" b="1" u="sng" dirty="0" smtClean="0">
                <a:solidFill>
                  <a:schemeClr val="tx2">
                    <a:lumMod val="60000"/>
                    <a:lumOff val="40000"/>
                  </a:schemeClr>
                </a:solidFill>
              </a:rPr>
              <a:t>أدوار أعضاء فرق العمل</a:t>
            </a:r>
            <a:endParaRPr lang="ar-SA" sz="2400" b="1" u="sng" dirty="0">
              <a:solidFill>
                <a:schemeClr val="tx2">
                  <a:lumMod val="60000"/>
                  <a:lumOff val="40000"/>
                </a:schemeClr>
              </a:solidFill>
            </a:endParaRPr>
          </a:p>
        </p:txBody>
      </p:sp>
    </p:spTree>
    <p:extLst>
      <p:ext uri="{BB962C8B-B14F-4D97-AF65-F5344CB8AC3E}">
        <p14:creationId xmlns:p14="http://schemas.microsoft.com/office/powerpoint/2010/main" val="2331054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P spid="3"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رسم تخطيطي 1"/>
          <p:cNvGraphicFramePr/>
          <p:nvPr>
            <p:extLst>
              <p:ext uri="{D42A27DB-BD31-4B8C-83A1-F6EECF244321}">
                <p14:modId xmlns:p14="http://schemas.microsoft.com/office/powerpoint/2010/main" val="983775050"/>
              </p:ext>
            </p:extLst>
          </p:nvPr>
        </p:nvGraphicFramePr>
        <p:xfrm>
          <a:off x="1979712" y="1772816"/>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مربع نص 2"/>
          <p:cNvSpPr txBox="1"/>
          <p:nvPr/>
        </p:nvSpPr>
        <p:spPr>
          <a:xfrm>
            <a:off x="1403648" y="692696"/>
            <a:ext cx="7344816" cy="461665"/>
          </a:xfrm>
          <a:prstGeom prst="rect">
            <a:avLst/>
          </a:prstGeom>
          <a:noFill/>
        </p:spPr>
        <p:txBody>
          <a:bodyPr wrap="square" rtlCol="1">
            <a:spAutoFit/>
          </a:bodyPr>
          <a:lstStyle/>
          <a:p>
            <a:pPr algn="ctr"/>
            <a:r>
              <a:rPr lang="ar-SA" sz="2400" b="1" u="sng" dirty="0" smtClean="0">
                <a:solidFill>
                  <a:schemeClr val="tx2">
                    <a:lumMod val="60000"/>
                    <a:lumOff val="40000"/>
                  </a:schemeClr>
                </a:solidFill>
              </a:rPr>
              <a:t>أدوار أعضاء فرق العمل</a:t>
            </a:r>
            <a:endParaRPr lang="ar-SA" sz="2400" b="1" u="sng" dirty="0">
              <a:solidFill>
                <a:schemeClr val="tx2">
                  <a:lumMod val="60000"/>
                  <a:lumOff val="40000"/>
                </a:schemeClr>
              </a:solidFill>
            </a:endParaRPr>
          </a:p>
        </p:txBody>
      </p:sp>
    </p:spTree>
    <p:extLst>
      <p:ext uri="{BB962C8B-B14F-4D97-AF65-F5344CB8AC3E}">
        <p14:creationId xmlns:p14="http://schemas.microsoft.com/office/powerpoint/2010/main" val="4239672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899592" y="692696"/>
            <a:ext cx="7992888" cy="2308324"/>
          </a:xfrm>
          <a:prstGeom prst="rect">
            <a:avLst/>
          </a:prstGeom>
          <a:noFill/>
        </p:spPr>
        <p:txBody>
          <a:bodyPr wrap="square" rtlCol="1">
            <a:spAutoFit/>
          </a:bodyPr>
          <a:lstStyle/>
          <a:p>
            <a:pPr algn="ctr"/>
            <a:r>
              <a:rPr lang="ar-SA" sz="2400" b="1" u="sng" dirty="0" smtClean="0">
                <a:solidFill>
                  <a:schemeClr val="tx2">
                    <a:lumMod val="60000"/>
                    <a:lumOff val="40000"/>
                  </a:schemeClr>
                </a:solidFill>
              </a:rPr>
              <a:t>مفاهيم ومصطلحات في مجال القياس والتقويم </a:t>
            </a:r>
          </a:p>
          <a:p>
            <a:pPr algn="ctr"/>
            <a:endParaRPr lang="ar-SA" sz="2400" dirty="0"/>
          </a:p>
          <a:p>
            <a:pPr algn="ctr"/>
            <a:r>
              <a:rPr lang="ar-SA" sz="2400" b="1" dirty="0" smtClean="0">
                <a:solidFill>
                  <a:schemeClr val="bg2">
                    <a:lumMod val="50000"/>
                  </a:schemeClr>
                </a:solidFill>
              </a:rPr>
              <a:t>القياس </a:t>
            </a:r>
          </a:p>
          <a:p>
            <a:r>
              <a:rPr lang="ar-SA" sz="2400" dirty="0" smtClean="0"/>
              <a:t>عملية وصف المعلومات (وصفاً كمياً ) أو بمعنى آخر استخدام الأرقام في وصف وتبويب وتنظيم المعلومات</a:t>
            </a:r>
          </a:p>
          <a:p>
            <a:r>
              <a:rPr lang="ar-SA" sz="2400" dirty="0" smtClean="0"/>
              <a:t>أو البيانات في هيئة سهلة موضوعية يمكن فهمها ومن ثم تفسيرها .</a:t>
            </a:r>
            <a:endParaRPr lang="ar-SA" sz="2400" dirty="0"/>
          </a:p>
        </p:txBody>
      </p:sp>
      <p:sp>
        <p:nvSpPr>
          <p:cNvPr id="3" name="مربع نص 2"/>
          <p:cNvSpPr txBox="1"/>
          <p:nvPr/>
        </p:nvSpPr>
        <p:spPr>
          <a:xfrm>
            <a:off x="1188481" y="3501008"/>
            <a:ext cx="7703999" cy="2308324"/>
          </a:xfrm>
          <a:prstGeom prst="rect">
            <a:avLst/>
          </a:prstGeom>
          <a:noFill/>
        </p:spPr>
        <p:txBody>
          <a:bodyPr wrap="square" rtlCol="1">
            <a:spAutoFit/>
          </a:bodyPr>
          <a:lstStyle/>
          <a:p>
            <a:pPr algn="ctr"/>
            <a:r>
              <a:rPr lang="ar-SA" sz="2400" b="1" dirty="0" smtClean="0">
                <a:solidFill>
                  <a:schemeClr val="bg2">
                    <a:lumMod val="50000"/>
                  </a:schemeClr>
                </a:solidFill>
              </a:rPr>
              <a:t>التقييم أو التقدير </a:t>
            </a:r>
          </a:p>
          <a:p>
            <a:r>
              <a:rPr lang="ar-SA" sz="2400" dirty="0" smtClean="0"/>
              <a:t>عملية يتم من خلالها الحصول على اكبر قدر من المعلومات من مصادر مختلفة عن الطفل موضع التقييم وذلك باستخدام الاختبارات التحصيلية والنفسية والاجتماعية, إضافة إلى إجراء المقابلات والملاحظات وذلك لتحديد نقاط القوة ونقاط الضعف لدى الطفل للمساعدة في إعداد برنامج تربوي أو تأهيلي أو علاجي يتناسب مع قدرات هذا الطفل .</a:t>
            </a:r>
            <a:endParaRPr lang="ar-SA" sz="2400" dirty="0"/>
          </a:p>
        </p:txBody>
      </p:sp>
    </p:spTree>
    <p:extLst>
      <p:ext uri="{BB962C8B-B14F-4D97-AF65-F5344CB8AC3E}">
        <p14:creationId xmlns:p14="http://schemas.microsoft.com/office/powerpoint/2010/main" val="2331054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wipe(down)">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barn(inVertical)">
                                      <p:cBhvr>
                                        <p:cTn id="17" dur="500"/>
                                        <p:tgtEl>
                                          <p:spTgt spid="2">
                                            <p:txEl>
                                              <p:pRg st="3" end="3"/>
                                            </p:txEl>
                                          </p:spTgt>
                                        </p:tgtEl>
                                      </p:cBhvr>
                                    </p:animEffect>
                                  </p:childTnLst>
                                </p:cTn>
                              </p:par>
                              <p:par>
                                <p:cTn id="18" presetID="16" presetClass="entr" presetSubtype="21" fill="hold" nodeType="withEffect">
                                  <p:stCondLst>
                                    <p:cond delay="0"/>
                                  </p:stCondLst>
                                  <p:childTnLst>
                                    <p:set>
                                      <p:cBhvr>
                                        <p:cTn id="19" dur="1" fill="hold">
                                          <p:stCondLst>
                                            <p:cond delay="0"/>
                                          </p:stCondLst>
                                        </p:cTn>
                                        <p:tgtEl>
                                          <p:spTgt spid="2">
                                            <p:txEl>
                                              <p:pRg st="4" end="4"/>
                                            </p:txEl>
                                          </p:spTgt>
                                        </p:tgtEl>
                                        <p:attrNameLst>
                                          <p:attrName>style.visibility</p:attrName>
                                        </p:attrNameLst>
                                      </p:cBhvr>
                                      <p:to>
                                        <p:strVal val="visible"/>
                                      </p:to>
                                    </p:set>
                                    <p:animEffect transition="in" filter="barn(inVertical)">
                                      <p:cBhvr>
                                        <p:cTn id="20" dur="500"/>
                                        <p:tgtEl>
                                          <p:spTgt spid="2">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1" presetClass="entr" presetSubtype="1" fill="hold"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wheel(1)">
                                      <p:cBhvr>
                                        <p:cTn id="25" dur="2000"/>
                                        <p:tgtEl>
                                          <p:spTgt spid="3">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1" presetClass="entr" presetSubtype="1" fill="hold" nodeType="clickEffect">
                                  <p:stCondLst>
                                    <p:cond delay="0"/>
                                  </p:stCondLst>
                                  <p:childTnLst>
                                    <p:set>
                                      <p:cBhvr>
                                        <p:cTn id="29" dur="1" fill="hold">
                                          <p:stCondLst>
                                            <p:cond delay="0"/>
                                          </p:stCondLst>
                                        </p:cTn>
                                        <p:tgtEl>
                                          <p:spTgt spid="3">
                                            <p:txEl>
                                              <p:pRg st="1" end="1"/>
                                            </p:txEl>
                                          </p:spTgt>
                                        </p:tgtEl>
                                        <p:attrNameLst>
                                          <p:attrName>style.visibility</p:attrName>
                                        </p:attrNameLst>
                                      </p:cBhvr>
                                      <p:to>
                                        <p:strVal val="visible"/>
                                      </p:to>
                                    </p:set>
                                    <p:animEffect transition="in" filter="wheel(1)">
                                      <p:cBhvr>
                                        <p:cTn id="30"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403648" y="692696"/>
            <a:ext cx="7344816" cy="461665"/>
          </a:xfrm>
          <a:prstGeom prst="rect">
            <a:avLst/>
          </a:prstGeom>
          <a:noFill/>
        </p:spPr>
        <p:txBody>
          <a:bodyPr wrap="square" rtlCol="1">
            <a:spAutoFit/>
          </a:bodyPr>
          <a:lstStyle/>
          <a:p>
            <a:pPr algn="ctr"/>
            <a:r>
              <a:rPr lang="ar-SA" sz="2400" b="1" u="sng" dirty="0" smtClean="0">
                <a:solidFill>
                  <a:schemeClr val="tx2">
                    <a:lumMod val="60000"/>
                    <a:lumOff val="40000"/>
                  </a:schemeClr>
                </a:solidFill>
              </a:rPr>
              <a:t>باقي أفراد الفريق</a:t>
            </a:r>
            <a:endParaRPr lang="ar-SA" sz="2400" b="1" u="sng" dirty="0">
              <a:solidFill>
                <a:schemeClr val="tx2">
                  <a:lumMod val="60000"/>
                  <a:lumOff val="40000"/>
                </a:schemeClr>
              </a:solidFill>
            </a:endParaRPr>
          </a:p>
        </p:txBody>
      </p:sp>
      <p:sp>
        <p:nvSpPr>
          <p:cNvPr id="4" name="مستطيل مستدير الزوايا 3"/>
          <p:cNvSpPr/>
          <p:nvPr/>
        </p:nvSpPr>
        <p:spPr>
          <a:xfrm>
            <a:off x="5076056" y="1456702"/>
            <a:ext cx="3456384" cy="864096"/>
          </a:xfrm>
          <a:prstGeom prst="roundRect">
            <a:avLst/>
          </a:prstGeom>
        </p:spPr>
        <p:style>
          <a:lnRef idx="2">
            <a:schemeClr val="accent1">
              <a:shade val="50000"/>
            </a:schemeClr>
          </a:lnRef>
          <a:fillRef idx="1003">
            <a:schemeClr val="lt2"/>
          </a:fillRef>
          <a:effectRef idx="0">
            <a:schemeClr val="accent1"/>
          </a:effectRef>
          <a:fontRef idx="minor">
            <a:schemeClr val="lt1"/>
          </a:fontRef>
        </p:style>
        <p:txBody>
          <a:bodyPr rtlCol="1" anchor="ctr"/>
          <a:lstStyle/>
          <a:p>
            <a:pPr algn="ctr"/>
            <a:r>
              <a:rPr lang="ar-SA" sz="2400" dirty="0" smtClean="0">
                <a:solidFill>
                  <a:schemeClr val="tx1"/>
                </a:solidFill>
              </a:rPr>
              <a:t>هناك أشخاص يشاركون في الفريق عند الحاجة لهم</a:t>
            </a:r>
            <a:endParaRPr lang="ar-SA" sz="2400" dirty="0">
              <a:solidFill>
                <a:schemeClr val="tx1"/>
              </a:solidFill>
            </a:endParaRPr>
          </a:p>
        </p:txBody>
      </p:sp>
      <p:sp>
        <p:nvSpPr>
          <p:cNvPr id="5" name="مستطيل مستدير الزوايا 4"/>
          <p:cNvSpPr/>
          <p:nvPr/>
        </p:nvSpPr>
        <p:spPr>
          <a:xfrm>
            <a:off x="1403648" y="2305788"/>
            <a:ext cx="3456384" cy="864096"/>
          </a:xfrm>
          <a:prstGeom prst="roundRect">
            <a:avLst/>
          </a:prstGeom>
        </p:spPr>
        <p:style>
          <a:lnRef idx="2">
            <a:schemeClr val="accent1">
              <a:shade val="50000"/>
            </a:schemeClr>
          </a:lnRef>
          <a:fillRef idx="1002">
            <a:schemeClr val="lt1"/>
          </a:fillRef>
          <a:effectRef idx="0">
            <a:schemeClr val="accent1"/>
          </a:effectRef>
          <a:fontRef idx="minor">
            <a:schemeClr val="lt1"/>
          </a:fontRef>
        </p:style>
        <p:txBody>
          <a:bodyPr rtlCol="1" anchor="ctr"/>
          <a:lstStyle/>
          <a:p>
            <a:pPr algn="ctr"/>
            <a:r>
              <a:rPr lang="ar-SA" sz="2400" dirty="0" smtClean="0">
                <a:solidFill>
                  <a:schemeClr val="tx1"/>
                </a:solidFill>
              </a:rPr>
              <a:t>اخصائي العلاج الطبيعي والوظيفي </a:t>
            </a:r>
            <a:endParaRPr lang="ar-SA" sz="2400" dirty="0">
              <a:solidFill>
                <a:schemeClr val="tx1"/>
              </a:solidFill>
            </a:endParaRPr>
          </a:p>
        </p:txBody>
      </p:sp>
      <p:sp>
        <p:nvSpPr>
          <p:cNvPr id="6" name="مستطيل مستدير الزوايا 5"/>
          <p:cNvSpPr/>
          <p:nvPr/>
        </p:nvSpPr>
        <p:spPr>
          <a:xfrm>
            <a:off x="5074794" y="3169884"/>
            <a:ext cx="3456384" cy="864096"/>
          </a:xfrm>
          <a:prstGeom prst="roundRect">
            <a:avLst/>
          </a:prstGeom>
        </p:spPr>
        <p:style>
          <a:lnRef idx="2">
            <a:schemeClr val="accent1">
              <a:shade val="50000"/>
            </a:schemeClr>
          </a:lnRef>
          <a:fillRef idx="1002">
            <a:schemeClr val="lt1"/>
          </a:fillRef>
          <a:effectRef idx="0">
            <a:schemeClr val="accent1"/>
          </a:effectRef>
          <a:fontRef idx="minor">
            <a:schemeClr val="lt1"/>
          </a:fontRef>
        </p:style>
        <p:txBody>
          <a:bodyPr rtlCol="1" anchor="ctr"/>
          <a:lstStyle/>
          <a:p>
            <a:pPr algn="ctr"/>
            <a:r>
              <a:rPr lang="ar-SA" sz="2400" dirty="0" smtClean="0">
                <a:solidFill>
                  <a:schemeClr val="tx1"/>
                </a:solidFill>
              </a:rPr>
              <a:t>أخصائي التدخل المبكر لمرحلة ما قبل المدرسة</a:t>
            </a:r>
            <a:endParaRPr lang="ar-SA" sz="2400" dirty="0">
              <a:solidFill>
                <a:schemeClr val="tx1"/>
              </a:solidFill>
            </a:endParaRPr>
          </a:p>
        </p:txBody>
      </p:sp>
      <p:sp>
        <p:nvSpPr>
          <p:cNvPr id="7" name="مستطيل مستدير الزوايا 6"/>
          <p:cNvSpPr/>
          <p:nvPr/>
        </p:nvSpPr>
        <p:spPr>
          <a:xfrm>
            <a:off x="1403648" y="4021022"/>
            <a:ext cx="3456384" cy="864096"/>
          </a:xfrm>
          <a:prstGeom prst="roundRect">
            <a:avLst/>
          </a:prstGeom>
        </p:spPr>
        <p:style>
          <a:lnRef idx="2">
            <a:schemeClr val="accent1">
              <a:shade val="50000"/>
            </a:schemeClr>
          </a:lnRef>
          <a:fillRef idx="1003">
            <a:schemeClr val="lt2"/>
          </a:fillRef>
          <a:effectRef idx="0">
            <a:schemeClr val="accent1"/>
          </a:effectRef>
          <a:fontRef idx="minor">
            <a:schemeClr val="lt1"/>
          </a:fontRef>
        </p:style>
        <p:txBody>
          <a:bodyPr rtlCol="1" anchor="ctr"/>
          <a:lstStyle/>
          <a:p>
            <a:pPr algn="ctr"/>
            <a:r>
              <a:rPr lang="ar-SA" sz="2400" dirty="0" smtClean="0">
                <a:solidFill>
                  <a:schemeClr val="tx1"/>
                </a:solidFill>
              </a:rPr>
              <a:t>مرشد التأهيل المهني للمرحلة الثانوية</a:t>
            </a:r>
            <a:endParaRPr lang="ar-SA" sz="2400" dirty="0">
              <a:solidFill>
                <a:schemeClr val="tx1"/>
              </a:solidFill>
            </a:endParaRPr>
          </a:p>
        </p:txBody>
      </p:sp>
      <p:sp>
        <p:nvSpPr>
          <p:cNvPr id="8" name="مستطيل مستدير الزوايا 7"/>
          <p:cNvSpPr/>
          <p:nvPr/>
        </p:nvSpPr>
        <p:spPr>
          <a:xfrm>
            <a:off x="5076056" y="4653136"/>
            <a:ext cx="3456384" cy="864096"/>
          </a:xfrm>
          <a:prstGeom prst="roundRect">
            <a:avLst/>
          </a:prstGeom>
        </p:spPr>
        <p:style>
          <a:lnRef idx="2">
            <a:schemeClr val="accent1">
              <a:shade val="50000"/>
            </a:schemeClr>
          </a:lnRef>
          <a:fillRef idx="1002">
            <a:schemeClr val="lt1"/>
          </a:fillRef>
          <a:effectRef idx="0">
            <a:schemeClr val="accent1"/>
          </a:effectRef>
          <a:fontRef idx="minor">
            <a:schemeClr val="lt1"/>
          </a:fontRef>
        </p:style>
        <p:txBody>
          <a:bodyPr rtlCol="1" anchor="ctr"/>
          <a:lstStyle/>
          <a:p>
            <a:pPr algn="ctr"/>
            <a:r>
              <a:rPr lang="ar-SA" sz="2400" dirty="0" smtClean="0">
                <a:solidFill>
                  <a:schemeClr val="tx1"/>
                </a:solidFill>
              </a:rPr>
              <a:t>أخصائي السمع- أخصائي التكنولوجيا التقنية</a:t>
            </a:r>
            <a:endParaRPr lang="ar-SA" sz="2400" dirty="0">
              <a:solidFill>
                <a:schemeClr val="tx1"/>
              </a:solidFill>
            </a:endParaRPr>
          </a:p>
        </p:txBody>
      </p:sp>
      <p:sp>
        <p:nvSpPr>
          <p:cNvPr id="9" name="مستطيل مستدير الزوايا 8"/>
          <p:cNvSpPr/>
          <p:nvPr/>
        </p:nvSpPr>
        <p:spPr>
          <a:xfrm>
            <a:off x="1618410" y="5831952"/>
            <a:ext cx="6912768" cy="864096"/>
          </a:xfrm>
          <a:prstGeom prst="roundRect">
            <a:avLst/>
          </a:prstGeom>
        </p:spPr>
        <p:style>
          <a:lnRef idx="2">
            <a:schemeClr val="accent1">
              <a:shade val="50000"/>
            </a:schemeClr>
          </a:lnRef>
          <a:fillRef idx="1002">
            <a:schemeClr val="lt1"/>
          </a:fillRef>
          <a:effectRef idx="0">
            <a:schemeClr val="accent1"/>
          </a:effectRef>
          <a:fontRef idx="minor">
            <a:schemeClr val="lt1"/>
          </a:fontRef>
        </p:style>
        <p:txBody>
          <a:bodyPr rtlCol="1" anchor="ctr"/>
          <a:lstStyle/>
          <a:p>
            <a:pPr algn="ctr"/>
            <a:r>
              <a:rPr lang="ar-SA" sz="2400" dirty="0" smtClean="0">
                <a:solidFill>
                  <a:schemeClr val="tx1"/>
                </a:solidFill>
              </a:rPr>
              <a:t>الفرق الكبيرة التي تضم أكثر من5-7 تقل فاعليتها وإنتاجيتها(يجب أن يشتمل الفريق على والدي الطالب ومعلمي التعليم العام والخاص)</a:t>
            </a:r>
            <a:endParaRPr lang="ar-SA" sz="2400" dirty="0">
              <a:solidFill>
                <a:schemeClr val="tx1"/>
              </a:solidFill>
            </a:endParaRPr>
          </a:p>
        </p:txBody>
      </p:sp>
    </p:spTree>
    <p:extLst>
      <p:ext uri="{BB962C8B-B14F-4D97-AF65-F5344CB8AC3E}">
        <p14:creationId xmlns:p14="http://schemas.microsoft.com/office/powerpoint/2010/main" val="2775594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ipe(down)">
                                      <p:cBhvr>
                                        <p:cTn id="14" dur="5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21" presetClass="entr" presetSubtype="1"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wheel(1)">
                                      <p:cBhvr>
                                        <p:cTn id="19" dur="20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14" presetClass="entr" presetSubtype="10"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randombar(horizontal)">
                                      <p:cBhvr>
                                        <p:cTn id="24" dur="500"/>
                                        <p:tgtEl>
                                          <p:spTgt spid="6"/>
                                        </p:tgtEl>
                                      </p:cBhvr>
                                    </p:animEffec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circle(in)">
                                      <p:cBhvr>
                                        <p:cTn id="29" dur="2000"/>
                                        <p:tgtEl>
                                          <p:spTgt spid="7"/>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fade">
                                      <p:cBhvr>
                                        <p:cTn id="34" dur="500"/>
                                        <p:tgtEl>
                                          <p:spTgt spid="8"/>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9"/>
                                        </p:tgtEl>
                                        <p:attrNameLst>
                                          <p:attrName>style.visibility</p:attrName>
                                        </p:attrNameLst>
                                      </p:cBhvr>
                                      <p:to>
                                        <p:strVal val="visible"/>
                                      </p:to>
                                    </p:set>
                                    <p:animEffect transition="in" filter="fade">
                                      <p:cBhvr>
                                        <p:cTn id="3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2231740" y="260648"/>
            <a:ext cx="5400600" cy="1080120"/>
          </a:xfrm>
          <a:prstGeom prst="roundRect">
            <a:avLst/>
          </a:prstGeom>
        </p:spPr>
        <p:style>
          <a:lnRef idx="1">
            <a:schemeClr val="accent2"/>
          </a:lnRef>
          <a:fillRef idx="1003">
            <a:schemeClr val="dk2"/>
          </a:fillRef>
          <a:effectRef idx="1">
            <a:schemeClr val="accent2"/>
          </a:effectRef>
          <a:fontRef idx="minor">
            <a:schemeClr val="dk1"/>
          </a:fontRef>
        </p:style>
        <p:txBody>
          <a:bodyPr rtlCol="1" anchor="ctr"/>
          <a:lstStyle/>
          <a:p>
            <a:pPr algn="ctr"/>
            <a:r>
              <a:rPr lang="ar-SA" sz="2400" b="1" dirty="0" smtClean="0">
                <a:solidFill>
                  <a:schemeClr val="tx1"/>
                </a:solidFill>
              </a:rPr>
              <a:t>مسئوليات أخصائي القياس في إجراء الاختبارات النفسية</a:t>
            </a:r>
            <a:endParaRPr lang="ar-SA" sz="2400" b="1" dirty="0">
              <a:solidFill>
                <a:schemeClr val="tx1"/>
              </a:solidFill>
            </a:endParaRPr>
          </a:p>
        </p:txBody>
      </p:sp>
      <p:sp>
        <p:nvSpPr>
          <p:cNvPr id="3" name="مستطيل مستدير الزوايا 2"/>
          <p:cNvSpPr/>
          <p:nvPr/>
        </p:nvSpPr>
        <p:spPr>
          <a:xfrm>
            <a:off x="1259632" y="1628800"/>
            <a:ext cx="7344816" cy="4320480"/>
          </a:xfrm>
          <a:prstGeom prst="roundRect">
            <a:avLst/>
          </a:prstGeom>
        </p:spPr>
        <p:style>
          <a:lnRef idx="2">
            <a:schemeClr val="accent1"/>
          </a:lnRef>
          <a:fillRef idx="1003">
            <a:schemeClr val="lt2"/>
          </a:fillRef>
          <a:effectRef idx="0">
            <a:schemeClr val="accent1"/>
          </a:effectRef>
          <a:fontRef idx="minor">
            <a:schemeClr val="dk1"/>
          </a:fontRef>
        </p:style>
        <p:txBody>
          <a:bodyPr rtlCol="1" anchor="ctr"/>
          <a:lstStyle/>
          <a:p>
            <a:pPr marL="457200" indent="-457200" algn="just">
              <a:buFont typeface="+mj-lt"/>
              <a:buAutoNum type="arabicPeriod"/>
            </a:pPr>
            <a:r>
              <a:rPr lang="ar-SA" sz="2400" dirty="0" smtClean="0">
                <a:solidFill>
                  <a:schemeClr val="tx1"/>
                </a:solidFill>
              </a:rPr>
              <a:t>التدريب المسبق على إعطاء الاختبارات .</a:t>
            </a:r>
          </a:p>
          <a:p>
            <a:pPr marL="457200" indent="-457200" algn="just">
              <a:buFont typeface="+mj-lt"/>
              <a:buAutoNum type="arabicPeriod"/>
            </a:pPr>
            <a:r>
              <a:rPr lang="ar-SA" sz="2400" dirty="0" smtClean="0">
                <a:solidFill>
                  <a:schemeClr val="tx1"/>
                </a:solidFill>
              </a:rPr>
              <a:t>الفة اخصائي القياس بالاختبار الذي سيطبقه .</a:t>
            </a:r>
          </a:p>
          <a:p>
            <a:pPr marL="457200" indent="-457200" algn="just">
              <a:buFont typeface="+mj-lt"/>
              <a:buAutoNum type="arabicPeriod"/>
            </a:pPr>
            <a:r>
              <a:rPr lang="ar-SA" sz="2400" dirty="0" smtClean="0">
                <a:solidFill>
                  <a:schemeClr val="tx1"/>
                </a:solidFill>
              </a:rPr>
              <a:t>الالتزام بالاتجاه العلمي المحايد أثناء إجراء عملية الاختبار.</a:t>
            </a:r>
          </a:p>
          <a:p>
            <a:pPr marL="457200" indent="-457200" algn="just">
              <a:buFont typeface="+mj-lt"/>
              <a:buAutoNum type="arabicPeriod"/>
            </a:pPr>
            <a:r>
              <a:rPr lang="ar-SA" sz="2400" dirty="0" smtClean="0">
                <a:solidFill>
                  <a:schemeClr val="tx1"/>
                </a:solidFill>
              </a:rPr>
              <a:t>المحافظة على العلاقة الانسانية بين أخصائي القياس وطالب ذوي الاحتياجات الخاصة.</a:t>
            </a:r>
          </a:p>
          <a:p>
            <a:pPr marL="457200" indent="-457200" algn="just">
              <a:buFont typeface="+mj-lt"/>
              <a:buAutoNum type="arabicPeriod"/>
            </a:pPr>
            <a:r>
              <a:rPr lang="ar-SA" sz="2400" dirty="0" smtClean="0">
                <a:solidFill>
                  <a:schemeClr val="tx1"/>
                </a:solidFill>
              </a:rPr>
              <a:t>تهيئة الظروف المناسبة لتطبيق الاختبارات .</a:t>
            </a:r>
          </a:p>
          <a:p>
            <a:pPr marL="457200" indent="-457200" algn="just">
              <a:buFont typeface="+mj-lt"/>
              <a:buAutoNum type="arabicPeriod"/>
            </a:pPr>
            <a:r>
              <a:rPr lang="ar-SA" sz="2400" dirty="0" smtClean="0">
                <a:solidFill>
                  <a:schemeClr val="tx1"/>
                </a:solidFill>
              </a:rPr>
              <a:t>اختيار الاختبار الملائم لقدرات واستعدادات المشاركين .</a:t>
            </a:r>
          </a:p>
        </p:txBody>
      </p:sp>
    </p:spTree>
    <p:extLst>
      <p:ext uri="{BB962C8B-B14F-4D97-AF65-F5344CB8AC3E}">
        <p14:creationId xmlns:p14="http://schemas.microsoft.com/office/powerpoint/2010/main" val="4193543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1394070" y="2532878"/>
            <a:ext cx="7344816" cy="1077218"/>
          </a:xfrm>
          <a:prstGeom prst="rect">
            <a:avLst/>
          </a:prstGeom>
          <a:noFill/>
        </p:spPr>
        <p:txBody>
          <a:bodyPr wrap="square" rtlCol="1">
            <a:spAutoFit/>
          </a:bodyPr>
          <a:lstStyle/>
          <a:p>
            <a:pPr algn="ctr"/>
            <a:r>
              <a:rPr lang="ar-SA" sz="3200" b="1" u="sng" dirty="0" smtClean="0">
                <a:solidFill>
                  <a:schemeClr val="bg2">
                    <a:lumMod val="75000"/>
                  </a:schemeClr>
                </a:solidFill>
                <a:latin typeface="Traditional Arabic" pitchFamily="18" charset="-78"/>
                <a:cs typeface="Traditional Arabic" pitchFamily="18" charset="-78"/>
              </a:rPr>
              <a:t>المحاضرة الثالثة </a:t>
            </a:r>
          </a:p>
          <a:p>
            <a:pPr algn="ctr"/>
            <a:r>
              <a:rPr lang="ar-SA" sz="3200" dirty="0" smtClean="0">
                <a:latin typeface="Traditional Arabic" pitchFamily="18" charset="-78"/>
                <a:cs typeface="Traditional Arabic" pitchFamily="18" charset="-78"/>
              </a:rPr>
              <a:t>وسائل وأدوات التقييم والتشخيص في التربية الخاصة</a:t>
            </a:r>
            <a:endParaRPr lang="ar-SA" sz="3200" dirty="0">
              <a:latin typeface="Traditional Arabic" pitchFamily="18" charset="-78"/>
              <a:cs typeface="Traditional Arabic" pitchFamily="18" charset="-78"/>
            </a:endParaRPr>
          </a:p>
        </p:txBody>
      </p:sp>
    </p:spTree>
    <p:extLst>
      <p:ext uri="{BB962C8B-B14F-4D97-AF65-F5344CB8AC3E}">
        <p14:creationId xmlns:p14="http://schemas.microsoft.com/office/powerpoint/2010/main" val="193000425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043608" y="1412776"/>
            <a:ext cx="7704856" cy="2246769"/>
          </a:xfrm>
          <a:prstGeom prst="rect">
            <a:avLst/>
          </a:prstGeom>
          <a:noFill/>
        </p:spPr>
        <p:txBody>
          <a:bodyPr wrap="square" rtlCol="1">
            <a:spAutoFit/>
          </a:bodyPr>
          <a:lstStyle/>
          <a:p>
            <a:pPr algn="ctr"/>
            <a:r>
              <a:rPr lang="ar-SA" sz="2800" b="1" dirty="0" smtClean="0">
                <a:solidFill>
                  <a:schemeClr val="bg2">
                    <a:lumMod val="75000"/>
                  </a:schemeClr>
                </a:solidFill>
              </a:rPr>
              <a:t>تتعدد الوسائل أو الادوات التي يعتمد عليها أخصائي التشخيص عند جمع معلومات أو بيانات عن الطالب موضع الدراسة والفحص.</a:t>
            </a:r>
          </a:p>
          <a:p>
            <a:pPr algn="ctr"/>
            <a:endParaRPr lang="ar-SA" sz="2800" b="1" dirty="0">
              <a:solidFill>
                <a:schemeClr val="bg2">
                  <a:lumMod val="75000"/>
                </a:schemeClr>
              </a:solidFill>
            </a:endParaRPr>
          </a:p>
          <a:p>
            <a:pPr algn="ctr"/>
            <a:endParaRPr lang="ar-SA" sz="2800" b="1" dirty="0" smtClean="0">
              <a:solidFill>
                <a:schemeClr val="bg2">
                  <a:lumMod val="75000"/>
                </a:schemeClr>
              </a:solidFill>
            </a:endParaRPr>
          </a:p>
        </p:txBody>
      </p:sp>
      <p:sp>
        <p:nvSpPr>
          <p:cNvPr id="3" name="وسيلة شرح بيضاوية 2"/>
          <p:cNvSpPr/>
          <p:nvPr/>
        </p:nvSpPr>
        <p:spPr>
          <a:xfrm>
            <a:off x="2382731" y="3068960"/>
            <a:ext cx="5544616" cy="2340840"/>
          </a:xfrm>
          <a:prstGeom prst="wedgeEllipseCallout">
            <a:avLst/>
          </a:prstGeom>
        </p:spPr>
        <p:style>
          <a:lnRef idx="2">
            <a:schemeClr val="accent5"/>
          </a:lnRef>
          <a:fillRef idx="1">
            <a:schemeClr val="lt1"/>
          </a:fillRef>
          <a:effectRef idx="0">
            <a:schemeClr val="accent5"/>
          </a:effectRef>
          <a:fontRef idx="minor">
            <a:schemeClr val="dk1"/>
          </a:fontRef>
        </p:style>
        <p:txBody>
          <a:bodyPr rtlCol="1" anchor="ctr"/>
          <a:lstStyle/>
          <a:p>
            <a:pPr algn="ctr"/>
            <a:r>
              <a:rPr lang="ar-SA" sz="2800" b="1" dirty="0" smtClean="0">
                <a:solidFill>
                  <a:schemeClr val="tx2">
                    <a:lumMod val="60000"/>
                    <a:lumOff val="40000"/>
                  </a:schemeClr>
                </a:solidFill>
              </a:rPr>
              <a:t>عددي ماهي أبرز ادوات التقييم والتشخيص ؟</a:t>
            </a:r>
          </a:p>
          <a:p>
            <a:pPr algn="ctr"/>
            <a:endParaRPr lang="ar-SA" dirty="0"/>
          </a:p>
        </p:txBody>
      </p:sp>
    </p:spTree>
    <p:extLst>
      <p:ext uri="{BB962C8B-B14F-4D97-AF65-F5344CB8AC3E}">
        <p14:creationId xmlns:p14="http://schemas.microsoft.com/office/powerpoint/2010/main" val="2455298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ircle(in)">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وسيلة شرح على شكل سحابة 1"/>
          <p:cNvSpPr/>
          <p:nvPr/>
        </p:nvSpPr>
        <p:spPr>
          <a:xfrm>
            <a:off x="1835696" y="1268760"/>
            <a:ext cx="6264696" cy="3600400"/>
          </a:xfrm>
          <a:prstGeom prst="cloudCallout">
            <a:avLst/>
          </a:prstGeom>
        </p:spPr>
        <p:style>
          <a:lnRef idx="2">
            <a:schemeClr val="accent6"/>
          </a:lnRef>
          <a:fillRef idx="1002">
            <a:schemeClr val="lt1"/>
          </a:fillRef>
          <a:effectRef idx="0">
            <a:schemeClr val="accent6"/>
          </a:effectRef>
          <a:fontRef idx="minor">
            <a:schemeClr val="dk1"/>
          </a:fontRef>
        </p:style>
        <p:txBody>
          <a:bodyPr rtlCol="1" anchor="ctr"/>
          <a:lstStyle/>
          <a:p>
            <a:pPr algn="ctr"/>
            <a:r>
              <a:rPr lang="ar-SA" sz="2800" b="1" u="sng" dirty="0" smtClean="0">
                <a:solidFill>
                  <a:schemeClr val="accent2">
                    <a:lumMod val="75000"/>
                  </a:schemeClr>
                </a:solidFill>
              </a:rPr>
              <a:t>كلما تعددت الوسائل والادوات كانت المعلومات أكثر دقة وصدقاً وموضوعية</a:t>
            </a:r>
            <a:endParaRPr lang="ar-SA" sz="2800" b="1" u="sng" dirty="0">
              <a:solidFill>
                <a:schemeClr val="accent2">
                  <a:lumMod val="75000"/>
                </a:schemeClr>
              </a:solidFill>
            </a:endParaRPr>
          </a:p>
        </p:txBody>
      </p:sp>
    </p:spTree>
    <p:extLst>
      <p:ext uri="{BB962C8B-B14F-4D97-AF65-F5344CB8AC3E}">
        <p14:creationId xmlns:p14="http://schemas.microsoft.com/office/powerpoint/2010/main" val="2331054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403648" y="692696"/>
            <a:ext cx="7344816" cy="461665"/>
          </a:xfrm>
          <a:prstGeom prst="rect">
            <a:avLst/>
          </a:prstGeom>
          <a:noFill/>
        </p:spPr>
        <p:txBody>
          <a:bodyPr wrap="square" rtlCol="1">
            <a:spAutoFit/>
          </a:bodyPr>
          <a:lstStyle/>
          <a:p>
            <a:pPr algn="ctr"/>
            <a:r>
              <a:rPr lang="ar-SA" sz="2400" b="1" u="sng" dirty="0" smtClean="0">
                <a:solidFill>
                  <a:schemeClr val="tx2">
                    <a:lumMod val="60000"/>
                    <a:lumOff val="40000"/>
                  </a:schemeClr>
                </a:solidFill>
              </a:rPr>
              <a:t>أولاً : الملاحظة</a:t>
            </a:r>
            <a:endParaRPr lang="ar-SA" sz="2400" b="1" u="sng" dirty="0">
              <a:solidFill>
                <a:schemeClr val="tx2">
                  <a:lumMod val="60000"/>
                  <a:lumOff val="40000"/>
                </a:schemeClr>
              </a:solidFill>
            </a:endParaRPr>
          </a:p>
        </p:txBody>
      </p:sp>
      <p:sp>
        <p:nvSpPr>
          <p:cNvPr id="4" name="مستطيل مستدير الزوايا 3"/>
          <p:cNvSpPr/>
          <p:nvPr/>
        </p:nvSpPr>
        <p:spPr>
          <a:xfrm>
            <a:off x="3446512" y="1917778"/>
            <a:ext cx="3456384" cy="864096"/>
          </a:xfrm>
          <a:prstGeom prst="roundRect">
            <a:avLst/>
          </a:prstGeom>
        </p:spPr>
        <p:style>
          <a:lnRef idx="2">
            <a:schemeClr val="accent1">
              <a:shade val="50000"/>
            </a:schemeClr>
          </a:lnRef>
          <a:fillRef idx="1002">
            <a:schemeClr val="lt1"/>
          </a:fillRef>
          <a:effectRef idx="0">
            <a:schemeClr val="accent1"/>
          </a:effectRef>
          <a:fontRef idx="minor">
            <a:schemeClr val="lt1"/>
          </a:fontRef>
        </p:style>
        <p:txBody>
          <a:bodyPr rtlCol="1" anchor="ctr"/>
          <a:lstStyle/>
          <a:p>
            <a:pPr algn="ctr"/>
            <a:r>
              <a:rPr lang="ar-SA" sz="2400" dirty="0" smtClean="0">
                <a:solidFill>
                  <a:schemeClr val="tx1"/>
                </a:solidFill>
              </a:rPr>
              <a:t>تعتبر من أهم وسائل جمع المعلومات</a:t>
            </a:r>
            <a:endParaRPr lang="ar-SA" sz="2400" dirty="0">
              <a:solidFill>
                <a:schemeClr val="tx1"/>
              </a:solidFill>
            </a:endParaRPr>
          </a:p>
        </p:txBody>
      </p:sp>
      <p:sp>
        <p:nvSpPr>
          <p:cNvPr id="5" name="مستطيل مستدير الزوايا 4"/>
          <p:cNvSpPr/>
          <p:nvPr/>
        </p:nvSpPr>
        <p:spPr>
          <a:xfrm>
            <a:off x="3419872" y="3246828"/>
            <a:ext cx="3456384" cy="864096"/>
          </a:xfrm>
          <a:prstGeom prst="roundRect">
            <a:avLst/>
          </a:prstGeom>
        </p:spPr>
        <p:style>
          <a:lnRef idx="2">
            <a:schemeClr val="accent1">
              <a:shade val="50000"/>
            </a:schemeClr>
          </a:lnRef>
          <a:fillRef idx="1002">
            <a:schemeClr val="lt1"/>
          </a:fillRef>
          <a:effectRef idx="0">
            <a:schemeClr val="accent1"/>
          </a:effectRef>
          <a:fontRef idx="minor">
            <a:schemeClr val="lt1"/>
          </a:fontRef>
        </p:style>
        <p:txBody>
          <a:bodyPr rtlCol="1" anchor="ctr"/>
          <a:lstStyle/>
          <a:p>
            <a:pPr algn="ctr"/>
            <a:r>
              <a:rPr lang="ar-SA" sz="2400" dirty="0" smtClean="0">
                <a:solidFill>
                  <a:schemeClr val="tx1"/>
                </a:solidFill>
              </a:rPr>
              <a:t>مفيدة عندما نريد تسجيل سلوك الفرد في وضعه التلقائي</a:t>
            </a:r>
            <a:endParaRPr lang="ar-SA" sz="2400" dirty="0">
              <a:solidFill>
                <a:schemeClr val="tx1"/>
              </a:solidFill>
            </a:endParaRPr>
          </a:p>
        </p:txBody>
      </p:sp>
      <p:sp>
        <p:nvSpPr>
          <p:cNvPr id="6" name="مستطيل مستدير الزوايا 5"/>
          <p:cNvSpPr/>
          <p:nvPr/>
        </p:nvSpPr>
        <p:spPr>
          <a:xfrm>
            <a:off x="3443266" y="4437112"/>
            <a:ext cx="3456384" cy="1728192"/>
          </a:xfrm>
          <a:prstGeom prst="roundRect">
            <a:avLst/>
          </a:prstGeom>
        </p:spPr>
        <p:style>
          <a:lnRef idx="2">
            <a:schemeClr val="accent1">
              <a:shade val="50000"/>
            </a:schemeClr>
          </a:lnRef>
          <a:fillRef idx="1002">
            <a:schemeClr val="lt1"/>
          </a:fillRef>
          <a:effectRef idx="0">
            <a:schemeClr val="accent1"/>
          </a:effectRef>
          <a:fontRef idx="minor">
            <a:schemeClr val="lt1"/>
          </a:fontRef>
        </p:style>
        <p:txBody>
          <a:bodyPr rtlCol="1" anchor="ctr"/>
          <a:lstStyle/>
          <a:p>
            <a:pPr algn="ctr"/>
            <a:r>
              <a:rPr lang="ar-SA" sz="2400" dirty="0" smtClean="0">
                <a:solidFill>
                  <a:schemeClr val="tx1"/>
                </a:solidFill>
              </a:rPr>
              <a:t>تعتبر وسيلة مناسبة مع ذوي الاحتياجات الخاصة الذين يصعب معهم استخدام أدوات جمع المعلومات</a:t>
            </a:r>
            <a:endParaRPr lang="ar-SA" sz="2400" dirty="0">
              <a:solidFill>
                <a:schemeClr val="tx1"/>
              </a:solidFill>
            </a:endParaRPr>
          </a:p>
        </p:txBody>
      </p:sp>
    </p:spTree>
    <p:extLst>
      <p:ext uri="{BB962C8B-B14F-4D97-AF65-F5344CB8AC3E}">
        <p14:creationId xmlns:p14="http://schemas.microsoft.com/office/powerpoint/2010/main" val="2219743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ipe(down)">
                                      <p:cBhvr>
                                        <p:cTn id="14" dur="5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21" presetClass="entr" presetSubtype="1"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wheel(1)">
                                      <p:cBhvr>
                                        <p:cTn id="19" dur="20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14" presetClass="entr" presetSubtype="10"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randombar(horizontal)">
                                      <p:cBhvr>
                                        <p:cTn id="2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763688" y="332656"/>
            <a:ext cx="6408712" cy="1200329"/>
          </a:xfrm>
          <a:prstGeom prst="rect">
            <a:avLst/>
          </a:prstGeom>
          <a:noFill/>
        </p:spPr>
        <p:txBody>
          <a:bodyPr wrap="square" rtlCol="1">
            <a:spAutoFit/>
          </a:bodyPr>
          <a:lstStyle/>
          <a:p>
            <a:pPr algn="ctr"/>
            <a:r>
              <a:rPr lang="ar-SA" sz="2400" b="1" u="sng" dirty="0" smtClean="0">
                <a:solidFill>
                  <a:srgbClr val="C00000"/>
                </a:solidFill>
              </a:rPr>
              <a:t>أنواع الملاحظة</a:t>
            </a:r>
          </a:p>
          <a:p>
            <a:pPr algn="ctr"/>
            <a:endParaRPr lang="ar-SA" sz="2400" b="1" u="sng" dirty="0" smtClean="0">
              <a:solidFill>
                <a:srgbClr val="C00000"/>
              </a:solidFill>
            </a:endParaRPr>
          </a:p>
          <a:p>
            <a:pPr algn="ctr"/>
            <a:r>
              <a:rPr lang="ar-SA" sz="2400" b="1" u="sng" dirty="0" smtClean="0">
                <a:solidFill>
                  <a:srgbClr val="C00000"/>
                </a:solidFill>
              </a:rPr>
              <a:t>أولاً :في ضوء طبيعة الملاحظة</a:t>
            </a:r>
            <a:endParaRPr lang="ar-SA" sz="2400" b="1" u="sng" dirty="0">
              <a:solidFill>
                <a:srgbClr val="C00000"/>
              </a:solidFill>
            </a:endParaRPr>
          </a:p>
        </p:txBody>
      </p:sp>
      <p:graphicFrame>
        <p:nvGraphicFramePr>
          <p:cNvPr id="3" name="رسم تخطيطي 2"/>
          <p:cNvGraphicFramePr/>
          <p:nvPr>
            <p:extLst>
              <p:ext uri="{D42A27DB-BD31-4B8C-83A1-F6EECF244321}">
                <p14:modId xmlns:p14="http://schemas.microsoft.com/office/powerpoint/2010/main" val="1971745275"/>
              </p:ext>
            </p:extLst>
          </p:nvPr>
        </p:nvGraphicFramePr>
        <p:xfrm>
          <a:off x="2051720" y="16288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31054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circle(in)">
                                      <p:cBhvr>
                                        <p:cTn id="14"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3" grpId="0">
        <p:bldAsOne/>
      </p:bldGraphic>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763688" y="332656"/>
            <a:ext cx="6408712" cy="830997"/>
          </a:xfrm>
          <a:prstGeom prst="rect">
            <a:avLst/>
          </a:prstGeom>
          <a:noFill/>
        </p:spPr>
        <p:txBody>
          <a:bodyPr wrap="square" rtlCol="1">
            <a:spAutoFit/>
          </a:bodyPr>
          <a:lstStyle/>
          <a:p>
            <a:pPr algn="ctr"/>
            <a:endParaRPr lang="ar-SA" sz="2400" b="1" u="sng" dirty="0" smtClean="0">
              <a:solidFill>
                <a:srgbClr val="C00000"/>
              </a:solidFill>
            </a:endParaRPr>
          </a:p>
          <a:p>
            <a:pPr algn="ctr"/>
            <a:r>
              <a:rPr lang="ar-SA" sz="2400" b="1" u="sng" dirty="0" smtClean="0">
                <a:solidFill>
                  <a:srgbClr val="C00000"/>
                </a:solidFill>
              </a:rPr>
              <a:t>ثانياً :في ضوء الزمن المستغرق</a:t>
            </a:r>
            <a:endParaRPr lang="ar-SA" sz="2400" b="1" u="sng" dirty="0">
              <a:solidFill>
                <a:srgbClr val="C00000"/>
              </a:solidFill>
            </a:endParaRPr>
          </a:p>
        </p:txBody>
      </p:sp>
      <p:sp>
        <p:nvSpPr>
          <p:cNvPr id="4" name="شكل بيضاوي 3"/>
          <p:cNvSpPr/>
          <p:nvPr/>
        </p:nvSpPr>
        <p:spPr>
          <a:xfrm>
            <a:off x="4572000" y="1916832"/>
            <a:ext cx="3456384" cy="1656184"/>
          </a:xfrm>
          <a:prstGeom prst="ellipse">
            <a:avLst/>
          </a:prstGeom>
        </p:spPr>
        <p:style>
          <a:lnRef idx="2">
            <a:schemeClr val="accent1">
              <a:shade val="50000"/>
            </a:schemeClr>
          </a:lnRef>
          <a:fillRef idx="1003">
            <a:schemeClr val="lt1"/>
          </a:fillRef>
          <a:effectRef idx="0">
            <a:schemeClr val="accent1"/>
          </a:effectRef>
          <a:fontRef idx="minor">
            <a:schemeClr val="lt1"/>
          </a:fontRef>
        </p:style>
        <p:txBody>
          <a:bodyPr rtlCol="1" anchor="ctr"/>
          <a:lstStyle/>
          <a:p>
            <a:pPr algn="ctr"/>
            <a:r>
              <a:rPr lang="ar-SA" sz="2400" b="1" dirty="0" smtClean="0">
                <a:solidFill>
                  <a:schemeClr val="tx1"/>
                </a:solidFill>
              </a:rPr>
              <a:t>الملاحظة العابرة</a:t>
            </a:r>
            <a:endParaRPr lang="ar-SA" sz="2400" b="1" dirty="0">
              <a:solidFill>
                <a:schemeClr val="tx1"/>
              </a:solidFill>
            </a:endParaRPr>
          </a:p>
        </p:txBody>
      </p:sp>
      <p:sp>
        <p:nvSpPr>
          <p:cNvPr id="5" name="شكل بيضاوي 4"/>
          <p:cNvSpPr/>
          <p:nvPr/>
        </p:nvSpPr>
        <p:spPr>
          <a:xfrm>
            <a:off x="1800966" y="3573016"/>
            <a:ext cx="3456384" cy="1656184"/>
          </a:xfrm>
          <a:prstGeom prst="ellipse">
            <a:avLst/>
          </a:prstGeom>
        </p:spPr>
        <p:style>
          <a:lnRef idx="2">
            <a:schemeClr val="accent1">
              <a:shade val="50000"/>
            </a:schemeClr>
          </a:lnRef>
          <a:fillRef idx="1003">
            <a:schemeClr val="lt1"/>
          </a:fillRef>
          <a:effectRef idx="0">
            <a:schemeClr val="accent1"/>
          </a:effectRef>
          <a:fontRef idx="minor">
            <a:schemeClr val="lt1"/>
          </a:fontRef>
        </p:style>
        <p:txBody>
          <a:bodyPr rtlCol="1" anchor="ctr"/>
          <a:lstStyle/>
          <a:p>
            <a:pPr algn="ctr"/>
            <a:r>
              <a:rPr lang="ar-SA" sz="2400" b="1" dirty="0" smtClean="0">
                <a:solidFill>
                  <a:schemeClr val="tx1"/>
                </a:solidFill>
              </a:rPr>
              <a:t>الملاحظة الدورية</a:t>
            </a:r>
            <a:endParaRPr lang="ar-SA" sz="2400" b="1" dirty="0">
              <a:solidFill>
                <a:schemeClr val="tx1"/>
              </a:solidFill>
            </a:endParaRPr>
          </a:p>
        </p:txBody>
      </p:sp>
    </p:spTree>
    <p:extLst>
      <p:ext uri="{BB962C8B-B14F-4D97-AF65-F5344CB8AC3E}">
        <p14:creationId xmlns:p14="http://schemas.microsoft.com/office/powerpoint/2010/main" val="1434035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763688" y="332656"/>
            <a:ext cx="6408712" cy="830997"/>
          </a:xfrm>
          <a:prstGeom prst="rect">
            <a:avLst/>
          </a:prstGeom>
          <a:noFill/>
        </p:spPr>
        <p:txBody>
          <a:bodyPr wrap="square" rtlCol="1">
            <a:spAutoFit/>
          </a:bodyPr>
          <a:lstStyle/>
          <a:p>
            <a:pPr algn="ctr"/>
            <a:endParaRPr lang="ar-SA" sz="2400" b="1" u="sng" dirty="0" smtClean="0">
              <a:solidFill>
                <a:srgbClr val="C00000"/>
              </a:solidFill>
            </a:endParaRPr>
          </a:p>
          <a:p>
            <a:pPr algn="ctr"/>
            <a:r>
              <a:rPr lang="ar-SA" sz="2400" b="1" u="sng" dirty="0" smtClean="0">
                <a:solidFill>
                  <a:srgbClr val="C00000"/>
                </a:solidFill>
              </a:rPr>
              <a:t>ثالثاً :في ضوء القائم بالملاحظة</a:t>
            </a:r>
            <a:endParaRPr lang="ar-SA" sz="2400" b="1" u="sng" dirty="0">
              <a:solidFill>
                <a:srgbClr val="C00000"/>
              </a:solidFill>
            </a:endParaRPr>
          </a:p>
        </p:txBody>
      </p:sp>
      <p:graphicFrame>
        <p:nvGraphicFramePr>
          <p:cNvPr id="3" name="رسم تخطيطي 2"/>
          <p:cNvGraphicFramePr/>
          <p:nvPr>
            <p:extLst>
              <p:ext uri="{D42A27DB-BD31-4B8C-83A1-F6EECF244321}">
                <p14:modId xmlns:p14="http://schemas.microsoft.com/office/powerpoint/2010/main" val="930818806"/>
              </p:ext>
            </p:extLst>
          </p:nvPr>
        </p:nvGraphicFramePr>
        <p:xfrm>
          <a:off x="1920044" y="1700808"/>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31054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3" grpId="0">
        <p:bldAsOne/>
      </p:bldGraphic>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763688" y="332656"/>
            <a:ext cx="6408712" cy="830997"/>
          </a:xfrm>
          <a:prstGeom prst="rect">
            <a:avLst/>
          </a:prstGeom>
          <a:noFill/>
        </p:spPr>
        <p:txBody>
          <a:bodyPr wrap="square" rtlCol="1">
            <a:spAutoFit/>
          </a:bodyPr>
          <a:lstStyle/>
          <a:p>
            <a:pPr algn="ctr"/>
            <a:endParaRPr lang="ar-SA" sz="2400" b="1" u="sng" dirty="0" smtClean="0">
              <a:solidFill>
                <a:srgbClr val="C00000"/>
              </a:solidFill>
            </a:endParaRPr>
          </a:p>
          <a:p>
            <a:pPr algn="ctr"/>
            <a:r>
              <a:rPr lang="ar-SA" sz="2400" b="1" u="sng" dirty="0" smtClean="0">
                <a:solidFill>
                  <a:srgbClr val="C00000"/>
                </a:solidFill>
              </a:rPr>
              <a:t>رابعاً :في ضوء علاقة أخصائي التشخيص بالطالب</a:t>
            </a:r>
            <a:endParaRPr lang="ar-SA" sz="2400" b="1" u="sng" dirty="0">
              <a:solidFill>
                <a:srgbClr val="C00000"/>
              </a:solidFill>
            </a:endParaRPr>
          </a:p>
        </p:txBody>
      </p:sp>
      <p:graphicFrame>
        <p:nvGraphicFramePr>
          <p:cNvPr id="3" name="رسم تخطيطي 2"/>
          <p:cNvGraphicFramePr/>
          <p:nvPr>
            <p:extLst>
              <p:ext uri="{D42A27DB-BD31-4B8C-83A1-F6EECF244321}">
                <p14:modId xmlns:p14="http://schemas.microsoft.com/office/powerpoint/2010/main" val="3523476963"/>
              </p:ext>
            </p:extLst>
          </p:nvPr>
        </p:nvGraphicFramePr>
        <p:xfrm>
          <a:off x="2076400" y="1700808"/>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31054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3"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188480" y="764704"/>
            <a:ext cx="7703999" cy="2308324"/>
          </a:xfrm>
          <a:prstGeom prst="rect">
            <a:avLst/>
          </a:prstGeom>
          <a:noFill/>
        </p:spPr>
        <p:txBody>
          <a:bodyPr wrap="square" rtlCol="1">
            <a:spAutoFit/>
          </a:bodyPr>
          <a:lstStyle/>
          <a:p>
            <a:pPr algn="ctr"/>
            <a:r>
              <a:rPr lang="ar-SA" sz="2400" b="1" dirty="0" smtClean="0">
                <a:solidFill>
                  <a:schemeClr val="bg2">
                    <a:lumMod val="50000"/>
                  </a:schemeClr>
                </a:solidFill>
              </a:rPr>
              <a:t>التشخيص </a:t>
            </a:r>
          </a:p>
          <a:p>
            <a:pPr algn="just"/>
            <a:r>
              <a:rPr lang="ar-SA" sz="2400" dirty="0" smtClean="0"/>
              <a:t>مصطلح بدأ في ميدان الطب ثم استخدم في مجال العلاج والارشاد النفسي والخدمة الاجتماعية والتعليم العلاجي.</a:t>
            </a:r>
          </a:p>
          <a:p>
            <a:pPr algn="just"/>
            <a:r>
              <a:rPr lang="ar-SA" sz="2400" dirty="0" smtClean="0"/>
              <a:t>وهو تحديد نمط الاضطراب الذي اصاب الفرد على أساس الاعراض والعلامات أو الاختبارات والفحوص. وكذلك تصنيف الأفراد على اساس المرض أو مجموعة من الخصائص .</a:t>
            </a:r>
            <a:endParaRPr lang="ar-SA" sz="2400" dirty="0"/>
          </a:p>
        </p:txBody>
      </p:sp>
      <p:sp>
        <p:nvSpPr>
          <p:cNvPr id="3" name="مربع نص 2"/>
          <p:cNvSpPr txBox="1"/>
          <p:nvPr/>
        </p:nvSpPr>
        <p:spPr>
          <a:xfrm>
            <a:off x="1331639" y="3501008"/>
            <a:ext cx="7560839" cy="3046988"/>
          </a:xfrm>
          <a:prstGeom prst="rect">
            <a:avLst/>
          </a:prstGeom>
          <a:noFill/>
        </p:spPr>
        <p:txBody>
          <a:bodyPr wrap="square" rtlCol="1">
            <a:spAutoFit/>
          </a:bodyPr>
          <a:lstStyle/>
          <a:p>
            <a:pPr algn="ctr"/>
            <a:r>
              <a:rPr lang="ar-SA" sz="2400" b="1" dirty="0" smtClean="0">
                <a:solidFill>
                  <a:schemeClr val="bg2">
                    <a:lumMod val="50000"/>
                  </a:schemeClr>
                </a:solidFill>
              </a:rPr>
              <a:t>التقويم</a:t>
            </a:r>
          </a:p>
          <a:p>
            <a:pPr algn="just"/>
            <a:r>
              <a:rPr lang="ar-SA" sz="2400" dirty="0" smtClean="0"/>
              <a:t>هو </a:t>
            </a:r>
            <a:r>
              <a:rPr lang="ar-SA" sz="2400" dirty="0"/>
              <a:t>ع</a:t>
            </a:r>
            <a:r>
              <a:rPr lang="ar-SA" sz="2400" dirty="0" smtClean="0"/>
              <a:t>ملية إصدار الحكم على قيمة الأشياء أو الاشخاص أو الموضوعات, وهو بهذا المعنى يتطلب استخدام المعايير أو المستويات أو </a:t>
            </a:r>
            <a:r>
              <a:rPr lang="ar-SA" sz="2400" dirty="0" err="1" smtClean="0"/>
              <a:t>المحكات</a:t>
            </a:r>
            <a:r>
              <a:rPr lang="ar-SA" sz="2400" dirty="0" smtClean="0"/>
              <a:t> لتقدير هذه القيمة .كما يتضمن أيضاً معنى التحسين أو التعديل أو التطوير الذي يعتمد على هذه الأحكام .</a:t>
            </a:r>
          </a:p>
          <a:p>
            <a:pPr algn="just"/>
            <a:endParaRPr lang="ar-SA" sz="2400" dirty="0"/>
          </a:p>
          <a:p>
            <a:pPr algn="just"/>
            <a:r>
              <a:rPr lang="ar-SA" sz="2400" b="1" u="sng" dirty="0" smtClean="0">
                <a:solidFill>
                  <a:schemeClr val="tx2">
                    <a:lumMod val="60000"/>
                    <a:lumOff val="40000"/>
                  </a:schemeClr>
                </a:solidFill>
              </a:rPr>
              <a:t>* التقويم يتضمن عمليتين هما : القياس, وإصدار الحكم وتقديم مقترحات لعلاج أوجه القصور وتحسين الأداء .</a:t>
            </a:r>
            <a:endParaRPr lang="ar-SA" sz="2400" b="1" u="sng" dirty="0">
              <a:solidFill>
                <a:schemeClr val="tx2">
                  <a:lumMod val="60000"/>
                  <a:lumOff val="40000"/>
                </a:schemeClr>
              </a:solidFill>
            </a:endParaRPr>
          </a:p>
        </p:txBody>
      </p:sp>
    </p:spTree>
    <p:extLst>
      <p:ext uri="{BB962C8B-B14F-4D97-AF65-F5344CB8AC3E}">
        <p14:creationId xmlns:p14="http://schemas.microsoft.com/office/powerpoint/2010/main" val="2331054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1000"/>
                                        <p:tgtEl>
                                          <p:spTgt spid="2">
                                            <p:txEl>
                                              <p:pRg st="1" end="1"/>
                                            </p:txEl>
                                          </p:spTgt>
                                        </p:tgtEl>
                                      </p:cBhvr>
                                    </p:animEffect>
                                    <p:anim calcmode="lin" valueType="num">
                                      <p:cBhvr>
                                        <p:cTn id="13"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1000"/>
                                        <p:tgtEl>
                                          <p:spTgt spid="2">
                                            <p:txEl>
                                              <p:pRg st="2" end="2"/>
                                            </p:txEl>
                                          </p:spTgt>
                                        </p:tgtEl>
                                      </p:cBhvr>
                                    </p:animEffect>
                                    <p:anim calcmode="lin" valueType="num">
                                      <p:cBhvr>
                                        <p:cTn id="18"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additive="base">
                                        <p:cTn id="2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nodeType="clickEffect">
                                  <p:stCondLst>
                                    <p:cond delay="0"/>
                                  </p:stCondLst>
                                  <p:childTnLst>
                                    <p:set>
                                      <p:cBhvr>
                                        <p:cTn id="29" dur="1" fill="hold">
                                          <p:stCondLst>
                                            <p:cond delay="0"/>
                                          </p:stCondLst>
                                        </p:cTn>
                                        <p:tgtEl>
                                          <p:spTgt spid="3">
                                            <p:txEl>
                                              <p:pRg st="1" end="1"/>
                                            </p:txEl>
                                          </p:spTgt>
                                        </p:tgtEl>
                                        <p:attrNameLst>
                                          <p:attrName>style.visibility</p:attrName>
                                        </p:attrNameLst>
                                      </p:cBhvr>
                                      <p:to>
                                        <p:strVal val="visible"/>
                                      </p:to>
                                    </p:set>
                                    <p:animEffect transition="in" filter="wipe(down)">
                                      <p:cBhvr>
                                        <p:cTn id="30" dur="500"/>
                                        <p:tgtEl>
                                          <p:spTgt spid="3">
                                            <p:txEl>
                                              <p:pRg st="1" end="1"/>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randombar(horizontal)">
                                      <p:cBhvr>
                                        <p:cTn id="3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763688" y="332656"/>
            <a:ext cx="6408712" cy="830997"/>
          </a:xfrm>
          <a:prstGeom prst="rect">
            <a:avLst/>
          </a:prstGeom>
          <a:noFill/>
        </p:spPr>
        <p:txBody>
          <a:bodyPr wrap="square" rtlCol="1">
            <a:spAutoFit/>
          </a:bodyPr>
          <a:lstStyle/>
          <a:p>
            <a:pPr algn="ctr"/>
            <a:endParaRPr lang="ar-SA" sz="2400" b="1" u="sng" dirty="0" smtClean="0">
              <a:solidFill>
                <a:srgbClr val="C00000"/>
              </a:solidFill>
            </a:endParaRPr>
          </a:p>
          <a:p>
            <a:pPr algn="ctr"/>
            <a:r>
              <a:rPr lang="ar-SA" sz="2400" b="1" u="sng" dirty="0" smtClean="0">
                <a:solidFill>
                  <a:srgbClr val="C00000"/>
                </a:solidFill>
              </a:rPr>
              <a:t>العوامل التي تؤثر على الملاحظة</a:t>
            </a:r>
            <a:endParaRPr lang="ar-SA" sz="2400" b="1" u="sng" dirty="0">
              <a:solidFill>
                <a:srgbClr val="C00000"/>
              </a:solidFill>
            </a:endParaRPr>
          </a:p>
        </p:txBody>
      </p:sp>
      <p:graphicFrame>
        <p:nvGraphicFramePr>
          <p:cNvPr id="6" name="رسم تخطيطي 5"/>
          <p:cNvGraphicFramePr/>
          <p:nvPr>
            <p:extLst>
              <p:ext uri="{D42A27DB-BD31-4B8C-83A1-F6EECF244321}">
                <p14:modId xmlns:p14="http://schemas.microsoft.com/office/powerpoint/2010/main" val="378237769"/>
              </p:ext>
            </p:extLst>
          </p:nvPr>
        </p:nvGraphicFramePr>
        <p:xfrm>
          <a:off x="1920044" y="1412776"/>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31054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heel(1)">
                                      <p:cBhvr>
                                        <p:cTn id="1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6" grpId="0">
        <p:bldAsOne/>
      </p:bldGraphic>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2231740" y="260648"/>
            <a:ext cx="5400600" cy="1080120"/>
          </a:xfrm>
          <a:prstGeom prst="roundRect">
            <a:avLst/>
          </a:prstGeom>
        </p:spPr>
        <p:style>
          <a:lnRef idx="1">
            <a:schemeClr val="accent2"/>
          </a:lnRef>
          <a:fillRef idx="1003">
            <a:schemeClr val="dk2"/>
          </a:fillRef>
          <a:effectRef idx="1">
            <a:schemeClr val="accent2"/>
          </a:effectRef>
          <a:fontRef idx="minor">
            <a:schemeClr val="dk1"/>
          </a:fontRef>
        </p:style>
        <p:txBody>
          <a:bodyPr rtlCol="1" anchor="ctr"/>
          <a:lstStyle/>
          <a:p>
            <a:pPr algn="ctr"/>
            <a:r>
              <a:rPr lang="ar-SA" sz="2400" b="1" dirty="0" smtClean="0">
                <a:solidFill>
                  <a:schemeClr val="tx1"/>
                </a:solidFill>
              </a:rPr>
              <a:t>خطوات تدريب القائمين على الملاحظة</a:t>
            </a:r>
            <a:endParaRPr lang="ar-SA" sz="2400" b="1" dirty="0">
              <a:solidFill>
                <a:schemeClr val="tx1"/>
              </a:solidFill>
            </a:endParaRPr>
          </a:p>
        </p:txBody>
      </p:sp>
      <p:sp>
        <p:nvSpPr>
          <p:cNvPr id="3" name="مستطيل مستدير الزوايا 2"/>
          <p:cNvSpPr/>
          <p:nvPr/>
        </p:nvSpPr>
        <p:spPr>
          <a:xfrm>
            <a:off x="1259632" y="1628800"/>
            <a:ext cx="7344816" cy="4320480"/>
          </a:xfrm>
          <a:prstGeom prst="roundRect">
            <a:avLst/>
          </a:prstGeom>
        </p:spPr>
        <p:style>
          <a:lnRef idx="2">
            <a:schemeClr val="accent1"/>
          </a:lnRef>
          <a:fillRef idx="1003">
            <a:schemeClr val="lt2"/>
          </a:fillRef>
          <a:effectRef idx="0">
            <a:schemeClr val="accent1"/>
          </a:effectRef>
          <a:fontRef idx="minor">
            <a:schemeClr val="dk1"/>
          </a:fontRef>
        </p:style>
        <p:txBody>
          <a:bodyPr rtlCol="1" anchor="ctr"/>
          <a:lstStyle/>
          <a:p>
            <a:pPr marL="457200" indent="-457200" algn="just">
              <a:buFont typeface="+mj-lt"/>
              <a:buAutoNum type="arabicPeriod"/>
            </a:pPr>
            <a:r>
              <a:rPr lang="ar-SA" sz="2400" dirty="0" smtClean="0">
                <a:solidFill>
                  <a:schemeClr val="tx1"/>
                </a:solidFill>
              </a:rPr>
              <a:t>وصف النظرية وأغراض الدراسة.</a:t>
            </a:r>
          </a:p>
          <a:p>
            <a:pPr marL="457200" indent="-457200" algn="just">
              <a:buFont typeface="+mj-lt"/>
              <a:buAutoNum type="arabicPeriod"/>
            </a:pPr>
            <a:r>
              <a:rPr lang="ar-SA" sz="2400" dirty="0" smtClean="0">
                <a:solidFill>
                  <a:schemeClr val="tx1"/>
                </a:solidFill>
              </a:rPr>
              <a:t>الملاحظة دون استخدام جدول دقيق للملاحظة.</a:t>
            </a:r>
          </a:p>
          <a:p>
            <a:pPr marL="457200" indent="-457200" algn="just">
              <a:buFont typeface="+mj-lt"/>
              <a:buAutoNum type="arabicPeriod"/>
            </a:pPr>
            <a:r>
              <a:rPr lang="ar-SA" sz="2400" dirty="0" smtClean="0">
                <a:solidFill>
                  <a:schemeClr val="tx1"/>
                </a:solidFill>
              </a:rPr>
              <a:t>مناقشة جدول الملاحظة .</a:t>
            </a:r>
          </a:p>
          <a:p>
            <a:pPr marL="457200" indent="-457200" algn="just">
              <a:buFont typeface="+mj-lt"/>
              <a:buAutoNum type="arabicPeriod"/>
            </a:pPr>
            <a:r>
              <a:rPr lang="ar-SA" sz="2400" dirty="0" smtClean="0">
                <a:solidFill>
                  <a:schemeClr val="tx1"/>
                </a:solidFill>
              </a:rPr>
              <a:t>تطبيق جدول الملاحظة .</a:t>
            </a:r>
          </a:p>
          <a:p>
            <a:pPr marL="457200" indent="-457200" algn="just">
              <a:buFont typeface="+mj-lt"/>
              <a:buAutoNum type="arabicPeriod"/>
            </a:pPr>
            <a:r>
              <a:rPr lang="ar-SA" sz="2400" dirty="0" smtClean="0">
                <a:solidFill>
                  <a:schemeClr val="tx1"/>
                </a:solidFill>
              </a:rPr>
              <a:t>مناقشة هذه المحاولة التدريبية .</a:t>
            </a:r>
          </a:p>
          <a:p>
            <a:pPr marL="457200" indent="-457200" algn="just">
              <a:buFont typeface="+mj-lt"/>
              <a:buAutoNum type="arabicPeriod"/>
            </a:pPr>
            <a:r>
              <a:rPr lang="ar-SA" sz="2400" dirty="0" smtClean="0">
                <a:solidFill>
                  <a:schemeClr val="tx1"/>
                </a:solidFill>
              </a:rPr>
              <a:t>اجراء التجربة على مجموعة مشابهة.</a:t>
            </a:r>
          </a:p>
        </p:txBody>
      </p:sp>
    </p:spTree>
    <p:extLst>
      <p:ext uri="{BB962C8B-B14F-4D97-AF65-F5344CB8AC3E}">
        <p14:creationId xmlns:p14="http://schemas.microsoft.com/office/powerpoint/2010/main" val="3590369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2447764" y="260648"/>
            <a:ext cx="5400600" cy="792088"/>
          </a:xfrm>
          <a:prstGeom prst="roundRect">
            <a:avLst/>
          </a:prstGeom>
        </p:spPr>
        <p:style>
          <a:lnRef idx="1">
            <a:schemeClr val="dk1"/>
          </a:lnRef>
          <a:fillRef idx="1002">
            <a:schemeClr val="lt2"/>
          </a:fillRef>
          <a:effectRef idx="1">
            <a:schemeClr val="dk1"/>
          </a:effectRef>
          <a:fontRef idx="minor">
            <a:schemeClr val="dk1"/>
          </a:fontRef>
        </p:style>
        <p:txBody>
          <a:bodyPr rtlCol="1" anchor="ctr"/>
          <a:lstStyle/>
          <a:p>
            <a:pPr algn="ctr"/>
            <a:r>
              <a:rPr lang="ar-SA" sz="2400" b="1" dirty="0" smtClean="0">
                <a:solidFill>
                  <a:schemeClr val="tx1"/>
                </a:solidFill>
              </a:rPr>
              <a:t>ارشادات الملاحظ</a:t>
            </a:r>
            <a:endParaRPr lang="ar-SA" sz="2400" b="1" dirty="0">
              <a:solidFill>
                <a:schemeClr val="tx1"/>
              </a:solidFill>
            </a:endParaRPr>
          </a:p>
        </p:txBody>
      </p:sp>
      <p:sp>
        <p:nvSpPr>
          <p:cNvPr id="3" name="مستطيل مستدير الزوايا 2"/>
          <p:cNvSpPr/>
          <p:nvPr/>
        </p:nvSpPr>
        <p:spPr>
          <a:xfrm>
            <a:off x="1443810" y="1268760"/>
            <a:ext cx="7344816" cy="5040560"/>
          </a:xfrm>
          <a:prstGeom prst="roundRect">
            <a:avLst/>
          </a:prstGeom>
        </p:spPr>
        <p:style>
          <a:lnRef idx="2">
            <a:schemeClr val="accent5"/>
          </a:lnRef>
          <a:fillRef idx="1">
            <a:schemeClr val="lt1"/>
          </a:fillRef>
          <a:effectRef idx="0">
            <a:schemeClr val="accent5"/>
          </a:effectRef>
          <a:fontRef idx="minor">
            <a:schemeClr val="dk1"/>
          </a:fontRef>
        </p:style>
        <p:txBody>
          <a:bodyPr rtlCol="1" anchor="ctr"/>
          <a:lstStyle/>
          <a:p>
            <a:pPr marL="457200" indent="-457200" algn="just">
              <a:buFont typeface="+mj-lt"/>
              <a:buAutoNum type="arabicPeriod"/>
            </a:pPr>
            <a:r>
              <a:rPr lang="ar-SA" sz="2400" dirty="0" smtClean="0">
                <a:solidFill>
                  <a:schemeClr val="tx1"/>
                </a:solidFill>
              </a:rPr>
              <a:t>التأكد من ملاحظة السلوك الاساسي , والقدرة على تحديد السلوكيات الهامشية.</a:t>
            </a:r>
          </a:p>
          <a:p>
            <a:pPr marL="457200" indent="-457200" algn="just">
              <a:buFont typeface="+mj-lt"/>
              <a:buAutoNum type="arabicPeriod"/>
            </a:pPr>
            <a:r>
              <a:rPr lang="ar-SA" sz="2400" dirty="0" smtClean="0">
                <a:solidFill>
                  <a:schemeClr val="tx1"/>
                </a:solidFill>
              </a:rPr>
              <a:t>قد يشعر الفرد أحياناً بأن الملاحظ يتدخل في خصوصياته.</a:t>
            </a:r>
          </a:p>
          <a:p>
            <a:pPr marL="457200" indent="-457200" algn="just">
              <a:buFont typeface="+mj-lt"/>
              <a:buAutoNum type="arabicPeriod"/>
            </a:pPr>
            <a:r>
              <a:rPr lang="ar-SA" sz="2400" dirty="0" smtClean="0">
                <a:solidFill>
                  <a:schemeClr val="tx1"/>
                </a:solidFill>
              </a:rPr>
              <a:t>ملاحظة السلوك لفترة قصيرة وتأثر المُلاحظ بأثر الهالة قد يوقع المُلاحظ في الخطأ . ولذلك على المُلاحظ اتباع الارشادات التالية للتقليل من أثر الاخطاء المحتملة :</a:t>
            </a:r>
          </a:p>
          <a:p>
            <a:pPr marL="457200" indent="-457200" algn="just">
              <a:buFont typeface="Wingdings" pitchFamily="2" charset="2"/>
              <a:buChar char="ü"/>
            </a:pPr>
            <a:r>
              <a:rPr lang="ar-SA" sz="2400" dirty="0" smtClean="0">
                <a:solidFill>
                  <a:schemeClr val="tx1"/>
                </a:solidFill>
              </a:rPr>
              <a:t>تحديد السمات أو الخصائص التي </a:t>
            </a:r>
            <a:r>
              <a:rPr lang="ar-SA" sz="2400" dirty="0" err="1" smtClean="0">
                <a:solidFill>
                  <a:schemeClr val="tx1"/>
                </a:solidFill>
              </a:rPr>
              <a:t>يتطلبها</a:t>
            </a:r>
            <a:r>
              <a:rPr lang="ar-SA" sz="2400" dirty="0" smtClean="0">
                <a:solidFill>
                  <a:schemeClr val="tx1"/>
                </a:solidFill>
              </a:rPr>
              <a:t> البحث.</a:t>
            </a:r>
          </a:p>
          <a:p>
            <a:pPr marL="457200" indent="-457200" algn="just">
              <a:buFont typeface="Wingdings" pitchFamily="2" charset="2"/>
              <a:buChar char="ü"/>
            </a:pPr>
            <a:r>
              <a:rPr lang="ar-SA" sz="2400" dirty="0" smtClean="0">
                <a:solidFill>
                  <a:schemeClr val="tx1"/>
                </a:solidFill>
              </a:rPr>
              <a:t>ملاحظة السلوكيات ذات العلاقة بالسمة .</a:t>
            </a:r>
          </a:p>
          <a:p>
            <a:pPr marL="457200" indent="-457200" algn="just">
              <a:buFont typeface="Wingdings" pitchFamily="2" charset="2"/>
              <a:buChar char="ü"/>
            </a:pPr>
            <a:r>
              <a:rPr lang="ar-SA" sz="2400" dirty="0" smtClean="0">
                <a:solidFill>
                  <a:schemeClr val="tx1"/>
                </a:solidFill>
              </a:rPr>
              <a:t>محاولة القيام بالملاحظة دون معرفة الفرد بأنه ملاحظ.</a:t>
            </a:r>
          </a:p>
          <a:p>
            <a:pPr marL="457200" indent="-457200" algn="just">
              <a:buFont typeface="Wingdings" pitchFamily="2" charset="2"/>
              <a:buChar char="ü"/>
            </a:pPr>
            <a:r>
              <a:rPr lang="ar-SA" sz="2400" dirty="0" smtClean="0">
                <a:solidFill>
                  <a:schemeClr val="tx1"/>
                </a:solidFill>
              </a:rPr>
              <a:t>ملاحظة أكبر قدر من السلوكيات المرتبطة بالسمة الملاحظة.</a:t>
            </a:r>
          </a:p>
          <a:p>
            <a:pPr marL="457200" indent="-457200" algn="just">
              <a:buFont typeface="Wingdings" pitchFamily="2" charset="2"/>
              <a:buChar char="ü"/>
            </a:pPr>
            <a:r>
              <a:rPr lang="ar-SA" sz="2400" dirty="0" smtClean="0">
                <a:solidFill>
                  <a:schemeClr val="tx1"/>
                </a:solidFill>
              </a:rPr>
              <a:t>التسجيل الفوري للملاحظات حتى لا تتعرض للنسيان.</a:t>
            </a:r>
          </a:p>
          <a:p>
            <a:pPr marL="457200" indent="-457200" algn="just">
              <a:buFont typeface="Wingdings" pitchFamily="2" charset="2"/>
              <a:buChar char="ü"/>
            </a:pPr>
            <a:r>
              <a:rPr lang="ar-SA" sz="2400" dirty="0" smtClean="0">
                <a:solidFill>
                  <a:schemeClr val="tx1"/>
                </a:solidFill>
              </a:rPr>
              <a:t>محاولة إشراك عدة ملاحظين في عملية الملاحظة.</a:t>
            </a:r>
          </a:p>
          <a:p>
            <a:pPr marL="457200" indent="-457200" algn="just">
              <a:buFont typeface="Wingdings" pitchFamily="2" charset="2"/>
              <a:buChar char="ü"/>
            </a:pPr>
            <a:r>
              <a:rPr lang="ar-SA" sz="2400" dirty="0" smtClean="0">
                <a:solidFill>
                  <a:schemeClr val="tx1"/>
                </a:solidFill>
              </a:rPr>
              <a:t>تسجيل الملاحظات كما هي دون إعطاء تفسير لها.</a:t>
            </a:r>
          </a:p>
        </p:txBody>
      </p:sp>
    </p:spTree>
    <p:extLst>
      <p:ext uri="{BB962C8B-B14F-4D97-AF65-F5344CB8AC3E}">
        <p14:creationId xmlns:p14="http://schemas.microsoft.com/office/powerpoint/2010/main" val="3515868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518862" y="685914"/>
            <a:ext cx="7344816" cy="461665"/>
          </a:xfrm>
          <a:prstGeom prst="rect">
            <a:avLst/>
          </a:prstGeom>
          <a:noFill/>
        </p:spPr>
        <p:txBody>
          <a:bodyPr wrap="square" rtlCol="1">
            <a:spAutoFit/>
          </a:bodyPr>
          <a:lstStyle/>
          <a:p>
            <a:pPr algn="ctr"/>
            <a:r>
              <a:rPr lang="ar-SA" sz="2400" b="1" u="sng" dirty="0" smtClean="0">
                <a:solidFill>
                  <a:schemeClr val="tx2">
                    <a:lumMod val="60000"/>
                    <a:lumOff val="40000"/>
                  </a:schemeClr>
                </a:solidFill>
              </a:rPr>
              <a:t>أدوات الملاحظة</a:t>
            </a:r>
            <a:endParaRPr lang="ar-SA" sz="2400" b="1" u="sng" dirty="0">
              <a:solidFill>
                <a:schemeClr val="tx2">
                  <a:lumMod val="60000"/>
                  <a:lumOff val="40000"/>
                </a:schemeClr>
              </a:solidFill>
            </a:endParaRPr>
          </a:p>
        </p:txBody>
      </p:sp>
      <p:sp>
        <p:nvSpPr>
          <p:cNvPr id="4" name="مستطيل مستدير الزوايا 3"/>
          <p:cNvSpPr/>
          <p:nvPr/>
        </p:nvSpPr>
        <p:spPr>
          <a:xfrm>
            <a:off x="5405469" y="1356637"/>
            <a:ext cx="3456384" cy="1008112"/>
          </a:xfrm>
          <a:prstGeom prst="roundRect">
            <a:avLst/>
          </a:prstGeom>
        </p:spPr>
        <p:style>
          <a:lnRef idx="2">
            <a:schemeClr val="accent1">
              <a:shade val="50000"/>
            </a:schemeClr>
          </a:lnRef>
          <a:fillRef idx="1002">
            <a:schemeClr val="lt1"/>
          </a:fillRef>
          <a:effectRef idx="0">
            <a:schemeClr val="accent1"/>
          </a:effectRef>
          <a:fontRef idx="minor">
            <a:schemeClr val="lt1"/>
          </a:fontRef>
        </p:style>
        <p:txBody>
          <a:bodyPr rtlCol="1" anchor="ctr"/>
          <a:lstStyle/>
          <a:p>
            <a:pPr algn="ctr"/>
            <a:r>
              <a:rPr lang="ar-SA" sz="2400" dirty="0" smtClean="0">
                <a:solidFill>
                  <a:schemeClr val="tx1"/>
                </a:solidFill>
              </a:rPr>
              <a:t>لابد أن يستخدم الملاحظ لغة وصفية دقيقة وصحيحة على قوائم التقدير</a:t>
            </a:r>
            <a:endParaRPr lang="ar-SA" sz="2400" dirty="0">
              <a:solidFill>
                <a:schemeClr val="tx1"/>
              </a:solidFill>
            </a:endParaRPr>
          </a:p>
        </p:txBody>
      </p:sp>
      <p:sp>
        <p:nvSpPr>
          <p:cNvPr id="5" name="مستطيل مستدير الزوايا 4"/>
          <p:cNvSpPr/>
          <p:nvPr/>
        </p:nvSpPr>
        <p:spPr>
          <a:xfrm>
            <a:off x="1403648" y="1428645"/>
            <a:ext cx="3456384" cy="864096"/>
          </a:xfrm>
          <a:prstGeom prst="roundRect">
            <a:avLst/>
          </a:prstGeom>
        </p:spPr>
        <p:style>
          <a:lnRef idx="2">
            <a:schemeClr val="accent1">
              <a:shade val="50000"/>
            </a:schemeClr>
          </a:lnRef>
          <a:fillRef idx="1003">
            <a:schemeClr val="lt2"/>
          </a:fillRef>
          <a:effectRef idx="0">
            <a:schemeClr val="accent1"/>
          </a:effectRef>
          <a:fontRef idx="minor">
            <a:schemeClr val="lt1"/>
          </a:fontRef>
        </p:style>
        <p:txBody>
          <a:bodyPr rtlCol="1" anchor="ctr"/>
          <a:lstStyle/>
          <a:p>
            <a:pPr algn="ctr"/>
            <a:r>
              <a:rPr lang="ar-SA" sz="2400" dirty="0" smtClean="0">
                <a:solidFill>
                  <a:schemeClr val="tx1"/>
                </a:solidFill>
              </a:rPr>
              <a:t>التقدير في اللغة يعني التقييم</a:t>
            </a:r>
            <a:endParaRPr lang="ar-SA" sz="2400" dirty="0">
              <a:solidFill>
                <a:schemeClr val="tx1"/>
              </a:solidFill>
            </a:endParaRPr>
          </a:p>
        </p:txBody>
      </p:sp>
      <p:sp>
        <p:nvSpPr>
          <p:cNvPr id="6" name="مستطيل مستدير الزوايا 5"/>
          <p:cNvSpPr/>
          <p:nvPr/>
        </p:nvSpPr>
        <p:spPr>
          <a:xfrm>
            <a:off x="5407294" y="2985050"/>
            <a:ext cx="3456384" cy="1029569"/>
          </a:xfrm>
          <a:prstGeom prst="roundRect">
            <a:avLst/>
          </a:prstGeom>
        </p:spPr>
        <p:style>
          <a:lnRef idx="2">
            <a:schemeClr val="accent1">
              <a:shade val="50000"/>
            </a:schemeClr>
          </a:lnRef>
          <a:fillRef idx="1002">
            <a:schemeClr val="lt1"/>
          </a:fillRef>
          <a:effectRef idx="0">
            <a:schemeClr val="accent1"/>
          </a:effectRef>
          <a:fontRef idx="minor">
            <a:schemeClr val="lt1"/>
          </a:fontRef>
        </p:style>
        <p:txBody>
          <a:bodyPr rtlCol="1" anchor="ctr"/>
          <a:lstStyle/>
          <a:p>
            <a:pPr algn="ctr"/>
            <a:r>
              <a:rPr lang="ar-SA" sz="2400" dirty="0" smtClean="0">
                <a:solidFill>
                  <a:schemeClr val="tx1"/>
                </a:solidFill>
              </a:rPr>
              <a:t>من الناحية العملية هو تحديد صفة بطريقة الحدس أو الظن أو الانطباع</a:t>
            </a:r>
            <a:endParaRPr lang="ar-SA" sz="2400" dirty="0">
              <a:solidFill>
                <a:schemeClr val="tx1"/>
              </a:solidFill>
            </a:endParaRPr>
          </a:p>
        </p:txBody>
      </p:sp>
      <p:sp>
        <p:nvSpPr>
          <p:cNvPr id="7" name="مستطيل مستدير الزوايا 6"/>
          <p:cNvSpPr/>
          <p:nvPr/>
        </p:nvSpPr>
        <p:spPr>
          <a:xfrm>
            <a:off x="1625171" y="3190119"/>
            <a:ext cx="3456384" cy="864096"/>
          </a:xfrm>
          <a:prstGeom prst="roundRect">
            <a:avLst/>
          </a:prstGeom>
        </p:spPr>
        <p:style>
          <a:lnRef idx="2">
            <a:schemeClr val="accent1">
              <a:shade val="50000"/>
            </a:schemeClr>
          </a:lnRef>
          <a:fillRef idx="1003">
            <a:schemeClr val="lt2"/>
          </a:fillRef>
          <a:effectRef idx="0">
            <a:schemeClr val="accent1"/>
          </a:effectRef>
          <a:fontRef idx="minor">
            <a:schemeClr val="lt1"/>
          </a:fontRef>
        </p:style>
        <p:txBody>
          <a:bodyPr rtlCol="1" anchor="ctr"/>
          <a:lstStyle/>
          <a:p>
            <a:pPr algn="ctr"/>
            <a:r>
              <a:rPr lang="ar-SA" sz="2400" dirty="0" smtClean="0">
                <a:solidFill>
                  <a:schemeClr val="tx1"/>
                </a:solidFill>
              </a:rPr>
              <a:t>التقدير أقل دقة وموضوعية من التقييم</a:t>
            </a:r>
            <a:endParaRPr lang="ar-SA" sz="2400" dirty="0">
              <a:solidFill>
                <a:schemeClr val="tx1"/>
              </a:solidFill>
            </a:endParaRPr>
          </a:p>
        </p:txBody>
      </p:sp>
      <p:sp>
        <p:nvSpPr>
          <p:cNvPr id="8" name="مستطيل مستدير الزوايا 7"/>
          <p:cNvSpPr/>
          <p:nvPr/>
        </p:nvSpPr>
        <p:spPr>
          <a:xfrm>
            <a:off x="5407294" y="5277351"/>
            <a:ext cx="3456384" cy="864096"/>
          </a:xfrm>
          <a:prstGeom prst="roundRect">
            <a:avLst/>
          </a:prstGeom>
        </p:spPr>
        <p:style>
          <a:lnRef idx="2">
            <a:schemeClr val="accent1">
              <a:shade val="50000"/>
            </a:schemeClr>
          </a:lnRef>
          <a:fillRef idx="1002">
            <a:schemeClr val="lt1"/>
          </a:fillRef>
          <a:effectRef idx="0">
            <a:schemeClr val="accent1"/>
          </a:effectRef>
          <a:fontRef idx="minor">
            <a:schemeClr val="lt1"/>
          </a:fontRef>
        </p:style>
        <p:txBody>
          <a:bodyPr rtlCol="1" anchor="ctr"/>
          <a:lstStyle/>
          <a:p>
            <a:pPr algn="ctr"/>
            <a:r>
              <a:rPr lang="ar-SA" sz="2400" dirty="0">
                <a:solidFill>
                  <a:schemeClr val="tx1"/>
                </a:solidFill>
              </a:rPr>
              <a:t>أدوات التقدير أقدم من أدوات القياس</a:t>
            </a:r>
          </a:p>
        </p:txBody>
      </p:sp>
      <p:sp>
        <p:nvSpPr>
          <p:cNvPr id="9" name="مستطيل مستدير الزوايا 8"/>
          <p:cNvSpPr/>
          <p:nvPr/>
        </p:nvSpPr>
        <p:spPr>
          <a:xfrm>
            <a:off x="1625171" y="4952910"/>
            <a:ext cx="3456384" cy="1512979"/>
          </a:xfrm>
          <a:prstGeom prst="roundRect">
            <a:avLst/>
          </a:prstGeom>
        </p:spPr>
        <p:style>
          <a:lnRef idx="2">
            <a:schemeClr val="accent1">
              <a:shade val="50000"/>
            </a:schemeClr>
          </a:lnRef>
          <a:fillRef idx="1003">
            <a:schemeClr val="lt2"/>
          </a:fillRef>
          <a:effectRef idx="0">
            <a:schemeClr val="accent1"/>
          </a:effectRef>
          <a:fontRef idx="minor">
            <a:schemeClr val="lt1"/>
          </a:fontRef>
        </p:style>
        <p:txBody>
          <a:bodyPr rtlCol="1" anchor="ctr"/>
          <a:lstStyle/>
          <a:p>
            <a:pPr algn="ctr"/>
            <a:r>
              <a:rPr lang="ar-SA" sz="2400" dirty="0" smtClean="0">
                <a:solidFill>
                  <a:schemeClr val="tx1"/>
                </a:solidFill>
              </a:rPr>
              <a:t>تستخدم أدوات التقدير في مجال تكيف الطفل في رياض الاطفال </a:t>
            </a:r>
            <a:r>
              <a:rPr lang="ar-SA" sz="2400" dirty="0" err="1" smtClean="0">
                <a:solidFill>
                  <a:schemeClr val="tx1"/>
                </a:solidFill>
              </a:rPr>
              <a:t>لاننا</a:t>
            </a:r>
            <a:r>
              <a:rPr lang="ar-SA" sz="2400" dirty="0" smtClean="0">
                <a:solidFill>
                  <a:schemeClr val="tx1"/>
                </a:solidFill>
              </a:rPr>
              <a:t> </a:t>
            </a:r>
            <a:r>
              <a:rPr lang="ar-SA" sz="2400" dirty="0" err="1" smtClean="0">
                <a:solidFill>
                  <a:schemeClr val="tx1"/>
                </a:solidFill>
              </a:rPr>
              <a:t>لانستطيع</a:t>
            </a:r>
            <a:r>
              <a:rPr lang="ar-SA" sz="2400" dirty="0" smtClean="0">
                <a:solidFill>
                  <a:schemeClr val="tx1"/>
                </a:solidFill>
              </a:rPr>
              <a:t>  أن نخضعهم لاختبارات كتابية</a:t>
            </a:r>
            <a:endParaRPr lang="ar-SA" sz="2400" dirty="0">
              <a:solidFill>
                <a:schemeClr val="tx1"/>
              </a:solidFill>
            </a:endParaRPr>
          </a:p>
        </p:txBody>
      </p:sp>
    </p:spTree>
    <p:extLst>
      <p:ext uri="{BB962C8B-B14F-4D97-AF65-F5344CB8AC3E}">
        <p14:creationId xmlns:p14="http://schemas.microsoft.com/office/powerpoint/2010/main" val="2176684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ipe(down)">
                                      <p:cBhvr>
                                        <p:cTn id="14" dur="5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21" presetClass="entr" presetSubtype="1"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wheel(1)">
                                      <p:cBhvr>
                                        <p:cTn id="19" dur="20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14" presetClass="entr" presetSubtype="10"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randombar(horizontal)">
                                      <p:cBhvr>
                                        <p:cTn id="24" dur="500"/>
                                        <p:tgtEl>
                                          <p:spTgt spid="6"/>
                                        </p:tgtEl>
                                      </p:cBhvr>
                                    </p:animEffec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circle(in)">
                                      <p:cBhvr>
                                        <p:cTn id="29" dur="2000"/>
                                        <p:tgtEl>
                                          <p:spTgt spid="7"/>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fade">
                                      <p:cBhvr>
                                        <p:cTn id="34" dur="500"/>
                                        <p:tgtEl>
                                          <p:spTgt spid="8"/>
                                        </p:tgtEl>
                                      </p:cBhvr>
                                    </p:animEffect>
                                  </p:childTnLst>
                                </p:cTn>
                              </p:par>
                            </p:childTnLst>
                          </p:cTn>
                        </p:par>
                      </p:childTnLst>
                    </p:cTn>
                  </p:par>
                  <p:par>
                    <p:cTn id="35" fill="hold">
                      <p:stCondLst>
                        <p:cond delay="indefinite"/>
                      </p:stCondLst>
                      <p:childTnLst>
                        <p:par>
                          <p:cTn id="36" fill="hold">
                            <p:stCondLst>
                              <p:cond delay="0"/>
                            </p:stCondLst>
                            <p:childTnLst>
                              <p:par>
                                <p:cTn id="37" presetID="6" presetClass="entr" presetSubtype="16" fill="hold" grpId="0" nodeType="clickEffect">
                                  <p:stCondLst>
                                    <p:cond delay="0"/>
                                  </p:stCondLst>
                                  <p:childTnLst>
                                    <p:set>
                                      <p:cBhvr>
                                        <p:cTn id="38" dur="1" fill="hold">
                                          <p:stCondLst>
                                            <p:cond delay="0"/>
                                          </p:stCondLst>
                                        </p:cTn>
                                        <p:tgtEl>
                                          <p:spTgt spid="9"/>
                                        </p:tgtEl>
                                        <p:attrNameLst>
                                          <p:attrName>style.visibility</p:attrName>
                                        </p:attrNameLst>
                                      </p:cBhvr>
                                      <p:to>
                                        <p:strVal val="visible"/>
                                      </p:to>
                                    </p:set>
                                    <p:animEffect transition="in" filter="circle(in)">
                                      <p:cBhvr>
                                        <p:cTn id="39"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518862" y="685914"/>
            <a:ext cx="7344816" cy="461665"/>
          </a:xfrm>
          <a:prstGeom prst="rect">
            <a:avLst/>
          </a:prstGeom>
          <a:noFill/>
        </p:spPr>
        <p:txBody>
          <a:bodyPr wrap="square" rtlCol="1">
            <a:spAutoFit/>
          </a:bodyPr>
          <a:lstStyle/>
          <a:p>
            <a:pPr algn="ctr"/>
            <a:r>
              <a:rPr lang="ar-SA" sz="2400" b="1" u="sng" dirty="0" smtClean="0">
                <a:solidFill>
                  <a:schemeClr val="tx2">
                    <a:lumMod val="60000"/>
                    <a:lumOff val="40000"/>
                  </a:schemeClr>
                </a:solidFill>
              </a:rPr>
              <a:t>أدوات الملاحظة</a:t>
            </a:r>
            <a:endParaRPr lang="ar-SA" sz="2400" b="1" u="sng" dirty="0">
              <a:solidFill>
                <a:schemeClr val="tx2">
                  <a:lumMod val="60000"/>
                  <a:lumOff val="40000"/>
                </a:schemeClr>
              </a:solidFill>
            </a:endParaRPr>
          </a:p>
        </p:txBody>
      </p:sp>
      <p:graphicFrame>
        <p:nvGraphicFramePr>
          <p:cNvPr id="3" name="رسم تخطيطي 2"/>
          <p:cNvGraphicFramePr/>
          <p:nvPr>
            <p:extLst>
              <p:ext uri="{D42A27DB-BD31-4B8C-83A1-F6EECF244321}">
                <p14:modId xmlns:p14="http://schemas.microsoft.com/office/powerpoint/2010/main" val="3380728351"/>
              </p:ext>
            </p:extLst>
          </p:nvPr>
        </p:nvGraphicFramePr>
        <p:xfrm>
          <a:off x="1979712" y="1556792"/>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31054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heel(1)">
                                      <p:cBhvr>
                                        <p:cTn id="14"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2447764" y="260648"/>
            <a:ext cx="5400600" cy="792088"/>
          </a:xfrm>
          <a:prstGeom prst="roundRect">
            <a:avLst/>
          </a:prstGeom>
        </p:spPr>
        <p:style>
          <a:lnRef idx="1">
            <a:schemeClr val="dk1"/>
          </a:lnRef>
          <a:fillRef idx="1002">
            <a:schemeClr val="lt2"/>
          </a:fillRef>
          <a:effectRef idx="1">
            <a:schemeClr val="dk1"/>
          </a:effectRef>
          <a:fontRef idx="minor">
            <a:schemeClr val="dk1"/>
          </a:fontRef>
        </p:style>
        <p:txBody>
          <a:bodyPr rtlCol="1" anchor="ctr"/>
          <a:lstStyle/>
          <a:p>
            <a:pPr algn="ctr"/>
            <a:r>
              <a:rPr lang="ar-SA" sz="2400" b="1" dirty="0" smtClean="0">
                <a:solidFill>
                  <a:schemeClr val="tx1"/>
                </a:solidFill>
              </a:rPr>
              <a:t>عيوب مقاييس التقدير</a:t>
            </a:r>
            <a:endParaRPr lang="ar-SA" sz="2400" b="1" dirty="0">
              <a:solidFill>
                <a:schemeClr val="tx1"/>
              </a:solidFill>
            </a:endParaRPr>
          </a:p>
        </p:txBody>
      </p:sp>
      <p:sp>
        <p:nvSpPr>
          <p:cNvPr id="3" name="مستطيل مستدير الزوايا 2"/>
          <p:cNvSpPr/>
          <p:nvPr/>
        </p:nvSpPr>
        <p:spPr>
          <a:xfrm>
            <a:off x="1443810" y="1268760"/>
            <a:ext cx="7344816" cy="5040560"/>
          </a:xfrm>
          <a:prstGeom prst="roundRect">
            <a:avLst/>
          </a:prstGeom>
        </p:spPr>
        <p:style>
          <a:lnRef idx="2">
            <a:schemeClr val="accent5"/>
          </a:lnRef>
          <a:fillRef idx="1">
            <a:schemeClr val="lt1"/>
          </a:fillRef>
          <a:effectRef idx="0">
            <a:schemeClr val="accent5"/>
          </a:effectRef>
          <a:fontRef idx="minor">
            <a:schemeClr val="dk1"/>
          </a:fontRef>
        </p:style>
        <p:txBody>
          <a:bodyPr rtlCol="1" anchor="ctr"/>
          <a:lstStyle/>
          <a:p>
            <a:pPr marL="457200" indent="-457200" algn="just">
              <a:buFont typeface="+mj-lt"/>
              <a:buAutoNum type="arabicPeriod"/>
            </a:pPr>
            <a:r>
              <a:rPr lang="ar-SA" sz="2400" dirty="0" smtClean="0">
                <a:solidFill>
                  <a:schemeClr val="tx1"/>
                </a:solidFill>
              </a:rPr>
              <a:t>غموض التقديرات نفسها .</a:t>
            </a:r>
          </a:p>
          <a:p>
            <a:pPr marL="457200" indent="-457200" algn="just">
              <a:buFont typeface="+mj-lt"/>
              <a:buAutoNum type="arabicPeriod"/>
            </a:pPr>
            <a:r>
              <a:rPr lang="ar-SA" sz="2400" dirty="0" smtClean="0">
                <a:solidFill>
                  <a:schemeClr val="tx1"/>
                </a:solidFill>
              </a:rPr>
              <a:t>غموض معاني السمات أو الخصائص التي تقدر .</a:t>
            </a:r>
          </a:p>
          <a:p>
            <a:pPr marL="457200" indent="-457200" algn="just">
              <a:buFont typeface="+mj-lt"/>
              <a:buAutoNum type="arabicPeriod"/>
            </a:pPr>
            <a:r>
              <a:rPr lang="ar-SA" sz="2400" dirty="0" smtClean="0">
                <a:solidFill>
                  <a:schemeClr val="tx1"/>
                </a:solidFill>
              </a:rPr>
              <a:t>اختلاف تقديرات المقدرين .</a:t>
            </a:r>
          </a:p>
          <a:p>
            <a:pPr marL="457200" indent="-457200" algn="just">
              <a:buFont typeface="+mj-lt"/>
              <a:buAutoNum type="arabicPeriod"/>
            </a:pPr>
            <a:r>
              <a:rPr lang="ar-SA" sz="2400" dirty="0" smtClean="0">
                <a:solidFill>
                  <a:schemeClr val="tx1"/>
                </a:solidFill>
              </a:rPr>
              <a:t>أثر الهالة .</a:t>
            </a:r>
          </a:p>
          <a:p>
            <a:pPr marL="457200" indent="-457200" algn="just">
              <a:buFont typeface="+mj-lt"/>
              <a:buAutoNum type="arabicPeriod"/>
            </a:pPr>
            <a:r>
              <a:rPr lang="ar-SA" sz="2400" dirty="0" smtClean="0">
                <a:solidFill>
                  <a:schemeClr val="tx1"/>
                </a:solidFill>
              </a:rPr>
              <a:t>خطأ التساهل .</a:t>
            </a:r>
          </a:p>
          <a:p>
            <a:pPr marL="457200" indent="-457200" algn="just">
              <a:buFont typeface="+mj-lt"/>
              <a:buAutoNum type="arabicPeriod"/>
            </a:pPr>
            <a:r>
              <a:rPr lang="ar-SA" sz="2400" dirty="0" smtClean="0">
                <a:solidFill>
                  <a:schemeClr val="tx1"/>
                </a:solidFill>
              </a:rPr>
              <a:t>خطأ النزعة المركزية أو التقديرات الوسطى .</a:t>
            </a:r>
          </a:p>
          <a:p>
            <a:pPr marL="457200" indent="-457200" algn="just">
              <a:buFont typeface="+mj-lt"/>
              <a:buAutoNum type="arabicPeriod"/>
            </a:pPr>
            <a:r>
              <a:rPr lang="ar-SA" sz="2400" dirty="0" smtClean="0">
                <a:solidFill>
                  <a:schemeClr val="tx1"/>
                </a:solidFill>
              </a:rPr>
              <a:t>خطأ في التقارب او المجاورة .</a:t>
            </a:r>
          </a:p>
          <a:p>
            <a:pPr marL="457200" indent="-457200" algn="just">
              <a:buFont typeface="+mj-lt"/>
              <a:buAutoNum type="arabicPeriod"/>
            </a:pPr>
            <a:r>
              <a:rPr lang="ar-SA" sz="2400" dirty="0" smtClean="0">
                <a:solidFill>
                  <a:schemeClr val="tx1"/>
                </a:solidFill>
              </a:rPr>
              <a:t>قد تميل المعلمة إلى تقدير الأطفال على أنهم نسخة مضادة منها.</a:t>
            </a:r>
          </a:p>
          <a:p>
            <a:pPr marL="457200" indent="-457200" algn="just">
              <a:buFont typeface="+mj-lt"/>
              <a:buAutoNum type="arabicPeriod"/>
            </a:pPr>
            <a:r>
              <a:rPr lang="ar-SA" sz="2400" dirty="0" smtClean="0">
                <a:solidFill>
                  <a:schemeClr val="tx1"/>
                </a:solidFill>
              </a:rPr>
              <a:t>الخطأ المنطقي .</a:t>
            </a:r>
          </a:p>
        </p:txBody>
      </p:sp>
    </p:spTree>
    <p:extLst>
      <p:ext uri="{BB962C8B-B14F-4D97-AF65-F5344CB8AC3E}">
        <p14:creationId xmlns:p14="http://schemas.microsoft.com/office/powerpoint/2010/main" val="3094766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2447764" y="260648"/>
            <a:ext cx="5400600" cy="792088"/>
          </a:xfrm>
          <a:prstGeom prst="roundRect">
            <a:avLst/>
          </a:prstGeom>
        </p:spPr>
        <p:style>
          <a:lnRef idx="1">
            <a:schemeClr val="dk1"/>
          </a:lnRef>
          <a:fillRef idx="1002">
            <a:schemeClr val="lt2"/>
          </a:fillRef>
          <a:effectRef idx="1">
            <a:schemeClr val="dk1"/>
          </a:effectRef>
          <a:fontRef idx="minor">
            <a:schemeClr val="dk1"/>
          </a:fontRef>
        </p:style>
        <p:txBody>
          <a:bodyPr rtlCol="1" anchor="ctr"/>
          <a:lstStyle/>
          <a:p>
            <a:pPr algn="ctr"/>
            <a:r>
              <a:rPr lang="ar-SA" sz="2400" b="1" dirty="0" smtClean="0">
                <a:solidFill>
                  <a:schemeClr val="tx1"/>
                </a:solidFill>
              </a:rPr>
              <a:t>تحسين أساليب التقدير</a:t>
            </a:r>
            <a:endParaRPr lang="ar-SA" sz="2400" b="1" dirty="0">
              <a:solidFill>
                <a:schemeClr val="tx1"/>
              </a:solidFill>
            </a:endParaRPr>
          </a:p>
        </p:txBody>
      </p:sp>
      <p:sp>
        <p:nvSpPr>
          <p:cNvPr id="3" name="مستطيل مستدير الزوايا 2"/>
          <p:cNvSpPr/>
          <p:nvPr/>
        </p:nvSpPr>
        <p:spPr>
          <a:xfrm>
            <a:off x="1443810" y="1268760"/>
            <a:ext cx="7344816" cy="5040560"/>
          </a:xfrm>
          <a:prstGeom prst="roundRect">
            <a:avLst/>
          </a:prstGeom>
        </p:spPr>
        <p:style>
          <a:lnRef idx="2">
            <a:schemeClr val="accent5"/>
          </a:lnRef>
          <a:fillRef idx="1">
            <a:schemeClr val="lt1"/>
          </a:fillRef>
          <a:effectRef idx="0">
            <a:schemeClr val="accent5"/>
          </a:effectRef>
          <a:fontRef idx="minor">
            <a:schemeClr val="dk1"/>
          </a:fontRef>
        </p:style>
        <p:txBody>
          <a:bodyPr rtlCol="1" anchor="ctr"/>
          <a:lstStyle/>
          <a:p>
            <a:pPr marL="457200" indent="-457200" algn="just">
              <a:buFont typeface="+mj-lt"/>
              <a:buAutoNum type="arabicPeriod"/>
            </a:pPr>
            <a:r>
              <a:rPr lang="ar-SA" sz="2400" dirty="0" smtClean="0">
                <a:solidFill>
                  <a:schemeClr val="tx1"/>
                </a:solidFill>
              </a:rPr>
              <a:t>اختيار المقدرين الذين يكونون على احتكاك مباشر مع الاشخاص الذين يجري تقديرهم .</a:t>
            </a:r>
          </a:p>
          <a:p>
            <a:pPr marL="457200" indent="-457200" algn="just">
              <a:buFont typeface="+mj-lt"/>
              <a:buAutoNum type="arabicPeriod"/>
            </a:pPr>
            <a:r>
              <a:rPr lang="ar-SA" sz="2400" dirty="0" smtClean="0">
                <a:solidFill>
                  <a:schemeClr val="tx1"/>
                </a:solidFill>
              </a:rPr>
              <a:t>تزويد المقدرين بالإرشادات اللازمة وبفرص التدريب .</a:t>
            </a:r>
          </a:p>
          <a:p>
            <a:pPr marL="457200" indent="-457200" algn="just">
              <a:buFont typeface="+mj-lt"/>
              <a:buAutoNum type="arabicPeriod"/>
            </a:pPr>
            <a:r>
              <a:rPr lang="ar-SA" sz="2400" dirty="0" smtClean="0">
                <a:solidFill>
                  <a:schemeClr val="tx1"/>
                </a:solidFill>
              </a:rPr>
              <a:t>عند تعدد المقدرين تضاف التقديرات مع بعضها البعض حتى نحصل على تقديرات اكثر ثباتاً .</a:t>
            </a:r>
          </a:p>
          <a:p>
            <a:pPr marL="457200" indent="-457200" algn="just">
              <a:buFont typeface="+mj-lt"/>
              <a:buAutoNum type="arabicPeriod"/>
            </a:pPr>
            <a:endParaRPr lang="ar-SA" sz="2400" dirty="0" smtClean="0">
              <a:solidFill>
                <a:schemeClr val="tx1"/>
              </a:solidFill>
            </a:endParaRPr>
          </a:p>
        </p:txBody>
      </p:sp>
    </p:spTree>
    <p:extLst>
      <p:ext uri="{BB962C8B-B14F-4D97-AF65-F5344CB8AC3E}">
        <p14:creationId xmlns:p14="http://schemas.microsoft.com/office/powerpoint/2010/main" val="3094766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رسم تخطيطي 1"/>
          <p:cNvGraphicFramePr/>
          <p:nvPr>
            <p:extLst>
              <p:ext uri="{D42A27DB-BD31-4B8C-83A1-F6EECF244321}">
                <p14:modId xmlns:p14="http://schemas.microsoft.com/office/powerpoint/2010/main" val="3416641523"/>
              </p:ext>
            </p:extLst>
          </p:nvPr>
        </p:nvGraphicFramePr>
        <p:xfrm>
          <a:off x="1907704" y="1556792"/>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مربع نص 2"/>
          <p:cNvSpPr txBox="1"/>
          <p:nvPr/>
        </p:nvSpPr>
        <p:spPr>
          <a:xfrm>
            <a:off x="1518862" y="685914"/>
            <a:ext cx="7344816" cy="461665"/>
          </a:xfrm>
          <a:prstGeom prst="rect">
            <a:avLst/>
          </a:prstGeom>
          <a:noFill/>
        </p:spPr>
        <p:txBody>
          <a:bodyPr wrap="square" rtlCol="1">
            <a:spAutoFit/>
          </a:bodyPr>
          <a:lstStyle/>
          <a:p>
            <a:pPr algn="ctr"/>
            <a:r>
              <a:rPr lang="ar-SA" sz="2400" b="1" u="sng" dirty="0" smtClean="0">
                <a:solidFill>
                  <a:schemeClr val="tx2">
                    <a:lumMod val="60000"/>
                    <a:lumOff val="40000"/>
                  </a:schemeClr>
                </a:solidFill>
              </a:rPr>
              <a:t>خطوات إجراء الملاحظة</a:t>
            </a:r>
            <a:endParaRPr lang="ar-SA" sz="2400" b="1" u="sng" dirty="0">
              <a:solidFill>
                <a:schemeClr val="tx2">
                  <a:lumMod val="60000"/>
                  <a:lumOff val="40000"/>
                </a:schemeClr>
              </a:solidFill>
            </a:endParaRPr>
          </a:p>
        </p:txBody>
      </p:sp>
    </p:spTree>
    <p:extLst>
      <p:ext uri="{BB962C8B-B14F-4D97-AF65-F5344CB8AC3E}">
        <p14:creationId xmlns:p14="http://schemas.microsoft.com/office/powerpoint/2010/main" val="2331054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wipe(down)">
                                      <p:cBhvr>
                                        <p:cTn id="1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2231740" y="260648"/>
            <a:ext cx="5400600" cy="1080120"/>
          </a:xfrm>
          <a:prstGeom prst="roundRect">
            <a:avLst/>
          </a:prstGeom>
        </p:spPr>
        <p:style>
          <a:lnRef idx="1">
            <a:schemeClr val="accent2"/>
          </a:lnRef>
          <a:fillRef idx="1003">
            <a:schemeClr val="dk2"/>
          </a:fillRef>
          <a:effectRef idx="1">
            <a:schemeClr val="accent2"/>
          </a:effectRef>
          <a:fontRef idx="minor">
            <a:schemeClr val="dk1"/>
          </a:fontRef>
        </p:style>
        <p:txBody>
          <a:bodyPr rtlCol="1" anchor="ctr"/>
          <a:lstStyle/>
          <a:p>
            <a:pPr algn="ctr"/>
            <a:r>
              <a:rPr lang="ar-SA" sz="2400" b="1" dirty="0" smtClean="0">
                <a:solidFill>
                  <a:schemeClr val="tx1"/>
                </a:solidFill>
              </a:rPr>
              <a:t>شروط نجاح عملية الملاحظة</a:t>
            </a:r>
            <a:endParaRPr lang="ar-SA" sz="2400" b="1" dirty="0">
              <a:solidFill>
                <a:schemeClr val="tx1"/>
              </a:solidFill>
            </a:endParaRPr>
          </a:p>
        </p:txBody>
      </p:sp>
      <p:sp>
        <p:nvSpPr>
          <p:cNvPr id="3" name="مستطيل مستدير الزوايا 2"/>
          <p:cNvSpPr/>
          <p:nvPr/>
        </p:nvSpPr>
        <p:spPr>
          <a:xfrm>
            <a:off x="1331640" y="1628800"/>
            <a:ext cx="7344816" cy="4320480"/>
          </a:xfrm>
          <a:prstGeom prst="roundRect">
            <a:avLst/>
          </a:prstGeom>
        </p:spPr>
        <p:style>
          <a:lnRef idx="2">
            <a:schemeClr val="accent1"/>
          </a:lnRef>
          <a:fillRef idx="1003">
            <a:schemeClr val="lt2"/>
          </a:fillRef>
          <a:effectRef idx="0">
            <a:schemeClr val="accent1"/>
          </a:effectRef>
          <a:fontRef idx="minor">
            <a:schemeClr val="dk1"/>
          </a:fontRef>
        </p:style>
        <p:txBody>
          <a:bodyPr rtlCol="1" anchor="ctr"/>
          <a:lstStyle/>
          <a:p>
            <a:pPr marL="457200" indent="-457200" algn="just">
              <a:buFont typeface="+mj-lt"/>
              <a:buAutoNum type="arabicPeriod"/>
            </a:pPr>
            <a:r>
              <a:rPr lang="ar-SA" sz="2400" dirty="0" smtClean="0">
                <a:solidFill>
                  <a:schemeClr val="tx1"/>
                </a:solidFill>
              </a:rPr>
              <a:t>تحديد الاهداف الرئيسية المراد تحقيقها .</a:t>
            </a:r>
          </a:p>
          <a:p>
            <a:pPr marL="457200" indent="-457200" algn="just">
              <a:buFont typeface="+mj-lt"/>
              <a:buAutoNum type="arabicPeriod"/>
            </a:pPr>
            <a:r>
              <a:rPr lang="ar-SA" sz="2400" dirty="0" smtClean="0">
                <a:solidFill>
                  <a:schemeClr val="tx1"/>
                </a:solidFill>
              </a:rPr>
              <a:t>تحديد الجوانب السلوكية موضع الملاحظة.</a:t>
            </a:r>
          </a:p>
          <a:p>
            <a:pPr marL="457200" indent="-457200" algn="just">
              <a:buFont typeface="+mj-lt"/>
              <a:buAutoNum type="arabicPeriod"/>
            </a:pPr>
            <a:r>
              <a:rPr lang="ar-SA" sz="2400" dirty="0" smtClean="0">
                <a:solidFill>
                  <a:schemeClr val="tx1"/>
                </a:solidFill>
              </a:rPr>
              <a:t>تحديد الطريقة الملائمة لجوانب السلوك.</a:t>
            </a:r>
          </a:p>
          <a:p>
            <a:pPr marL="457200" indent="-457200" algn="just">
              <a:buFont typeface="+mj-lt"/>
              <a:buAutoNum type="arabicPeriod"/>
            </a:pPr>
            <a:r>
              <a:rPr lang="ar-SA" sz="2400" dirty="0" smtClean="0">
                <a:solidFill>
                  <a:schemeClr val="tx1"/>
                </a:solidFill>
              </a:rPr>
              <a:t>تحديد المكان والزمان .</a:t>
            </a:r>
          </a:p>
          <a:p>
            <a:pPr marL="457200" indent="-457200" algn="just">
              <a:buFont typeface="+mj-lt"/>
              <a:buAutoNum type="arabicPeriod"/>
            </a:pPr>
            <a:r>
              <a:rPr lang="ar-SA" sz="2400" dirty="0" smtClean="0">
                <a:solidFill>
                  <a:schemeClr val="tx1"/>
                </a:solidFill>
              </a:rPr>
              <a:t>الاستعانة بأكثر من أخصائي عند الملاحظة.</a:t>
            </a:r>
          </a:p>
          <a:p>
            <a:pPr marL="457200" indent="-457200" algn="just">
              <a:buFont typeface="+mj-lt"/>
              <a:buAutoNum type="arabicPeriod"/>
            </a:pPr>
            <a:r>
              <a:rPr lang="ar-SA" sz="2400" dirty="0" smtClean="0">
                <a:solidFill>
                  <a:schemeClr val="tx1"/>
                </a:solidFill>
              </a:rPr>
              <a:t>التحرر من الاهواء الشخصية والعوامل الذاتية.</a:t>
            </a:r>
          </a:p>
          <a:p>
            <a:pPr marL="457200" indent="-457200" algn="just">
              <a:buFont typeface="+mj-lt"/>
              <a:buAutoNum type="arabicPeriod"/>
            </a:pPr>
            <a:r>
              <a:rPr lang="ar-SA" sz="2400" dirty="0" smtClean="0">
                <a:solidFill>
                  <a:schemeClr val="tx1"/>
                </a:solidFill>
              </a:rPr>
              <a:t>تتم عملية الملاحظة دون شعور الطالب .</a:t>
            </a:r>
          </a:p>
          <a:p>
            <a:pPr marL="457200" indent="-457200" algn="just">
              <a:buFont typeface="+mj-lt"/>
              <a:buAutoNum type="arabicPeriod"/>
            </a:pPr>
            <a:r>
              <a:rPr lang="ar-SA" sz="2400" dirty="0" smtClean="0">
                <a:solidFill>
                  <a:schemeClr val="tx1"/>
                </a:solidFill>
              </a:rPr>
              <a:t>تسجيل الملاحظات </a:t>
            </a:r>
            <a:r>
              <a:rPr lang="ar-SA" sz="2400" smtClean="0">
                <a:solidFill>
                  <a:schemeClr val="tx1"/>
                </a:solidFill>
              </a:rPr>
              <a:t>بشكل فوري .</a:t>
            </a:r>
          </a:p>
        </p:txBody>
      </p:sp>
    </p:spTree>
    <p:extLst>
      <p:ext uri="{BB962C8B-B14F-4D97-AF65-F5344CB8AC3E}">
        <p14:creationId xmlns:p14="http://schemas.microsoft.com/office/powerpoint/2010/main" val="2094129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1394070" y="2532878"/>
            <a:ext cx="7344816" cy="1077218"/>
          </a:xfrm>
          <a:prstGeom prst="rect">
            <a:avLst/>
          </a:prstGeom>
          <a:noFill/>
        </p:spPr>
        <p:txBody>
          <a:bodyPr wrap="square" rtlCol="1">
            <a:spAutoFit/>
          </a:bodyPr>
          <a:lstStyle/>
          <a:p>
            <a:pPr algn="ctr"/>
            <a:r>
              <a:rPr lang="ar-SA" sz="3200" b="1" u="sng" dirty="0" smtClean="0">
                <a:solidFill>
                  <a:schemeClr val="bg2">
                    <a:lumMod val="75000"/>
                  </a:schemeClr>
                </a:solidFill>
                <a:latin typeface="Traditional Arabic" pitchFamily="18" charset="-78"/>
                <a:cs typeface="Traditional Arabic" pitchFamily="18" charset="-78"/>
              </a:rPr>
              <a:t>المحاضرة الرابعة </a:t>
            </a:r>
          </a:p>
          <a:p>
            <a:pPr algn="ctr"/>
            <a:r>
              <a:rPr lang="ar-SA" sz="3200" dirty="0" smtClean="0">
                <a:latin typeface="Traditional Arabic" pitchFamily="18" charset="-78"/>
                <a:cs typeface="Traditional Arabic" pitchFamily="18" charset="-78"/>
              </a:rPr>
              <a:t>وسائل وأدوات التقييم والتشخيص في التربية الخاصة</a:t>
            </a:r>
            <a:endParaRPr lang="ar-SA" sz="3200" dirty="0">
              <a:latin typeface="Traditional Arabic" pitchFamily="18" charset="-78"/>
              <a:cs typeface="Traditional Arabic" pitchFamily="18" charset="-78"/>
            </a:endParaRPr>
          </a:p>
        </p:txBody>
      </p:sp>
    </p:spTree>
    <p:extLst>
      <p:ext uri="{BB962C8B-B14F-4D97-AF65-F5344CB8AC3E}">
        <p14:creationId xmlns:p14="http://schemas.microsoft.com/office/powerpoint/2010/main" val="19615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1475656" y="908720"/>
            <a:ext cx="7272808" cy="4608512"/>
          </a:xfrm>
          <a:prstGeom prst="roundRect">
            <a:avLst/>
          </a:prstGeom>
        </p:spPr>
        <p:style>
          <a:lnRef idx="2">
            <a:schemeClr val="accent3"/>
          </a:lnRef>
          <a:fillRef idx="1003">
            <a:schemeClr val="lt2"/>
          </a:fillRef>
          <a:effectRef idx="0">
            <a:schemeClr val="accent3"/>
          </a:effectRef>
          <a:fontRef idx="minor">
            <a:schemeClr val="dk1"/>
          </a:fontRef>
        </p:style>
        <p:txBody>
          <a:bodyPr rtlCol="1" anchor="ctr"/>
          <a:lstStyle/>
          <a:p>
            <a:r>
              <a:rPr lang="ar-SA" sz="2400" b="1" dirty="0" smtClean="0">
                <a:solidFill>
                  <a:schemeClr val="tx2">
                    <a:lumMod val="60000"/>
                    <a:lumOff val="40000"/>
                  </a:schemeClr>
                </a:solidFill>
              </a:rPr>
              <a:t>وفي إطار التمييز بين المصطلحات فإن هناك فرق واضح بين الاختبار والتقويم على النحو التالي :</a:t>
            </a:r>
          </a:p>
          <a:p>
            <a:endParaRPr lang="ar-SA" sz="2400" b="1" dirty="0" smtClean="0">
              <a:solidFill>
                <a:schemeClr val="tx2">
                  <a:lumMod val="60000"/>
                  <a:lumOff val="40000"/>
                </a:schemeClr>
              </a:solidFill>
            </a:endParaRPr>
          </a:p>
          <a:p>
            <a:pPr marL="342900" indent="-342900">
              <a:buFont typeface="Arial" pitchFamily="34" charset="0"/>
              <a:buChar char="•"/>
            </a:pPr>
            <a:r>
              <a:rPr lang="ar-SA" sz="2400" dirty="0" smtClean="0">
                <a:solidFill>
                  <a:schemeClr val="tx1"/>
                </a:solidFill>
              </a:rPr>
              <a:t>الاختبار عملية يقوم بها طرف واحد وهو المدرس. اما التقويم فهي عملية تعاونية شاملة.</a:t>
            </a:r>
          </a:p>
          <a:p>
            <a:pPr marL="342900" indent="-342900">
              <a:buFont typeface="Arial" pitchFamily="34" charset="0"/>
              <a:buChar char="•"/>
            </a:pPr>
            <a:r>
              <a:rPr lang="ar-SA" sz="2400" dirty="0" smtClean="0">
                <a:solidFill>
                  <a:schemeClr val="tx1"/>
                </a:solidFill>
              </a:rPr>
              <a:t>الاختبار عملية قياسية تقيس مدى كفاية الفرد في احد النواحي , اما التقويم فهو عملية علاجية تشخص الحالة الراهنة . </a:t>
            </a:r>
          </a:p>
          <a:p>
            <a:endParaRPr lang="ar-SA" sz="2400" dirty="0" smtClean="0">
              <a:solidFill>
                <a:schemeClr val="tx1"/>
              </a:solidFill>
            </a:endParaRPr>
          </a:p>
          <a:p>
            <a:pPr marL="342900" indent="-342900">
              <a:buFont typeface="Wingdings" pitchFamily="2" charset="2"/>
              <a:buChar char="ü"/>
            </a:pPr>
            <a:r>
              <a:rPr lang="ar-SA" sz="2400" b="1" dirty="0" smtClean="0">
                <a:solidFill>
                  <a:schemeClr val="tx2">
                    <a:lumMod val="60000"/>
                    <a:lumOff val="40000"/>
                  </a:schemeClr>
                </a:solidFill>
              </a:rPr>
              <a:t>القياس أضيق في معناه من التقويم .</a:t>
            </a:r>
          </a:p>
          <a:p>
            <a:pPr marL="342900" indent="-342900">
              <a:buFont typeface="Wingdings" pitchFamily="2" charset="2"/>
              <a:buChar char="ü"/>
            </a:pPr>
            <a:r>
              <a:rPr lang="ar-SA" sz="2400" b="1" dirty="0" smtClean="0">
                <a:solidFill>
                  <a:schemeClr val="tx2">
                    <a:lumMod val="60000"/>
                    <a:lumOff val="40000"/>
                  </a:schemeClr>
                </a:solidFill>
              </a:rPr>
              <a:t>القياس جزء من التقويم , وهو سابق له , وهو أداته .</a:t>
            </a:r>
          </a:p>
          <a:p>
            <a:pPr marL="342900" indent="-342900">
              <a:buFont typeface="Wingdings" pitchFamily="2" charset="2"/>
              <a:buChar char="ü"/>
            </a:pPr>
            <a:r>
              <a:rPr lang="ar-SA" sz="2400" b="1" dirty="0" smtClean="0">
                <a:solidFill>
                  <a:schemeClr val="tx2">
                    <a:lumMod val="60000"/>
                    <a:lumOff val="40000"/>
                  </a:schemeClr>
                </a:solidFill>
              </a:rPr>
              <a:t>الفروق بين القياس والتقويم ص 20</a:t>
            </a:r>
            <a:endParaRPr lang="ar-SA" sz="2400" b="1" dirty="0">
              <a:solidFill>
                <a:schemeClr val="tx2">
                  <a:lumMod val="60000"/>
                  <a:lumOff val="40000"/>
                </a:schemeClr>
              </a:solidFill>
            </a:endParaRPr>
          </a:p>
        </p:txBody>
      </p:sp>
    </p:spTree>
    <p:extLst>
      <p:ext uri="{BB962C8B-B14F-4D97-AF65-F5344CB8AC3E}">
        <p14:creationId xmlns:p14="http://schemas.microsoft.com/office/powerpoint/2010/main" val="2331054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1000"/>
                                        <p:tgtEl>
                                          <p:spTgt spid="2">
                                            <p:txEl>
                                              <p:pRg st="2" end="2"/>
                                            </p:txEl>
                                          </p:spTgt>
                                        </p:tgtEl>
                                      </p:cBhvr>
                                    </p:animEffect>
                                    <p:anim calcmode="lin" valueType="num">
                                      <p:cBhvr>
                                        <p:cTn id="13"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fade">
                                      <p:cBhvr>
                                        <p:cTn id="17" dur="1000"/>
                                        <p:tgtEl>
                                          <p:spTgt spid="2">
                                            <p:txEl>
                                              <p:pRg st="3" end="3"/>
                                            </p:txEl>
                                          </p:spTgt>
                                        </p:tgtEl>
                                      </p:cBhvr>
                                    </p:animEffect>
                                    <p:anim calcmode="lin" valueType="num">
                                      <p:cBhvr>
                                        <p:cTn id="18"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1" presetClass="entr" presetSubtype="1" fill="hold" nodeType="clickEffect">
                                  <p:stCondLst>
                                    <p:cond delay="0"/>
                                  </p:stCondLst>
                                  <p:childTnLst>
                                    <p:set>
                                      <p:cBhvr>
                                        <p:cTn id="23" dur="1" fill="hold">
                                          <p:stCondLst>
                                            <p:cond delay="0"/>
                                          </p:stCondLst>
                                        </p:cTn>
                                        <p:tgtEl>
                                          <p:spTgt spid="2">
                                            <p:txEl>
                                              <p:pRg st="5" end="5"/>
                                            </p:txEl>
                                          </p:spTgt>
                                        </p:tgtEl>
                                        <p:attrNameLst>
                                          <p:attrName>style.visibility</p:attrName>
                                        </p:attrNameLst>
                                      </p:cBhvr>
                                      <p:to>
                                        <p:strVal val="visible"/>
                                      </p:to>
                                    </p:set>
                                    <p:animEffect transition="in" filter="wheel(1)">
                                      <p:cBhvr>
                                        <p:cTn id="24" dur="2000"/>
                                        <p:tgtEl>
                                          <p:spTgt spid="2">
                                            <p:txEl>
                                              <p:pRg st="5" end="5"/>
                                            </p:txEl>
                                          </p:spTgt>
                                        </p:tgtEl>
                                      </p:cBhvr>
                                    </p:animEffect>
                                  </p:childTnLst>
                                </p:cTn>
                              </p:par>
                              <p:par>
                                <p:cTn id="25" presetID="21" presetClass="entr" presetSubtype="1" fill="hold" nodeType="with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Effect transition="in" filter="wheel(1)">
                                      <p:cBhvr>
                                        <p:cTn id="27" dur="2000"/>
                                        <p:tgtEl>
                                          <p:spTgt spid="2">
                                            <p:txEl>
                                              <p:pRg st="6" end="6"/>
                                            </p:txEl>
                                          </p:spTgt>
                                        </p:tgtEl>
                                      </p:cBhvr>
                                    </p:animEffect>
                                  </p:childTnLst>
                                </p:cTn>
                              </p:par>
                              <p:par>
                                <p:cTn id="28" presetID="21" presetClass="entr" presetSubtype="1" fill="hold" nodeType="withEffect">
                                  <p:stCondLst>
                                    <p:cond delay="0"/>
                                  </p:stCondLst>
                                  <p:childTnLst>
                                    <p:set>
                                      <p:cBhvr>
                                        <p:cTn id="29" dur="1" fill="hold">
                                          <p:stCondLst>
                                            <p:cond delay="0"/>
                                          </p:stCondLst>
                                        </p:cTn>
                                        <p:tgtEl>
                                          <p:spTgt spid="2">
                                            <p:txEl>
                                              <p:pRg st="7" end="7"/>
                                            </p:txEl>
                                          </p:spTgt>
                                        </p:tgtEl>
                                        <p:attrNameLst>
                                          <p:attrName>style.visibility</p:attrName>
                                        </p:attrNameLst>
                                      </p:cBhvr>
                                      <p:to>
                                        <p:strVal val="visible"/>
                                      </p:to>
                                    </p:set>
                                    <p:animEffect transition="in" filter="wheel(1)">
                                      <p:cBhvr>
                                        <p:cTn id="30" dur="20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2447764" y="260648"/>
            <a:ext cx="5400600" cy="792088"/>
          </a:xfrm>
          <a:prstGeom prst="roundRect">
            <a:avLst/>
          </a:prstGeom>
        </p:spPr>
        <p:style>
          <a:lnRef idx="1">
            <a:schemeClr val="dk1"/>
          </a:lnRef>
          <a:fillRef idx="1002">
            <a:schemeClr val="lt2"/>
          </a:fillRef>
          <a:effectRef idx="1">
            <a:schemeClr val="dk1"/>
          </a:effectRef>
          <a:fontRef idx="minor">
            <a:schemeClr val="dk1"/>
          </a:fontRef>
        </p:style>
        <p:txBody>
          <a:bodyPr rtlCol="1" anchor="ctr"/>
          <a:lstStyle/>
          <a:p>
            <a:pPr algn="ctr"/>
            <a:r>
              <a:rPr lang="ar-SA" sz="2400" b="1" dirty="0" smtClean="0">
                <a:solidFill>
                  <a:schemeClr val="tx1"/>
                </a:solidFill>
              </a:rPr>
              <a:t>المقابلة</a:t>
            </a:r>
            <a:endParaRPr lang="ar-SA" sz="2400" b="1" dirty="0">
              <a:solidFill>
                <a:schemeClr val="tx1"/>
              </a:solidFill>
            </a:endParaRPr>
          </a:p>
        </p:txBody>
      </p:sp>
      <p:sp>
        <p:nvSpPr>
          <p:cNvPr id="3" name="مستطيل مستدير الزوايا 2"/>
          <p:cNvSpPr/>
          <p:nvPr/>
        </p:nvSpPr>
        <p:spPr>
          <a:xfrm>
            <a:off x="1443810" y="1268760"/>
            <a:ext cx="7344816" cy="5040560"/>
          </a:xfrm>
          <a:prstGeom prst="roundRect">
            <a:avLst/>
          </a:prstGeom>
        </p:spPr>
        <p:style>
          <a:lnRef idx="2">
            <a:schemeClr val="accent5"/>
          </a:lnRef>
          <a:fillRef idx="1">
            <a:schemeClr val="lt1"/>
          </a:fillRef>
          <a:effectRef idx="0">
            <a:schemeClr val="accent5"/>
          </a:effectRef>
          <a:fontRef idx="minor">
            <a:schemeClr val="dk1"/>
          </a:fontRef>
        </p:style>
        <p:txBody>
          <a:bodyPr rtlCol="1" anchor="ctr"/>
          <a:lstStyle/>
          <a:p>
            <a:pPr marL="457200" indent="-457200" algn="just">
              <a:buFont typeface="+mj-lt"/>
              <a:buAutoNum type="arabicPeriod"/>
            </a:pPr>
            <a:r>
              <a:rPr lang="ar-SA" sz="2400" dirty="0" smtClean="0">
                <a:solidFill>
                  <a:schemeClr val="tx1"/>
                </a:solidFill>
              </a:rPr>
              <a:t>يستخدم أخصائي التشخيص المقابلة كوسيلة من وسائل جمع المعلومات.</a:t>
            </a:r>
          </a:p>
          <a:p>
            <a:pPr marL="457200" indent="-457200" algn="just">
              <a:buFont typeface="+mj-lt"/>
              <a:buAutoNum type="arabicPeriod"/>
            </a:pPr>
            <a:r>
              <a:rPr lang="ar-SA" sz="2400" dirty="0" smtClean="0">
                <a:solidFill>
                  <a:schemeClr val="tx1"/>
                </a:solidFill>
              </a:rPr>
              <a:t>تستخدم المقابلة حينما يريد الاخصائي أن يتحقق من </a:t>
            </a:r>
            <a:r>
              <a:rPr lang="ar-SA" sz="2400" dirty="0" err="1" smtClean="0">
                <a:solidFill>
                  <a:schemeClr val="tx1"/>
                </a:solidFill>
              </a:rPr>
              <a:t>البيانات.أو</a:t>
            </a:r>
            <a:r>
              <a:rPr lang="ar-SA" sz="2400" dirty="0" smtClean="0">
                <a:solidFill>
                  <a:schemeClr val="tx1"/>
                </a:solidFill>
              </a:rPr>
              <a:t> ليناقش مع الطالب نتائج الاختبارات والمقاييس .</a:t>
            </a:r>
          </a:p>
          <a:p>
            <a:pPr marL="457200" indent="-457200" algn="just">
              <a:buFont typeface="+mj-lt"/>
              <a:buAutoNum type="arabicPeriod"/>
            </a:pPr>
            <a:r>
              <a:rPr lang="ar-SA" sz="2400" dirty="0" smtClean="0">
                <a:solidFill>
                  <a:schemeClr val="tx1"/>
                </a:solidFill>
              </a:rPr>
              <a:t>تتميز المقابلة بأنه يمكن من خلالها الحصول على معلومات يصعب الحصول عليها من وسائل اخرى مثل التعرف على مشاعر الطالب وأفكاره وتعبيراته الغير لفظية.</a:t>
            </a:r>
          </a:p>
          <a:p>
            <a:pPr marL="457200" indent="-457200" algn="just">
              <a:buFont typeface="+mj-lt"/>
              <a:buAutoNum type="arabicPeriod"/>
            </a:pPr>
            <a:r>
              <a:rPr lang="ar-SA" sz="2400" dirty="0" smtClean="0">
                <a:solidFill>
                  <a:schemeClr val="tx1"/>
                </a:solidFill>
              </a:rPr>
              <a:t>تعتبر المقابلة فرصة للتنفيس عما بداخل الطالب من صراعات وإحباطات ومشاعر مكبوتة.</a:t>
            </a:r>
          </a:p>
          <a:p>
            <a:pPr marL="457200" indent="-457200" algn="just">
              <a:buFont typeface="+mj-lt"/>
              <a:buAutoNum type="arabicPeriod"/>
            </a:pPr>
            <a:endParaRPr lang="ar-SA" sz="2400" dirty="0" smtClean="0">
              <a:solidFill>
                <a:schemeClr val="tx1"/>
              </a:solidFill>
            </a:endParaRPr>
          </a:p>
        </p:txBody>
      </p:sp>
    </p:spTree>
    <p:extLst>
      <p:ext uri="{BB962C8B-B14F-4D97-AF65-F5344CB8AC3E}">
        <p14:creationId xmlns:p14="http://schemas.microsoft.com/office/powerpoint/2010/main" val="2223658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763688" y="332656"/>
            <a:ext cx="6408712" cy="1200329"/>
          </a:xfrm>
          <a:prstGeom prst="rect">
            <a:avLst/>
          </a:prstGeom>
          <a:noFill/>
        </p:spPr>
        <p:txBody>
          <a:bodyPr wrap="square" rtlCol="1">
            <a:spAutoFit/>
          </a:bodyPr>
          <a:lstStyle/>
          <a:p>
            <a:pPr algn="ctr"/>
            <a:r>
              <a:rPr lang="ar-SA" sz="2400" b="1" u="sng" dirty="0" smtClean="0">
                <a:solidFill>
                  <a:srgbClr val="C00000"/>
                </a:solidFill>
              </a:rPr>
              <a:t>أنواع المقابلة</a:t>
            </a:r>
          </a:p>
          <a:p>
            <a:pPr algn="ctr"/>
            <a:endParaRPr lang="ar-SA" sz="2400" b="1" u="sng" dirty="0" smtClean="0">
              <a:solidFill>
                <a:srgbClr val="C00000"/>
              </a:solidFill>
            </a:endParaRPr>
          </a:p>
          <a:p>
            <a:pPr algn="ctr"/>
            <a:r>
              <a:rPr lang="ar-SA" sz="2400" b="1" u="sng" dirty="0" smtClean="0">
                <a:solidFill>
                  <a:srgbClr val="C00000"/>
                </a:solidFill>
              </a:rPr>
              <a:t>أولاً :حسب عدد المشتركين في المقابلة</a:t>
            </a:r>
            <a:endParaRPr lang="ar-SA" sz="2400" b="1" u="sng" dirty="0">
              <a:solidFill>
                <a:srgbClr val="C00000"/>
              </a:solidFill>
            </a:endParaRPr>
          </a:p>
        </p:txBody>
      </p:sp>
      <p:graphicFrame>
        <p:nvGraphicFramePr>
          <p:cNvPr id="3" name="رسم تخطيطي 2"/>
          <p:cNvGraphicFramePr/>
          <p:nvPr>
            <p:extLst>
              <p:ext uri="{D42A27DB-BD31-4B8C-83A1-F6EECF244321}">
                <p14:modId xmlns:p14="http://schemas.microsoft.com/office/powerpoint/2010/main" val="542804617"/>
              </p:ext>
            </p:extLst>
          </p:nvPr>
        </p:nvGraphicFramePr>
        <p:xfrm>
          <a:off x="2051720" y="16288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52108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circle(in)">
                                      <p:cBhvr>
                                        <p:cTn id="14"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3" grpId="0">
        <p:bldAsOne/>
      </p:bldGraphic>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763688" y="332656"/>
            <a:ext cx="6408712" cy="830997"/>
          </a:xfrm>
          <a:prstGeom prst="rect">
            <a:avLst/>
          </a:prstGeom>
          <a:noFill/>
        </p:spPr>
        <p:txBody>
          <a:bodyPr wrap="square" rtlCol="1">
            <a:spAutoFit/>
          </a:bodyPr>
          <a:lstStyle/>
          <a:p>
            <a:pPr algn="ctr"/>
            <a:endParaRPr lang="ar-SA" sz="2400" b="1" u="sng" dirty="0" smtClean="0">
              <a:solidFill>
                <a:srgbClr val="C00000"/>
              </a:solidFill>
            </a:endParaRPr>
          </a:p>
          <a:p>
            <a:pPr algn="ctr"/>
            <a:r>
              <a:rPr lang="ar-SA" sz="2400" b="1" u="sng" dirty="0" smtClean="0">
                <a:solidFill>
                  <a:srgbClr val="C00000"/>
                </a:solidFill>
              </a:rPr>
              <a:t>ثانياً :حسب الاسلوب المتبع في المقابلة</a:t>
            </a:r>
            <a:endParaRPr lang="ar-SA" sz="2400" b="1" u="sng" dirty="0">
              <a:solidFill>
                <a:srgbClr val="C00000"/>
              </a:solidFill>
            </a:endParaRPr>
          </a:p>
        </p:txBody>
      </p:sp>
      <p:sp>
        <p:nvSpPr>
          <p:cNvPr id="4" name="شكل بيضاوي 3"/>
          <p:cNvSpPr/>
          <p:nvPr/>
        </p:nvSpPr>
        <p:spPr>
          <a:xfrm>
            <a:off x="4572000" y="1916832"/>
            <a:ext cx="3456384" cy="1656184"/>
          </a:xfrm>
          <a:prstGeom prst="ellipse">
            <a:avLst/>
          </a:prstGeom>
        </p:spPr>
        <p:style>
          <a:lnRef idx="2">
            <a:schemeClr val="accent1">
              <a:shade val="50000"/>
            </a:schemeClr>
          </a:lnRef>
          <a:fillRef idx="1003">
            <a:schemeClr val="lt1"/>
          </a:fillRef>
          <a:effectRef idx="0">
            <a:schemeClr val="accent1"/>
          </a:effectRef>
          <a:fontRef idx="minor">
            <a:schemeClr val="lt1"/>
          </a:fontRef>
        </p:style>
        <p:txBody>
          <a:bodyPr rtlCol="1" anchor="ctr"/>
          <a:lstStyle/>
          <a:p>
            <a:pPr algn="ctr"/>
            <a:r>
              <a:rPr lang="ar-SA" sz="2400" b="1" dirty="0" smtClean="0">
                <a:solidFill>
                  <a:schemeClr val="tx1"/>
                </a:solidFill>
              </a:rPr>
              <a:t>المقابلة المقننة</a:t>
            </a:r>
            <a:endParaRPr lang="ar-SA" sz="2400" b="1" dirty="0">
              <a:solidFill>
                <a:schemeClr val="tx1"/>
              </a:solidFill>
            </a:endParaRPr>
          </a:p>
        </p:txBody>
      </p:sp>
      <p:sp>
        <p:nvSpPr>
          <p:cNvPr id="5" name="شكل بيضاوي 4"/>
          <p:cNvSpPr/>
          <p:nvPr/>
        </p:nvSpPr>
        <p:spPr>
          <a:xfrm>
            <a:off x="1800966" y="3573016"/>
            <a:ext cx="3456384" cy="1656184"/>
          </a:xfrm>
          <a:prstGeom prst="ellipse">
            <a:avLst/>
          </a:prstGeom>
        </p:spPr>
        <p:style>
          <a:lnRef idx="2">
            <a:schemeClr val="accent1">
              <a:shade val="50000"/>
            </a:schemeClr>
          </a:lnRef>
          <a:fillRef idx="1003">
            <a:schemeClr val="lt1"/>
          </a:fillRef>
          <a:effectRef idx="0">
            <a:schemeClr val="accent1"/>
          </a:effectRef>
          <a:fontRef idx="minor">
            <a:schemeClr val="lt1"/>
          </a:fontRef>
        </p:style>
        <p:txBody>
          <a:bodyPr rtlCol="1" anchor="ctr"/>
          <a:lstStyle/>
          <a:p>
            <a:pPr algn="ctr"/>
            <a:r>
              <a:rPr lang="ar-SA" sz="2400" b="1" dirty="0" smtClean="0">
                <a:solidFill>
                  <a:schemeClr val="tx1"/>
                </a:solidFill>
              </a:rPr>
              <a:t>المقابلة غير </a:t>
            </a:r>
            <a:r>
              <a:rPr lang="ar-SA" sz="2400" b="1" dirty="0" err="1" smtClean="0">
                <a:solidFill>
                  <a:schemeClr val="tx1"/>
                </a:solidFill>
              </a:rPr>
              <a:t>القننة</a:t>
            </a:r>
            <a:endParaRPr lang="ar-SA" sz="2400" b="1" dirty="0">
              <a:solidFill>
                <a:schemeClr val="tx1"/>
              </a:solidFill>
            </a:endParaRPr>
          </a:p>
        </p:txBody>
      </p:sp>
    </p:spTree>
    <p:extLst>
      <p:ext uri="{BB962C8B-B14F-4D97-AF65-F5344CB8AC3E}">
        <p14:creationId xmlns:p14="http://schemas.microsoft.com/office/powerpoint/2010/main" val="22984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763688" y="332656"/>
            <a:ext cx="6408712" cy="830997"/>
          </a:xfrm>
          <a:prstGeom prst="rect">
            <a:avLst/>
          </a:prstGeom>
          <a:noFill/>
        </p:spPr>
        <p:txBody>
          <a:bodyPr wrap="square" rtlCol="1">
            <a:spAutoFit/>
          </a:bodyPr>
          <a:lstStyle/>
          <a:p>
            <a:pPr algn="ctr"/>
            <a:endParaRPr lang="ar-SA" sz="2400" b="1" u="sng" dirty="0" smtClean="0">
              <a:solidFill>
                <a:srgbClr val="C00000"/>
              </a:solidFill>
            </a:endParaRPr>
          </a:p>
          <a:p>
            <a:pPr algn="ctr"/>
            <a:r>
              <a:rPr lang="ar-SA" sz="2400" b="1" u="sng" dirty="0" smtClean="0">
                <a:solidFill>
                  <a:srgbClr val="C00000"/>
                </a:solidFill>
              </a:rPr>
              <a:t>ثالثاً :حسب الهدف الذي تسعى إليه المقابلة</a:t>
            </a:r>
            <a:endParaRPr lang="ar-SA" sz="2400" b="1" u="sng" dirty="0">
              <a:solidFill>
                <a:srgbClr val="C00000"/>
              </a:solidFill>
            </a:endParaRPr>
          </a:p>
        </p:txBody>
      </p:sp>
      <p:graphicFrame>
        <p:nvGraphicFramePr>
          <p:cNvPr id="3" name="رسم تخطيطي 2"/>
          <p:cNvGraphicFramePr/>
          <p:nvPr>
            <p:extLst>
              <p:ext uri="{D42A27DB-BD31-4B8C-83A1-F6EECF244321}">
                <p14:modId xmlns:p14="http://schemas.microsoft.com/office/powerpoint/2010/main" val="2506559213"/>
              </p:ext>
            </p:extLst>
          </p:nvPr>
        </p:nvGraphicFramePr>
        <p:xfrm>
          <a:off x="2076400" y="1700808"/>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40796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3" grpId="0">
        <p:bldAsOne/>
      </p:bldGraphic>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763688" y="332656"/>
            <a:ext cx="6408712" cy="830997"/>
          </a:xfrm>
          <a:prstGeom prst="rect">
            <a:avLst/>
          </a:prstGeom>
          <a:noFill/>
        </p:spPr>
        <p:txBody>
          <a:bodyPr wrap="square" rtlCol="1">
            <a:spAutoFit/>
          </a:bodyPr>
          <a:lstStyle/>
          <a:p>
            <a:pPr algn="ctr"/>
            <a:endParaRPr lang="ar-SA" sz="2400" b="1" u="sng" dirty="0" smtClean="0">
              <a:solidFill>
                <a:srgbClr val="C00000"/>
              </a:solidFill>
            </a:endParaRPr>
          </a:p>
          <a:p>
            <a:pPr algn="ctr"/>
            <a:r>
              <a:rPr lang="ar-SA" sz="2400" b="1" u="sng" dirty="0" smtClean="0">
                <a:solidFill>
                  <a:srgbClr val="C00000"/>
                </a:solidFill>
              </a:rPr>
              <a:t>رابعاً :حسب نوع المشكلة التي تعالجها المقابلة</a:t>
            </a:r>
            <a:endParaRPr lang="ar-SA" sz="2400" b="1" u="sng" dirty="0">
              <a:solidFill>
                <a:srgbClr val="C00000"/>
              </a:solidFill>
            </a:endParaRPr>
          </a:p>
        </p:txBody>
      </p:sp>
      <p:graphicFrame>
        <p:nvGraphicFramePr>
          <p:cNvPr id="3" name="رسم تخطيطي 2"/>
          <p:cNvGraphicFramePr/>
          <p:nvPr>
            <p:extLst>
              <p:ext uri="{D42A27DB-BD31-4B8C-83A1-F6EECF244321}">
                <p14:modId xmlns:p14="http://schemas.microsoft.com/office/powerpoint/2010/main" val="2542652445"/>
              </p:ext>
            </p:extLst>
          </p:nvPr>
        </p:nvGraphicFramePr>
        <p:xfrm>
          <a:off x="2051720" y="16288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46653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circle(in)">
                                      <p:cBhvr>
                                        <p:cTn id="14"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3" grpId="0">
        <p:bldAsOne/>
      </p:bldGraphic>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رسم تخطيطي 1"/>
          <p:cNvGraphicFramePr/>
          <p:nvPr>
            <p:extLst>
              <p:ext uri="{D42A27DB-BD31-4B8C-83A1-F6EECF244321}">
                <p14:modId xmlns:p14="http://schemas.microsoft.com/office/powerpoint/2010/main" val="412025675"/>
              </p:ext>
            </p:extLst>
          </p:nvPr>
        </p:nvGraphicFramePr>
        <p:xfrm>
          <a:off x="1907704" y="1556792"/>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مربع نص 2"/>
          <p:cNvSpPr txBox="1"/>
          <p:nvPr/>
        </p:nvSpPr>
        <p:spPr>
          <a:xfrm>
            <a:off x="1518862" y="685914"/>
            <a:ext cx="7344816" cy="461665"/>
          </a:xfrm>
          <a:prstGeom prst="rect">
            <a:avLst/>
          </a:prstGeom>
          <a:noFill/>
        </p:spPr>
        <p:txBody>
          <a:bodyPr wrap="square" rtlCol="1">
            <a:spAutoFit/>
          </a:bodyPr>
          <a:lstStyle/>
          <a:p>
            <a:pPr algn="ctr"/>
            <a:r>
              <a:rPr lang="ar-SA" sz="2400" b="1" u="sng" dirty="0" smtClean="0">
                <a:solidFill>
                  <a:schemeClr val="tx2">
                    <a:lumMod val="60000"/>
                    <a:lumOff val="40000"/>
                  </a:schemeClr>
                </a:solidFill>
              </a:rPr>
              <a:t>خطوات إجراء المقابلة</a:t>
            </a:r>
            <a:endParaRPr lang="ar-SA" sz="2400" b="1" u="sng" dirty="0">
              <a:solidFill>
                <a:schemeClr val="tx2">
                  <a:lumMod val="60000"/>
                  <a:lumOff val="40000"/>
                </a:schemeClr>
              </a:solidFill>
            </a:endParaRPr>
          </a:p>
        </p:txBody>
      </p:sp>
    </p:spTree>
    <p:extLst>
      <p:ext uri="{BB962C8B-B14F-4D97-AF65-F5344CB8AC3E}">
        <p14:creationId xmlns:p14="http://schemas.microsoft.com/office/powerpoint/2010/main" val="1257912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wipe(down)">
                                      <p:cBhvr>
                                        <p:cTn id="1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2231740" y="260648"/>
            <a:ext cx="5400600" cy="1080120"/>
          </a:xfrm>
          <a:prstGeom prst="roundRect">
            <a:avLst/>
          </a:prstGeom>
        </p:spPr>
        <p:style>
          <a:lnRef idx="1">
            <a:schemeClr val="accent2"/>
          </a:lnRef>
          <a:fillRef idx="1003">
            <a:schemeClr val="dk2"/>
          </a:fillRef>
          <a:effectRef idx="1">
            <a:schemeClr val="accent2"/>
          </a:effectRef>
          <a:fontRef idx="minor">
            <a:schemeClr val="dk1"/>
          </a:fontRef>
        </p:style>
        <p:txBody>
          <a:bodyPr rtlCol="1" anchor="ctr"/>
          <a:lstStyle/>
          <a:p>
            <a:pPr algn="ctr"/>
            <a:r>
              <a:rPr lang="ar-SA" sz="2400" b="1" dirty="0" smtClean="0">
                <a:solidFill>
                  <a:schemeClr val="tx1"/>
                </a:solidFill>
              </a:rPr>
              <a:t>شروط نجاح المقابلة</a:t>
            </a:r>
            <a:endParaRPr lang="ar-SA" sz="2400" b="1" dirty="0">
              <a:solidFill>
                <a:schemeClr val="tx1"/>
              </a:solidFill>
            </a:endParaRPr>
          </a:p>
        </p:txBody>
      </p:sp>
      <p:sp>
        <p:nvSpPr>
          <p:cNvPr id="3" name="مستطيل مستدير الزوايا 2"/>
          <p:cNvSpPr/>
          <p:nvPr/>
        </p:nvSpPr>
        <p:spPr>
          <a:xfrm>
            <a:off x="1331640" y="1628800"/>
            <a:ext cx="7344816" cy="4320480"/>
          </a:xfrm>
          <a:prstGeom prst="roundRect">
            <a:avLst/>
          </a:prstGeom>
        </p:spPr>
        <p:style>
          <a:lnRef idx="2">
            <a:schemeClr val="accent1"/>
          </a:lnRef>
          <a:fillRef idx="1003">
            <a:schemeClr val="lt2"/>
          </a:fillRef>
          <a:effectRef idx="0">
            <a:schemeClr val="accent1"/>
          </a:effectRef>
          <a:fontRef idx="minor">
            <a:schemeClr val="dk1"/>
          </a:fontRef>
        </p:style>
        <p:txBody>
          <a:bodyPr rtlCol="1" anchor="ctr"/>
          <a:lstStyle/>
          <a:p>
            <a:pPr marL="457200" indent="-457200" algn="just">
              <a:buFont typeface="+mj-lt"/>
              <a:buAutoNum type="arabicPeriod"/>
            </a:pPr>
            <a:r>
              <a:rPr lang="ar-SA" sz="2400" dirty="0" smtClean="0">
                <a:solidFill>
                  <a:schemeClr val="tx1"/>
                </a:solidFill>
              </a:rPr>
              <a:t>تحديد الاهداف والحقائق والمعلومات المراد الحصول عليها.</a:t>
            </a:r>
          </a:p>
          <a:p>
            <a:pPr marL="457200" indent="-457200" algn="just">
              <a:buFont typeface="+mj-lt"/>
              <a:buAutoNum type="arabicPeriod"/>
            </a:pPr>
            <a:r>
              <a:rPr lang="ar-SA" sz="2400" dirty="0" smtClean="0">
                <a:solidFill>
                  <a:schemeClr val="tx1"/>
                </a:solidFill>
              </a:rPr>
              <a:t>التأكيد الدائم على سرية البيانات والمعلومات.</a:t>
            </a:r>
          </a:p>
          <a:p>
            <a:pPr marL="457200" indent="-457200" algn="just">
              <a:buFont typeface="+mj-lt"/>
              <a:buAutoNum type="arabicPeriod"/>
            </a:pPr>
            <a:r>
              <a:rPr lang="ar-SA" sz="2400" dirty="0" smtClean="0">
                <a:solidFill>
                  <a:schemeClr val="tx1"/>
                </a:solidFill>
              </a:rPr>
              <a:t>تكوين علاقة متبادلة مع الطالب.</a:t>
            </a:r>
          </a:p>
          <a:p>
            <a:pPr marL="457200" indent="-457200" algn="just">
              <a:buFont typeface="+mj-lt"/>
              <a:buAutoNum type="arabicPeriod"/>
            </a:pPr>
            <a:r>
              <a:rPr lang="ar-SA" sz="2400" dirty="0" smtClean="0">
                <a:solidFill>
                  <a:schemeClr val="tx1"/>
                </a:solidFill>
              </a:rPr>
              <a:t>إعداد المكان والوقت الملائم.</a:t>
            </a:r>
          </a:p>
          <a:p>
            <a:pPr marL="457200" indent="-457200" algn="just">
              <a:buFont typeface="+mj-lt"/>
              <a:buAutoNum type="arabicPeriod"/>
            </a:pPr>
            <a:r>
              <a:rPr lang="ar-SA" sz="2400" dirty="0" smtClean="0">
                <a:solidFill>
                  <a:schemeClr val="tx1"/>
                </a:solidFill>
              </a:rPr>
              <a:t>إعداد نموذج مقابلة للمقابلة المقيدة.</a:t>
            </a:r>
          </a:p>
          <a:p>
            <a:pPr marL="457200" indent="-457200" algn="just">
              <a:buFont typeface="+mj-lt"/>
              <a:buAutoNum type="arabicPeriod"/>
            </a:pPr>
            <a:r>
              <a:rPr lang="ar-SA" sz="2400" dirty="0" smtClean="0">
                <a:solidFill>
                  <a:schemeClr val="tx1"/>
                </a:solidFill>
              </a:rPr>
              <a:t>صياغة الاسئلة بطريقة تشجع الطالب على الاسترسال.</a:t>
            </a:r>
          </a:p>
          <a:p>
            <a:pPr marL="457200" indent="-457200" algn="just">
              <a:buFont typeface="+mj-lt"/>
              <a:buAutoNum type="arabicPeriod"/>
            </a:pPr>
            <a:r>
              <a:rPr lang="ar-SA" sz="2400" dirty="0" smtClean="0">
                <a:solidFill>
                  <a:schemeClr val="tx1"/>
                </a:solidFill>
              </a:rPr>
              <a:t>البعد عن العوامل الذاتية.</a:t>
            </a:r>
          </a:p>
          <a:p>
            <a:pPr marL="457200" indent="-457200" algn="just">
              <a:buFont typeface="+mj-lt"/>
              <a:buAutoNum type="arabicPeriod"/>
            </a:pPr>
            <a:r>
              <a:rPr lang="ar-SA" sz="2400" dirty="0" smtClean="0">
                <a:solidFill>
                  <a:schemeClr val="tx1"/>
                </a:solidFill>
              </a:rPr>
              <a:t>تجنب أسئلة الادانة والاسئلة الساخرة.</a:t>
            </a:r>
          </a:p>
          <a:p>
            <a:pPr marL="457200" indent="-457200" algn="just">
              <a:buFont typeface="+mj-lt"/>
              <a:buAutoNum type="arabicPeriod"/>
            </a:pPr>
            <a:r>
              <a:rPr lang="ar-SA" sz="2400" dirty="0" smtClean="0">
                <a:solidFill>
                  <a:schemeClr val="tx1"/>
                </a:solidFill>
              </a:rPr>
              <a:t>ملاحظة سلوك الطالب أثناء المقابلة .</a:t>
            </a:r>
          </a:p>
          <a:p>
            <a:pPr marL="457200" indent="-457200" algn="just">
              <a:buFont typeface="+mj-lt"/>
              <a:buAutoNum type="arabicPeriod"/>
            </a:pPr>
            <a:r>
              <a:rPr lang="ar-SA" sz="2400" dirty="0" smtClean="0">
                <a:solidFill>
                  <a:schemeClr val="tx1"/>
                </a:solidFill>
              </a:rPr>
              <a:t>تحديد المشكلة بكل دقة دون استخدام الفاظ علمية يصعب فهمها.</a:t>
            </a:r>
          </a:p>
        </p:txBody>
      </p:sp>
    </p:spTree>
    <p:extLst>
      <p:ext uri="{BB962C8B-B14F-4D97-AF65-F5344CB8AC3E}">
        <p14:creationId xmlns:p14="http://schemas.microsoft.com/office/powerpoint/2010/main" val="3814680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403648" y="692696"/>
            <a:ext cx="7344816" cy="461665"/>
          </a:xfrm>
          <a:prstGeom prst="rect">
            <a:avLst/>
          </a:prstGeom>
          <a:noFill/>
        </p:spPr>
        <p:txBody>
          <a:bodyPr wrap="square" rtlCol="1">
            <a:spAutoFit/>
          </a:bodyPr>
          <a:lstStyle/>
          <a:p>
            <a:pPr algn="ctr"/>
            <a:r>
              <a:rPr lang="ar-SA" sz="2400" b="1" u="sng" dirty="0" smtClean="0">
                <a:solidFill>
                  <a:schemeClr val="tx2">
                    <a:lumMod val="60000"/>
                    <a:lumOff val="40000"/>
                  </a:schemeClr>
                </a:solidFill>
              </a:rPr>
              <a:t>ثالثاً : دراسة الحالة</a:t>
            </a:r>
            <a:endParaRPr lang="ar-SA" sz="2400" b="1" u="sng" dirty="0">
              <a:solidFill>
                <a:schemeClr val="tx2">
                  <a:lumMod val="60000"/>
                  <a:lumOff val="40000"/>
                </a:schemeClr>
              </a:solidFill>
            </a:endParaRPr>
          </a:p>
        </p:txBody>
      </p:sp>
      <p:sp>
        <p:nvSpPr>
          <p:cNvPr id="4" name="مستطيل مستدير الزوايا 3"/>
          <p:cNvSpPr/>
          <p:nvPr/>
        </p:nvSpPr>
        <p:spPr>
          <a:xfrm>
            <a:off x="5076056" y="1772816"/>
            <a:ext cx="3456384" cy="1008112"/>
          </a:xfrm>
          <a:prstGeom prst="roundRect">
            <a:avLst/>
          </a:prstGeom>
        </p:spPr>
        <p:style>
          <a:lnRef idx="2">
            <a:schemeClr val="accent1">
              <a:shade val="50000"/>
            </a:schemeClr>
          </a:lnRef>
          <a:fillRef idx="1003">
            <a:schemeClr val="lt2"/>
          </a:fillRef>
          <a:effectRef idx="0">
            <a:schemeClr val="accent1"/>
          </a:effectRef>
          <a:fontRef idx="minor">
            <a:schemeClr val="lt1"/>
          </a:fontRef>
        </p:style>
        <p:txBody>
          <a:bodyPr rtlCol="1" anchor="ctr"/>
          <a:lstStyle/>
          <a:p>
            <a:pPr algn="ctr"/>
            <a:r>
              <a:rPr lang="ar-SA" sz="2400" dirty="0" smtClean="0">
                <a:solidFill>
                  <a:schemeClr val="tx1"/>
                </a:solidFill>
              </a:rPr>
              <a:t>تعتبر دراسة الحالة أكثر تفصيلاً من السجل المجمع وذلك لشمولية المعلومات</a:t>
            </a:r>
            <a:endParaRPr lang="ar-SA" sz="2400" dirty="0">
              <a:solidFill>
                <a:schemeClr val="tx1"/>
              </a:solidFill>
            </a:endParaRPr>
          </a:p>
        </p:txBody>
      </p:sp>
      <p:sp>
        <p:nvSpPr>
          <p:cNvPr id="5" name="مستطيل مستدير الزوايا 4"/>
          <p:cNvSpPr/>
          <p:nvPr/>
        </p:nvSpPr>
        <p:spPr>
          <a:xfrm>
            <a:off x="1403648" y="2829790"/>
            <a:ext cx="3456384" cy="864096"/>
          </a:xfrm>
          <a:prstGeom prst="roundRect">
            <a:avLst/>
          </a:prstGeom>
        </p:spPr>
        <p:style>
          <a:lnRef idx="2">
            <a:schemeClr val="accent1">
              <a:shade val="50000"/>
            </a:schemeClr>
          </a:lnRef>
          <a:fillRef idx="1002">
            <a:schemeClr val="lt1"/>
          </a:fillRef>
          <a:effectRef idx="0">
            <a:schemeClr val="accent1"/>
          </a:effectRef>
          <a:fontRef idx="minor">
            <a:schemeClr val="lt1"/>
          </a:fontRef>
        </p:style>
        <p:txBody>
          <a:bodyPr rtlCol="1" anchor="ctr"/>
          <a:lstStyle/>
          <a:p>
            <a:pPr algn="ctr"/>
            <a:r>
              <a:rPr lang="ar-SA" sz="2400" dirty="0" smtClean="0">
                <a:solidFill>
                  <a:schemeClr val="tx1"/>
                </a:solidFill>
              </a:rPr>
              <a:t>دراسة الحالة تعد تحليلاً عميقاً وشاملاً للحالة</a:t>
            </a:r>
            <a:endParaRPr lang="ar-SA" sz="2400" dirty="0">
              <a:solidFill>
                <a:schemeClr val="tx1"/>
              </a:solidFill>
            </a:endParaRPr>
          </a:p>
        </p:txBody>
      </p:sp>
      <p:sp>
        <p:nvSpPr>
          <p:cNvPr id="6" name="مستطيل مستدير الزوايا 5"/>
          <p:cNvSpPr/>
          <p:nvPr/>
        </p:nvSpPr>
        <p:spPr>
          <a:xfrm>
            <a:off x="5074794" y="3573015"/>
            <a:ext cx="3456384" cy="1029569"/>
          </a:xfrm>
          <a:prstGeom prst="roundRect">
            <a:avLst/>
          </a:prstGeom>
        </p:spPr>
        <p:style>
          <a:lnRef idx="2">
            <a:schemeClr val="accent1">
              <a:shade val="50000"/>
            </a:schemeClr>
          </a:lnRef>
          <a:fillRef idx="1002">
            <a:schemeClr val="lt1"/>
          </a:fillRef>
          <a:effectRef idx="0">
            <a:schemeClr val="accent1"/>
          </a:effectRef>
          <a:fontRef idx="minor">
            <a:schemeClr val="lt1"/>
          </a:fontRef>
        </p:style>
        <p:txBody>
          <a:bodyPr rtlCol="1" anchor="ctr"/>
          <a:lstStyle/>
          <a:p>
            <a:pPr algn="ctr"/>
            <a:r>
              <a:rPr lang="ar-SA" sz="2400" dirty="0" smtClean="0">
                <a:solidFill>
                  <a:schemeClr val="tx1"/>
                </a:solidFill>
              </a:rPr>
              <a:t>تتضمن تفسيراً لشخصية الطالب والمعلومات الخاصة بالفرد وبيئته ومشكلته </a:t>
            </a:r>
            <a:r>
              <a:rPr lang="ar-SA" sz="2400" dirty="0" err="1" smtClean="0">
                <a:solidFill>
                  <a:schemeClr val="tx1"/>
                </a:solidFill>
              </a:rPr>
              <a:t>الحاليه</a:t>
            </a:r>
            <a:endParaRPr lang="ar-SA" sz="2400" dirty="0">
              <a:solidFill>
                <a:schemeClr val="tx1"/>
              </a:solidFill>
            </a:endParaRPr>
          </a:p>
        </p:txBody>
      </p:sp>
      <p:sp>
        <p:nvSpPr>
          <p:cNvPr id="7" name="مستطيل مستدير الزوايا 6"/>
          <p:cNvSpPr/>
          <p:nvPr/>
        </p:nvSpPr>
        <p:spPr>
          <a:xfrm>
            <a:off x="1403648" y="4602584"/>
            <a:ext cx="3456384" cy="1305971"/>
          </a:xfrm>
          <a:prstGeom prst="roundRect">
            <a:avLst/>
          </a:prstGeom>
        </p:spPr>
        <p:style>
          <a:lnRef idx="2">
            <a:schemeClr val="accent1">
              <a:shade val="50000"/>
            </a:schemeClr>
          </a:lnRef>
          <a:fillRef idx="1003">
            <a:schemeClr val="lt2"/>
          </a:fillRef>
          <a:effectRef idx="0">
            <a:schemeClr val="accent1"/>
          </a:effectRef>
          <a:fontRef idx="minor">
            <a:schemeClr val="lt1"/>
          </a:fontRef>
        </p:style>
        <p:txBody>
          <a:bodyPr rtlCol="1" anchor="ctr"/>
          <a:lstStyle/>
          <a:p>
            <a:pPr algn="ctr"/>
            <a:r>
              <a:rPr lang="ar-SA" sz="2400" dirty="0" smtClean="0">
                <a:solidFill>
                  <a:schemeClr val="tx1"/>
                </a:solidFill>
              </a:rPr>
              <a:t>ترجع أهميتها في كونها تساعد الاخصائي في تلخيص أكبر قدر ممكن من </a:t>
            </a:r>
            <a:r>
              <a:rPr lang="ar-SA" sz="2400" dirty="0" err="1" smtClean="0">
                <a:solidFill>
                  <a:schemeClr val="tx1"/>
                </a:solidFill>
              </a:rPr>
              <a:t>المعلومات,وتحديد</a:t>
            </a:r>
            <a:r>
              <a:rPr lang="ar-SA" sz="2400" dirty="0" smtClean="0">
                <a:solidFill>
                  <a:schemeClr val="tx1"/>
                </a:solidFill>
              </a:rPr>
              <a:t> ملامح الطرق الارشادية</a:t>
            </a:r>
            <a:endParaRPr lang="ar-SA" sz="2400" dirty="0">
              <a:solidFill>
                <a:schemeClr val="tx1"/>
              </a:solidFill>
            </a:endParaRPr>
          </a:p>
        </p:txBody>
      </p:sp>
      <p:sp>
        <p:nvSpPr>
          <p:cNvPr id="8" name="مستطيل مستدير الزوايا 7"/>
          <p:cNvSpPr/>
          <p:nvPr/>
        </p:nvSpPr>
        <p:spPr>
          <a:xfrm>
            <a:off x="5074794" y="5476507"/>
            <a:ext cx="3456384" cy="864096"/>
          </a:xfrm>
          <a:prstGeom prst="roundRect">
            <a:avLst/>
          </a:prstGeom>
        </p:spPr>
        <p:style>
          <a:lnRef idx="2">
            <a:schemeClr val="accent1">
              <a:shade val="50000"/>
            </a:schemeClr>
          </a:lnRef>
          <a:fillRef idx="1002">
            <a:schemeClr val="lt1"/>
          </a:fillRef>
          <a:effectRef idx="0">
            <a:schemeClr val="accent1"/>
          </a:effectRef>
          <a:fontRef idx="minor">
            <a:schemeClr val="lt1"/>
          </a:fontRef>
        </p:style>
        <p:txBody>
          <a:bodyPr rtlCol="1" anchor="ctr"/>
          <a:lstStyle/>
          <a:p>
            <a:pPr algn="ctr"/>
            <a:r>
              <a:rPr lang="ar-SA" sz="2400" dirty="0" smtClean="0">
                <a:solidFill>
                  <a:schemeClr val="tx1"/>
                </a:solidFill>
              </a:rPr>
              <a:t>دراسة الحالة تعتبر في مقدمة الاساليب التشخيصية</a:t>
            </a:r>
            <a:endParaRPr lang="ar-SA" sz="2400" dirty="0">
              <a:solidFill>
                <a:schemeClr val="tx1"/>
              </a:solidFill>
            </a:endParaRPr>
          </a:p>
        </p:txBody>
      </p:sp>
    </p:spTree>
    <p:extLst>
      <p:ext uri="{BB962C8B-B14F-4D97-AF65-F5344CB8AC3E}">
        <p14:creationId xmlns:p14="http://schemas.microsoft.com/office/powerpoint/2010/main" val="2152452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ipe(down)">
                                      <p:cBhvr>
                                        <p:cTn id="14" dur="5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21" presetClass="entr" presetSubtype="1"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wheel(1)">
                                      <p:cBhvr>
                                        <p:cTn id="19" dur="20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14" presetClass="entr" presetSubtype="10"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randombar(horizontal)">
                                      <p:cBhvr>
                                        <p:cTn id="24" dur="500"/>
                                        <p:tgtEl>
                                          <p:spTgt spid="6"/>
                                        </p:tgtEl>
                                      </p:cBhvr>
                                    </p:animEffec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circle(in)">
                                      <p:cBhvr>
                                        <p:cTn id="29" dur="2000"/>
                                        <p:tgtEl>
                                          <p:spTgt spid="7"/>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fade">
                                      <p:cBhvr>
                                        <p:cTn id="3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رسم تخطيطي 1"/>
          <p:cNvGraphicFramePr/>
          <p:nvPr>
            <p:extLst>
              <p:ext uri="{D42A27DB-BD31-4B8C-83A1-F6EECF244321}">
                <p14:modId xmlns:p14="http://schemas.microsoft.com/office/powerpoint/2010/main" val="2920762399"/>
              </p:ext>
            </p:extLst>
          </p:nvPr>
        </p:nvGraphicFramePr>
        <p:xfrm>
          <a:off x="1907704" y="1556792"/>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مربع نص 2"/>
          <p:cNvSpPr txBox="1"/>
          <p:nvPr/>
        </p:nvSpPr>
        <p:spPr>
          <a:xfrm>
            <a:off x="1518862" y="685914"/>
            <a:ext cx="7344816" cy="461665"/>
          </a:xfrm>
          <a:prstGeom prst="rect">
            <a:avLst/>
          </a:prstGeom>
          <a:noFill/>
        </p:spPr>
        <p:txBody>
          <a:bodyPr wrap="square" rtlCol="1">
            <a:spAutoFit/>
          </a:bodyPr>
          <a:lstStyle/>
          <a:p>
            <a:pPr algn="ctr"/>
            <a:r>
              <a:rPr lang="ar-SA" sz="2400" b="1" u="sng" dirty="0" smtClean="0">
                <a:solidFill>
                  <a:schemeClr val="tx2">
                    <a:lumMod val="60000"/>
                    <a:lumOff val="40000"/>
                  </a:schemeClr>
                </a:solidFill>
              </a:rPr>
              <a:t>مراحل دراسة الحالة</a:t>
            </a:r>
            <a:endParaRPr lang="ar-SA" sz="2400" b="1" u="sng" dirty="0">
              <a:solidFill>
                <a:schemeClr val="tx2">
                  <a:lumMod val="60000"/>
                  <a:lumOff val="40000"/>
                </a:schemeClr>
              </a:solidFill>
            </a:endParaRPr>
          </a:p>
        </p:txBody>
      </p:sp>
    </p:spTree>
    <p:extLst>
      <p:ext uri="{BB962C8B-B14F-4D97-AF65-F5344CB8AC3E}">
        <p14:creationId xmlns:p14="http://schemas.microsoft.com/office/powerpoint/2010/main" val="3022783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wipe(down)">
                                      <p:cBhvr>
                                        <p:cTn id="1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2231740" y="260648"/>
            <a:ext cx="5400600" cy="1080120"/>
          </a:xfrm>
          <a:prstGeom prst="roundRect">
            <a:avLst/>
          </a:prstGeom>
        </p:spPr>
        <p:style>
          <a:lnRef idx="1">
            <a:schemeClr val="accent2"/>
          </a:lnRef>
          <a:fillRef idx="1003">
            <a:schemeClr val="dk2"/>
          </a:fillRef>
          <a:effectRef idx="1">
            <a:schemeClr val="accent2"/>
          </a:effectRef>
          <a:fontRef idx="minor">
            <a:schemeClr val="dk1"/>
          </a:fontRef>
        </p:style>
        <p:txBody>
          <a:bodyPr rtlCol="1" anchor="ctr"/>
          <a:lstStyle/>
          <a:p>
            <a:pPr algn="ctr"/>
            <a:r>
              <a:rPr lang="ar-SA" sz="2400" b="1" dirty="0" smtClean="0">
                <a:solidFill>
                  <a:schemeClr val="tx1"/>
                </a:solidFill>
              </a:rPr>
              <a:t>شروط نجاح دراسة الحالة</a:t>
            </a:r>
            <a:endParaRPr lang="ar-SA" sz="2400" b="1" dirty="0">
              <a:solidFill>
                <a:schemeClr val="tx1"/>
              </a:solidFill>
            </a:endParaRPr>
          </a:p>
        </p:txBody>
      </p:sp>
      <p:sp>
        <p:nvSpPr>
          <p:cNvPr id="3" name="مستطيل مستدير الزوايا 2"/>
          <p:cNvSpPr/>
          <p:nvPr/>
        </p:nvSpPr>
        <p:spPr>
          <a:xfrm>
            <a:off x="1331640" y="1628800"/>
            <a:ext cx="7344816" cy="4320480"/>
          </a:xfrm>
          <a:prstGeom prst="roundRect">
            <a:avLst/>
          </a:prstGeom>
        </p:spPr>
        <p:style>
          <a:lnRef idx="2">
            <a:schemeClr val="accent1"/>
          </a:lnRef>
          <a:fillRef idx="1003">
            <a:schemeClr val="lt2"/>
          </a:fillRef>
          <a:effectRef idx="0">
            <a:schemeClr val="accent1"/>
          </a:effectRef>
          <a:fontRef idx="minor">
            <a:schemeClr val="dk1"/>
          </a:fontRef>
        </p:style>
        <p:txBody>
          <a:bodyPr rtlCol="1" anchor="ctr"/>
          <a:lstStyle/>
          <a:p>
            <a:pPr marL="457200" indent="-457200" algn="just">
              <a:buFont typeface="+mj-lt"/>
              <a:buAutoNum type="arabicPeriod"/>
            </a:pPr>
            <a:r>
              <a:rPr lang="ar-SA" sz="2400" dirty="0" smtClean="0">
                <a:solidFill>
                  <a:schemeClr val="tx1"/>
                </a:solidFill>
              </a:rPr>
              <a:t>عدم اغفال التعبيرات الغير لفظية للطالب عند عرض مشكلته.</a:t>
            </a:r>
          </a:p>
          <a:p>
            <a:pPr marL="457200" indent="-457200" algn="just">
              <a:buFont typeface="+mj-lt"/>
              <a:buAutoNum type="arabicPeriod"/>
            </a:pPr>
            <a:r>
              <a:rPr lang="ar-SA" sz="2400" dirty="0" smtClean="0">
                <a:solidFill>
                  <a:schemeClr val="tx1"/>
                </a:solidFill>
              </a:rPr>
              <a:t>يجب أن تكون المعلومات مكتملة الجوانب ومنظمة وواضحة.</a:t>
            </a:r>
          </a:p>
          <a:p>
            <a:pPr marL="457200" indent="-457200" algn="just">
              <a:buFont typeface="+mj-lt"/>
              <a:buAutoNum type="arabicPeriod"/>
            </a:pPr>
            <a:r>
              <a:rPr lang="ar-SA" sz="2400" dirty="0" smtClean="0">
                <a:solidFill>
                  <a:schemeClr val="tx1"/>
                </a:solidFill>
              </a:rPr>
              <a:t>تسجيل مشكلات الطالب بوضوح وكذلك المشكلات التي تتفرع منها.</a:t>
            </a:r>
          </a:p>
          <a:p>
            <a:pPr marL="457200" indent="-457200" algn="just">
              <a:buFont typeface="+mj-lt"/>
              <a:buAutoNum type="arabicPeriod"/>
            </a:pPr>
            <a:r>
              <a:rPr lang="ar-SA" sz="2400" dirty="0" smtClean="0">
                <a:solidFill>
                  <a:schemeClr val="tx1"/>
                </a:solidFill>
              </a:rPr>
              <a:t>عدم الخوض في تفصيلات دقيقة لا لزوم لها.</a:t>
            </a:r>
          </a:p>
          <a:p>
            <a:pPr marL="457200" indent="-457200" algn="just">
              <a:buFont typeface="+mj-lt"/>
              <a:buAutoNum type="arabicPeriod"/>
            </a:pPr>
            <a:r>
              <a:rPr lang="ar-SA" sz="2400" dirty="0" smtClean="0">
                <a:solidFill>
                  <a:schemeClr val="tx1"/>
                </a:solidFill>
              </a:rPr>
              <a:t>عدم تسجيل المعلومات الخاصة عن الطالب بمعزل عن مشاركته.</a:t>
            </a:r>
          </a:p>
          <a:p>
            <a:pPr marL="457200" indent="-457200" algn="just">
              <a:buFont typeface="+mj-lt"/>
              <a:buAutoNum type="arabicPeriod"/>
            </a:pPr>
            <a:r>
              <a:rPr lang="ar-SA" sz="2400" dirty="0" smtClean="0">
                <a:solidFill>
                  <a:schemeClr val="tx1"/>
                </a:solidFill>
              </a:rPr>
              <a:t>اللجوء إلى اكثر من مصدر عند جمع المعلومات حتى تتصف بالصدق والثبات.</a:t>
            </a:r>
          </a:p>
        </p:txBody>
      </p:sp>
    </p:spTree>
    <p:extLst>
      <p:ext uri="{BB962C8B-B14F-4D97-AF65-F5344CB8AC3E}">
        <p14:creationId xmlns:p14="http://schemas.microsoft.com/office/powerpoint/2010/main" val="2785807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رسم تخطيطي 2"/>
          <p:cNvGraphicFramePr/>
          <p:nvPr>
            <p:extLst>
              <p:ext uri="{D42A27DB-BD31-4B8C-83A1-F6EECF244321}">
                <p14:modId xmlns:p14="http://schemas.microsoft.com/office/powerpoint/2010/main" val="109052951"/>
              </p:ext>
            </p:extLst>
          </p:nvPr>
        </p:nvGraphicFramePr>
        <p:xfrm>
          <a:off x="1907704" y="126876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31054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403648" y="692696"/>
            <a:ext cx="7344816" cy="461665"/>
          </a:xfrm>
          <a:prstGeom prst="rect">
            <a:avLst/>
          </a:prstGeom>
          <a:noFill/>
        </p:spPr>
        <p:txBody>
          <a:bodyPr wrap="square" rtlCol="1">
            <a:spAutoFit/>
          </a:bodyPr>
          <a:lstStyle/>
          <a:p>
            <a:pPr algn="ctr"/>
            <a:r>
              <a:rPr lang="ar-SA" sz="2400" b="1" u="sng" dirty="0" smtClean="0">
                <a:solidFill>
                  <a:schemeClr val="tx2">
                    <a:lumMod val="60000"/>
                    <a:lumOff val="40000"/>
                  </a:schemeClr>
                </a:solidFill>
              </a:rPr>
              <a:t>رابعاً: السجل المجمع</a:t>
            </a:r>
            <a:endParaRPr lang="ar-SA" sz="2400" b="1" u="sng" dirty="0">
              <a:solidFill>
                <a:schemeClr val="tx2">
                  <a:lumMod val="60000"/>
                  <a:lumOff val="40000"/>
                </a:schemeClr>
              </a:solidFill>
            </a:endParaRPr>
          </a:p>
        </p:txBody>
      </p:sp>
      <p:sp>
        <p:nvSpPr>
          <p:cNvPr id="4" name="مستطيل مستدير الزوايا 3"/>
          <p:cNvSpPr/>
          <p:nvPr/>
        </p:nvSpPr>
        <p:spPr>
          <a:xfrm>
            <a:off x="5076056" y="1772816"/>
            <a:ext cx="3456384" cy="1008112"/>
          </a:xfrm>
          <a:prstGeom prst="roundRect">
            <a:avLst/>
          </a:prstGeom>
        </p:spPr>
        <p:style>
          <a:lnRef idx="2">
            <a:schemeClr val="accent1">
              <a:shade val="50000"/>
            </a:schemeClr>
          </a:lnRef>
          <a:fillRef idx="1003">
            <a:schemeClr val="lt2"/>
          </a:fillRef>
          <a:effectRef idx="0">
            <a:schemeClr val="accent1"/>
          </a:effectRef>
          <a:fontRef idx="minor">
            <a:schemeClr val="lt1"/>
          </a:fontRef>
        </p:style>
        <p:txBody>
          <a:bodyPr rtlCol="1" anchor="ctr"/>
          <a:lstStyle/>
          <a:p>
            <a:pPr algn="ctr"/>
            <a:r>
              <a:rPr lang="ar-SA" sz="2400" dirty="0" smtClean="0">
                <a:solidFill>
                  <a:schemeClr val="tx1"/>
                </a:solidFill>
              </a:rPr>
              <a:t>يعتبر السجل المجمع واحداً من أهم أدوات الاخصائي الاساسية</a:t>
            </a:r>
            <a:endParaRPr lang="ar-SA" sz="2400" dirty="0">
              <a:solidFill>
                <a:schemeClr val="tx1"/>
              </a:solidFill>
            </a:endParaRPr>
          </a:p>
        </p:txBody>
      </p:sp>
      <p:sp>
        <p:nvSpPr>
          <p:cNvPr id="5" name="مستطيل مستدير الزوايا 4"/>
          <p:cNvSpPr/>
          <p:nvPr/>
        </p:nvSpPr>
        <p:spPr>
          <a:xfrm>
            <a:off x="1403648" y="2829790"/>
            <a:ext cx="3456384" cy="864096"/>
          </a:xfrm>
          <a:prstGeom prst="roundRect">
            <a:avLst/>
          </a:prstGeom>
        </p:spPr>
        <p:style>
          <a:lnRef idx="2">
            <a:schemeClr val="accent1">
              <a:shade val="50000"/>
            </a:schemeClr>
          </a:lnRef>
          <a:fillRef idx="1002">
            <a:schemeClr val="lt1"/>
          </a:fillRef>
          <a:effectRef idx="0">
            <a:schemeClr val="accent1"/>
          </a:effectRef>
          <a:fontRef idx="minor">
            <a:schemeClr val="lt1"/>
          </a:fontRef>
        </p:style>
        <p:txBody>
          <a:bodyPr rtlCol="1" anchor="ctr"/>
          <a:lstStyle/>
          <a:p>
            <a:pPr algn="ctr"/>
            <a:r>
              <a:rPr lang="ar-SA" sz="2400" dirty="0" smtClean="0">
                <a:solidFill>
                  <a:schemeClr val="tx1"/>
                </a:solidFill>
              </a:rPr>
              <a:t>يشتمل السجل المجمع على كافة جوانب شخصية الطالب</a:t>
            </a:r>
            <a:endParaRPr lang="ar-SA" sz="2400" dirty="0">
              <a:solidFill>
                <a:schemeClr val="tx1"/>
              </a:solidFill>
            </a:endParaRPr>
          </a:p>
        </p:txBody>
      </p:sp>
      <p:sp>
        <p:nvSpPr>
          <p:cNvPr id="6" name="مستطيل مستدير الزوايا 5"/>
          <p:cNvSpPr/>
          <p:nvPr/>
        </p:nvSpPr>
        <p:spPr>
          <a:xfrm>
            <a:off x="5074794" y="3573015"/>
            <a:ext cx="3456384" cy="1029569"/>
          </a:xfrm>
          <a:prstGeom prst="roundRect">
            <a:avLst/>
          </a:prstGeom>
        </p:spPr>
        <p:style>
          <a:lnRef idx="2">
            <a:schemeClr val="accent1">
              <a:shade val="50000"/>
            </a:schemeClr>
          </a:lnRef>
          <a:fillRef idx="1002">
            <a:schemeClr val="lt1"/>
          </a:fillRef>
          <a:effectRef idx="0">
            <a:schemeClr val="accent1"/>
          </a:effectRef>
          <a:fontRef idx="minor">
            <a:schemeClr val="lt1"/>
          </a:fontRef>
        </p:style>
        <p:txBody>
          <a:bodyPr rtlCol="1" anchor="ctr"/>
          <a:lstStyle/>
          <a:p>
            <a:pPr algn="ctr"/>
            <a:r>
              <a:rPr lang="ar-SA" sz="2400" dirty="0" smtClean="0">
                <a:solidFill>
                  <a:schemeClr val="tx1"/>
                </a:solidFill>
              </a:rPr>
              <a:t>السجل المجمع يعتبر اساس مرجعي يلجأ إليه الاخصائي عند الحاجة</a:t>
            </a:r>
            <a:endParaRPr lang="ar-SA" sz="2400" dirty="0">
              <a:solidFill>
                <a:schemeClr val="tx1"/>
              </a:solidFill>
            </a:endParaRPr>
          </a:p>
        </p:txBody>
      </p:sp>
      <p:sp>
        <p:nvSpPr>
          <p:cNvPr id="7" name="مستطيل مستدير الزوايا 6"/>
          <p:cNvSpPr/>
          <p:nvPr/>
        </p:nvSpPr>
        <p:spPr>
          <a:xfrm>
            <a:off x="1403648" y="4602584"/>
            <a:ext cx="3456384" cy="1305971"/>
          </a:xfrm>
          <a:prstGeom prst="roundRect">
            <a:avLst/>
          </a:prstGeom>
        </p:spPr>
        <p:style>
          <a:lnRef idx="2">
            <a:schemeClr val="accent1">
              <a:shade val="50000"/>
            </a:schemeClr>
          </a:lnRef>
          <a:fillRef idx="1003">
            <a:schemeClr val="lt2"/>
          </a:fillRef>
          <a:effectRef idx="0">
            <a:schemeClr val="accent1"/>
          </a:effectRef>
          <a:fontRef idx="minor">
            <a:schemeClr val="lt1"/>
          </a:fontRef>
        </p:style>
        <p:txBody>
          <a:bodyPr rtlCol="1" anchor="ctr"/>
          <a:lstStyle/>
          <a:p>
            <a:pPr algn="ctr"/>
            <a:r>
              <a:rPr lang="ar-SA" sz="2400" dirty="0" smtClean="0">
                <a:solidFill>
                  <a:schemeClr val="tx1"/>
                </a:solidFill>
              </a:rPr>
              <a:t>وجود سجل مجمع لكل طالب يعتبر ضرورة حيوية تمهد لدراسة طولية لحياته.</a:t>
            </a:r>
            <a:endParaRPr lang="ar-SA" sz="2400" dirty="0">
              <a:solidFill>
                <a:schemeClr val="tx1"/>
              </a:solidFill>
            </a:endParaRPr>
          </a:p>
        </p:txBody>
      </p:sp>
    </p:spTree>
    <p:extLst>
      <p:ext uri="{BB962C8B-B14F-4D97-AF65-F5344CB8AC3E}">
        <p14:creationId xmlns:p14="http://schemas.microsoft.com/office/powerpoint/2010/main" val="1081328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ipe(down)">
                                      <p:cBhvr>
                                        <p:cTn id="14" dur="5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21" presetClass="entr" presetSubtype="1"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wheel(1)">
                                      <p:cBhvr>
                                        <p:cTn id="19" dur="20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14" presetClass="entr" presetSubtype="10"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randombar(horizontal)">
                                      <p:cBhvr>
                                        <p:cTn id="24" dur="500"/>
                                        <p:tgtEl>
                                          <p:spTgt spid="6"/>
                                        </p:tgtEl>
                                      </p:cBhvr>
                                    </p:animEffec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circle(in)">
                                      <p:cBhvr>
                                        <p:cTn id="29"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763688" y="332656"/>
            <a:ext cx="6408712" cy="830997"/>
          </a:xfrm>
          <a:prstGeom prst="rect">
            <a:avLst/>
          </a:prstGeom>
          <a:noFill/>
        </p:spPr>
        <p:txBody>
          <a:bodyPr wrap="square" rtlCol="1">
            <a:spAutoFit/>
          </a:bodyPr>
          <a:lstStyle/>
          <a:p>
            <a:pPr algn="ctr"/>
            <a:endParaRPr lang="ar-SA" sz="2400" b="1" u="sng" dirty="0" smtClean="0">
              <a:solidFill>
                <a:srgbClr val="C00000"/>
              </a:solidFill>
            </a:endParaRPr>
          </a:p>
          <a:p>
            <a:pPr algn="ctr"/>
            <a:r>
              <a:rPr lang="ar-SA" sz="2400" b="1" u="sng" dirty="0" smtClean="0">
                <a:solidFill>
                  <a:srgbClr val="C00000"/>
                </a:solidFill>
              </a:rPr>
              <a:t>أنواع السجلات المجمعة</a:t>
            </a:r>
            <a:endParaRPr lang="ar-SA" sz="2400" b="1" u="sng" dirty="0">
              <a:solidFill>
                <a:srgbClr val="C00000"/>
              </a:solidFill>
            </a:endParaRPr>
          </a:p>
        </p:txBody>
      </p:sp>
      <p:sp>
        <p:nvSpPr>
          <p:cNvPr id="4" name="شكل بيضاوي 3"/>
          <p:cNvSpPr/>
          <p:nvPr/>
        </p:nvSpPr>
        <p:spPr>
          <a:xfrm>
            <a:off x="4572000" y="1916832"/>
            <a:ext cx="3456384" cy="1656184"/>
          </a:xfrm>
          <a:prstGeom prst="ellipse">
            <a:avLst/>
          </a:prstGeom>
        </p:spPr>
        <p:style>
          <a:lnRef idx="2">
            <a:schemeClr val="accent1">
              <a:shade val="50000"/>
            </a:schemeClr>
          </a:lnRef>
          <a:fillRef idx="1003">
            <a:schemeClr val="lt1"/>
          </a:fillRef>
          <a:effectRef idx="0">
            <a:schemeClr val="accent1"/>
          </a:effectRef>
          <a:fontRef idx="minor">
            <a:schemeClr val="lt1"/>
          </a:fontRef>
        </p:style>
        <p:txBody>
          <a:bodyPr rtlCol="1" anchor="ctr"/>
          <a:lstStyle/>
          <a:p>
            <a:pPr algn="ctr"/>
            <a:r>
              <a:rPr lang="ar-SA" sz="2400" b="1" dirty="0" smtClean="0">
                <a:solidFill>
                  <a:schemeClr val="tx1"/>
                </a:solidFill>
              </a:rPr>
              <a:t>السجل ذو الصفحة الواحدة</a:t>
            </a:r>
            <a:endParaRPr lang="ar-SA" sz="2400" b="1" dirty="0">
              <a:solidFill>
                <a:schemeClr val="tx1"/>
              </a:solidFill>
            </a:endParaRPr>
          </a:p>
        </p:txBody>
      </p:sp>
      <p:sp>
        <p:nvSpPr>
          <p:cNvPr id="5" name="شكل بيضاوي 4"/>
          <p:cNvSpPr/>
          <p:nvPr/>
        </p:nvSpPr>
        <p:spPr>
          <a:xfrm>
            <a:off x="1800966" y="3573016"/>
            <a:ext cx="3456384" cy="1656184"/>
          </a:xfrm>
          <a:prstGeom prst="ellipse">
            <a:avLst/>
          </a:prstGeom>
        </p:spPr>
        <p:style>
          <a:lnRef idx="2">
            <a:schemeClr val="accent1">
              <a:shade val="50000"/>
            </a:schemeClr>
          </a:lnRef>
          <a:fillRef idx="1003">
            <a:schemeClr val="lt1"/>
          </a:fillRef>
          <a:effectRef idx="0">
            <a:schemeClr val="accent1"/>
          </a:effectRef>
          <a:fontRef idx="minor">
            <a:schemeClr val="lt1"/>
          </a:fontRef>
        </p:style>
        <p:txBody>
          <a:bodyPr rtlCol="1" anchor="ctr"/>
          <a:lstStyle/>
          <a:p>
            <a:pPr algn="ctr"/>
            <a:r>
              <a:rPr lang="ar-SA" sz="2400" b="1" dirty="0" smtClean="0">
                <a:solidFill>
                  <a:schemeClr val="tx1"/>
                </a:solidFill>
              </a:rPr>
              <a:t>السجل المتعدد الصفحات</a:t>
            </a:r>
            <a:endParaRPr lang="ar-SA" sz="2400" b="1" dirty="0">
              <a:solidFill>
                <a:schemeClr val="tx1"/>
              </a:solidFill>
            </a:endParaRPr>
          </a:p>
        </p:txBody>
      </p:sp>
    </p:spTree>
    <p:extLst>
      <p:ext uri="{BB962C8B-B14F-4D97-AF65-F5344CB8AC3E}">
        <p14:creationId xmlns:p14="http://schemas.microsoft.com/office/powerpoint/2010/main" val="983295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2447764" y="260648"/>
            <a:ext cx="5400600" cy="792088"/>
          </a:xfrm>
          <a:prstGeom prst="roundRect">
            <a:avLst/>
          </a:prstGeom>
        </p:spPr>
        <p:style>
          <a:lnRef idx="1">
            <a:schemeClr val="dk1"/>
          </a:lnRef>
          <a:fillRef idx="1002">
            <a:schemeClr val="lt2"/>
          </a:fillRef>
          <a:effectRef idx="1">
            <a:schemeClr val="dk1"/>
          </a:effectRef>
          <a:fontRef idx="minor">
            <a:schemeClr val="dk1"/>
          </a:fontRef>
        </p:style>
        <p:txBody>
          <a:bodyPr rtlCol="1" anchor="ctr"/>
          <a:lstStyle/>
          <a:p>
            <a:pPr algn="ctr"/>
            <a:r>
              <a:rPr lang="ar-SA" sz="2400" b="1" dirty="0" smtClean="0">
                <a:solidFill>
                  <a:schemeClr val="tx1"/>
                </a:solidFill>
              </a:rPr>
              <a:t>استخدامات السجلات المجمعة </a:t>
            </a:r>
            <a:endParaRPr lang="ar-SA" sz="2400" b="1" dirty="0">
              <a:solidFill>
                <a:schemeClr val="tx1"/>
              </a:solidFill>
            </a:endParaRPr>
          </a:p>
        </p:txBody>
      </p:sp>
      <p:sp>
        <p:nvSpPr>
          <p:cNvPr id="3" name="مستطيل مستدير الزوايا 2"/>
          <p:cNvSpPr/>
          <p:nvPr/>
        </p:nvSpPr>
        <p:spPr>
          <a:xfrm>
            <a:off x="1443810" y="1268760"/>
            <a:ext cx="7344816" cy="5040560"/>
          </a:xfrm>
          <a:prstGeom prst="roundRect">
            <a:avLst/>
          </a:prstGeom>
        </p:spPr>
        <p:style>
          <a:lnRef idx="2">
            <a:schemeClr val="accent5"/>
          </a:lnRef>
          <a:fillRef idx="1">
            <a:schemeClr val="lt1"/>
          </a:fillRef>
          <a:effectRef idx="0">
            <a:schemeClr val="accent5"/>
          </a:effectRef>
          <a:fontRef idx="minor">
            <a:schemeClr val="dk1"/>
          </a:fontRef>
        </p:style>
        <p:txBody>
          <a:bodyPr rtlCol="1" anchor="ctr"/>
          <a:lstStyle/>
          <a:p>
            <a:pPr marL="457200" indent="-457200" algn="just">
              <a:buFont typeface="+mj-lt"/>
              <a:buAutoNum type="arabicPeriod"/>
            </a:pPr>
            <a:r>
              <a:rPr lang="ar-SA" sz="2400" dirty="0" smtClean="0">
                <a:solidFill>
                  <a:schemeClr val="tx1"/>
                </a:solidFill>
              </a:rPr>
              <a:t>تساعد في الكشف عن الاضطرابات السلوكية.</a:t>
            </a:r>
          </a:p>
          <a:p>
            <a:pPr marL="457200" indent="-457200" algn="just">
              <a:buFont typeface="+mj-lt"/>
              <a:buAutoNum type="arabicPeriod"/>
            </a:pPr>
            <a:r>
              <a:rPr lang="ar-SA" sz="2400" dirty="0" smtClean="0">
                <a:solidFill>
                  <a:schemeClr val="tx1"/>
                </a:solidFill>
              </a:rPr>
              <a:t>التعرف على الطلاب الذين يتميزون بقدرات ومهارات </a:t>
            </a:r>
            <a:r>
              <a:rPr lang="ar-SA" sz="2400" dirty="0" err="1" smtClean="0">
                <a:solidFill>
                  <a:schemeClr val="tx1"/>
                </a:solidFill>
              </a:rPr>
              <a:t>واستعدادت</a:t>
            </a:r>
            <a:r>
              <a:rPr lang="ar-SA" sz="2400" dirty="0" smtClean="0">
                <a:solidFill>
                  <a:schemeClr val="tx1"/>
                </a:solidFill>
              </a:rPr>
              <a:t> خاصة.</a:t>
            </a:r>
          </a:p>
          <a:p>
            <a:pPr marL="457200" indent="-457200" algn="just">
              <a:buFont typeface="+mj-lt"/>
              <a:buAutoNum type="arabicPeriod"/>
            </a:pPr>
            <a:r>
              <a:rPr lang="ar-SA" sz="2400" dirty="0" smtClean="0">
                <a:solidFill>
                  <a:schemeClr val="tx1"/>
                </a:solidFill>
              </a:rPr>
              <a:t>التعرف على احتياجات الطلاب الصحية والاجتماعية والنفسية.</a:t>
            </a:r>
          </a:p>
          <a:p>
            <a:pPr marL="457200" indent="-457200" algn="just">
              <a:buFont typeface="+mj-lt"/>
              <a:buAutoNum type="arabicPeriod"/>
            </a:pPr>
            <a:r>
              <a:rPr lang="ar-SA" sz="2400" dirty="0" smtClean="0">
                <a:solidFill>
                  <a:schemeClr val="tx1"/>
                </a:solidFill>
              </a:rPr>
              <a:t>التعرف على نواحي الضعف </a:t>
            </a:r>
            <a:r>
              <a:rPr lang="ar-SA" sz="2400" dirty="0" err="1" smtClean="0">
                <a:solidFill>
                  <a:schemeClr val="tx1"/>
                </a:solidFill>
              </a:rPr>
              <a:t>الضعف</a:t>
            </a:r>
            <a:r>
              <a:rPr lang="ar-SA" sz="2400" dirty="0" smtClean="0">
                <a:solidFill>
                  <a:schemeClr val="tx1"/>
                </a:solidFill>
              </a:rPr>
              <a:t> لدى الطلاب .</a:t>
            </a:r>
          </a:p>
          <a:p>
            <a:pPr marL="457200" indent="-457200" algn="just">
              <a:buFont typeface="+mj-lt"/>
              <a:buAutoNum type="arabicPeriod"/>
            </a:pPr>
            <a:r>
              <a:rPr lang="ar-SA" sz="2400" dirty="0" smtClean="0">
                <a:solidFill>
                  <a:schemeClr val="tx1"/>
                </a:solidFill>
              </a:rPr>
              <a:t>تساعد الطلاب في وضع خططهم المستقبلية.</a:t>
            </a:r>
          </a:p>
          <a:p>
            <a:pPr marL="457200" indent="-457200" algn="just">
              <a:buFont typeface="+mj-lt"/>
              <a:buAutoNum type="arabicPeriod"/>
            </a:pPr>
            <a:r>
              <a:rPr lang="ar-SA" sz="2400" dirty="0" smtClean="0">
                <a:solidFill>
                  <a:schemeClr val="tx1"/>
                </a:solidFill>
              </a:rPr>
              <a:t>تساعد في إحالة الطلاب إلى المؤسسات المعنية .</a:t>
            </a:r>
          </a:p>
          <a:p>
            <a:pPr marL="457200" indent="-457200" algn="just">
              <a:buFont typeface="+mj-lt"/>
              <a:buAutoNum type="arabicPeriod"/>
            </a:pPr>
            <a:r>
              <a:rPr lang="ar-SA" sz="2400" dirty="0" smtClean="0">
                <a:solidFill>
                  <a:schemeClr val="tx1"/>
                </a:solidFill>
              </a:rPr>
              <a:t>تساعد الطلاب على فهم أنفسهم والتعرف على نواحي القوة.</a:t>
            </a:r>
          </a:p>
          <a:p>
            <a:pPr marL="457200" indent="-457200" algn="just">
              <a:buFont typeface="+mj-lt"/>
              <a:buAutoNum type="arabicPeriod"/>
            </a:pPr>
            <a:r>
              <a:rPr lang="ar-SA" sz="2400" dirty="0" smtClean="0">
                <a:solidFill>
                  <a:schemeClr val="tx1"/>
                </a:solidFill>
              </a:rPr>
              <a:t>تساعد الاباء والامهات بالمعلومات ذات الاهمية .</a:t>
            </a:r>
          </a:p>
        </p:txBody>
      </p:sp>
    </p:spTree>
    <p:extLst>
      <p:ext uri="{BB962C8B-B14F-4D97-AF65-F5344CB8AC3E}">
        <p14:creationId xmlns:p14="http://schemas.microsoft.com/office/powerpoint/2010/main" val="554791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2447764" y="260648"/>
            <a:ext cx="5400600" cy="792088"/>
          </a:xfrm>
          <a:prstGeom prst="roundRect">
            <a:avLst/>
          </a:prstGeom>
        </p:spPr>
        <p:style>
          <a:lnRef idx="2">
            <a:schemeClr val="accent1"/>
          </a:lnRef>
          <a:fillRef idx="1">
            <a:schemeClr val="lt1"/>
          </a:fillRef>
          <a:effectRef idx="0">
            <a:schemeClr val="accent1"/>
          </a:effectRef>
          <a:fontRef idx="minor">
            <a:schemeClr val="dk1"/>
          </a:fontRef>
        </p:style>
        <p:txBody>
          <a:bodyPr rtlCol="1" anchor="ctr"/>
          <a:lstStyle/>
          <a:p>
            <a:pPr algn="ctr"/>
            <a:r>
              <a:rPr lang="ar-SA" sz="2400" b="1" dirty="0" smtClean="0">
                <a:solidFill>
                  <a:schemeClr val="tx1"/>
                </a:solidFill>
              </a:rPr>
              <a:t>مصادر ملء السجل المجمع</a:t>
            </a:r>
            <a:endParaRPr lang="ar-SA" sz="2400" b="1" dirty="0">
              <a:solidFill>
                <a:schemeClr val="tx1"/>
              </a:solidFill>
            </a:endParaRPr>
          </a:p>
        </p:txBody>
      </p:sp>
      <p:graphicFrame>
        <p:nvGraphicFramePr>
          <p:cNvPr id="3" name="رسم تخطيطي 2"/>
          <p:cNvGraphicFramePr/>
          <p:nvPr>
            <p:extLst>
              <p:ext uri="{D42A27DB-BD31-4B8C-83A1-F6EECF244321}">
                <p14:modId xmlns:p14="http://schemas.microsoft.com/office/powerpoint/2010/main" val="2861277753"/>
              </p:ext>
            </p:extLst>
          </p:nvPr>
        </p:nvGraphicFramePr>
        <p:xfrm>
          <a:off x="1979712" y="1772816"/>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61858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Graphic spid="3" grpId="0">
        <p:bldAsOne/>
      </p:bldGraphic>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شكل بيضاوي 1"/>
          <p:cNvSpPr/>
          <p:nvPr/>
        </p:nvSpPr>
        <p:spPr>
          <a:xfrm>
            <a:off x="2339752" y="620688"/>
            <a:ext cx="5400600" cy="864096"/>
          </a:xfrm>
          <a:prstGeom prst="ellipse">
            <a:avLst/>
          </a:prstGeom>
        </p:spPr>
        <p:style>
          <a:lnRef idx="2">
            <a:schemeClr val="accent6"/>
          </a:lnRef>
          <a:fillRef idx="1003">
            <a:schemeClr val="lt2"/>
          </a:fillRef>
          <a:effectRef idx="0">
            <a:schemeClr val="accent6"/>
          </a:effectRef>
          <a:fontRef idx="minor">
            <a:schemeClr val="dk1"/>
          </a:fontRef>
        </p:style>
        <p:txBody>
          <a:bodyPr rtlCol="1" anchor="ctr"/>
          <a:lstStyle/>
          <a:p>
            <a:pPr algn="ctr"/>
            <a:r>
              <a:rPr lang="ar-SA" sz="2400" dirty="0" smtClean="0"/>
              <a:t>محتويات السجل المجمع</a:t>
            </a:r>
            <a:endParaRPr lang="ar-SA" sz="2400" dirty="0"/>
          </a:p>
        </p:txBody>
      </p:sp>
      <p:sp>
        <p:nvSpPr>
          <p:cNvPr id="3" name="مربع نص 2"/>
          <p:cNvSpPr txBox="1"/>
          <p:nvPr/>
        </p:nvSpPr>
        <p:spPr>
          <a:xfrm>
            <a:off x="2051720" y="1844824"/>
            <a:ext cx="6192688" cy="4431983"/>
          </a:xfrm>
          <a:prstGeom prst="rect">
            <a:avLst/>
          </a:prstGeom>
          <a:noFill/>
        </p:spPr>
        <p:txBody>
          <a:bodyPr wrap="square" rtlCol="1">
            <a:spAutoFit/>
          </a:bodyPr>
          <a:lstStyle/>
          <a:p>
            <a:pPr marL="457200" indent="-457200">
              <a:buFont typeface="+mj-lt"/>
              <a:buAutoNum type="arabicParenR"/>
            </a:pPr>
            <a:r>
              <a:rPr lang="ar-SA" sz="2400" dirty="0" smtClean="0"/>
              <a:t>البيانات الشخصية .</a:t>
            </a:r>
          </a:p>
          <a:p>
            <a:pPr marL="457200" indent="-457200">
              <a:buFont typeface="+mj-lt"/>
              <a:buAutoNum type="arabicParenR"/>
            </a:pPr>
            <a:r>
              <a:rPr lang="ar-SA" sz="2400" dirty="0" smtClean="0"/>
              <a:t>ملخص التقارير عن الطالب في المراحل الدراسية السابقة.</a:t>
            </a:r>
          </a:p>
          <a:p>
            <a:pPr marL="457200" indent="-457200">
              <a:buFont typeface="+mj-lt"/>
              <a:buAutoNum type="arabicParenR"/>
            </a:pPr>
            <a:r>
              <a:rPr lang="ar-SA" sz="2400" dirty="0" smtClean="0"/>
              <a:t>البيانات الصحية عن الطالب .</a:t>
            </a:r>
          </a:p>
          <a:p>
            <a:pPr marL="457200" indent="-457200">
              <a:buFont typeface="+mj-lt"/>
              <a:buAutoNum type="arabicParenR"/>
            </a:pPr>
            <a:r>
              <a:rPr lang="ar-SA" sz="2400" dirty="0" smtClean="0"/>
              <a:t>بيانات عن النواحي الاجتماعية الأسرية .</a:t>
            </a:r>
          </a:p>
          <a:p>
            <a:pPr marL="457200" indent="-457200">
              <a:buFont typeface="+mj-lt"/>
              <a:buAutoNum type="arabicParenR"/>
            </a:pPr>
            <a:r>
              <a:rPr lang="ar-SA" sz="2400" dirty="0" smtClean="0"/>
              <a:t>القدرات العقلية للتلميذ .</a:t>
            </a:r>
          </a:p>
          <a:p>
            <a:pPr marL="457200" indent="-457200">
              <a:buFont typeface="+mj-lt"/>
              <a:buAutoNum type="arabicParenR"/>
            </a:pPr>
            <a:r>
              <a:rPr lang="ar-SA" sz="2400" dirty="0" smtClean="0"/>
              <a:t>بيانات عن التحصيل الدراسي .</a:t>
            </a:r>
          </a:p>
          <a:p>
            <a:pPr marL="457200" indent="-457200">
              <a:buFont typeface="+mj-lt"/>
              <a:buAutoNum type="arabicParenR"/>
            </a:pPr>
            <a:r>
              <a:rPr lang="ar-SA" sz="2400" dirty="0" smtClean="0"/>
              <a:t>بيانات عن السمات الشخصية للطالب .</a:t>
            </a:r>
          </a:p>
          <a:p>
            <a:pPr marL="457200" indent="-457200">
              <a:buFont typeface="+mj-lt"/>
              <a:buAutoNum type="arabicParenR"/>
            </a:pPr>
            <a:r>
              <a:rPr lang="ar-SA" sz="2400" dirty="0" smtClean="0"/>
              <a:t>بيانات عن مواظبة الطالب .</a:t>
            </a:r>
          </a:p>
          <a:p>
            <a:pPr marL="457200" indent="-457200">
              <a:buFont typeface="+mj-lt"/>
              <a:buAutoNum type="arabicParenR"/>
            </a:pPr>
            <a:r>
              <a:rPr lang="ar-SA" sz="2400" dirty="0" smtClean="0"/>
              <a:t>بيانات عن ميول وهوايات الطالب .</a:t>
            </a:r>
          </a:p>
          <a:p>
            <a:pPr marL="457200" indent="-457200">
              <a:buFont typeface="+mj-lt"/>
              <a:buAutoNum type="arabicParenR"/>
            </a:pPr>
            <a:r>
              <a:rPr lang="ar-SA" sz="2400" dirty="0" smtClean="0"/>
              <a:t>بيانات عن أهم المشكلات السلوكية .</a:t>
            </a:r>
          </a:p>
          <a:p>
            <a:pPr marL="457200" indent="-457200">
              <a:buFont typeface="+mj-lt"/>
              <a:buAutoNum type="arabicParenR"/>
            </a:pPr>
            <a:r>
              <a:rPr lang="ar-SA" sz="2400" dirty="0" smtClean="0"/>
              <a:t>التوجيهات التربوية .</a:t>
            </a:r>
          </a:p>
          <a:p>
            <a:endParaRPr lang="ar-SA" dirty="0"/>
          </a:p>
        </p:txBody>
      </p:sp>
    </p:spTree>
    <p:extLst>
      <p:ext uri="{BB962C8B-B14F-4D97-AF65-F5344CB8AC3E}">
        <p14:creationId xmlns:p14="http://schemas.microsoft.com/office/powerpoint/2010/main" val="2331054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شكل بيضاوي 1"/>
          <p:cNvSpPr/>
          <p:nvPr/>
        </p:nvSpPr>
        <p:spPr>
          <a:xfrm>
            <a:off x="2339752" y="332656"/>
            <a:ext cx="5400600" cy="1152128"/>
          </a:xfrm>
          <a:prstGeom prst="ellipse">
            <a:avLst/>
          </a:prstGeom>
        </p:spPr>
        <p:style>
          <a:lnRef idx="2">
            <a:schemeClr val="accent6"/>
          </a:lnRef>
          <a:fillRef idx="1003">
            <a:schemeClr val="dk2"/>
          </a:fillRef>
          <a:effectRef idx="0">
            <a:schemeClr val="accent6"/>
          </a:effectRef>
          <a:fontRef idx="minor">
            <a:schemeClr val="dk1"/>
          </a:fontRef>
        </p:style>
        <p:txBody>
          <a:bodyPr rtlCol="1" anchor="ctr"/>
          <a:lstStyle/>
          <a:p>
            <a:pPr algn="ctr"/>
            <a:r>
              <a:rPr lang="ar-SA" sz="2400" b="1" dirty="0" smtClean="0">
                <a:solidFill>
                  <a:schemeClr val="bg1"/>
                </a:solidFill>
              </a:rPr>
              <a:t>المبادئ الأساسية لتصميم السجلات المجمعة</a:t>
            </a:r>
            <a:endParaRPr lang="ar-SA" sz="2400" b="1" dirty="0">
              <a:solidFill>
                <a:schemeClr val="bg1"/>
              </a:solidFill>
            </a:endParaRPr>
          </a:p>
        </p:txBody>
      </p:sp>
      <p:sp>
        <p:nvSpPr>
          <p:cNvPr id="3" name="مربع نص 2"/>
          <p:cNvSpPr txBox="1"/>
          <p:nvPr/>
        </p:nvSpPr>
        <p:spPr>
          <a:xfrm>
            <a:off x="2051720" y="1844824"/>
            <a:ext cx="6192688" cy="3785652"/>
          </a:xfrm>
          <a:prstGeom prst="rect">
            <a:avLst/>
          </a:prstGeom>
          <a:noFill/>
        </p:spPr>
        <p:txBody>
          <a:bodyPr wrap="square" rtlCol="1">
            <a:spAutoFit/>
          </a:bodyPr>
          <a:lstStyle/>
          <a:p>
            <a:pPr marL="457200" indent="-457200">
              <a:buFont typeface="+mj-lt"/>
              <a:buAutoNum type="arabicParenR"/>
            </a:pPr>
            <a:r>
              <a:rPr lang="ar-SA" sz="2400" dirty="0" smtClean="0"/>
              <a:t>السجلات المجمعة امر لا غنى عنه في المدرسة الحديثة.</a:t>
            </a:r>
          </a:p>
          <a:p>
            <a:pPr marL="457200" indent="-457200">
              <a:buFont typeface="+mj-lt"/>
              <a:buAutoNum type="arabicParenR"/>
            </a:pPr>
            <a:r>
              <a:rPr lang="ar-SA" sz="2400" dirty="0" smtClean="0"/>
              <a:t>تهدف إلى مساعدة تحسين عملية التعليم.</a:t>
            </a:r>
          </a:p>
          <a:p>
            <a:pPr marL="457200" indent="-457200">
              <a:buFont typeface="+mj-lt"/>
              <a:buAutoNum type="arabicParenR"/>
            </a:pPr>
            <a:r>
              <a:rPr lang="ar-SA" sz="2400" dirty="0" smtClean="0"/>
              <a:t>ان يكون السجل في متناول يد المختصين.</a:t>
            </a:r>
          </a:p>
          <a:p>
            <a:pPr marL="457200" indent="-457200">
              <a:buFont typeface="+mj-lt"/>
              <a:buAutoNum type="arabicParenR"/>
            </a:pPr>
            <a:r>
              <a:rPr lang="ar-SA" sz="2400" dirty="0" smtClean="0"/>
              <a:t>بيانات عن النواحي الاجتماعية الأسرية .</a:t>
            </a:r>
          </a:p>
          <a:p>
            <a:pPr marL="457200" indent="-457200">
              <a:buFont typeface="+mj-lt"/>
              <a:buAutoNum type="arabicParenR"/>
            </a:pPr>
            <a:r>
              <a:rPr lang="ar-SA" sz="2400" dirty="0" smtClean="0"/>
              <a:t>ان يكون نظام التسجيل سهلاً وميسراً.</a:t>
            </a:r>
          </a:p>
          <a:p>
            <a:pPr marL="457200" indent="-457200">
              <a:buFont typeface="+mj-lt"/>
              <a:buAutoNum type="arabicParenR"/>
            </a:pPr>
            <a:r>
              <a:rPr lang="ar-SA" sz="2400" dirty="0" smtClean="0"/>
              <a:t>ان تكون السجلات بسيطة ولا تتضمن تكراراً او حشواً.</a:t>
            </a:r>
          </a:p>
          <a:p>
            <a:pPr marL="457200" indent="-457200">
              <a:buFont typeface="+mj-lt"/>
              <a:buAutoNum type="arabicParenR"/>
            </a:pPr>
            <a:r>
              <a:rPr lang="ar-SA" sz="2400" dirty="0" smtClean="0"/>
              <a:t>ان يكون نظام التسجيل غير جامد قابل لتغيير والتطوير.</a:t>
            </a:r>
          </a:p>
          <a:p>
            <a:pPr marL="457200" indent="-457200">
              <a:buFont typeface="+mj-lt"/>
              <a:buAutoNum type="arabicParenR"/>
            </a:pPr>
            <a:r>
              <a:rPr lang="ar-SA" sz="2400" dirty="0" smtClean="0"/>
              <a:t>ان يكون هناك علاقة طبيعية ومنطقية بين السجلات والتقارير المرسلة </a:t>
            </a:r>
            <a:r>
              <a:rPr lang="ar-SA" sz="2400" dirty="0" err="1" smtClean="0"/>
              <a:t>للاباء</a:t>
            </a:r>
            <a:r>
              <a:rPr lang="ar-SA" sz="2400" dirty="0" smtClean="0"/>
              <a:t>.</a:t>
            </a:r>
          </a:p>
          <a:p>
            <a:pPr marL="342900" indent="-342900">
              <a:buFont typeface="Arial" pitchFamily="34" charset="0"/>
              <a:buChar char="•"/>
            </a:pPr>
            <a:r>
              <a:rPr lang="ar-SA" sz="2400" u="sng" dirty="0" smtClean="0">
                <a:solidFill>
                  <a:schemeClr val="accent3">
                    <a:lumMod val="75000"/>
                  </a:schemeClr>
                </a:solidFill>
              </a:rPr>
              <a:t>اسس ينبغي اتباعها عند تفسير السجلات </a:t>
            </a:r>
            <a:r>
              <a:rPr lang="ar-SA" dirty="0" smtClean="0"/>
              <a:t>.</a:t>
            </a:r>
            <a:endParaRPr lang="ar-SA" dirty="0"/>
          </a:p>
        </p:txBody>
      </p:sp>
    </p:spTree>
    <p:extLst>
      <p:ext uri="{BB962C8B-B14F-4D97-AF65-F5344CB8AC3E}">
        <p14:creationId xmlns:p14="http://schemas.microsoft.com/office/powerpoint/2010/main" val="2331054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2231740" y="260648"/>
            <a:ext cx="5400600" cy="1080120"/>
          </a:xfrm>
          <a:prstGeom prst="roundRect">
            <a:avLst/>
          </a:prstGeom>
        </p:spPr>
        <p:style>
          <a:lnRef idx="1">
            <a:schemeClr val="accent2"/>
          </a:lnRef>
          <a:fillRef idx="1003">
            <a:schemeClr val="dk2"/>
          </a:fillRef>
          <a:effectRef idx="1">
            <a:schemeClr val="accent2"/>
          </a:effectRef>
          <a:fontRef idx="minor">
            <a:schemeClr val="dk1"/>
          </a:fontRef>
        </p:style>
        <p:txBody>
          <a:bodyPr rtlCol="1" anchor="ctr"/>
          <a:lstStyle/>
          <a:p>
            <a:pPr algn="ctr"/>
            <a:r>
              <a:rPr lang="ar-SA" sz="2400" b="1" dirty="0" smtClean="0">
                <a:solidFill>
                  <a:schemeClr val="tx1"/>
                </a:solidFill>
              </a:rPr>
              <a:t>شروط نجاح السجل المجمع</a:t>
            </a:r>
            <a:endParaRPr lang="ar-SA" sz="2400" b="1" dirty="0">
              <a:solidFill>
                <a:schemeClr val="tx1"/>
              </a:solidFill>
            </a:endParaRPr>
          </a:p>
        </p:txBody>
      </p:sp>
      <p:sp>
        <p:nvSpPr>
          <p:cNvPr id="3" name="مستطيل مستدير الزوايا 2"/>
          <p:cNvSpPr/>
          <p:nvPr/>
        </p:nvSpPr>
        <p:spPr>
          <a:xfrm>
            <a:off x="1331640" y="1628800"/>
            <a:ext cx="7344816" cy="4320480"/>
          </a:xfrm>
          <a:prstGeom prst="roundRect">
            <a:avLst/>
          </a:prstGeom>
        </p:spPr>
        <p:style>
          <a:lnRef idx="2">
            <a:schemeClr val="accent1"/>
          </a:lnRef>
          <a:fillRef idx="1003">
            <a:schemeClr val="lt2"/>
          </a:fillRef>
          <a:effectRef idx="0">
            <a:schemeClr val="accent1"/>
          </a:effectRef>
          <a:fontRef idx="minor">
            <a:schemeClr val="dk1"/>
          </a:fontRef>
        </p:style>
        <p:txBody>
          <a:bodyPr rtlCol="1" anchor="ctr"/>
          <a:lstStyle/>
          <a:p>
            <a:pPr marL="457200" indent="-457200" algn="just">
              <a:buFont typeface="+mj-lt"/>
              <a:buAutoNum type="arabicPeriod"/>
            </a:pPr>
            <a:r>
              <a:rPr lang="ar-SA" sz="2400" dirty="0" smtClean="0">
                <a:solidFill>
                  <a:schemeClr val="tx1"/>
                </a:solidFill>
              </a:rPr>
              <a:t>أن تكون الصياغة بسيطة خالية من الحشو .</a:t>
            </a:r>
          </a:p>
          <a:p>
            <a:pPr marL="457200" indent="-457200" algn="just">
              <a:buFont typeface="+mj-lt"/>
              <a:buAutoNum type="arabicPeriod"/>
            </a:pPr>
            <a:r>
              <a:rPr lang="ar-SA" sz="2400" dirty="0" smtClean="0">
                <a:solidFill>
                  <a:schemeClr val="tx1"/>
                </a:solidFill>
              </a:rPr>
              <a:t>يجب ان تكون معلومات السجل شاملة لكافة جوانب الشخصية .</a:t>
            </a:r>
          </a:p>
          <a:p>
            <a:pPr marL="457200" indent="-457200" algn="just">
              <a:buFont typeface="+mj-lt"/>
              <a:buAutoNum type="arabicPeriod"/>
            </a:pPr>
            <a:r>
              <a:rPr lang="ar-SA" sz="2400" dirty="0" smtClean="0">
                <a:solidFill>
                  <a:schemeClr val="tx1"/>
                </a:solidFill>
              </a:rPr>
              <a:t>يجب مراعاة التنظيم والدقة عند تصميم السجل .</a:t>
            </a:r>
          </a:p>
          <a:p>
            <a:pPr marL="457200" indent="-457200" algn="just">
              <a:buFont typeface="+mj-lt"/>
              <a:buAutoNum type="arabicPeriod"/>
            </a:pPr>
            <a:r>
              <a:rPr lang="ar-SA" sz="2400" dirty="0" smtClean="0">
                <a:solidFill>
                  <a:schemeClr val="tx1"/>
                </a:solidFill>
              </a:rPr>
              <a:t>ارفاق دليل مرتبط بالسجل المجمع .</a:t>
            </a:r>
          </a:p>
          <a:p>
            <a:pPr marL="457200" indent="-457200" algn="just">
              <a:buFont typeface="+mj-lt"/>
              <a:buAutoNum type="arabicPeriod"/>
            </a:pPr>
            <a:r>
              <a:rPr lang="ar-SA" sz="2400" dirty="0" smtClean="0">
                <a:solidFill>
                  <a:schemeClr val="tx1"/>
                </a:solidFill>
              </a:rPr>
              <a:t>استخدام الاختبارات والمقاييس النفسية الموضوعية .</a:t>
            </a:r>
          </a:p>
          <a:p>
            <a:pPr marL="457200" indent="-457200" algn="just">
              <a:buFont typeface="+mj-lt"/>
              <a:buAutoNum type="arabicPeriod"/>
            </a:pPr>
            <a:r>
              <a:rPr lang="ar-SA" sz="2400" dirty="0" smtClean="0">
                <a:solidFill>
                  <a:schemeClr val="tx1"/>
                </a:solidFill>
              </a:rPr>
              <a:t>ان يكون لكل مرحلة سجل عام مستقل بها .</a:t>
            </a:r>
          </a:p>
          <a:p>
            <a:pPr marL="457200" indent="-457200" algn="just">
              <a:buFont typeface="+mj-lt"/>
              <a:buAutoNum type="arabicPeriod"/>
            </a:pPr>
            <a:r>
              <a:rPr lang="ar-SA" sz="2400" dirty="0" smtClean="0">
                <a:solidFill>
                  <a:schemeClr val="tx1"/>
                </a:solidFill>
              </a:rPr>
              <a:t>يفضل توحيد السجل المجمع في المدارس .</a:t>
            </a:r>
          </a:p>
          <a:p>
            <a:pPr marL="457200" indent="-457200" algn="just">
              <a:buFont typeface="+mj-lt"/>
              <a:buAutoNum type="arabicPeriod"/>
            </a:pPr>
            <a:r>
              <a:rPr lang="ar-SA" sz="2400" dirty="0" smtClean="0">
                <a:solidFill>
                  <a:schemeClr val="tx1"/>
                </a:solidFill>
              </a:rPr>
              <a:t>يفضل ملء السجل في النصف الثاني من العام الدراسي.</a:t>
            </a:r>
          </a:p>
          <a:p>
            <a:pPr marL="457200" indent="-457200" algn="just">
              <a:buFont typeface="+mj-lt"/>
              <a:buAutoNum type="arabicPeriod"/>
            </a:pPr>
            <a:r>
              <a:rPr lang="ar-SA" sz="2400" smtClean="0">
                <a:solidFill>
                  <a:schemeClr val="tx1"/>
                </a:solidFill>
              </a:rPr>
              <a:t>حفظ السجلات في مكان آمن .</a:t>
            </a:r>
            <a:endParaRPr lang="ar-SA" sz="2400" dirty="0" smtClean="0">
              <a:solidFill>
                <a:schemeClr val="tx1"/>
              </a:solidFill>
            </a:endParaRPr>
          </a:p>
        </p:txBody>
      </p:sp>
    </p:spTree>
    <p:extLst>
      <p:ext uri="{BB962C8B-B14F-4D97-AF65-F5344CB8AC3E}">
        <p14:creationId xmlns:p14="http://schemas.microsoft.com/office/powerpoint/2010/main" val="1229966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1394070" y="2276872"/>
            <a:ext cx="7344816" cy="1569660"/>
          </a:xfrm>
          <a:prstGeom prst="rect">
            <a:avLst/>
          </a:prstGeom>
          <a:noFill/>
        </p:spPr>
        <p:txBody>
          <a:bodyPr wrap="square" rtlCol="1">
            <a:spAutoFit/>
          </a:bodyPr>
          <a:lstStyle/>
          <a:p>
            <a:pPr algn="ctr"/>
            <a:r>
              <a:rPr lang="ar-SA" sz="3200" b="1" u="sng" dirty="0" smtClean="0">
                <a:solidFill>
                  <a:schemeClr val="bg2">
                    <a:lumMod val="75000"/>
                  </a:schemeClr>
                </a:solidFill>
                <a:latin typeface="Traditional Arabic" pitchFamily="18" charset="-78"/>
                <a:cs typeface="Traditional Arabic" pitchFamily="18" charset="-78"/>
              </a:rPr>
              <a:t>المحاضرة الخامسة </a:t>
            </a:r>
          </a:p>
          <a:p>
            <a:pPr algn="ctr"/>
            <a:r>
              <a:rPr lang="ar-SA" sz="3200" dirty="0" smtClean="0">
                <a:latin typeface="Traditional Arabic" pitchFamily="18" charset="-78"/>
                <a:cs typeface="Traditional Arabic" pitchFamily="18" charset="-78"/>
              </a:rPr>
              <a:t>الاختبارات</a:t>
            </a:r>
          </a:p>
          <a:p>
            <a:pPr algn="ctr"/>
            <a:r>
              <a:rPr lang="ar-SA" sz="3200" dirty="0" smtClean="0">
                <a:latin typeface="Traditional Arabic" pitchFamily="18" charset="-78"/>
                <a:cs typeface="Traditional Arabic" pitchFamily="18" charset="-78"/>
              </a:rPr>
              <a:t>المفهوم-التصنيف-الشروط</a:t>
            </a:r>
            <a:endParaRPr lang="ar-SA" sz="3200" dirty="0">
              <a:latin typeface="Traditional Arabic" pitchFamily="18" charset="-78"/>
              <a:cs typeface="Traditional Arabic" pitchFamily="18" charset="-78"/>
            </a:endParaRPr>
          </a:p>
        </p:txBody>
      </p:sp>
    </p:spTree>
    <p:extLst>
      <p:ext uri="{BB962C8B-B14F-4D97-AF65-F5344CB8AC3E}">
        <p14:creationId xmlns:p14="http://schemas.microsoft.com/office/powerpoint/2010/main" val="2382282910"/>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403648" y="1196752"/>
            <a:ext cx="7200800" cy="4062651"/>
          </a:xfrm>
          <a:prstGeom prst="rect">
            <a:avLst/>
          </a:prstGeom>
          <a:noFill/>
        </p:spPr>
        <p:txBody>
          <a:bodyPr wrap="square" rtlCol="1">
            <a:spAutoFit/>
          </a:bodyPr>
          <a:lstStyle/>
          <a:p>
            <a:r>
              <a:rPr lang="ar-SA" sz="2400" b="1" u="sng" dirty="0" smtClean="0">
                <a:solidFill>
                  <a:schemeClr val="accent2">
                    <a:lumMod val="75000"/>
                  </a:schemeClr>
                </a:solidFill>
              </a:rPr>
              <a:t>تعتبر مهارة استخدام الاختبارات والمقاييس أحد المهارات الاساسية التي يجب أن يتمتع بها أخصائي القياس . وذلك لأنها :</a:t>
            </a:r>
          </a:p>
          <a:p>
            <a:endParaRPr lang="ar-SA" sz="2400" dirty="0" smtClean="0"/>
          </a:p>
          <a:p>
            <a:pPr marL="342900" indent="-342900">
              <a:buFont typeface="Arial" pitchFamily="34" charset="0"/>
              <a:buChar char="•"/>
            </a:pPr>
            <a:r>
              <a:rPr lang="ar-SA" sz="2400" dirty="0" err="1" smtClean="0"/>
              <a:t>مفيده</a:t>
            </a:r>
            <a:r>
              <a:rPr lang="ar-SA" sz="2400" dirty="0" smtClean="0"/>
              <a:t> في تحديد وتقدير سمات وخصائص الطالب بدقة.</a:t>
            </a:r>
          </a:p>
          <a:p>
            <a:pPr marL="342900" indent="-342900">
              <a:buFont typeface="Arial" pitchFamily="34" charset="0"/>
              <a:buChar char="•"/>
            </a:pPr>
            <a:r>
              <a:rPr lang="ar-SA" sz="2400" dirty="0" smtClean="0"/>
              <a:t>تساعد على إصدار احكام سليمة عن الطالب .</a:t>
            </a:r>
          </a:p>
          <a:p>
            <a:pPr marL="342900" indent="-342900">
              <a:buFont typeface="Arial" pitchFamily="34" charset="0"/>
              <a:buChar char="•"/>
            </a:pPr>
            <a:r>
              <a:rPr lang="ar-SA" sz="2400" dirty="0" smtClean="0"/>
              <a:t>تساعد الطلاب على فهم أنفسهم واتخاذ قراراتهم بشكل صحيح.</a:t>
            </a:r>
          </a:p>
          <a:p>
            <a:pPr marL="342900" indent="-342900">
              <a:buFont typeface="Arial" pitchFamily="34" charset="0"/>
              <a:buChar char="•"/>
            </a:pPr>
            <a:r>
              <a:rPr lang="ar-SA" sz="2400" dirty="0" smtClean="0"/>
              <a:t>تسهيل عمليات النمو للفرد وتطوير شخصيته من جميع الجوانب .</a:t>
            </a:r>
          </a:p>
          <a:p>
            <a:pPr marL="342900" indent="-342900">
              <a:buFont typeface="Arial" pitchFamily="34" charset="0"/>
              <a:buChar char="•"/>
            </a:pPr>
            <a:r>
              <a:rPr lang="ar-SA" sz="2400" dirty="0" smtClean="0"/>
              <a:t>تعتبر وسيلة سريعة وموضوعية .</a:t>
            </a:r>
          </a:p>
          <a:p>
            <a:pPr marL="342900" indent="-342900">
              <a:buFont typeface="Arial" pitchFamily="34" charset="0"/>
              <a:buChar char="•"/>
            </a:pPr>
            <a:r>
              <a:rPr lang="ar-SA" sz="2400" dirty="0" smtClean="0"/>
              <a:t>تعتبر وسيلة اقتصادية وفعالة .</a:t>
            </a:r>
          </a:p>
          <a:p>
            <a:pPr marL="342900" indent="-342900">
              <a:buFont typeface="Arial" pitchFamily="34" charset="0"/>
              <a:buChar char="•"/>
            </a:pPr>
            <a:r>
              <a:rPr lang="ar-SA" sz="2400" dirty="0" smtClean="0"/>
              <a:t>تمهد لاستخدام وسائل أخرى كدراسة الحالة .</a:t>
            </a:r>
          </a:p>
          <a:p>
            <a:endParaRPr lang="ar-SA" dirty="0"/>
          </a:p>
        </p:txBody>
      </p:sp>
    </p:spTree>
    <p:extLst>
      <p:ext uri="{BB962C8B-B14F-4D97-AF65-F5344CB8AC3E}">
        <p14:creationId xmlns:p14="http://schemas.microsoft.com/office/powerpoint/2010/main" val="2331054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1000"/>
                                        <p:tgtEl>
                                          <p:spTgt spid="2">
                                            <p:txEl>
                                              <p:pRg st="2" end="2"/>
                                            </p:txEl>
                                          </p:spTgt>
                                        </p:tgtEl>
                                      </p:cBhvr>
                                    </p:animEffect>
                                    <p:anim calcmode="lin" valueType="num">
                                      <p:cBhvr>
                                        <p:cTn id="13"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fade">
                                      <p:cBhvr>
                                        <p:cTn id="17" dur="1000"/>
                                        <p:tgtEl>
                                          <p:spTgt spid="2">
                                            <p:txEl>
                                              <p:pRg st="3" end="3"/>
                                            </p:txEl>
                                          </p:spTgt>
                                        </p:tgtEl>
                                      </p:cBhvr>
                                    </p:animEffect>
                                    <p:anim calcmode="lin" valueType="num">
                                      <p:cBhvr>
                                        <p:cTn id="18"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fade">
                                      <p:cBhvr>
                                        <p:cTn id="22" dur="1000"/>
                                        <p:tgtEl>
                                          <p:spTgt spid="2">
                                            <p:txEl>
                                              <p:pRg st="4" end="4"/>
                                            </p:txEl>
                                          </p:spTgt>
                                        </p:tgtEl>
                                      </p:cBhvr>
                                    </p:animEffect>
                                    <p:anim calcmode="lin" valueType="num">
                                      <p:cBhvr>
                                        <p:cTn id="23"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4" dur="1000" fill="hold"/>
                                        <p:tgtEl>
                                          <p:spTgt spid="2">
                                            <p:txEl>
                                              <p:pRg st="4" end="4"/>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fade">
                                      <p:cBhvr>
                                        <p:cTn id="27" dur="1000"/>
                                        <p:tgtEl>
                                          <p:spTgt spid="2">
                                            <p:txEl>
                                              <p:pRg st="5" end="5"/>
                                            </p:txEl>
                                          </p:spTgt>
                                        </p:tgtEl>
                                      </p:cBhvr>
                                    </p:animEffect>
                                    <p:anim calcmode="lin" valueType="num">
                                      <p:cBhvr>
                                        <p:cTn id="28"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29" dur="1000" fill="hold"/>
                                        <p:tgtEl>
                                          <p:spTgt spid="2">
                                            <p:txEl>
                                              <p:pRg st="5" end="5"/>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2">
                                            <p:txEl>
                                              <p:pRg st="6" end="6"/>
                                            </p:txEl>
                                          </p:spTgt>
                                        </p:tgtEl>
                                        <p:attrNameLst>
                                          <p:attrName>style.visibility</p:attrName>
                                        </p:attrNameLst>
                                      </p:cBhvr>
                                      <p:to>
                                        <p:strVal val="visible"/>
                                      </p:to>
                                    </p:set>
                                    <p:animEffect transition="in" filter="fade">
                                      <p:cBhvr>
                                        <p:cTn id="32" dur="1000"/>
                                        <p:tgtEl>
                                          <p:spTgt spid="2">
                                            <p:txEl>
                                              <p:pRg st="6" end="6"/>
                                            </p:txEl>
                                          </p:spTgt>
                                        </p:tgtEl>
                                      </p:cBhvr>
                                    </p:animEffect>
                                    <p:anim calcmode="lin" valueType="num">
                                      <p:cBhvr>
                                        <p:cTn id="33"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34" dur="1000" fill="hold"/>
                                        <p:tgtEl>
                                          <p:spTgt spid="2">
                                            <p:txEl>
                                              <p:pRg st="6" end="6"/>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Effect transition="in" filter="fade">
                                      <p:cBhvr>
                                        <p:cTn id="37" dur="1000"/>
                                        <p:tgtEl>
                                          <p:spTgt spid="2">
                                            <p:txEl>
                                              <p:pRg st="7" end="7"/>
                                            </p:txEl>
                                          </p:spTgt>
                                        </p:tgtEl>
                                      </p:cBhvr>
                                    </p:animEffect>
                                    <p:anim calcmode="lin" valueType="num">
                                      <p:cBhvr>
                                        <p:cTn id="38"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39" dur="1000" fill="hold"/>
                                        <p:tgtEl>
                                          <p:spTgt spid="2">
                                            <p:txEl>
                                              <p:pRg st="7" end="7"/>
                                            </p:txEl>
                                          </p:spTgt>
                                        </p:tgtEl>
                                        <p:attrNameLst>
                                          <p:attrName>ppt_y</p:attrName>
                                        </p:attrNameLst>
                                      </p:cBhvr>
                                      <p:tavLst>
                                        <p:tav tm="0">
                                          <p:val>
                                            <p:strVal val="#ppt_y+.1"/>
                                          </p:val>
                                        </p:tav>
                                        <p:tav tm="100000">
                                          <p:val>
                                            <p:strVal val="#ppt_y"/>
                                          </p:val>
                                        </p:tav>
                                      </p:tavLst>
                                    </p:anim>
                                  </p:childTnLst>
                                </p:cTn>
                              </p:par>
                              <p:par>
                                <p:cTn id="40" presetID="42" presetClass="entr" presetSubtype="0" fill="hold" nodeType="withEffect">
                                  <p:stCondLst>
                                    <p:cond delay="0"/>
                                  </p:stCondLst>
                                  <p:childTnLst>
                                    <p:set>
                                      <p:cBhvr>
                                        <p:cTn id="41" dur="1" fill="hold">
                                          <p:stCondLst>
                                            <p:cond delay="0"/>
                                          </p:stCondLst>
                                        </p:cTn>
                                        <p:tgtEl>
                                          <p:spTgt spid="2">
                                            <p:txEl>
                                              <p:pRg st="8" end="8"/>
                                            </p:txEl>
                                          </p:spTgt>
                                        </p:tgtEl>
                                        <p:attrNameLst>
                                          <p:attrName>style.visibility</p:attrName>
                                        </p:attrNameLst>
                                      </p:cBhvr>
                                      <p:to>
                                        <p:strVal val="visible"/>
                                      </p:to>
                                    </p:set>
                                    <p:animEffect transition="in" filter="fade">
                                      <p:cBhvr>
                                        <p:cTn id="42" dur="1000"/>
                                        <p:tgtEl>
                                          <p:spTgt spid="2">
                                            <p:txEl>
                                              <p:pRg st="8" end="8"/>
                                            </p:txEl>
                                          </p:spTgt>
                                        </p:tgtEl>
                                      </p:cBhvr>
                                    </p:animEffect>
                                    <p:anim calcmode="lin" valueType="num">
                                      <p:cBhvr>
                                        <p:cTn id="43" dur="1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44" dur="1000" fill="hold"/>
                                        <p:tgtEl>
                                          <p:spTgt spid="2">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403648" y="692696"/>
            <a:ext cx="7344816" cy="461665"/>
          </a:xfrm>
          <a:prstGeom prst="rect">
            <a:avLst/>
          </a:prstGeom>
          <a:noFill/>
        </p:spPr>
        <p:txBody>
          <a:bodyPr wrap="square" rtlCol="1">
            <a:spAutoFit/>
          </a:bodyPr>
          <a:lstStyle/>
          <a:p>
            <a:pPr algn="ctr"/>
            <a:r>
              <a:rPr lang="ar-SA" sz="2400" b="1" u="sng" dirty="0" smtClean="0">
                <a:solidFill>
                  <a:schemeClr val="tx2">
                    <a:lumMod val="60000"/>
                    <a:lumOff val="40000"/>
                  </a:schemeClr>
                </a:solidFill>
              </a:rPr>
              <a:t>مفهوم الاختبار</a:t>
            </a:r>
            <a:endParaRPr lang="ar-SA" sz="2400" b="1" u="sng" dirty="0">
              <a:solidFill>
                <a:schemeClr val="tx2">
                  <a:lumMod val="60000"/>
                  <a:lumOff val="40000"/>
                </a:schemeClr>
              </a:solidFill>
            </a:endParaRPr>
          </a:p>
        </p:txBody>
      </p:sp>
      <p:sp>
        <p:nvSpPr>
          <p:cNvPr id="4" name="مستطيل مستدير الزوايا 3"/>
          <p:cNvSpPr/>
          <p:nvPr/>
        </p:nvSpPr>
        <p:spPr>
          <a:xfrm>
            <a:off x="5076056" y="1772816"/>
            <a:ext cx="3456384" cy="1008112"/>
          </a:xfrm>
          <a:prstGeom prst="roundRect">
            <a:avLst/>
          </a:prstGeom>
        </p:spPr>
        <p:style>
          <a:lnRef idx="2">
            <a:schemeClr val="accent1">
              <a:shade val="50000"/>
            </a:schemeClr>
          </a:lnRef>
          <a:fillRef idx="1003">
            <a:schemeClr val="lt2"/>
          </a:fillRef>
          <a:effectRef idx="0">
            <a:schemeClr val="accent1"/>
          </a:effectRef>
          <a:fontRef idx="minor">
            <a:schemeClr val="lt1"/>
          </a:fontRef>
        </p:style>
        <p:txBody>
          <a:bodyPr rtlCol="1" anchor="ctr"/>
          <a:lstStyle/>
          <a:p>
            <a:pPr algn="ctr"/>
            <a:r>
              <a:rPr lang="ar-SA" sz="2400" dirty="0" smtClean="0">
                <a:solidFill>
                  <a:schemeClr val="tx1"/>
                </a:solidFill>
              </a:rPr>
              <a:t>مجموعة من الاسئلة التي يجيب عنها الطالب ويعطى درجة مقابل ذلك.</a:t>
            </a:r>
            <a:endParaRPr lang="ar-SA" sz="2400" dirty="0">
              <a:solidFill>
                <a:schemeClr val="tx1"/>
              </a:solidFill>
            </a:endParaRPr>
          </a:p>
        </p:txBody>
      </p:sp>
      <p:sp>
        <p:nvSpPr>
          <p:cNvPr id="5" name="مستطيل مستدير الزوايا 4"/>
          <p:cNvSpPr/>
          <p:nvPr/>
        </p:nvSpPr>
        <p:spPr>
          <a:xfrm>
            <a:off x="1383071" y="2780928"/>
            <a:ext cx="3456384" cy="1056974"/>
          </a:xfrm>
          <a:prstGeom prst="roundRect">
            <a:avLst/>
          </a:prstGeom>
        </p:spPr>
        <p:style>
          <a:lnRef idx="2">
            <a:schemeClr val="accent1">
              <a:shade val="50000"/>
            </a:schemeClr>
          </a:lnRef>
          <a:fillRef idx="1002">
            <a:schemeClr val="lt1"/>
          </a:fillRef>
          <a:effectRef idx="0">
            <a:schemeClr val="accent1"/>
          </a:effectRef>
          <a:fontRef idx="minor">
            <a:schemeClr val="lt1"/>
          </a:fontRef>
        </p:style>
        <p:txBody>
          <a:bodyPr rtlCol="1" anchor="ctr"/>
          <a:lstStyle/>
          <a:p>
            <a:pPr algn="ctr"/>
            <a:r>
              <a:rPr lang="ar-SA" sz="2400" dirty="0" smtClean="0">
                <a:solidFill>
                  <a:schemeClr val="tx1"/>
                </a:solidFill>
              </a:rPr>
              <a:t>إجراء منظم لقياس سمة ما من خلال عينة من </a:t>
            </a:r>
            <a:r>
              <a:rPr lang="ar-SA" sz="2400" dirty="0" err="1" smtClean="0">
                <a:solidFill>
                  <a:schemeClr val="tx1"/>
                </a:solidFill>
              </a:rPr>
              <a:t>السلوك.وهو</a:t>
            </a:r>
            <a:r>
              <a:rPr lang="ar-SA" sz="2400" dirty="0" smtClean="0">
                <a:solidFill>
                  <a:schemeClr val="tx1"/>
                </a:solidFill>
              </a:rPr>
              <a:t> مفهوم اضيق من القياس</a:t>
            </a:r>
            <a:endParaRPr lang="ar-SA" sz="2400" dirty="0">
              <a:solidFill>
                <a:schemeClr val="tx1"/>
              </a:solidFill>
            </a:endParaRPr>
          </a:p>
        </p:txBody>
      </p:sp>
      <p:sp>
        <p:nvSpPr>
          <p:cNvPr id="6" name="مستطيل مستدير الزوايا 5"/>
          <p:cNvSpPr/>
          <p:nvPr/>
        </p:nvSpPr>
        <p:spPr>
          <a:xfrm>
            <a:off x="5074794" y="3911599"/>
            <a:ext cx="3456384" cy="1029569"/>
          </a:xfrm>
          <a:prstGeom prst="roundRect">
            <a:avLst/>
          </a:prstGeom>
        </p:spPr>
        <p:style>
          <a:lnRef idx="2">
            <a:schemeClr val="accent1">
              <a:shade val="50000"/>
            </a:schemeClr>
          </a:lnRef>
          <a:fillRef idx="1002">
            <a:schemeClr val="lt1"/>
          </a:fillRef>
          <a:effectRef idx="0">
            <a:schemeClr val="accent1"/>
          </a:effectRef>
          <a:fontRef idx="minor">
            <a:schemeClr val="lt1"/>
          </a:fontRef>
        </p:style>
        <p:txBody>
          <a:bodyPr rtlCol="1" anchor="ctr"/>
          <a:lstStyle/>
          <a:p>
            <a:pPr algn="ctr"/>
            <a:r>
              <a:rPr lang="ar-SA" sz="2400" dirty="0" smtClean="0">
                <a:solidFill>
                  <a:schemeClr val="tx1"/>
                </a:solidFill>
              </a:rPr>
              <a:t>مثيرات مرتبة أعدت لقياس بعض العمليات العقلية او السمات النفسية بصورة كمية او كيفية</a:t>
            </a:r>
            <a:endParaRPr lang="ar-SA" sz="2400" dirty="0">
              <a:solidFill>
                <a:schemeClr val="tx1"/>
              </a:solidFill>
            </a:endParaRPr>
          </a:p>
        </p:txBody>
      </p:sp>
      <p:sp>
        <p:nvSpPr>
          <p:cNvPr id="7" name="مستطيل مستدير الزوايا 6"/>
          <p:cNvSpPr/>
          <p:nvPr/>
        </p:nvSpPr>
        <p:spPr>
          <a:xfrm>
            <a:off x="1417734" y="4941168"/>
            <a:ext cx="3456384" cy="1471443"/>
          </a:xfrm>
          <a:prstGeom prst="roundRect">
            <a:avLst/>
          </a:prstGeom>
        </p:spPr>
        <p:style>
          <a:lnRef idx="2">
            <a:schemeClr val="accent1">
              <a:shade val="50000"/>
            </a:schemeClr>
          </a:lnRef>
          <a:fillRef idx="1003">
            <a:schemeClr val="lt2"/>
          </a:fillRef>
          <a:effectRef idx="0">
            <a:schemeClr val="accent1"/>
          </a:effectRef>
          <a:fontRef idx="minor">
            <a:schemeClr val="lt1"/>
          </a:fontRef>
        </p:style>
        <p:txBody>
          <a:bodyPr rtlCol="1" anchor="ctr"/>
          <a:lstStyle/>
          <a:p>
            <a:pPr algn="ctr"/>
            <a:r>
              <a:rPr lang="ar-SA" sz="2400" dirty="0" err="1" smtClean="0">
                <a:solidFill>
                  <a:schemeClr val="tx1"/>
                </a:solidFill>
              </a:rPr>
              <a:t>للأختبارات</a:t>
            </a:r>
            <a:r>
              <a:rPr lang="ar-SA" sz="2400" dirty="0" smtClean="0">
                <a:solidFill>
                  <a:schemeClr val="tx1"/>
                </a:solidFill>
              </a:rPr>
              <a:t> اغراض </a:t>
            </a:r>
            <a:r>
              <a:rPr lang="ar-SA" sz="2400" dirty="0" err="1" smtClean="0">
                <a:solidFill>
                  <a:schemeClr val="tx1"/>
                </a:solidFill>
              </a:rPr>
              <a:t>عدة:قياس</a:t>
            </a:r>
            <a:r>
              <a:rPr lang="ar-SA" sz="2400" dirty="0" smtClean="0">
                <a:solidFill>
                  <a:schemeClr val="tx1"/>
                </a:solidFill>
              </a:rPr>
              <a:t> </a:t>
            </a:r>
            <a:r>
              <a:rPr lang="ar-SA" sz="2400" dirty="0" err="1" smtClean="0">
                <a:solidFill>
                  <a:schemeClr val="tx1"/>
                </a:solidFill>
              </a:rPr>
              <a:t>التحصيل,الدافعية,الاستعداد</a:t>
            </a:r>
            <a:r>
              <a:rPr lang="ar-SA" sz="2400" dirty="0" smtClean="0">
                <a:solidFill>
                  <a:schemeClr val="tx1"/>
                </a:solidFill>
              </a:rPr>
              <a:t>, اختيار </a:t>
            </a:r>
            <a:r>
              <a:rPr lang="ar-SA" sz="2400" dirty="0" err="1" smtClean="0">
                <a:solidFill>
                  <a:schemeClr val="tx1"/>
                </a:solidFill>
              </a:rPr>
              <a:t>المعلمين,تعديل</a:t>
            </a:r>
            <a:r>
              <a:rPr lang="ar-SA" sz="2400" dirty="0" smtClean="0">
                <a:solidFill>
                  <a:schemeClr val="tx1"/>
                </a:solidFill>
              </a:rPr>
              <a:t> المناهج وتطويرها</a:t>
            </a:r>
            <a:endParaRPr lang="ar-SA" sz="2400" dirty="0">
              <a:solidFill>
                <a:schemeClr val="tx1"/>
              </a:solidFill>
            </a:endParaRPr>
          </a:p>
        </p:txBody>
      </p:sp>
    </p:spTree>
    <p:extLst>
      <p:ext uri="{BB962C8B-B14F-4D97-AF65-F5344CB8AC3E}">
        <p14:creationId xmlns:p14="http://schemas.microsoft.com/office/powerpoint/2010/main" val="2474879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ipe(down)">
                                      <p:cBhvr>
                                        <p:cTn id="14" dur="5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21" presetClass="entr" presetSubtype="1"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wheel(1)">
                                      <p:cBhvr>
                                        <p:cTn id="19" dur="20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14" presetClass="entr" presetSubtype="10"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randombar(horizontal)">
                                      <p:cBhvr>
                                        <p:cTn id="24" dur="500"/>
                                        <p:tgtEl>
                                          <p:spTgt spid="6"/>
                                        </p:tgtEl>
                                      </p:cBhvr>
                                    </p:animEffec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circle(in)">
                                      <p:cBhvr>
                                        <p:cTn id="29"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403648" y="692696"/>
            <a:ext cx="7344816" cy="830997"/>
          </a:xfrm>
          <a:prstGeom prst="rect">
            <a:avLst/>
          </a:prstGeom>
          <a:noFill/>
        </p:spPr>
        <p:txBody>
          <a:bodyPr wrap="square" rtlCol="1">
            <a:spAutoFit/>
          </a:bodyPr>
          <a:lstStyle/>
          <a:p>
            <a:pPr algn="ctr"/>
            <a:r>
              <a:rPr lang="ar-SA" sz="2400" b="1" u="sng" dirty="0" smtClean="0">
                <a:solidFill>
                  <a:schemeClr val="tx2">
                    <a:lumMod val="60000"/>
                    <a:lumOff val="40000"/>
                  </a:schemeClr>
                </a:solidFill>
              </a:rPr>
              <a:t>هناك العديد من الاهداف التي يسعى القياس والتقويم في مجال التربية الخاصة لتحقيقها ومن بين تلك الاهداف </a:t>
            </a:r>
            <a:endParaRPr lang="ar-SA" sz="2400" b="1" u="sng" dirty="0">
              <a:solidFill>
                <a:schemeClr val="tx2">
                  <a:lumMod val="60000"/>
                  <a:lumOff val="40000"/>
                </a:schemeClr>
              </a:solidFill>
            </a:endParaRPr>
          </a:p>
        </p:txBody>
      </p:sp>
      <p:sp>
        <p:nvSpPr>
          <p:cNvPr id="4" name="مستطيل مستدير الزوايا 3"/>
          <p:cNvSpPr/>
          <p:nvPr/>
        </p:nvSpPr>
        <p:spPr>
          <a:xfrm>
            <a:off x="5076056" y="1916832"/>
            <a:ext cx="3456384" cy="864096"/>
          </a:xfrm>
          <a:prstGeom prst="roundRect">
            <a:avLst/>
          </a:prstGeom>
        </p:spPr>
        <p:style>
          <a:lnRef idx="2">
            <a:schemeClr val="accent1">
              <a:shade val="50000"/>
            </a:schemeClr>
          </a:lnRef>
          <a:fillRef idx="1002">
            <a:schemeClr val="lt1"/>
          </a:fillRef>
          <a:effectRef idx="0">
            <a:schemeClr val="accent1"/>
          </a:effectRef>
          <a:fontRef idx="minor">
            <a:schemeClr val="lt1"/>
          </a:fontRef>
        </p:style>
        <p:txBody>
          <a:bodyPr rtlCol="1" anchor="ctr"/>
          <a:lstStyle/>
          <a:p>
            <a:pPr algn="ctr"/>
            <a:r>
              <a:rPr lang="ar-SA" sz="2400" dirty="0" smtClean="0">
                <a:solidFill>
                  <a:schemeClr val="tx1"/>
                </a:solidFill>
              </a:rPr>
              <a:t>المشاركة في المسح العام</a:t>
            </a:r>
            <a:endParaRPr lang="ar-SA" sz="2400" dirty="0">
              <a:solidFill>
                <a:schemeClr val="tx1"/>
              </a:solidFill>
            </a:endParaRPr>
          </a:p>
        </p:txBody>
      </p:sp>
      <p:sp>
        <p:nvSpPr>
          <p:cNvPr id="5" name="مستطيل مستدير الزوايا 4"/>
          <p:cNvSpPr/>
          <p:nvPr/>
        </p:nvSpPr>
        <p:spPr>
          <a:xfrm>
            <a:off x="1403648" y="2829790"/>
            <a:ext cx="3456384" cy="864096"/>
          </a:xfrm>
          <a:prstGeom prst="roundRect">
            <a:avLst/>
          </a:prstGeom>
        </p:spPr>
        <p:style>
          <a:lnRef idx="2">
            <a:schemeClr val="accent1">
              <a:shade val="50000"/>
            </a:schemeClr>
          </a:lnRef>
          <a:fillRef idx="1002">
            <a:schemeClr val="lt1"/>
          </a:fillRef>
          <a:effectRef idx="0">
            <a:schemeClr val="accent1"/>
          </a:effectRef>
          <a:fontRef idx="minor">
            <a:schemeClr val="lt1"/>
          </a:fontRef>
        </p:style>
        <p:txBody>
          <a:bodyPr rtlCol="1" anchor="ctr"/>
          <a:lstStyle/>
          <a:p>
            <a:pPr algn="ctr"/>
            <a:r>
              <a:rPr lang="ar-SA" sz="2400" dirty="0" smtClean="0">
                <a:solidFill>
                  <a:schemeClr val="tx1"/>
                </a:solidFill>
              </a:rPr>
              <a:t>قبول الحالات بمدارس التربية الخاصة او برامج الدمج</a:t>
            </a:r>
            <a:endParaRPr lang="ar-SA" sz="2400" dirty="0">
              <a:solidFill>
                <a:schemeClr val="tx1"/>
              </a:solidFill>
            </a:endParaRPr>
          </a:p>
        </p:txBody>
      </p:sp>
      <p:sp>
        <p:nvSpPr>
          <p:cNvPr id="6" name="مستطيل مستدير الزوايا 5"/>
          <p:cNvSpPr/>
          <p:nvPr/>
        </p:nvSpPr>
        <p:spPr>
          <a:xfrm>
            <a:off x="5074794" y="3573016"/>
            <a:ext cx="3456384" cy="864096"/>
          </a:xfrm>
          <a:prstGeom prst="roundRect">
            <a:avLst/>
          </a:prstGeom>
        </p:spPr>
        <p:style>
          <a:lnRef idx="2">
            <a:schemeClr val="accent1">
              <a:shade val="50000"/>
            </a:schemeClr>
          </a:lnRef>
          <a:fillRef idx="1002">
            <a:schemeClr val="lt1"/>
          </a:fillRef>
          <a:effectRef idx="0">
            <a:schemeClr val="accent1"/>
          </a:effectRef>
          <a:fontRef idx="minor">
            <a:schemeClr val="lt1"/>
          </a:fontRef>
        </p:style>
        <p:txBody>
          <a:bodyPr rtlCol="1" anchor="ctr"/>
          <a:lstStyle/>
          <a:p>
            <a:pPr algn="ctr"/>
            <a:r>
              <a:rPr lang="ar-SA" sz="2400" dirty="0" smtClean="0">
                <a:solidFill>
                  <a:schemeClr val="tx1"/>
                </a:solidFill>
              </a:rPr>
              <a:t>المشاركة في عملية التقويم الشامل للحالة</a:t>
            </a:r>
            <a:endParaRPr lang="ar-SA" sz="2400" dirty="0">
              <a:solidFill>
                <a:schemeClr val="tx1"/>
              </a:solidFill>
            </a:endParaRPr>
          </a:p>
        </p:txBody>
      </p:sp>
      <p:sp>
        <p:nvSpPr>
          <p:cNvPr id="7" name="مستطيل مستدير الزوايا 6"/>
          <p:cNvSpPr/>
          <p:nvPr/>
        </p:nvSpPr>
        <p:spPr>
          <a:xfrm>
            <a:off x="1403648" y="4602585"/>
            <a:ext cx="3456384" cy="864096"/>
          </a:xfrm>
          <a:prstGeom prst="roundRect">
            <a:avLst/>
          </a:prstGeom>
        </p:spPr>
        <p:style>
          <a:lnRef idx="2">
            <a:schemeClr val="accent1">
              <a:shade val="50000"/>
            </a:schemeClr>
          </a:lnRef>
          <a:fillRef idx="1002">
            <a:schemeClr val="lt1"/>
          </a:fillRef>
          <a:effectRef idx="0">
            <a:schemeClr val="accent1"/>
          </a:effectRef>
          <a:fontRef idx="minor">
            <a:schemeClr val="lt1"/>
          </a:fontRef>
        </p:style>
        <p:txBody>
          <a:bodyPr rtlCol="1" anchor="ctr"/>
          <a:lstStyle/>
          <a:p>
            <a:pPr algn="ctr"/>
            <a:r>
              <a:rPr lang="ar-SA" sz="2400" dirty="0" smtClean="0">
                <a:solidFill>
                  <a:schemeClr val="tx1"/>
                </a:solidFill>
              </a:rPr>
              <a:t>تصنيف الحالات</a:t>
            </a:r>
            <a:endParaRPr lang="ar-SA" sz="2400" dirty="0">
              <a:solidFill>
                <a:schemeClr val="tx1"/>
              </a:solidFill>
            </a:endParaRPr>
          </a:p>
        </p:txBody>
      </p:sp>
      <p:sp>
        <p:nvSpPr>
          <p:cNvPr id="8" name="مستطيل مستدير الزوايا 7"/>
          <p:cNvSpPr/>
          <p:nvPr/>
        </p:nvSpPr>
        <p:spPr>
          <a:xfrm>
            <a:off x="5074794" y="5476507"/>
            <a:ext cx="3456384" cy="864096"/>
          </a:xfrm>
          <a:prstGeom prst="roundRect">
            <a:avLst/>
          </a:prstGeom>
        </p:spPr>
        <p:style>
          <a:lnRef idx="2">
            <a:schemeClr val="accent1">
              <a:shade val="50000"/>
            </a:schemeClr>
          </a:lnRef>
          <a:fillRef idx="1002">
            <a:schemeClr val="lt1"/>
          </a:fillRef>
          <a:effectRef idx="0">
            <a:schemeClr val="accent1"/>
          </a:effectRef>
          <a:fontRef idx="minor">
            <a:schemeClr val="lt1"/>
          </a:fontRef>
        </p:style>
        <p:txBody>
          <a:bodyPr rtlCol="1" anchor="ctr"/>
          <a:lstStyle/>
          <a:p>
            <a:pPr algn="ctr"/>
            <a:r>
              <a:rPr lang="ar-SA" sz="2400" dirty="0" smtClean="0">
                <a:solidFill>
                  <a:schemeClr val="tx1"/>
                </a:solidFill>
              </a:rPr>
              <a:t>المشاركة في إعداد الخطة التربوية الفردية وتنفيذها</a:t>
            </a:r>
            <a:endParaRPr lang="ar-SA" sz="2400" dirty="0">
              <a:solidFill>
                <a:schemeClr val="tx1"/>
              </a:solidFill>
            </a:endParaRPr>
          </a:p>
        </p:txBody>
      </p:sp>
    </p:spTree>
    <p:extLst>
      <p:ext uri="{BB962C8B-B14F-4D97-AF65-F5344CB8AC3E}">
        <p14:creationId xmlns:p14="http://schemas.microsoft.com/office/powerpoint/2010/main" val="2331054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ipe(down)">
                                      <p:cBhvr>
                                        <p:cTn id="14" dur="5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21" presetClass="entr" presetSubtype="1"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wheel(1)">
                                      <p:cBhvr>
                                        <p:cTn id="19" dur="20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14" presetClass="entr" presetSubtype="10"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randombar(horizontal)">
                                      <p:cBhvr>
                                        <p:cTn id="24" dur="500"/>
                                        <p:tgtEl>
                                          <p:spTgt spid="6"/>
                                        </p:tgtEl>
                                      </p:cBhvr>
                                    </p:animEffec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circle(in)">
                                      <p:cBhvr>
                                        <p:cTn id="29" dur="2000"/>
                                        <p:tgtEl>
                                          <p:spTgt spid="7"/>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fade">
                                      <p:cBhvr>
                                        <p:cTn id="3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763688" y="332656"/>
            <a:ext cx="6408712" cy="1200329"/>
          </a:xfrm>
          <a:prstGeom prst="rect">
            <a:avLst/>
          </a:prstGeom>
          <a:noFill/>
        </p:spPr>
        <p:txBody>
          <a:bodyPr wrap="square" rtlCol="1">
            <a:spAutoFit/>
          </a:bodyPr>
          <a:lstStyle/>
          <a:p>
            <a:pPr algn="ctr"/>
            <a:r>
              <a:rPr lang="ar-SA" sz="2400" b="1" u="sng" dirty="0" smtClean="0">
                <a:solidFill>
                  <a:srgbClr val="C00000"/>
                </a:solidFill>
              </a:rPr>
              <a:t>تصنيف الاختبارات</a:t>
            </a:r>
          </a:p>
          <a:p>
            <a:pPr algn="ctr"/>
            <a:endParaRPr lang="ar-SA" sz="2400" b="1" u="sng" dirty="0" smtClean="0">
              <a:solidFill>
                <a:srgbClr val="C00000"/>
              </a:solidFill>
            </a:endParaRPr>
          </a:p>
          <a:p>
            <a:pPr algn="ctr"/>
            <a:r>
              <a:rPr lang="ar-SA" sz="2400" b="1" u="sng" dirty="0" smtClean="0">
                <a:solidFill>
                  <a:srgbClr val="C00000"/>
                </a:solidFill>
              </a:rPr>
              <a:t>أولاً :بناء على مرجعية الاختبار</a:t>
            </a:r>
            <a:endParaRPr lang="ar-SA" sz="2400" b="1" u="sng" dirty="0">
              <a:solidFill>
                <a:srgbClr val="C00000"/>
              </a:solidFill>
            </a:endParaRPr>
          </a:p>
        </p:txBody>
      </p:sp>
      <p:graphicFrame>
        <p:nvGraphicFramePr>
          <p:cNvPr id="3" name="رسم تخطيطي 2"/>
          <p:cNvGraphicFramePr/>
          <p:nvPr>
            <p:extLst>
              <p:ext uri="{D42A27DB-BD31-4B8C-83A1-F6EECF244321}">
                <p14:modId xmlns:p14="http://schemas.microsoft.com/office/powerpoint/2010/main" val="1321989824"/>
              </p:ext>
            </p:extLst>
          </p:nvPr>
        </p:nvGraphicFramePr>
        <p:xfrm>
          <a:off x="2051720" y="16288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76746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circle(in)">
                                      <p:cBhvr>
                                        <p:cTn id="14"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3" grpId="0">
        <p:bldAsOne/>
      </p:bldGraphic>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763688" y="332656"/>
            <a:ext cx="6408712" cy="830997"/>
          </a:xfrm>
          <a:prstGeom prst="rect">
            <a:avLst/>
          </a:prstGeom>
          <a:noFill/>
        </p:spPr>
        <p:txBody>
          <a:bodyPr wrap="square" rtlCol="1">
            <a:spAutoFit/>
          </a:bodyPr>
          <a:lstStyle/>
          <a:p>
            <a:pPr algn="ctr"/>
            <a:endParaRPr lang="ar-SA" sz="2400" b="1" u="sng" dirty="0" smtClean="0">
              <a:solidFill>
                <a:srgbClr val="C00000"/>
              </a:solidFill>
            </a:endParaRPr>
          </a:p>
          <a:p>
            <a:pPr algn="ctr"/>
            <a:r>
              <a:rPr lang="ar-SA" sz="2400" b="1" u="sng" dirty="0" smtClean="0">
                <a:solidFill>
                  <a:srgbClr val="C00000"/>
                </a:solidFill>
              </a:rPr>
              <a:t>ثانياً :حسب عدد المشتركين في الاختبار</a:t>
            </a:r>
            <a:endParaRPr lang="ar-SA" sz="2400" b="1" u="sng" dirty="0">
              <a:solidFill>
                <a:srgbClr val="C00000"/>
              </a:solidFill>
            </a:endParaRPr>
          </a:p>
        </p:txBody>
      </p:sp>
      <p:sp>
        <p:nvSpPr>
          <p:cNvPr id="4" name="شكل بيضاوي 3"/>
          <p:cNvSpPr/>
          <p:nvPr/>
        </p:nvSpPr>
        <p:spPr>
          <a:xfrm>
            <a:off x="4572000" y="1916832"/>
            <a:ext cx="3456384" cy="1656184"/>
          </a:xfrm>
          <a:prstGeom prst="ellipse">
            <a:avLst/>
          </a:prstGeom>
        </p:spPr>
        <p:style>
          <a:lnRef idx="2">
            <a:schemeClr val="accent1">
              <a:shade val="50000"/>
            </a:schemeClr>
          </a:lnRef>
          <a:fillRef idx="1003">
            <a:schemeClr val="lt1"/>
          </a:fillRef>
          <a:effectRef idx="0">
            <a:schemeClr val="accent1"/>
          </a:effectRef>
          <a:fontRef idx="minor">
            <a:schemeClr val="lt1"/>
          </a:fontRef>
        </p:style>
        <p:txBody>
          <a:bodyPr rtlCol="1" anchor="ctr"/>
          <a:lstStyle/>
          <a:p>
            <a:pPr algn="ctr"/>
            <a:r>
              <a:rPr lang="ar-SA" sz="2400" b="1" dirty="0" smtClean="0">
                <a:solidFill>
                  <a:schemeClr val="tx1"/>
                </a:solidFill>
              </a:rPr>
              <a:t>الاختبارات الفردية</a:t>
            </a:r>
            <a:endParaRPr lang="ar-SA" sz="2400" b="1" dirty="0">
              <a:solidFill>
                <a:schemeClr val="tx1"/>
              </a:solidFill>
            </a:endParaRPr>
          </a:p>
        </p:txBody>
      </p:sp>
      <p:sp>
        <p:nvSpPr>
          <p:cNvPr id="5" name="شكل بيضاوي 4"/>
          <p:cNvSpPr/>
          <p:nvPr/>
        </p:nvSpPr>
        <p:spPr>
          <a:xfrm>
            <a:off x="1800966" y="3573016"/>
            <a:ext cx="3456384" cy="1656184"/>
          </a:xfrm>
          <a:prstGeom prst="ellipse">
            <a:avLst/>
          </a:prstGeom>
        </p:spPr>
        <p:style>
          <a:lnRef idx="2">
            <a:schemeClr val="accent1">
              <a:shade val="50000"/>
            </a:schemeClr>
          </a:lnRef>
          <a:fillRef idx="1003">
            <a:schemeClr val="lt1"/>
          </a:fillRef>
          <a:effectRef idx="0">
            <a:schemeClr val="accent1"/>
          </a:effectRef>
          <a:fontRef idx="minor">
            <a:schemeClr val="lt1"/>
          </a:fontRef>
        </p:style>
        <p:txBody>
          <a:bodyPr rtlCol="1" anchor="ctr"/>
          <a:lstStyle/>
          <a:p>
            <a:pPr algn="ctr"/>
            <a:r>
              <a:rPr lang="ar-SA" sz="2400" b="1" dirty="0" smtClean="0">
                <a:solidFill>
                  <a:schemeClr val="tx1"/>
                </a:solidFill>
              </a:rPr>
              <a:t>الاختبارات الجماعية</a:t>
            </a:r>
            <a:endParaRPr lang="ar-SA" sz="2400" b="1" dirty="0">
              <a:solidFill>
                <a:schemeClr val="tx1"/>
              </a:solidFill>
            </a:endParaRPr>
          </a:p>
        </p:txBody>
      </p:sp>
    </p:spTree>
    <p:extLst>
      <p:ext uri="{BB962C8B-B14F-4D97-AF65-F5344CB8AC3E}">
        <p14:creationId xmlns:p14="http://schemas.microsoft.com/office/powerpoint/2010/main" val="3239595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763688" y="332656"/>
            <a:ext cx="6408712" cy="830997"/>
          </a:xfrm>
          <a:prstGeom prst="rect">
            <a:avLst/>
          </a:prstGeom>
          <a:noFill/>
        </p:spPr>
        <p:txBody>
          <a:bodyPr wrap="square" rtlCol="1">
            <a:spAutoFit/>
          </a:bodyPr>
          <a:lstStyle/>
          <a:p>
            <a:pPr algn="ctr"/>
            <a:endParaRPr lang="ar-SA" sz="2400" b="1" u="sng" dirty="0" smtClean="0">
              <a:solidFill>
                <a:srgbClr val="C00000"/>
              </a:solidFill>
            </a:endParaRPr>
          </a:p>
          <a:p>
            <a:pPr algn="ctr"/>
            <a:r>
              <a:rPr lang="ar-SA" sz="2400" b="1" u="sng" dirty="0" smtClean="0">
                <a:solidFill>
                  <a:srgbClr val="C00000"/>
                </a:solidFill>
              </a:rPr>
              <a:t>ثالثاً :حسب المحتوى</a:t>
            </a:r>
            <a:endParaRPr lang="ar-SA" sz="2400" b="1" u="sng" dirty="0">
              <a:solidFill>
                <a:srgbClr val="C00000"/>
              </a:solidFill>
            </a:endParaRPr>
          </a:p>
        </p:txBody>
      </p:sp>
      <p:graphicFrame>
        <p:nvGraphicFramePr>
          <p:cNvPr id="3" name="رسم تخطيطي 2"/>
          <p:cNvGraphicFramePr/>
          <p:nvPr>
            <p:extLst>
              <p:ext uri="{D42A27DB-BD31-4B8C-83A1-F6EECF244321}">
                <p14:modId xmlns:p14="http://schemas.microsoft.com/office/powerpoint/2010/main" val="3834378767"/>
              </p:ext>
            </p:extLst>
          </p:nvPr>
        </p:nvGraphicFramePr>
        <p:xfrm>
          <a:off x="2076400" y="1700808"/>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99809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3" grpId="0">
        <p:bldAsOne/>
      </p:bldGraphic>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763688" y="332656"/>
            <a:ext cx="6408712" cy="830997"/>
          </a:xfrm>
          <a:prstGeom prst="rect">
            <a:avLst/>
          </a:prstGeom>
          <a:noFill/>
        </p:spPr>
        <p:txBody>
          <a:bodyPr wrap="square" rtlCol="1">
            <a:spAutoFit/>
          </a:bodyPr>
          <a:lstStyle/>
          <a:p>
            <a:pPr algn="ctr"/>
            <a:endParaRPr lang="ar-SA" sz="2400" b="1" u="sng" dirty="0" smtClean="0">
              <a:solidFill>
                <a:srgbClr val="C00000"/>
              </a:solidFill>
            </a:endParaRPr>
          </a:p>
          <a:p>
            <a:pPr algn="ctr"/>
            <a:r>
              <a:rPr lang="ar-SA" sz="2400" b="1" u="sng" dirty="0" smtClean="0">
                <a:solidFill>
                  <a:srgbClr val="C00000"/>
                </a:solidFill>
              </a:rPr>
              <a:t>رابعاً :حسب الزمن</a:t>
            </a:r>
            <a:endParaRPr lang="ar-SA" sz="2400" b="1" u="sng" dirty="0">
              <a:solidFill>
                <a:srgbClr val="C00000"/>
              </a:solidFill>
            </a:endParaRPr>
          </a:p>
        </p:txBody>
      </p:sp>
      <p:graphicFrame>
        <p:nvGraphicFramePr>
          <p:cNvPr id="3" name="رسم تخطيطي 2"/>
          <p:cNvGraphicFramePr/>
          <p:nvPr>
            <p:extLst>
              <p:ext uri="{D42A27DB-BD31-4B8C-83A1-F6EECF244321}">
                <p14:modId xmlns:p14="http://schemas.microsoft.com/office/powerpoint/2010/main" val="1864546626"/>
              </p:ext>
            </p:extLst>
          </p:nvPr>
        </p:nvGraphicFramePr>
        <p:xfrm>
          <a:off x="2051720" y="16288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6500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circle(in)">
                                      <p:cBhvr>
                                        <p:cTn id="14"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3" grpId="0">
        <p:bldAsOne/>
      </p:bldGraphic>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2231740" y="260648"/>
            <a:ext cx="5400600" cy="1080120"/>
          </a:xfrm>
          <a:prstGeom prst="roundRect">
            <a:avLst/>
          </a:prstGeom>
        </p:spPr>
        <p:style>
          <a:lnRef idx="1">
            <a:schemeClr val="accent2"/>
          </a:lnRef>
          <a:fillRef idx="1003">
            <a:schemeClr val="dk2"/>
          </a:fillRef>
          <a:effectRef idx="1">
            <a:schemeClr val="accent2"/>
          </a:effectRef>
          <a:fontRef idx="minor">
            <a:schemeClr val="dk1"/>
          </a:fontRef>
        </p:style>
        <p:txBody>
          <a:bodyPr rtlCol="1" anchor="ctr"/>
          <a:lstStyle/>
          <a:p>
            <a:pPr algn="ctr"/>
            <a:r>
              <a:rPr lang="ar-SA" sz="2400" b="1" dirty="0" smtClean="0">
                <a:solidFill>
                  <a:schemeClr val="bg1"/>
                </a:solidFill>
              </a:rPr>
              <a:t>شروط الاختبار الجيد</a:t>
            </a:r>
          </a:p>
          <a:p>
            <a:pPr algn="ctr"/>
            <a:r>
              <a:rPr lang="ar-SA" sz="2400" b="1" dirty="0" smtClean="0">
                <a:solidFill>
                  <a:schemeClr val="bg1"/>
                </a:solidFill>
              </a:rPr>
              <a:t>أولاً : الثبات</a:t>
            </a:r>
            <a:endParaRPr lang="ar-SA" sz="2400" b="1" dirty="0">
              <a:solidFill>
                <a:schemeClr val="bg1"/>
              </a:solidFill>
            </a:endParaRPr>
          </a:p>
        </p:txBody>
      </p:sp>
      <p:sp>
        <p:nvSpPr>
          <p:cNvPr id="3" name="مستطيل مستدير الزوايا 2"/>
          <p:cNvSpPr/>
          <p:nvPr/>
        </p:nvSpPr>
        <p:spPr>
          <a:xfrm>
            <a:off x="1331640" y="1628800"/>
            <a:ext cx="7344816" cy="3744416"/>
          </a:xfrm>
          <a:prstGeom prst="roundRect">
            <a:avLst/>
          </a:prstGeom>
        </p:spPr>
        <p:style>
          <a:lnRef idx="2">
            <a:schemeClr val="accent1"/>
          </a:lnRef>
          <a:fillRef idx="1003">
            <a:schemeClr val="lt2"/>
          </a:fillRef>
          <a:effectRef idx="0">
            <a:schemeClr val="accent1"/>
          </a:effectRef>
          <a:fontRef idx="minor">
            <a:schemeClr val="dk1"/>
          </a:fontRef>
        </p:style>
        <p:txBody>
          <a:bodyPr rtlCol="1" anchor="ctr"/>
          <a:lstStyle/>
          <a:p>
            <a:pPr marL="457200" indent="-457200" algn="just">
              <a:buFont typeface="Arial" pitchFamily="34" charset="0"/>
              <a:buChar char="•"/>
            </a:pPr>
            <a:r>
              <a:rPr lang="ar-SA" sz="2400" dirty="0" smtClean="0">
                <a:solidFill>
                  <a:schemeClr val="tx1"/>
                </a:solidFill>
              </a:rPr>
              <a:t>يقصد بالثبات حصول الطالب على نفس الدرجات إذا طُبقت عليه نفس الاداة وتحت نفس الظروف .</a:t>
            </a:r>
          </a:p>
          <a:p>
            <a:pPr marL="457200" indent="-457200" algn="just">
              <a:buFont typeface="Arial" pitchFamily="34" charset="0"/>
              <a:buChar char="•"/>
            </a:pPr>
            <a:r>
              <a:rPr lang="ar-SA" sz="2400" dirty="0" smtClean="0">
                <a:solidFill>
                  <a:schemeClr val="tx1"/>
                </a:solidFill>
              </a:rPr>
              <a:t>وهو مقدار التباين أو التقارب بين درجات الأفراد إذا ما أعيد تطبيقه على نفس الافراد وتحت نفس الظروف.</a:t>
            </a:r>
          </a:p>
          <a:p>
            <a:pPr marL="457200" indent="-457200" algn="just">
              <a:buFont typeface="Arial" pitchFamily="34" charset="0"/>
              <a:buChar char="•"/>
            </a:pPr>
            <a:r>
              <a:rPr lang="ar-SA" sz="2400" dirty="0" smtClean="0">
                <a:solidFill>
                  <a:schemeClr val="tx1"/>
                </a:solidFill>
              </a:rPr>
              <a:t>ويشير إلى مدى اتساق درجات الاختبار من قياس الى آخر.</a:t>
            </a:r>
          </a:p>
        </p:txBody>
      </p:sp>
    </p:spTree>
    <p:extLst>
      <p:ext uri="{BB962C8B-B14F-4D97-AF65-F5344CB8AC3E}">
        <p14:creationId xmlns:p14="http://schemas.microsoft.com/office/powerpoint/2010/main" val="3752827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رسم تخطيطي 1"/>
          <p:cNvGraphicFramePr/>
          <p:nvPr>
            <p:extLst>
              <p:ext uri="{D42A27DB-BD31-4B8C-83A1-F6EECF244321}">
                <p14:modId xmlns:p14="http://schemas.microsoft.com/office/powerpoint/2010/main" val="414812316"/>
              </p:ext>
            </p:extLst>
          </p:nvPr>
        </p:nvGraphicFramePr>
        <p:xfrm>
          <a:off x="1907704" y="1556792"/>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مربع نص 2"/>
          <p:cNvSpPr txBox="1"/>
          <p:nvPr/>
        </p:nvSpPr>
        <p:spPr>
          <a:xfrm>
            <a:off x="1518862" y="685914"/>
            <a:ext cx="7344816" cy="461665"/>
          </a:xfrm>
          <a:prstGeom prst="rect">
            <a:avLst/>
          </a:prstGeom>
          <a:noFill/>
        </p:spPr>
        <p:txBody>
          <a:bodyPr wrap="square" rtlCol="1">
            <a:spAutoFit/>
          </a:bodyPr>
          <a:lstStyle/>
          <a:p>
            <a:pPr algn="ctr"/>
            <a:r>
              <a:rPr lang="ar-SA" sz="2400" b="1" u="sng" dirty="0" smtClean="0">
                <a:solidFill>
                  <a:schemeClr val="tx2">
                    <a:lumMod val="60000"/>
                    <a:lumOff val="40000"/>
                  </a:schemeClr>
                </a:solidFill>
              </a:rPr>
              <a:t>طرق حساب ثبات المقياس او الاختبار</a:t>
            </a:r>
            <a:endParaRPr lang="ar-SA" sz="2400" b="1" u="sng" dirty="0">
              <a:solidFill>
                <a:schemeClr val="tx2">
                  <a:lumMod val="60000"/>
                  <a:lumOff val="40000"/>
                </a:schemeClr>
              </a:solidFill>
            </a:endParaRPr>
          </a:p>
        </p:txBody>
      </p:sp>
    </p:spTree>
    <p:extLst>
      <p:ext uri="{BB962C8B-B14F-4D97-AF65-F5344CB8AC3E}">
        <p14:creationId xmlns:p14="http://schemas.microsoft.com/office/powerpoint/2010/main" val="260723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wipe(down)">
                                      <p:cBhvr>
                                        <p:cTn id="1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شكل بيضاوي 1"/>
          <p:cNvSpPr/>
          <p:nvPr/>
        </p:nvSpPr>
        <p:spPr>
          <a:xfrm>
            <a:off x="2339752" y="620688"/>
            <a:ext cx="5400600" cy="864096"/>
          </a:xfrm>
          <a:prstGeom prst="ellipse">
            <a:avLst/>
          </a:prstGeom>
        </p:spPr>
        <p:style>
          <a:lnRef idx="2">
            <a:schemeClr val="accent6"/>
          </a:lnRef>
          <a:fillRef idx="1003">
            <a:schemeClr val="lt2"/>
          </a:fillRef>
          <a:effectRef idx="0">
            <a:schemeClr val="accent6"/>
          </a:effectRef>
          <a:fontRef idx="minor">
            <a:schemeClr val="dk1"/>
          </a:fontRef>
        </p:style>
        <p:txBody>
          <a:bodyPr rtlCol="1" anchor="ctr"/>
          <a:lstStyle/>
          <a:p>
            <a:pPr algn="ctr"/>
            <a:r>
              <a:rPr lang="ar-SA" sz="2400" dirty="0" smtClean="0"/>
              <a:t>العوامل المؤثرة على الثبات</a:t>
            </a:r>
            <a:endParaRPr lang="ar-SA" sz="2400" dirty="0"/>
          </a:p>
        </p:txBody>
      </p:sp>
      <p:sp>
        <p:nvSpPr>
          <p:cNvPr id="3" name="مربع نص 2"/>
          <p:cNvSpPr txBox="1"/>
          <p:nvPr/>
        </p:nvSpPr>
        <p:spPr>
          <a:xfrm>
            <a:off x="2051720" y="1844824"/>
            <a:ext cx="6192688" cy="2585323"/>
          </a:xfrm>
          <a:prstGeom prst="rect">
            <a:avLst/>
          </a:prstGeom>
          <a:noFill/>
        </p:spPr>
        <p:txBody>
          <a:bodyPr wrap="square" rtlCol="1">
            <a:spAutoFit/>
          </a:bodyPr>
          <a:lstStyle/>
          <a:p>
            <a:pPr marL="457200" indent="-457200">
              <a:buFont typeface="+mj-lt"/>
              <a:buAutoNum type="arabicParenR"/>
            </a:pPr>
            <a:r>
              <a:rPr lang="ar-SA" sz="2400" dirty="0" smtClean="0"/>
              <a:t>طول الاختبار.</a:t>
            </a:r>
          </a:p>
          <a:p>
            <a:pPr marL="457200" indent="-457200">
              <a:buFont typeface="+mj-lt"/>
              <a:buAutoNum type="arabicParenR"/>
            </a:pPr>
            <a:r>
              <a:rPr lang="ar-SA" sz="2400" dirty="0" smtClean="0"/>
              <a:t>زمن الاختبار.</a:t>
            </a:r>
          </a:p>
          <a:p>
            <a:pPr marL="457200" indent="-457200">
              <a:buFont typeface="+mj-lt"/>
              <a:buAutoNum type="arabicParenR"/>
            </a:pPr>
            <a:r>
              <a:rPr lang="ar-SA" sz="2400" dirty="0" smtClean="0"/>
              <a:t>التباين.</a:t>
            </a:r>
          </a:p>
          <a:p>
            <a:pPr marL="457200" indent="-457200">
              <a:buFont typeface="+mj-lt"/>
              <a:buAutoNum type="arabicParenR"/>
            </a:pPr>
            <a:r>
              <a:rPr lang="ar-SA" sz="2400" dirty="0" smtClean="0"/>
              <a:t>التخمين.</a:t>
            </a:r>
          </a:p>
          <a:p>
            <a:pPr marL="457200" indent="-457200">
              <a:buFont typeface="+mj-lt"/>
              <a:buAutoNum type="arabicParenR"/>
            </a:pPr>
            <a:r>
              <a:rPr lang="ar-SA" sz="2400" dirty="0" smtClean="0"/>
              <a:t>صياغة الاسئلة.</a:t>
            </a:r>
          </a:p>
          <a:p>
            <a:pPr marL="457200" indent="-457200">
              <a:buFont typeface="+mj-lt"/>
              <a:buAutoNum type="arabicParenR"/>
            </a:pPr>
            <a:r>
              <a:rPr lang="ar-SA" sz="2400" dirty="0" smtClean="0"/>
              <a:t>حالة المختبر (الطالب) .</a:t>
            </a:r>
          </a:p>
          <a:p>
            <a:endParaRPr lang="ar-SA" dirty="0"/>
          </a:p>
        </p:txBody>
      </p:sp>
    </p:spTree>
    <p:extLst>
      <p:ext uri="{BB962C8B-B14F-4D97-AF65-F5344CB8AC3E}">
        <p14:creationId xmlns:p14="http://schemas.microsoft.com/office/powerpoint/2010/main" val="4749579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2231740" y="260648"/>
            <a:ext cx="5400600" cy="1080120"/>
          </a:xfrm>
          <a:prstGeom prst="roundRect">
            <a:avLst/>
          </a:prstGeom>
        </p:spPr>
        <p:style>
          <a:lnRef idx="1">
            <a:schemeClr val="accent2"/>
          </a:lnRef>
          <a:fillRef idx="1003">
            <a:schemeClr val="dk2"/>
          </a:fillRef>
          <a:effectRef idx="1">
            <a:schemeClr val="accent2"/>
          </a:effectRef>
          <a:fontRef idx="minor">
            <a:schemeClr val="dk1"/>
          </a:fontRef>
        </p:style>
        <p:txBody>
          <a:bodyPr rtlCol="1" anchor="ctr"/>
          <a:lstStyle/>
          <a:p>
            <a:pPr algn="ctr"/>
            <a:r>
              <a:rPr lang="ar-SA" sz="2400" b="1" dirty="0" smtClean="0">
                <a:solidFill>
                  <a:schemeClr val="bg1"/>
                </a:solidFill>
              </a:rPr>
              <a:t>شروط الاختبار الجيد</a:t>
            </a:r>
          </a:p>
          <a:p>
            <a:pPr algn="ctr"/>
            <a:r>
              <a:rPr lang="ar-SA" sz="2400" b="1" dirty="0" smtClean="0">
                <a:solidFill>
                  <a:schemeClr val="bg1"/>
                </a:solidFill>
              </a:rPr>
              <a:t>ثانياً: الصدق</a:t>
            </a:r>
            <a:endParaRPr lang="ar-SA" sz="2400" b="1" dirty="0">
              <a:solidFill>
                <a:schemeClr val="bg1"/>
              </a:solidFill>
            </a:endParaRPr>
          </a:p>
        </p:txBody>
      </p:sp>
      <p:sp>
        <p:nvSpPr>
          <p:cNvPr id="3" name="مستطيل مستدير الزوايا 2"/>
          <p:cNvSpPr/>
          <p:nvPr/>
        </p:nvSpPr>
        <p:spPr>
          <a:xfrm>
            <a:off x="1331640" y="1628800"/>
            <a:ext cx="7344816" cy="3744416"/>
          </a:xfrm>
          <a:prstGeom prst="roundRect">
            <a:avLst/>
          </a:prstGeom>
        </p:spPr>
        <p:style>
          <a:lnRef idx="2">
            <a:schemeClr val="accent1"/>
          </a:lnRef>
          <a:fillRef idx="1003">
            <a:schemeClr val="lt2"/>
          </a:fillRef>
          <a:effectRef idx="0">
            <a:schemeClr val="accent1"/>
          </a:effectRef>
          <a:fontRef idx="minor">
            <a:schemeClr val="dk1"/>
          </a:fontRef>
        </p:style>
        <p:txBody>
          <a:bodyPr rtlCol="1" anchor="ctr"/>
          <a:lstStyle/>
          <a:p>
            <a:pPr marL="457200" indent="-457200" algn="just">
              <a:buFont typeface="Arial" pitchFamily="34" charset="0"/>
              <a:buChar char="•"/>
            </a:pPr>
            <a:r>
              <a:rPr lang="ar-SA" sz="2400" dirty="0" smtClean="0">
                <a:solidFill>
                  <a:schemeClr val="tx1"/>
                </a:solidFill>
              </a:rPr>
              <a:t>يعني صدق المقياس أن يقيس بالفعل ما وضع لقياسه ولا يقيس شيء آخر.</a:t>
            </a:r>
          </a:p>
          <a:p>
            <a:pPr marL="457200" indent="-457200" algn="just">
              <a:buFont typeface="Arial" pitchFamily="34" charset="0"/>
              <a:buChar char="•"/>
            </a:pPr>
            <a:r>
              <a:rPr lang="ar-SA" sz="2400" dirty="0" smtClean="0">
                <a:solidFill>
                  <a:schemeClr val="tx1"/>
                </a:solidFill>
              </a:rPr>
              <a:t>يعد الصدق أحد المؤشرات التي تدل على مصداقية وجودة الاختبار فالاختبار الجيد هو الذي يقيس السمة التي يهدف إلى قياسها.</a:t>
            </a:r>
          </a:p>
          <a:p>
            <a:pPr marL="457200" indent="-457200" algn="just">
              <a:buFont typeface="Arial" pitchFamily="34" charset="0"/>
              <a:buChar char="•"/>
            </a:pPr>
            <a:r>
              <a:rPr lang="ar-SA" sz="2400" dirty="0" smtClean="0">
                <a:solidFill>
                  <a:schemeClr val="tx1"/>
                </a:solidFill>
              </a:rPr>
              <a:t>تختلف الاختبارات في درجة صدقها تبعاً لاقترابها او ابتعادها من تقدير هذه السمة.</a:t>
            </a:r>
          </a:p>
          <a:p>
            <a:pPr marL="457200" indent="-457200" algn="just">
              <a:buFont typeface="Arial" pitchFamily="34" charset="0"/>
              <a:buChar char="•"/>
            </a:pPr>
            <a:r>
              <a:rPr lang="ar-SA" sz="2400" dirty="0" smtClean="0">
                <a:solidFill>
                  <a:schemeClr val="tx1"/>
                </a:solidFill>
              </a:rPr>
              <a:t>للصدق أهمية قصوى في بناء الاختبارات النفسية وذلك بالكشف عن محتوياتها الداخلية.</a:t>
            </a:r>
          </a:p>
          <a:p>
            <a:pPr marL="457200" indent="-457200" algn="just">
              <a:buFont typeface="Arial" pitchFamily="34" charset="0"/>
              <a:buChar char="•"/>
            </a:pPr>
            <a:r>
              <a:rPr lang="ar-SA" sz="2400" dirty="0" smtClean="0">
                <a:solidFill>
                  <a:schemeClr val="tx1"/>
                </a:solidFill>
              </a:rPr>
              <a:t>يساعد صدق المقياس في توفير الجهد والمال والتدريب وذلك في الاختبارات التعليمية والمهنية .</a:t>
            </a:r>
          </a:p>
        </p:txBody>
      </p:sp>
    </p:spTree>
    <p:extLst>
      <p:ext uri="{BB962C8B-B14F-4D97-AF65-F5344CB8AC3E}">
        <p14:creationId xmlns:p14="http://schemas.microsoft.com/office/powerpoint/2010/main" val="36005957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رسم تخطيطي 1"/>
          <p:cNvGraphicFramePr/>
          <p:nvPr>
            <p:extLst>
              <p:ext uri="{D42A27DB-BD31-4B8C-83A1-F6EECF244321}">
                <p14:modId xmlns:p14="http://schemas.microsoft.com/office/powerpoint/2010/main" val="306245743"/>
              </p:ext>
            </p:extLst>
          </p:nvPr>
        </p:nvGraphicFramePr>
        <p:xfrm>
          <a:off x="1907704" y="1556792"/>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مربع نص 2"/>
          <p:cNvSpPr txBox="1"/>
          <p:nvPr/>
        </p:nvSpPr>
        <p:spPr>
          <a:xfrm>
            <a:off x="1518862" y="685914"/>
            <a:ext cx="7344816" cy="461665"/>
          </a:xfrm>
          <a:prstGeom prst="rect">
            <a:avLst/>
          </a:prstGeom>
          <a:noFill/>
        </p:spPr>
        <p:txBody>
          <a:bodyPr wrap="square" rtlCol="1">
            <a:spAutoFit/>
          </a:bodyPr>
          <a:lstStyle/>
          <a:p>
            <a:pPr algn="ctr"/>
            <a:r>
              <a:rPr lang="ar-SA" sz="2400" b="1" u="sng" dirty="0" smtClean="0">
                <a:solidFill>
                  <a:schemeClr val="tx2">
                    <a:lumMod val="60000"/>
                    <a:lumOff val="40000"/>
                  </a:schemeClr>
                </a:solidFill>
              </a:rPr>
              <a:t>طرق حساب صدق المقياس او الاختبار</a:t>
            </a:r>
            <a:endParaRPr lang="ar-SA" sz="2400" b="1" u="sng" dirty="0">
              <a:solidFill>
                <a:schemeClr val="tx2">
                  <a:lumMod val="60000"/>
                  <a:lumOff val="40000"/>
                </a:schemeClr>
              </a:solidFill>
            </a:endParaRPr>
          </a:p>
        </p:txBody>
      </p:sp>
    </p:spTree>
    <p:extLst>
      <p:ext uri="{BB962C8B-B14F-4D97-AF65-F5344CB8AC3E}">
        <p14:creationId xmlns:p14="http://schemas.microsoft.com/office/powerpoint/2010/main" val="29347011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wipe(down)">
                                      <p:cBhvr>
                                        <p:cTn id="1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شكل بيضاوي 1"/>
          <p:cNvSpPr/>
          <p:nvPr/>
        </p:nvSpPr>
        <p:spPr>
          <a:xfrm>
            <a:off x="2339752" y="620688"/>
            <a:ext cx="5400600" cy="864096"/>
          </a:xfrm>
          <a:prstGeom prst="ellipse">
            <a:avLst/>
          </a:prstGeom>
        </p:spPr>
        <p:style>
          <a:lnRef idx="2">
            <a:schemeClr val="accent6"/>
          </a:lnRef>
          <a:fillRef idx="1003">
            <a:schemeClr val="lt2"/>
          </a:fillRef>
          <a:effectRef idx="0">
            <a:schemeClr val="accent6"/>
          </a:effectRef>
          <a:fontRef idx="minor">
            <a:schemeClr val="dk1"/>
          </a:fontRef>
        </p:style>
        <p:txBody>
          <a:bodyPr rtlCol="1" anchor="ctr"/>
          <a:lstStyle/>
          <a:p>
            <a:pPr algn="ctr"/>
            <a:r>
              <a:rPr lang="ar-SA" sz="2400" dirty="0" smtClean="0"/>
              <a:t>العوامل المؤثرة على الصدق</a:t>
            </a:r>
            <a:endParaRPr lang="ar-SA" sz="2400" dirty="0"/>
          </a:p>
        </p:txBody>
      </p:sp>
      <p:sp>
        <p:nvSpPr>
          <p:cNvPr id="3" name="مربع نص 2"/>
          <p:cNvSpPr txBox="1"/>
          <p:nvPr/>
        </p:nvSpPr>
        <p:spPr>
          <a:xfrm>
            <a:off x="2051720" y="2276872"/>
            <a:ext cx="6192688" cy="1846659"/>
          </a:xfrm>
          <a:prstGeom prst="rect">
            <a:avLst/>
          </a:prstGeom>
          <a:noFill/>
        </p:spPr>
        <p:txBody>
          <a:bodyPr wrap="square" rtlCol="1">
            <a:spAutoFit/>
          </a:bodyPr>
          <a:lstStyle/>
          <a:p>
            <a:pPr marL="457200" indent="-457200">
              <a:buFont typeface="+mj-lt"/>
              <a:buAutoNum type="arabicParenR"/>
            </a:pPr>
            <a:r>
              <a:rPr lang="ar-SA" sz="2400" dirty="0" smtClean="0"/>
              <a:t>طول الاختبار.</a:t>
            </a:r>
          </a:p>
          <a:p>
            <a:pPr marL="457200" indent="-457200">
              <a:buFont typeface="+mj-lt"/>
              <a:buAutoNum type="arabicParenR"/>
            </a:pPr>
            <a:r>
              <a:rPr lang="ar-SA" sz="2400" dirty="0" smtClean="0"/>
              <a:t>تباين العينة.</a:t>
            </a:r>
          </a:p>
          <a:p>
            <a:pPr marL="457200" indent="-457200">
              <a:buFont typeface="+mj-lt"/>
              <a:buAutoNum type="arabicParenR"/>
            </a:pPr>
            <a:r>
              <a:rPr lang="ar-SA" sz="2400" dirty="0" smtClean="0"/>
              <a:t>ثبات الاختبار.</a:t>
            </a:r>
          </a:p>
          <a:p>
            <a:pPr marL="457200" indent="-457200">
              <a:buFont typeface="+mj-lt"/>
              <a:buAutoNum type="arabicParenR"/>
            </a:pPr>
            <a:r>
              <a:rPr lang="ar-SA" sz="2400" dirty="0" smtClean="0"/>
              <a:t>ثبات الميزان او المحك.</a:t>
            </a:r>
          </a:p>
          <a:p>
            <a:endParaRPr lang="ar-SA" dirty="0"/>
          </a:p>
        </p:txBody>
      </p:sp>
    </p:spTree>
    <p:extLst>
      <p:ext uri="{BB962C8B-B14F-4D97-AF65-F5344CB8AC3E}">
        <p14:creationId xmlns:p14="http://schemas.microsoft.com/office/powerpoint/2010/main" val="3544562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403648" y="692696"/>
            <a:ext cx="7344816" cy="830997"/>
          </a:xfrm>
          <a:prstGeom prst="rect">
            <a:avLst/>
          </a:prstGeom>
          <a:noFill/>
        </p:spPr>
        <p:txBody>
          <a:bodyPr wrap="square" rtlCol="1">
            <a:spAutoFit/>
          </a:bodyPr>
          <a:lstStyle/>
          <a:p>
            <a:pPr algn="ctr"/>
            <a:r>
              <a:rPr lang="ar-SA" sz="2400" b="1" u="sng" dirty="0" smtClean="0">
                <a:solidFill>
                  <a:schemeClr val="tx2">
                    <a:lumMod val="60000"/>
                    <a:lumOff val="40000"/>
                  </a:schemeClr>
                </a:solidFill>
              </a:rPr>
              <a:t>هناك العديد من الاهداف التي يسعى القياس والتقويم في مجال التربية الخاصة لتحقيقها ومن بين تلك الاهداف </a:t>
            </a:r>
            <a:endParaRPr lang="ar-SA" sz="2400" b="1" u="sng" dirty="0">
              <a:solidFill>
                <a:schemeClr val="tx2">
                  <a:lumMod val="60000"/>
                  <a:lumOff val="40000"/>
                </a:schemeClr>
              </a:solidFill>
            </a:endParaRPr>
          </a:p>
        </p:txBody>
      </p:sp>
      <p:sp>
        <p:nvSpPr>
          <p:cNvPr id="4" name="مستطيل مستدير الزوايا 3"/>
          <p:cNvSpPr/>
          <p:nvPr/>
        </p:nvSpPr>
        <p:spPr>
          <a:xfrm>
            <a:off x="5076056" y="1916832"/>
            <a:ext cx="3456384" cy="864096"/>
          </a:xfrm>
          <a:prstGeom prst="roundRect">
            <a:avLst/>
          </a:prstGeom>
        </p:spPr>
        <p:style>
          <a:lnRef idx="2">
            <a:schemeClr val="accent1">
              <a:shade val="50000"/>
            </a:schemeClr>
          </a:lnRef>
          <a:fillRef idx="1002">
            <a:schemeClr val="lt1"/>
          </a:fillRef>
          <a:effectRef idx="0">
            <a:schemeClr val="accent1"/>
          </a:effectRef>
          <a:fontRef idx="minor">
            <a:schemeClr val="lt1"/>
          </a:fontRef>
        </p:style>
        <p:txBody>
          <a:bodyPr rtlCol="1" anchor="ctr"/>
          <a:lstStyle/>
          <a:p>
            <a:pPr algn="ctr"/>
            <a:r>
              <a:rPr lang="ar-SA" sz="2400" dirty="0" smtClean="0">
                <a:solidFill>
                  <a:schemeClr val="tx1"/>
                </a:solidFill>
              </a:rPr>
              <a:t>جمع المعلومات</a:t>
            </a:r>
            <a:endParaRPr lang="ar-SA" sz="2400" dirty="0">
              <a:solidFill>
                <a:schemeClr val="tx1"/>
              </a:solidFill>
            </a:endParaRPr>
          </a:p>
        </p:txBody>
      </p:sp>
      <p:sp>
        <p:nvSpPr>
          <p:cNvPr id="5" name="مستطيل مستدير الزوايا 4"/>
          <p:cNvSpPr/>
          <p:nvPr/>
        </p:nvSpPr>
        <p:spPr>
          <a:xfrm>
            <a:off x="1403648" y="2564904"/>
            <a:ext cx="3456384" cy="864096"/>
          </a:xfrm>
          <a:prstGeom prst="roundRect">
            <a:avLst/>
          </a:prstGeom>
        </p:spPr>
        <p:style>
          <a:lnRef idx="2">
            <a:schemeClr val="accent1">
              <a:shade val="50000"/>
            </a:schemeClr>
          </a:lnRef>
          <a:fillRef idx="1002">
            <a:schemeClr val="lt1"/>
          </a:fillRef>
          <a:effectRef idx="0">
            <a:schemeClr val="accent1"/>
          </a:effectRef>
          <a:fontRef idx="minor">
            <a:schemeClr val="lt1"/>
          </a:fontRef>
        </p:style>
        <p:txBody>
          <a:bodyPr rtlCol="1" anchor="ctr"/>
          <a:lstStyle/>
          <a:p>
            <a:pPr algn="ctr"/>
            <a:r>
              <a:rPr lang="ar-SA" sz="2400" dirty="0" smtClean="0">
                <a:solidFill>
                  <a:schemeClr val="tx1"/>
                </a:solidFill>
              </a:rPr>
              <a:t>البحوث</a:t>
            </a:r>
            <a:endParaRPr lang="ar-SA" sz="2400" dirty="0">
              <a:solidFill>
                <a:schemeClr val="tx1"/>
              </a:solidFill>
            </a:endParaRPr>
          </a:p>
        </p:txBody>
      </p:sp>
      <p:sp>
        <p:nvSpPr>
          <p:cNvPr id="6" name="مستطيل مستدير الزوايا 5"/>
          <p:cNvSpPr/>
          <p:nvPr/>
        </p:nvSpPr>
        <p:spPr>
          <a:xfrm>
            <a:off x="5074794" y="3573016"/>
            <a:ext cx="3456384" cy="864096"/>
          </a:xfrm>
          <a:prstGeom prst="roundRect">
            <a:avLst/>
          </a:prstGeom>
        </p:spPr>
        <p:style>
          <a:lnRef idx="2">
            <a:schemeClr val="accent1">
              <a:shade val="50000"/>
            </a:schemeClr>
          </a:lnRef>
          <a:fillRef idx="1002">
            <a:schemeClr val="lt1"/>
          </a:fillRef>
          <a:effectRef idx="0">
            <a:schemeClr val="accent1"/>
          </a:effectRef>
          <a:fontRef idx="minor">
            <a:schemeClr val="lt1"/>
          </a:fontRef>
        </p:style>
        <p:txBody>
          <a:bodyPr rtlCol="1" anchor="ctr"/>
          <a:lstStyle/>
          <a:p>
            <a:pPr algn="ctr"/>
            <a:r>
              <a:rPr lang="ar-SA" sz="2400" dirty="0" smtClean="0">
                <a:solidFill>
                  <a:schemeClr val="tx1"/>
                </a:solidFill>
              </a:rPr>
              <a:t>تحديد المشكلات وتصنيفها</a:t>
            </a:r>
            <a:endParaRPr lang="ar-SA" sz="2400" dirty="0">
              <a:solidFill>
                <a:schemeClr val="tx1"/>
              </a:solidFill>
            </a:endParaRPr>
          </a:p>
        </p:txBody>
      </p:sp>
      <p:sp>
        <p:nvSpPr>
          <p:cNvPr id="7" name="مستطيل مستدير الزوايا 6"/>
          <p:cNvSpPr/>
          <p:nvPr/>
        </p:nvSpPr>
        <p:spPr>
          <a:xfrm>
            <a:off x="1403648" y="4293096"/>
            <a:ext cx="3456384" cy="864096"/>
          </a:xfrm>
          <a:prstGeom prst="roundRect">
            <a:avLst/>
          </a:prstGeom>
        </p:spPr>
        <p:style>
          <a:lnRef idx="2">
            <a:schemeClr val="accent1">
              <a:shade val="50000"/>
            </a:schemeClr>
          </a:lnRef>
          <a:fillRef idx="1002">
            <a:schemeClr val="lt1"/>
          </a:fillRef>
          <a:effectRef idx="0">
            <a:schemeClr val="accent1"/>
          </a:effectRef>
          <a:fontRef idx="minor">
            <a:schemeClr val="lt1"/>
          </a:fontRef>
        </p:style>
        <p:txBody>
          <a:bodyPr rtlCol="1" anchor="ctr"/>
          <a:lstStyle/>
          <a:p>
            <a:pPr algn="ctr"/>
            <a:r>
              <a:rPr lang="ar-SA" sz="2400" dirty="0" smtClean="0">
                <a:solidFill>
                  <a:schemeClr val="tx1"/>
                </a:solidFill>
              </a:rPr>
              <a:t>الاحالة</a:t>
            </a:r>
            <a:endParaRPr lang="ar-SA" sz="2400" dirty="0">
              <a:solidFill>
                <a:schemeClr val="tx1"/>
              </a:solidFill>
            </a:endParaRPr>
          </a:p>
        </p:txBody>
      </p:sp>
      <p:sp>
        <p:nvSpPr>
          <p:cNvPr id="8" name="مستطيل مستدير الزوايا 7"/>
          <p:cNvSpPr/>
          <p:nvPr/>
        </p:nvSpPr>
        <p:spPr>
          <a:xfrm>
            <a:off x="5074794" y="5476507"/>
            <a:ext cx="3456384" cy="864096"/>
          </a:xfrm>
          <a:prstGeom prst="roundRect">
            <a:avLst/>
          </a:prstGeom>
        </p:spPr>
        <p:style>
          <a:lnRef idx="2">
            <a:schemeClr val="accent1">
              <a:shade val="50000"/>
            </a:schemeClr>
          </a:lnRef>
          <a:fillRef idx="1002">
            <a:schemeClr val="lt1"/>
          </a:fillRef>
          <a:effectRef idx="0">
            <a:schemeClr val="accent1"/>
          </a:effectRef>
          <a:fontRef idx="minor">
            <a:schemeClr val="lt1"/>
          </a:fontRef>
        </p:style>
        <p:txBody>
          <a:bodyPr rtlCol="1" anchor="ctr"/>
          <a:lstStyle/>
          <a:p>
            <a:pPr algn="ctr"/>
            <a:r>
              <a:rPr lang="ar-SA" sz="2400" dirty="0" smtClean="0">
                <a:solidFill>
                  <a:schemeClr val="tx1"/>
                </a:solidFill>
              </a:rPr>
              <a:t>تخطيط برامج الخدمات</a:t>
            </a:r>
            <a:endParaRPr lang="ar-SA" sz="2400" dirty="0">
              <a:solidFill>
                <a:schemeClr val="tx1"/>
              </a:solidFill>
            </a:endParaRPr>
          </a:p>
        </p:txBody>
      </p:sp>
      <p:sp>
        <p:nvSpPr>
          <p:cNvPr id="9" name="مستطيل مستدير الزوايا 8"/>
          <p:cNvSpPr/>
          <p:nvPr/>
        </p:nvSpPr>
        <p:spPr>
          <a:xfrm>
            <a:off x="1364410" y="5805264"/>
            <a:ext cx="3456384" cy="864096"/>
          </a:xfrm>
          <a:prstGeom prst="roundRect">
            <a:avLst/>
          </a:prstGeom>
        </p:spPr>
        <p:style>
          <a:lnRef idx="2">
            <a:schemeClr val="accent1">
              <a:shade val="50000"/>
            </a:schemeClr>
          </a:lnRef>
          <a:fillRef idx="1002">
            <a:schemeClr val="lt1"/>
          </a:fillRef>
          <a:effectRef idx="0">
            <a:schemeClr val="accent1"/>
          </a:effectRef>
          <a:fontRef idx="minor">
            <a:schemeClr val="lt1"/>
          </a:fontRef>
        </p:style>
        <p:txBody>
          <a:bodyPr rtlCol="1" anchor="ctr"/>
          <a:lstStyle/>
          <a:p>
            <a:pPr algn="ctr"/>
            <a:r>
              <a:rPr lang="ar-SA" sz="2400" dirty="0" smtClean="0">
                <a:solidFill>
                  <a:schemeClr val="tx1"/>
                </a:solidFill>
              </a:rPr>
              <a:t>تقويم البرامج</a:t>
            </a:r>
            <a:endParaRPr lang="ar-SA" sz="2400" dirty="0">
              <a:solidFill>
                <a:schemeClr val="tx1"/>
              </a:solidFill>
            </a:endParaRPr>
          </a:p>
        </p:txBody>
      </p:sp>
    </p:spTree>
    <p:extLst>
      <p:ext uri="{BB962C8B-B14F-4D97-AF65-F5344CB8AC3E}">
        <p14:creationId xmlns:p14="http://schemas.microsoft.com/office/powerpoint/2010/main" val="4044744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5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anim calcmode="lin" valueType="num">
                                      <p:cBhvr additive="base">
                                        <p:cTn id="16" dur="500" fill="hold"/>
                                        <p:tgtEl>
                                          <p:spTgt spid="6"/>
                                        </p:tgtEl>
                                        <p:attrNameLst>
                                          <p:attrName>ppt_x</p:attrName>
                                        </p:attrNameLst>
                                      </p:cBhvr>
                                      <p:tavLst>
                                        <p:tav tm="0">
                                          <p:val>
                                            <p:strVal val="#ppt_x"/>
                                          </p:val>
                                        </p:tav>
                                        <p:tav tm="100000">
                                          <p:val>
                                            <p:strVal val="#ppt_x"/>
                                          </p:val>
                                        </p:tav>
                                      </p:tavLst>
                                    </p:anim>
                                    <p:anim calcmode="lin" valueType="num">
                                      <p:cBhvr additive="base">
                                        <p:cTn id="17"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1000"/>
                                        <p:tgtEl>
                                          <p:spTgt spid="7"/>
                                        </p:tgtEl>
                                      </p:cBhvr>
                                    </p:animEffect>
                                    <p:anim calcmode="lin" valueType="num">
                                      <p:cBhvr>
                                        <p:cTn id="23" dur="1000" fill="hold"/>
                                        <p:tgtEl>
                                          <p:spTgt spid="7"/>
                                        </p:tgtEl>
                                        <p:attrNameLst>
                                          <p:attrName>ppt_x</p:attrName>
                                        </p:attrNameLst>
                                      </p:cBhvr>
                                      <p:tavLst>
                                        <p:tav tm="0">
                                          <p:val>
                                            <p:strVal val="#ppt_x"/>
                                          </p:val>
                                        </p:tav>
                                        <p:tav tm="100000">
                                          <p:val>
                                            <p:strVal val="#ppt_x"/>
                                          </p:val>
                                        </p:tav>
                                      </p:tavLst>
                                    </p:anim>
                                    <p:anim calcmode="lin" valueType="num">
                                      <p:cBhvr>
                                        <p:cTn id="2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barn(inVertical)">
                                      <p:cBhvr>
                                        <p:cTn id="29" dur="500"/>
                                        <p:tgtEl>
                                          <p:spTgt spid="8"/>
                                        </p:tgtEl>
                                      </p:cBhvr>
                                    </p:animEffect>
                                  </p:childTnLst>
                                </p:cTn>
                              </p:par>
                            </p:childTnLst>
                          </p:cTn>
                        </p:par>
                      </p:childTnLst>
                    </p:cTn>
                  </p:par>
                  <p:par>
                    <p:cTn id="30" fill="hold">
                      <p:stCondLst>
                        <p:cond delay="indefinite"/>
                      </p:stCondLst>
                      <p:childTnLst>
                        <p:par>
                          <p:cTn id="31" fill="hold">
                            <p:stCondLst>
                              <p:cond delay="0"/>
                            </p:stCondLst>
                            <p:childTnLst>
                              <p:par>
                                <p:cTn id="32" presetID="21" presetClass="entr" presetSubtype="1" fill="hold" grpId="0" nodeType="click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wheel(1)">
                                      <p:cBhvr>
                                        <p:cTn id="34"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2231740" y="260648"/>
            <a:ext cx="5400600" cy="1080120"/>
          </a:xfrm>
          <a:prstGeom prst="roundRect">
            <a:avLst/>
          </a:prstGeom>
        </p:spPr>
        <p:style>
          <a:lnRef idx="1">
            <a:schemeClr val="accent2"/>
          </a:lnRef>
          <a:fillRef idx="1003">
            <a:schemeClr val="dk2"/>
          </a:fillRef>
          <a:effectRef idx="1">
            <a:schemeClr val="accent2"/>
          </a:effectRef>
          <a:fontRef idx="minor">
            <a:schemeClr val="dk1"/>
          </a:fontRef>
        </p:style>
        <p:txBody>
          <a:bodyPr rtlCol="1" anchor="ctr"/>
          <a:lstStyle/>
          <a:p>
            <a:pPr algn="ctr"/>
            <a:r>
              <a:rPr lang="ar-SA" sz="2400" b="1" dirty="0" smtClean="0">
                <a:solidFill>
                  <a:schemeClr val="bg1"/>
                </a:solidFill>
              </a:rPr>
              <a:t>شروط الاختبار الجيد</a:t>
            </a:r>
          </a:p>
          <a:p>
            <a:pPr algn="ctr"/>
            <a:r>
              <a:rPr lang="ar-SA" sz="2400" b="1" dirty="0" smtClean="0">
                <a:solidFill>
                  <a:schemeClr val="bg1"/>
                </a:solidFill>
              </a:rPr>
              <a:t>ثالثاً : الموضوعية</a:t>
            </a:r>
            <a:endParaRPr lang="ar-SA" sz="2400" b="1" dirty="0">
              <a:solidFill>
                <a:schemeClr val="bg1"/>
              </a:solidFill>
            </a:endParaRPr>
          </a:p>
        </p:txBody>
      </p:sp>
      <p:sp>
        <p:nvSpPr>
          <p:cNvPr id="3" name="مستطيل مستدير الزوايا 2"/>
          <p:cNvSpPr/>
          <p:nvPr/>
        </p:nvSpPr>
        <p:spPr>
          <a:xfrm>
            <a:off x="1331640" y="1628800"/>
            <a:ext cx="7344816" cy="3744416"/>
          </a:xfrm>
          <a:prstGeom prst="roundRect">
            <a:avLst/>
          </a:prstGeom>
        </p:spPr>
        <p:style>
          <a:lnRef idx="2">
            <a:schemeClr val="accent1"/>
          </a:lnRef>
          <a:fillRef idx="1003">
            <a:schemeClr val="lt2"/>
          </a:fillRef>
          <a:effectRef idx="0">
            <a:schemeClr val="accent1"/>
          </a:effectRef>
          <a:fontRef idx="minor">
            <a:schemeClr val="dk1"/>
          </a:fontRef>
        </p:style>
        <p:txBody>
          <a:bodyPr rtlCol="1" anchor="ctr"/>
          <a:lstStyle/>
          <a:p>
            <a:pPr marL="457200" indent="-457200" algn="just">
              <a:buFont typeface="Arial" pitchFamily="34" charset="0"/>
              <a:buChar char="•"/>
            </a:pPr>
            <a:r>
              <a:rPr lang="ar-SA" sz="2400" dirty="0" smtClean="0">
                <a:solidFill>
                  <a:schemeClr val="tx1"/>
                </a:solidFill>
              </a:rPr>
              <a:t>تعني الموضوعية أن يتوفر للاختبار قدراً من الإجراءات التي تبتعد عن ذاتية أخصائي القياس والطالب . وذلك باتفاق المصححين على نتيجة معينة عند التصحيح , أو عند قيام المصحح الواحد بتصحيح المقياس اكثر من مرة.</a:t>
            </a:r>
            <a:r>
              <a:rPr lang="ar-SA" sz="2400" dirty="0">
                <a:solidFill>
                  <a:schemeClr val="tx1"/>
                </a:solidFill>
              </a:rPr>
              <a:t> </a:t>
            </a:r>
            <a:r>
              <a:rPr lang="ar-SA" sz="2400" dirty="0" smtClean="0">
                <a:solidFill>
                  <a:schemeClr val="tx1"/>
                </a:solidFill>
              </a:rPr>
              <a:t>ولكي يتم ذلك لابد ان يلتزم مصمم المقياس بما يلي :</a:t>
            </a:r>
          </a:p>
          <a:p>
            <a:pPr marL="457200" indent="-457200" algn="just">
              <a:buFont typeface="Arial" pitchFamily="34" charset="0"/>
              <a:buChar char="•"/>
            </a:pPr>
            <a:r>
              <a:rPr lang="ar-SA" sz="2400" dirty="0" smtClean="0">
                <a:solidFill>
                  <a:schemeClr val="tx1"/>
                </a:solidFill>
              </a:rPr>
              <a:t>صياغة التعليمات بكل دقة وبطريقة لا تقبل التأويل .</a:t>
            </a:r>
          </a:p>
          <a:p>
            <a:pPr marL="457200" indent="-457200" algn="just">
              <a:buFont typeface="Arial" pitchFamily="34" charset="0"/>
              <a:buChar char="•"/>
            </a:pPr>
            <a:r>
              <a:rPr lang="ar-SA" sz="2400" dirty="0" smtClean="0">
                <a:solidFill>
                  <a:schemeClr val="tx1"/>
                </a:solidFill>
              </a:rPr>
              <a:t>أن تكون الاسئلة واضحة ومحددة ولا مجال فيها للتخمين .</a:t>
            </a:r>
          </a:p>
          <a:p>
            <a:pPr marL="457200" indent="-457200" algn="just">
              <a:buFont typeface="Arial" pitchFamily="34" charset="0"/>
              <a:buChar char="•"/>
            </a:pPr>
            <a:r>
              <a:rPr lang="ar-SA" sz="2400" dirty="0" smtClean="0">
                <a:solidFill>
                  <a:schemeClr val="tx1"/>
                </a:solidFill>
              </a:rPr>
              <a:t>إعداد طريقة محكمة للتصحيح بعمل مفتاح لتصحيح المقياس .</a:t>
            </a:r>
          </a:p>
        </p:txBody>
      </p:sp>
    </p:spTree>
    <p:extLst>
      <p:ext uri="{BB962C8B-B14F-4D97-AF65-F5344CB8AC3E}">
        <p14:creationId xmlns:p14="http://schemas.microsoft.com/office/powerpoint/2010/main" val="3816175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518862" y="685914"/>
            <a:ext cx="7344816" cy="461665"/>
          </a:xfrm>
          <a:prstGeom prst="rect">
            <a:avLst/>
          </a:prstGeom>
          <a:noFill/>
        </p:spPr>
        <p:txBody>
          <a:bodyPr wrap="square" rtlCol="1">
            <a:spAutoFit/>
          </a:bodyPr>
          <a:lstStyle/>
          <a:p>
            <a:pPr algn="ctr"/>
            <a:r>
              <a:rPr lang="ar-SA" sz="2400" b="1" u="sng" dirty="0" smtClean="0">
                <a:solidFill>
                  <a:schemeClr val="tx2">
                    <a:lumMod val="60000"/>
                    <a:lumOff val="40000"/>
                  </a:schemeClr>
                </a:solidFill>
              </a:rPr>
              <a:t>أنواع الاختبارات والمقاييس</a:t>
            </a:r>
            <a:endParaRPr lang="ar-SA" sz="2400" b="1" u="sng" dirty="0">
              <a:solidFill>
                <a:schemeClr val="tx2">
                  <a:lumMod val="60000"/>
                  <a:lumOff val="40000"/>
                </a:schemeClr>
              </a:solidFill>
            </a:endParaRPr>
          </a:p>
        </p:txBody>
      </p:sp>
      <p:graphicFrame>
        <p:nvGraphicFramePr>
          <p:cNvPr id="4" name="رسم تخطيطي 3"/>
          <p:cNvGraphicFramePr/>
          <p:nvPr>
            <p:extLst>
              <p:ext uri="{D42A27DB-BD31-4B8C-83A1-F6EECF244321}">
                <p14:modId xmlns:p14="http://schemas.microsoft.com/office/powerpoint/2010/main" val="2470268328"/>
              </p:ext>
            </p:extLst>
          </p:nvPr>
        </p:nvGraphicFramePr>
        <p:xfrm>
          <a:off x="1940061" y="1613024"/>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مربع نص 4"/>
          <p:cNvSpPr txBox="1"/>
          <p:nvPr/>
        </p:nvSpPr>
        <p:spPr>
          <a:xfrm>
            <a:off x="2272255" y="2093716"/>
            <a:ext cx="306495" cy="369332"/>
          </a:xfrm>
          <a:prstGeom prst="rect">
            <a:avLst/>
          </a:prstGeom>
          <a:noFill/>
        </p:spPr>
        <p:txBody>
          <a:bodyPr wrap="none" rtlCol="1">
            <a:spAutoFit/>
          </a:bodyPr>
          <a:lstStyle/>
          <a:p>
            <a:r>
              <a:rPr lang="ar-SA" dirty="0" smtClean="0"/>
              <a:t>1</a:t>
            </a:r>
            <a:endParaRPr lang="ar-SA" dirty="0"/>
          </a:p>
        </p:txBody>
      </p:sp>
      <p:sp>
        <p:nvSpPr>
          <p:cNvPr id="6" name="مربع نص 5"/>
          <p:cNvSpPr txBox="1"/>
          <p:nvPr/>
        </p:nvSpPr>
        <p:spPr>
          <a:xfrm>
            <a:off x="2578750" y="2984493"/>
            <a:ext cx="339683" cy="369332"/>
          </a:xfrm>
          <a:prstGeom prst="rect">
            <a:avLst/>
          </a:prstGeom>
          <a:noFill/>
        </p:spPr>
        <p:txBody>
          <a:bodyPr wrap="square" rtlCol="1">
            <a:spAutoFit/>
          </a:bodyPr>
          <a:lstStyle/>
          <a:p>
            <a:r>
              <a:rPr lang="ar-SA" dirty="0" smtClean="0"/>
              <a:t>2</a:t>
            </a:r>
            <a:endParaRPr lang="ar-SA" dirty="0"/>
          </a:p>
        </p:txBody>
      </p:sp>
      <p:sp>
        <p:nvSpPr>
          <p:cNvPr id="7" name="مربع نص 6"/>
          <p:cNvSpPr txBox="1"/>
          <p:nvPr/>
        </p:nvSpPr>
        <p:spPr>
          <a:xfrm>
            <a:off x="2578749" y="3860657"/>
            <a:ext cx="339683" cy="369332"/>
          </a:xfrm>
          <a:prstGeom prst="rect">
            <a:avLst/>
          </a:prstGeom>
          <a:noFill/>
        </p:spPr>
        <p:txBody>
          <a:bodyPr wrap="square" rtlCol="1">
            <a:spAutoFit/>
          </a:bodyPr>
          <a:lstStyle/>
          <a:p>
            <a:r>
              <a:rPr lang="ar-SA" dirty="0" smtClean="0"/>
              <a:t>3</a:t>
            </a:r>
            <a:endParaRPr lang="ar-SA" dirty="0"/>
          </a:p>
        </p:txBody>
      </p:sp>
      <p:sp>
        <p:nvSpPr>
          <p:cNvPr id="8" name="مربع نص 7"/>
          <p:cNvSpPr txBox="1"/>
          <p:nvPr/>
        </p:nvSpPr>
        <p:spPr>
          <a:xfrm>
            <a:off x="2220662" y="4787595"/>
            <a:ext cx="336832" cy="369332"/>
          </a:xfrm>
          <a:prstGeom prst="rect">
            <a:avLst/>
          </a:prstGeom>
          <a:noFill/>
        </p:spPr>
        <p:txBody>
          <a:bodyPr wrap="square" rtlCol="1">
            <a:spAutoFit/>
          </a:bodyPr>
          <a:lstStyle/>
          <a:p>
            <a:r>
              <a:rPr lang="ar-SA" dirty="0" smtClean="0"/>
              <a:t>4</a:t>
            </a:r>
            <a:endParaRPr lang="ar-SA" dirty="0"/>
          </a:p>
        </p:txBody>
      </p:sp>
    </p:spTree>
    <p:extLst>
      <p:ext uri="{BB962C8B-B14F-4D97-AF65-F5344CB8AC3E}">
        <p14:creationId xmlns:p14="http://schemas.microsoft.com/office/powerpoint/2010/main" val="2331054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heel(1)">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518862" y="685914"/>
            <a:ext cx="7344816" cy="830997"/>
          </a:xfrm>
          <a:prstGeom prst="rect">
            <a:avLst/>
          </a:prstGeom>
          <a:noFill/>
        </p:spPr>
        <p:txBody>
          <a:bodyPr wrap="square" rtlCol="1">
            <a:spAutoFit/>
          </a:bodyPr>
          <a:lstStyle/>
          <a:p>
            <a:pPr algn="ctr"/>
            <a:r>
              <a:rPr lang="ar-SA" sz="2400" b="1" u="sng" dirty="0" smtClean="0">
                <a:solidFill>
                  <a:schemeClr val="tx2">
                    <a:lumMod val="60000"/>
                    <a:lumOff val="40000"/>
                  </a:schemeClr>
                </a:solidFill>
              </a:rPr>
              <a:t>أنواع الاختبارات والمقاييس</a:t>
            </a:r>
          </a:p>
          <a:p>
            <a:pPr algn="ctr"/>
            <a:r>
              <a:rPr lang="ar-SA" sz="2400" b="1" u="sng" dirty="0" smtClean="0">
                <a:solidFill>
                  <a:schemeClr val="tx2">
                    <a:lumMod val="60000"/>
                    <a:lumOff val="40000"/>
                  </a:schemeClr>
                </a:solidFill>
              </a:rPr>
              <a:t>خامساً : الاختبارات التحصيلية</a:t>
            </a:r>
            <a:endParaRPr lang="ar-SA" sz="2400" b="1" u="sng" dirty="0">
              <a:solidFill>
                <a:schemeClr val="tx2">
                  <a:lumMod val="60000"/>
                  <a:lumOff val="40000"/>
                </a:schemeClr>
              </a:solidFill>
            </a:endParaRPr>
          </a:p>
        </p:txBody>
      </p:sp>
      <p:graphicFrame>
        <p:nvGraphicFramePr>
          <p:cNvPr id="3" name="رسم تخطيطي 2"/>
          <p:cNvGraphicFramePr/>
          <p:nvPr>
            <p:extLst>
              <p:ext uri="{D42A27DB-BD31-4B8C-83A1-F6EECF244321}">
                <p14:modId xmlns:p14="http://schemas.microsoft.com/office/powerpoint/2010/main" val="3140554372"/>
              </p:ext>
            </p:extLst>
          </p:nvPr>
        </p:nvGraphicFramePr>
        <p:xfrm>
          <a:off x="1979712" y="1556792"/>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79562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1" presetClass="entr" presetSubtype="1"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wheel(1)">
                                      <p:cBhvr>
                                        <p:cTn id="21"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2447764" y="260648"/>
            <a:ext cx="5400600" cy="792088"/>
          </a:xfrm>
          <a:prstGeom prst="roundRect">
            <a:avLst/>
          </a:prstGeom>
        </p:spPr>
        <p:style>
          <a:lnRef idx="1">
            <a:schemeClr val="dk1"/>
          </a:lnRef>
          <a:fillRef idx="1002">
            <a:schemeClr val="lt2"/>
          </a:fillRef>
          <a:effectRef idx="1">
            <a:schemeClr val="dk1"/>
          </a:effectRef>
          <a:fontRef idx="minor">
            <a:schemeClr val="dk1"/>
          </a:fontRef>
        </p:style>
        <p:txBody>
          <a:bodyPr rtlCol="1" anchor="ctr"/>
          <a:lstStyle/>
          <a:p>
            <a:pPr algn="ctr"/>
            <a:r>
              <a:rPr lang="ar-SA" sz="2400" b="1" dirty="0" smtClean="0">
                <a:solidFill>
                  <a:schemeClr val="tx1"/>
                </a:solidFill>
              </a:rPr>
              <a:t>الكفايات اللازمة للقائم بعملية القياس والتقويم في التربية الخاصة</a:t>
            </a:r>
            <a:endParaRPr lang="ar-SA" sz="2400" b="1" dirty="0">
              <a:solidFill>
                <a:schemeClr val="tx1"/>
              </a:solidFill>
            </a:endParaRPr>
          </a:p>
        </p:txBody>
      </p:sp>
      <p:sp>
        <p:nvSpPr>
          <p:cNvPr id="3" name="مستطيل مستدير الزوايا 2"/>
          <p:cNvSpPr/>
          <p:nvPr/>
        </p:nvSpPr>
        <p:spPr>
          <a:xfrm>
            <a:off x="1443810" y="1268760"/>
            <a:ext cx="7344816" cy="5256584"/>
          </a:xfrm>
          <a:prstGeom prst="roundRect">
            <a:avLst/>
          </a:prstGeom>
        </p:spPr>
        <p:style>
          <a:lnRef idx="2">
            <a:schemeClr val="accent5"/>
          </a:lnRef>
          <a:fillRef idx="1">
            <a:schemeClr val="lt1"/>
          </a:fillRef>
          <a:effectRef idx="0">
            <a:schemeClr val="accent5"/>
          </a:effectRef>
          <a:fontRef idx="minor">
            <a:schemeClr val="dk1"/>
          </a:fontRef>
        </p:style>
        <p:txBody>
          <a:bodyPr rtlCol="1" anchor="ctr"/>
          <a:lstStyle/>
          <a:p>
            <a:pPr marL="457200" indent="-457200" algn="just">
              <a:buFont typeface="Arial" pitchFamily="34" charset="0"/>
              <a:buChar char="•"/>
            </a:pPr>
            <a:r>
              <a:rPr lang="ar-SA" sz="2400" b="1" dirty="0" smtClean="0">
                <a:solidFill>
                  <a:schemeClr val="accent5"/>
                </a:solidFill>
              </a:rPr>
              <a:t>يجب على من يستخدم الاختبارات والمقاييس ان يتوفر لديه عدد من الكفايات لتطبيقها بكفاءة ويمكن تصنيف الكفايات اللازم توفرها فيمن يستخدم الاختبارات إلى ثلاث مستويات :</a:t>
            </a:r>
          </a:p>
          <a:p>
            <a:pPr marL="457200" indent="-457200" algn="just">
              <a:buFont typeface="+mj-lt"/>
              <a:buAutoNum type="arabicPeriod"/>
            </a:pPr>
            <a:r>
              <a:rPr lang="ar-SA" sz="2400" dirty="0" smtClean="0">
                <a:solidFill>
                  <a:schemeClr val="tx1"/>
                </a:solidFill>
              </a:rPr>
              <a:t>المستوى الاول .</a:t>
            </a:r>
          </a:p>
          <a:p>
            <a:pPr marL="457200" indent="-457200" algn="just">
              <a:buFont typeface="+mj-lt"/>
              <a:buAutoNum type="arabicPeriod"/>
            </a:pPr>
            <a:r>
              <a:rPr lang="ar-SA" sz="2400" dirty="0" smtClean="0">
                <a:solidFill>
                  <a:schemeClr val="tx1"/>
                </a:solidFill>
              </a:rPr>
              <a:t>المستوى الثاني .</a:t>
            </a:r>
          </a:p>
          <a:p>
            <a:pPr marL="457200" indent="-457200" algn="just">
              <a:buFont typeface="+mj-lt"/>
              <a:buAutoNum type="arabicPeriod"/>
            </a:pPr>
            <a:r>
              <a:rPr lang="ar-SA" sz="2400" dirty="0" smtClean="0">
                <a:solidFill>
                  <a:schemeClr val="tx1"/>
                </a:solidFill>
              </a:rPr>
              <a:t>المستوى الثالث .</a:t>
            </a:r>
          </a:p>
          <a:p>
            <a:pPr marL="457200" indent="-457200" algn="just">
              <a:buFont typeface="Arial" pitchFamily="34" charset="0"/>
              <a:buChar char="•"/>
            </a:pPr>
            <a:r>
              <a:rPr lang="ar-SA" sz="2400" b="1" dirty="0" smtClean="0">
                <a:solidFill>
                  <a:schemeClr val="accent5"/>
                </a:solidFill>
              </a:rPr>
              <a:t>لكي يتوفر لأخصائي القياس القدرة على الكشف عن جميع الجوانب المتعلقة بالفرد يتعين عليه إتقان عدد من المهارات :</a:t>
            </a:r>
          </a:p>
          <a:p>
            <a:pPr marL="457200" indent="-457200" algn="just">
              <a:buFont typeface="Wingdings" pitchFamily="2" charset="2"/>
              <a:buChar char="ü"/>
            </a:pPr>
            <a:r>
              <a:rPr lang="ar-SA" sz="2400" dirty="0" smtClean="0">
                <a:solidFill>
                  <a:schemeClr val="tx1"/>
                </a:solidFill>
              </a:rPr>
              <a:t>التعرف على أنواع الاختبارات والمقاييس-القدرة على إجراء الاختبارات والمقاييس .</a:t>
            </a:r>
          </a:p>
          <a:p>
            <a:pPr marL="457200" indent="-457200" algn="just">
              <a:buFont typeface="Wingdings" pitchFamily="2" charset="2"/>
              <a:buChar char="ü"/>
            </a:pPr>
            <a:r>
              <a:rPr lang="ar-SA" sz="2400" dirty="0" smtClean="0">
                <a:solidFill>
                  <a:schemeClr val="tx1"/>
                </a:solidFill>
              </a:rPr>
              <a:t>القدرة على تفسير الاختبارات والمقاييس –القدرة على إعداد الاختبارات والمقاييس .</a:t>
            </a:r>
          </a:p>
          <a:p>
            <a:pPr marL="457200" indent="-457200" algn="just">
              <a:buFont typeface="Wingdings" pitchFamily="2" charset="2"/>
              <a:buChar char="ü"/>
            </a:pPr>
            <a:r>
              <a:rPr lang="ar-SA" sz="2400" dirty="0" smtClean="0">
                <a:solidFill>
                  <a:schemeClr val="tx1"/>
                </a:solidFill>
              </a:rPr>
              <a:t>المبادئ الواجب مراعاتها عند تطبيق المقاييس .</a:t>
            </a:r>
          </a:p>
          <a:p>
            <a:pPr marL="457200" indent="-457200" algn="just">
              <a:buFont typeface="+mj-lt"/>
              <a:buAutoNum type="arabicPeriod"/>
            </a:pPr>
            <a:endParaRPr lang="ar-SA" sz="2400" dirty="0" smtClean="0">
              <a:solidFill>
                <a:schemeClr val="tx1"/>
              </a:solidFill>
            </a:endParaRPr>
          </a:p>
        </p:txBody>
      </p:sp>
    </p:spTree>
    <p:extLst>
      <p:ext uri="{BB962C8B-B14F-4D97-AF65-F5344CB8AC3E}">
        <p14:creationId xmlns:p14="http://schemas.microsoft.com/office/powerpoint/2010/main" val="2399220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1394070" y="2276872"/>
            <a:ext cx="7344816" cy="1077218"/>
          </a:xfrm>
          <a:prstGeom prst="rect">
            <a:avLst/>
          </a:prstGeom>
          <a:noFill/>
        </p:spPr>
        <p:txBody>
          <a:bodyPr wrap="square" rtlCol="1">
            <a:spAutoFit/>
          </a:bodyPr>
          <a:lstStyle/>
          <a:p>
            <a:pPr algn="ctr"/>
            <a:r>
              <a:rPr lang="ar-SA" sz="3200" b="1" u="sng" dirty="0" smtClean="0">
                <a:solidFill>
                  <a:schemeClr val="bg2">
                    <a:lumMod val="75000"/>
                  </a:schemeClr>
                </a:solidFill>
                <a:latin typeface="Traditional Arabic" pitchFamily="18" charset="-78"/>
                <a:cs typeface="Traditional Arabic" pitchFamily="18" charset="-78"/>
              </a:rPr>
              <a:t>المحاضرة السادسة </a:t>
            </a:r>
          </a:p>
          <a:p>
            <a:pPr algn="ctr"/>
            <a:r>
              <a:rPr lang="ar-SA" sz="3200" dirty="0" smtClean="0">
                <a:latin typeface="Traditional Arabic" pitchFamily="18" charset="-78"/>
                <a:cs typeface="Traditional Arabic" pitchFamily="18" charset="-78"/>
              </a:rPr>
              <a:t>الاحصاء والتقييم في التربية الخاصة</a:t>
            </a:r>
            <a:endParaRPr lang="ar-SA" sz="3200" dirty="0">
              <a:latin typeface="Traditional Arabic" pitchFamily="18" charset="-78"/>
              <a:cs typeface="Traditional Arabic" pitchFamily="18" charset="-78"/>
            </a:endParaRPr>
          </a:p>
        </p:txBody>
      </p:sp>
    </p:spTree>
    <p:extLst>
      <p:ext uri="{BB962C8B-B14F-4D97-AF65-F5344CB8AC3E}">
        <p14:creationId xmlns:p14="http://schemas.microsoft.com/office/powerpoint/2010/main" val="670916431"/>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403648" y="2060848"/>
            <a:ext cx="7200800" cy="2585323"/>
          </a:xfrm>
          <a:prstGeom prst="rect">
            <a:avLst/>
          </a:prstGeom>
          <a:noFill/>
        </p:spPr>
        <p:txBody>
          <a:bodyPr wrap="square" rtlCol="1">
            <a:spAutoFit/>
          </a:bodyPr>
          <a:lstStyle/>
          <a:p>
            <a:pPr algn="ctr"/>
            <a:r>
              <a:rPr lang="ar-SA" sz="2400" b="1" u="sng" dirty="0" smtClean="0">
                <a:solidFill>
                  <a:schemeClr val="accent2">
                    <a:lumMod val="75000"/>
                  </a:schemeClr>
                </a:solidFill>
              </a:rPr>
              <a:t>الاحصاء والتقييم في التربية الخاصة</a:t>
            </a:r>
          </a:p>
          <a:p>
            <a:endParaRPr lang="ar-SA" sz="2400" dirty="0" smtClean="0"/>
          </a:p>
          <a:p>
            <a:pPr marL="342900" indent="-342900">
              <a:buFont typeface="Arial" pitchFamily="34" charset="0"/>
              <a:buChar char="•"/>
            </a:pPr>
            <a:r>
              <a:rPr lang="ar-SA" sz="2400" dirty="0" smtClean="0"/>
              <a:t>هو العلم الذي يهتم بوصف طرق متعددة لجمع البيانات والمشاهدات ومن ثم تنظيمها وعرضها .</a:t>
            </a:r>
          </a:p>
          <a:p>
            <a:pPr marL="342900" indent="-342900">
              <a:buFont typeface="Arial" pitchFamily="34" charset="0"/>
              <a:buChar char="•"/>
            </a:pPr>
            <a:r>
              <a:rPr lang="ar-SA" sz="2400" dirty="0" smtClean="0"/>
              <a:t>مجموعة من الاساليب العلمية القياسية التي يمكن توظيفها لجمع البيانات والمعلومات عن الظواهر .</a:t>
            </a:r>
          </a:p>
          <a:p>
            <a:endParaRPr lang="ar-SA" dirty="0"/>
          </a:p>
        </p:txBody>
      </p:sp>
    </p:spTree>
    <p:extLst>
      <p:ext uri="{BB962C8B-B14F-4D97-AF65-F5344CB8AC3E}">
        <p14:creationId xmlns:p14="http://schemas.microsoft.com/office/powerpoint/2010/main" val="2586782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par>
                                <p:cTn id="8" presetID="42" presetClass="entr" presetSubtype="0" fill="hold" nodeType="withEffect">
                                  <p:stCondLst>
                                    <p:cond delay="0"/>
                                  </p:stCondLst>
                                  <p:childTnLst>
                                    <p:set>
                                      <p:cBhvr>
                                        <p:cTn id="9" dur="1" fill="hold">
                                          <p:stCondLst>
                                            <p:cond delay="0"/>
                                          </p:stCondLst>
                                        </p:cTn>
                                        <p:tgtEl>
                                          <p:spTgt spid="2">
                                            <p:txEl>
                                              <p:pRg st="2" end="2"/>
                                            </p:txEl>
                                          </p:spTgt>
                                        </p:tgtEl>
                                        <p:attrNameLst>
                                          <p:attrName>style.visibility</p:attrName>
                                        </p:attrNameLst>
                                      </p:cBhvr>
                                      <p:to>
                                        <p:strVal val="visible"/>
                                      </p:to>
                                    </p:set>
                                    <p:animEffect transition="in" filter="fade">
                                      <p:cBhvr>
                                        <p:cTn id="10" dur="1000"/>
                                        <p:tgtEl>
                                          <p:spTgt spid="2">
                                            <p:txEl>
                                              <p:pRg st="2" end="2"/>
                                            </p:txEl>
                                          </p:spTgt>
                                        </p:tgtEl>
                                      </p:cBhvr>
                                    </p:animEffect>
                                    <p:anim calcmode="lin" valueType="num">
                                      <p:cBhvr>
                                        <p:cTn id="11"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2" dur="1000" fill="hold"/>
                                        <p:tgtEl>
                                          <p:spTgt spid="2">
                                            <p:txEl>
                                              <p:pRg st="2" end="2"/>
                                            </p:txEl>
                                          </p:spTgt>
                                        </p:tgtEl>
                                        <p:attrNameLst>
                                          <p:attrName>ppt_y</p:attrName>
                                        </p:attrNameLst>
                                      </p:cBhvr>
                                      <p:tavLst>
                                        <p:tav tm="0">
                                          <p:val>
                                            <p:strVal val="#ppt_y+.1"/>
                                          </p:val>
                                        </p:tav>
                                        <p:tav tm="100000">
                                          <p:val>
                                            <p:strVal val="#ppt_y"/>
                                          </p:val>
                                        </p:tav>
                                      </p:tavLst>
                                    </p:anim>
                                  </p:childTnLst>
                                </p:cTn>
                              </p:par>
                              <p:par>
                                <p:cTn id="13" presetID="42" presetClass="entr" presetSubtype="0" fill="hold"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Effect transition="in" filter="fade">
                                      <p:cBhvr>
                                        <p:cTn id="15" dur="1000"/>
                                        <p:tgtEl>
                                          <p:spTgt spid="2">
                                            <p:txEl>
                                              <p:pRg st="3" end="3"/>
                                            </p:txEl>
                                          </p:spTgt>
                                        </p:tgtEl>
                                      </p:cBhvr>
                                    </p:animEffect>
                                    <p:anim calcmode="lin" valueType="num">
                                      <p:cBhvr>
                                        <p:cTn id="16"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17"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496031" y="685914"/>
            <a:ext cx="7344816" cy="461665"/>
          </a:xfrm>
          <a:prstGeom prst="rect">
            <a:avLst/>
          </a:prstGeom>
          <a:noFill/>
        </p:spPr>
        <p:txBody>
          <a:bodyPr wrap="square" rtlCol="1">
            <a:spAutoFit/>
          </a:bodyPr>
          <a:lstStyle/>
          <a:p>
            <a:pPr algn="ctr"/>
            <a:r>
              <a:rPr lang="ar-SA" sz="2400" b="1" u="sng" dirty="0" smtClean="0">
                <a:solidFill>
                  <a:schemeClr val="tx2">
                    <a:lumMod val="60000"/>
                    <a:lumOff val="40000"/>
                  </a:schemeClr>
                </a:solidFill>
              </a:rPr>
              <a:t>وظائف علم الإحصاء</a:t>
            </a:r>
            <a:endParaRPr lang="ar-SA" sz="2400" b="1" u="sng" dirty="0">
              <a:solidFill>
                <a:schemeClr val="tx2">
                  <a:lumMod val="60000"/>
                  <a:lumOff val="40000"/>
                </a:schemeClr>
              </a:solidFill>
            </a:endParaRPr>
          </a:p>
        </p:txBody>
      </p:sp>
      <p:graphicFrame>
        <p:nvGraphicFramePr>
          <p:cNvPr id="4" name="رسم تخطيطي 3"/>
          <p:cNvGraphicFramePr/>
          <p:nvPr>
            <p:extLst>
              <p:ext uri="{D42A27DB-BD31-4B8C-83A1-F6EECF244321}">
                <p14:modId xmlns:p14="http://schemas.microsoft.com/office/powerpoint/2010/main" val="2864439946"/>
              </p:ext>
            </p:extLst>
          </p:nvPr>
        </p:nvGraphicFramePr>
        <p:xfrm>
          <a:off x="1940061" y="1613024"/>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78502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heel(1)">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763688" y="332656"/>
            <a:ext cx="6408712" cy="830997"/>
          </a:xfrm>
          <a:prstGeom prst="rect">
            <a:avLst/>
          </a:prstGeom>
          <a:noFill/>
        </p:spPr>
        <p:txBody>
          <a:bodyPr wrap="square" rtlCol="1">
            <a:spAutoFit/>
          </a:bodyPr>
          <a:lstStyle/>
          <a:p>
            <a:pPr algn="ctr"/>
            <a:endParaRPr lang="ar-SA" sz="2400" b="1" u="sng" dirty="0" smtClean="0">
              <a:solidFill>
                <a:srgbClr val="C00000"/>
              </a:solidFill>
            </a:endParaRPr>
          </a:p>
          <a:p>
            <a:pPr algn="ctr"/>
            <a:r>
              <a:rPr lang="ar-SA" sz="2400" b="1" u="sng" dirty="0" smtClean="0">
                <a:solidFill>
                  <a:srgbClr val="C00000"/>
                </a:solidFill>
              </a:rPr>
              <a:t>أنواع القياس في التربية الخاصة</a:t>
            </a:r>
            <a:endParaRPr lang="ar-SA" sz="2400" b="1" u="sng" dirty="0">
              <a:solidFill>
                <a:srgbClr val="C00000"/>
              </a:solidFill>
            </a:endParaRPr>
          </a:p>
        </p:txBody>
      </p:sp>
      <p:graphicFrame>
        <p:nvGraphicFramePr>
          <p:cNvPr id="3" name="رسم تخطيطي 2"/>
          <p:cNvGraphicFramePr/>
          <p:nvPr>
            <p:extLst>
              <p:ext uri="{D42A27DB-BD31-4B8C-83A1-F6EECF244321}">
                <p14:modId xmlns:p14="http://schemas.microsoft.com/office/powerpoint/2010/main" val="1118211770"/>
              </p:ext>
            </p:extLst>
          </p:nvPr>
        </p:nvGraphicFramePr>
        <p:xfrm>
          <a:off x="2051720" y="16288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61680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circle(in)">
                                      <p:cBhvr>
                                        <p:cTn id="14"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3" grpId="0">
        <p:bldAsOne/>
      </p:bldGraphic>
    </p:bld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763688" y="332656"/>
            <a:ext cx="6408712" cy="830997"/>
          </a:xfrm>
          <a:prstGeom prst="rect">
            <a:avLst/>
          </a:prstGeom>
          <a:noFill/>
        </p:spPr>
        <p:txBody>
          <a:bodyPr wrap="square" rtlCol="1">
            <a:spAutoFit/>
          </a:bodyPr>
          <a:lstStyle/>
          <a:p>
            <a:pPr algn="ctr"/>
            <a:endParaRPr lang="ar-SA" sz="2400" b="1" u="sng" dirty="0" smtClean="0">
              <a:solidFill>
                <a:srgbClr val="C00000"/>
              </a:solidFill>
            </a:endParaRPr>
          </a:p>
          <a:p>
            <a:pPr algn="ctr"/>
            <a:r>
              <a:rPr lang="ar-SA" sz="2400" b="1" u="sng" dirty="0" smtClean="0">
                <a:solidFill>
                  <a:srgbClr val="C00000"/>
                </a:solidFill>
              </a:rPr>
              <a:t>أنواع البيانات الاحصائية</a:t>
            </a:r>
            <a:endParaRPr lang="ar-SA" sz="2400" b="1" u="sng" dirty="0">
              <a:solidFill>
                <a:srgbClr val="C00000"/>
              </a:solidFill>
            </a:endParaRPr>
          </a:p>
        </p:txBody>
      </p:sp>
      <p:sp>
        <p:nvSpPr>
          <p:cNvPr id="4" name="شكل بيضاوي 3"/>
          <p:cNvSpPr/>
          <p:nvPr/>
        </p:nvSpPr>
        <p:spPr>
          <a:xfrm>
            <a:off x="4572000" y="1916832"/>
            <a:ext cx="3456384" cy="1656184"/>
          </a:xfrm>
          <a:prstGeom prst="ellipse">
            <a:avLst/>
          </a:prstGeom>
        </p:spPr>
        <p:style>
          <a:lnRef idx="2">
            <a:schemeClr val="accent1">
              <a:shade val="50000"/>
            </a:schemeClr>
          </a:lnRef>
          <a:fillRef idx="1003">
            <a:schemeClr val="lt1"/>
          </a:fillRef>
          <a:effectRef idx="0">
            <a:schemeClr val="accent1"/>
          </a:effectRef>
          <a:fontRef idx="minor">
            <a:schemeClr val="lt1"/>
          </a:fontRef>
        </p:style>
        <p:txBody>
          <a:bodyPr rtlCol="1" anchor="ctr"/>
          <a:lstStyle/>
          <a:p>
            <a:pPr algn="ctr"/>
            <a:r>
              <a:rPr lang="ar-SA" sz="2400" b="1" dirty="0" smtClean="0">
                <a:solidFill>
                  <a:schemeClr val="tx1"/>
                </a:solidFill>
              </a:rPr>
              <a:t>البيانات النوعية</a:t>
            </a:r>
            <a:endParaRPr lang="ar-SA" sz="2400" b="1" dirty="0">
              <a:solidFill>
                <a:schemeClr val="tx1"/>
              </a:solidFill>
            </a:endParaRPr>
          </a:p>
        </p:txBody>
      </p:sp>
      <p:sp>
        <p:nvSpPr>
          <p:cNvPr id="5" name="شكل بيضاوي 4"/>
          <p:cNvSpPr/>
          <p:nvPr/>
        </p:nvSpPr>
        <p:spPr>
          <a:xfrm>
            <a:off x="1800966" y="3573016"/>
            <a:ext cx="3456384" cy="1656184"/>
          </a:xfrm>
          <a:prstGeom prst="ellipse">
            <a:avLst/>
          </a:prstGeom>
        </p:spPr>
        <p:style>
          <a:lnRef idx="2">
            <a:schemeClr val="accent1">
              <a:shade val="50000"/>
            </a:schemeClr>
          </a:lnRef>
          <a:fillRef idx="1003">
            <a:schemeClr val="lt1"/>
          </a:fillRef>
          <a:effectRef idx="0">
            <a:schemeClr val="accent1"/>
          </a:effectRef>
          <a:fontRef idx="minor">
            <a:schemeClr val="lt1"/>
          </a:fontRef>
        </p:style>
        <p:txBody>
          <a:bodyPr rtlCol="1" anchor="ctr"/>
          <a:lstStyle/>
          <a:p>
            <a:pPr algn="ctr"/>
            <a:r>
              <a:rPr lang="ar-SA" sz="2400" b="1" dirty="0" smtClean="0">
                <a:solidFill>
                  <a:schemeClr val="tx1"/>
                </a:solidFill>
              </a:rPr>
              <a:t>البيانات الكمية</a:t>
            </a:r>
            <a:endParaRPr lang="ar-SA" sz="2400" b="1" dirty="0">
              <a:solidFill>
                <a:schemeClr val="tx1"/>
              </a:solidFill>
            </a:endParaRPr>
          </a:p>
        </p:txBody>
      </p:sp>
    </p:spTree>
    <p:extLst>
      <p:ext uri="{BB962C8B-B14F-4D97-AF65-F5344CB8AC3E}">
        <p14:creationId xmlns:p14="http://schemas.microsoft.com/office/powerpoint/2010/main" val="2962014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رسم تخطيطي 1"/>
          <p:cNvGraphicFramePr/>
          <p:nvPr>
            <p:extLst>
              <p:ext uri="{D42A27DB-BD31-4B8C-83A1-F6EECF244321}">
                <p14:modId xmlns:p14="http://schemas.microsoft.com/office/powerpoint/2010/main" val="1757174181"/>
              </p:ext>
            </p:extLst>
          </p:nvPr>
        </p:nvGraphicFramePr>
        <p:xfrm>
          <a:off x="1907704" y="1556792"/>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98450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2447764" y="815954"/>
            <a:ext cx="5400600" cy="792088"/>
          </a:xfrm>
          <a:prstGeom prst="roundRect">
            <a:avLst/>
          </a:prstGeom>
        </p:spPr>
        <p:style>
          <a:lnRef idx="2">
            <a:schemeClr val="accent1">
              <a:shade val="50000"/>
            </a:schemeClr>
          </a:lnRef>
          <a:fillRef idx="1002">
            <a:schemeClr val="lt2"/>
          </a:fillRef>
          <a:effectRef idx="0">
            <a:schemeClr val="accent1"/>
          </a:effectRef>
          <a:fontRef idx="minor">
            <a:schemeClr val="lt1"/>
          </a:fontRef>
        </p:style>
        <p:txBody>
          <a:bodyPr rtlCol="1" anchor="ctr"/>
          <a:lstStyle/>
          <a:p>
            <a:pPr algn="ctr"/>
            <a:r>
              <a:rPr lang="ar-SA" sz="2400" b="1" dirty="0" smtClean="0">
                <a:solidFill>
                  <a:schemeClr val="tx1"/>
                </a:solidFill>
              </a:rPr>
              <a:t>شروط التقييم في التربية الخاصة</a:t>
            </a:r>
            <a:endParaRPr lang="ar-SA" sz="2400" b="1" dirty="0">
              <a:solidFill>
                <a:schemeClr val="tx1"/>
              </a:solidFill>
            </a:endParaRPr>
          </a:p>
        </p:txBody>
      </p:sp>
      <p:sp>
        <p:nvSpPr>
          <p:cNvPr id="3" name="مستطيل مستدير الزوايا 2"/>
          <p:cNvSpPr/>
          <p:nvPr/>
        </p:nvSpPr>
        <p:spPr>
          <a:xfrm>
            <a:off x="1475656" y="1916832"/>
            <a:ext cx="7344816" cy="4464496"/>
          </a:xfrm>
          <a:prstGeom prst="roundRect">
            <a:avLst/>
          </a:prstGeom>
        </p:spPr>
        <p:style>
          <a:lnRef idx="2">
            <a:schemeClr val="accent1">
              <a:shade val="50000"/>
            </a:schemeClr>
          </a:lnRef>
          <a:fillRef idx="1003">
            <a:schemeClr val="lt2"/>
          </a:fillRef>
          <a:effectRef idx="0">
            <a:schemeClr val="accent1"/>
          </a:effectRef>
          <a:fontRef idx="minor">
            <a:schemeClr val="lt1"/>
          </a:fontRef>
        </p:style>
        <p:txBody>
          <a:bodyPr rtlCol="1" anchor="ctr"/>
          <a:lstStyle/>
          <a:p>
            <a:pPr marL="457200" indent="-457200" algn="just">
              <a:buFont typeface="+mj-lt"/>
              <a:buAutoNum type="arabicPeriod"/>
            </a:pPr>
            <a:r>
              <a:rPr lang="ar-SA" sz="2400" dirty="0" smtClean="0">
                <a:solidFill>
                  <a:schemeClr val="tx1"/>
                </a:solidFill>
              </a:rPr>
              <a:t>يجب أن تكون الاختبارات والمواد بلغة يفهمها الطفل .</a:t>
            </a:r>
          </a:p>
          <a:p>
            <a:pPr marL="457200" indent="-457200" algn="just">
              <a:buFont typeface="+mj-lt"/>
              <a:buAutoNum type="arabicPeriod"/>
            </a:pPr>
            <a:r>
              <a:rPr lang="ar-SA" sz="2400" dirty="0" smtClean="0">
                <a:solidFill>
                  <a:schemeClr val="tx1"/>
                </a:solidFill>
              </a:rPr>
              <a:t>يجب أن يطبق الاختبار بواسطة متخصص مدرب .</a:t>
            </a:r>
          </a:p>
          <a:p>
            <a:pPr marL="457200" indent="-457200" algn="just">
              <a:buFont typeface="+mj-lt"/>
              <a:buAutoNum type="arabicPeriod"/>
            </a:pPr>
            <a:r>
              <a:rPr lang="ar-SA" sz="2400" dirty="0" smtClean="0">
                <a:solidFill>
                  <a:schemeClr val="tx1"/>
                </a:solidFill>
              </a:rPr>
              <a:t>يجب أن تكون عملية التقييم شاملة .</a:t>
            </a:r>
          </a:p>
          <a:p>
            <a:pPr marL="457200" indent="-457200" algn="just">
              <a:buFont typeface="+mj-lt"/>
              <a:buAutoNum type="arabicPeriod"/>
            </a:pPr>
            <a:r>
              <a:rPr lang="ar-SA" sz="2400" dirty="0" smtClean="0">
                <a:solidFill>
                  <a:schemeClr val="tx1"/>
                </a:solidFill>
              </a:rPr>
              <a:t>يجب عدم الاعتماد على أداة تقييم واحدة .</a:t>
            </a:r>
          </a:p>
          <a:p>
            <a:pPr marL="457200" indent="-457200" algn="just">
              <a:buFont typeface="+mj-lt"/>
              <a:buAutoNum type="arabicPeriod"/>
            </a:pPr>
            <a:r>
              <a:rPr lang="ar-SA" sz="2400" dirty="0" smtClean="0">
                <a:solidFill>
                  <a:schemeClr val="tx1"/>
                </a:solidFill>
              </a:rPr>
              <a:t>يجب أن يشارك في عملية التقييم فريق عمل متكامل وليس شخص واحد.</a:t>
            </a:r>
          </a:p>
          <a:p>
            <a:pPr marL="457200" indent="-457200" algn="just">
              <a:buFont typeface="+mj-lt"/>
              <a:buAutoNum type="arabicPeriod"/>
            </a:pPr>
            <a:r>
              <a:rPr lang="ar-SA" sz="2400" dirty="0" smtClean="0">
                <a:solidFill>
                  <a:schemeClr val="tx1"/>
                </a:solidFill>
              </a:rPr>
              <a:t>يجب ان لا تكون ادوات التقييم متحيزة ثقافياً او عرقياً .</a:t>
            </a:r>
          </a:p>
          <a:p>
            <a:pPr marL="457200" indent="-457200" algn="just">
              <a:buFont typeface="+mj-lt"/>
              <a:buAutoNum type="arabicPeriod"/>
            </a:pPr>
            <a:r>
              <a:rPr lang="ar-SA" sz="2400" dirty="0" smtClean="0">
                <a:solidFill>
                  <a:schemeClr val="tx1"/>
                </a:solidFill>
              </a:rPr>
              <a:t>يجب مراعاة الهدف الاول من التقييم وهو التصنيف وتحديد جوانب القوة والضعف ثم مراعاة الهدف الثاني وهو التخطيط لبرنامج تربوي فردي للطفل .</a:t>
            </a:r>
          </a:p>
        </p:txBody>
      </p:sp>
    </p:spTree>
    <p:extLst>
      <p:ext uri="{BB962C8B-B14F-4D97-AF65-F5344CB8AC3E}">
        <p14:creationId xmlns:p14="http://schemas.microsoft.com/office/powerpoint/2010/main" val="2331054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496031" y="685914"/>
            <a:ext cx="7344816" cy="461665"/>
          </a:xfrm>
          <a:prstGeom prst="rect">
            <a:avLst/>
          </a:prstGeom>
          <a:noFill/>
        </p:spPr>
        <p:txBody>
          <a:bodyPr wrap="square" rtlCol="1">
            <a:spAutoFit/>
          </a:bodyPr>
          <a:lstStyle/>
          <a:p>
            <a:pPr algn="ctr"/>
            <a:r>
              <a:rPr lang="ar-SA" sz="2400" b="1" u="sng" dirty="0" smtClean="0">
                <a:solidFill>
                  <a:schemeClr val="tx2">
                    <a:lumMod val="60000"/>
                    <a:lumOff val="40000"/>
                  </a:schemeClr>
                </a:solidFill>
              </a:rPr>
              <a:t>من أساليب جمع البيانات ميدانياً</a:t>
            </a:r>
            <a:endParaRPr lang="ar-SA" sz="2400" b="1" u="sng" dirty="0">
              <a:solidFill>
                <a:schemeClr val="tx2">
                  <a:lumMod val="60000"/>
                  <a:lumOff val="40000"/>
                </a:schemeClr>
              </a:solidFill>
            </a:endParaRPr>
          </a:p>
        </p:txBody>
      </p:sp>
      <p:graphicFrame>
        <p:nvGraphicFramePr>
          <p:cNvPr id="4" name="رسم تخطيطي 3"/>
          <p:cNvGraphicFramePr/>
          <p:nvPr>
            <p:extLst>
              <p:ext uri="{D42A27DB-BD31-4B8C-83A1-F6EECF244321}">
                <p14:modId xmlns:p14="http://schemas.microsoft.com/office/powerpoint/2010/main" val="4291026424"/>
              </p:ext>
            </p:extLst>
          </p:nvPr>
        </p:nvGraphicFramePr>
        <p:xfrm>
          <a:off x="1691680" y="1613024"/>
          <a:ext cx="6344381"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58073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heel(1)">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2447764" y="1052736"/>
            <a:ext cx="5400600" cy="792088"/>
          </a:xfrm>
          <a:prstGeom prst="roundRect">
            <a:avLst/>
          </a:prstGeom>
        </p:spPr>
        <p:style>
          <a:lnRef idx="1">
            <a:schemeClr val="dk1"/>
          </a:lnRef>
          <a:fillRef idx="1002">
            <a:schemeClr val="lt2"/>
          </a:fillRef>
          <a:effectRef idx="1">
            <a:schemeClr val="dk1"/>
          </a:effectRef>
          <a:fontRef idx="minor">
            <a:schemeClr val="dk1"/>
          </a:fontRef>
        </p:style>
        <p:txBody>
          <a:bodyPr rtlCol="1" anchor="ctr"/>
          <a:lstStyle/>
          <a:p>
            <a:pPr algn="ctr"/>
            <a:r>
              <a:rPr lang="ar-SA" sz="2400" b="1" dirty="0" smtClean="0">
                <a:solidFill>
                  <a:schemeClr val="tx1"/>
                </a:solidFill>
              </a:rPr>
              <a:t>أنواع العينات</a:t>
            </a:r>
            <a:endParaRPr lang="ar-SA" sz="2400" b="1" dirty="0">
              <a:solidFill>
                <a:schemeClr val="tx1"/>
              </a:solidFill>
            </a:endParaRPr>
          </a:p>
        </p:txBody>
      </p:sp>
      <p:sp>
        <p:nvSpPr>
          <p:cNvPr id="3" name="مستطيل مستدير الزوايا 2"/>
          <p:cNvSpPr/>
          <p:nvPr/>
        </p:nvSpPr>
        <p:spPr>
          <a:xfrm>
            <a:off x="1472839" y="2492896"/>
            <a:ext cx="7344816" cy="2448272"/>
          </a:xfrm>
          <a:prstGeom prst="roundRect">
            <a:avLst/>
          </a:prstGeom>
        </p:spPr>
        <p:style>
          <a:lnRef idx="2">
            <a:schemeClr val="accent5"/>
          </a:lnRef>
          <a:fillRef idx="1">
            <a:schemeClr val="lt1"/>
          </a:fillRef>
          <a:effectRef idx="0">
            <a:schemeClr val="accent5"/>
          </a:effectRef>
          <a:fontRef idx="minor">
            <a:schemeClr val="dk1"/>
          </a:fontRef>
        </p:style>
        <p:txBody>
          <a:bodyPr rtlCol="1" anchor="ctr"/>
          <a:lstStyle/>
          <a:p>
            <a:pPr marL="457200" indent="-457200" algn="just">
              <a:buFont typeface="Arial" pitchFamily="34" charset="0"/>
              <a:buChar char="•"/>
            </a:pPr>
            <a:r>
              <a:rPr lang="ar-SA" sz="2400" b="1" dirty="0" smtClean="0">
                <a:solidFill>
                  <a:schemeClr val="accent5"/>
                </a:solidFill>
              </a:rPr>
              <a:t>العينة العشوائية البسيطة .</a:t>
            </a:r>
          </a:p>
          <a:p>
            <a:pPr marL="457200" indent="-457200" algn="just">
              <a:buFont typeface="Arial" pitchFamily="34" charset="0"/>
              <a:buChar char="•"/>
            </a:pPr>
            <a:r>
              <a:rPr lang="ar-SA" sz="2400" b="1" dirty="0" smtClean="0">
                <a:solidFill>
                  <a:schemeClr val="accent5"/>
                </a:solidFill>
              </a:rPr>
              <a:t>العينة الطبقية .</a:t>
            </a:r>
          </a:p>
          <a:p>
            <a:pPr marL="457200" indent="-457200" algn="just">
              <a:buFont typeface="Arial" pitchFamily="34" charset="0"/>
              <a:buChar char="•"/>
            </a:pPr>
            <a:r>
              <a:rPr lang="ar-SA" sz="2400" b="1" dirty="0" smtClean="0">
                <a:solidFill>
                  <a:schemeClr val="accent5"/>
                </a:solidFill>
              </a:rPr>
              <a:t>العينة المرحلية .</a:t>
            </a:r>
          </a:p>
          <a:p>
            <a:pPr marL="457200" indent="-457200" algn="just">
              <a:buFont typeface="Arial" pitchFamily="34" charset="0"/>
              <a:buChar char="•"/>
            </a:pPr>
            <a:r>
              <a:rPr lang="ar-SA" sz="2400" b="1" dirty="0" smtClean="0">
                <a:solidFill>
                  <a:schemeClr val="accent5"/>
                </a:solidFill>
              </a:rPr>
              <a:t>العينة المنتظمة .</a:t>
            </a:r>
            <a:endParaRPr lang="ar-SA" sz="2400" dirty="0" smtClean="0">
              <a:solidFill>
                <a:schemeClr val="tx1"/>
              </a:solidFill>
            </a:endParaRPr>
          </a:p>
          <a:p>
            <a:pPr marL="457200" indent="-457200" algn="just">
              <a:buFont typeface="+mj-lt"/>
              <a:buAutoNum type="arabicPeriod"/>
            </a:pPr>
            <a:endParaRPr lang="ar-SA" sz="2400" dirty="0" smtClean="0">
              <a:solidFill>
                <a:schemeClr val="tx1"/>
              </a:solidFill>
            </a:endParaRPr>
          </a:p>
        </p:txBody>
      </p:sp>
    </p:spTree>
    <p:extLst>
      <p:ext uri="{BB962C8B-B14F-4D97-AF65-F5344CB8AC3E}">
        <p14:creationId xmlns:p14="http://schemas.microsoft.com/office/powerpoint/2010/main" val="1553446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2231740" y="260648"/>
            <a:ext cx="5400600" cy="1080120"/>
          </a:xfrm>
          <a:prstGeom prst="roundRect">
            <a:avLst/>
          </a:prstGeom>
        </p:spPr>
        <p:style>
          <a:lnRef idx="1">
            <a:schemeClr val="accent2"/>
          </a:lnRef>
          <a:fillRef idx="1003">
            <a:schemeClr val="dk2"/>
          </a:fillRef>
          <a:effectRef idx="1">
            <a:schemeClr val="accent2"/>
          </a:effectRef>
          <a:fontRef idx="minor">
            <a:schemeClr val="dk1"/>
          </a:fontRef>
        </p:style>
        <p:txBody>
          <a:bodyPr rtlCol="1" anchor="ctr"/>
          <a:lstStyle/>
          <a:p>
            <a:pPr algn="ctr"/>
            <a:r>
              <a:rPr lang="ar-SA" sz="2400" b="1" dirty="0" smtClean="0">
                <a:solidFill>
                  <a:schemeClr val="tx1"/>
                </a:solidFill>
              </a:rPr>
              <a:t>المتوسط الحسابي</a:t>
            </a:r>
            <a:endParaRPr lang="ar-SA" sz="2400" b="1" dirty="0">
              <a:solidFill>
                <a:schemeClr val="tx1"/>
              </a:solidFill>
            </a:endParaRPr>
          </a:p>
        </p:txBody>
      </p:sp>
      <p:sp>
        <p:nvSpPr>
          <p:cNvPr id="3" name="مستطيل مستدير الزوايا 2"/>
          <p:cNvSpPr/>
          <p:nvPr/>
        </p:nvSpPr>
        <p:spPr>
          <a:xfrm>
            <a:off x="1331640" y="1628800"/>
            <a:ext cx="7344816" cy="4320480"/>
          </a:xfrm>
          <a:prstGeom prst="roundRect">
            <a:avLst/>
          </a:prstGeom>
        </p:spPr>
        <p:style>
          <a:lnRef idx="2">
            <a:schemeClr val="accent1"/>
          </a:lnRef>
          <a:fillRef idx="1003">
            <a:schemeClr val="lt2"/>
          </a:fillRef>
          <a:effectRef idx="0">
            <a:schemeClr val="accent1"/>
          </a:effectRef>
          <a:fontRef idx="minor">
            <a:schemeClr val="dk1"/>
          </a:fontRef>
        </p:style>
        <p:txBody>
          <a:bodyPr rtlCol="1" anchor="ctr"/>
          <a:lstStyle/>
          <a:p>
            <a:pPr algn="ctr"/>
            <a:r>
              <a:rPr lang="ar-SA" sz="2400" b="1" u="sng" dirty="0" smtClean="0"/>
              <a:t>المتوسط الحسابي</a:t>
            </a:r>
          </a:p>
          <a:p>
            <a:pPr algn="ctr"/>
            <a:endParaRPr lang="en-US" sz="2400" u="sng" dirty="0"/>
          </a:p>
          <a:p>
            <a:r>
              <a:rPr lang="ar-SA" sz="2400" b="1" dirty="0"/>
              <a:t>هو مجموع قيم البيانات على عددها</a:t>
            </a:r>
            <a:endParaRPr lang="en-US" sz="2400" dirty="0"/>
          </a:p>
          <a:p>
            <a:r>
              <a:rPr lang="ar-SA" sz="2400" b="1" dirty="0"/>
              <a:t>مثال :   2-4-5-2-6</a:t>
            </a:r>
            <a:endParaRPr lang="en-US" sz="2400" dirty="0"/>
          </a:p>
          <a:p>
            <a:r>
              <a:rPr lang="ar-SA" sz="2400" b="1" dirty="0"/>
              <a:t>تجمع الاعداد مع بعضها = 19</a:t>
            </a:r>
            <a:endParaRPr lang="en-US" sz="2400" dirty="0"/>
          </a:p>
          <a:p>
            <a:r>
              <a:rPr lang="ar-SA" sz="2400" b="1" dirty="0"/>
              <a:t>تجمع عدد الاعداد الموجودة = 5</a:t>
            </a:r>
            <a:endParaRPr lang="en-US" sz="2400" dirty="0"/>
          </a:p>
          <a:p>
            <a:r>
              <a:rPr lang="ar-SA" sz="2400" b="1" dirty="0"/>
              <a:t>يتم قسمة الـ 19 على الـ 5 وذلك لاستنتاج المتوسط الحسابي = 3,8</a:t>
            </a:r>
            <a:r>
              <a:rPr lang="en-US" sz="2400" b="1" dirty="0"/>
              <a:t/>
            </a:r>
            <a:br>
              <a:rPr lang="en-US" sz="2400" b="1" dirty="0"/>
            </a:br>
            <a:r>
              <a:rPr lang="en-US" sz="2400" b="1" dirty="0"/>
              <a:t/>
            </a:r>
            <a:br>
              <a:rPr lang="en-US" sz="2400" b="1" dirty="0"/>
            </a:br>
            <a:endParaRPr lang="ar-SA" sz="2400" dirty="0" smtClean="0">
              <a:solidFill>
                <a:schemeClr val="tx1"/>
              </a:solidFill>
            </a:endParaRPr>
          </a:p>
        </p:txBody>
      </p:sp>
    </p:spTree>
    <p:extLst>
      <p:ext uri="{BB962C8B-B14F-4D97-AF65-F5344CB8AC3E}">
        <p14:creationId xmlns:p14="http://schemas.microsoft.com/office/powerpoint/2010/main" val="17962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2231740" y="260648"/>
            <a:ext cx="5400600" cy="1080120"/>
          </a:xfrm>
          <a:prstGeom prst="roundRect">
            <a:avLst/>
          </a:prstGeom>
        </p:spPr>
        <p:style>
          <a:lnRef idx="1">
            <a:schemeClr val="accent2"/>
          </a:lnRef>
          <a:fillRef idx="1003">
            <a:schemeClr val="dk2"/>
          </a:fillRef>
          <a:effectRef idx="1">
            <a:schemeClr val="accent2"/>
          </a:effectRef>
          <a:fontRef idx="minor">
            <a:schemeClr val="dk1"/>
          </a:fontRef>
        </p:style>
        <p:txBody>
          <a:bodyPr rtlCol="1" anchor="ctr"/>
          <a:lstStyle/>
          <a:p>
            <a:pPr algn="ctr"/>
            <a:r>
              <a:rPr lang="ar-SA" sz="2400" b="1" dirty="0" smtClean="0">
                <a:solidFill>
                  <a:schemeClr val="tx1"/>
                </a:solidFill>
              </a:rPr>
              <a:t>تطبيقات حسابية</a:t>
            </a:r>
            <a:endParaRPr lang="ar-SA" sz="2400" b="1" dirty="0">
              <a:solidFill>
                <a:schemeClr val="tx1"/>
              </a:solidFill>
            </a:endParaRPr>
          </a:p>
        </p:txBody>
      </p:sp>
      <p:sp>
        <p:nvSpPr>
          <p:cNvPr id="4" name="مستطيل مستدير الزوايا 3"/>
          <p:cNvSpPr/>
          <p:nvPr/>
        </p:nvSpPr>
        <p:spPr>
          <a:xfrm>
            <a:off x="6732240" y="1772816"/>
            <a:ext cx="1800200" cy="1368152"/>
          </a:xfrm>
          <a:prstGeom prst="roundRect">
            <a:avLst/>
          </a:prstGeom>
        </p:spPr>
        <p:style>
          <a:lnRef idx="2">
            <a:schemeClr val="accent1">
              <a:shade val="50000"/>
            </a:schemeClr>
          </a:lnRef>
          <a:fillRef idx="1002">
            <a:schemeClr val="lt2"/>
          </a:fillRef>
          <a:effectRef idx="0">
            <a:schemeClr val="accent1"/>
          </a:effectRef>
          <a:fontRef idx="minor">
            <a:schemeClr val="lt1"/>
          </a:fontRef>
        </p:style>
        <p:txBody>
          <a:bodyPr rtlCol="1" anchor="ctr"/>
          <a:lstStyle/>
          <a:p>
            <a:pPr algn="ctr"/>
            <a:r>
              <a:rPr lang="ar-SA" sz="2400" dirty="0" smtClean="0">
                <a:solidFill>
                  <a:schemeClr val="tx1"/>
                </a:solidFill>
              </a:rPr>
              <a:t>2-6-3-2-9</a:t>
            </a:r>
            <a:endParaRPr lang="ar-SA" sz="2400" dirty="0">
              <a:solidFill>
                <a:schemeClr val="tx1"/>
              </a:solidFill>
            </a:endParaRPr>
          </a:p>
        </p:txBody>
      </p:sp>
      <p:sp>
        <p:nvSpPr>
          <p:cNvPr id="5" name="مستطيل مستدير الزوايا 4"/>
          <p:cNvSpPr/>
          <p:nvPr/>
        </p:nvSpPr>
        <p:spPr>
          <a:xfrm>
            <a:off x="4932040" y="3140224"/>
            <a:ext cx="1800200" cy="1368152"/>
          </a:xfrm>
          <a:prstGeom prst="roundRect">
            <a:avLst/>
          </a:prstGeom>
        </p:spPr>
        <p:style>
          <a:lnRef idx="2">
            <a:schemeClr val="accent1">
              <a:shade val="50000"/>
            </a:schemeClr>
          </a:lnRef>
          <a:fillRef idx="1002">
            <a:schemeClr val="lt2"/>
          </a:fillRef>
          <a:effectRef idx="0">
            <a:schemeClr val="accent1"/>
          </a:effectRef>
          <a:fontRef idx="minor">
            <a:schemeClr val="lt1"/>
          </a:fontRef>
        </p:style>
        <p:txBody>
          <a:bodyPr rtlCol="1" anchor="ctr"/>
          <a:lstStyle/>
          <a:p>
            <a:pPr algn="ctr"/>
            <a:r>
              <a:rPr lang="ar-SA" sz="2400" dirty="0" smtClean="0">
                <a:solidFill>
                  <a:schemeClr val="tx1"/>
                </a:solidFill>
              </a:rPr>
              <a:t>1-4-3-5-8</a:t>
            </a:r>
            <a:endParaRPr lang="ar-SA" sz="2400" dirty="0">
              <a:solidFill>
                <a:schemeClr val="tx1"/>
              </a:solidFill>
            </a:endParaRPr>
          </a:p>
        </p:txBody>
      </p:sp>
      <p:sp>
        <p:nvSpPr>
          <p:cNvPr id="6" name="مستطيل مستدير الزوايا 5"/>
          <p:cNvSpPr/>
          <p:nvPr/>
        </p:nvSpPr>
        <p:spPr>
          <a:xfrm>
            <a:off x="3131840" y="4508376"/>
            <a:ext cx="1800200" cy="1368152"/>
          </a:xfrm>
          <a:prstGeom prst="roundRect">
            <a:avLst/>
          </a:prstGeom>
        </p:spPr>
        <p:style>
          <a:lnRef idx="2">
            <a:schemeClr val="accent1">
              <a:shade val="50000"/>
            </a:schemeClr>
          </a:lnRef>
          <a:fillRef idx="1002">
            <a:schemeClr val="lt2"/>
          </a:fillRef>
          <a:effectRef idx="0">
            <a:schemeClr val="accent1"/>
          </a:effectRef>
          <a:fontRef idx="minor">
            <a:schemeClr val="lt1"/>
          </a:fontRef>
        </p:style>
        <p:txBody>
          <a:bodyPr rtlCol="1" anchor="ctr"/>
          <a:lstStyle/>
          <a:p>
            <a:pPr algn="ctr"/>
            <a:r>
              <a:rPr lang="ar-SA" sz="2400" dirty="0" smtClean="0">
                <a:solidFill>
                  <a:schemeClr val="tx1"/>
                </a:solidFill>
              </a:rPr>
              <a:t>3-7-3-2-3</a:t>
            </a:r>
            <a:endParaRPr lang="ar-SA" sz="2400" dirty="0">
              <a:solidFill>
                <a:schemeClr val="tx1"/>
              </a:solidFill>
            </a:endParaRPr>
          </a:p>
        </p:txBody>
      </p:sp>
      <p:sp>
        <p:nvSpPr>
          <p:cNvPr id="7" name="مربع نص 6"/>
          <p:cNvSpPr txBox="1"/>
          <p:nvPr/>
        </p:nvSpPr>
        <p:spPr>
          <a:xfrm>
            <a:off x="6444208" y="5157857"/>
            <a:ext cx="2088232" cy="1200329"/>
          </a:xfrm>
          <a:prstGeom prst="rect">
            <a:avLst/>
          </a:prstGeom>
          <a:solidFill>
            <a:schemeClr val="bg1"/>
          </a:solidFill>
        </p:spPr>
        <p:txBody>
          <a:bodyPr wrap="square" rtlCol="1">
            <a:spAutoFit/>
          </a:bodyPr>
          <a:lstStyle/>
          <a:p>
            <a:r>
              <a:rPr lang="ar-SA" sz="2400" dirty="0" smtClean="0">
                <a:solidFill>
                  <a:schemeClr val="bg1"/>
                </a:solidFill>
              </a:rPr>
              <a:t>4.4</a:t>
            </a:r>
          </a:p>
          <a:p>
            <a:r>
              <a:rPr lang="ar-SA" sz="2400" dirty="0" smtClean="0">
                <a:solidFill>
                  <a:schemeClr val="bg1"/>
                </a:solidFill>
              </a:rPr>
              <a:t>4.2</a:t>
            </a:r>
          </a:p>
          <a:p>
            <a:r>
              <a:rPr lang="ar-SA" sz="2400" dirty="0" smtClean="0">
                <a:solidFill>
                  <a:schemeClr val="bg1"/>
                </a:solidFill>
              </a:rPr>
              <a:t>3.6</a:t>
            </a:r>
            <a:endParaRPr lang="ar-SA" sz="2400" dirty="0">
              <a:solidFill>
                <a:schemeClr val="bg1"/>
              </a:solidFill>
            </a:endParaRPr>
          </a:p>
        </p:txBody>
      </p:sp>
    </p:spTree>
    <p:extLst>
      <p:ext uri="{BB962C8B-B14F-4D97-AF65-F5344CB8AC3E}">
        <p14:creationId xmlns:p14="http://schemas.microsoft.com/office/powerpoint/2010/main" val="494026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2229915" y="246134"/>
            <a:ext cx="5400600" cy="1080120"/>
          </a:xfrm>
          <a:prstGeom prst="roundRect">
            <a:avLst/>
          </a:prstGeom>
        </p:spPr>
        <p:style>
          <a:lnRef idx="1">
            <a:schemeClr val="accent2"/>
          </a:lnRef>
          <a:fillRef idx="1003">
            <a:schemeClr val="dk2"/>
          </a:fillRef>
          <a:effectRef idx="1">
            <a:schemeClr val="accent2"/>
          </a:effectRef>
          <a:fontRef idx="minor">
            <a:schemeClr val="dk1"/>
          </a:fontRef>
        </p:style>
        <p:txBody>
          <a:bodyPr rtlCol="1" anchor="ctr"/>
          <a:lstStyle/>
          <a:p>
            <a:pPr algn="ctr"/>
            <a:r>
              <a:rPr lang="ar-SA" sz="2400" b="1" dirty="0" smtClean="0">
                <a:solidFill>
                  <a:schemeClr val="tx1"/>
                </a:solidFill>
              </a:rPr>
              <a:t>الوسيط الحسابي</a:t>
            </a:r>
            <a:endParaRPr lang="ar-SA" sz="2400" b="1" dirty="0">
              <a:solidFill>
                <a:schemeClr val="tx1"/>
              </a:solidFill>
            </a:endParaRPr>
          </a:p>
        </p:txBody>
      </p:sp>
      <p:sp>
        <p:nvSpPr>
          <p:cNvPr id="3" name="مستطيل مستدير الزوايا 2"/>
          <p:cNvSpPr/>
          <p:nvPr/>
        </p:nvSpPr>
        <p:spPr>
          <a:xfrm>
            <a:off x="1331640" y="1340768"/>
            <a:ext cx="7344816" cy="5112568"/>
          </a:xfrm>
          <a:prstGeom prst="roundRect">
            <a:avLst/>
          </a:prstGeom>
        </p:spPr>
        <p:style>
          <a:lnRef idx="2">
            <a:schemeClr val="accent1"/>
          </a:lnRef>
          <a:fillRef idx="1003">
            <a:schemeClr val="lt2"/>
          </a:fillRef>
          <a:effectRef idx="0">
            <a:schemeClr val="accent1"/>
          </a:effectRef>
          <a:fontRef idx="minor">
            <a:schemeClr val="dk1"/>
          </a:fontRef>
        </p:style>
        <p:txBody>
          <a:bodyPr rtlCol="1" anchor="ctr"/>
          <a:lstStyle/>
          <a:p>
            <a:pPr algn="ctr"/>
            <a:endParaRPr lang="en-US" sz="2400" u="sng" dirty="0"/>
          </a:p>
          <a:p>
            <a:r>
              <a:rPr lang="ar-SA" sz="2000" dirty="0" smtClean="0"/>
              <a:t>هي الدرجة التي تقع في وسط (منتصف) توزيع درجات مجموعة الافراد .</a:t>
            </a:r>
            <a:endParaRPr lang="en-US" sz="2000" dirty="0"/>
          </a:p>
          <a:p>
            <a:r>
              <a:rPr lang="ar-SA" sz="2000" dirty="0"/>
              <a:t>مثال : 5-3-2-7-9</a:t>
            </a:r>
            <a:endParaRPr lang="en-US" sz="2000" dirty="0"/>
          </a:p>
          <a:p>
            <a:r>
              <a:rPr lang="ar-SA" sz="2000" dirty="0"/>
              <a:t>يتم ترتيب الاعداد تصاعدياً او تنازلياً</a:t>
            </a:r>
            <a:endParaRPr lang="en-US" sz="2000" dirty="0"/>
          </a:p>
          <a:p>
            <a:r>
              <a:rPr lang="ar-SA" sz="2000" dirty="0" smtClean="0"/>
              <a:t>2-3-5-7-9</a:t>
            </a:r>
          </a:p>
          <a:p>
            <a:r>
              <a:rPr lang="ar-SA" sz="2000" dirty="0" smtClean="0"/>
              <a:t>يتم</a:t>
            </a:r>
            <a:r>
              <a:rPr lang="en-US" sz="2000" dirty="0" smtClean="0"/>
              <a:t> </a:t>
            </a:r>
            <a:r>
              <a:rPr lang="ar-SA" sz="2000" dirty="0" smtClean="0"/>
              <a:t> شطب الرقم الاول </a:t>
            </a:r>
            <a:r>
              <a:rPr lang="ar-SA" sz="2000" dirty="0" err="1" smtClean="0"/>
              <a:t>ومايقابله</a:t>
            </a:r>
            <a:r>
              <a:rPr lang="ar-SA" sz="2000" dirty="0" smtClean="0"/>
              <a:t> من الاخير حتى نصل الى الوسيط=5</a:t>
            </a:r>
          </a:p>
          <a:p>
            <a:r>
              <a:rPr lang="ar-SA" sz="2000" dirty="0" smtClean="0"/>
              <a:t>وفي حال كان عدد الاعداد زوجية </a:t>
            </a:r>
            <a:r>
              <a:rPr lang="ar-SA" sz="2000" dirty="0"/>
              <a:t>مثال : </a:t>
            </a:r>
            <a:r>
              <a:rPr lang="ar-SA" sz="2000" dirty="0" smtClean="0"/>
              <a:t>8-3-9-4-6-2</a:t>
            </a:r>
            <a:endParaRPr lang="en-US" sz="2000" dirty="0"/>
          </a:p>
          <a:p>
            <a:r>
              <a:rPr lang="ar-SA" sz="2000" dirty="0"/>
              <a:t>نرتبها تصاعديا او تنازلياً</a:t>
            </a:r>
            <a:endParaRPr lang="en-US" sz="2000" dirty="0"/>
          </a:p>
          <a:p>
            <a:r>
              <a:rPr lang="ar-SA" sz="2000" dirty="0"/>
              <a:t>9-8-6-4-3-2</a:t>
            </a:r>
            <a:endParaRPr lang="en-US" sz="2000" dirty="0"/>
          </a:p>
          <a:p>
            <a:r>
              <a:rPr lang="ar-SA" sz="2000" dirty="0"/>
              <a:t>ويتم شطب الرقم الاول </a:t>
            </a:r>
            <a:r>
              <a:rPr lang="ar-SA" sz="2000" dirty="0" err="1"/>
              <a:t>ومايقابله</a:t>
            </a:r>
            <a:r>
              <a:rPr lang="ar-SA" sz="2000" dirty="0"/>
              <a:t> من عدد في الاخير حتى يتبقى 4-6 نجمعهم وتقسم على 2</a:t>
            </a:r>
            <a:endParaRPr lang="en-US" sz="2000" dirty="0"/>
          </a:p>
          <a:p>
            <a:r>
              <a:rPr lang="ar-SA" sz="2000" dirty="0"/>
              <a:t>4+6= 10  تقسيم 2   = 5</a:t>
            </a:r>
            <a:endParaRPr lang="en-US" sz="2000" dirty="0"/>
          </a:p>
          <a:p>
            <a:r>
              <a:rPr lang="ar-SA" sz="2000" dirty="0"/>
              <a:t>الوسيط=5</a:t>
            </a:r>
            <a:r>
              <a:rPr lang="en-US" sz="2400" b="1" dirty="0"/>
              <a:t/>
            </a:r>
            <a:br>
              <a:rPr lang="en-US" sz="2400" b="1" dirty="0"/>
            </a:br>
            <a:r>
              <a:rPr lang="en-US" sz="2400" b="1" dirty="0"/>
              <a:t/>
            </a:r>
            <a:br>
              <a:rPr lang="en-US" sz="2400" b="1" dirty="0"/>
            </a:br>
            <a:endParaRPr lang="ar-SA" sz="2400" dirty="0" smtClean="0">
              <a:solidFill>
                <a:schemeClr val="tx1"/>
              </a:solidFill>
            </a:endParaRPr>
          </a:p>
        </p:txBody>
      </p:sp>
    </p:spTree>
    <p:extLst>
      <p:ext uri="{BB962C8B-B14F-4D97-AF65-F5344CB8AC3E}">
        <p14:creationId xmlns:p14="http://schemas.microsoft.com/office/powerpoint/2010/main" val="3182749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2231740" y="260648"/>
            <a:ext cx="5400600" cy="1080120"/>
          </a:xfrm>
          <a:prstGeom prst="roundRect">
            <a:avLst/>
          </a:prstGeom>
        </p:spPr>
        <p:style>
          <a:lnRef idx="1">
            <a:schemeClr val="accent2"/>
          </a:lnRef>
          <a:fillRef idx="1003">
            <a:schemeClr val="dk2"/>
          </a:fillRef>
          <a:effectRef idx="1">
            <a:schemeClr val="accent2"/>
          </a:effectRef>
          <a:fontRef idx="minor">
            <a:schemeClr val="dk1"/>
          </a:fontRef>
        </p:style>
        <p:txBody>
          <a:bodyPr rtlCol="1" anchor="ctr"/>
          <a:lstStyle/>
          <a:p>
            <a:pPr algn="ctr"/>
            <a:r>
              <a:rPr lang="ar-SA" sz="2400" b="1" dirty="0" smtClean="0">
                <a:solidFill>
                  <a:schemeClr val="tx1"/>
                </a:solidFill>
              </a:rPr>
              <a:t>تطبيقات حسابية</a:t>
            </a:r>
            <a:endParaRPr lang="ar-SA" sz="2400" b="1" dirty="0">
              <a:solidFill>
                <a:schemeClr val="tx1"/>
              </a:solidFill>
            </a:endParaRPr>
          </a:p>
        </p:txBody>
      </p:sp>
      <p:sp>
        <p:nvSpPr>
          <p:cNvPr id="4" name="مستطيل مستدير الزوايا 3"/>
          <p:cNvSpPr/>
          <p:nvPr/>
        </p:nvSpPr>
        <p:spPr>
          <a:xfrm>
            <a:off x="6732240" y="1772816"/>
            <a:ext cx="1800200" cy="1368152"/>
          </a:xfrm>
          <a:prstGeom prst="roundRect">
            <a:avLst/>
          </a:prstGeom>
        </p:spPr>
        <p:style>
          <a:lnRef idx="2">
            <a:schemeClr val="accent1">
              <a:shade val="50000"/>
            </a:schemeClr>
          </a:lnRef>
          <a:fillRef idx="1002">
            <a:schemeClr val="lt2"/>
          </a:fillRef>
          <a:effectRef idx="0">
            <a:schemeClr val="accent1"/>
          </a:effectRef>
          <a:fontRef idx="minor">
            <a:schemeClr val="lt1"/>
          </a:fontRef>
        </p:style>
        <p:txBody>
          <a:bodyPr rtlCol="1" anchor="ctr"/>
          <a:lstStyle/>
          <a:p>
            <a:pPr algn="ctr"/>
            <a:r>
              <a:rPr lang="ar-SA" sz="2400" dirty="0" smtClean="0">
                <a:solidFill>
                  <a:schemeClr val="tx1"/>
                </a:solidFill>
              </a:rPr>
              <a:t>2-6-3-1-9</a:t>
            </a:r>
            <a:endParaRPr lang="ar-SA" sz="2400" dirty="0">
              <a:solidFill>
                <a:schemeClr val="tx1"/>
              </a:solidFill>
            </a:endParaRPr>
          </a:p>
        </p:txBody>
      </p:sp>
      <p:sp>
        <p:nvSpPr>
          <p:cNvPr id="5" name="مستطيل مستدير الزوايا 4"/>
          <p:cNvSpPr/>
          <p:nvPr/>
        </p:nvSpPr>
        <p:spPr>
          <a:xfrm>
            <a:off x="4932040" y="3140224"/>
            <a:ext cx="1800200" cy="1368152"/>
          </a:xfrm>
          <a:prstGeom prst="roundRect">
            <a:avLst/>
          </a:prstGeom>
        </p:spPr>
        <p:style>
          <a:lnRef idx="2">
            <a:schemeClr val="accent1">
              <a:shade val="50000"/>
            </a:schemeClr>
          </a:lnRef>
          <a:fillRef idx="1002">
            <a:schemeClr val="lt2"/>
          </a:fillRef>
          <a:effectRef idx="0">
            <a:schemeClr val="accent1"/>
          </a:effectRef>
          <a:fontRef idx="minor">
            <a:schemeClr val="lt1"/>
          </a:fontRef>
        </p:style>
        <p:txBody>
          <a:bodyPr rtlCol="1" anchor="ctr"/>
          <a:lstStyle/>
          <a:p>
            <a:pPr algn="ctr"/>
            <a:r>
              <a:rPr lang="ar-SA" sz="2400" dirty="0" smtClean="0">
                <a:solidFill>
                  <a:schemeClr val="tx1"/>
                </a:solidFill>
              </a:rPr>
              <a:t>1-4-3-5-8</a:t>
            </a:r>
            <a:endParaRPr lang="ar-SA" sz="2400" dirty="0">
              <a:solidFill>
                <a:schemeClr val="tx1"/>
              </a:solidFill>
            </a:endParaRPr>
          </a:p>
        </p:txBody>
      </p:sp>
      <p:sp>
        <p:nvSpPr>
          <p:cNvPr id="6" name="مستطيل مستدير الزوايا 5"/>
          <p:cNvSpPr/>
          <p:nvPr/>
        </p:nvSpPr>
        <p:spPr>
          <a:xfrm>
            <a:off x="3131840" y="4508376"/>
            <a:ext cx="1800200" cy="1368152"/>
          </a:xfrm>
          <a:prstGeom prst="roundRect">
            <a:avLst/>
          </a:prstGeom>
        </p:spPr>
        <p:style>
          <a:lnRef idx="2">
            <a:schemeClr val="accent1">
              <a:shade val="50000"/>
            </a:schemeClr>
          </a:lnRef>
          <a:fillRef idx="1002">
            <a:schemeClr val="lt2"/>
          </a:fillRef>
          <a:effectRef idx="0">
            <a:schemeClr val="accent1"/>
          </a:effectRef>
          <a:fontRef idx="minor">
            <a:schemeClr val="lt1"/>
          </a:fontRef>
        </p:style>
        <p:txBody>
          <a:bodyPr rtlCol="1" anchor="ctr"/>
          <a:lstStyle/>
          <a:p>
            <a:pPr algn="ctr"/>
            <a:r>
              <a:rPr lang="ar-SA" sz="2400" dirty="0" smtClean="0">
                <a:solidFill>
                  <a:schemeClr val="tx1"/>
                </a:solidFill>
              </a:rPr>
              <a:t>9-7-3-5-1-2</a:t>
            </a:r>
            <a:endParaRPr lang="ar-SA" sz="2400" dirty="0">
              <a:solidFill>
                <a:schemeClr val="tx1"/>
              </a:solidFill>
            </a:endParaRPr>
          </a:p>
        </p:txBody>
      </p:sp>
      <p:sp>
        <p:nvSpPr>
          <p:cNvPr id="3" name="مربع نص 2"/>
          <p:cNvSpPr txBox="1"/>
          <p:nvPr/>
        </p:nvSpPr>
        <p:spPr>
          <a:xfrm>
            <a:off x="6732240" y="4725144"/>
            <a:ext cx="1872208" cy="1200329"/>
          </a:xfrm>
          <a:prstGeom prst="rect">
            <a:avLst/>
          </a:prstGeom>
          <a:solidFill>
            <a:schemeClr val="bg1"/>
          </a:solidFill>
        </p:spPr>
        <p:txBody>
          <a:bodyPr wrap="square" rtlCol="1">
            <a:spAutoFit/>
          </a:bodyPr>
          <a:lstStyle/>
          <a:p>
            <a:r>
              <a:rPr lang="ar-SA" sz="2400" dirty="0" smtClean="0">
                <a:solidFill>
                  <a:schemeClr val="bg1"/>
                </a:solidFill>
              </a:rPr>
              <a:t>3</a:t>
            </a:r>
            <a:endParaRPr lang="ar-SA" sz="3200" dirty="0" smtClean="0">
              <a:solidFill>
                <a:schemeClr val="bg1"/>
              </a:solidFill>
            </a:endParaRPr>
          </a:p>
          <a:p>
            <a:r>
              <a:rPr lang="ar-SA" sz="2400" dirty="0" smtClean="0">
                <a:solidFill>
                  <a:schemeClr val="bg1"/>
                </a:solidFill>
              </a:rPr>
              <a:t>4</a:t>
            </a:r>
          </a:p>
          <a:p>
            <a:r>
              <a:rPr lang="ar-SA" sz="2400" dirty="0">
                <a:solidFill>
                  <a:schemeClr val="bg1"/>
                </a:solidFill>
              </a:rPr>
              <a:t>4</a:t>
            </a:r>
          </a:p>
        </p:txBody>
      </p:sp>
    </p:spTree>
    <p:extLst>
      <p:ext uri="{BB962C8B-B14F-4D97-AF65-F5344CB8AC3E}">
        <p14:creationId xmlns:p14="http://schemas.microsoft.com/office/powerpoint/2010/main" val="2007251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2229915" y="246134"/>
            <a:ext cx="5400600" cy="1080120"/>
          </a:xfrm>
          <a:prstGeom prst="roundRect">
            <a:avLst/>
          </a:prstGeom>
        </p:spPr>
        <p:style>
          <a:lnRef idx="1">
            <a:schemeClr val="accent2"/>
          </a:lnRef>
          <a:fillRef idx="1003">
            <a:schemeClr val="dk2"/>
          </a:fillRef>
          <a:effectRef idx="1">
            <a:schemeClr val="accent2"/>
          </a:effectRef>
          <a:fontRef idx="minor">
            <a:schemeClr val="dk1"/>
          </a:fontRef>
        </p:style>
        <p:txBody>
          <a:bodyPr rtlCol="1" anchor="ctr"/>
          <a:lstStyle/>
          <a:p>
            <a:pPr algn="ctr"/>
            <a:r>
              <a:rPr lang="ar-SA" sz="2400" b="1" dirty="0" smtClean="0">
                <a:solidFill>
                  <a:schemeClr val="tx1"/>
                </a:solidFill>
              </a:rPr>
              <a:t>المنوال</a:t>
            </a:r>
            <a:endParaRPr lang="ar-SA" sz="2400" b="1" dirty="0">
              <a:solidFill>
                <a:schemeClr val="tx1"/>
              </a:solidFill>
            </a:endParaRPr>
          </a:p>
        </p:txBody>
      </p:sp>
      <p:sp>
        <p:nvSpPr>
          <p:cNvPr id="3" name="مستطيل مستدير الزوايا 2"/>
          <p:cNvSpPr/>
          <p:nvPr/>
        </p:nvSpPr>
        <p:spPr>
          <a:xfrm>
            <a:off x="1331640" y="1340768"/>
            <a:ext cx="7344816" cy="5112568"/>
          </a:xfrm>
          <a:prstGeom prst="roundRect">
            <a:avLst/>
          </a:prstGeom>
        </p:spPr>
        <p:style>
          <a:lnRef idx="2">
            <a:schemeClr val="accent1"/>
          </a:lnRef>
          <a:fillRef idx="1003">
            <a:schemeClr val="lt2"/>
          </a:fillRef>
          <a:effectRef idx="0">
            <a:schemeClr val="accent1"/>
          </a:effectRef>
          <a:fontRef idx="minor">
            <a:schemeClr val="dk1"/>
          </a:fontRef>
        </p:style>
        <p:txBody>
          <a:bodyPr rtlCol="1" anchor="ctr"/>
          <a:lstStyle/>
          <a:p>
            <a:pPr algn="ctr"/>
            <a:endParaRPr lang="en-US" sz="2400" u="sng" dirty="0"/>
          </a:p>
          <a:p>
            <a:r>
              <a:rPr lang="ar-SA" sz="2000" dirty="0" smtClean="0"/>
              <a:t>هي أكثر القيم التي تحصل على أكبر تكرار, وعلى ذلك يعتبر أكثر الدرجات شيوعاً.</a:t>
            </a:r>
          </a:p>
          <a:p>
            <a:endParaRPr lang="en-US" sz="2000" dirty="0"/>
          </a:p>
          <a:p>
            <a:r>
              <a:rPr lang="ar-SA" sz="2000" dirty="0"/>
              <a:t>مثال: 226675999</a:t>
            </a:r>
            <a:endParaRPr lang="en-US" sz="2000" dirty="0"/>
          </a:p>
          <a:p>
            <a:r>
              <a:rPr lang="ar-SA" sz="2000" dirty="0"/>
              <a:t>المنوال هنا هو : 9 </a:t>
            </a:r>
            <a:r>
              <a:rPr lang="ar-SA" sz="2000" dirty="0" err="1"/>
              <a:t>لانه</a:t>
            </a:r>
            <a:r>
              <a:rPr lang="ar-SA" sz="2000" dirty="0"/>
              <a:t> اكثر الاعداد </a:t>
            </a:r>
            <a:r>
              <a:rPr lang="ar-SA" sz="2000" dirty="0" smtClean="0"/>
              <a:t>تكراراً .</a:t>
            </a:r>
          </a:p>
          <a:p>
            <a:endParaRPr lang="ar-SA" sz="2000" dirty="0" smtClean="0"/>
          </a:p>
          <a:p>
            <a:r>
              <a:rPr lang="ar-SA" sz="2000" dirty="0" smtClean="0"/>
              <a:t>مثال : 2489825</a:t>
            </a:r>
          </a:p>
          <a:p>
            <a:r>
              <a:rPr lang="ar-SA" sz="2000" dirty="0" smtClean="0"/>
              <a:t>المنوال هو : 8- 2   ويمكن جمعهم وقسمتهم على 2</a:t>
            </a:r>
          </a:p>
          <a:p>
            <a:endParaRPr lang="ar-SA" sz="2000" dirty="0" smtClean="0"/>
          </a:p>
          <a:p>
            <a:r>
              <a:rPr lang="ar-SA" sz="2000" dirty="0" smtClean="0"/>
              <a:t>مثال : 29615</a:t>
            </a:r>
          </a:p>
          <a:p>
            <a:r>
              <a:rPr lang="ar-SA" sz="2000" dirty="0" smtClean="0"/>
              <a:t>الاجابة : تكون عديمة المنوال </a:t>
            </a:r>
            <a:r>
              <a:rPr lang="en-US" sz="2400" b="1" dirty="0"/>
              <a:t/>
            </a:r>
            <a:br>
              <a:rPr lang="en-US" sz="2400" b="1" dirty="0"/>
            </a:br>
            <a:r>
              <a:rPr lang="en-US" sz="2400" b="1" dirty="0"/>
              <a:t/>
            </a:r>
            <a:br>
              <a:rPr lang="en-US" sz="2400" b="1" dirty="0"/>
            </a:br>
            <a:endParaRPr lang="ar-SA" sz="2400" dirty="0" smtClean="0">
              <a:solidFill>
                <a:schemeClr val="tx1"/>
              </a:solidFill>
            </a:endParaRPr>
          </a:p>
        </p:txBody>
      </p:sp>
    </p:spTree>
    <p:extLst>
      <p:ext uri="{BB962C8B-B14F-4D97-AF65-F5344CB8AC3E}">
        <p14:creationId xmlns:p14="http://schemas.microsoft.com/office/powerpoint/2010/main" val="413050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مستدير الزوايا 1"/>
          <p:cNvSpPr/>
          <p:nvPr/>
        </p:nvSpPr>
        <p:spPr>
          <a:xfrm>
            <a:off x="2231740" y="260648"/>
            <a:ext cx="5400600" cy="1080120"/>
          </a:xfrm>
          <a:prstGeom prst="roundRect">
            <a:avLst/>
          </a:prstGeom>
        </p:spPr>
        <p:style>
          <a:lnRef idx="1">
            <a:schemeClr val="accent2"/>
          </a:lnRef>
          <a:fillRef idx="1003">
            <a:schemeClr val="dk2"/>
          </a:fillRef>
          <a:effectRef idx="1">
            <a:schemeClr val="accent2"/>
          </a:effectRef>
          <a:fontRef idx="minor">
            <a:schemeClr val="dk1"/>
          </a:fontRef>
        </p:style>
        <p:txBody>
          <a:bodyPr rtlCol="1" anchor="ctr"/>
          <a:lstStyle/>
          <a:p>
            <a:pPr algn="ctr"/>
            <a:r>
              <a:rPr lang="ar-SA" sz="2400" b="1" dirty="0" smtClean="0">
                <a:solidFill>
                  <a:schemeClr val="tx1"/>
                </a:solidFill>
              </a:rPr>
              <a:t>تطبيقات حسابية</a:t>
            </a:r>
            <a:endParaRPr lang="ar-SA" sz="2400" b="1" dirty="0">
              <a:solidFill>
                <a:schemeClr val="tx1"/>
              </a:solidFill>
            </a:endParaRPr>
          </a:p>
        </p:txBody>
      </p:sp>
      <p:sp>
        <p:nvSpPr>
          <p:cNvPr id="4" name="مستطيل مستدير الزوايا 3"/>
          <p:cNvSpPr/>
          <p:nvPr/>
        </p:nvSpPr>
        <p:spPr>
          <a:xfrm>
            <a:off x="6732240" y="1772816"/>
            <a:ext cx="1800200" cy="1368152"/>
          </a:xfrm>
          <a:prstGeom prst="roundRect">
            <a:avLst/>
          </a:prstGeom>
        </p:spPr>
        <p:style>
          <a:lnRef idx="2">
            <a:schemeClr val="accent1">
              <a:shade val="50000"/>
            </a:schemeClr>
          </a:lnRef>
          <a:fillRef idx="1002">
            <a:schemeClr val="lt2"/>
          </a:fillRef>
          <a:effectRef idx="0">
            <a:schemeClr val="accent1"/>
          </a:effectRef>
          <a:fontRef idx="minor">
            <a:schemeClr val="lt1"/>
          </a:fontRef>
        </p:style>
        <p:txBody>
          <a:bodyPr rtlCol="1" anchor="ctr"/>
          <a:lstStyle/>
          <a:p>
            <a:pPr algn="ctr"/>
            <a:r>
              <a:rPr lang="ar-SA" sz="2400" dirty="0" smtClean="0">
                <a:solidFill>
                  <a:schemeClr val="tx1"/>
                </a:solidFill>
              </a:rPr>
              <a:t>3-9-2-3-9-9</a:t>
            </a:r>
            <a:endParaRPr lang="ar-SA" sz="2400" dirty="0">
              <a:solidFill>
                <a:schemeClr val="tx1"/>
              </a:solidFill>
            </a:endParaRPr>
          </a:p>
        </p:txBody>
      </p:sp>
      <p:sp>
        <p:nvSpPr>
          <p:cNvPr id="5" name="مستطيل مستدير الزوايا 4"/>
          <p:cNvSpPr/>
          <p:nvPr/>
        </p:nvSpPr>
        <p:spPr>
          <a:xfrm>
            <a:off x="4932040" y="3140224"/>
            <a:ext cx="1800200" cy="1368152"/>
          </a:xfrm>
          <a:prstGeom prst="roundRect">
            <a:avLst/>
          </a:prstGeom>
        </p:spPr>
        <p:style>
          <a:lnRef idx="2">
            <a:schemeClr val="accent1">
              <a:shade val="50000"/>
            </a:schemeClr>
          </a:lnRef>
          <a:fillRef idx="1002">
            <a:schemeClr val="lt2"/>
          </a:fillRef>
          <a:effectRef idx="0">
            <a:schemeClr val="accent1"/>
          </a:effectRef>
          <a:fontRef idx="minor">
            <a:schemeClr val="lt1"/>
          </a:fontRef>
        </p:style>
        <p:txBody>
          <a:bodyPr rtlCol="1" anchor="ctr"/>
          <a:lstStyle/>
          <a:p>
            <a:pPr algn="ctr"/>
            <a:r>
              <a:rPr lang="ar-SA" sz="2400" dirty="0" smtClean="0">
                <a:solidFill>
                  <a:schemeClr val="tx1"/>
                </a:solidFill>
              </a:rPr>
              <a:t>2-4-5-4-2</a:t>
            </a:r>
            <a:endParaRPr lang="ar-SA" sz="2400" dirty="0">
              <a:solidFill>
                <a:schemeClr val="tx1"/>
              </a:solidFill>
            </a:endParaRPr>
          </a:p>
        </p:txBody>
      </p:sp>
      <p:sp>
        <p:nvSpPr>
          <p:cNvPr id="6" name="مستطيل مستدير الزوايا 5"/>
          <p:cNvSpPr/>
          <p:nvPr/>
        </p:nvSpPr>
        <p:spPr>
          <a:xfrm>
            <a:off x="3131840" y="4508376"/>
            <a:ext cx="1800200" cy="1368152"/>
          </a:xfrm>
          <a:prstGeom prst="roundRect">
            <a:avLst/>
          </a:prstGeom>
        </p:spPr>
        <p:style>
          <a:lnRef idx="2">
            <a:schemeClr val="accent1">
              <a:shade val="50000"/>
            </a:schemeClr>
          </a:lnRef>
          <a:fillRef idx="1002">
            <a:schemeClr val="lt2"/>
          </a:fillRef>
          <a:effectRef idx="0">
            <a:schemeClr val="accent1"/>
          </a:effectRef>
          <a:fontRef idx="minor">
            <a:schemeClr val="lt1"/>
          </a:fontRef>
        </p:style>
        <p:txBody>
          <a:bodyPr rtlCol="1" anchor="ctr"/>
          <a:lstStyle/>
          <a:p>
            <a:pPr algn="ctr"/>
            <a:r>
              <a:rPr lang="ar-SA" sz="2400" dirty="0" smtClean="0">
                <a:solidFill>
                  <a:schemeClr val="tx1"/>
                </a:solidFill>
              </a:rPr>
              <a:t>9-7-3-5-1-2</a:t>
            </a:r>
            <a:endParaRPr lang="ar-SA" sz="2400" dirty="0">
              <a:solidFill>
                <a:schemeClr val="tx1"/>
              </a:solidFill>
            </a:endParaRPr>
          </a:p>
        </p:txBody>
      </p:sp>
      <p:sp>
        <p:nvSpPr>
          <p:cNvPr id="7" name="مربع نص 6"/>
          <p:cNvSpPr txBox="1"/>
          <p:nvPr/>
        </p:nvSpPr>
        <p:spPr>
          <a:xfrm>
            <a:off x="6444208" y="5013176"/>
            <a:ext cx="2088232" cy="1200329"/>
          </a:xfrm>
          <a:prstGeom prst="rect">
            <a:avLst/>
          </a:prstGeom>
          <a:solidFill>
            <a:schemeClr val="bg1"/>
          </a:solidFill>
        </p:spPr>
        <p:txBody>
          <a:bodyPr wrap="square" rtlCol="1">
            <a:spAutoFit/>
          </a:bodyPr>
          <a:lstStyle/>
          <a:p>
            <a:r>
              <a:rPr lang="ar-SA" sz="2400" dirty="0" smtClean="0">
                <a:solidFill>
                  <a:schemeClr val="bg1"/>
                </a:solidFill>
              </a:rPr>
              <a:t>9</a:t>
            </a:r>
          </a:p>
          <a:p>
            <a:r>
              <a:rPr lang="ar-SA" sz="2400" dirty="0" smtClean="0">
                <a:solidFill>
                  <a:schemeClr val="bg1"/>
                </a:solidFill>
              </a:rPr>
              <a:t>4-2</a:t>
            </a:r>
          </a:p>
          <a:p>
            <a:r>
              <a:rPr lang="ar-SA" sz="2400" dirty="0" smtClean="0">
                <a:solidFill>
                  <a:schemeClr val="bg1"/>
                </a:solidFill>
              </a:rPr>
              <a:t>لا يوجد منوال</a:t>
            </a:r>
            <a:endParaRPr lang="ar-SA" sz="2400" dirty="0">
              <a:solidFill>
                <a:schemeClr val="bg1"/>
              </a:solidFill>
            </a:endParaRPr>
          </a:p>
        </p:txBody>
      </p:sp>
    </p:spTree>
    <p:extLst>
      <p:ext uri="{BB962C8B-B14F-4D97-AF65-F5344CB8AC3E}">
        <p14:creationId xmlns:p14="http://schemas.microsoft.com/office/powerpoint/2010/main" val="3113168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1394070" y="2276872"/>
            <a:ext cx="7344816" cy="1077218"/>
          </a:xfrm>
          <a:prstGeom prst="rect">
            <a:avLst/>
          </a:prstGeom>
          <a:noFill/>
        </p:spPr>
        <p:txBody>
          <a:bodyPr wrap="square" rtlCol="1">
            <a:spAutoFit/>
          </a:bodyPr>
          <a:lstStyle/>
          <a:p>
            <a:pPr algn="ctr"/>
            <a:r>
              <a:rPr lang="ar-SA" sz="3200" b="1" u="sng" dirty="0" smtClean="0">
                <a:solidFill>
                  <a:schemeClr val="bg2">
                    <a:lumMod val="75000"/>
                  </a:schemeClr>
                </a:solidFill>
                <a:latin typeface="Traditional Arabic" pitchFamily="18" charset="-78"/>
                <a:cs typeface="Traditional Arabic" pitchFamily="18" charset="-78"/>
              </a:rPr>
              <a:t>المحاضرة السابعة </a:t>
            </a:r>
          </a:p>
          <a:p>
            <a:pPr algn="ctr"/>
            <a:r>
              <a:rPr lang="ar-SA" sz="3200" dirty="0" smtClean="0">
                <a:latin typeface="Traditional Arabic" pitchFamily="18" charset="-78"/>
                <a:cs typeface="Traditional Arabic" pitchFamily="18" charset="-78"/>
              </a:rPr>
              <a:t>تقييم وتشخيص الاعاقة العقلية</a:t>
            </a:r>
            <a:endParaRPr lang="ar-SA" sz="3200" dirty="0">
              <a:latin typeface="Traditional Arabic" pitchFamily="18" charset="-78"/>
              <a:cs typeface="Traditional Arabic" pitchFamily="18" charset="-78"/>
            </a:endParaRPr>
          </a:p>
        </p:txBody>
      </p:sp>
    </p:spTree>
    <p:extLst>
      <p:ext uri="{BB962C8B-B14F-4D97-AF65-F5344CB8AC3E}">
        <p14:creationId xmlns:p14="http://schemas.microsoft.com/office/powerpoint/2010/main" val="1531825"/>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403648" y="1196752"/>
            <a:ext cx="7200800" cy="5539978"/>
          </a:xfrm>
          <a:prstGeom prst="rect">
            <a:avLst/>
          </a:prstGeom>
          <a:noFill/>
        </p:spPr>
        <p:txBody>
          <a:bodyPr wrap="square" rtlCol="1">
            <a:spAutoFit/>
          </a:bodyPr>
          <a:lstStyle/>
          <a:p>
            <a:r>
              <a:rPr lang="ar-SA" sz="2400" b="1" u="sng" dirty="0" smtClean="0">
                <a:solidFill>
                  <a:schemeClr val="accent2">
                    <a:lumMod val="75000"/>
                  </a:schemeClr>
                </a:solidFill>
              </a:rPr>
              <a:t>لقيت مشكلة تشخيص الاعاقة الفكرية اهتماماً كبيراً من علماء الطب والاجتماع ورجال التربية وعلم النفس .</a:t>
            </a:r>
          </a:p>
          <a:p>
            <a:endParaRPr lang="ar-SA" sz="2400" dirty="0" smtClean="0"/>
          </a:p>
          <a:p>
            <a:pPr marL="342900" indent="-342900">
              <a:buFont typeface="Arial" pitchFamily="34" charset="0"/>
              <a:buChar char="•"/>
            </a:pPr>
            <a:r>
              <a:rPr lang="ar-SA" sz="2400" dirty="0" smtClean="0"/>
              <a:t>إذا افضت النتائج الى ان الطفل من ذوي الاعاقة العقلية سيترتب على ذلك اثار نفسية واجتماعية وتربوية.</a:t>
            </a:r>
          </a:p>
          <a:p>
            <a:pPr marL="342900" indent="-342900">
              <a:buFont typeface="Arial" pitchFamily="34" charset="0"/>
              <a:buChar char="•"/>
            </a:pPr>
            <a:r>
              <a:rPr lang="ar-SA" sz="2400" dirty="0" smtClean="0"/>
              <a:t>عملية تشخيص حالات الاعاقة العقلية عملية معقدة.</a:t>
            </a:r>
          </a:p>
          <a:p>
            <a:pPr marL="342900" indent="-342900">
              <a:buFont typeface="Arial" pitchFamily="34" charset="0"/>
              <a:buChar char="•"/>
            </a:pPr>
            <a:r>
              <a:rPr lang="ar-SA" sz="2400" dirty="0" smtClean="0"/>
              <a:t>بداية القرن التاسع عشر بدأ التشخيص من وجهة نظر طبية.</a:t>
            </a:r>
          </a:p>
          <a:p>
            <a:pPr marL="342900" indent="-342900">
              <a:buFont typeface="Arial" pitchFamily="34" charset="0"/>
              <a:buChar char="•"/>
            </a:pPr>
            <a:r>
              <a:rPr lang="ar-SA" sz="2400" dirty="0" smtClean="0"/>
              <a:t>عام 1905 ظهرت مقاييس الذكاء.</a:t>
            </a:r>
          </a:p>
          <a:p>
            <a:pPr marL="342900" indent="-342900">
              <a:buFont typeface="Arial" pitchFamily="34" charset="0"/>
              <a:buChar char="•"/>
            </a:pPr>
            <a:r>
              <a:rPr lang="ar-SA" sz="2400" dirty="0" smtClean="0"/>
              <a:t>اواخر الخمسينيات من القرن العشرين دخل بعد السلوك التكيفي في عملية التشخيص.</a:t>
            </a:r>
          </a:p>
          <a:p>
            <a:pPr marL="342900" indent="-342900">
              <a:buFont typeface="Arial" pitchFamily="34" charset="0"/>
              <a:buChar char="•"/>
            </a:pPr>
            <a:r>
              <a:rPr lang="ar-SA" sz="2400" dirty="0" smtClean="0"/>
              <a:t>في العرين عام الاخيرة من القرن العشرين ظهرت مقاييس التحصيل الاكاديمية.</a:t>
            </a:r>
          </a:p>
          <a:p>
            <a:pPr marL="342900" indent="-342900">
              <a:buFont typeface="Arial" pitchFamily="34" charset="0"/>
              <a:buChar char="•"/>
            </a:pPr>
            <a:r>
              <a:rPr lang="ar-SA" sz="2400" dirty="0" smtClean="0"/>
              <a:t>يعتبر الاتجاه التكاملي من الاتجاهات المقبولة في تشخيص الاعاقة العقلية.</a:t>
            </a:r>
          </a:p>
          <a:p>
            <a:endParaRPr lang="ar-SA" dirty="0"/>
          </a:p>
        </p:txBody>
      </p:sp>
    </p:spTree>
    <p:extLst>
      <p:ext uri="{BB962C8B-B14F-4D97-AF65-F5344CB8AC3E}">
        <p14:creationId xmlns:p14="http://schemas.microsoft.com/office/powerpoint/2010/main" val="888502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1000"/>
                                        <p:tgtEl>
                                          <p:spTgt spid="2">
                                            <p:txEl>
                                              <p:pRg st="2" end="2"/>
                                            </p:txEl>
                                          </p:spTgt>
                                        </p:tgtEl>
                                      </p:cBhvr>
                                    </p:animEffect>
                                    <p:anim calcmode="lin" valueType="num">
                                      <p:cBhvr>
                                        <p:cTn id="13"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fade">
                                      <p:cBhvr>
                                        <p:cTn id="17" dur="1000"/>
                                        <p:tgtEl>
                                          <p:spTgt spid="2">
                                            <p:txEl>
                                              <p:pRg st="3" end="3"/>
                                            </p:txEl>
                                          </p:spTgt>
                                        </p:tgtEl>
                                      </p:cBhvr>
                                    </p:animEffect>
                                    <p:anim calcmode="lin" valueType="num">
                                      <p:cBhvr>
                                        <p:cTn id="18"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fade">
                                      <p:cBhvr>
                                        <p:cTn id="22" dur="1000"/>
                                        <p:tgtEl>
                                          <p:spTgt spid="2">
                                            <p:txEl>
                                              <p:pRg st="4" end="4"/>
                                            </p:txEl>
                                          </p:spTgt>
                                        </p:tgtEl>
                                      </p:cBhvr>
                                    </p:animEffect>
                                    <p:anim calcmode="lin" valueType="num">
                                      <p:cBhvr>
                                        <p:cTn id="23"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4" dur="1000" fill="hold"/>
                                        <p:tgtEl>
                                          <p:spTgt spid="2">
                                            <p:txEl>
                                              <p:pRg st="4" end="4"/>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fade">
                                      <p:cBhvr>
                                        <p:cTn id="27" dur="1000"/>
                                        <p:tgtEl>
                                          <p:spTgt spid="2">
                                            <p:txEl>
                                              <p:pRg st="5" end="5"/>
                                            </p:txEl>
                                          </p:spTgt>
                                        </p:tgtEl>
                                      </p:cBhvr>
                                    </p:animEffect>
                                    <p:anim calcmode="lin" valueType="num">
                                      <p:cBhvr>
                                        <p:cTn id="28"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29" dur="1000" fill="hold"/>
                                        <p:tgtEl>
                                          <p:spTgt spid="2">
                                            <p:txEl>
                                              <p:pRg st="5" end="5"/>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2">
                                            <p:txEl>
                                              <p:pRg st="6" end="6"/>
                                            </p:txEl>
                                          </p:spTgt>
                                        </p:tgtEl>
                                        <p:attrNameLst>
                                          <p:attrName>style.visibility</p:attrName>
                                        </p:attrNameLst>
                                      </p:cBhvr>
                                      <p:to>
                                        <p:strVal val="visible"/>
                                      </p:to>
                                    </p:set>
                                    <p:animEffect transition="in" filter="fade">
                                      <p:cBhvr>
                                        <p:cTn id="32" dur="1000"/>
                                        <p:tgtEl>
                                          <p:spTgt spid="2">
                                            <p:txEl>
                                              <p:pRg st="6" end="6"/>
                                            </p:txEl>
                                          </p:spTgt>
                                        </p:tgtEl>
                                      </p:cBhvr>
                                    </p:animEffect>
                                    <p:anim calcmode="lin" valueType="num">
                                      <p:cBhvr>
                                        <p:cTn id="33"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34" dur="1000" fill="hold"/>
                                        <p:tgtEl>
                                          <p:spTgt spid="2">
                                            <p:txEl>
                                              <p:pRg st="6" end="6"/>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Effect transition="in" filter="fade">
                                      <p:cBhvr>
                                        <p:cTn id="37" dur="1000"/>
                                        <p:tgtEl>
                                          <p:spTgt spid="2">
                                            <p:txEl>
                                              <p:pRg st="7" end="7"/>
                                            </p:txEl>
                                          </p:spTgt>
                                        </p:tgtEl>
                                      </p:cBhvr>
                                    </p:animEffect>
                                    <p:anim calcmode="lin" valueType="num">
                                      <p:cBhvr>
                                        <p:cTn id="38"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39" dur="1000" fill="hold"/>
                                        <p:tgtEl>
                                          <p:spTgt spid="2">
                                            <p:txEl>
                                              <p:pRg st="7" end="7"/>
                                            </p:txEl>
                                          </p:spTgt>
                                        </p:tgtEl>
                                        <p:attrNameLst>
                                          <p:attrName>ppt_y</p:attrName>
                                        </p:attrNameLst>
                                      </p:cBhvr>
                                      <p:tavLst>
                                        <p:tav tm="0">
                                          <p:val>
                                            <p:strVal val="#ppt_y+.1"/>
                                          </p:val>
                                        </p:tav>
                                        <p:tav tm="100000">
                                          <p:val>
                                            <p:strVal val="#ppt_y"/>
                                          </p:val>
                                        </p:tav>
                                      </p:tavLst>
                                    </p:anim>
                                  </p:childTnLst>
                                </p:cTn>
                              </p:par>
                              <p:par>
                                <p:cTn id="40" presetID="42" presetClass="entr" presetSubtype="0" fill="hold" nodeType="withEffect">
                                  <p:stCondLst>
                                    <p:cond delay="0"/>
                                  </p:stCondLst>
                                  <p:childTnLst>
                                    <p:set>
                                      <p:cBhvr>
                                        <p:cTn id="41" dur="1" fill="hold">
                                          <p:stCondLst>
                                            <p:cond delay="0"/>
                                          </p:stCondLst>
                                        </p:cTn>
                                        <p:tgtEl>
                                          <p:spTgt spid="2">
                                            <p:txEl>
                                              <p:pRg st="8" end="8"/>
                                            </p:txEl>
                                          </p:spTgt>
                                        </p:tgtEl>
                                        <p:attrNameLst>
                                          <p:attrName>style.visibility</p:attrName>
                                        </p:attrNameLst>
                                      </p:cBhvr>
                                      <p:to>
                                        <p:strVal val="visible"/>
                                      </p:to>
                                    </p:set>
                                    <p:animEffect transition="in" filter="fade">
                                      <p:cBhvr>
                                        <p:cTn id="42" dur="1000"/>
                                        <p:tgtEl>
                                          <p:spTgt spid="2">
                                            <p:txEl>
                                              <p:pRg st="8" end="8"/>
                                            </p:txEl>
                                          </p:spTgt>
                                        </p:tgtEl>
                                      </p:cBhvr>
                                    </p:animEffect>
                                    <p:anim calcmode="lin" valueType="num">
                                      <p:cBhvr>
                                        <p:cTn id="43" dur="1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44" dur="1000" fill="hold"/>
                                        <p:tgtEl>
                                          <p:spTgt spid="2">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انقلاب">
  <a:themeElements>
    <a:clrScheme name="انقلاب">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انقلاب">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انقلاب">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1462</TotalTime>
  <Words>5371</Words>
  <Application>Microsoft Office PowerPoint</Application>
  <PresentationFormat>Affichage à l'écran (4:3)</PresentationFormat>
  <Paragraphs>913</Paragraphs>
  <Slides>139</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139</vt:i4>
      </vt:variant>
    </vt:vector>
  </HeadingPairs>
  <TitlesOfParts>
    <vt:vector size="147" baseType="lpstr">
      <vt:lpstr>Arial</vt:lpstr>
      <vt:lpstr>Gill Sans MT</vt:lpstr>
      <vt:lpstr>Majalla UI</vt:lpstr>
      <vt:lpstr>Traditional Arabic</vt:lpstr>
      <vt:lpstr>Verdana</vt:lpstr>
      <vt:lpstr>Wingdings</vt:lpstr>
      <vt:lpstr>Wingdings 2</vt:lpstr>
      <vt:lpstr>انقلاب</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SONY</dc:creator>
  <cp:lastModifiedBy>Computer Market</cp:lastModifiedBy>
  <cp:revision>83</cp:revision>
  <dcterms:created xsi:type="dcterms:W3CDTF">2016-01-27T12:00:18Z</dcterms:created>
  <dcterms:modified xsi:type="dcterms:W3CDTF">2018-04-08T14:49:05Z</dcterms:modified>
</cp:coreProperties>
</file>