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à coins arrondi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0" name="Sous-titr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9C354E-193A-40AA-8501-0DC0A2B3B002}" type="datetimeFigureOut">
              <a:rPr lang="fr-FR" smtClean="0"/>
              <a:t>09/11/2017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D0A25E-7FF6-498F-8DA5-6A41820D61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9C354E-193A-40AA-8501-0DC0A2B3B002}" type="datetimeFigureOut">
              <a:rPr lang="fr-FR" smtClean="0"/>
              <a:t>09/11/2017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D0A25E-7FF6-498F-8DA5-6A41820D61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9C354E-193A-40AA-8501-0DC0A2B3B002}" type="datetimeFigureOut">
              <a:rPr lang="fr-FR" smtClean="0"/>
              <a:t>09/11/2017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D0A25E-7FF6-498F-8DA5-6A41820D61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9C354E-193A-40AA-8501-0DC0A2B3B002}" type="datetimeFigureOut">
              <a:rPr lang="fr-FR" smtClean="0"/>
              <a:t>09/11/2017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D0A25E-7FF6-498F-8DA5-6A41820D61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à coins arrondi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9C354E-193A-40AA-8501-0DC0A2B3B002}" type="datetimeFigureOut">
              <a:rPr lang="fr-FR" smtClean="0"/>
              <a:t>09/11/2017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D0A25E-7FF6-498F-8DA5-6A41820D61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9C354E-193A-40AA-8501-0DC0A2B3B002}" type="datetimeFigureOut">
              <a:rPr lang="fr-FR" smtClean="0"/>
              <a:t>09/11/2017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D0A25E-7FF6-498F-8DA5-6A41820D61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9C354E-193A-40AA-8501-0DC0A2B3B002}" type="datetimeFigureOut">
              <a:rPr lang="fr-FR" smtClean="0"/>
              <a:t>09/11/2017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D0A25E-7FF6-498F-8DA5-6A41820D61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9C354E-193A-40AA-8501-0DC0A2B3B002}" type="datetimeFigureOut">
              <a:rPr lang="fr-FR" smtClean="0"/>
              <a:t>09/11/2017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D0A25E-7FF6-498F-8DA5-6A41820D61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9C354E-193A-40AA-8501-0DC0A2B3B002}" type="datetimeFigureOut">
              <a:rPr lang="fr-FR" smtClean="0"/>
              <a:t>09/11/2017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D0A25E-7FF6-498F-8DA5-6A41820D61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9C354E-193A-40AA-8501-0DC0A2B3B002}" type="datetimeFigureOut">
              <a:rPr lang="fr-FR" smtClean="0"/>
              <a:t>09/11/2017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D0A25E-7FF6-498F-8DA5-6A41820D61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ondir un rectangle à un seul coin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9C354E-193A-40AA-8501-0DC0A2B3B002}" type="datetimeFigureOut">
              <a:rPr lang="fr-FR" smtClean="0"/>
              <a:t>09/11/2017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D0A25E-7FF6-498F-8DA5-6A41820D6100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à coins arrondi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Espace réservé du titre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59C354E-193A-40AA-8501-0DC0A2B3B002}" type="datetimeFigureOut">
              <a:rPr lang="fr-FR" smtClean="0"/>
              <a:t>09/11/2017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4D0A25E-7FF6-498F-8DA5-6A41820D610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r>
              <a:rPr lang="ar-AE" b="1" i="1" u="sng" smtClean="0">
                <a:solidFill>
                  <a:srgbClr val="C00000"/>
                </a:solidFill>
              </a:rPr>
              <a:t>الهجرة غير الشرعية</a:t>
            </a:r>
            <a:endParaRPr lang="fr-FR" b="1" i="1" u="sng" dirty="0">
              <a:solidFill>
                <a:srgbClr val="C0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645024"/>
            <a:ext cx="6400800" cy="273630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1" algn="r"/>
            <a:r>
              <a:rPr lang="fr-FR" dirty="0" smtClean="0">
                <a:solidFill>
                  <a:schemeClr val="tx1"/>
                </a:solidFill>
              </a:rPr>
              <a:t>    :</a:t>
            </a:r>
            <a:r>
              <a:rPr lang="ar-AE" i="1" u="sng" dirty="0" smtClean="0">
                <a:solidFill>
                  <a:srgbClr val="00B050"/>
                </a:solidFill>
              </a:rPr>
              <a:t>من إنجاز الطالبات</a:t>
            </a:r>
            <a:r>
              <a:rPr lang="fr-FR" i="1" u="sng" dirty="0" smtClean="0">
                <a:solidFill>
                  <a:srgbClr val="00B050"/>
                </a:solidFill>
              </a:rPr>
              <a:t> </a:t>
            </a:r>
          </a:p>
          <a:p>
            <a:pPr algn="just">
              <a:lnSpc>
                <a:spcPct val="200000"/>
              </a:lnSpc>
            </a:pPr>
            <a:r>
              <a:rPr lang="fr-FR" dirty="0" smtClean="0">
                <a:solidFill>
                  <a:schemeClr val="tx1"/>
                </a:solidFill>
              </a:rPr>
              <a:t>                                 </a:t>
            </a:r>
            <a:r>
              <a:rPr lang="ar-AE" b="1" dirty="0" smtClean="0">
                <a:solidFill>
                  <a:schemeClr val="tx1"/>
                </a:solidFill>
              </a:rPr>
              <a:t>إيمان البنيني </a:t>
            </a:r>
            <a:r>
              <a:rPr lang="fr-FR" b="1" dirty="0" smtClean="0">
                <a:solidFill>
                  <a:schemeClr val="tx1"/>
                </a:solidFill>
              </a:rPr>
              <a:t>     </a:t>
            </a:r>
          </a:p>
          <a:p>
            <a:pPr lvl="1"/>
            <a:r>
              <a:rPr lang="en-US" i="1" dirty="0" smtClean="0">
                <a:solidFill>
                  <a:schemeClr val="tx1"/>
                </a:solidFill>
              </a:rPr>
              <a:t>          </a:t>
            </a:r>
            <a:r>
              <a:rPr lang="ar-AE" sz="2000" b="1" i="1" dirty="0" smtClean="0">
                <a:solidFill>
                  <a:schemeClr val="tx1"/>
                </a:solidFill>
              </a:rPr>
              <a:t>يسرى بوقطف</a:t>
            </a:r>
            <a:r>
              <a:rPr lang="fr-FR" sz="2000" b="1" i="1" dirty="0" smtClean="0">
                <a:solidFill>
                  <a:schemeClr val="tx1"/>
                </a:solidFill>
              </a:rPr>
              <a:t> </a:t>
            </a:r>
            <a:r>
              <a:rPr lang="fr-FR" sz="2000" b="1" i="1" dirty="0" smtClean="0">
                <a:solidFill>
                  <a:schemeClr val="tx1"/>
                </a:solidFill>
              </a:rPr>
              <a:t>     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         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2018-2017 :</a:t>
            </a:r>
            <a:r>
              <a:rPr lang="ar-AE" smtClean="0">
                <a:solidFill>
                  <a:schemeClr val="tx1"/>
                </a:solidFill>
              </a:rPr>
              <a:t>السنة الدراسية </a:t>
            </a:r>
            <a:r>
              <a:rPr lang="fr-FR" smtClean="0">
                <a:solidFill>
                  <a:schemeClr val="tx1"/>
                </a:solidFill>
              </a:rPr>
              <a:t> </a:t>
            </a:r>
            <a:r>
              <a:rPr lang="ar-AE" dirty="0" smtClean="0">
                <a:solidFill>
                  <a:schemeClr val="tx1"/>
                </a:solidFill>
              </a:rPr>
              <a:t> 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32</TotalTime>
  <Words>19</Words>
  <Application>Microsoft Office PowerPoint</Application>
  <PresentationFormat>Affichage à l'écran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Aspect</vt:lpstr>
      <vt:lpstr>الهجرة غير الشرعية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5</cp:revision>
  <dcterms:created xsi:type="dcterms:W3CDTF">2017-11-09T17:19:33Z</dcterms:created>
  <dcterms:modified xsi:type="dcterms:W3CDTF">2017-11-09T17:51:40Z</dcterms:modified>
</cp:coreProperties>
</file>