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2" r:id="rId3"/>
    <p:sldId id="259" r:id="rId4"/>
    <p:sldId id="264" r:id="rId5"/>
    <p:sldId id="260" r:id="rId6"/>
    <p:sldId id="261" r:id="rId7"/>
    <p:sldId id="266" r:id="rId8"/>
    <p:sldId id="262" r:id="rId9"/>
    <p:sldId id="281" r:id="rId10"/>
    <p:sldId id="267" r:id="rId11"/>
    <p:sldId id="268" r:id="rId12"/>
    <p:sldId id="269" r:id="rId13"/>
    <p:sldId id="270"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3" autoAdjust="0"/>
    <p:restoredTop sz="94746" autoAdjust="0"/>
  </p:normalViewPr>
  <p:slideViewPr>
    <p:cSldViewPr>
      <p:cViewPr>
        <p:scale>
          <a:sx n="50" d="100"/>
          <a:sy n="50" d="100"/>
        </p:scale>
        <p:origin x="-2460" y="-8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E68F28-62A6-4F28-9796-1F203585ABB5}" type="doc">
      <dgm:prSet loTypeId="urn:microsoft.com/office/officeart/2005/8/layout/hierarchy2" loCatId="hierarchy" qsTypeId="urn:microsoft.com/office/officeart/2005/8/quickstyle/simple4" qsCatId="simple" csTypeId="urn:microsoft.com/office/officeart/2005/8/colors/accent6_4" csCatId="accent6" phldr="1"/>
      <dgm:spPr/>
      <dgm:t>
        <a:bodyPr/>
        <a:lstStyle/>
        <a:p>
          <a:endParaRPr lang="fr-FR"/>
        </a:p>
      </dgm:t>
    </dgm:pt>
    <dgm:pt modelId="{6AB9AE76-972A-419B-9288-145258611CE1}">
      <dgm:prSet phldrT="[Text]" custT="1"/>
      <dgm:spPr/>
      <dgm:t>
        <a:bodyPr/>
        <a:lstStyle/>
        <a:p>
          <a:r>
            <a:rPr lang="fr-FR" sz="1600" dirty="0" smtClean="0"/>
            <a:t>Objet</a:t>
          </a:r>
          <a:endParaRPr lang="fr-FR" sz="1600" dirty="0"/>
        </a:p>
      </dgm:t>
    </dgm:pt>
    <dgm:pt modelId="{14F5649F-74CD-4007-BEAF-1D944D7713A3}" type="parTrans" cxnId="{25A5D2BF-699D-4C7B-B9AE-4A74B4A9BFF9}">
      <dgm:prSet/>
      <dgm:spPr/>
      <dgm:t>
        <a:bodyPr/>
        <a:lstStyle/>
        <a:p>
          <a:endParaRPr lang="fr-FR" sz="2000"/>
        </a:p>
      </dgm:t>
    </dgm:pt>
    <dgm:pt modelId="{C42780CF-A969-479C-BCA4-A19BE422AFF3}" type="sibTrans" cxnId="{25A5D2BF-699D-4C7B-B9AE-4A74B4A9BFF9}">
      <dgm:prSet/>
      <dgm:spPr/>
      <dgm:t>
        <a:bodyPr/>
        <a:lstStyle/>
        <a:p>
          <a:endParaRPr lang="fr-FR" sz="2000"/>
        </a:p>
      </dgm:t>
    </dgm:pt>
    <dgm:pt modelId="{63E7445C-82FD-4D6E-8098-0000FA5ABB33}">
      <dgm:prSet phldrT="[Text]" custT="1"/>
      <dgm:spPr/>
      <dgm:t>
        <a:bodyPr/>
        <a:lstStyle/>
        <a:p>
          <a:r>
            <a:rPr lang="fr-FR" sz="1600" smtClean="0"/>
            <a:t>Tableau</a:t>
          </a:r>
          <a:endParaRPr lang="fr-FR" sz="1600" dirty="0"/>
        </a:p>
      </dgm:t>
    </dgm:pt>
    <dgm:pt modelId="{7DD08072-3D8E-40F1-A929-8C828A231C56}" type="parTrans" cxnId="{2BC2E543-8E5E-4279-A41B-889B7E63520A}">
      <dgm:prSet custT="1"/>
      <dgm:spPr/>
      <dgm:t>
        <a:bodyPr/>
        <a:lstStyle/>
        <a:p>
          <a:endParaRPr lang="fr-FR" sz="800"/>
        </a:p>
      </dgm:t>
    </dgm:pt>
    <dgm:pt modelId="{C4C655D8-3C17-4E23-8672-CAA0E7522B07}" type="sibTrans" cxnId="{2BC2E543-8E5E-4279-A41B-889B7E63520A}">
      <dgm:prSet/>
      <dgm:spPr/>
      <dgm:t>
        <a:bodyPr/>
        <a:lstStyle/>
        <a:p>
          <a:endParaRPr lang="fr-FR" sz="2000"/>
        </a:p>
      </dgm:t>
    </dgm:pt>
    <dgm:pt modelId="{A6BB0E31-7C8D-42E5-97DE-FFCE40EBFAF4}">
      <dgm:prSet phldrT="[Text]" custT="1"/>
      <dgm:spPr/>
      <dgm:t>
        <a:bodyPr/>
        <a:lstStyle/>
        <a:p>
          <a:r>
            <a:rPr lang="fr-FR" sz="1600" dirty="0" smtClean="0"/>
            <a:t>Illustration</a:t>
          </a:r>
          <a:endParaRPr lang="fr-FR" sz="1600" dirty="0"/>
        </a:p>
      </dgm:t>
    </dgm:pt>
    <dgm:pt modelId="{DE13D691-13AC-4BCB-9571-0DAD688F49B7}" type="parTrans" cxnId="{98708E1A-1406-4A4E-82B1-62B948A11E46}">
      <dgm:prSet custT="1"/>
      <dgm:spPr/>
      <dgm:t>
        <a:bodyPr/>
        <a:lstStyle/>
        <a:p>
          <a:endParaRPr lang="fr-FR" sz="600"/>
        </a:p>
      </dgm:t>
    </dgm:pt>
    <dgm:pt modelId="{E7302735-3DCA-4AD7-8803-46D67A44014A}" type="sibTrans" cxnId="{98708E1A-1406-4A4E-82B1-62B948A11E46}">
      <dgm:prSet/>
      <dgm:spPr/>
      <dgm:t>
        <a:bodyPr/>
        <a:lstStyle/>
        <a:p>
          <a:endParaRPr lang="fr-FR" sz="2000"/>
        </a:p>
      </dgm:t>
    </dgm:pt>
    <dgm:pt modelId="{7873A0D6-79F2-4F69-BCBC-27BD1213BE92}">
      <dgm:prSet phldrT="[Text]" custT="1"/>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fr-FR" sz="1600" dirty="0"/>
        </a:p>
      </dgm:t>
    </dgm:pt>
    <dgm:pt modelId="{C3508909-A04A-403F-B36E-023396067B30}" type="parTrans" cxnId="{69E0A80C-DE3A-4C16-905C-0A462AF3B539}">
      <dgm:prSet custT="1"/>
      <dgm:spPr/>
      <dgm:t>
        <a:bodyPr/>
        <a:lstStyle/>
        <a:p>
          <a:endParaRPr lang="fr-FR" sz="600"/>
        </a:p>
      </dgm:t>
    </dgm:pt>
    <dgm:pt modelId="{6CB2EF22-F4BB-47B0-92EE-C1F183589264}" type="sibTrans" cxnId="{69E0A80C-DE3A-4C16-905C-0A462AF3B539}">
      <dgm:prSet/>
      <dgm:spPr/>
      <dgm:t>
        <a:bodyPr/>
        <a:lstStyle/>
        <a:p>
          <a:endParaRPr lang="fr-FR" sz="2000"/>
        </a:p>
      </dgm:t>
    </dgm:pt>
    <dgm:pt modelId="{9B19BA5A-260A-4901-A18D-47E3701B20AE}">
      <dgm:prSet phldrT="[Text]" custT="1"/>
      <dgm:spPr/>
      <dgm:t>
        <a:bodyPr/>
        <a:lstStyle/>
        <a:p>
          <a:r>
            <a:rPr lang="fr-FR" sz="1600" dirty="0" smtClean="0"/>
            <a:t>Lien</a:t>
          </a:r>
          <a:endParaRPr lang="fr-FR" sz="1600" dirty="0"/>
        </a:p>
      </dgm:t>
    </dgm:pt>
    <dgm:pt modelId="{4B20A919-A35E-4AD0-8B45-E553B523029D}" type="parTrans" cxnId="{40780EBA-39FD-45A4-B897-40113CE95054}">
      <dgm:prSet custT="1"/>
      <dgm:spPr/>
      <dgm:t>
        <a:bodyPr/>
        <a:lstStyle/>
        <a:p>
          <a:endParaRPr lang="fr-FR" sz="600"/>
        </a:p>
      </dgm:t>
    </dgm:pt>
    <dgm:pt modelId="{E3A4D48A-7747-44DD-85FA-A497BD9EAE5F}" type="sibTrans" cxnId="{40780EBA-39FD-45A4-B897-40113CE95054}">
      <dgm:prSet/>
      <dgm:spPr/>
      <dgm:t>
        <a:bodyPr/>
        <a:lstStyle/>
        <a:p>
          <a:endParaRPr lang="fr-FR" sz="2000"/>
        </a:p>
      </dgm:t>
    </dgm:pt>
    <dgm:pt modelId="{8E1A2455-DBB7-48DB-A903-4F687E6B6CB4}">
      <dgm:prSet phldrT="[Text]" custT="1"/>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fr-FR" sz="1600" dirty="0"/>
        </a:p>
      </dgm:t>
    </dgm:pt>
    <dgm:pt modelId="{094A31EA-574D-49F8-A39F-438A219F8001}" type="parTrans" cxnId="{99972433-F5EA-47F0-B33D-86D28E7D85C5}">
      <dgm:prSet custT="1"/>
      <dgm:spPr/>
      <dgm:t>
        <a:bodyPr/>
        <a:lstStyle/>
        <a:p>
          <a:endParaRPr lang="fr-FR" sz="600"/>
        </a:p>
      </dgm:t>
    </dgm:pt>
    <dgm:pt modelId="{4035B336-21DD-45C3-AD7F-24B01E8478ED}" type="sibTrans" cxnId="{99972433-F5EA-47F0-B33D-86D28E7D85C5}">
      <dgm:prSet/>
      <dgm:spPr/>
      <dgm:t>
        <a:bodyPr/>
        <a:lstStyle/>
        <a:p>
          <a:endParaRPr lang="fr-FR" sz="2000"/>
        </a:p>
      </dgm:t>
    </dgm:pt>
    <dgm:pt modelId="{8FFC3D56-CB0A-4840-B92D-ADAABF2855D6}">
      <dgm:prSet phldrT="[Text]" custT="1"/>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fr-FR" sz="1600" dirty="0"/>
        </a:p>
      </dgm:t>
    </dgm:pt>
    <dgm:pt modelId="{47854B2E-E9F7-4FAE-924C-D4C592496E90}" type="parTrans" cxnId="{624C987D-2780-4E99-8D38-26A34F4AEDD7}">
      <dgm:prSet custT="1"/>
      <dgm:spPr/>
      <dgm:t>
        <a:bodyPr/>
        <a:lstStyle/>
        <a:p>
          <a:endParaRPr lang="fr-FR" sz="600"/>
        </a:p>
      </dgm:t>
    </dgm:pt>
    <dgm:pt modelId="{4A8155AF-4AF7-4178-A302-3CA42E0A8E76}" type="sibTrans" cxnId="{624C987D-2780-4E99-8D38-26A34F4AEDD7}">
      <dgm:prSet/>
      <dgm:spPr/>
      <dgm:t>
        <a:bodyPr/>
        <a:lstStyle/>
        <a:p>
          <a:endParaRPr lang="fr-FR" sz="2000"/>
        </a:p>
      </dgm:t>
    </dgm:pt>
    <dgm:pt modelId="{14C59CB3-A146-4786-A71E-D9E9F6A4A77F}">
      <dgm:prSet phldrT="[Text]" custT="1"/>
      <dgm:spPr/>
      <dgm:t>
        <a:bodyPr/>
        <a:lstStyle/>
        <a:p>
          <a:r>
            <a:rPr lang="fr-FR" sz="1600" dirty="0" smtClean="0"/>
            <a:t>Texte</a:t>
          </a:r>
          <a:endParaRPr lang="fr-FR" sz="1600" dirty="0"/>
        </a:p>
      </dgm:t>
    </dgm:pt>
    <dgm:pt modelId="{A8988D05-95BD-435E-ADFD-35FD43DB6D37}" type="parTrans" cxnId="{44B129D0-1888-48FF-9B7F-BABF0A37DC8A}">
      <dgm:prSet custT="1"/>
      <dgm:spPr/>
      <dgm:t>
        <a:bodyPr/>
        <a:lstStyle/>
        <a:p>
          <a:endParaRPr lang="fr-FR" sz="600"/>
        </a:p>
      </dgm:t>
    </dgm:pt>
    <dgm:pt modelId="{B22010C7-6F03-47F6-876B-9C961DC40F4D}" type="sibTrans" cxnId="{44B129D0-1888-48FF-9B7F-BABF0A37DC8A}">
      <dgm:prSet/>
      <dgm:spPr/>
      <dgm:t>
        <a:bodyPr/>
        <a:lstStyle/>
        <a:p>
          <a:endParaRPr lang="fr-FR" sz="2000"/>
        </a:p>
      </dgm:t>
    </dgm:pt>
    <dgm:pt modelId="{01033431-03D8-4248-A6B4-A61BE7401409}">
      <dgm:prSet phldrT="[Text]" custT="1"/>
      <dgm:spPr/>
      <dgm:t>
        <a:bodyPr/>
        <a:lstStyle/>
        <a:p>
          <a:r>
            <a:rPr lang="fr-FR" sz="1600" dirty="0" smtClean="0"/>
            <a:t>Clips multimédias</a:t>
          </a:r>
          <a:endParaRPr lang="fr-FR" sz="1600" dirty="0"/>
        </a:p>
      </dgm:t>
    </dgm:pt>
    <dgm:pt modelId="{4E408011-A978-4192-A5F2-9EE15BCE009F}" type="parTrans" cxnId="{97429621-1685-47B1-8162-E76EDC80DCF3}">
      <dgm:prSet custT="1"/>
      <dgm:spPr/>
      <dgm:t>
        <a:bodyPr/>
        <a:lstStyle/>
        <a:p>
          <a:endParaRPr lang="fr-FR" sz="800"/>
        </a:p>
      </dgm:t>
    </dgm:pt>
    <dgm:pt modelId="{F4529D84-C8BE-407D-8F2C-033732A2F084}" type="sibTrans" cxnId="{97429621-1685-47B1-8162-E76EDC80DCF3}">
      <dgm:prSet/>
      <dgm:spPr/>
      <dgm:t>
        <a:bodyPr/>
        <a:lstStyle/>
        <a:p>
          <a:endParaRPr lang="fr-FR" sz="2000"/>
        </a:p>
      </dgm:t>
    </dgm:pt>
    <dgm:pt modelId="{EFED048A-C0BD-4EBC-B2C4-25AD0B03E922}">
      <dgm:prSet phldrT="[Text]" custT="1"/>
      <dgm:spPr>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fr-FR" sz="1600" dirty="0"/>
        </a:p>
      </dgm:t>
    </dgm:pt>
    <dgm:pt modelId="{ED399C4D-BE31-40A0-BBA8-AB183111E38C}" type="parTrans" cxnId="{4AA25152-3417-46D3-B511-0EC0AA152108}">
      <dgm:prSet custT="1"/>
      <dgm:spPr/>
      <dgm:t>
        <a:bodyPr/>
        <a:lstStyle/>
        <a:p>
          <a:endParaRPr lang="fr-FR" sz="600"/>
        </a:p>
      </dgm:t>
    </dgm:pt>
    <dgm:pt modelId="{839C1648-0056-423A-B70E-FB3559526782}" type="sibTrans" cxnId="{4AA25152-3417-46D3-B511-0EC0AA152108}">
      <dgm:prSet/>
      <dgm:spPr/>
      <dgm:t>
        <a:bodyPr/>
        <a:lstStyle/>
        <a:p>
          <a:endParaRPr lang="fr-FR" sz="2000"/>
        </a:p>
      </dgm:t>
    </dgm:pt>
    <dgm:pt modelId="{87DB8835-529E-477E-8A3A-82E18595647C}">
      <dgm:prSet phldrT="[Text]" custT="1"/>
      <dgm:spPr>
        <a:blipFill dpi="0" rotWithShape="0">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fr-FR" sz="1600" dirty="0"/>
        </a:p>
      </dgm:t>
    </dgm:pt>
    <dgm:pt modelId="{067E7531-1D64-4A1D-91E2-DFC333A61E4F}" type="parTrans" cxnId="{D17E55A9-D01F-4397-94D2-1B0295BBFBF1}">
      <dgm:prSet custT="1"/>
      <dgm:spPr/>
      <dgm:t>
        <a:bodyPr/>
        <a:lstStyle/>
        <a:p>
          <a:endParaRPr lang="fr-FR" sz="600"/>
        </a:p>
      </dgm:t>
    </dgm:pt>
    <dgm:pt modelId="{11BE00E1-213D-44A2-8CCD-29A3CDC09E13}" type="sibTrans" cxnId="{D17E55A9-D01F-4397-94D2-1B0295BBFBF1}">
      <dgm:prSet/>
      <dgm:spPr/>
      <dgm:t>
        <a:bodyPr/>
        <a:lstStyle/>
        <a:p>
          <a:endParaRPr lang="fr-FR" sz="2000"/>
        </a:p>
      </dgm:t>
    </dgm:pt>
    <dgm:pt modelId="{D2CC7E81-BFC8-4AC8-8F38-4B16A5F6557B}">
      <dgm:prSet phldrT="[Text]" custT="1"/>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t>
        <a:bodyPr/>
        <a:lstStyle/>
        <a:p>
          <a:endParaRPr lang="fr-FR" sz="1600" dirty="0"/>
        </a:p>
      </dgm:t>
    </dgm:pt>
    <dgm:pt modelId="{4CC51D4D-580C-47EF-B28A-9C3A8C2AD0DE}" type="parTrans" cxnId="{B6F15A67-DCBB-40F4-9821-E9CB676B99E0}">
      <dgm:prSet custT="1"/>
      <dgm:spPr/>
      <dgm:t>
        <a:bodyPr/>
        <a:lstStyle/>
        <a:p>
          <a:endParaRPr lang="fr-FR" sz="600"/>
        </a:p>
      </dgm:t>
    </dgm:pt>
    <dgm:pt modelId="{EC769E1C-DF6F-4E51-AA46-0FB6A259C8E6}" type="sibTrans" cxnId="{B6F15A67-DCBB-40F4-9821-E9CB676B99E0}">
      <dgm:prSet/>
      <dgm:spPr/>
      <dgm:t>
        <a:bodyPr/>
        <a:lstStyle/>
        <a:p>
          <a:endParaRPr lang="fr-FR" sz="2000"/>
        </a:p>
      </dgm:t>
    </dgm:pt>
    <dgm:pt modelId="{E84E3D7A-54C3-4A35-AE2A-9B4BF66B6A0F}">
      <dgm:prSet phldrT="[Text]" custT="1"/>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fr-FR" sz="1600" dirty="0"/>
        </a:p>
      </dgm:t>
    </dgm:pt>
    <dgm:pt modelId="{FFB4D369-79B9-4C65-BBDB-E1C050C5A5A1}" type="parTrans" cxnId="{757605B9-6006-4E22-89F7-66B6731CB761}">
      <dgm:prSet custT="1"/>
      <dgm:spPr/>
      <dgm:t>
        <a:bodyPr/>
        <a:lstStyle/>
        <a:p>
          <a:endParaRPr lang="fr-FR" sz="600"/>
        </a:p>
      </dgm:t>
    </dgm:pt>
    <dgm:pt modelId="{EC4D0B4B-EF6C-436A-BAAC-9CEDC4EC9129}" type="sibTrans" cxnId="{757605B9-6006-4E22-89F7-66B6731CB761}">
      <dgm:prSet/>
      <dgm:spPr/>
      <dgm:t>
        <a:bodyPr/>
        <a:lstStyle/>
        <a:p>
          <a:endParaRPr lang="fr-FR" sz="2000"/>
        </a:p>
      </dgm:t>
    </dgm:pt>
    <dgm:pt modelId="{C16950EB-1176-43B7-9CA6-B99014C00041}">
      <dgm:prSet phldrT="[Text]" custT="1"/>
      <dgm:spPr>
        <a:blipFill dpi="0" rotWithShape="0">
          <a:blip xmlns:r="http://schemas.openxmlformats.org/officeDocument/2006/relationships" r:embed="rId8">
            <a:extLst>
              <a:ext uri="{28A0092B-C50C-407E-A947-70E740481C1C}">
                <a14:useLocalDpi xmlns:a14="http://schemas.microsoft.com/office/drawing/2010/main" val="0"/>
              </a:ext>
            </a:extLst>
          </a:blip>
          <a:srcRect/>
          <a:stretch>
            <a:fillRect/>
          </a:stretch>
        </a:blipFill>
      </dgm:spPr>
      <dgm:t>
        <a:bodyPr/>
        <a:lstStyle/>
        <a:p>
          <a:endParaRPr lang="fr-FR" sz="1600" dirty="0"/>
        </a:p>
      </dgm:t>
    </dgm:pt>
    <dgm:pt modelId="{B457F3F2-DACE-4B67-B891-1E3731567D6C}" type="parTrans" cxnId="{A39B89D7-4A58-4375-B0F5-2EC0D2628297}">
      <dgm:prSet custT="1"/>
      <dgm:spPr/>
      <dgm:t>
        <a:bodyPr/>
        <a:lstStyle/>
        <a:p>
          <a:endParaRPr lang="fr-FR" sz="600"/>
        </a:p>
      </dgm:t>
    </dgm:pt>
    <dgm:pt modelId="{CB852AB2-BFB7-468D-8D50-34BA01B76451}" type="sibTrans" cxnId="{A39B89D7-4A58-4375-B0F5-2EC0D2628297}">
      <dgm:prSet/>
      <dgm:spPr/>
      <dgm:t>
        <a:bodyPr/>
        <a:lstStyle/>
        <a:p>
          <a:endParaRPr lang="fr-FR" sz="2000"/>
        </a:p>
      </dgm:t>
    </dgm:pt>
    <dgm:pt modelId="{22E612C6-0FC4-4CB8-8048-52E882DFF4CC}" type="pres">
      <dgm:prSet presAssocID="{96E68F28-62A6-4F28-9796-1F203585ABB5}" presName="diagram" presStyleCnt="0">
        <dgm:presLayoutVars>
          <dgm:chPref val="1"/>
          <dgm:dir/>
          <dgm:animOne val="branch"/>
          <dgm:animLvl val="lvl"/>
          <dgm:resizeHandles val="exact"/>
        </dgm:presLayoutVars>
      </dgm:prSet>
      <dgm:spPr/>
      <dgm:t>
        <a:bodyPr/>
        <a:lstStyle/>
        <a:p>
          <a:endParaRPr lang="fr-FR"/>
        </a:p>
      </dgm:t>
    </dgm:pt>
    <dgm:pt modelId="{836DBD19-0E93-4493-B3CF-D9A0F458CEBD}" type="pres">
      <dgm:prSet presAssocID="{6AB9AE76-972A-419B-9288-145258611CE1}" presName="root1" presStyleCnt="0"/>
      <dgm:spPr/>
    </dgm:pt>
    <dgm:pt modelId="{6B17175E-0DC3-47A3-A707-47E380A8E679}" type="pres">
      <dgm:prSet presAssocID="{6AB9AE76-972A-419B-9288-145258611CE1}" presName="LevelOneTextNode" presStyleLbl="node0" presStyleIdx="0" presStyleCnt="1" custScaleX="173459">
        <dgm:presLayoutVars>
          <dgm:chPref val="3"/>
        </dgm:presLayoutVars>
      </dgm:prSet>
      <dgm:spPr/>
      <dgm:t>
        <a:bodyPr/>
        <a:lstStyle/>
        <a:p>
          <a:endParaRPr lang="fr-FR"/>
        </a:p>
      </dgm:t>
    </dgm:pt>
    <dgm:pt modelId="{88E3ECF2-6AFB-4979-AD60-D80540719F7D}" type="pres">
      <dgm:prSet presAssocID="{6AB9AE76-972A-419B-9288-145258611CE1}" presName="level2hierChild" presStyleCnt="0"/>
      <dgm:spPr/>
    </dgm:pt>
    <dgm:pt modelId="{A2E1B867-FA1D-4120-99FF-C51A85EF23F4}" type="pres">
      <dgm:prSet presAssocID="{7DD08072-3D8E-40F1-A929-8C828A231C56}" presName="conn2-1" presStyleLbl="parChTrans1D2" presStyleIdx="0" presStyleCnt="5"/>
      <dgm:spPr/>
      <dgm:t>
        <a:bodyPr/>
        <a:lstStyle/>
        <a:p>
          <a:endParaRPr lang="fr-FR"/>
        </a:p>
      </dgm:t>
    </dgm:pt>
    <dgm:pt modelId="{E3CA1948-A6A1-421F-86C5-FC67B3699C9B}" type="pres">
      <dgm:prSet presAssocID="{7DD08072-3D8E-40F1-A929-8C828A231C56}" presName="connTx" presStyleLbl="parChTrans1D2" presStyleIdx="0" presStyleCnt="5"/>
      <dgm:spPr/>
      <dgm:t>
        <a:bodyPr/>
        <a:lstStyle/>
        <a:p>
          <a:endParaRPr lang="fr-FR"/>
        </a:p>
      </dgm:t>
    </dgm:pt>
    <dgm:pt modelId="{A5518E06-F87D-4081-85A3-167869BCDDF9}" type="pres">
      <dgm:prSet presAssocID="{63E7445C-82FD-4D6E-8098-0000FA5ABB33}" presName="root2" presStyleCnt="0"/>
      <dgm:spPr/>
    </dgm:pt>
    <dgm:pt modelId="{DF4ECF62-43BF-4D8E-A51D-E1C2FE110BA8}" type="pres">
      <dgm:prSet presAssocID="{63E7445C-82FD-4D6E-8098-0000FA5ABB33}" presName="LevelTwoTextNode" presStyleLbl="node2" presStyleIdx="0" presStyleCnt="5" custScaleX="174314">
        <dgm:presLayoutVars>
          <dgm:chPref val="3"/>
        </dgm:presLayoutVars>
      </dgm:prSet>
      <dgm:spPr/>
      <dgm:t>
        <a:bodyPr/>
        <a:lstStyle/>
        <a:p>
          <a:endParaRPr lang="fr-FR"/>
        </a:p>
      </dgm:t>
    </dgm:pt>
    <dgm:pt modelId="{8CCED017-8411-44F7-81EB-A52E3BE48E7D}" type="pres">
      <dgm:prSet presAssocID="{63E7445C-82FD-4D6E-8098-0000FA5ABB33}" presName="level3hierChild" presStyleCnt="0"/>
      <dgm:spPr/>
    </dgm:pt>
    <dgm:pt modelId="{ADF8ED1C-BDB0-4E75-8EE4-E484B162A4D7}" type="pres">
      <dgm:prSet presAssocID="{DE13D691-13AC-4BCB-9571-0DAD688F49B7}" presName="conn2-1" presStyleLbl="parChTrans1D2" presStyleIdx="1" presStyleCnt="5"/>
      <dgm:spPr/>
      <dgm:t>
        <a:bodyPr/>
        <a:lstStyle/>
        <a:p>
          <a:endParaRPr lang="fr-FR"/>
        </a:p>
      </dgm:t>
    </dgm:pt>
    <dgm:pt modelId="{C940C7A8-C886-4974-A318-C1BCCE4D19CE}" type="pres">
      <dgm:prSet presAssocID="{DE13D691-13AC-4BCB-9571-0DAD688F49B7}" presName="connTx" presStyleLbl="parChTrans1D2" presStyleIdx="1" presStyleCnt="5"/>
      <dgm:spPr/>
      <dgm:t>
        <a:bodyPr/>
        <a:lstStyle/>
        <a:p>
          <a:endParaRPr lang="fr-FR"/>
        </a:p>
      </dgm:t>
    </dgm:pt>
    <dgm:pt modelId="{2B8C1C49-39CB-4056-9BE3-E8EF9F2AAC60}" type="pres">
      <dgm:prSet presAssocID="{A6BB0E31-7C8D-42E5-97DE-FFCE40EBFAF4}" presName="root2" presStyleCnt="0"/>
      <dgm:spPr/>
    </dgm:pt>
    <dgm:pt modelId="{1D6A17A1-35F7-4850-8E53-634FF5A397ED}" type="pres">
      <dgm:prSet presAssocID="{A6BB0E31-7C8D-42E5-97DE-FFCE40EBFAF4}" presName="LevelTwoTextNode" presStyleLbl="node2" presStyleIdx="1" presStyleCnt="5" custScaleX="174314">
        <dgm:presLayoutVars>
          <dgm:chPref val="3"/>
        </dgm:presLayoutVars>
      </dgm:prSet>
      <dgm:spPr/>
      <dgm:t>
        <a:bodyPr/>
        <a:lstStyle/>
        <a:p>
          <a:endParaRPr lang="fr-FR"/>
        </a:p>
      </dgm:t>
    </dgm:pt>
    <dgm:pt modelId="{E707E4D2-BC0A-4417-97EA-0A121C60210B}" type="pres">
      <dgm:prSet presAssocID="{A6BB0E31-7C8D-42E5-97DE-FFCE40EBFAF4}" presName="level3hierChild" presStyleCnt="0"/>
      <dgm:spPr/>
    </dgm:pt>
    <dgm:pt modelId="{9DDC8715-220D-461B-A444-46C1DD8A6F12}" type="pres">
      <dgm:prSet presAssocID="{C3508909-A04A-403F-B36E-023396067B30}" presName="conn2-1" presStyleLbl="parChTrans1D3" presStyleIdx="0" presStyleCnt="8"/>
      <dgm:spPr/>
      <dgm:t>
        <a:bodyPr/>
        <a:lstStyle/>
        <a:p>
          <a:endParaRPr lang="fr-FR"/>
        </a:p>
      </dgm:t>
    </dgm:pt>
    <dgm:pt modelId="{0294A3E8-B29B-40A4-A982-9A12B5CAD999}" type="pres">
      <dgm:prSet presAssocID="{C3508909-A04A-403F-B36E-023396067B30}" presName="connTx" presStyleLbl="parChTrans1D3" presStyleIdx="0" presStyleCnt="8"/>
      <dgm:spPr/>
      <dgm:t>
        <a:bodyPr/>
        <a:lstStyle/>
        <a:p>
          <a:endParaRPr lang="fr-FR"/>
        </a:p>
      </dgm:t>
    </dgm:pt>
    <dgm:pt modelId="{8B488170-8ADB-419B-B087-0F6432E7A387}" type="pres">
      <dgm:prSet presAssocID="{7873A0D6-79F2-4F69-BCBC-27BD1213BE92}" presName="root2" presStyleCnt="0"/>
      <dgm:spPr/>
    </dgm:pt>
    <dgm:pt modelId="{71696048-85FA-43A3-80CF-AEF066C44DE3}" type="pres">
      <dgm:prSet presAssocID="{7873A0D6-79F2-4F69-BCBC-27BD1213BE92}" presName="LevelTwoTextNode" presStyleLbl="node3" presStyleIdx="0" presStyleCnt="8" custScaleX="198776">
        <dgm:presLayoutVars>
          <dgm:chPref val="3"/>
        </dgm:presLayoutVars>
      </dgm:prSet>
      <dgm:spPr/>
      <dgm:t>
        <a:bodyPr/>
        <a:lstStyle/>
        <a:p>
          <a:endParaRPr lang="fr-FR"/>
        </a:p>
      </dgm:t>
    </dgm:pt>
    <dgm:pt modelId="{285CA983-B3C3-42B8-B8FC-FCE8A71793E3}" type="pres">
      <dgm:prSet presAssocID="{7873A0D6-79F2-4F69-BCBC-27BD1213BE92}" presName="level3hierChild" presStyleCnt="0"/>
      <dgm:spPr/>
    </dgm:pt>
    <dgm:pt modelId="{C3F4C0C7-E090-4D27-A952-29A1F6F99EB1}" type="pres">
      <dgm:prSet presAssocID="{094A31EA-574D-49F8-A39F-438A219F8001}" presName="conn2-1" presStyleLbl="parChTrans1D3" presStyleIdx="1" presStyleCnt="8"/>
      <dgm:spPr/>
      <dgm:t>
        <a:bodyPr/>
        <a:lstStyle/>
        <a:p>
          <a:endParaRPr lang="fr-FR"/>
        </a:p>
      </dgm:t>
    </dgm:pt>
    <dgm:pt modelId="{A948C45B-D788-483F-889D-ECCFC153C4E1}" type="pres">
      <dgm:prSet presAssocID="{094A31EA-574D-49F8-A39F-438A219F8001}" presName="connTx" presStyleLbl="parChTrans1D3" presStyleIdx="1" presStyleCnt="8"/>
      <dgm:spPr/>
      <dgm:t>
        <a:bodyPr/>
        <a:lstStyle/>
        <a:p>
          <a:endParaRPr lang="fr-FR"/>
        </a:p>
      </dgm:t>
    </dgm:pt>
    <dgm:pt modelId="{CADC93E8-F517-46A6-A736-27B04A0790E6}" type="pres">
      <dgm:prSet presAssocID="{8E1A2455-DBB7-48DB-A903-4F687E6B6CB4}" presName="root2" presStyleCnt="0"/>
      <dgm:spPr/>
    </dgm:pt>
    <dgm:pt modelId="{AA30C760-07D9-497D-B105-A5F8FFB17E1B}" type="pres">
      <dgm:prSet presAssocID="{8E1A2455-DBB7-48DB-A903-4F687E6B6CB4}" presName="LevelTwoTextNode" presStyleLbl="node3" presStyleIdx="1" presStyleCnt="8" custScaleX="74948">
        <dgm:presLayoutVars>
          <dgm:chPref val="3"/>
        </dgm:presLayoutVars>
      </dgm:prSet>
      <dgm:spPr/>
      <dgm:t>
        <a:bodyPr/>
        <a:lstStyle/>
        <a:p>
          <a:endParaRPr lang="fr-FR"/>
        </a:p>
      </dgm:t>
    </dgm:pt>
    <dgm:pt modelId="{C1814171-E13E-4FA6-9709-278DA96903A4}" type="pres">
      <dgm:prSet presAssocID="{8E1A2455-DBB7-48DB-A903-4F687E6B6CB4}" presName="level3hierChild" presStyleCnt="0"/>
      <dgm:spPr/>
    </dgm:pt>
    <dgm:pt modelId="{C03E658D-D116-4C26-9E51-2C70815E2AF5}" type="pres">
      <dgm:prSet presAssocID="{47854B2E-E9F7-4FAE-924C-D4C592496E90}" presName="conn2-1" presStyleLbl="parChTrans1D3" presStyleIdx="2" presStyleCnt="8"/>
      <dgm:spPr/>
      <dgm:t>
        <a:bodyPr/>
        <a:lstStyle/>
        <a:p>
          <a:endParaRPr lang="fr-FR"/>
        </a:p>
      </dgm:t>
    </dgm:pt>
    <dgm:pt modelId="{85AD0C1A-7F22-4178-A696-87BADB9C21A4}" type="pres">
      <dgm:prSet presAssocID="{47854B2E-E9F7-4FAE-924C-D4C592496E90}" presName="connTx" presStyleLbl="parChTrans1D3" presStyleIdx="2" presStyleCnt="8"/>
      <dgm:spPr/>
      <dgm:t>
        <a:bodyPr/>
        <a:lstStyle/>
        <a:p>
          <a:endParaRPr lang="fr-FR"/>
        </a:p>
      </dgm:t>
    </dgm:pt>
    <dgm:pt modelId="{ED2FD116-BB90-4314-A6E7-001549837174}" type="pres">
      <dgm:prSet presAssocID="{8FFC3D56-CB0A-4840-B92D-ADAABF2855D6}" presName="root2" presStyleCnt="0"/>
      <dgm:spPr/>
    </dgm:pt>
    <dgm:pt modelId="{3F406308-A13C-4693-AE8C-F1FD7E89276B}" type="pres">
      <dgm:prSet presAssocID="{8FFC3D56-CB0A-4840-B92D-ADAABF2855D6}" presName="LevelTwoTextNode" presStyleLbl="node3" presStyleIdx="2" presStyleCnt="8" custScaleX="162931">
        <dgm:presLayoutVars>
          <dgm:chPref val="3"/>
        </dgm:presLayoutVars>
      </dgm:prSet>
      <dgm:spPr/>
      <dgm:t>
        <a:bodyPr/>
        <a:lstStyle/>
        <a:p>
          <a:endParaRPr lang="fr-FR"/>
        </a:p>
      </dgm:t>
    </dgm:pt>
    <dgm:pt modelId="{8BA87A28-D544-4F74-BE74-264238C9F83E}" type="pres">
      <dgm:prSet presAssocID="{8FFC3D56-CB0A-4840-B92D-ADAABF2855D6}" presName="level3hierChild" presStyleCnt="0"/>
      <dgm:spPr/>
    </dgm:pt>
    <dgm:pt modelId="{02C02F05-5297-46E9-B208-1FD830F06F81}" type="pres">
      <dgm:prSet presAssocID="{4B20A919-A35E-4AD0-8B45-E553B523029D}" presName="conn2-1" presStyleLbl="parChTrans1D2" presStyleIdx="2" presStyleCnt="5"/>
      <dgm:spPr/>
      <dgm:t>
        <a:bodyPr/>
        <a:lstStyle/>
        <a:p>
          <a:endParaRPr lang="fr-FR"/>
        </a:p>
      </dgm:t>
    </dgm:pt>
    <dgm:pt modelId="{711EAA15-063B-44F7-BD86-879CF625FC64}" type="pres">
      <dgm:prSet presAssocID="{4B20A919-A35E-4AD0-8B45-E553B523029D}" presName="connTx" presStyleLbl="parChTrans1D2" presStyleIdx="2" presStyleCnt="5"/>
      <dgm:spPr/>
      <dgm:t>
        <a:bodyPr/>
        <a:lstStyle/>
        <a:p>
          <a:endParaRPr lang="fr-FR"/>
        </a:p>
      </dgm:t>
    </dgm:pt>
    <dgm:pt modelId="{F5BD4275-51A2-4771-8E3A-C5ED7DD55707}" type="pres">
      <dgm:prSet presAssocID="{9B19BA5A-260A-4901-A18D-47E3701B20AE}" presName="root2" presStyleCnt="0"/>
      <dgm:spPr/>
    </dgm:pt>
    <dgm:pt modelId="{BEDBA0D9-0FCD-4663-A116-A883A9DD429E}" type="pres">
      <dgm:prSet presAssocID="{9B19BA5A-260A-4901-A18D-47E3701B20AE}" presName="LevelTwoTextNode" presStyleLbl="node2" presStyleIdx="2" presStyleCnt="5" custScaleX="174314">
        <dgm:presLayoutVars>
          <dgm:chPref val="3"/>
        </dgm:presLayoutVars>
      </dgm:prSet>
      <dgm:spPr/>
      <dgm:t>
        <a:bodyPr/>
        <a:lstStyle/>
        <a:p>
          <a:endParaRPr lang="fr-FR"/>
        </a:p>
      </dgm:t>
    </dgm:pt>
    <dgm:pt modelId="{D53CC988-BC9C-414F-8A8C-9A1B4B7CF797}" type="pres">
      <dgm:prSet presAssocID="{9B19BA5A-260A-4901-A18D-47E3701B20AE}" presName="level3hierChild" presStyleCnt="0"/>
      <dgm:spPr/>
    </dgm:pt>
    <dgm:pt modelId="{5ACDEBB4-822B-48BC-8C7A-6A5B7E6AB5CB}" type="pres">
      <dgm:prSet presAssocID="{A8988D05-95BD-435E-ADFD-35FD43DB6D37}" presName="conn2-1" presStyleLbl="parChTrans1D2" presStyleIdx="3" presStyleCnt="5"/>
      <dgm:spPr/>
      <dgm:t>
        <a:bodyPr/>
        <a:lstStyle/>
        <a:p>
          <a:endParaRPr lang="fr-FR"/>
        </a:p>
      </dgm:t>
    </dgm:pt>
    <dgm:pt modelId="{F8BAE1F2-1280-49D8-BB64-377FE6607A48}" type="pres">
      <dgm:prSet presAssocID="{A8988D05-95BD-435E-ADFD-35FD43DB6D37}" presName="connTx" presStyleLbl="parChTrans1D2" presStyleIdx="3" presStyleCnt="5"/>
      <dgm:spPr/>
      <dgm:t>
        <a:bodyPr/>
        <a:lstStyle/>
        <a:p>
          <a:endParaRPr lang="fr-FR"/>
        </a:p>
      </dgm:t>
    </dgm:pt>
    <dgm:pt modelId="{3D155D0D-D3A1-4260-89A2-7DFACF8C0258}" type="pres">
      <dgm:prSet presAssocID="{14C59CB3-A146-4786-A71E-D9E9F6A4A77F}" presName="root2" presStyleCnt="0"/>
      <dgm:spPr/>
    </dgm:pt>
    <dgm:pt modelId="{03B3E41E-4836-4169-BB92-8267DC51A763}" type="pres">
      <dgm:prSet presAssocID="{14C59CB3-A146-4786-A71E-D9E9F6A4A77F}" presName="LevelTwoTextNode" presStyleLbl="node2" presStyleIdx="3" presStyleCnt="5" custScaleX="174314">
        <dgm:presLayoutVars>
          <dgm:chPref val="3"/>
        </dgm:presLayoutVars>
      </dgm:prSet>
      <dgm:spPr/>
      <dgm:t>
        <a:bodyPr/>
        <a:lstStyle/>
        <a:p>
          <a:endParaRPr lang="fr-FR"/>
        </a:p>
      </dgm:t>
    </dgm:pt>
    <dgm:pt modelId="{B783585E-2076-4817-B20A-C1FBD3F2A3C3}" type="pres">
      <dgm:prSet presAssocID="{14C59CB3-A146-4786-A71E-D9E9F6A4A77F}" presName="level3hierChild" presStyleCnt="0"/>
      <dgm:spPr/>
    </dgm:pt>
    <dgm:pt modelId="{1D5A5742-E3E4-4EA5-B585-EA03278C3122}" type="pres">
      <dgm:prSet presAssocID="{067E7531-1D64-4A1D-91E2-DFC333A61E4F}" presName="conn2-1" presStyleLbl="parChTrans1D3" presStyleIdx="3" presStyleCnt="8"/>
      <dgm:spPr/>
      <dgm:t>
        <a:bodyPr/>
        <a:lstStyle/>
        <a:p>
          <a:endParaRPr lang="fr-FR"/>
        </a:p>
      </dgm:t>
    </dgm:pt>
    <dgm:pt modelId="{C8A1E184-DA13-4E53-BA07-92F07845FA2D}" type="pres">
      <dgm:prSet presAssocID="{067E7531-1D64-4A1D-91E2-DFC333A61E4F}" presName="connTx" presStyleLbl="parChTrans1D3" presStyleIdx="3" presStyleCnt="8"/>
      <dgm:spPr/>
      <dgm:t>
        <a:bodyPr/>
        <a:lstStyle/>
        <a:p>
          <a:endParaRPr lang="fr-FR"/>
        </a:p>
      </dgm:t>
    </dgm:pt>
    <dgm:pt modelId="{6872D506-DF28-4D99-8724-824E7A726B22}" type="pres">
      <dgm:prSet presAssocID="{87DB8835-529E-477E-8A3A-82E18595647C}" presName="root2" presStyleCnt="0"/>
      <dgm:spPr/>
    </dgm:pt>
    <dgm:pt modelId="{0898A8E8-8A21-4667-8060-E094B3F8BDAB}" type="pres">
      <dgm:prSet presAssocID="{87DB8835-529E-477E-8A3A-82E18595647C}" presName="LevelTwoTextNode" presStyleLbl="node3" presStyleIdx="3" presStyleCnt="8" custScaleX="65173">
        <dgm:presLayoutVars>
          <dgm:chPref val="3"/>
        </dgm:presLayoutVars>
      </dgm:prSet>
      <dgm:spPr/>
      <dgm:t>
        <a:bodyPr/>
        <a:lstStyle/>
        <a:p>
          <a:endParaRPr lang="fr-FR"/>
        </a:p>
      </dgm:t>
    </dgm:pt>
    <dgm:pt modelId="{59E8636E-F473-422B-BED6-56023F27D267}" type="pres">
      <dgm:prSet presAssocID="{87DB8835-529E-477E-8A3A-82E18595647C}" presName="level3hierChild" presStyleCnt="0"/>
      <dgm:spPr/>
    </dgm:pt>
    <dgm:pt modelId="{189EE3F6-0E23-427C-A44F-7F66F14DCE96}" type="pres">
      <dgm:prSet presAssocID="{4CC51D4D-580C-47EF-B28A-9C3A8C2AD0DE}" presName="conn2-1" presStyleLbl="parChTrans1D3" presStyleIdx="4" presStyleCnt="8"/>
      <dgm:spPr/>
      <dgm:t>
        <a:bodyPr/>
        <a:lstStyle/>
        <a:p>
          <a:endParaRPr lang="fr-FR"/>
        </a:p>
      </dgm:t>
    </dgm:pt>
    <dgm:pt modelId="{6C8496D7-A306-4AEF-88F2-467920B925A2}" type="pres">
      <dgm:prSet presAssocID="{4CC51D4D-580C-47EF-B28A-9C3A8C2AD0DE}" presName="connTx" presStyleLbl="parChTrans1D3" presStyleIdx="4" presStyleCnt="8"/>
      <dgm:spPr/>
      <dgm:t>
        <a:bodyPr/>
        <a:lstStyle/>
        <a:p>
          <a:endParaRPr lang="fr-FR"/>
        </a:p>
      </dgm:t>
    </dgm:pt>
    <dgm:pt modelId="{FE3F2D39-1B27-4A33-AF62-7A2392A8CEE1}" type="pres">
      <dgm:prSet presAssocID="{D2CC7E81-BFC8-4AC8-8F38-4B16A5F6557B}" presName="root2" presStyleCnt="0"/>
      <dgm:spPr/>
    </dgm:pt>
    <dgm:pt modelId="{661C30EF-D8C1-41B5-AED1-E3694CEC72D9}" type="pres">
      <dgm:prSet presAssocID="{D2CC7E81-BFC8-4AC8-8F38-4B16A5F6557B}" presName="LevelTwoTextNode" presStyleLbl="node3" presStyleIdx="4" presStyleCnt="8" custScaleX="94500">
        <dgm:presLayoutVars>
          <dgm:chPref val="3"/>
        </dgm:presLayoutVars>
      </dgm:prSet>
      <dgm:spPr/>
      <dgm:t>
        <a:bodyPr/>
        <a:lstStyle/>
        <a:p>
          <a:endParaRPr lang="fr-FR"/>
        </a:p>
      </dgm:t>
    </dgm:pt>
    <dgm:pt modelId="{D8C41782-A4A2-4266-8EAD-B84C62540F31}" type="pres">
      <dgm:prSet presAssocID="{D2CC7E81-BFC8-4AC8-8F38-4B16A5F6557B}" presName="level3hierChild" presStyleCnt="0"/>
      <dgm:spPr/>
    </dgm:pt>
    <dgm:pt modelId="{25A8CCB5-987A-44F3-93EB-2894FC3FA9F3}" type="pres">
      <dgm:prSet presAssocID="{FFB4D369-79B9-4C65-BBDB-E1C050C5A5A1}" presName="conn2-1" presStyleLbl="parChTrans1D3" presStyleIdx="5" presStyleCnt="8"/>
      <dgm:spPr/>
      <dgm:t>
        <a:bodyPr/>
        <a:lstStyle/>
        <a:p>
          <a:endParaRPr lang="fr-FR"/>
        </a:p>
      </dgm:t>
    </dgm:pt>
    <dgm:pt modelId="{A928E2DE-551E-44E7-97EB-CD22CEE2D5D4}" type="pres">
      <dgm:prSet presAssocID="{FFB4D369-79B9-4C65-BBDB-E1C050C5A5A1}" presName="connTx" presStyleLbl="parChTrans1D3" presStyleIdx="5" presStyleCnt="8"/>
      <dgm:spPr/>
      <dgm:t>
        <a:bodyPr/>
        <a:lstStyle/>
        <a:p>
          <a:endParaRPr lang="fr-FR"/>
        </a:p>
      </dgm:t>
    </dgm:pt>
    <dgm:pt modelId="{48A71C6E-1AEE-48E6-B38B-E19F39CABD81}" type="pres">
      <dgm:prSet presAssocID="{E84E3D7A-54C3-4A35-AE2A-9B4BF66B6A0F}" presName="root2" presStyleCnt="0"/>
      <dgm:spPr/>
    </dgm:pt>
    <dgm:pt modelId="{004331D2-C68F-4E65-B3AC-0064FBA7084D}" type="pres">
      <dgm:prSet presAssocID="{E84E3D7A-54C3-4A35-AE2A-9B4BF66B6A0F}" presName="LevelTwoTextNode" presStyleLbl="node3" presStyleIdx="5" presStyleCnt="8" custScaleX="61914">
        <dgm:presLayoutVars>
          <dgm:chPref val="3"/>
        </dgm:presLayoutVars>
      </dgm:prSet>
      <dgm:spPr/>
      <dgm:t>
        <a:bodyPr/>
        <a:lstStyle/>
        <a:p>
          <a:endParaRPr lang="fr-FR"/>
        </a:p>
      </dgm:t>
    </dgm:pt>
    <dgm:pt modelId="{65DFCFCE-BE04-4066-922E-E290CEE7A728}" type="pres">
      <dgm:prSet presAssocID="{E84E3D7A-54C3-4A35-AE2A-9B4BF66B6A0F}" presName="level3hierChild" presStyleCnt="0"/>
      <dgm:spPr/>
    </dgm:pt>
    <dgm:pt modelId="{1397CA31-91D1-44BE-B271-3CC633717339}" type="pres">
      <dgm:prSet presAssocID="{B457F3F2-DACE-4B67-B891-1E3731567D6C}" presName="conn2-1" presStyleLbl="parChTrans1D3" presStyleIdx="6" presStyleCnt="8"/>
      <dgm:spPr/>
      <dgm:t>
        <a:bodyPr/>
        <a:lstStyle/>
        <a:p>
          <a:endParaRPr lang="fr-FR"/>
        </a:p>
      </dgm:t>
    </dgm:pt>
    <dgm:pt modelId="{D5042ABA-CF23-460E-8B89-4E7C18C219BF}" type="pres">
      <dgm:prSet presAssocID="{B457F3F2-DACE-4B67-B891-1E3731567D6C}" presName="connTx" presStyleLbl="parChTrans1D3" presStyleIdx="6" presStyleCnt="8"/>
      <dgm:spPr/>
      <dgm:t>
        <a:bodyPr/>
        <a:lstStyle/>
        <a:p>
          <a:endParaRPr lang="fr-FR"/>
        </a:p>
      </dgm:t>
    </dgm:pt>
    <dgm:pt modelId="{4DE7678B-1015-4751-9541-CC480F521171}" type="pres">
      <dgm:prSet presAssocID="{C16950EB-1176-43B7-9CA6-B99014C00041}" presName="root2" presStyleCnt="0"/>
      <dgm:spPr/>
    </dgm:pt>
    <dgm:pt modelId="{B8B5957F-D325-40D9-A8B4-0931BF5BC47C}" type="pres">
      <dgm:prSet presAssocID="{C16950EB-1176-43B7-9CA6-B99014C00041}" presName="LevelTwoTextNode" presStyleLbl="node3" presStyleIdx="6" presStyleCnt="8" custScaleX="91242">
        <dgm:presLayoutVars>
          <dgm:chPref val="3"/>
        </dgm:presLayoutVars>
      </dgm:prSet>
      <dgm:spPr/>
      <dgm:t>
        <a:bodyPr/>
        <a:lstStyle/>
        <a:p>
          <a:endParaRPr lang="fr-FR"/>
        </a:p>
      </dgm:t>
    </dgm:pt>
    <dgm:pt modelId="{27ED2072-B783-4A91-93B2-A39A979E914F}" type="pres">
      <dgm:prSet presAssocID="{C16950EB-1176-43B7-9CA6-B99014C00041}" presName="level3hierChild" presStyleCnt="0"/>
      <dgm:spPr/>
    </dgm:pt>
    <dgm:pt modelId="{4E4DAE78-8763-4D40-A137-CBD6B14E2912}" type="pres">
      <dgm:prSet presAssocID="{4E408011-A978-4192-A5F2-9EE15BCE009F}" presName="conn2-1" presStyleLbl="parChTrans1D2" presStyleIdx="4" presStyleCnt="5"/>
      <dgm:spPr/>
      <dgm:t>
        <a:bodyPr/>
        <a:lstStyle/>
        <a:p>
          <a:endParaRPr lang="fr-FR"/>
        </a:p>
      </dgm:t>
    </dgm:pt>
    <dgm:pt modelId="{7A015816-C7AD-4794-A23E-956B4F81FD66}" type="pres">
      <dgm:prSet presAssocID="{4E408011-A978-4192-A5F2-9EE15BCE009F}" presName="connTx" presStyleLbl="parChTrans1D2" presStyleIdx="4" presStyleCnt="5"/>
      <dgm:spPr/>
      <dgm:t>
        <a:bodyPr/>
        <a:lstStyle/>
        <a:p>
          <a:endParaRPr lang="fr-FR"/>
        </a:p>
      </dgm:t>
    </dgm:pt>
    <dgm:pt modelId="{3A2A0DC7-936F-4FA6-A371-86F1483DA4CC}" type="pres">
      <dgm:prSet presAssocID="{01033431-03D8-4248-A6B4-A61BE7401409}" presName="root2" presStyleCnt="0"/>
      <dgm:spPr/>
    </dgm:pt>
    <dgm:pt modelId="{40C03FDD-CE04-4118-BC9B-138705AED7FE}" type="pres">
      <dgm:prSet presAssocID="{01033431-03D8-4248-A6B4-A61BE7401409}" presName="LevelTwoTextNode" presStyleLbl="node2" presStyleIdx="4" presStyleCnt="5" custScaleX="178291">
        <dgm:presLayoutVars>
          <dgm:chPref val="3"/>
        </dgm:presLayoutVars>
      </dgm:prSet>
      <dgm:spPr/>
      <dgm:t>
        <a:bodyPr/>
        <a:lstStyle/>
        <a:p>
          <a:endParaRPr lang="fr-FR"/>
        </a:p>
      </dgm:t>
    </dgm:pt>
    <dgm:pt modelId="{E04BCC37-10B4-4259-9FE8-CD6A11D5D20B}" type="pres">
      <dgm:prSet presAssocID="{01033431-03D8-4248-A6B4-A61BE7401409}" presName="level3hierChild" presStyleCnt="0"/>
      <dgm:spPr/>
    </dgm:pt>
    <dgm:pt modelId="{F3B834B0-874C-47DB-B3EF-3633E19477D8}" type="pres">
      <dgm:prSet presAssocID="{ED399C4D-BE31-40A0-BBA8-AB183111E38C}" presName="conn2-1" presStyleLbl="parChTrans1D3" presStyleIdx="7" presStyleCnt="8"/>
      <dgm:spPr/>
      <dgm:t>
        <a:bodyPr/>
        <a:lstStyle/>
        <a:p>
          <a:endParaRPr lang="fr-FR"/>
        </a:p>
      </dgm:t>
    </dgm:pt>
    <dgm:pt modelId="{9403FD45-6229-413D-AE8B-C35C82520707}" type="pres">
      <dgm:prSet presAssocID="{ED399C4D-BE31-40A0-BBA8-AB183111E38C}" presName="connTx" presStyleLbl="parChTrans1D3" presStyleIdx="7" presStyleCnt="8"/>
      <dgm:spPr/>
      <dgm:t>
        <a:bodyPr/>
        <a:lstStyle/>
        <a:p>
          <a:endParaRPr lang="fr-FR"/>
        </a:p>
      </dgm:t>
    </dgm:pt>
    <dgm:pt modelId="{DA41C6AE-518D-4449-9C4F-413FB86A531F}" type="pres">
      <dgm:prSet presAssocID="{EFED048A-C0BD-4EBC-B2C4-25AD0B03E922}" presName="root2" presStyleCnt="0"/>
      <dgm:spPr/>
    </dgm:pt>
    <dgm:pt modelId="{6330E2F3-A558-4B60-BDE9-E4D3A5C7A033}" type="pres">
      <dgm:prSet presAssocID="{EFED048A-C0BD-4EBC-B2C4-25AD0B03E922}" presName="LevelTwoTextNode" presStyleLbl="node3" presStyleIdx="7" presStyleCnt="8" custScaleX="107535">
        <dgm:presLayoutVars>
          <dgm:chPref val="3"/>
        </dgm:presLayoutVars>
      </dgm:prSet>
      <dgm:spPr/>
      <dgm:t>
        <a:bodyPr/>
        <a:lstStyle/>
        <a:p>
          <a:endParaRPr lang="fr-FR"/>
        </a:p>
      </dgm:t>
    </dgm:pt>
    <dgm:pt modelId="{89F03878-DC42-4DBE-9FA6-00040BBA5A09}" type="pres">
      <dgm:prSet presAssocID="{EFED048A-C0BD-4EBC-B2C4-25AD0B03E922}" presName="level3hierChild" presStyleCnt="0"/>
      <dgm:spPr/>
    </dgm:pt>
  </dgm:ptLst>
  <dgm:cxnLst>
    <dgm:cxn modelId="{2856B82C-8ABC-4D7A-83BB-6D18FCEAFC6D}" type="presOf" srcId="{FFB4D369-79B9-4C65-BBDB-E1C050C5A5A1}" destId="{A928E2DE-551E-44E7-97EB-CD22CEE2D5D4}" srcOrd="1" destOrd="0" presId="urn:microsoft.com/office/officeart/2005/8/layout/hierarchy2"/>
    <dgm:cxn modelId="{723668DC-6262-4824-B5A6-F6C9F2C7C61E}" type="presOf" srcId="{4B20A919-A35E-4AD0-8B45-E553B523029D}" destId="{02C02F05-5297-46E9-B208-1FD830F06F81}" srcOrd="0" destOrd="0" presId="urn:microsoft.com/office/officeart/2005/8/layout/hierarchy2"/>
    <dgm:cxn modelId="{2BC2E543-8E5E-4279-A41B-889B7E63520A}" srcId="{6AB9AE76-972A-419B-9288-145258611CE1}" destId="{63E7445C-82FD-4D6E-8098-0000FA5ABB33}" srcOrd="0" destOrd="0" parTransId="{7DD08072-3D8E-40F1-A929-8C828A231C56}" sibTransId="{C4C655D8-3C17-4E23-8672-CAA0E7522B07}"/>
    <dgm:cxn modelId="{521AF080-1240-46E1-A9C1-70A73EF9F705}" type="presOf" srcId="{7873A0D6-79F2-4F69-BCBC-27BD1213BE92}" destId="{71696048-85FA-43A3-80CF-AEF066C44DE3}" srcOrd="0" destOrd="0" presId="urn:microsoft.com/office/officeart/2005/8/layout/hierarchy2"/>
    <dgm:cxn modelId="{41708B5A-FDC1-4F86-8289-711E540E4A5E}" type="presOf" srcId="{A8988D05-95BD-435E-ADFD-35FD43DB6D37}" destId="{F8BAE1F2-1280-49D8-BB64-377FE6607A48}" srcOrd="1" destOrd="0" presId="urn:microsoft.com/office/officeart/2005/8/layout/hierarchy2"/>
    <dgm:cxn modelId="{99972433-F5EA-47F0-B33D-86D28E7D85C5}" srcId="{A6BB0E31-7C8D-42E5-97DE-FFCE40EBFAF4}" destId="{8E1A2455-DBB7-48DB-A903-4F687E6B6CB4}" srcOrd="1" destOrd="0" parTransId="{094A31EA-574D-49F8-A39F-438A219F8001}" sibTransId="{4035B336-21DD-45C3-AD7F-24B01E8478ED}"/>
    <dgm:cxn modelId="{42563F45-6223-4541-B213-F12D70357D41}" type="presOf" srcId="{ED399C4D-BE31-40A0-BBA8-AB183111E38C}" destId="{9403FD45-6229-413D-AE8B-C35C82520707}" srcOrd="1" destOrd="0" presId="urn:microsoft.com/office/officeart/2005/8/layout/hierarchy2"/>
    <dgm:cxn modelId="{BE0FDA1F-02C4-46A0-B73F-DC9E25B52A60}" type="presOf" srcId="{DE13D691-13AC-4BCB-9571-0DAD688F49B7}" destId="{ADF8ED1C-BDB0-4E75-8EE4-E484B162A4D7}" srcOrd="0" destOrd="0" presId="urn:microsoft.com/office/officeart/2005/8/layout/hierarchy2"/>
    <dgm:cxn modelId="{4CB65212-9DAF-473E-9EA1-BD031DD12100}" type="presOf" srcId="{47854B2E-E9F7-4FAE-924C-D4C592496E90}" destId="{C03E658D-D116-4C26-9E51-2C70815E2AF5}" srcOrd="0" destOrd="0" presId="urn:microsoft.com/office/officeart/2005/8/layout/hierarchy2"/>
    <dgm:cxn modelId="{CD19BCA5-352E-4C01-BAB5-98A2EDAADDE6}" type="presOf" srcId="{8FFC3D56-CB0A-4840-B92D-ADAABF2855D6}" destId="{3F406308-A13C-4693-AE8C-F1FD7E89276B}" srcOrd="0" destOrd="0" presId="urn:microsoft.com/office/officeart/2005/8/layout/hierarchy2"/>
    <dgm:cxn modelId="{BE8D5C1B-75AB-4775-A8AB-C90F853A1D94}" type="presOf" srcId="{DE13D691-13AC-4BCB-9571-0DAD688F49B7}" destId="{C940C7A8-C886-4974-A318-C1BCCE4D19CE}" srcOrd="1" destOrd="0" presId="urn:microsoft.com/office/officeart/2005/8/layout/hierarchy2"/>
    <dgm:cxn modelId="{0EF1EE10-F0EA-4664-A76A-6CC37A1FC6A8}" type="presOf" srcId="{8E1A2455-DBB7-48DB-A903-4F687E6B6CB4}" destId="{AA30C760-07D9-497D-B105-A5F8FFB17E1B}" srcOrd="0" destOrd="0" presId="urn:microsoft.com/office/officeart/2005/8/layout/hierarchy2"/>
    <dgm:cxn modelId="{C06E3A4E-54F8-4439-8356-B0965017709B}" type="presOf" srcId="{4B20A919-A35E-4AD0-8B45-E553B523029D}" destId="{711EAA15-063B-44F7-BD86-879CF625FC64}" srcOrd="1" destOrd="0" presId="urn:microsoft.com/office/officeart/2005/8/layout/hierarchy2"/>
    <dgm:cxn modelId="{DA9F4AF0-661F-4B4C-9D05-BDFB23157162}" type="presOf" srcId="{4CC51D4D-580C-47EF-B28A-9C3A8C2AD0DE}" destId="{6C8496D7-A306-4AEF-88F2-467920B925A2}" srcOrd="1" destOrd="0" presId="urn:microsoft.com/office/officeart/2005/8/layout/hierarchy2"/>
    <dgm:cxn modelId="{FE926916-FE17-4D06-BEC8-93E9EB06CE06}" type="presOf" srcId="{9B19BA5A-260A-4901-A18D-47E3701B20AE}" destId="{BEDBA0D9-0FCD-4663-A116-A883A9DD429E}" srcOrd="0" destOrd="0" presId="urn:microsoft.com/office/officeart/2005/8/layout/hierarchy2"/>
    <dgm:cxn modelId="{299C0027-A6F1-441B-946A-2E446A2E32FE}" type="presOf" srcId="{01033431-03D8-4248-A6B4-A61BE7401409}" destId="{40C03FDD-CE04-4118-BC9B-138705AED7FE}" srcOrd="0" destOrd="0" presId="urn:microsoft.com/office/officeart/2005/8/layout/hierarchy2"/>
    <dgm:cxn modelId="{7C7BEAEA-1E93-4FDB-ADBE-A1D4C4A3C807}" type="presOf" srcId="{067E7531-1D64-4A1D-91E2-DFC333A61E4F}" destId="{1D5A5742-E3E4-4EA5-B585-EA03278C3122}" srcOrd="0" destOrd="0" presId="urn:microsoft.com/office/officeart/2005/8/layout/hierarchy2"/>
    <dgm:cxn modelId="{9D9CADFB-C1D8-4376-B836-F3F43A5E8E66}" type="presOf" srcId="{ED399C4D-BE31-40A0-BBA8-AB183111E38C}" destId="{F3B834B0-874C-47DB-B3EF-3633E19477D8}" srcOrd="0" destOrd="0" presId="urn:microsoft.com/office/officeart/2005/8/layout/hierarchy2"/>
    <dgm:cxn modelId="{35FE7E67-F37E-458D-9F60-928F60886056}" type="presOf" srcId="{A6BB0E31-7C8D-42E5-97DE-FFCE40EBFAF4}" destId="{1D6A17A1-35F7-4850-8E53-634FF5A397ED}" srcOrd="0" destOrd="0" presId="urn:microsoft.com/office/officeart/2005/8/layout/hierarchy2"/>
    <dgm:cxn modelId="{22911136-2E39-4BE7-BCA5-A5BE17D944EE}" type="presOf" srcId="{63E7445C-82FD-4D6E-8098-0000FA5ABB33}" destId="{DF4ECF62-43BF-4D8E-A51D-E1C2FE110BA8}" srcOrd="0" destOrd="0" presId="urn:microsoft.com/office/officeart/2005/8/layout/hierarchy2"/>
    <dgm:cxn modelId="{FD1B1A0F-0A0D-4200-BB6A-8EE2E1C628FB}" type="presOf" srcId="{094A31EA-574D-49F8-A39F-438A219F8001}" destId="{C3F4C0C7-E090-4D27-A952-29A1F6F99EB1}" srcOrd="0" destOrd="0" presId="urn:microsoft.com/office/officeart/2005/8/layout/hierarchy2"/>
    <dgm:cxn modelId="{6115B536-645C-4955-BE3B-F2B0588BA342}" type="presOf" srcId="{4E408011-A978-4192-A5F2-9EE15BCE009F}" destId="{7A015816-C7AD-4794-A23E-956B4F81FD66}" srcOrd="1" destOrd="0" presId="urn:microsoft.com/office/officeart/2005/8/layout/hierarchy2"/>
    <dgm:cxn modelId="{76A2FC8A-99BA-4D62-B502-5B9670EB6066}" type="presOf" srcId="{C3508909-A04A-403F-B36E-023396067B30}" destId="{0294A3E8-B29B-40A4-A982-9A12B5CAD999}" srcOrd="1" destOrd="0" presId="urn:microsoft.com/office/officeart/2005/8/layout/hierarchy2"/>
    <dgm:cxn modelId="{97429621-1685-47B1-8162-E76EDC80DCF3}" srcId="{6AB9AE76-972A-419B-9288-145258611CE1}" destId="{01033431-03D8-4248-A6B4-A61BE7401409}" srcOrd="4" destOrd="0" parTransId="{4E408011-A978-4192-A5F2-9EE15BCE009F}" sibTransId="{F4529D84-C8BE-407D-8F2C-033732A2F084}"/>
    <dgm:cxn modelId="{A39B89D7-4A58-4375-B0F5-2EC0D2628297}" srcId="{14C59CB3-A146-4786-A71E-D9E9F6A4A77F}" destId="{C16950EB-1176-43B7-9CA6-B99014C00041}" srcOrd="3" destOrd="0" parTransId="{B457F3F2-DACE-4B67-B891-1E3731567D6C}" sibTransId="{CB852AB2-BFB7-468D-8D50-34BA01B76451}"/>
    <dgm:cxn modelId="{97030208-2380-44FA-9B2D-4278E0B140DC}" type="presOf" srcId="{6AB9AE76-972A-419B-9288-145258611CE1}" destId="{6B17175E-0DC3-47A3-A707-47E380A8E679}" srcOrd="0" destOrd="0" presId="urn:microsoft.com/office/officeart/2005/8/layout/hierarchy2"/>
    <dgm:cxn modelId="{FE72A6C4-32D7-4151-9D1D-D1CBA32A88E3}" type="presOf" srcId="{A8988D05-95BD-435E-ADFD-35FD43DB6D37}" destId="{5ACDEBB4-822B-48BC-8C7A-6A5B7E6AB5CB}" srcOrd="0" destOrd="0" presId="urn:microsoft.com/office/officeart/2005/8/layout/hierarchy2"/>
    <dgm:cxn modelId="{B0DFF9F9-A242-4939-AF17-D152F9B1E49C}" type="presOf" srcId="{E84E3D7A-54C3-4A35-AE2A-9B4BF66B6A0F}" destId="{004331D2-C68F-4E65-B3AC-0064FBA7084D}" srcOrd="0" destOrd="0" presId="urn:microsoft.com/office/officeart/2005/8/layout/hierarchy2"/>
    <dgm:cxn modelId="{B212B1FC-53A6-424D-A968-3F9A795E0415}" type="presOf" srcId="{C3508909-A04A-403F-B36E-023396067B30}" destId="{9DDC8715-220D-461B-A444-46C1DD8A6F12}" srcOrd="0" destOrd="0" presId="urn:microsoft.com/office/officeart/2005/8/layout/hierarchy2"/>
    <dgm:cxn modelId="{FE4F1856-8634-4BFA-A64F-A95109745207}" type="presOf" srcId="{FFB4D369-79B9-4C65-BBDB-E1C050C5A5A1}" destId="{25A8CCB5-987A-44F3-93EB-2894FC3FA9F3}" srcOrd="0" destOrd="0" presId="urn:microsoft.com/office/officeart/2005/8/layout/hierarchy2"/>
    <dgm:cxn modelId="{0623E54D-B816-414E-A84A-A11E81D7BA22}" type="presOf" srcId="{96E68F28-62A6-4F28-9796-1F203585ABB5}" destId="{22E612C6-0FC4-4CB8-8048-52E882DFF4CC}" srcOrd="0" destOrd="0" presId="urn:microsoft.com/office/officeart/2005/8/layout/hierarchy2"/>
    <dgm:cxn modelId="{D17E55A9-D01F-4397-94D2-1B0295BBFBF1}" srcId="{14C59CB3-A146-4786-A71E-D9E9F6A4A77F}" destId="{87DB8835-529E-477E-8A3A-82E18595647C}" srcOrd="0" destOrd="0" parTransId="{067E7531-1D64-4A1D-91E2-DFC333A61E4F}" sibTransId="{11BE00E1-213D-44A2-8CCD-29A3CDC09E13}"/>
    <dgm:cxn modelId="{40780EBA-39FD-45A4-B897-40113CE95054}" srcId="{6AB9AE76-972A-419B-9288-145258611CE1}" destId="{9B19BA5A-260A-4901-A18D-47E3701B20AE}" srcOrd="2" destOrd="0" parTransId="{4B20A919-A35E-4AD0-8B45-E553B523029D}" sibTransId="{E3A4D48A-7747-44DD-85FA-A497BD9EAE5F}"/>
    <dgm:cxn modelId="{4389A872-D7C4-4CDD-9F29-CB77A6D4BD10}" type="presOf" srcId="{C16950EB-1176-43B7-9CA6-B99014C00041}" destId="{B8B5957F-D325-40D9-A8B4-0931BF5BC47C}" srcOrd="0" destOrd="0" presId="urn:microsoft.com/office/officeart/2005/8/layout/hierarchy2"/>
    <dgm:cxn modelId="{B6F15A67-DCBB-40F4-9821-E9CB676B99E0}" srcId="{14C59CB3-A146-4786-A71E-D9E9F6A4A77F}" destId="{D2CC7E81-BFC8-4AC8-8F38-4B16A5F6557B}" srcOrd="1" destOrd="0" parTransId="{4CC51D4D-580C-47EF-B28A-9C3A8C2AD0DE}" sibTransId="{EC769E1C-DF6F-4E51-AA46-0FB6A259C8E6}"/>
    <dgm:cxn modelId="{60A7CF91-B5CB-4B18-A27A-5A6BE25322BD}" type="presOf" srcId="{14C59CB3-A146-4786-A71E-D9E9F6A4A77F}" destId="{03B3E41E-4836-4169-BB92-8267DC51A763}" srcOrd="0" destOrd="0" presId="urn:microsoft.com/office/officeart/2005/8/layout/hierarchy2"/>
    <dgm:cxn modelId="{8DFDFC92-D2AF-4892-B1E7-366AD4332059}" type="presOf" srcId="{4E408011-A978-4192-A5F2-9EE15BCE009F}" destId="{4E4DAE78-8763-4D40-A137-CBD6B14E2912}" srcOrd="0" destOrd="0" presId="urn:microsoft.com/office/officeart/2005/8/layout/hierarchy2"/>
    <dgm:cxn modelId="{9B7E63F4-62EF-436B-AF35-03611807A357}" type="presOf" srcId="{B457F3F2-DACE-4B67-B891-1E3731567D6C}" destId="{D5042ABA-CF23-460E-8B89-4E7C18C219BF}" srcOrd="1" destOrd="0" presId="urn:microsoft.com/office/officeart/2005/8/layout/hierarchy2"/>
    <dgm:cxn modelId="{F669435A-FA0C-4081-86C3-2D2A056A8B0C}" type="presOf" srcId="{B457F3F2-DACE-4B67-B891-1E3731567D6C}" destId="{1397CA31-91D1-44BE-B271-3CC633717339}" srcOrd="0" destOrd="0" presId="urn:microsoft.com/office/officeart/2005/8/layout/hierarchy2"/>
    <dgm:cxn modelId="{424656BD-D590-40DC-BAD4-20EFF833210A}" type="presOf" srcId="{D2CC7E81-BFC8-4AC8-8F38-4B16A5F6557B}" destId="{661C30EF-D8C1-41B5-AED1-E3694CEC72D9}" srcOrd="0" destOrd="0" presId="urn:microsoft.com/office/officeart/2005/8/layout/hierarchy2"/>
    <dgm:cxn modelId="{98708E1A-1406-4A4E-82B1-62B948A11E46}" srcId="{6AB9AE76-972A-419B-9288-145258611CE1}" destId="{A6BB0E31-7C8D-42E5-97DE-FFCE40EBFAF4}" srcOrd="1" destOrd="0" parTransId="{DE13D691-13AC-4BCB-9571-0DAD688F49B7}" sibTransId="{E7302735-3DCA-4AD7-8803-46D67A44014A}"/>
    <dgm:cxn modelId="{B73A55D6-4533-4085-8566-FDD79BE0E884}" type="presOf" srcId="{47854B2E-E9F7-4FAE-924C-D4C592496E90}" destId="{85AD0C1A-7F22-4178-A696-87BADB9C21A4}" srcOrd="1" destOrd="0" presId="urn:microsoft.com/office/officeart/2005/8/layout/hierarchy2"/>
    <dgm:cxn modelId="{44B129D0-1888-48FF-9B7F-BABF0A37DC8A}" srcId="{6AB9AE76-972A-419B-9288-145258611CE1}" destId="{14C59CB3-A146-4786-A71E-D9E9F6A4A77F}" srcOrd="3" destOrd="0" parTransId="{A8988D05-95BD-435E-ADFD-35FD43DB6D37}" sibTransId="{B22010C7-6F03-47F6-876B-9C961DC40F4D}"/>
    <dgm:cxn modelId="{E69CF83F-A7D9-47E6-B46A-7A7D18E64B27}" type="presOf" srcId="{094A31EA-574D-49F8-A39F-438A219F8001}" destId="{A948C45B-D788-483F-889D-ECCFC153C4E1}" srcOrd="1" destOrd="0" presId="urn:microsoft.com/office/officeart/2005/8/layout/hierarchy2"/>
    <dgm:cxn modelId="{624C987D-2780-4E99-8D38-26A34F4AEDD7}" srcId="{A6BB0E31-7C8D-42E5-97DE-FFCE40EBFAF4}" destId="{8FFC3D56-CB0A-4840-B92D-ADAABF2855D6}" srcOrd="2" destOrd="0" parTransId="{47854B2E-E9F7-4FAE-924C-D4C592496E90}" sibTransId="{4A8155AF-4AF7-4178-A302-3CA42E0A8E76}"/>
    <dgm:cxn modelId="{024D8972-5318-4E23-91BF-6F6E07DCA7CC}" type="presOf" srcId="{4CC51D4D-580C-47EF-B28A-9C3A8C2AD0DE}" destId="{189EE3F6-0E23-427C-A44F-7F66F14DCE96}" srcOrd="0" destOrd="0" presId="urn:microsoft.com/office/officeart/2005/8/layout/hierarchy2"/>
    <dgm:cxn modelId="{70F4BF0B-7C13-43FB-A505-728FEA23F42B}" type="presOf" srcId="{7DD08072-3D8E-40F1-A929-8C828A231C56}" destId="{A2E1B867-FA1D-4120-99FF-C51A85EF23F4}" srcOrd="0" destOrd="0" presId="urn:microsoft.com/office/officeart/2005/8/layout/hierarchy2"/>
    <dgm:cxn modelId="{69E0A80C-DE3A-4C16-905C-0A462AF3B539}" srcId="{A6BB0E31-7C8D-42E5-97DE-FFCE40EBFAF4}" destId="{7873A0D6-79F2-4F69-BCBC-27BD1213BE92}" srcOrd="0" destOrd="0" parTransId="{C3508909-A04A-403F-B36E-023396067B30}" sibTransId="{6CB2EF22-F4BB-47B0-92EE-C1F183589264}"/>
    <dgm:cxn modelId="{6A5F1ECF-2F40-42E8-BA3D-50FBD838A700}" type="presOf" srcId="{067E7531-1D64-4A1D-91E2-DFC333A61E4F}" destId="{C8A1E184-DA13-4E53-BA07-92F07845FA2D}" srcOrd="1" destOrd="0" presId="urn:microsoft.com/office/officeart/2005/8/layout/hierarchy2"/>
    <dgm:cxn modelId="{70F53B86-FBB4-4B07-B2E9-A1E39A9054E3}" type="presOf" srcId="{7DD08072-3D8E-40F1-A929-8C828A231C56}" destId="{E3CA1948-A6A1-421F-86C5-FC67B3699C9B}" srcOrd="1" destOrd="0" presId="urn:microsoft.com/office/officeart/2005/8/layout/hierarchy2"/>
    <dgm:cxn modelId="{3AFA1C49-B89C-4060-9707-25E41DE29048}" type="presOf" srcId="{87DB8835-529E-477E-8A3A-82E18595647C}" destId="{0898A8E8-8A21-4667-8060-E094B3F8BDAB}" srcOrd="0" destOrd="0" presId="urn:microsoft.com/office/officeart/2005/8/layout/hierarchy2"/>
    <dgm:cxn modelId="{4AA25152-3417-46D3-B511-0EC0AA152108}" srcId="{01033431-03D8-4248-A6B4-A61BE7401409}" destId="{EFED048A-C0BD-4EBC-B2C4-25AD0B03E922}" srcOrd="0" destOrd="0" parTransId="{ED399C4D-BE31-40A0-BBA8-AB183111E38C}" sibTransId="{839C1648-0056-423A-B70E-FB3559526782}"/>
    <dgm:cxn modelId="{25A5D2BF-699D-4C7B-B9AE-4A74B4A9BFF9}" srcId="{96E68F28-62A6-4F28-9796-1F203585ABB5}" destId="{6AB9AE76-972A-419B-9288-145258611CE1}" srcOrd="0" destOrd="0" parTransId="{14F5649F-74CD-4007-BEAF-1D944D7713A3}" sibTransId="{C42780CF-A969-479C-BCA4-A19BE422AFF3}"/>
    <dgm:cxn modelId="{E84C59D3-F2BF-480E-A7F5-E96CD23E7D34}" type="presOf" srcId="{EFED048A-C0BD-4EBC-B2C4-25AD0B03E922}" destId="{6330E2F3-A558-4B60-BDE9-E4D3A5C7A033}" srcOrd="0" destOrd="0" presId="urn:microsoft.com/office/officeart/2005/8/layout/hierarchy2"/>
    <dgm:cxn modelId="{757605B9-6006-4E22-89F7-66B6731CB761}" srcId="{14C59CB3-A146-4786-A71E-D9E9F6A4A77F}" destId="{E84E3D7A-54C3-4A35-AE2A-9B4BF66B6A0F}" srcOrd="2" destOrd="0" parTransId="{FFB4D369-79B9-4C65-BBDB-E1C050C5A5A1}" sibTransId="{EC4D0B4B-EF6C-436A-BAAC-9CEDC4EC9129}"/>
    <dgm:cxn modelId="{3D3527B8-F260-4ADD-8611-C9C8798ACB42}" type="presParOf" srcId="{22E612C6-0FC4-4CB8-8048-52E882DFF4CC}" destId="{836DBD19-0E93-4493-B3CF-D9A0F458CEBD}" srcOrd="0" destOrd="0" presId="urn:microsoft.com/office/officeart/2005/8/layout/hierarchy2"/>
    <dgm:cxn modelId="{F22316B5-7084-4EC7-A84E-7808EF4F4F69}" type="presParOf" srcId="{836DBD19-0E93-4493-B3CF-D9A0F458CEBD}" destId="{6B17175E-0DC3-47A3-A707-47E380A8E679}" srcOrd="0" destOrd="0" presId="urn:microsoft.com/office/officeart/2005/8/layout/hierarchy2"/>
    <dgm:cxn modelId="{EB975252-F1D8-4EBD-99AE-6748DA6D2D7F}" type="presParOf" srcId="{836DBD19-0E93-4493-B3CF-D9A0F458CEBD}" destId="{88E3ECF2-6AFB-4979-AD60-D80540719F7D}" srcOrd="1" destOrd="0" presId="urn:microsoft.com/office/officeart/2005/8/layout/hierarchy2"/>
    <dgm:cxn modelId="{B3C46AC6-7859-42C4-BE53-3D9CEBE38B21}" type="presParOf" srcId="{88E3ECF2-6AFB-4979-AD60-D80540719F7D}" destId="{A2E1B867-FA1D-4120-99FF-C51A85EF23F4}" srcOrd="0" destOrd="0" presId="urn:microsoft.com/office/officeart/2005/8/layout/hierarchy2"/>
    <dgm:cxn modelId="{2A020640-A8B9-4557-9BF3-E303D1DA6CDC}" type="presParOf" srcId="{A2E1B867-FA1D-4120-99FF-C51A85EF23F4}" destId="{E3CA1948-A6A1-421F-86C5-FC67B3699C9B}" srcOrd="0" destOrd="0" presId="urn:microsoft.com/office/officeart/2005/8/layout/hierarchy2"/>
    <dgm:cxn modelId="{FF550C4F-CA92-4A15-A3EF-41BE922D4394}" type="presParOf" srcId="{88E3ECF2-6AFB-4979-AD60-D80540719F7D}" destId="{A5518E06-F87D-4081-85A3-167869BCDDF9}" srcOrd="1" destOrd="0" presId="urn:microsoft.com/office/officeart/2005/8/layout/hierarchy2"/>
    <dgm:cxn modelId="{458FD095-3CD0-4DCC-9CC6-6DA9451165F8}" type="presParOf" srcId="{A5518E06-F87D-4081-85A3-167869BCDDF9}" destId="{DF4ECF62-43BF-4D8E-A51D-E1C2FE110BA8}" srcOrd="0" destOrd="0" presId="urn:microsoft.com/office/officeart/2005/8/layout/hierarchy2"/>
    <dgm:cxn modelId="{BE4B5B45-C6D9-4A84-8CEC-CEF66E8E30E6}" type="presParOf" srcId="{A5518E06-F87D-4081-85A3-167869BCDDF9}" destId="{8CCED017-8411-44F7-81EB-A52E3BE48E7D}" srcOrd="1" destOrd="0" presId="urn:microsoft.com/office/officeart/2005/8/layout/hierarchy2"/>
    <dgm:cxn modelId="{3AF5494F-28E4-41FE-92E6-90E9682BC492}" type="presParOf" srcId="{88E3ECF2-6AFB-4979-AD60-D80540719F7D}" destId="{ADF8ED1C-BDB0-4E75-8EE4-E484B162A4D7}" srcOrd="2" destOrd="0" presId="urn:microsoft.com/office/officeart/2005/8/layout/hierarchy2"/>
    <dgm:cxn modelId="{F909E702-3691-4568-A9FB-31E66B7D2549}" type="presParOf" srcId="{ADF8ED1C-BDB0-4E75-8EE4-E484B162A4D7}" destId="{C940C7A8-C886-4974-A318-C1BCCE4D19CE}" srcOrd="0" destOrd="0" presId="urn:microsoft.com/office/officeart/2005/8/layout/hierarchy2"/>
    <dgm:cxn modelId="{B6A99C36-4C06-426F-89BC-18D38A2EE028}" type="presParOf" srcId="{88E3ECF2-6AFB-4979-AD60-D80540719F7D}" destId="{2B8C1C49-39CB-4056-9BE3-E8EF9F2AAC60}" srcOrd="3" destOrd="0" presId="urn:microsoft.com/office/officeart/2005/8/layout/hierarchy2"/>
    <dgm:cxn modelId="{C67419E4-0311-48CC-9CB5-3791054B5FFB}" type="presParOf" srcId="{2B8C1C49-39CB-4056-9BE3-E8EF9F2AAC60}" destId="{1D6A17A1-35F7-4850-8E53-634FF5A397ED}" srcOrd="0" destOrd="0" presId="urn:microsoft.com/office/officeart/2005/8/layout/hierarchy2"/>
    <dgm:cxn modelId="{FCB22F3D-8F8F-4DF8-A603-50567592734D}" type="presParOf" srcId="{2B8C1C49-39CB-4056-9BE3-E8EF9F2AAC60}" destId="{E707E4D2-BC0A-4417-97EA-0A121C60210B}" srcOrd="1" destOrd="0" presId="urn:microsoft.com/office/officeart/2005/8/layout/hierarchy2"/>
    <dgm:cxn modelId="{33CFB08C-6DC6-4C30-BBBB-5F11D9470F06}" type="presParOf" srcId="{E707E4D2-BC0A-4417-97EA-0A121C60210B}" destId="{9DDC8715-220D-461B-A444-46C1DD8A6F12}" srcOrd="0" destOrd="0" presId="urn:microsoft.com/office/officeart/2005/8/layout/hierarchy2"/>
    <dgm:cxn modelId="{43F7ED14-E0E5-4F7C-82DB-B28179A37ACE}" type="presParOf" srcId="{9DDC8715-220D-461B-A444-46C1DD8A6F12}" destId="{0294A3E8-B29B-40A4-A982-9A12B5CAD999}" srcOrd="0" destOrd="0" presId="urn:microsoft.com/office/officeart/2005/8/layout/hierarchy2"/>
    <dgm:cxn modelId="{371DA0DF-9FB3-4CD7-A737-8A690574F64A}" type="presParOf" srcId="{E707E4D2-BC0A-4417-97EA-0A121C60210B}" destId="{8B488170-8ADB-419B-B087-0F6432E7A387}" srcOrd="1" destOrd="0" presId="urn:microsoft.com/office/officeart/2005/8/layout/hierarchy2"/>
    <dgm:cxn modelId="{FDDDC823-0CC8-4DAC-9BAF-2EE5DFCCF068}" type="presParOf" srcId="{8B488170-8ADB-419B-B087-0F6432E7A387}" destId="{71696048-85FA-43A3-80CF-AEF066C44DE3}" srcOrd="0" destOrd="0" presId="urn:microsoft.com/office/officeart/2005/8/layout/hierarchy2"/>
    <dgm:cxn modelId="{BB32549E-4F92-48C1-A9B5-0EBC37FE9A78}" type="presParOf" srcId="{8B488170-8ADB-419B-B087-0F6432E7A387}" destId="{285CA983-B3C3-42B8-B8FC-FCE8A71793E3}" srcOrd="1" destOrd="0" presId="urn:microsoft.com/office/officeart/2005/8/layout/hierarchy2"/>
    <dgm:cxn modelId="{A787A3D6-FE5B-4E72-ABEE-8BC063916DBF}" type="presParOf" srcId="{E707E4D2-BC0A-4417-97EA-0A121C60210B}" destId="{C3F4C0C7-E090-4D27-A952-29A1F6F99EB1}" srcOrd="2" destOrd="0" presId="urn:microsoft.com/office/officeart/2005/8/layout/hierarchy2"/>
    <dgm:cxn modelId="{3376D9CE-799F-4C79-BEC4-4CD9C4A3B919}" type="presParOf" srcId="{C3F4C0C7-E090-4D27-A952-29A1F6F99EB1}" destId="{A948C45B-D788-483F-889D-ECCFC153C4E1}" srcOrd="0" destOrd="0" presId="urn:microsoft.com/office/officeart/2005/8/layout/hierarchy2"/>
    <dgm:cxn modelId="{813F973F-9A8F-44C7-8B78-D8A10A58DF18}" type="presParOf" srcId="{E707E4D2-BC0A-4417-97EA-0A121C60210B}" destId="{CADC93E8-F517-46A6-A736-27B04A0790E6}" srcOrd="3" destOrd="0" presId="urn:microsoft.com/office/officeart/2005/8/layout/hierarchy2"/>
    <dgm:cxn modelId="{922A0E71-913E-4CEF-A16A-DCE896881E1B}" type="presParOf" srcId="{CADC93E8-F517-46A6-A736-27B04A0790E6}" destId="{AA30C760-07D9-497D-B105-A5F8FFB17E1B}" srcOrd="0" destOrd="0" presId="urn:microsoft.com/office/officeart/2005/8/layout/hierarchy2"/>
    <dgm:cxn modelId="{662F9796-3439-48C7-B162-C85EB0558F11}" type="presParOf" srcId="{CADC93E8-F517-46A6-A736-27B04A0790E6}" destId="{C1814171-E13E-4FA6-9709-278DA96903A4}" srcOrd="1" destOrd="0" presId="urn:microsoft.com/office/officeart/2005/8/layout/hierarchy2"/>
    <dgm:cxn modelId="{CC5F58D5-755A-4B8F-99D5-38876132C1F6}" type="presParOf" srcId="{E707E4D2-BC0A-4417-97EA-0A121C60210B}" destId="{C03E658D-D116-4C26-9E51-2C70815E2AF5}" srcOrd="4" destOrd="0" presId="urn:microsoft.com/office/officeart/2005/8/layout/hierarchy2"/>
    <dgm:cxn modelId="{6639F417-DC6A-4F72-A942-5AFDD901FCA2}" type="presParOf" srcId="{C03E658D-D116-4C26-9E51-2C70815E2AF5}" destId="{85AD0C1A-7F22-4178-A696-87BADB9C21A4}" srcOrd="0" destOrd="0" presId="urn:microsoft.com/office/officeart/2005/8/layout/hierarchy2"/>
    <dgm:cxn modelId="{004DA417-4960-4044-AF8E-C3DF21668628}" type="presParOf" srcId="{E707E4D2-BC0A-4417-97EA-0A121C60210B}" destId="{ED2FD116-BB90-4314-A6E7-001549837174}" srcOrd="5" destOrd="0" presId="urn:microsoft.com/office/officeart/2005/8/layout/hierarchy2"/>
    <dgm:cxn modelId="{8B9AB596-CBB3-4455-AD45-96114E6A3D1D}" type="presParOf" srcId="{ED2FD116-BB90-4314-A6E7-001549837174}" destId="{3F406308-A13C-4693-AE8C-F1FD7E89276B}" srcOrd="0" destOrd="0" presId="urn:microsoft.com/office/officeart/2005/8/layout/hierarchy2"/>
    <dgm:cxn modelId="{0B7BE9C7-C723-4D61-BB8C-5AA06E11B249}" type="presParOf" srcId="{ED2FD116-BB90-4314-A6E7-001549837174}" destId="{8BA87A28-D544-4F74-BE74-264238C9F83E}" srcOrd="1" destOrd="0" presId="urn:microsoft.com/office/officeart/2005/8/layout/hierarchy2"/>
    <dgm:cxn modelId="{35F98714-8C32-460D-8BDA-673E104F57F5}" type="presParOf" srcId="{88E3ECF2-6AFB-4979-AD60-D80540719F7D}" destId="{02C02F05-5297-46E9-B208-1FD830F06F81}" srcOrd="4" destOrd="0" presId="urn:microsoft.com/office/officeart/2005/8/layout/hierarchy2"/>
    <dgm:cxn modelId="{FEF0C0B1-91B8-483F-A366-9943D04FF86E}" type="presParOf" srcId="{02C02F05-5297-46E9-B208-1FD830F06F81}" destId="{711EAA15-063B-44F7-BD86-879CF625FC64}" srcOrd="0" destOrd="0" presId="urn:microsoft.com/office/officeart/2005/8/layout/hierarchy2"/>
    <dgm:cxn modelId="{0BFDBADD-08F8-4BE4-9662-A5E55FBE8C41}" type="presParOf" srcId="{88E3ECF2-6AFB-4979-AD60-D80540719F7D}" destId="{F5BD4275-51A2-4771-8E3A-C5ED7DD55707}" srcOrd="5" destOrd="0" presId="urn:microsoft.com/office/officeart/2005/8/layout/hierarchy2"/>
    <dgm:cxn modelId="{C7F73B0D-A772-4C59-B865-11CCAD274F6A}" type="presParOf" srcId="{F5BD4275-51A2-4771-8E3A-C5ED7DD55707}" destId="{BEDBA0D9-0FCD-4663-A116-A883A9DD429E}" srcOrd="0" destOrd="0" presId="urn:microsoft.com/office/officeart/2005/8/layout/hierarchy2"/>
    <dgm:cxn modelId="{D3CF20AA-BE1E-4572-8102-38244CD4D8D2}" type="presParOf" srcId="{F5BD4275-51A2-4771-8E3A-C5ED7DD55707}" destId="{D53CC988-BC9C-414F-8A8C-9A1B4B7CF797}" srcOrd="1" destOrd="0" presId="urn:microsoft.com/office/officeart/2005/8/layout/hierarchy2"/>
    <dgm:cxn modelId="{D3242B18-C1D2-4478-B25D-897D78F287C4}" type="presParOf" srcId="{88E3ECF2-6AFB-4979-AD60-D80540719F7D}" destId="{5ACDEBB4-822B-48BC-8C7A-6A5B7E6AB5CB}" srcOrd="6" destOrd="0" presId="urn:microsoft.com/office/officeart/2005/8/layout/hierarchy2"/>
    <dgm:cxn modelId="{0C2F557E-77C6-4BB7-AA83-5BAB04EB53B2}" type="presParOf" srcId="{5ACDEBB4-822B-48BC-8C7A-6A5B7E6AB5CB}" destId="{F8BAE1F2-1280-49D8-BB64-377FE6607A48}" srcOrd="0" destOrd="0" presId="urn:microsoft.com/office/officeart/2005/8/layout/hierarchy2"/>
    <dgm:cxn modelId="{0A309F7D-34DA-42AC-8A2A-C101FDFDBF75}" type="presParOf" srcId="{88E3ECF2-6AFB-4979-AD60-D80540719F7D}" destId="{3D155D0D-D3A1-4260-89A2-7DFACF8C0258}" srcOrd="7" destOrd="0" presId="urn:microsoft.com/office/officeart/2005/8/layout/hierarchy2"/>
    <dgm:cxn modelId="{FCFE5A41-4D12-4DE8-BE99-CF23F00E8554}" type="presParOf" srcId="{3D155D0D-D3A1-4260-89A2-7DFACF8C0258}" destId="{03B3E41E-4836-4169-BB92-8267DC51A763}" srcOrd="0" destOrd="0" presId="urn:microsoft.com/office/officeart/2005/8/layout/hierarchy2"/>
    <dgm:cxn modelId="{A9F455EC-CCD7-4FEB-B342-90FC2DCFEE14}" type="presParOf" srcId="{3D155D0D-D3A1-4260-89A2-7DFACF8C0258}" destId="{B783585E-2076-4817-B20A-C1FBD3F2A3C3}" srcOrd="1" destOrd="0" presId="urn:microsoft.com/office/officeart/2005/8/layout/hierarchy2"/>
    <dgm:cxn modelId="{6D3C1E26-FD07-491E-821A-ECE16E724334}" type="presParOf" srcId="{B783585E-2076-4817-B20A-C1FBD3F2A3C3}" destId="{1D5A5742-E3E4-4EA5-B585-EA03278C3122}" srcOrd="0" destOrd="0" presId="urn:microsoft.com/office/officeart/2005/8/layout/hierarchy2"/>
    <dgm:cxn modelId="{2D0DA1DC-43A1-45F8-94A1-71FE3D87F36C}" type="presParOf" srcId="{1D5A5742-E3E4-4EA5-B585-EA03278C3122}" destId="{C8A1E184-DA13-4E53-BA07-92F07845FA2D}" srcOrd="0" destOrd="0" presId="urn:microsoft.com/office/officeart/2005/8/layout/hierarchy2"/>
    <dgm:cxn modelId="{21C63D7C-C2C6-4154-8F2D-F01B84BF061D}" type="presParOf" srcId="{B783585E-2076-4817-B20A-C1FBD3F2A3C3}" destId="{6872D506-DF28-4D99-8724-824E7A726B22}" srcOrd="1" destOrd="0" presId="urn:microsoft.com/office/officeart/2005/8/layout/hierarchy2"/>
    <dgm:cxn modelId="{03611DEB-23B3-48A3-83F3-D84ADD449DEE}" type="presParOf" srcId="{6872D506-DF28-4D99-8724-824E7A726B22}" destId="{0898A8E8-8A21-4667-8060-E094B3F8BDAB}" srcOrd="0" destOrd="0" presId="urn:microsoft.com/office/officeart/2005/8/layout/hierarchy2"/>
    <dgm:cxn modelId="{5511666D-7A96-42B8-AD74-BBAE942E2EFD}" type="presParOf" srcId="{6872D506-DF28-4D99-8724-824E7A726B22}" destId="{59E8636E-F473-422B-BED6-56023F27D267}" srcOrd="1" destOrd="0" presId="urn:microsoft.com/office/officeart/2005/8/layout/hierarchy2"/>
    <dgm:cxn modelId="{1DE2C56F-0ECF-4D7C-BB83-538C5F71112E}" type="presParOf" srcId="{B783585E-2076-4817-B20A-C1FBD3F2A3C3}" destId="{189EE3F6-0E23-427C-A44F-7F66F14DCE96}" srcOrd="2" destOrd="0" presId="urn:microsoft.com/office/officeart/2005/8/layout/hierarchy2"/>
    <dgm:cxn modelId="{42DB3524-AC5C-4F8B-826A-CB4A80FEF1B6}" type="presParOf" srcId="{189EE3F6-0E23-427C-A44F-7F66F14DCE96}" destId="{6C8496D7-A306-4AEF-88F2-467920B925A2}" srcOrd="0" destOrd="0" presId="urn:microsoft.com/office/officeart/2005/8/layout/hierarchy2"/>
    <dgm:cxn modelId="{E286C2D6-40B1-424D-851B-386CD4CE8194}" type="presParOf" srcId="{B783585E-2076-4817-B20A-C1FBD3F2A3C3}" destId="{FE3F2D39-1B27-4A33-AF62-7A2392A8CEE1}" srcOrd="3" destOrd="0" presId="urn:microsoft.com/office/officeart/2005/8/layout/hierarchy2"/>
    <dgm:cxn modelId="{3D2390DA-9AA6-44DA-A94E-9774557C2430}" type="presParOf" srcId="{FE3F2D39-1B27-4A33-AF62-7A2392A8CEE1}" destId="{661C30EF-D8C1-41B5-AED1-E3694CEC72D9}" srcOrd="0" destOrd="0" presId="urn:microsoft.com/office/officeart/2005/8/layout/hierarchy2"/>
    <dgm:cxn modelId="{C00B467A-F088-42DD-9F2C-ADD7591F9CF0}" type="presParOf" srcId="{FE3F2D39-1B27-4A33-AF62-7A2392A8CEE1}" destId="{D8C41782-A4A2-4266-8EAD-B84C62540F31}" srcOrd="1" destOrd="0" presId="urn:microsoft.com/office/officeart/2005/8/layout/hierarchy2"/>
    <dgm:cxn modelId="{0105EEAE-746E-4D81-B9B0-CBA5F8EE28D3}" type="presParOf" srcId="{B783585E-2076-4817-B20A-C1FBD3F2A3C3}" destId="{25A8CCB5-987A-44F3-93EB-2894FC3FA9F3}" srcOrd="4" destOrd="0" presId="urn:microsoft.com/office/officeart/2005/8/layout/hierarchy2"/>
    <dgm:cxn modelId="{2C758C87-2E58-45D8-BE1B-C58967ABB424}" type="presParOf" srcId="{25A8CCB5-987A-44F3-93EB-2894FC3FA9F3}" destId="{A928E2DE-551E-44E7-97EB-CD22CEE2D5D4}" srcOrd="0" destOrd="0" presId="urn:microsoft.com/office/officeart/2005/8/layout/hierarchy2"/>
    <dgm:cxn modelId="{CB862CB3-B846-4252-839F-1E95621837A5}" type="presParOf" srcId="{B783585E-2076-4817-B20A-C1FBD3F2A3C3}" destId="{48A71C6E-1AEE-48E6-B38B-E19F39CABD81}" srcOrd="5" destOrd="0" presId="urn:microsoft.com/office/officeart/2005/8/layout/hierarchy2"/>
    <dgm:cxn modelId="{7A878605-F908-47B5-A1D0-51A7798D51D2}" type="presParOf" srcId="{48A71C6E-1AEE-48E6-B38B-E19F39CABD81}" destId="{004331D2-C68F-4E65-B3AC-0064FBA7084D}" srcOrd="0" destOrd="0" presId="urn:microsoft.com/office/officeart/2005/8/layout/hierarchy2"/>
    <dgm:cxn modelId="{8F61D32F-6BBC-4FA4-95DC-CD46EC5C8D5F}" type="presParOf" srcId="{48A71C6E-1AEE-48E6-B38B-E19F39CABD81}" destId="{65DFCFCE-BE04-4066-922E-E290CEE7A728}" srcOrd="1" destOrd="0" presId="urn:microsoft.com/office/officeart/2005/8/layout/hierarchy2"/>
    <dgm:cxn modelId="{E7BE38EA-6921-4B8B-ADC5-25C68C37BAFB}" type="presParOf" srcId="{B783585E-2076-4817-B20A-C1FBD3F2A3C3}" destId="{1397CA31-91D1-44BE-B271-3CC633717339}" srcOrd="6" destOrd="0" presId="urn:microsoft.com/office/officeart/2005/8/layout/hierarchy2"/>
    <dgm:cxn modelId="{067BD6BD-7351-452C-A80A-363E35F93B18}" type="presParOf" srcId="{1397CA31-91D1-44BE-B271-3CC633717339}" destId="{D5042ABA-CF23-460E-8B89-4E7C18C219BF}" srcOrd="0" destOrd="0" presId="urn:microsoft.com/office/officeart/2005/8/layout/hierarchy2"/>
    <dgm:cxn modelId="{52F10C59-0404-45D1-AC2C-A426C7FC0571}" type="presParOf" srcId="{B783585E-2076-4817-B20A-C1FBD3F2A3C3}" destId="{4DE7678B-1015-4751-9541-CC480F521171}" srcOrd="7" destOrd="0" presId="urn:microsoft.com/office/officeart/2005/8/layout/hierarchy2"/>
    <dgm:cxn modelId="{C427EC62-CD78-4F6C-BD4A-3C072D89DB28}" type="presParOf" srcId="{4DE7678B-1015-4751-9541-CC480F521171}" destId="{B8B5957F-D325-40D9-A8B4-0931BF5BC47C}" srcOrd="0" destOrd="0" presId="urn:microsoft.com/office/officeart/2005/8/layout/hierarchy2"/>
    <dgm:cxn modelId="{E43AB893-3DB3-43D8-B851-CF55DE2142EA}" type="presParOf" srcId="{4DE7678B-1015-4751-9541-CC480F521171}" destId="{27ED2072-B783-4A91-93B2-A39A979E914F}" srcOrd="1" destOrd="0" presId="urn:microsoft.com/office/officeart/2005/8/layout/hierarchy2"/>
    <dgm:cxn modelId="{4532DEA3-7D67-47FC-A423-F30A584A9416}" type="presParOf" srcId="{88E3ECF2-6AFB-4979-AD60-D80540719F7D}" destId="{4E4DAE78-8763-4D40-A137-CBD6B14E2912}" srcOrd="8" destOrd="0" presId="urn:microsoft.com/office/officeart/2005/8/layout/hierarchy2"/>
    <dgm:cxn modelId="{A801C3EC-9777-40C5-8E84-012FC7722AA5}" type="presParOf" srcId="{4E4DAE78-8763-4D40-A137-CBD6B14E2912}" destId="{7A015816-C7AD-4794-A23E-956B4F81FD66}" srcOrd="0" destOrd="0" presId="urn:microsoft.com/office/officeart/2005/8/layout/hierarchy2"/>
    <dgm:cxn modelId="{14A9153E-C22C-43D3-998B-E297764E7A60}" type="presParOf" srcId="{88E3ECF2-6AFB-4979-AD60-D80540719F7D}" destId="{3A2A0DC7-936F-4FA6-A371-86F1483DA4CC}" srcOrd="9" destOrd="0" presId="urn:microsoft.com/office/officeart/2005/8/layout/hierarchy2"/>
    <dgm:cxn modelId="{9834A180-E570-4EA7-97F9-BEBFC697C950}" type="presParOf" srcId="{3A2A0DC7-936F-4FA6-A371-86F1483DA4CC}" destId="{40C03FDD-CE04-4118-BC9B-138705AED7FE}" srcOrd="0" destOrd="0" presId="urn:microsoft.com/office/officeart/2005/8/layout/hierarchy2"/>
    <dgm:cxn modelId="{B2F038E6-04E5-42F3-AF5F-358F91740B22}" type="presParOf" srcId="{3A2A0DC7-936F-4FA6-A371-86F1483DA4CC}" destId="{E04BCC37-10B4-4259-9FE8-CD6A11D5D20B}" srcOrd="1" destOrd="0" presId="urn:microsoft.com/office/officeart/2005/8/layout/hierarchy2"/>
    <dgm:cxn modelId="{0BEEB04B-E901-40C5-8F40-94DEA6A6ED50}" type="presParOf" srcId="{E04BCC37-10B4-4259-9FE8-CD6A11D5D20B}" destId="{F3B834B0-874C-47DB-B3EF-3633E19477D8}" srcOrd="0" destOrd="0" presId="urn:microsoft.com/office/officeart/2005/8/layout/hierarchy2"/>
    <dgm:cxn modelId="{00D4925F-E06E-4391-8984-1847813FA361}" type="presParOf" srcId="{F3B834B0-874C-47DB-B3EF-3633E19477D8}" destId="{9403FD45-6229-413D-AE8B-C35C82520707}" srcOrd="0" destOrd="0" presId="urn:microsoft.com/office/officeart/2005/8/layout/hierarchy2"/>
    <dgm:cxn modelId="{8E26D475-70F0-4F93-80F8-01C6EC8C5894}" type="presParOf" srcId="{E04BCC37-10B4-4259-9FE8-CD6A11D5D20B}" destId="{DA41C6AE-518D-4449-9C4F-413FB86A531F}" srcOrd="1" destOrd="0" presId="urn:microsoft.com/office/officeart/2005/8/layout/hierarchy2"/>
    <dgm:cxn modelId="{1E28BA1E-8A82-4BA8-9471-03F045EB3D1B}" type="presParOf" srcId="{DA41C6AE-518D-4449-9C4F-413FB86A531F}" destId="{6330E2F3-A558-4B60-BDE9-E4D3A5C7A033}" srcOrd="0" destOrd="0" presId="urn:microsoft.com/office/officeart/2005/8/layout/hierarchy2"/>
    <dgm:cxn modelId="{EB75D708-99F7-4DFB-9FBE-FE30EA4638DB}" type="presParOf" srcId="{DA41C6AE-518D-4449-9C4F-413FB86A531F}" destId="{89F03878-DC42-4DBE-9FA6-00040BBA5A09}" srcOrd="1" destOrd="0" presId="urn:microsoft.com/office/officeart/2005/8/layout/hierarchy2"/>
  </dgm:cxnLst>
  <dgm:bg>
    <a:solidFill>
      <a:schemeClr val="tx1">
        <a:lumMod val="75000"/>
        <a:lumOff val="2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7175E-0DC3-47A3-A707-47E380A8E679}">
      <dsp:nvSpPr>
        <dsp:cNvPr id="0" name=""/>
        <dsp:cNvSpPr/>
      </dsp:nvSpPr>
      <dsp:spPr>
        <a:xfrm>
          <a:off x="823546" y="2223862"/>
          <a:ext cx="1916304" cy="552379"/>
        </a:xfrm>
        <a:prstGeom prst="roundRect">
          <a:avLst>
            <a:gd name="adj" fmla="val 10000"/>
          </a:avLst>
        </a:prstGeom>
        <a:gradFill rotWithShape="0">
          <a:gsLst>
            <a:gs pos="0">
              <a:schemeClr val="accent6">
                <a:shade val="60000"/>
                <a:hueOff val="0"/>
                <a:satOff val="0"/>
                <a:lumOff val="0"/>
                <a:alphaOff val="0"/>
                <a:shade val="51000"/>
                <a:satMod val="130000"/>
              </a:schemeClr>
            </a:gs>
            <a:gs pos="80000">
              <a:schemeClr val="accent6">
                <a:shade val="60000"/>
                <a:hueOff val="0"/>
                <a:satOff val="0"/>
                <a:lumOff val="0"/>
                <a:alphaOff val="0"/>
                <a:shade val="93000"/>
                <a:satMod val="130000"/>
              </a:schemeClr>
            </a:gs>
            <a:gs pos="100000">
              <a:schemeClr val="accent6">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Objet</a:t>
          </a:r>
          <a:endParaRPr lang="fr-FR" sz="1600" kern="1200" dirty="0"/>
        </a:p>
      </dsp:txBody>
      <dsp:txXfrm>
        <a:off x="839725" y="2240041"/>
        <a:ext cx="1883946" cy="520021"/>
      </dsp:txXfrm>
    </dsp:sp>
    <dsp:sp modelId="{A2E1B867-FA1D-4120-99FF-C51A85EF23F4}">
      <dsp:nvSpPr>
        <dsp:cNvPr id="0" name=""/>
        <dsp:cNvSpPr/>
      </dsp:nvSpPr>
      <dsp:spPr>
        <a:xfrm rot="16874489">
          <a:off x="1827393" y="1378445"/>
          <a:ext cx="2266818" cy="19885"/>
        </a:xfrm>
        <a:custGeom>
          <a:avLst/>
          <a:gdLst/>
          <a:ahLst/>
          <a:cxnLst/>
          <a:rect l="0" t="0" r="0" b="0"/>
          <a:pathLst>
            <a:path>
              <a:moveTo>
                <a:pt x="0" y="9942"/>
              </a:moveTo>
              <a:lnTo>
                <a:pt x="2266818" y="9942"/>
              </a:lnTo>
            </a:path>
          </a:pathLst>
        </a:custGeom>
        <a:noFill/>
        <a:ln w="9525" cap="flat" cmpd="sng" algn="ctr">
          <a:solidFill>
            <a:schemeClr val="accent6">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2904132" y="1331717"/>
        <a:ext cx="113340" cy="113340"/>
      </dsp:txXfrm>
    </dsp:sp>
    <dsp:sp modelId="{DF4ECF62-43BF-4D8E-A51D-E1C2FE110BA8}">
      <dsp:nvSpPr>
        <dsp:cNvPr id="0" name=""/>
        <dsp:cNvSpPr/>
      </dsp:nvSpPr>
      <dsp:spPr>
        <a:xfrm>
          <a:off x="3181754" y="534"/>
          <a:ext cx="1925750" cy="552379"/>
        </a:xfrm>
        <a:prstGeom prst="roundRect">
          <a:avLst>
            <a:gd name="adj" fmla="val 10000"/>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smtClean="0"/>
            <a:t>Tableau</a:t>
          </a:r>
          <a:endParaRPr lang="fr-FR" sz="1600" kern="1200" dirty="0"/>
        </a:p>
      </dsp:txBody>
      <dsp:txXfrm>
        <a:off x="3197933" y="16713"/>
        <a:ext cx="1893392" cy="520021"/>
      </dsp:txXfrm>
    </dsp:sp>
    <dsp:sp modelId="{ADF8ED1C-BDB0-4E75-8EE4-E484B162A4D7}">
      <dsp:nvSpPr>
        <dsp:cNvPr id="0" name=""/>
        <dsp:cNvSpPr/>
      </dsp:nvSpPr>
      <dsp:spPr>
        <a:xfrm rot="17132988">
          <a:off x="2136589" y="1696063"/>
          <a:ext cx="1648427" cy="19885"/>
        </a:xfrm>
        <a:custGeom>
          <a:avLst/>
          <a:gdLst/>
          <a:ahLst/>
          <a:cxnLst/>
          <a:rect l="0" t="0" r="0" b="0"/>
          <a:pathLst>
            <a:path>
              <a:moveTo>
                <a:pt x="0" y="9942"/>
              </a:moveTo>
              <a:lnTo>
                <a:pt x="1648427" y="9942"/>
              </a:lnTo>
            </a:path>
          </a:pathLst>
        </a:custGeom>
        <a:noFill/>
        <a:ln w="9525" cap="flat" cmpd="sng" algn="ctr">
          <a:solidFill>
            <a:schemeClr val="accent6">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2919592" y="1664795"/>
        <a:ext cx="82421" cy="82421"/>
      </dsp:txXfrm>
    </dsp:sp>
    <dsp:sp modelId="{1D6A17A1-35F7-4850-8E53-634FF5A397ED}">
      <dsp:nvSpPr>
        <dsp:cNvPr id="0" name=""/>
        <dsp:cNvSpPr/>
      </dsp:nvSpPr>
      <dsp:spPr>
        <a:xfrm>
          <a:off x="3181754" y="635770"/>
          <a:ext cx="1925750" cy="552379"/>
        </a:xfrm>
        <a:prstGeom prst="roundRect">
          <a:avLst>
            <a:gd name="adj" fmla="val 10000"/>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Illustration</a:t>
          </a:r>
          <a:endParaRPr lang="fr-FR" sz="1600" kern="1200" dirty="0"/>
        </a:p>
      </dsp:txBody>
      <dsp:txXfrm>
        <a:off x="3197933" y="651949"/>
        <a:ext cx="1893392" cy="520021"/>
      </dsp:txXfrm>
    </dsp:sp>
    <dsp:sp modelId="{9DDC8715-220D-461B-A444-46C1DD8A6F12}">
      <dsp:nvSpPr>
        <dsp:cNvPr id="0" name=""/>
        <dsp:cNvSpPr/>
      </dsp:nvSpPr>
      <dsp:spPr>
        <a:xfrm rot="18289469">
          <a:off x="4941544" y="584399"/>
          <a:ext cx="773824" cy="19885"/>
        </a:xfrm>
        <a:custGeom>
          <a:avLst/>
          <a:gdLst/>
          <a:ahLst/>
          <a:cxnLst/>
          <a:rect l="0" t="0" r="0" b="0"/>
          <a:pathLst>
            <a:path>
              <a:moveTo>
                <a:pt x="0" y="9942"/>
              </a:moveTo>
              <a:lnTo>
                <a:pt x="773824" y="9942"/>
              </a:lnTo>
            </a:path>
          </a:pathLst>
        </a:custGeom>
        <a:noFill/>
        <a:ln w="9525" cap="flat" cmpd="sng" algn="ctr">
          <a:solidFill>
            <a:schemeClr val="accent6">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5309111" y="574996"/>
        <a:ext cx="38691" cy="38691"/>
      </dsp:txXfrm>
    </dsp:sp>
    <dsp:sp modelId="{71696048-85FA-43A3-80CF-AEF066C44DE3}">
      <dsp:nvSpPr>
        <dsp:cNvPr id="0" name=""/>
        <dsp:cNvSpPr/>
      </dsp:nvSpPr>
      <dsp:spPr>
        <a:xfrm>
          <a:off x="5549408" y="534"/>
          <a:ext cx="2195996" cy="552379"/>
        </a:xfrm>
        <a:prstGeom prst="roundRect">
          <a:avLst>
            <a:gd name="adj" fmla="val 10000"/>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fr-FR" sz="1600" kern="1200" dirty="0"/>
        </a:p>
      </dsp:txBody>
      <dsp:txXfrm>
        <a:off x="5565587" y="16713"/>
        <a:ext cx="2163638" cy="520021"/>
      </dsp:txXfrm>
    </dsp:sp>
    <dsp:sp modelId="{C3F4C0C7-E090-4D27-A952-29A1F6F99EB1}">
      <dsp:nvSpPr>
        <dsp:cNvPr id="0" name=""/>
        <dsp:cNvSpPr/>
      </dsp:nvSpPr>
      <dsp:spPr>
        <a:xfrm>
          <a:off x="5107505" y="902017"/>
          <a:ext cx="441903" cy="19885"/>
        </a:xfrm>
        <a:custGeom>
          <a:avLst/>
          <a:gdLst/>
          <a:ahLst/>
          <a:cxnLst/>
          <a:rect l="0" t="0" r="0" b="0"/>
          <a:pathLst>
            <a:path>
              <a:moveTo>
                <a:pt x="0" y="9942"/>
              </a:moveTo>
              <a:lnTo>
                <a:pt x="441903" y="9942"/>
              </a:lnTo>
            </a:path>
          </a:pathLst>
        </a:custGeom>
        <a:noFill/>
        <a:ln w="9525" cap="flat" cmpd="sng" algn="ctr">
          <a:solidFill>
            <a:schemeClr val="accent6">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5317409" y="900912"/>
        <a:ext cx="22095" cy="22095"/>
      </dsp:txXfrm>
    </dsp:sp>
    <dsp:sp modelId="{AA30C760-07D9-497D-B105-A5F8FFB17E1B}">
      <dsp:nvSpPr>
        <dsp:cNvPr id="0" name=""/>
        <dsp:cNvSpPr/>
      </dsp:nvSpPr>
      <dsp:spPr>
        <a:xfrm>
          <a:off x="5549408" y="635770"/>
          <a:ext cx="827995" cy="552379"/>
        </a:xfrm>
        <a:prstGeom prst="roundRect">
          <a:avLst>
            <a:gd name="adj" fmla="val 10000"/>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fr-FR" sz="1600" kern="1200" dirty="0"/>
        </a:p>
      </dsp:txBody>
      <dsp:txXfrm>
        <a:off x="5565587" y="651949"/>
        <a:ext cx="795637" cy="520021"/>
      </dsp:txXfrm>
    </dsp:sp>
    <dsp:sp modelId="{C03E658D-D116-4C26-9E51-2C70815E2AF5}">
      <dsp:nvSpPr>
        <dsp:cNvPr id="0" name=""/>
        <dsp:cNvSpPr/>
      </dsp:nvSpPr>
      <dsp:spPr>
        <a:xfrm rot="3310531">
          <a:off x="4941544" y="1219636"/>
          <a:ext cx="773824" cy="19885"/>
        </a:xfrm>
        <a:custGeom>
          <a:avLst/>
          <a:gdLst/>
          <a:ahLst/>
          <a:cxnLst/>
          <a:rect l="0" t="0" r="0" b="0"/>
          <a:pathLst>
            <a:path>
              <a:moveTo>
                <a:pt x="0" y="9942"/>
              </a:moveTo>
              <a:lnTo>
                <a:pt x="773824" y="9942"/>
              </a:lnTo>
            </a:path>
          </a:pathLst>
        </a:custGeom>
        <a:noFill/>
        <a:ln w="9525" cap="flat" cmpd="sng" algn="ctr">
          <a:solidFill>
            <a:schemeClr val="accent6">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5309111" y="1210233"/>
        <a:ext cx="38691" cy="38691"/>
      </dsp:txXfrm>
    </dsp:sp>
    <dsp:sp modelId="{3F406308-A13C-4693-AE8C-F1FD7E89276B}">
      <dsp:nvSpPr>
        <dsp:cNvPr id="0" name=""/>
        <dsp:cNvSpPr/>
      </dsp:nvSpPr>
      <dsp:spPr>
        <a:xfrm>
          <a:off x="5549408" y="1271007"/>
          <a:ext cx="1799995" cy="552379"/>
        </a:xfrm>
        <a:prstGeom prst="roundRect">
          <a:avLst>
            <a:gd name="adj" fmla="val 10000"/>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fr-FR" sz="1600" kern="1200" dirty="0"/>
        </a:p>
      </dsp:txBody>
      <dsp:txXfrm>
        <a:off x="5565587" y="1287186"/>
        <a:ext cx="1767637" cy="520021"/>
      </dsp:txXfrm>
    </dsp:sp>
    <dsp:sp modelId="{02C02F05-5297-46E9-B208-1FD830F06F81}">
      <dsp:nvSpPr>
        <dsp:cNvPr id="0" name=""/>
        <dsp:cNvSpPr/>
      </dsp:nvSpPr>
      <dsp:spPr>
        <a:xfrm rot="17692822">
          <a:off x="2435633" y="2013681"/>
          <a:ext cx="1050338" cy="19885"/>
        </a:xfrm>
        <a:custGeom>
          <a:avLst/>
          <a:gdLst/>
          <a:ahLst/>
          <a:cxnLst/>
          <a:rect l="0" t="0" r="0" b="0"/>
          <a:pathLst>
            <a:path>
              <a:moveTo>
                <a:pt x="0" y="9942"/>
              </a:moveTo>
              <a:lnTo>
                <a:pt x="1050338" y="9942"/>
              </a:lnTo>
            </a:path>
          </a:pathLst>
        </a:custGeom>
        <a:noFill/>
        <a:ln w="9525" cap="flat" cmpd="sng" algn="ctr">
          <a:solidFill>
            <a:schemeClr val="accent6">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2934544" y="1997366"/>
        <a:ext cx="52516" cy="52516"/>
      </dsp:txXfrm>
    </dsp:sp>
    <dsp:sp modelId="{BEDBA0D9-0FCD-4663-A116-A883A9DD429E}">
      <dsp:nvSpPr>
        <dsp:cNvPr id="0" name=""/>
        <dsp:cNvSpPr/>
      </dsp:nvSpPr>
      <dsp:spPr>
        <a:xfrm>
          <a:off x="3181754" y="1271007"/>
          <a:ext cx="1925750" cy="552379"/>
        </a:xfrm>
        <a:prstGeom prst="roundRect">
          <a:avLst>
            <a:gd name="adj" fmla="val 10000"/>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Lien</a:t>
          </a:r>
          <a:endParaRPr lang="fr-FR" sz="1600" kern="1200" dirty="0"/>
        </a:p>
      </dsp:txBody>
      <dsp:txXfrm>
        <a:off x="3197933" y="1287186"/>
        <a:ext cx="1893392" cy="520021"/>
      </dsp:txXfrm>
    </dsp:sp>
    <dsp:sp modelId="{5ACDEBB4-822B-48BC-8C7A-6A5B7E6AB5CB}">
      <dsp:nvSpPr>
        <dsp:cNvPr id="0" name=""/>
        <dsp:cNvSpPr/>
      </dsp:nvSpPr>
      <dsp:spPr>
        <a:xfrm rot="3310531">
          <a:off x="2573890" y="2807727"/>
          <a:ext cx="773824" cy="19885"/>
        </a:xfrm>
        <a:custGeom>
          <a:avLst/>
          <a:gdLst/>
          <a:ahLst/>
          <a:cxnLst/>
          <a:rect l="0" t="0" r="0" b="0"/>
          <a:pathLst>
            <a:path>
              <a:moveTo>
                <a:pt x="0" y="9942"/>
              </a:moveTo>
              <a:lnTo>
                <a:pt x="773824" y="9942"/>
              </a:lnTo>
            </a:path>
          </a:pathLst>
        </a:custGeom>
        <a:noFill/>
        <a:ln w="9525" cap="flat" cmpd="sng" algn="ctr">
          <a:solidFill>
            <a:schemeClr val="accent6">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2941457" y="2798324"/>
        <a:ext cx="38691" cy="38691"/>
      </dsp:txXfrm>
    </dsp:sp>
    <dsp:sp modelId="{03B3E41E-4836-4169-BB92-8267DC51A763}">
      <dsp:nvSpPr>
        <dsp:cNvPr id="0" name=""/>
        <dsp:cNvSpPr/>
      </dsp:nvSpPr>
      <dsp:spPr>
        <a:xfrm>
          <a:off x="3181754" y="2859098"/>
          <a:ext cx="1925750" cy="552379"/>
        </a:xfrm>
        <a:prstGeom prst="roundRect">
          <a:avLst>
            <a:gd name="adj" fmla="val 10000"/>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Texte</a:t>
          </a:r>
          <a:endParaRPr lang="fr-FR" sz="1600" kern="1200" dirty="0"/>
        </a:p>
      </dsp:txBody>
      <dsp:txXfrm>
        <a:off x="3197933" y="2875277"/>
        <a:ext cx="1893392" cy="520021"/>
      </dsp:txXfrm>
    </dsp:sp>
    <dsp:sp modelId="{1D5A5742-E3E4-4EA5-B585-EA03278C3122}">
      <dsp:nvSpPr>
        <dsp:cNvPr id="0" name=""/>
        <dsp:cNvSpPr/>
      </dsp:nvSpPr>
      <dsp:spPr>
        <a:xfrm rot="17692822">
          <a:off x="4803287" y="2648918"/>
          <a:ext cx="1050338" cy="19885"/>
        </a:xfrm>
        <a:custGeom>
          <a:avLst/>
          <a:gdLst/>
          <a:ahLst/>
          <a:cxnLst/>
          <a:rect l="0" t="0" r="0" b="0"/>
          <a:pathLst>
            <a:path>
              <a:moveTo>
                <a:pt x="0" y="9942"/>
              </a:moveTo>
              <a:lnTo>
                <a:pt x="1050338" y="9942"/>
              </a:lnTo>
            </a:path>
          </a:pathLst>
        </a:custGeom>
        <a:noFill/>
        <a:ln w="9525" cap="flat" cmpd="sng" algn="ctr">
          <a:solidFill>
            <a:schemeClr val="accent6">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5302198" y="2632602"/>
        <a:ext cx="52516" cy="52516"/>
      </dsp:txXfrm>
    </dsp:sp>
    <dsp:sp modelId="{0898A8E8-8A21-4667-8060-E094B3F8BDAB}">
      <dsp:nvSpPr>
        <dsp:cNvPr id="0" name=""/>
        <dsp:cNvSpPr/>
      </dsp:nvSpPr>
      <dsp:spPr>
        <a:xfrm>
          <a:off x="5549408" y="1906243"/>
          <a:ext cx="720004" cy="552379"/>
        </a:xfrm>
        <a:prstGeom prst="roundRect">
          <a:avLst>
            <a:gd name="adj" fmla="val 10000"/>
          </a:avLst>
        </a:prstGeom>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fr-FR" sz="1600" kern="1200" dirty="0"/>
        </a:p>
      </dsp:txBody>
      <dsp:txXfrm>
        <a:off x="5565587" y="1922422"/>
        <a:ext cx="687646" cy="520021"/>
      </dsp:txXfrm>
    </dsp:sp>
    <dsp:sp modelId="{189EE3F6-0E23-427C-A44F-7F66F14DCE96}">
      <dsp:nvSpPr>
        <dsp:cNvPr id="0" name=""/>
        <dsp:cNvSpPr/>
      </dsp:nvSpPr>
      <dsp:spPr>
        <a:xfrm rot="19457599">
          <a:off x="5056353" y="2966536"/>
          <a:ext cx="544206" cy="19885"/>
        </a:xfrm>
        <a:custGeom>
          <a:avLst/>
          <a:gdLst/>
          <a:ahLst/>
          <a:cxnLst/>
          <a:rect l="0" t="0" r="0" b="0"/>
          <a:pathLst>
            <a:path>
              <a:moveTo>
                <a:pt x="0" y="9942"/>
              </a:moveTo>
              <a:lnTo>
                <a:pt x="544206" y="9942"/>
              </a:lnTo>
            </a:path>
          </a:pathLst>
        </a:custGeom>
        <a:noFill/>
        <a:ln w="9525" cap="flat" cmpd="sng" algn="ctr">
          <a:solidFill>
            <a:schemeClr val="accent6">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5314851" y="2962874"/>
        <a:ext cx="27210" cy="27210"/>
      </dsp:txXfrm>
    </dsp:sp>
    <dsp:sp modelId="{661C30EF-D8C1-41B5-AED1-E3694CEC72D9}">
      <dsp:nvSpPr>
        <dsp:cNvPr id="0" name=""/>
        <dsp:cNvSpPr/>
      </dsp:nvSpPr>
      <dsp:spPr>
        <a:xfrm>
          <a:off x="5549408" y="2541480"/>
          <a:ext cx="1043997" cy="552379"/>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fr-FR" sz="1600" kern="1200" dirty="0"/>
        </a:p>
      </dsp:txBody>
      <dsp:txXfrm>
        <a:off x="5565587" y="2557659"/>
        <a:ext cx="1011639" cy="520021"/>
      </dsp:txXfrm>
    </dsp:sp>
    <dsp:sp modelId="{25A8CCB5-987A-44F3-93EB-2894FC3FA9F3}">
      <dsp:nvSpPr>
        <dsp:cNvPr id="0" name=""/>
        <dsp:cNvSpPr/>
      </dsp:nvSpPr>
      <dsp:spPr>
        <a:xfrm rot="2142401">
          <a:off x="5056353" y="3284155"/>
          <a:ext cx="544206" cy="19885"/>
        </a:xfrm>
        <a:custGeom>
          <a:avLst/>
          <a:gdLst/>
          <a:ahLst/>
          <a:cxnLst/>
          <a:rect l="0" t="0" r="0" b="0"/>
          <a:pathLst>
            <a:path>
              <a:moveTo>
                <a:pt x="0" y="9942"/>
              </a:moveTo>
              <a:lnTo>
                <a:pt x="544206" y="9942"/>
              </a:lnTo>
            </a:path>
          </a:pathLst>
        </a:custGeom>
        <a:noFill/>
        <a:ln w="9525" cap="flat" cmpd="sng" algn="ctr">
          <a:solidFill>
            <a:schemeClr val="accent6">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5314851" y="3280492"/>
        <a:ext cx="27210" cy="27210"/>
      </dsp:txXfrm>
    </dsp:sp>
    <dsp:sp modelId="{004331D2-C68F-4E65-B3AC-0064FBA7084D}">
      <dsp:nvSpPr>
        <dsp:cNvPr id="0" name=""/>
        <dsp:cNvSpPr/>
      </dsp:nvSpPr>
      <dsp:spPr>
        <a:xfrm>
          <a:off x="5549408" y="3176717"/>
          <a:ext cx="684000" cy="552379"/>
        </a:xfrm>
        <a:prstGeom prst="roundRect">
          <a:avLst>
            <a:gd name="adj" fmla="val 10000"/>
          </a:avLst>
        </a:prstGeom>
        <a:blipFill dpi="0" rotWithShape="0">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fr-FR" sz="1600" kern="1200" dirty="0"/>
        </a:p>
      </dsp:txBody>
      <dsp:txXfrm>
        <a:off x="5565587" y="3192896"/>
        <a:ext cx="651642" cy="520021"/>
      </dsp:txXfrm>
    </dsp:sp>
    <dsp:sp modelId="{1397CA31-91D1-44BE-B271-3CC633717339}">
      <dsp:nvSpPr>
        <dsp:cNvPr id="0" name=""/>
        <dsp:cNvSpPr/>
      </dsp:nvSpPr>
      <dsp:spPr>
        <a:xfrm rot="3907178">
          <a:off x="4803287" y="3601773"/>
          <a:ext cx="1050338" cy="19885"/>
        </a:xfrm>
        <a:custGeom>
          <a:avLst/>
          <a:gdLst/>
          <a:ahLst/>
          <a:cxnLst/>
          <a:rect l="0" t="0" r="0" b="0"/>
          <a:pathLst>
            <a:path>
              <a:moveTo>
                <a:pt x="0" y="9942"/>
              </a:moveTo>
              <a:lnTo>
                <a:pt x="1050338" y="9942"/>
              </a:lnTo>
            </a:path>
          </a:pathLst>
        </a:custGeom>
        <a:noFill/>
        <a:ln w="9525" cap="flat" cmpd="sng" algn="ctr">
          <a:solidFill>
            <a:schemeClr val="accent6">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5302198" y="3585457"/>
        <a:ext cx="52516" cy="52516"/>
      </dsp:txXfrm>
    </dsp:sp>
    <dsp:sp modelId="{B8B5957F-D325-40D9-A8B4-0931BF5BC47C}">
      <dsp:nvSpPr>
        <dsp:cNvPr id="0" name=""/>
        <dsp:cNvSpPr/>
      </dsp:nvSpPr>
      <dsp:spPr>
        <a:xfrm>
          <a:off x="5549408" y="3811953"/>
          <a:ext cx="1008004" cy="552379"/>
        </a:xfrm>
        <a:prstGeom prst="roundRect">
          <a:avLst>
            <a:gd name="adj" fmla="val 10000"/>
          </a:avLst>
        </a:prstGeom>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fr-FR" sz="1600" kern="1200" dirty="0"/>
        </a:p>
      </dsp:txBody>
      <dsp:txXfrm>
        <a:off x="5565587" y="3828132"/>
        <a:ext cx="975646" cy="520021"/>
      </dsp:txXfrm>
    </dsp:sp>
    <dsp:sp modelId="{4E4DAE78-8763-4D40-A137-CBD6B14E2912}">
      <dsp:nvSpPr>
        <dsp:cNvPr id="0" name=""/>
        <dsp:cNvSpPr/>
      </dsp:nvSpPr>
      <dsp:spPr>
        <a:xfrm rot="4725511">
          <a:off x="1827393" y="3601773"/>
          <a:ext cx="2266818" cy="19885"/>
        </a:xfrm>
        <a:custGeom>
          <a:avLst/>
          <a:gdLst/>
          <a:ahLst/>
          <a:cxnLst/>
          <a:rect l="0" t="0" r="0" b="0"/>
          <a:pathLst>
            <a:path>
              <a:moveTo>
                <a:pt x="0" y="9942"/>
              </a:moveTo>
              <a:lnTo>
                <a:pt x="2266818" y="9942"/>
              </a:lnTo>
            </a:path>
          </a:pathLst>
        </a:custGeom>
        <a:noFill/>
        <a:ln w="9525" cap="flat" cmpd="sng" algn="ctr">
          <a:solidFill>
            <a:schemeClr val="accent6">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2904132" y="3555045"/>
        <a:ext cx="113340" cy="113340"/>
      </dsp:txXfrm>
    </dsp:sp>
    <dsp:sp modelId="{40C03FDD-CE04-4118-BC9B-138705AED7FE}">
      <dsp:nvSpPr>
        <dsp:cNvPr id="0" name=""/>
        <dsp:cNvSpPr/>
      </dsp:nvSpPr>
      <dsp:spPr>
        <a:xfrm>
          <a:off x="3181754" y="4447190"/>
          <a:ext cx="1969686" cy="552379"/>
        </a:xfrm>
        <a:prstGeom prst="roundRect">
          <a:avLst>
            <a:gd name="adj" fmla="val 10000"/>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Clips multimédias</a:t>
          </a:r>
          <a:endParaRPr lang="fr-FR" sz="1600" kern="1200" dirty="0"/>
        </a:p>
      </dsp:txBody>
      <dsp:txXfrm>
        <a:off x="3197933" y="4463369"/>
        <a:ext cx="1937328" cy="520021"/>
      </dsp:txXfrm>
    </dsp:sp>
    <dsp:sp modelId="{F3B834B0-874C-47DB-B3EF-3633E19477D8}">
      <dsp:nvSpPr>
        <dsp:cNvPr id="0" name=""/>
        <dsp:cNvSpPr/>
      </dsp:nvSpPr>
      <dsp:spPr>
        <a:xfrm>
          <a:off x="5151441" y="4713437"/>
          <a:ext cx="441903" cy="19885"/>
        </a:xfrm>
        <a:custGeom>
          <a:avLst/>
          <a:gdLst/>
          <a:ahLst/>
          <a:cxnLst/>
          <a:rect l="0" t="0" r="0" b="0"/>
          <a:pathLst>
            <a:path>
              <a:moveTo>
                <a:pt x="0" y="9942"/>
              </a:moveTo>
              <a:lnTo>
                <a:pt x="441903" y="9942"/>
              </a:lnTo>
            </a:path>
          </a:pathLst>
        </a:custGeom>
        <a:noFill/>
        <a:ln w="9525" cap="flat" cmpd="sng" algn="ctr">
          <a:solidFill>
            <a:schemeClr val="accent6">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5361345" y="4712332"/>
        <a:ext cx="22095" cy="22095"/>
      </dsp:txXfrm>
    </dsp:sp>
    <dsp:sp modelId="{6330E2F3-A558-4B60-BDE9-E4D3A5C7A033}">
      <dsp:nvSpPr>
        <dsp:cNvPr id="0" name=""/>
        <dsp:cNvSpPr/>
      </dsp:nvSpPr>
      <dsp:spPr>
        <a:xfrm>
          <a:off x="5593345" y="4447190"/>
          <a:ext cx="1188002" cy="552379"/>
        </a:xfrm>
        <a:prstGeom prst="roundRect">
          <a:avLst>
            <a:gd name="adj" fmla="val 10000"/>
          </a:avLst>
        </a:prstGeom>
        <a:blipFill dpi="0" rotWithShape="0">
          <a:blip xmlns:r="http://schemas.openxmlformats.org/officeDocument/2006/relationships" r:embed="rId8">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fr-FR" sz="1600" kern="1200" dirty="0"/>
        </a:p>
      </dsp:txBody>
      <dsp:txXfrm>
        <a:off x="5609524" y="4463369"/>
        <a:ext cx="1155644" cy="5200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44176920-FFD3-4453-9F37-3E2E270D2049}" type="datetimeFigureOut">
              <a:rPr lang="fr-FR" smtClean="0"/>
              <a:t>27/01/2021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F4FF26-5516-483A-BFAF-2D8C84654DA9}" type="slidenum">
              <a:rPr lang="fr-FR" smtClean="0"/>
              <a:t>‹N°›</a:t>
            </a:fld>
            <a:endParaRPr lang="fr-FR"/>
          </a:p>
        </p:txBody>
      </p:sp>
    </p:spTree>
    <p:extLst>
      <p:ext uri="{BB962C8B-B14F-4D97-AF65-F5344CB8AC3E}">
        <p14:creationId xmlns:p14="http://schemas.microsoft.com/office/powerpoint/2010/main" val="3707248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4176920-FFD3-4453-9F37-3E2E270D2049}" type="datetimeFigureOut">
              <a:rPr lang="fr-FR" smtClean="0"/>
              <a:t>27/01/2021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F4FF26-5516-483A-BFAF-2D8C84654DA9}" type="slidenum">
              <a:rPr lang="fr-FR" smtClean="0"/>
              <a:t>‹N°›</a:t>
            </a:fld>
            <a:endParaRPr lang="fr-FR"/>
          </a:p>
        </p:txBody>
      </p:sp>
    </p:spTree>
    <p:extLst>
      <p:ext uri="{BB962C8B-B14F-4D97-AF65-F5344CB8AC3E}">
        <p14:creationId xmlns:p14="http://schemas.microsoft.com/office/powerpoint/2010/main" val="2632271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4176920-FFD3-4453-9F37-3E2E270D2049}" type="datetimeFigureOut">
              <a:rPr lang="fr-FR" smtClean="0"/>
              <a:t>27/01/2021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F4FF26-5516-483A-BFAF-2D8C84654DA9}" type="slidenum">
              <a:rPr lang="fr-FR" smtClean="0"/>
              <a:t>‹N°›</a:t>
            </a:fld>
            <a:endParaRPr lang="fr-FR"/>
          </a:p>
        </p:txBody>
      </p:sp>
    </p:spTree>
    <p:extLst>
      <p:ext uri="{BB962C8B-B14F-4D97-AF65-F5344CB8AC3E}">
        <p14:creationId xmlns:p14="http://schemas.microsoft.com/office/powerpoint/2010/main" val="2265846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4176920-FFD3-4453-9F37-3E2E270D2049}" type="datetimeFigureOut">
              <a:rPr lang="fr-FR" smtClean="0"/>
              <a:t>27/01/2021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F4FF26-5516-483A-BFAF-2D8C84654DA9}" type="slidenum">
              <a:rPr lang="fr-FR" smtClean="0"/>
              <a:t>‹N°›</a:t>
            </a:fld>
            <a:endParaRPr lang="fr-FR"/>
          </a:p>
        </p:txBody>
      </p:sp>
    </p:spTree>
    <p:extLst>
      <p:ext uri="{BB962C8B-B14F-4D97-AF65-F5344CB8AC3E}">
        <p14:creationId xmlns:p14="http://schemas.microsoft.com/office/powerpoint/2010/main" val="2993931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176920-FFD3-4453-9F37-3E2E270D2049}" type="datetimeFigureOut">
              <a:rPr lang="fr-FR" smtClean="0"/>
              <a:t>27/01/2021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F4FF26-5516-483A-BFAF-2D8C84654DA9}" type="slidenum">
              <a:rPr lang="fr-FR" smtClean="0"/>
              <a:t>‹N°›</a:t>
            </a:fld>
            <a:endParaRPr lang="fr-FR"/>
          </a:p>
        </p:txBody>
      </p:sp>
    </p:spTree>
    <p:extLst>
      <p:ext uri="{BB962C8B-B14F-4D97-AF65-F5344CB8AC3E}">
        <p14:creationId xmlns:p14="http://schemas.microsoft.com/office/powerpoint/2010/main" val="3539620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44176920-FFD3-4453-9F37-3E2E270D2049}" type="datetimeFigureOut">
              <a:rPr lang="fr-FR" smtClean="0"/>
              <a:t>27/01/2021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F4FF26-5516-483A-BFAF-2D8C84654DA9}" type="slidenum">
              <a:rPr lang="fr-FR" smtClean="0"/>
              <a:t>‹N°›</a:t>
            </a:fld>
            <a:endParaRPr lang="fr-FR"/>
          </a:p>
        </p:txBody>
      </p:sp>
    </p:spTree>
    <p:extLst>
      <p:ext uri="{BB962C8B-B14F-4D97-AF65-F5344CB8AC3E}">
        <p14:creationId xmlns:p14="http://schemas.microsoft.com/office/powerpoint/2010/main" val="974632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44176920-FFD3-4453-9F37-3E2E270D2049}" type="datetimeFigureOut">
              <a:rPr lang="fr-FR" smtClean="0"/>
              <a:t>27/01/2021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3F4FF26-5516-483A-BFAF-2D8C84654DA9}" type="slidenum">
              <a:rPr lang="fr-FR" smtClean="0"/>
              <a:t>‹N°›</a:t>
            </a:fld>
            <a:endParaRPr lang="fr-FR"/>
          </a:p>
        </p:txBody>
      </p:sp>
    </p:spTree>
    <p:extLst>
      <p:ext uri="{BB962C8B-B14F-4D97-AF65-F5344CB8AC3E}">
        <p14:creationId xmlns:p14="http://schemas.microsoft.com/office/powerpoint/2010/main" val="1291669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44176920-FFD3-4453-9F37-3E2E270D2049}" type="datetimeFigureOut">
              <a:rPr lang="fr-FR" smtClean="0"/>
              <a:t>27/01/2021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3F4FF26-5516-483A-BFAF-2D8C84654DA9}" type="slidenum">
              <a:rPr lang="fr-FR" smtClean="0"/>
              <a:t>‹N°›</a:t>
            </a:fld>
            <a:endParaRPr lang="fr-FR"/>
          </a:p>
        </p:txBody>
      </p:sp>
    </p:spTree>
    <p:extLst>
      <p:ext uri="{BB962C8B-B14F-4D97-AF65-F5344CB8AC3E}">
        <p14:creationId xmlns:p14="http://schemas.microsoft.com/office/powerpoint/2010/main" val="3578900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76920-FFD3-4453-9F37-3E2E270D2049}" type="datetimeFigureOut">
              <a:rPr lang="fr-FR" smtClean="0"/>
              <a:t>27/01/2021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3F4FF26-5516-483A-BFAF-2D8C84654DA9}" type="slidenum">
              <a:rPr lang="fr-FR" smtClean="0"/>
              <a:t>‹N°›</a:t>
            </a:fld>
            <a:endParaRPr lang="fr-FR"/>
          </a:p>
        </p:txBody>
      </p:sp>
    </p:spTree>
    <p:extLst>
      <p:ext uri="{BB962C8B-B14F-4D97-AF65-F5344CB8AC3E}">
        <p14:creationId xmlns:p14="http://schemas.microsoft.com/office/powerpoint/2010/main" val="387767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176920-FFD3-4453-9F37-3E2E270D2049}" type="datetimeFigureOut">
              <a:rPr lang="fr-FR" smtClean="0"/>
              <a:t>27/01/2021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F4FF26-5516-483A-BFAF-2D8C84654DA9}" type="slidenum">
              <a:rPr lang="fr-FR" smtClean="0"/>
              <a:t>‹N°›</a:t>
            </a:fld>
            <a:endParaRPr lang="fr-FR"/>
          </a:p>
        </p:txBody>
      </p:sp>
    </p:spTree>
    <p:extLst>
      <p:ext uri="{BB962C8B-B14F-4D97-AF65-F5344CB8AC3E}">
        <p14:creationId xmlns:p14="http://schemas.microsoft.com/office/powerpoint/2010/main" val="2868949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176920-FFD3-4453-9F37-3E2E270D2049}" type="datetimeFigureOut">
              <a:rPr lang="fr-FR" smtClean="0"/>
              <a:t>27/01/2021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F4FF26-5516-483A-BFAF-2D8C84654DA9}" type="slidenum">
              <a:rPr lang="fr-FR" smtClean="0"/>
              <a:t>‹N°›</a:t>
            </a:fld>
            <a:endParaRPr lang="fr-FR"/>
          </a:p>
        </p:txBody>
      </p:sp>
    </p:spTree>
    <p:extLst>
      <p:ext uri="{BB962C8B-B14F-4D97-AF65-F5344CB8AC3E}">
        <p14:creationId xmlns:p14="http://schemas.microsoft.com/office/powerpoint/2010/main" val="844401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76920-FFD3-4453-9F37-3E2E270D2049}" type="datetimeFigureOut">
              <a:rPr lang="fr-FR" smtClean="0"/>
              <a:t>27/01/2021</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4FF26-5516-483A-BFAF-2D8C84654DA9}" type="slidenum">
              <a:rPr lang="fr-FR" smtClean="0"/>
              <a:t>‹N°›</a:t>
            </a:fld>
            <a:endParaRPr lang="fr-FR"/>
          </a:p>
        </p:txBody>
      </p:sp>
    </p:spTree>
    <p:extLst>
      <p:ext uri="{BB962C8B-B14F-4D97-AF65-F5344CB8AC3E}">
        <p14:creationId xmlns:p14="http://schemas.microsoft.com/office/powerpoint/2010/main" val="379569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20" y="0"/>
            <a:ext cx="925252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80319" y="680860"/>
            <a:ext cx="8096137" cy="3972276"/>
          </a:xfrm>
          <a:prstGeom prst="rect">
            <a:avLst/>
          </a:prstGeom>
          <a:solidFill>
            <a:schemeClr val="bg1"/>
          </a:solidFill>
          <a:ln w="28575">
            <a:solidFill>
              <a:schemeClr val="accent6">
                <a:lumMod val="60000"/>
                <a:lumOff val="40000"/>
              </a:schemeClr>
            </a:solidFill>
          </a:ln>
        </p:spPr>
      </p:sp>
      <p:sp>
        <p:nvSpPr>
          <p:cNvPr id="19" name="Rectangle 18"/>
          <p:cNvSpPr/>
          <p:nvPr/>
        </p:nvSpPr>
        <p:spPr>
          <a:xfrm>
            <a:off x="629372" y="2415353"/>
            <a:ext cx="8003488" cy="1466075"/>
          </a:xfrm>
          <a:prstGeom prst="rect">
            <a:avLst/>
          </a:prstGeom>
          <a:solidFill>
            <a:schemeClr val="tx1">
              <a:alpha val="74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schemeClr val="accent6">
                  <a:lumMod val="75000"/>
                </a:schemeClr>
              </a:solidFill>
            </a:endParaRPr>
          </a:p>
        </p:txBody>
      </p:sp>
      <p:sp>
        <p:nvSpPr>
          <p:cNvPr id="20" name="Text Box 3"/>
          <p:cNvSpPr txBox="1"/>
          <p:nvPr/>
        </p:nvSpPr>
        <p:spPr>
          <a:xfrm>
            <a:off x="7133016" y="3583776"/>
            <a:ext cx="1297982" cy="386808"/>
          </a:xfrm>
          <a:prstGeom prst="rect">
            <a:avLst/>
          </a:prstGeom>
          <a:solidFill>
            <a:schemeClr val="accent6">
              <a:lumMod val="20000"/>
              <a:lumOff val="80000"/>
            </a:schemeClr>
          </a:solidFill>
          <a:ln w="28575">
            <a:solidFill>
              <a:schemeClr val="accent6">
                <a:lumMod val="60000"/>
                <a:lumOff val="40000"/>
              </a:schemeClr>
            </a:solidFill>
          </a:ln>
          <a:effectLst/>
          <a:scene3d>
            <a:camera prst="orthographicFront"/>
            <a:lightRig rig="threePt" dir="t"/>
          </a:scene3d>
          <a:sp3d>
            <a:bevelT w="165100" prst="coolSlan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fr-FR" sz="1200" dirty="0">
                <a:effectLst>
                  <a:glow rad="63500">
                    <a:schemeClr val="accent6">
                      <a:satMod val="175000"/>
                      <a:alpha val="40000"/>
                    </a:schemeClr>
                  </a:glow>
                  <a:reflection blurRad="6350" stA="60000" endA="900" endPos="58000" dir="5400000" sy="-100000" algn="bl" rotWithShape="0"/>
                </a:effectLst>
                <a:latin typeface="Comic Sans MS"/>
                <a:ea typeface="Calibri"/>
                <a:cs typeface="Times New Roman"/>
              </a:rPr>
              <a:t>NOUICER A</a:t>
            </a:r>
            <a:endParaRPr lang="fr-FR" dirty="0">
              <a:effectLst>
                <a:glow rad="63500">
                  <a:schemeClr val="accent6">
                    <a:satMod val="175000"/>
                    <a:alpha val="40000"/>
                  </a:schemeClr>
                </a:glow>
                <a:reflection blurRad="6350" stA="60000" endA="900" endPos="58000" dir="5400000" sy="-100000" algn="bl" rotWithShape="0"/>
              </a:effectLst>
              <a:ea typeface="Calibri"/>
              <a:cs typeface="Times New Roman"/>
            </a:endParaRPr>
          </a:p>
          <a:p>
            <a:pPr>
              <a:lnSpc>
                <a:spcPct val="115000"/>
              </a:lnSpc>
              <a:spcAft>
                <a:spcPts val="1000"/>
              </a:spcAft>
            </a:pPr>
            <a:r>
              <a:rPr lang="fr-FR" sz="1200" dirty="0">
                <a:effectLst>
                  <a:glow rad="63500">
                    <a:schemeClr val="accent6">
                      <a:satMod val="175000"/>
                      <a:alpha val="40000"/>
                    </a:schemeClr>
                  </a:glow>
                  <a:reflection blurRad="6350" stA="60000" endA="900" endPos="58000" dir="5400000" sy="-100000" algn="bl" rotWithShape="0"/>
                </a:effectLst>
                <a:latin typeface="Comic Sans MS"/>
                <a:ea typeface="Calibri"/>
                <a:cs typeface="Times New Roman"/>
              </a:rPr>
              <a:t> </a:t>
            </a:r>
            <a:endParaRPr lang="fr-FR" dirty="0">
              <a:effectLst>
                <a:glow rad="63500">
                  <a:schemeClr val="accent6">
                    <a:satMod val="175000"/>
                    <a:alpha val="40000"/>
                  </a:schemeClr>
                </a:glow>
                <a:reflection blurRad="6350" stA="60000" endA="900" endPos="58000" dir="5400000" sy="-100000" algn="bl" rotWithShape="0"/>
              </a:effectLst>
              <a:ea typeface="Calibri"/>
              <a:cs typeface="Times New Roman"/>
            </a:endParaRPr>
          </a:p>
        </p:txBody>
      </p:sp>
      <p:sp>
        <p:nvSpPr>
          <p:cNvPr id="21" name="Text Box 4"/>
          <p:cNvSpPr txBox="1"/>
          <p:nvPr/>
        </p:nvSpPr>
        <p:spPr>
          <a:xfrm>
            <a:off x="4788024" y="4216192"/>
            <a:ext cx="3444485" cy="360011"/>
          </a:xfrm>
          <a:prstGeom prst="rect">
            <a:avLst/>
          </a:prstGeom>
          <a:solidFill>
            <a:schemeClr val="lt1"/>
          </a:solid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fr-FR" sz="1600" dirty="0">
                <a:effectLst/>
                <a:latin typeface="Comic Sans MS" pitchFamily="66" charset="0"/>
                <a:ea typeface="Calibri"/>
                <a:cs typeface="Times New Roman"/>
              </a:rPr>
              <a:t>Année universitaire </a:t>
            </a:r>
            <a:r>
              <a:rPr lang="fr-FR" sz="1600" dirty="0" smtClean="0">
                <a:effectLst/>
                <a:latin typeface="Comic Sans MS" pitchFamily="66" charset="0"/>
                <a:ea typeface="Calibri"/>
                <a:cs typeface="Times New Roman"/>
              </a:rPr>
              <a:t>2019-2020</a:t>
            </a:r>
            <a:endParaRPr lang="fr-FR" sz="2000" dirty="0">
              <a:effectLst/>
              <a:latin typeface="Comic Sans MS" pitchFamily="66" charset="0"/>
              <a:ea typeface="Calibri"/>
              <a:cs typeface="Times New Roman"/>
            </a:endParaRPr>
          </a:p>
        </p:txBody>
      </p:sp>
      <p:sp>
        <p:nvSpPr>
          <p:cNvPr id="23" name="Text Box 2"/>
          <p:cNvSpPr txBox="1">
            <a:spLocks noChangeArrowheads="1"/>
          </p:cNvSpPr>
          <p:nvPr/>
        </p:nvSpPr>
        <p:spPr bwMode="auto">
          <a:xfrm>
            <a:off x="2915817" y="2924944"/>
            <a:ext cx="4968552" cy="7067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fr-FR" sz="2800" b="1" i="1" dirty="0">
                <a:ln w="9525" cap="rnd" cmpd="sng" algn="ctr">
                  <a:solidFill>
                    <a:srgbClr val="C00000"/>
                  </a:solidFill>
                  <a:prstDash val="solid"/>
                  <a:bevel/>
                </a:ln>
                <a:solidFill>
                  <a:schemeClr val="accent6"/>
                </a:solidFill>
                <a:effectLst>
                  <a:glow rad="63500">
                    <a:schemeClr val="accent6">
                      <a:satMod val="175000"/>
                      <a:alpha val="40000"/>
                    </a:schemeClr>
                  </a:glow>
                  <a:reflection blurRad="6350" stA="60000" endA="900" endPos="60000" dist="60007" dir="5400000" sy="-100000" algn="bl"/>
                </a:effectLst>
                <a:latin typeface="Calibri"/>
                <a:ea typeface="Calibri"/>
                <a:cs typeface="Times New Roman"/>
              </a:rPr>
              <a:t>Initiation à MS PowerPoint 2007</a:t>
            </a:r>
            <a:endParaRPr lang="fr-FR" sz="1200" dirty="0">
              <a:solidFill>
                <a:schemeClr val="accent6"/>
              </a:solidFill>
              <a:effectLst>
                <a:glow rad="63500">
                  <a:schemeClr val="accent6">
                    <a:satMod val="175000"/>
                    <a:alpha val="40000"/>
                  </a:schemeClr>
                </a:glow>
                <a:reflection blurRad="6350" stA="60000" endA="900" endPos="60000" dist="60007" dir="5400000" sy="-100000" algn="bl"/>
              </a:effectLst>
              <a:latin typeface="Calibri"/>
              <a:ea typeface="Calibri"/>
              <a:cs typeface="Times New Roman"/>
            </a:endParaRPr>
          </a:p>
        </p:txBody>
      </p:sp>
      <p:cxnSp>
        <p:nvCxnSpPr>
          <p:cNvPr id="24" name="Straight Connector 23"/>
          <p:cNvCxnSpPr/>
          <p:nvPr/>
        </p:nvCxnSpPr>
        <p:spPr>
          <a:xfrm>
            <a:off x="8430998" y="860860"/>
            <a:ext cx="0" cy="3715343"/>
          </a:xfrm>
          <a:prstGeom prst="line">
            <a:avLst/>
          </a:prstGeom>
          <a:ln w="19050">
            <a:solidFill>
              <a:schemeClr val="accent6">
                <a:lumMod val="75000"/>
              </a:schemeClr>
            </a:solidFill>
          </a:ln>
          <a:effectLst>
            <a:reflection blurRad="6350" stA="50000" endA="275" endPos="40000" dist="1016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25" name="Diamond 24"/>
          <p:cNvSpPr/>
          <p:nvPr/>
        </p:nvSpPr>
        <p:spPr>
          <a:xfrm>
            <a:off x="8244408" y="2864878"/>
            <a:ext cx="364121" cy="492114"/>
          </a:xfrm>
          <a:prstGeom prst="diamond">
            <a:avLst/>
          </a:prstGeom>
          <a:solidFill>
            <a:schemeClr val="accent6">
              <a:lumMod val="20000"/>
              <a:lumOff val="80000"/>
              <a:alpha val="45000"/>
            </a:schemeClr>
          </a:solidFill>
          <a:ln w="28575">
            <a:solidFill>
              <a:schemeClr val="accent6">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6" name="Diamond 25"/>
          <p:cNvSpPr/>
          <p:nvPr/>
        </p:nvSpPr>
        <p:spPr>
          <a:xfrm>
            <a:off x="8244408" y="2492896"/>
            <a:ext cx="364121" cy="492114"/>
          </a:xfrm>
          <a:prstGeom prst="diamond">
            <a:avLst/>
          </a:prstGeom>
          <a:solidFill>
            <a:schemeClr val="accent6">
              <a:lumMod val="20000"/>
              <a:lumOff val="80000"/>
              <a:alpha val="45000"/>
            </a:schemeClr>
          </a:solidFill>
          <a:ln w="28575">
            <a:solidFill>
              <a:schemeClr val="accent6">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7" name="Diamond 26"/>
          <p:cNvSpPr/>
          <p:nvPr/>
        </p:nvSpPr>
        <p:spPr>
          <a:xfrm>
            <a:off x="8240327" y="3212976"/>
            <a:ext cx="364121" cy="492114"/>
          </a:xfrm>
          <a:prstGeom prst="diamond">
            <a:avLst/>
          </a:prstGeom>
          <a:solidFill>
            <a:schemeClr val="accent6">
              <a:lumMod val="20000"/>
              <a:lumOff val="80000"/>
              <a:alpha val="45000"/>
            </a:schemeClr>
          </a:solidFill>
          <a:ln w="28575">
            <a:solidFill>
              <a:schemeClr val="accent6">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 name="ZoneTexte 2"/>
          <p:cNvSpPr txBox="1"/>
          <p:nvPr/>
        </p:nvSpPr>
        <p:spPr>
          <a:xfrm>
            <a:off x="827584" y="860860"/>
            <a:ext cx="5904656" cy="1015663"/>
          </a:xfrm>
          <a:prstGeom prst="rect">
            <a:avLst/>
          </a:prstGeom>
          <a:noFill/>
        </p:spPr>
        <p:txBody>
          <a:bodyPr wrap="square" rtlCol="0">
            <a:spAutoFit/>
          </a:bodyPr>
          <a:lstStyle/>
          <a:p>
            <a:r>
              <a:rPr lang="fr-FR" sz="2000" b="1" dirty="0" smtClean="0">
                <a:solidFill>
                  <a:srgbClr val="0070C0"/>
                </a:solidFill>
              </a:rPr>
              <a:t>UNIVERSITE: Mohamed </a:t>
            </a:r>
            <a:r>
              <a:rPr lang="fr-FR" sz="2000" b="1" dirty="0">
                <a:solidFill>
                  <a:srgbClr val="0070C0"/>
                </a:solidFill>
              </a:rPr>
              <a:t>Lamine Debaghine –Setif </a:t>
            </a:r>
            <a:r>
              <a:rPr lang="fr-FR" sz="2000" b="1" dirty="0" smtClean="0">
                <a:solidFill>
                  <a:srgbClr val="0070C0"/>
                </a:solidFill>
              </a:rPr>
              <a:t>2</a:t>
            </a:r>
          </a:p>
          <a:p>
            <a:r>
              <a:rPr lang="fr-FR" sz="2000" b="1" dirty="0">
                <a:solidFill>
                  <a:srgbClr val="0070C0"/>
                </a:solidFill>
              </a:rPr>
              <a:t>Faculté des Lettres et des </a:t>
            </a:r>
            <a:r>
              <a:rPr lang="fr-FR" sz="2000" b="1" dirty="0" smtClean="0">
                <a:solidFill>
                  <a:srgbClr val="0070C0"/>
                </a:solidFill>
              </a:rPr>
              <a:t>langues</a:t>
            </a:r>
            <a:endParaRPr lang="fr-FR" sz="2000" b="1" dirty="0">
              <a:solidFill>
                <a:srgbClr val="0070C0"/>
              </a:solidFill>
            </a:endParaRPr>
          </a:p>
          <a:p>
            <a:r>
              <a:rPr lang="fr-FR" sz="2000" b="1" dirty="0" smtClean="0">
                <a:solidFill>
                  <a:srgbClr val="0070C0"/>
                </a:solidFill>
              </a:rPr>
              <a:t>Département </a:t>
            </a:r>
            <a:r>
              <a:rPr lang="fr-FR" sz="2000" b="1" dirty="0">
                <a:solidFill>
                  <a:srgbClr val="0070C0"/>
                </a:solidFill>
              </a:rPr>
              <a:t>de Lettre et de Langue Française</a:t>
            </a:r>
          </a:p>
        </p:txBody>
      </p:sp>
    </p:spTree>
    <p:extLst>
      <p:ext uri="{BB962C8B-B14F-4D97-AF65-F5344CB8AC3E}">
        <p14:creationId xmlns:p14="http://schemas.microsoft.com/office/powerpoint/2010/main" val="40382193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7384"/>
            <a:ext cx="9144000" cy="6858000"/>
          </a:xfrm>
          <a:prstGeom prst="rect">
            <a:avLst/>
          </a:prstGeom>
        </p:spPr>
      </p:pic>
      <p:sp>
        <p:nvSpPr>
          <p:cNvPr id="10" name="TextBox 9"/>
          <p:cNvSpPr txBox="1"/>
          <p:nvPr/>
        </p:nvSpPr>
        <p:spPr>
          <a:xfrm>
            <a:off x="3419872" y="1844824"/>
            <a:ext cx="4104456" cy="523220"/>
          </a:xfrm>
          <a:prstGeom prst="rect">
            <a:avLst/>
          </a:prstGeom>
          <a:solidFill>
            <a:schemeClr val="tx1">
              <a:alpha val="70000"/>
            </a:schemeClr>
          </a:solidFill>
          <a:ln>
            <a:solidFill>
              <a:schemeClr val="accent6">
                <a:lumMod val="75000"/>
              </a:schemeClr>
            </a:solidFill>
          </a:ln>
        </p:spPr>
        <p:txBody>
          <a:bodyPr wrap="square" rtlCol="0">
            <a:spAutoFit/>
          </a:bodyPr>
          <a:lstStyle/>
          <a:p>
            <a:r>
              <a:rPr lang="fr-FR" sz="2800" dirty="0" smtClean="0">
                <a:solidFill>
                  <a:schemeClr val="bg1"/>
                </a:solidFill>
              </a:rPr>
              <a:t>L’insertion d’un tableau</a:t>
            </a:r>
            <a:endParaRPr lang="fr-FR" sz="2800" dirty="0">
              <a:solidFill>
                <a:schemeClr val="bg1"/>
              </a:solidFill>
            </a:endParaRPr>
          </a:p>
        </p:txBody>
      </p:sp>
      <p:sp>
        <p:nvSpPr>
          <p:cNvPr id="13" name="TextBox 12"/>
          <p:cNvSpPr txBox="1"/>
          <p:nvPr/>
        </p:nvSpPr>
        <p:spPr>
          <a:xfrm>
            <a:off x="755576" y="3717032"/>
            <a:ext cx="4248472" cy="2860358"/>
          </a:xfrm>
          <a:prstGeom prst="wedgeRoundRectCallout">
            <a:avLst>
              <a:gd name="adj1" fmla="val -21505"/>
              <a:gd name="adj2" fmla="val -49388"/>
              <a:gd name="adj3" fmla="val 16667"/>
            </a:avLst>
          </a:prstGeom>
          <a:solidFill>
            <a:schemeClr val="accent6">
              <a:lumMod val="75000"/>
              <a:alpha val="68000"/>
            </a:schemeClr>
          </a:solidFill>
          <a:ln>
            <a:solidFill>
              <a:schemeClr val="tx1"/>
            </a:solidFill>
          </a:ln>
        </p:spPr>
        <p:txBody>
          <a:bodyPr wrap="square" rtlCol="0">
            <a:spAutoFit/>
          </a:bodyPr>
          <a:lstStyle/>
          <a:p>
            <a:r>
              <a:rPr lang="fr-FR" dirty="0" smtClean="0">
                <a:solidFill>
                  <a:schemeClr val="bg1">
                    <a:lumMod val="95000"/>
                  </a:schemeClr>
                </a:solidFill>
              </a:rPr>
              <a:t>Dans le menu qui s’affiche, on trouve trois possibilités, soit :</a:t>
            </a:r>
          </a:p>
          <a:p>
            <a:pPr marL="285750" indent="-285750">
              <a:buFontTx/>
              <a:buChar char="-"/>
            </a:pPr>
            <a:r>
              <a:rPr lang="fr-FR" dirty="0" smtClean="0">
                <a:solidFill>
                  <a:schemeClr val="bg1">
                    <a:lumMod val="95000"/>
                  </a:schemeClr>
                </a:solidFill>
              </a:rPr>
              <a:t>On sélectionne le </a:t>
            </a:r>
            <a:r>
              <a:rPr lang="fr-FR" dirty="0" err="1" smtClean="0">
                <a:solidFill>
                  <a:schemeClr val="bg1">
                    <a:lumMod val="95000"/>
                  </a:schemeClr>
                </a:solidFill>
              </a:rPr>
              <a:t>nbre</a:t>
            </a:r>
            <a:r>
              <a:rPr lang="fr-FR" dirty="0" smtClean="0">
                <a:solidFill>
                  <a:schemeClr val="bg1">
                    <a:lumMod val="95000"/>
                  </a:schemeClr>
                </a:solidFill>
              </a:rPr>
              <a:t> de colonnes et de lignes dans la grille qui se trouve en haut.</a:t>
            </a:r>
          </a:p>
          <a:p>
            <a:pPr marL="285750" indent="-285750">
              <a:buFontTx/>
              <a:buChar char="-"/>
            </a:pPr>
            <a:r>
              <a:rPr lang="fr-FR" dirty="0" smtClean="0">
                <a:solidFill>
                  <a:schemeClr val="bg1">
                    <a:lumMod val="95000"/>
                  </a:schemeClr>
                </a:solidFill>
              </a:rPr>
              <a:t>On clique sur la commande Insérer un tableau</a:t>
            </a:r>
          </a:p>
          <a:p>
            <a:pPr marL="285750" indent="-285750">
              <a:buFontTx/>
              <a:buChar char="-"/>
            </a:pPr>
            <a:r>
              <a:rPr lang="fr-FR" dirty="0" smtClean="0">
                <a:solidFill>
                  <a:schemeClr val="bg1">
                    <a:lumMod val="95000"/>
                  </a:schemeClr>
                </a:solidFill>
              </a:rPr>
              <a:t>On clique sur la commande dessiner un tableau </a:t>
            </a:r>
            <a:endParaRPr lang="fr-FR" dirty="0">
              <a:solidFill>
                <a:schemeClr val="bg1">
                  <a:lumMod val="95000"/>
                </a:schemeClr>
              </a:solidFill>
            </a:endParaRPr>
          </a:p>
        </p:txBody>
      </p:sp>
      <p:cxnSp>
        <p:nvCxnSpPr>
          <p:cNvPr id="15" name="Straight Arrow Connector 14"/>
          <p:cNvCxnSpPr/>
          <p:nvPr/>
        </p:nvCxnSpPr>
        <p:spPr>
          <a:xfrm flipH="1" flipV="1">
            <a:off x="1115616" y="1844824"/>
            <a:ext cx="1764196" cy="302433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flipH="1" flipV="1">
            <a:off x="1259632" y="2996952"/>
            <a:ext cx="1872208" cy="24482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p:nvPr/>
        </p:nvCxnSpPr>
        <p:spPr>
          <a:xfrm flipH="1" flipV="1">
            <a:off x="1259632" y="3212976"/>
            <a:ext cx="1566174" cy="266429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3419872" y="2440052"/>
            <a:ext cx="4104456" cy="127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extBox 30"/>
          <p:cNvSpPr txBox="1"/>
          <p:nvPr/>
        </p:nvSpPr>
        <p:spPr>
          <a:xfrm>
            <a:off x="359024" y="2486174"/>
            <a:ext cx="4176464" cy="1021556"/>
          </a:xfrm>
          <a:prstGeom prst="wedgeRoundRectCallout">
            <a:avLst>
              <a:gd name="adj1" fmla="val -46149"/>
              <a:gd name="adj2" fmla="val -176661"/>
              <a:gd name="adj3" fmla="val 16667"/>
            </a:avLst>
          </a:prstGeom>
          <a:solidFill>
            <a:schemeClr val="tx1">
              <a:alpha val="66000"/>
            </a:schemeClr>
          </a:solidFill>
          <a:ln>
            <a:solidFill>
              <a:schemeClr val="accent6">
                <a:lumMod val="75000"/>
              </a:schemeClr>
            </a:solidFill>
          </a:ln>
        </p:spPr>
        <p:txBody>
          <a:bodyPr wrap="square" rtlCol="0">
            <a:spAutoFit/>
          </a:bodyPr>
          <a:lstStyle/>
          <a:p>
            <a:pPr algn="just"/>
            <a:r>
              <a:rPr lang="fr-FR" dirty="0" smtClean="0">
                <a:solidFill>
                  <a:schemeClr val="bg1"/>
                </a:solidFill>
              </a:rPr>
              <a:t>Pour insérer un tableau on clique sur le bouton (composante) </a:t>
            </a:r>
            <a:r>
              <a:rPr lang="fr-FR" b="1" dirty="0" smtClean="0">
                <a:solidFill>
                  <a:schemeClr val="bg1"/>
                </a:solidFill>
              </a:rPr>
              <a:t>tableau</a:t>
            </a:r>
            <a:r>
              <a:rPr lang="fr-FR" dirty="0" smtClean="0">
                <a:solidFill>
                  <a:schemeClr val="bg1"/>
                </a:solidFill>
              </a:rPr>
              <a:t> du groupe </a:t>
            </a:r>
            <a:r>
              <a:rPr lang="fr-FR" b="1" dirty="0" smtClean="0">
                <a:solidFill>
                  <a:schemeClr val="bg1"/>
                </a:solidFill>
              </a:rPr>
              <a:t>Tableaux</a:t>
            </a:r>
            <a:endParaRPr lang="fr-FR" b="1" dirty="0">
              <a:solidFill>
                <a:schemeClr val="bg1"/>
              </a:solidFill>
            </a:endParaRP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218" y="2708920"/>
            <a:ext cx="3672086" cy="828675"/>
          </a:xfrm>
          <a:prstGeom prst="rect">
            <a:avLst/>
          </a:prstGeom>
        </p:spPr>
      </p:pic>
      <p:sp>
        <p:nvSpPr>
          <p:cNvPr id="34" name="TextBox 33"/>
          <p:cNvSpPr txBox="1"/>
          <p:nvPr/>
        </p:nvSpPr>
        <p:spPr>
          <a:xfrm>
            <a:off x="5034284" y="4221088"/>
            <a:ext cx="3714180" cy="1634490"/>
          </a:xfrm>
          <a:prstGeom prst="wedgeRoundRectCallout">
            <a:avLst>
              <a:gd name="adj1" fmla="val -45788"/>
              <a:gd name="adj2" fmla="val -106068"/>
              <a:gd name="adj3" fmla="val 16667"/>
            </a:avLst>
          </a:prstGeom>
          <a:solidFill>
            <a:schemeClr val="accent6">
              <a:lumMod val="75000"/>
              <a:alpha val="86000"/>
            </a:schemeClr>
          </a:solidFill>
          <a:ln>
            <a:solidFill>
              <a:schemeClr val="tx1"/>
            </a:solidFill>
          </a:ln>
        </p:spPr>
        <p:txBody>
          <a:bodyPr wrap="square" rtlCol="0">
            <a:spAutoFit/>
          </a:bodyPr>
          <a:lstStyle/>
          <a:p>
            <a:r>
              <a:rPr lang="fr-FR" dirty="0" smtClean="0"/>
              <a:t>Un aperçu s’affiche ,au  fur et à mesure, la sélection des cellules.</a:t>
            </a:r>
          </a:p>
          <a:p>
            <a:r>
              <a:rPr lang="fr-FR" dirty="0" smtClean="0"/>
              <a:t>Dans cette présentation on va insérer un tableau (3 x 4): 3 lignes et 4 colonnes .</a:t>
            </a:r>
            <a:endParaRPr lang="fr-FR" dirty="0"/>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1583" y="2780928"/>
            <a:ext cx="1952625" cy="1076325"/>
          </a:xfrm>
          <a:prstGeom prst="rect">
            <a:avLst/>
          </a:prstGeom>
          <a:ln>
            <a:noFill/>
          </a:ln>
          <a:effectLst>
            <a:outerShdw blurRad="292100" dist="139700" dir="2700000" algn="tl" rotWithShape="0">
              <a:srgbClr val="333333">
                <a:alpha val="65000"/>
              </a:srgbClr>
            </a:outerShdw>
          </a:effectLst>
        </p:spPr>
      </p:pic>
      <p:sp>
        <p:nvSpPr>
          <p:cNvPr id="36" name="TextBox 35"/>
          <p:cNvSpPr txBox="1"/>
          <p:nvPr/>
        </p:nvSpPr>
        <p:spPr>
          <a:xfrm>
            <a:off x="5106292" y="3933056"/>
            <a:ext cx="2418036" cy="1200329"/>
          </a:xfrm>
          <a:prstGeom prst="rect">
            <a:avLst/>
          </a:prstGeom>
          <a:solidFill>
            <a:schemeClr val="bg1"/>
          </a:solidFill>
          <a:ln>
            <a:solidFill>
              <a:schemeClr val="accent6">
                <a:lumMod val="75000"/>
              </a:schemeClr>
            </a:solidFill>
          </a:ln>
          <a:effectLst>
            <a:outerShdw blurRad="50800" dist="38100" dir="2700000" algn="tl" rotWithShape="0">
              <a:prstClr val="black">
                <a:alpha val="40000"/>
              </a:prstClr>
            </a:outerShdw>
          </a:effectLst>
        </p:spPr>
        <p:txBody>
          <a:bodyPr wrap="square" rtlCol="0">
            <a:spAutoFit/>
          </a:bodyPr>
          <a:lstStyle/>
          <a:p>
            <a:pPr algn="just"/>
            <a:r>
              <a:rPr lang="fr-FR" dirty="0" smtClean="0"/>
              <a:t>Une boîte de dialogue s’affiche pour saisir le </a:t>
            </a:r>
            <a:r>
              <a:rPr lang="fr-FR" dirty="0" err="1" smtClean="0"/>
              <a:t>nbre</a:t>
            </a:r>
            <a:r>
              <a:rPr lang="fr-FR" dirty="0" smtClean="0"/>
              <a:t> de lignes  et de colonnes .</a:t>
            </a:r>
            <a:endParaRPr lang="fr-FR" dirty="0"/>
          </a:p>
        </p:txBody>
      </p:sp>
    </p:spTree>
    <p:extLst>
      <p:ext uri="{BB962C8B-B14F-4D97-AF65-F5344CB8AC3E}">
        <p14:creationId xmlns:p14="http://schemas.microsoft.com/office/powerpoint/2010/main" val="3156763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9"/>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13">
                                            <p:bg/>
                                          </p:spTgt>
                                        </p:tgtEl>
                                        <p:attrNameLst>
                                          <p:attrName>style.visibility</p:attrName>
                                        </p:attrNameLst>
                                      </p:cBhvr>
                                      <p:to>
                                        <p:strVal val="visible"/>
                                      </p:to>
                                    </p:set>
                                    <p:animEffect transition="in" filter="fade">
                                      <p:cBhvr>
                                        <p:cTn id="24" dur="1000"/>
                                        <p:tgtEl>
                                          <p:spTgt spid="13">
                                            <p:bg/>
                                          </p:spTgt>
                                        </p:tgtEl>
                                      </p:cBhvr>
                                    </p:animEffect>
                                    <p:anim calcmode="lin" valueType="num">
                                      <p:cBhvr>
                                        <p:cTn id="25" dur="1000" fill="hold"/>
                                        <p:tgtEl>
                                          <p:spTgt spid="13">
                                            <p:bg/>
                                          </p:spTgt>
                                        </p:tgtEl>
                                        <p:attrNameLst>
                                          <p:attrName>ppt_x</p:attrName>
                                        </p:attrNameLst>
                                      </p:cBhvr>
                                      <p:tavLst>
                                        <p:tav tm="0">
                                          <p:val>
                                            <p:strVal val="#ppt_x"/>
                                          </p:val>
                                        </p:tav>
                                        <p:tav tm="100000">
                                          <p:val>
                                            <p:strVal val="#ppt_x"/>
                                          </p:val>
                                        </p:tav>
                                      </p:tavLst>
                                    </p:anim>
                                    <p:anim calcmode="lin" valueType="num">
                                      <p:cBhvr>
                                        <p:cTn id="26" dur="1000" fill="hold"/>
                                        <p:tgtEl>
                                          <p:spTgt spid="13">
                                            <p:bg/>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1000"/>
                                        <p:tgtEl>
                                          <p:spTgt spid="13">
                                            <p:txEl>
                                              <p:pRg st="0" end="0"/>
                                            </p:txEl>
                                          </p:spTgt>
                                        </p:tgtEl>
                                      </p:cBhvr>
                                    </p:animEffect>
                                    <p:anim calcmode="lin" valueType="num">
                                      <p:cBhvr>
                                        <p:cTn id="3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fade">
                                      <p:cBhvr>
                                        <p:cTn id="37" dur="1000"/>
                                        <p:tgtEl>
                                          <p:spTgt spid="13">
                                            <p:txEl>
                                              <p:pRg st="1" end="1"/>
                                            </p:txEl>
                                          </p:spTgt>
                                        </p:tgtEl>
                                      </p:cBhvr>
                                    </p:animEffect>
                                    <p:anim calcmode="lin" valueType="num">
                                      <p:cBhvr>
                                        <p:cTn id="3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2" presetClass="entr" presetSubtype="4"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par>
                          <p:cTn id="44" fill="hold">
                            <p:stCondLst>
                              <p:cond delay="1500"/>
                            </p:stCondLst>
                            <p:childTnLst>
                              <p:par>
                                <p:cTn id="45" presetID="22" presetClass="entr" presetSubtype="4"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down)">
                                      <p:cBhvr>
                                        <p:cTn id="47" dur="500"/>
                                        <p:tgtEl>
                                          <p:spTgt spid="34"/>
                                        </p:tgtEl>
                                      </p:cBhvr>
                                    </p:animEffect>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xEl>
                                              <p:pRg st="2" end="2"/>
                                            </p:txEl>
                                          </p:spTgt>
                                        </p:tgtEl>
                                        <p:attrNameLst>
                                          <p:attrName>style.visibility</p:attrName>
                                        </p:attrNameLst>
                                      </p:cBhvr>
                                      <p:to>
                                        <p:strVal val="visible"/>
                                      </p:to>
                                    </p:set>
                                    <p:animEffect transition="in" filter="fade">
                                      <p:cBhvr>
                                        <p:cTn id="56" dur="1000"/>
                                        <p:tgtEl>
                                          <p:spTgt spid="13">
                                            <p:txEl>
                                              <p:pRg st="2" end="2"/>
                                            </p:txEl>
                                          </p:spTgt>
                                        </p:tgtEl>
                                      </p:cBhvr>
                                    </p:animEffect>
                                    <p:anim calcmode="lin" valueType="num">
                                      <p:cBhvr>
                                        <p:cTn id="5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59" presetID="1" presetClass="exit" presetSubtype="0" fill="hold" grpId="1" nodeType="withEffect">
                                  <p:stCondLst>
                                    <p:cond delay="0"/>
                                  </p:stCondLst>
                                  <p:childTnLst>
                                    <p:set>
                                      <p:cBhvr>
                                        <p:cTn id="60" dur="1" fill="hold">
                                          <p:stCondLst>
                                            <p:cond delay="0"/>
                                          </p:stCondLst>
                                        </p:cTn>
                                        <p:tgtEl>
                                          <p:spTgt spid="34"/>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3"/>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5"/>
                                        </p:tgtEl>
                                        <p:attrNameLst>
                                          <p:attrName>style.visibility</p:attrName>
                                        </p:attrNameLst>
                                      </p:cBhvr>
                                      <p:to>
                                        <p:strVal val="hidden"/>
                                      </p:to>
                                    </p:set>
                                  </p:childTnLst>
                                </p:cTn>
                              </p:par>
                            </p:childTnLst>
                          </p:cTn>
                        </p:par>
                        <p:par>
                          <p:cTn id="65" fill="hold">
                            <p:stCondLst>
                              <p:cond delay="1000"/>
                            </p:stCondLst>
                            <p:childTnLst>
                              <p:par>
                                <p:cTn id="66" presetID="22" presetClass="entr" presetSubtype="4" fill="hold"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00"/>
                                        <p:tgtEl>
                                          <p:spTgt spid="19"/>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par>
                          <p:cTn id="73" fill="hold">
                            <p:stCondLst>
                              <p:cond delay="2000"/>
                            </p:stCondLst>
                            <p:childTnLst>
                              <p:par>
                                <p:cTn id="74" presetID="22" presetClass="entr" presetSubtype="1"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up)">
                                      <p:cBhvr>
                                        <p:cTn id="76" dur="5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3">
                                            <p:txEl>
                                              <p:pRg st="3" end="3"/>
                                            </p:txEl>
                                          </p:spTgt>
                                        </p:tgtEl>
                                        <p:attrNameLst>
                                          <p:attrName>style.visibility</p:attrName>
                                        </p:attrNameLst>
                                      </p:cBhvr>
                                      <p:to>
                                        <p:strVal val="visible"/>
                                      </p:to>
                                    </p:set>
                                    <p:animEffect transition="in" filter="fade">
                                      <p:cBhvr>
                                        <p:cTn id="81" dur="1000"/>
                                        <p:tgtEl>
                                          <p:spTgt spid="13">
                                            <p:txEl>
                                              <p:pRg st="3" end="3"/>
                                            </p:txEl>
                                          </p:spTgt>
                                        </p:tgtEl>
                                      </p:cBhvr>
                                    </p:animEffect>
                                    <p:anim calcmode="lin" valueType="num">
                                      <p:cBhvr>
                                        <p:cTn id="8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83"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84" presetID="1" presetClass="exit" presetSubtype="0" fill="hold" grpId="1" nodeType="withEffect">
                                  <p:stCondLst>
                                    <p:cond delay="0"/>
                                  </p:stCondLst>
                                  <p:childTnLst>
                                    <p:set>
                                      <p:cBhvr>
                                        <p:cTn id="85" dur="1" fill="hold">
                                          <p:stCondLst>
                                            <p:cond delay="0"/>
                                          </p:stCondLst>
                                        </p:cTn>
                                        <p:tgtEl>
                                          <p:spTgt spid="36"/>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35"/>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19"/>
                                        </p:tgtEl>
                                        <p:attrNameLst>
                                          <p:attrName>style.visibility</p:attrName>
                                        </p:attrNameLst>
                                      </p:cBhvr>
                                      <p:to>
                                        <p:strVal val="hidden"/>
                                      </p:to>
                                    </p:set>
                                  </p:childTnLst>
                                </p:cTn>
                              </p:par>
                            </p:childTnLst>
                          </p:cTn>
                        </p:par>
                        <p:par>
                          <p:cTn id="90" fill="hold">
                            <p:stCondLst>
                              <p:cond delay="1000"/>
                            </p:stCondLst>
                            <p:childTnLst>
                              <p:par>
                                <p:cTn id="91" presetID="22" presetClass="entr" presetSubtype="4"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down)">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uiExpand="1" build="p" animBg="1"/>
      <p:bldP spid="31" grpId="0" animBg="1"/>
      <p:bldP spid="31" grpId="1" animBg="1"/>
      <p:bldP spid="34" grpId="0" animBg="1"/>
      <p:bldP spid="34" grpId="1" animBg="1"/>
      <p:bldP spid="36" grpId="0" animBg="1"/>
      <p:bldP spid="3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3203848" y="3501008"/>
            <a:ext cx="4536504" cy="923330"/>
          </a:xfrm>
          <a:prstGeom prst="rect">
            <a:avLst/>
          </a:prstGeom>
          <a:solidFill>
            <a:schemeClr val="tx1">
              <a:alpha val="67000"/>
            </a:schemeClr>
          </a:solidFill>
          <a:ln>
            <a:solidFill>
              <a:schemeClr val="accent6">
                <a:lumMod val="75000"/>
              </a:schemeClr>
            </a:solidFill>
          </a:ln>
        </p:spPr>
        <p:txBody>
          <a:bodyPr wrap="square" rtlCol="0">
            <a:spAutoFit/>
          </a:bodyPr>
          <a:lstStyle/>
          <a:p>
            <a:r>
              <a:rPr lang="fr-FR" dirty="0" smtClean="0">
                <a:solidFill>
                  <a:schemeClr val="bg2"/>
                </a:solidFill>
              </a:rPr>
              <a:t>Après l’insertion du tableau, on trouve deux nouvel onglets ( </a:t>
            </a:r>
            <a:r>
              <a:rPr lang="fr-FR" b="1" dirty="0" smtClean="0">
                <a:solidFill>
                  <a:schemeClr val="bg2"/>
                </a:solidFill>
              </a:rPr>
              <a:t>Création et Disposition</a:t>
            </a:r>
            <a:r>
              <a:rPr lang="fr-FR" dirty="0" smtClean="0">
                <a:solidFill>
                  <a:schemeClr val="bg2"/>
                </a:solidFill>
              </a:rPr>
              <a:t>) se sont ajoutés, pour personnaliser votre tableau</a:t>
            </a:r>
            <a:endParaRPr lang="fr-FR" dirty="0">
              <a:solidFill>
                <a:schemeClr val="bg2"/>
              </a:solidFill>
            </a:endParaRPr>
          </a:p>
        </p:txBody>
      </p:sp>
      <p:cxnSp>
        <p:nvCxnSpPr>
          <p:cNvPr id="7" name="Straight Arrow Connector 6"/>
          <p:cNvCxnSpPr/>
          <p:nvPr/>
        </p:nvCxnSpPr>
        <p:spPr>
          <a:xfrm flipH="1" flipV="1">
            <a:off x="4572000" y="692696"/>
            <a:ext cx="648072" cy="326997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p:nvPr/>
        </p:nvCxnSpPr>
        <p:spPr>
          <a:xfrm flipH="1" flipV="1">
            <a:off x="5220072" y="692696"/>
            <a:ext cx="1008112" cy="326997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07116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41169280"/>
              </p:ext>
            </p:extLst>
          </p:nvPr>
        </p:nvGraphicFramePr>
        <p:xfrm>
          <a:off x="107504" y="159960"/>
          <a:ext cx="8856984" cy="8292520"/>
        </p:xfrm>
        <a:graphic>
          <a:graphicData uri="http://schemas.openxmlformats.org/drawingml/2006/table">
            <a:tbl>
              <a:tblPr firstRow="1" bandRow="1">
                <a:tableStyleId>{AF606853-7671-496A-8E4F-DF71F8EC918B}</a:tableStyleId>
              </a:tblPr>
              <a:tblGrid>
                <a:gridCol w="3528392"/>
                <a:gridCol w="5328592"/>
              </a:tblGrid>
              <a:tr h="504056">
                <a:tc>
                  <a:txBody>
                    <a:bodyPr/>
                    <a:lstStyle/>
                    <a:p>
                      <a:pPr algn="just"/>
                      <a:r>
                        <a:rPr lang="fr-FR" sz="2400" dirty="0" smtClean="0">
                          <a:solidFill>
                            <a:schemeClr val="accent6">
                              <a:lumMod val="75000"/>
                            </a:schemeClr>
                          </a:solidFill>
                        </a:rPr>
                        <a:t>Composante</a:t>
                      </a:r>
                      <a:endParaRPr lang="fr-FR" sz="2400" dirty="0">
                        <a:solidFill>
                          <a:schemeClr val="accent6">
                            <a:lumMod val="75000"/>
                          </a:schemeClr>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just"/>
                      <a:r>
                        <a:rPr lang="fr-FR" sz="2400" dirty="0" smtClean="0">
                          <a:solidFill>
                            <a:schemeClr val="accent6">
                              <a:lumMod val="75000"/>
                            </a:schemeClr>
                          </a:solidFill>
                        </a:rPr>
                        <a:t> </a:t>
                      </a:r>
                      <a:r>
                        <a:rPr lang="fr-FR" sz="2400" dirty="0" err="1" smtClean="0">
                          <a:solidFill>
                            <a:schemeClr val="accent6">
                              <a:lumMod val="75000"/>
                            </a:schemeClr>
                          </a:solidFill>
                        </a:rPr>
                        <a:t>Role</a:t>
                      </a:r>
                      <a:r>
                        <a:rPr lang="fr-FR" sz="2400" dirty="0" smtClean="0">
                          <a:solidFill>
                            <a:schemeClr val="accent6">
                              <a:lumMod val="75000"/>
                            </a:schemeClr>
                          </a:solidFill>
                        </a:rPr>
                        <a:t> </a:t>
                      </a:r>
                      <a:endParaRPr lang="fr-FR" sz="2400" dirty="0">
                        <a:solidFill>
                          <a:schemeClr val="accent6">
                            <a:lumMod val="75000"/>
                          </a:schemeClr>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r>
              <a:tr h="820768">
                <a:tc>
                  <a:txBody>
                    <a:bodyPr/>
                    <a:lstStyle/>
                    <a:p>
                      <a:pPr algn="just"/>
                      <a:endParaRPr lang="fr-FR" dirty="0" smtClean="0"/>
                    </a:p>
                    <a:p>
                      <a:pPr algn="just"/>
                      <a:endParaRPr lang="fr-FR" dirty="0" smtClean="0"/>
                    </a:p>
                    <a:p>
                      <a:pPr algn="just"/>
                      <a:endParaRPr lang="fr-FR" dirty="0" smtClean="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just"/>
                      <a:r>
                        <a:rPr lang="fr-FR" dirty="0" smtClean="0"/>
                        <a:t>Choisir</a:t>
                      </a:r>
                      <a:r>
                        <a:rPr lang="fr-FR" baseline="0" dirty="0" smtClean="0"/>
                        <a:t> un style pour votre tableau.</a:t>
                      </a:r>
                      <a:endParaRPr lang="fr-FR"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r>
              <a:tr h="642352">
                <a:tc>
                  <a:txBody>
                    <a:bodyPr/>
                    <a:lstStyle/>
                    <a:p>
                      <a:pPr algn="just"/>
                      <a:endParaRPr lang="fr-FR" dirty="0" smtClean="0"/>
                    </a:p>
                    <a:p>
                      <a:pPr algn="just"/>
                      <a:endParaRPr lang="fr-FR" dirty="0" smtClean="0"/>
                    </a:p>
                    <a:p>
                      <a:pPr algn="just"/>
                      <a:endParaRPr lang="fr-FR" dirty="0" smtClean="0"/>
                    </a:p>
                    <a:p>
                      <a:pPr algn="just"/>
                      <a:endParaRPr lang="fr-FR" dirty="0" smtClean="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just"/>
                      <a:r>
                        <a:rPr lang="fr-FR" dirty="0" smtClean="0"/>
                        <a:t>Personnaliser le remplissage</a:t>
                      </a:r>
                      <a:r>
                        <a:rPr lang="fr-FR" baseline="0" dirty="0" smtClean="0"/>
                        <a:t> des cellules  sélectionnées. </a:t>
                      </a:r>
                      <a:endParaRPr lang="fr-FR"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r>
              <a:tr h="1525960">
                <a:tc>
                  <a:txBody>
                    <a:bodyPr/>
                    <a:lstStyle/>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just"/>
                      <a:r>
                        <a:rPr lang="fr-FR" dirty="0" smtClean="0"/>
                        <a:t>Choisir quelles</a:t>
                      </a:r>
                      <a:r>
                        <a:rPr lang="fr-FR" baseline="0" dirty="0" smtClean="0"/>
                        <a:t> bordures  à afficher (dessiner)</a:t>
                      </a:r>
                      <a:r>
                        <a:rPr lang="fr-FR" dirty="0" smtClean="0"/>
                        <a:t>  pour la(es)  cellule(s) sélectionnée(s).</a:t>
                      </a:r>
                      <a:endParaRPr lang="fr-FR"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r>
              <a:tr h="642352">
                <a:tc>
                  <a:txBody>
                    <a:bodyPr/>
                    <a:lstStyle/>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just"/>
                      <a:r>
                        <a:rPr lang="fr-FR" dirty="0" smtClean="0"/>
                        <a:t>Appliquer</a:t>
                      </a:r>
                      <a:r>
                        <a:rPr lang="fr-FR" baseline="0" dirty="0" smtClean="0"/>
                        <a:t> quelques effets (Ombre, réflexion, </a:t>
                      </a:r>
                      <a:r>
                        <a:rPr lang="fr-FR" baseline="0" dirty="0" err="1" smtClean="0"/>
                        <a:t>etc</a:t>
                      </a:r>
                      <a:r>
                        <a:rPr lang="fr-FR" baseline="0" dirty="0" smtClean="0"/>
                        <a:t>) sur le  tableau ou les cellules sélectionnées.</a:t>
                      </a:r>
                      <a:endParaRPr lang="fr-FR"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r>
              <a:tr h="958984">
                <a:tc>
                  <a:txBody>
                    <a:bodyPr/>
                    <a:lstStyle/>
                    <a:p>
                      <a:pPr algn="just"/>
                      <a:endParaRPr lang="fr-FR" dirty="0" smtClean="0"/>
                    </a:p>
                    <a:p>
                      <a:pPr algn="just"/>
                      <a:endParaRPr lang="fr-FR"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just"/>
                      <a:r>
                        <a:rPr lang="fr-FR" dirty="0" smtClean="0"/>
                        <a:t>Le groupe  </a:t>
                      </a:r>
                      <a:r>
                        <a:rPr lang="fr-FR" b="1" dirty="0" smtClean="0"/>
                        <a:t>Style </a:t>
                      </a:r>
                      <a:r>
                        <a:rPr lang="fr-FR" b="1" dirty="0" err="1" smtClean="0"/>
                        <a:t>WordArt</a:t>
                      </a:r>
                      <a:r>
                        <a:rPr lang="fr-FR" b="1" dirty="0" smtClean="0"/>
                        <a:t> </a:t>
                      </a:r>
                      <a:r>
                        <a:rPr lang="fr-FR" dirty="0" smtClean="0"/>
                        <a:t> pour personnaliser</a:t>
                      </a:r>
                      <a:r>
                        <a:rPr lang="fr-FR" baseline="0" dirty="0" smtClean="0"/>
                        <a:t> le remplissage du texte (dans les cellules sélectionnées), son contour, etc..</a:t>
                      </a:r>
                      <a:endParaRPr lang="fr-FR"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r>
              <a:tr h="792088">
                <a:tc>
                  <a:txBody>
                    <a:bodyPr/>
                    <a:lstStyle/>
                    <a:p>
                      <a:pPr algn="just"/>
                      <a:endParaRPr lang="fr-FR"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just"/>
                      <a:r>
                        <a:rPr lang="fr-FR" dirty="0" smtClean="0"/>
                        <a:t>Le</a:t>
                      </a:r>
                      <a:r>
                        <a:rPr lang="fr-FR" baseline="0" dirty="0" smtClean="0"/>
                        <a:t> groupe Traçage des bordures  est conçu pour personnaliser les  bordures  (le type du trait, son épaisseur et sa couleur) des cellules sélectionnées.</a:t>
                      </a:r>
                      <a:endParaRPr lang="fr-FR"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24" y="827559"/>
            <a:ext cx="3154248" cy="65722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1635469"/>
            <a:ext cx="1949942" cy="107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727" y="2864346"/>
            <a:ext cx="2105025" cy="13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631" y="4365104"/>
            <a:ext cx="3248025" cy="21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631" y="6669360"/>
            <a:ext cx="962025" cy="8096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631" y="7605464"/>
            <a:ext cx="2276475" cy="67513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190" y="1484784"/>
            <a:ext cx="9144000" cy="84589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347864" y="764704"/>
            <a:ext cx="2664296" cy="369332"/>
          </a:xfrm>
          <a:prstGeom prst="rect">
            <a:avLst/>
          </a:prstGeom>
          <a:noFill/>
        </p:spPr>
        <p:txBody>
          <a:bodyPr wrap="square" rtlCol="0">
            <a:spAutoFit/>
          </a:bodyPr>
          <a:lstStyle/>
          <a:p>
            <a:r>
              <a:rPr lang="fr-FR" dirty="0" smtClean="0"/>
              <a:t>L’onglet Création</a:t>
            </a:r>
            <a:endParaRPr lang="fr-FR" dirty="0"/>
          </a:p>
        </p:txBody>
      </p:sp>
      <p:sp>
        <p:nvSpPr>
          <p:cNvPr id="14" name="TextBox 13"/>
          <p:cNvSpPr txBox="1"/>
          <p:nvPr/>
        </p:nvSpPr>
        <p:spPr>
          <a:xfrm>
            <a:off x="2771800" y="2843644"/>
            <a:ext cx="3888432" cy="369332"/>
          </a:xfrm>
          <a:prstGeom prst="rect">
            <a:avLst/>
          </a:prstGeom>
          <a:noFill/>
        </p:spPr>
        <p:txBody>
          <a:bodyPr wrap="square" rtlCol="0">
            <a:spAutoFit/>
          </a:bodyPr>
          <a:lstStyle/>
          <a:p>
            <a:r>
              <a:rPr lang="fr-FR" dirty="0" smtClean="0"/>
              <a:t>Est décrit par le tableau suivant: </a:t>
            </a:r>
            <a:endParaRPr lang="fr-FR" dirty="0"/>
          </a:p>
        </p:txBody>
      </p:sp>
    </p:spTree>
    <p:extLst>
      <p:ext uri="{BB962C8B-B14F-4D97-AF65-F5344CB8AC3E}">
        <p14:creationId xmlns:p14="http://schemas.microsoft.com/office/powerpoint/2010/main" val="2132848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4" presetClass="exit" presetSubtype="10" fill="hold" nodeType="withEffect">
                                  <p:stCondLst>
                                    <p:cond delay="0"/>
                                  </p:stCondLst>
                                  <p:childTnLst>
                                    <p:animEffect transition="out" filter="randombar(horizontal)">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22"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par>
                                <p:cTn id="20" presetID="22" presetClass="entr" presetSubtype="1"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up)">
                                      <p:cBhvr>
                                        <p:cTn id="22" dur="500"/>
                                        <p:tgtEl>
                                          <p:spTgt spid="1026"/>
                                        </p:tgtEl>
                                      </p:cBhvr>
                                    </p:animEffect>
                                  </p:childTnLst>
                                </p:cTn>
                              </p:par>
                              <p:par>
                                <p:cTn id="23" presetID="22" presetClass="entr" presetSubtype="1"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wipe(up)">
                                      <p:cBhvr>
                                        <p:cTn id="25" dur="500"/>
                                        <p:tgtEl>
                                          <p:spTgt spid="1027"/>
                                        </p:tgtEl>
                                      </p:cBhvr>
                                    </p:animEffect>
                                  </p:childTnLst>
                                </p:cTn>
                              </p:par>
                              <p:par>
                                <p:cTn id="26" presetID="22" presetClass="entr" presetSubtype="1"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wipe(up)">
                                      <p:cBhvr>
                                        <p:cTn id="28" dur="500"/>
                                        <p:tgtEl>
                                          <p:spTgt spid="1028"/>
                                        </p:tgtEl>
                                      </p:cBhvr>
                                    </p:animEffect>
                                  </p:childTnLst>
                                </p:cTn>
                              </p:par>
                              <p:par>
                                <p:cTn id="29" presetID="22" presetClass="entr" presetSubtype="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par>
                                <p:cTn id="32" presetID="22" presetClass="entr" presetSubtype="1"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fill="hold" nodeType="clickEffect">
                                  <p:stCondLst>
                                    <p:cond delay="0"/>
                                  </p:stCondLst>
                                  <p:childTnLst>
                                    <p:animMotion origin="layout" path="M 0 0 L 0 -0.25 E" pathEditMode="relative" ptsTypes="">
                                      <p:cBhvr>
                                        <p:cTn id="38" dur="2000" fill="hold"/>
                                        <p:tgtEl>
                                          <p:spTgt spid="4"/>
                                        </p:tgtEl>
                                        <p:attrNameLst>
                                          <p:attrName>ppt_x</p:attrName>
                                          <p:attrName>ppt_y</p:attrName>
                                        </p:attrNameLst>
                                      </p:cBhvr>
                                    </p:animMotion>
                                  </p:childTnLst>
                                </p:cTn>
                              </p:par>
                              <p:par>
                                <p:cTn id="39" presetID="64" presetClass="path" presetSubtype="0" accel="50000" decel="50000" fill="hold" nodeType="withEffect">
                                  <p:stCondLst>
                                    <p:cond delay="0"/>
                                  </p:stCondLst>
                                  <p:childTnLst>
                                    <p:animMotion origin="layout" path="M 0 0 L 0 -0.25 E" pathEditMode="relative" ptsTypes="">
                                      <p:cBhvr>
                                        <p:cTn id="40" dur="2000" fill="hold"/>
                                        <p:tgtEl>
                                          <p:spTgt spid="5"/>
                                        </p:tgtEl>
                                        <p:attrNameLst>
                                          <p:attrName>ppt_x</p:attrName>
                                          <p:attrName>ppt_y</p:attrName>
                                        </p:attrNameLst>
                                      </p:cBhvr>
                                    </p:animMotion>
                                  </p:childTnLst>
                                </p:cTn>
                              </p:par>
                              <p:par>
                                <p:cTn id="41" presetID="64" presetClass="path" presetSubtype="0" accel="50000" decel="50000" fill="hold" nodeType="withEffect">
                                  <p:stCondLst>
                                    <p:cond delay="0"/>
                                  </p:stCondLst>
                                  <p:childTnLst>
                                    <p:animMotion origin="layout" path="M 0 0 L 0 -0.25 E" pathEditMode="relative" ptsTypes="">
                                      <p:cBhvr>
                                        <p:cTn id="42" dur="2000" fill="hold"/>
                                        <p:tgtEl>
                                          <p:spTgt spid="1026"/>
                                        </p:tgtEl>
                                        <p:attrNameLst>
                                          <p:attrName>ppt_x</p:attrName>
                                          <p:attrName>ppt_y</p:attrName>
                                        </p:attrNameLst>
                                      </p:cBhvr>
                                    </p:animMotion>
                                  </p:childTnLst>
                                </p:cTn>
                              </p:par>
                              <p:par>
                                <p:cTn id="43" presetID="64" presetClass="path" presetSubtype="0" accel="50000" decel="50000" fill="hold" nodeType="withEffect">
                                  <p:stCondLst>
                                    <p:cond delay="0"/>
                                  </p:stCondLst>
                                  <p:childTnLst>
                                    <p:animMotion origin="layout" path="M 0 0 L 0 -0.25 E" pathEditMode="relative" ptsTypes="">
                                      <p:cBhvr>
                                        <p:cTn id="44" dur="2000" fill="hold"/>
                                        <p:tgtEl>
                                          <p:spTgt spid="1027"/>
                                        </p:tgtEl>
                                        <p:attrNameLst>
                                          <p:attrName>ppt_x</p:attrName>
                                          <p:attrName>ppt_y</p:attrName>
                                        </p:attrNameLst>
                                      </p:cBhvr>
                                    </p:animMotion>
                                  </p:childTnLst>
                                </p:cTn>
                              </p:par>
                              <p:par>
                                <p:cTn id="45" presetID="64" presetClass="path" presetSubtype="0" accel="50000" decel="50000" fill="hold" nodeType="withEffect">
                                  <p:stCondLst>
                                    <p:cond delay="0"/>
                                  </p:stCondLst>
                                  <p:childTnLst>
                                    <p:animMotion origin="layout" path="M 0 0 L 0 -0.25 E" pathEditMode="relative" ptsTypes="">
                                      <p:cBhvr>
                                        <p:cTn id="46" dur="2000" fill="hold"/>
                                        <p:tgtEl>
                                          <p:spTgt spid="1028"/>
                                        </p:tgtEl>
                                        <p:attrNameLst>
                                          <p:attrName>ppt_x</p:attrName>
                                          <p:attrName>ppt_y</p:attrName>
                                        </p:attrNameLst>
                                      </p:cBhvr>
                                    </p:animMotion>
                                  </p:childTnLst>
                                </p:cTn>
                              </p:par>
                              <p:par>
                                <p:cTn id="47" presetID="64" presetClass="path" presetSubtype="0" accel="50000" decel="50000" fill="hold" nodeType="withEffect">
                                  <p:stCondLst>
                                    <p:cond delay="0"/>
                                  </p:stCondLst>
                                  <p:childTnLst>
                                    <p:animMotion origin="layout" path="M 0 0 L 0 -0.25 E" pathEditMode="relative" ptsTypes="">
                                      <p:cBhvr>
                                        <p:cTn id="48" dur="2000" fill="hold"/>
                                        <p:tgtEl>
                                          <p:spTgt spid="6"/>
                                        </p:tgtEl>
                                        <p:attrNameLst>
                                          <p:attrName>ppt_x</p:attrName>
                                          <p:attrName>ppt_y</p:attrName>
                                        </p:attrNameLst>
                                      </p:cBhvr>
                                    </p:animMotion>
                                  </p:childTnLst>
                                </p:cTn>
                              </p:par>
                              <p:par>
                                <p:cTn id="49" presetID="64" presetClass="path" presetSubtype="0" accel="50000" decel="50000" fill="hold" nodeType="withEffect">
                                  <p:stCondLst>
                                    <p:cond delay="0"/>
                                  </p:stCondLst>
                                  <p:childTnLst>
                                    <p:animMotion origin="layout" path="M 0 0 L 0 -0.25 E" pathEditMode="relative" ptsTypes="">
                                      <p:cBhvr>
                                        <p:cTn id="50"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34779" y="836712"/>
            <a:ext cx="2001317" cy="369332"/>
          </a:xfrm>
          <a:prstGeom prst="rect">
            <a:avLst/>
          </a:prstGeom>
          <a:noFill/>
        </p:spPr>
        <p:txBody>
          <a:bodyPr wrap="none" rtlCol="0">
            <a:spAutoFit/>
          </a:bodyPr>
          <a:lstStyle/>
          <a:p>
            <a:r>
              <a:rPr lang="fr-FR" dirty="0" smtClean="0"/>
              <a:t>L’onglet Disposition</a:t>
            </a:r>
            <a:endParaRPr lang="fr-F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2816"/>
            <a:ext cx="9144000" cy="83000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131840" y="3131676"/>
            <a:ext cx="2748958" cy="369332"/>
          </a:xfrm>
          <a:prstGeom prst="rect">
            <a:avLst/>
          </a:prstGeom>
          <a:noFill/>
        </p:spPr>
        <p:txBody>
          <a:bodyPr wrap="none" rtlCol="0">
            <a:spAutoFit/>
          </a:bodyPr>
          <a:lstStyle/>
          <a:p>
            <a:r>
              <a:rPr lang="fr-FR" dirty="0" smtClean="0"/>
              <a:t>C’est à vous de le découvrir</a:t>
            </a:r>
            <a:endParaRPr lang="fr-FR" dirty="0"/>
          </a:p>
        </p:txBody>
      </p:sp>
      <p:sp>
        <p:nvSpPr>
          <p:cNvPr id="7" name="Round Diagonal Corner Rectangle 6">
            <a:hlinkClick r:id="rId3" action="ppaction://hlinksldjump"/>
          </p:cNvPr>
          <p:cNvSpPr/>
          <p:nvPr/>
        </p:nvSpPr>
        <p:spPr>
          <a:xfrm>
            <a:off x="5796136" y="5877272"/>
            <a:ext cx="3204331" cy="792088"/>
          </a:xfrm>
          <a:prstGeom prst="round2DiagRect">
            <a:avLst>
              <a:gd name="adj1" fmla="val 43122"/>
              <a:gd name="adj2" fmla="val 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000" dirty="0" smtClean="0"/>
              <a:t>&lt;&lt; cliquer ici pour revenir à insertion des objets</a:t>
            </a:r>
            <a:endParaRPr lang="fr-FR" sz="2000" dirty="0"/>
          </a:p>
        </p:txBody>
      </p:sp>
    </p:spTree>
    <p:extLst>
      <p:ext uri="{BB962C8B-B14F-4D97-AF65-F5344CB8AC3E}">
        <p14:creationId xmlns:p14="http://schemas.microsoft.com/office/powerpoint/2010/main" val="837266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922114"/>
          </a:xfrm>
          <a:solidFill>
            <a:schemeClr val="tx1">
              <a:lumMod val="50000"/>
              <a:lumOff val="50000"/>
            </a:schemeClr>
          </a:solidFill>
          <a:ln>
            <a:solidFill>
              <a:schemeClr val="accent6">
                <a:lumMod val="75000"/>
              </a:schemeClr>
            </a:solidFill>
          </a:ln>
        </p:spPr>
        <p:txBody>
          <a:bodyPr/>
          <a:lstStyle/>
          <a:p>
            <a:r>
              <a:rPr lang="fr-FR" dirty="0" smtClean="0"/>
              <a:t>Plan de cours</a:t>
            </a:r>
            <a:endParaRPr lang="fr-FR" dirty="0"/>
          </a:p>
        </p:txBody>
      </p:sp>
      <p:sp>
        <p:nvSpPr>
          <p:cNvPr id="7" name="Rectangle 6"/>
          <p:cNvSpPr/>
          <p:nvPr/>
        </p:nvSpPr>
        <p:spPr>
          <a:xfrm>
            <a:off x="179512" y="1254770"/>
            <a:ext cx="8784976" cy="5486598"/>
          </a:xfrm>
          <a:prstGeom prst="rect">
            <a:avLst/>
          </a:prstGeom>
          <a:solidFill>
            <a:schemeClr val="tx1">
              <a:lumMod val="50000"/>
              <a:lumOff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 7"/>
          <p:cNvGrpSpPr/>
          <p:nvPr/>
        </p:nvGrpSpPr>
        <p:grpSpPr>
          <a:xfrm>
            <a:off x="-4212976" y="918972"/>
            <a:ext cx="5753920" cy="6156806"/>
            <a:chOff x="-3298399" y="1076978"/>
            <a:chExt cx="5753920" cy="6156806"/>
          </a:xfrm>
        </p:grpSpPr>
        <p:sp>
          <p:nvSpPr>
            <p:cNvPr id="9" name="Arc 8"/>
            <p:cNvSpPr/>
            <p:nvPr/>
          </p:nvSpPr>
          <p:spPr>
            <a:xfrm rot="2666190">
              <a:off x="-3298399" y="1091761"/>
              <a:ext cx="5666459" cy="6142023"/>
            </a:xfrm>
            <a:prstGeom prst="arc">
              <a:avLst>
                <a:gd name="adj1" fmla="val 15589785"/>
                <a:gd name="adj2" fmla="val 515791"/>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sp>
          <p:nvSpPr>
            <p:cNvPr id="10" name="Arc 9"/>
            <p:cNvSpPr/>
            <p:nvPr/>
          </p:nvSpPr>
          <p:spPr>
            <a:xfrm rot="2496094">
              <a:off x="-3210938" y="1076978"/>
              <a:ext cx="5666459" cy="6142023"/>
            </a:xfrm>
            <a:prstGeom prst="arc">
              <a:avLst>
                <a:gd name="adj1" fmla="val 15589785"/>
                <a:gd name="adj2" fmla="val 515791"/>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grpSp>
      <p:grpSp>
        <p:nvGrpSpPr>
          <p:cNvPr id="14" name="Group 13"/>
          <p:cNvGrpSpPr/>
          <p:nvPr/>
        </p:nvGrpSpPr>
        <p:grpSpPr>
          <a:xfrm>
            <a:off x="539552" y="1470794"/>
            <a:ext cx="8280920" cy="864000"/>
            <a:chOff x="539552" y="1628800"/>
            <a:chExt cx="8280920" cy="864000"/>
          </a:xfrm>
        </p:grpSpPr>
        <p:sp>
          <p:nvSpPr>
            <p:cNvPr id="12" name="Round Diagonal Corner Rectangle 11">
              <a:hlinkClick r:id="rId2" action="ppaction://hlinksldjump"/>
            </p:cNvPr>
            <p:cNvSpPr/>
            <p:nvPr/>
          </p:nvSpPr>
          <p:spPr>
            <a:xfrm>
              <a:off x="1115616" y="1772912"/>
              <a:ext cx="7704856" cy="647976"/>
            </a:xfrm>
            <a:prstGeom prst="round2DiagRect">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800" dirty="0" smtClean="0"/>
                <a:t>Création d’une nouvelle présentation</a:t>
              </a:r>
              <a:endParaRPr lang="fr-FR" sz="2800" dirty="0"/>
            </a:p>
          </p:txBody>
        </p:sp>
        <p:sp>
          <p:nvSpPr>
            <p:cNvPr id="13" name="Oval 12"/>
            <p:cNvSpPr/>
            <p:nvPr/>
          </p:nvSpPr>
          <p:spPr>
            <a:xfrm>
              <a:off x="539552" y="1628800"/>
              <a:ext cx="864096" cy="864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4000" dirty="0" smtClean="0"/>
                <a:t>1</a:t>
              </a:r>
              <a:endParaRPr lang="fr-FR" sz="4000" dirty="0"/>
            </a:p>
          </p:txBody>
        </p:sp>
      </p:grpSp>
      <p:grpSp>
        <p:nvGrpSpPr>
          <p:cNvPr id="15" name="Group 14"/>
          <p:cNvGrpSpPr/>
          <p:nvPr/>
        </p:nvGrpSpPr>
        <p:grpSpPr>
          <a:xfrm>
            <a:off x="1043608" y="2695026"/>
            <a:ext cx="7776864" cy="864000"/>
            <a:chOff x="539552" y="1628800"/>
            <a:chExt cx="7776864" cy="864000"/>
          </a:xfrm>
        </p:grpSpPr>
        <p:sp>
          <p:nvSpPr>
            <p:cNvPr id="16" name="Round Diagonal Corner Rectangle 15">
              <a:hlinkClick r:id="rId3" action="ppaction://hlinksldjump"/>
            </p:cNvPr>
            <p:cNvSpPr/>
            <p:nvPr/>
          </p:nvSpPr>
          <p:spPr>
            <a:xfrm>
              <a:off x="1115616" y="1772912"/>
              <a:ext cx="7200800" cy="647976"/>
            </a:xfrm>
            <a:prstGeom prst="round2DiagRect">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800" dirty="0" smtClean="0"/>
                <a:t>Création d’une nouvelle diapositive</a:t>
              </a:r>
              <a:endParaRPr lang="fr-FR" sz="2800" dirty="0"/>
            </a:p>
          </p:txBody>
        </p:sp>
        <p:sp>
          <p:nvSpPr>
            <p:cNvPr id="17" name="Oval 16"/>
            <p:cNvSpPr/>
            <p:nvPr/>
          </p:nvSpPr>
          <p:spPr>
            <a:xfrm>
              <a:off x="539552" y="1628800"/>
              <a:ext cx="864096" cy="864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4000" dirty="0" smtClean="0"/>
                <a:t>2</a:t>
              </a:r>
              <a:endParaRPr lang="fr-FR" sz="4000" dirty="0"/>
            </a:p>
          </p:txBody>
        </p:sp>
      </p:grpSp>
      <p:grpSp>
        <p:nvGrpSpPr>
          <p:cNvPr id="18" name="Group 17"/>
          <p:cNvGrpSpPr/>
          <p:nvPr/>
        </p:nvGrpSpPr>
        <p:grpSpPr>
          <a:xfrm>
            <a:off x="1043608" y="4063178"/>
            <a:ext cx="7776864" cy="864000"/>
            <a:chOff x="539552" y="1628800"/>
            <a:chExt cx="7776864" cy="864000"/>
          </a:xfrm>
        </p:grpSpPr>
        <p:sp>
          <p:nvSpPr>
            <p:cNvPr id="19" name="Round Diagonal Corner Rectangle 18">
              <a:hlinkClick r:id="rId4" action="ppaction://hlinksldjump"/>
            </p:cNvPr>
            <p:cNvSpPr/>
            <p:nvPr/>
          </p:nvSpPr>
          <p:spPr>
            <a:xfrm>
              <a:off x="1115616" y="1772912"/>
              <a:ext cx="7200800" cy="647976"/>
            </a:xfrm>
            <a:prstGeom prst="round2Diag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800" dirty="0" smtClean="0"/>
                <a:t>Insertion des objets</a:t>
              </a:r>
              <a:endParaRPr lang="fr-FR" sz="2800" dirty="0"/>
            </a:p>
          </p:txBody>
        </p:sp>
        <p:sp>
          <p:nvSpPr>
            <p:cNvPr id="20" name="Oval 19"/>
            <p:cNvSpPr/>
            <p:nvPr/>
          </p:nvSpPr>
          <p:spPr>
            <a:xfrm>
              <a:off x="539552" y="1628800"/>
              <a:ext cx="864096" cy="864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4000" dirty="0" smtClean="0"/>
                <a:t>3</a:t>
              </a:r>
              <a:endParaRPr lang="fr-FR" sz="4000" dirty="0"/>
            </a:p>
          </p:txBody>
        </p:sp>
      </p:grpSp>
      <p:grpSp>
        <p:nvGrpSpPr>
          <p:cNvPr id="21" name="Group 20"/>
          <p:cNvGrpSpPr/>
          <p:nvPr/>
        </p:nvGrpSpPr>
        <p:grpSpPr>
          <a:xfrm>
            <a:off x="539552" y="5359322"/>
            <a:ext cx="8280920" cy="864000"/>
            <a:chOff x="539552" y="1628800"/>
            <a:chExt cx="8280920" cy="864000"/>
          </a:xfrm>
        </p:grpSpPr>
        <p:sp>
          <p:nvSpPr>
            <p:cNvPr id="22" name="Round Diagonal Corner Rectangle 21">
              <a:hlinkClick r:id="" action="ppaction://noaction"/>
            </p:cNvPr>
            <p:cNvSpPr/>
            <p:nvPr/>
          </p:nvSpPr>
          <p:spPr>
            <a:xfrm>
              <a:off x="1115616" y="1772912"/>
              <a:ext cx="7704856" cy="647976"/>
            </a:xfrm>
            <a:prstGeom prst="round2DiagRect">
              <a:avLst/>
            </a:prstGeom>
            <a:solidFill>
              <a:schemeClr val="accent6">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800" dirty="0" smtClean="0"/>
                <a:t>Insertion des animations</a:t>
              </a:r>
              <a:endParaRPr lang="fr-FR" sz="2800" dirty="0"/>
            </a:p>
          </p:txBody>
        </p:sp>
        <p:sp>
          <p:nvSpPr>
            <p:cNvPr id="23" name="Oval 22"/>
            <p:cNvSpPr/>
            <p:nvPr/>
          </p:nvSpPr>
          <p:spPr>
            <a:xfrm>
              <a:off x="539552" y="1628800"/>
              <a:ext cx="864096" cy="864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4000" dirty="0" smtClean="0"/>
                <a:t>4</a:t>
              </a:r>
              <a:endParaRPr lang="fr-FR" sz="4000" dirty="0"/>
            </a:p>
          </p:txBody>
        </p:sp>
      </p:grpSp>
    </p:spTree>
    <p:extLst>
      <p:ext uri="{BB962C8B-B14F-4D97-AF65-F5344CB8AC3E}">
        <p14:creationId xmlns:p14="http://schemas.microsoft.com/office/powerpoint/2010/main" val="3046798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75000"/>
              <a:lumOff val="25000"/>
            </a:schemeClr>
          </a:solidFill>
          <a:ln>
            <a:solidFill>
              <a:schemeClr val="accent6">
                <a:lumMod val="75000"/>
              </a:schemeClr>
            </a:solidFill>
          </a:ln>
        </p:spPr>
        <p:txBody>
          <a:bodyPr>
            <a:normAutofit fontScale="90000"/>
          </a:bodyPr>
          <a:lstStyle/>
          <a:p>
            <a:r>
              <a:rPr lang="fr-FR" dirty="0" smtClean="0">
                <a:solidFill>
                  <a:schemeClr val="bg1"/>
                </a:solidFill>
              </a:rPr>
              <a:t>Création d’une nouvelle présentation</a:t>
            </a:r>
            <a:endParaRPr lang="fr-FR" dirty="0">
              <a:solidFill>
                <a:schemeClr val="bg1"/>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13" name="Rounded Rectangular Callout 12"/>
          <p:cNvSpPr/>
          <p:nvPr/>
        </p:nvSpPr>
        <p:spPr>
          <a:xfrm>
            <a:off x="4283968" y="2564904"/>
            <a:ext cx="3816424" cy="1080120"/>
          </a:xfrm>
          <a:prstGeom prst="wedgeRoundRectCallout">
            <a:avLst>
              <a:gd name="adj1" fmla="val -20833"/>
              <a:gd name="adj2" fmla="val 51750"/>
              <a:gd name="adj3" fmla="val 16667"/>
            </a:avLst>
          </a:prstGeom>
          <a:solidFill>
            <a:schemeClr val="tx1">
              <a:alpha val="7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Pour créer une nouvelle présentation il suffit de cliquer sur le </a:t>
            </a:r>
            <a:r>
              <a:rPr lang="fr-FR" b="1" dirty="0">
                <a:solidFill>
                  <a:schemeClr val="accent6">
                    <a:lumMod val="75000"/>
                  </a:schemeClr>
                </a:solidFill>
              </a:rPr>
              <a:t>B</a:t>
            </a:r>
            <a:r>
              <a:rPr lang="fr-FR" b="1" dirty="0" smtClean="0">
                <a:solidFill>
                  <a:schemeClr val="accent6">
                    <a:lumMod val="75000"/>
                  </a:schemeClr>
                </a:solidFill>
              </a:rPr>
              <a:t>outon </a:t>
            </a:r>
            <a:r>
              <a:rPr lang="fr-FR" b="1" dirty="0">
                <a:solidFill>
                  <a:schemeClr val="accent6">
                    <a:lumMod val="75000"/>
                  </a:schemeClr>
                </a:solidFill>
              </a:rPr>
              <a:t>O</a:t>
            </a:r>
            <a:r>
              <a:rPr lang="fr-FR" b="1" dirty="0" smtClean="0">
                <a:solidFill>
                  <a:schemeClr val="accent6">
                    <a:lumMod val="75000"/>
                  </a:schemeClr>
                </a:solidFill>
              </a:rPr>
              <a:t>ffice </a:t>
            </a:r>
            <a:r>
              <a:rPr lang="fr-FR" dirty="0" smtClean="0"/>
              <a:t>puis </a:t>
            </a:r>
            <a:r>
              <a:rPr lang="fr-FR" b="1" dirty="0" smtClean="0">
                <a:solidFill>
                  <a:schemeClr val="accent6">
                    <a:lumMod val="75000"/>
                  </a:schemeClr>
                </a:solidFill>
              </a:rPr>
              <a:t>Nouveau</a:t>
            </a:r>
            <a:r>
              <a:rPr lang="fr-FR" dirty="0" smtClean="0"/>
              <a:t> ensuite </a:t>
            </a:r>
            <a:r>
              <a:rPr lang="fr-FR" b="1" dirty="0" smtClean="0">
                <a:solidFill>
                  <a:schemeClr val="accent6">
                    <a:lumMod val="75000"/>
                  </a:schemeClr>
                </a:solidFill>
              </a:rPr>
              <a:t>Créer </a:t>
            </a:r>
            <a:endParaRPr lang="fr-FR" b="1" dirty="0">
              <a:solidFill>
                <a:schemeClr val="accent6">
                  <a:lumMod val="75000"/>
                </a:schemeClr>
              </a:solidFill>
            </a:endParaRPr>
          </a:p>
        </p:txBody>
      </p:sp>
      <p:sp>
        <p:nvSpPr>
          <p:cNvPr id="14" name="Oval 13"/>
          <p:cNvSpPr/>
          <p:nvPr/>
        </p:nvSpPr>
        <p:spPr>
          <a:xfrm>
            <a:off x="323528" y="260648"/>
            <a:ext cx="432048" cy="432048"/>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Straight Arrow Connector 14"/>
          <p:cNvCxnSpPr/>
          <p:nvPr/>
        </p:nvCxnSpPr>
        <p:spPr>
          <a:xfrm flipH="1" flipV="1">
            <a:off x="683568" y="548680"/>
            <a:ext cx="6696744" cy="255628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flipH="1">
            <a:off x="7380312" y="3501008"/>
            <a:ext cx="144016" cy="302433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33" y="500321"/>
            <a:ext cx="3390479" cy="300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07947"/>
            <a:ext cx="252000" cy="384749"/>
          </a:xfrm>
          <a:prstGeom prst="rect">
            <a:avLst/>
          </a:prstGeom>
          <a:noFill/>
          <a:ln>
            <a:noFill/>
          </a:ln>
          <a:effectLst>
            <a:glow rad="228600">
              <a:schemeClr val="accent6">
                <a:satMod val="175000"/>
                <a:alpha val="40000"/>
              </a:schemeClr>
            </a:glow>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flipV="1">
            <a:off x="1259632" y="780678"/>
            <a:ext cx="4392488" cy="250430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655445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6" presetClass="entr" presetSubtype="32" fill="hold" nodeType="with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circle(out)">
                                      <p:cBhvr>
                                        <p:cTn id="27" dur="2000"/>
                                        <p:tgtEl>
                                          <p:spTgt spid="2051"/>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wipe(up)">
                                      <p:cBhvr>
                                        <p:cTn id="36" dur="500"/>
                                        <p:tgtEl>
                                          <p:spTgt spid="2050"/>
                                        </p:tgtEl>
                                      </p:cBhvr>
                                    </p:animEffec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050"/>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childTnLst>
                          </p:cTn>
                        </p:par>
                        <p:par>
                          <p:cTn id="49" fill="hold">
                            <p:stCondLst>
                              <p:cond delay="0"/>
                            </p:stCondLst>
                            <p:childTnLst>
                              <p:par>
                                <p:cTn id="50" presetID="22" presetClass="entr" presetSubtype="1"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7999"/>
          </a:xfrm>
          <a:prstGeom prst="rect">
            <a:avLst/>
          </a:prstGeom>
        </p:spPr>
      </p:pic>
      <p:sp>
        <p:nvSpPr>
          <p:cNvPr id="32" name="Oval 31"/>
          <p:cNvSpPr/>
          <p:nvPr/>
        </p:nvSpPr>
        <p:spPr>
          <a:xfrm>
            <a:off x="467544" y="260648"/>
            <a:ext cx="1210578" cy="21602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ounded Rectangular Callout 32"/>
          <p:cNvSpPr/>
          <p:nvPr/>
        </p:nvSpPr>
        <p:spPr>
          <a:xfrm>
            <a:off x="3059832" y="260648"/>
            <a:ext cx="3960440" cy="936104"/>
          </a:xfrm>
          <a:prstGeom prst="wedgeRoundRectCallout">
            <a:avLst>
              <a:gd name="adj1" fmla="val -93411"/>
              <a:gd name="adj2" fmla="val -36523"/>
              <a:gd name="adj3" fmla="val 16667"/>
            </a:avLst>
          </a:prstGeom>
          <a:solidFill>
            <a:schemeClr val="tx1">
              <a:alpha val="61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latin typeface="Comic Sans MS" pitchFamily="66" charset="0"/>
              </a:rPr>
              <a:t>La barre d'accès rapide</a:t>
            </a:r>
            <a:endParaRPr lang="fr-FR" dirty="0">
              <a:solidFill>
                <a:schemeClr val="bg1"/>
              </a:solidFill>
              <a:latin typeface="Comic Sans MS" pitchFamily="66" charset="0"/>
            </a:endParaRPr>
          </a:p>
        </p:txBody>
      </p:sp>
      <p:sp>
        <p:nvSpPr>
          <p:cNvPr id="35" name="Oval 34"/>
          <p:cNvSpPr/>
          <p:nvPr/>
        </p:nvSpPr>
        <p:spPr>
          <a:xfrm>
            <a:off x="3347864" y="260647"/>
            <a:ext cx="3168352" cy="33188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ounded Rectangular Callout 35"/>
          <p:cNvSpPr/>
          <p:nvPr/>
        </p:nvSpPr>
        <p:spPr>
          <a:xfrm>
            <a:off x="3212232" y="1196752"/>
            <a:ext cx="3960440" cy="936104"/>
          </a:xfrm>
          <a:prstGeom prst="wedgeRoundRectCallout">
            <a:avLst>
              <a:gd name="adj1" fmla="val -8634"/>
              <a:gd name="adj2" fmla="val -121994"/>
              <a:gd name="adj3" fmla="val 16667"/>
            </a:avLst>
          </a:prstGeom>
          <a:solidFill>
            <a:schemeClr val="tx1">
              <a:alpha val="61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latin typeface="Comic Sans MS" pitchFamily="66" charset="0"/>
              </a:rPr>
              <a:t>La barre de titre</a:t>
            </a:r>
            <a:endParaRPr lang="fr-FR" dirty="0">
              <a:solidFill>
                <a:schemeClr val="bg1"/>
              </a:solidFill>
              <a:latin typeface="Comic Sans MS" pitchFamily="66" charset="0"/>
            </a:endParaRPr>
          </a:p>
        </p:txBody>
      </p:sp>
      <p:sp>
        <p:nvSpPr>
          <p:cNvPr id="39" name="Rounded Rectangle 38"/>
          <p:cNvSpPr/>
          <p:nvPr/>
        </p:nvSpPr>
        <p:spPr>
          <a:xfrm>
            <a:off x="323528" y="476672"/>
            <a:ext cx="8820472" cy="100799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ounded Rectangular Callout 39"/>
          <p:cNvSpPr/>
          <p:nvPr/>
        </p:nvSpPr>
        <p:spPr>
          <a:xfrm>
            <a:off x="5040027" y="2492896"/>
            <a:ext cx="3960440" cy="936104"/>
          </a:xfrm>
          <a:prstGeom prst="wedgeRoundRectCallout">
            <a:avLst>
              <a:gd name="adj1" fmla="val 45479"/>
              <a:gd name="adj2" fmla="val -163203"/>
              <a:gd name="adj3" fmla="val 16667"/>
            </a:avLst>
          </a:prstGeom>
          <a:solidFill>
            <a:schemeClr val="tx1">
              <a:alpha val="61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latin typeface="Comic Sans MS" pitchFamily="66" charset="0"/>
              </a:rPr>
              <a:t>Le ruban (contient un ensemble </a:t>
            </a:r>
            <a:r>
              <a:rPr lang="fr-FR" dirty="0" smtClean="0">
                <a:solidFill>
                  <a:schemeClr val="accent6">
                    <a:lumMod val="75000"/>
                  </a:schemeClr>
                </a:solidFill>
                <a:latin typeface="Comic Sans MS" pitchFamily="66" charset="0"/>
              </a:rPr>
              <a:t>d’onglets</a:t>
            </a:r>
            <a:r>
              <a:rPr lang="fr-FR" dirty="0" smtClean="0">
                <a:solidFill>
                  <a:schemeClr val="bg1"/>
                </a:solidFill>
                <a:latin typeface="Comic Sans MS" pitchFamily="66" charset="0"/>
              </a:rPr>
              <a:t>)</a:t>
            </a:r>
            <a:endParaRPr lang="fr-FR" dirty="0">
              <a:solidFill>
                <a:schemeClr val="bg1"/>
              </a:solidFill>
              <a:latin typeface="Comic Sans MS" pitchFamily="66" charset="0"/>
            </a:endParaRPr>
          </a:p>
        </p:txBody>
      </p:sp>
      <p:cxnSp>
        <p:nvCxnSpPr>
          <p:cNvPr id="41" name="Straight Arrow Connector 40"/>
          <p:cNvCxnSpPr/>
          <p:nvPr/>
        </p:nvCxnSpPr>
        <p:spPr>
          <a:xfrm flipH="1" flipV="1">
            <a:off x="899592" y="592536"/>
            <a:ext cx="2808312" cy="2044376"/>
          </a:xfrm>
          <a:prstGeom prst="straightConnector1">
            <a:avLst/>
          </a:prstGeom>
          <a:ln w="19050">
            <a:solidFill>
              <a:schemeClr val="accent6">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55" name="Straight Arrow Connector 54"/>
          <p:cNvCxnSpPr/>
          <p:nvPr/>
        </p:nvCxnSpPr>
        <p:spPr>
          <a:xfrm flipH="1" flipV="1">
            <a:off x="1331640" y="592536"/>
            <a:ext cx="2376264" cy="2044376"/>
          </a:xfrm>
          <a:prstGeom prst="straightConnector1">
            <a:avLst/>
          </a:prstGeom>
          <a:ln w="19050">
            <a:solidFill>
              <a:schemeClr val="accent6">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56" name="Straight Arrow Connector 55"/>
          <p:cNvCxnSpPr/>
          <p:nvPr/>
        </p:nvCxnSpPr>
        <p:spPr>
          <a:xfrm flipH="1" flipV="1">
            <a:off x="1835696" y="592536"/>
            <a:ext cx="1872208" cy="2044376"/>
          </a:xfrm>
          <a:prstGeom prst="straightConnector1">
            <a:avLst/>
          </a:prstGeom>
          <a:ln w="19050">
            <a:solidFill>
              <a:schemeClr val="accent6">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57" name="Straight Arrow Connector 56"/>
          <p:cNvCxnSpPr/>
          <p:nvPr/>
        </p:nvCxnSpPr>
        <p:spPr>
          <a:xfrm flipH="1" flipV="1">
            <a:off x="2303748" y="592536"/>
            <a:ext cx="1404156" cy="2044376"/>
          </a:xfrm>
          <a:prstGeom prst="straightConnector1">
            <a:avLst/>
          </a:prstGeom>
          <a:ln w="19050">
            <a:solidFill>
              <a:schemeClr val="accent6">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58" name="Straight Arrow Connector 57"/>
          <p:cNvCxnSpPr/>
          <p:nvPr/>
        </p:nvCxnSpPr>
        <p:spPr>
          <a:xfrm flipH="1" flipV="1">
            <a:off x="2771800" y="592536"/>
            <a:ext cx="936104" cy="2044376"/>
          </a:xfrm>
          <a:prstGeom prst="straightConnector1">
            <a:avLst/>
          </a:prstGeom>
          <a:ln w="19050">
            <a:solidFill>
              <a:schemeClr val="accent6">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59" name="Straight Arrow Connector 58"/>
          <p:cNvCxnSpPr/>
          <p:nvPr/>
        </p:nvCxnSpPr>
        <p:spPr>
          <a:xfrm flipH="1" flipV="1">
            <a:off x="3419872" y="592536"/>
            <a:ext cx="288032" cy="2044376"/>
          </a:xfrm>
          <a:prstGeom prst="straightConnector1">
            <a:avLst/>
          </a:prstGeom>
          <a:ln w="19050">
            <a:solidFill>
              <a:schemeClr val="accent6">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60" name="Straight Arrow Connector 59"/>
          <p:cNvCxnSpPr/>
          <p:nvPr/>
        </p:nvCxnSpPr>
        <p:spPr>
          <a:xfrm flipV="1">
            <a:off x="3707904" y="592536"/>
            <a:ext cx="152400" cy="2044376"/>
          </a:xfrm>
          <a:prstGeom prst="straightConnector1">
            <a:avLst/>
          </a:prstGeom>
          <a:ln w="19050">
            <a:solidFill>
              <a:schemeClr val="accent6">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62" name="Right Brace 61"/>
          <p:cNvSpPr/>
          <p:nvPr/>
        </p:nvSpPr>
        <p:spPr>
          <a:xfrm rot="5400000">
            <a:off x="3531980" y="2395138"/>
            <a:ext cx="414046" cy="792088"/>
          </a:xfrm>
          <a:prstGeom prst="righ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63" name="Straight Arrow Connector 62"/>
          <p:cNvCxnSpPr/>
          <p:nvPr/>
        </p:nvCxnSpPr>
        <p:spPr>
          <a:xfrm flipH="1" flipV="1">
            <a:off x="3784104" y="2998206"/>
            <a:ext cx="2588096" cy="142762"/>
          </a:xfrm>
          <a:prstGeom prst="straightConnector1">
            <a:avLst/>
          </a:prstGeom>
          <a:ln w="19050">
            <a:solidFill>
              <a:schemeClr val="accent6">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64" name="Rounded Rectangular Callout 63"/>
          <p:cNvSpPr/>
          <p:nvPr/>
        </p:nvSpPr>
        <p:spPr>
          <a:xfrm>
            <a:off x="899591" y="3429000"/>
            <a:ext cx="4968527" cy="1872208"/>
          </a:xfrm>
          <a:prstGeom prst="wedgeRoundRectCallout">
            <a:avLst>
              <a:gd name="adj1" fmla="val 69592"/>
              <a:gd name="adj2" fmla="val -60943"/>
              <a:gd name="adj3" fmla="val 16667"/>
            </a:avLst>
          </a:prstGeom>
          <a:solidFill>
            <a:schemeClr val="tx1">
              <a:alpha val="61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smtClean="0">
                <a:solidFill>
                  <a:schemeClr val="bg1"/>
                </a:solidFill>
                <a:latin typeface="Comic Sans MS" pitchFamily="66" charset="0"/>
              </a:rPr>
              <a:t>Chaque onglet contient un ensemble de groupes, l’onglet </a:t>
            </a:r>
            <a:r>
              <a:rPr lang="fr-FR" dirty="0">
                <a:solidFill>
                  <a:schemeClr val="accent6">
                    <a:lumMod val="75000"/>
                  </a:schemeClr>
                </a:solidFill>
                <a:latin typeface="Comic Sans MS" pitchFamily="66" charset="0"/>
              </a:rPr>
              <a:t>A</a:t>
            </a:r>
            <a:r>
              <a:rPr lang="fr-FR" dirty="0" smtClean="0">
                <a:solidFill>
                  <a:schemeClr val="accent6">
                    <a:lumMod val="75000"/>
                  </a:schemeClr>
                </a:solidFill>
                <a:latin typeface="Comic Sans MS" pitchFamily="66" charset="0"/>
              </a:rPr>
              <a:t>ccueil </a:t>
            </a:r>
            <a:r>
              <a:rPr lang="fr-FR" dirty="0" smtClean="0">
                <a:solidFill>
                  <a:schemeClr val="bg1"/>
                </a:solidFill>
                <a:latin typeface="Comic Sans MS" pitchFamily="66" charset="0"/>
              </a:rPr>
              <a:t>par exemple contient les groupes:</a:t>
            </a:r>
            <a:r>
              <a:rPr lang="fr-FR" dirty="0" smtClean="0">
                <a:solidFill>
                  <a:schemeClr val="tx2">
                    <a:lumMod val="50000"/>
                  </a:schemeClr>
                </a:solidFill>
                <a:latin typeface="Comic Sans MS" pitchFamily="66" charset="0"/>
              </a:rPr>
              <a:t>  </a:t>
            </a:r>
            <a:r>
              <a:rPr lang="fr-FR" dirty="0" smtClean="0">
                <a:noFill/>
                <a:latin typeface="Comic Sans MS" pitchFamily="66" charset="0"/>
              </a:rPr>
              <a:t>presse papier, diapositives, paragraphe, dessins, modification</a:t>
            </a:r>
            <a:endParaRPr lang="fr-FR" dirty="0">
              <a:noFill/>
              <a:latin typeface="Comic Sans MS" pitchFamily="66" charset="0"/>
            </a:endParaRPr>
          </a:p>
        </p:txBody>
      </p:sp>
      <p:sp>
        <p:nvSpPr>
          <p:cNvPr id="65" name="TextBox 64"/>
          <p:cNvSpPr txBox="1"/>
          <p:nvPr/>
        </p:nvSpPr>
        <p:spPr>
          <a:xfrm>
            <a:off x="3707904" y="4211796"/>
            <a:ext cx="1872208" cy="369332"/>
          </a:xfrm>
          <a:prstGeom prst="rect">
            <a:avLst/>
          </a:prstGeom>
          <a:noFill/>
        </p:spPr>
        <p:txBody>
          <a:bodyPr wrap="square" rtlCol="0">
            <a:spAutoFit/>
          </a:bodyPr>
          <a:lstStyle/>
          <a:p>
            <a:r>
              <a:rPr lang="fr-FR" dirty="0" smtClean="0">
                <a:solidFill>
                  <a:schemeClr val="accent6">
                    <a:lumMod val="75000"/>
                  </a:schemeClr>
                </a:solidFill>
                <a:latin typeface="Comic Sans MS" pitchFamily="66" charset="0"/>
              </a:rPr>
              <a:t>Presse-papiers</a:t>
            </a:r>
            <a:endParaRPr lang="fr-FR" dirty="0">
              <a:solidFill>
                <a:schemeClr val="accent6">
                  <a:lumMod val="75000"/>
                </a:schemeClr>
              </a:solidFill>
            </a:endParaRPr>
          </a:p>
        </p:txBody>
      </p:sp>
      <p:sp>
        <p:nvSpPr>
          <p:cNvPr id="66" name="TextBox 65"/>
          <p:cNvSpPr txBox="1"/>
          <p:nvPr/>
        </p:nvSpPr>
        <p:spPr>
          <a:xfrm>
            <a:off x="1011764" y="4571836"/>
            <a:ext cx="1544012" cy="369332"/>
          </a:xfrm>
          <a:prstGeom prst="rect">
            <a:avLst/>
          </a:prstGeom>
          <a:noFill/>
        </p:spPr>
        <p:txBody>
          <a:bodyPr wrap="none" rtlCol="0">
            <a:spAutoFit/>
          </a:bodyPr>
          <a:lstStyle/>
          <a:p>
            <a:r>
              <a:rPr lang="fr-FR" dirty="0">
                <a:solidFill>
                  <a:schemeClr val="accent6">
                    <a:lumMod val="75000"/>
                  </a:schemeClr>
                </a:solidFill>
                <a:latin typeface="Comic Sans MS" pitchFamily="66" charset="0"/>
              </a:rPr>
              <a:t>D</a:t>
            </a:r>
            <a:r>
              <a:rPr lang="fr-FR" dirty="0" smtClean="0">
                <a:solidFill>
                  <a:schemeClr val="accent6">
                    <a:lumMod val="75000"/>
                  </a:schemeClr>
                </a:solidFill>
                <a:latin typeface="Comic Sans MS" pitchFamily="66" charset="0"/>
              </a:rPr>
              <a:t>iapositives,</a:t>
            </a:r>
            <a:endParaRPr lang="fr-FR" dirty="0">
              <a:solidFill>
                <a:schemeClr val="accent6">
                  <a:lumMod val="75000"/>
                </a:schemeClr>
              </a:solidFill>
            </a:endParaRPr>
          </a:p>
        </p:txBody>
      </p:sp>
      <p:sp>
        <p:nvSpPr>
          <p:cNvPr id="67" name="TextBox 66"/>
          <p:cNvSpPr txBox="1"/>
          <p:nvPr/>
        </p:nvSpPr>
        <p:spPr>
          <a:xfrm>
            <a:off x="3408994" y="4586669"/>
            <a:ext cx="1451038" cy="369332"/>
          </a:xfrm>
          <a:prstGeom prst="rect">
            <a:avLst/>
          </a:prstGeom>
          <a:noFill/>
        </p:spPr>
        <p:txBody>
          <a:bodyPr wrap="none" rtlCol="0">
            <a:spAutoFit/>
          </a:bodyPr>
          <a:lstStyle/>
          <a:p>
            <a:r>
              <a:rPr lang="fr-FR" dirty="0">
                <a:solidFill>
                  <a:schemeClr val="accent6">
                    <a:lumMod val="75000"/>
                  </a:schemeClr>
                </a:solidFill>
                <a:latin typeface="Comic Sans MS" pitchFamily="66" charset="0"/>
              </a:rPr>
              <a:t>P</a:t>
            </a:r>
            <a:r>
              <a:rPr lang="fr-FR" dirty="0" smtClean="0">
                <a:solidFill>
                  <a:schemeClr val="accent6">
                    <a:lumMod val="75000"/>
                  </a:schemeClr>
                </a:solidFill>
                <a:latin typeface="Comic Sans MS" pitchFamily="66" charset="0"/>
              </a:rPr>
              <a:t>aragraphe,</a:t>
            </a:r>
            <a:endParaRPr lang="fr-FR" dirty="0">
              <a:solidFill>
                <a:schemeClr val="accent6">
                  <a:lumMod val="75000"/>
                </a:schemeClr>
              </a:solidFill>
            </a:endParaRPr>
          </a:p>
        </p:txBody>
      </p:sp>
      <p:sp>
        <p:nvSpPr>
          <p:cNvPr id="68" name="TextBox 67"/>
          <p:cNvSpPr txBox="1"/>
          <p:nvPr/>
        </p:nvSpPr>
        <p:spPr>
          <a:xfrm>
            <a:off x="4845235" y="4581128"/>
            <a:ext cx="950901" cy="369332"/>
          </a:xfrm>
          <a:prstGeom prst="rect">
            <a:avLst/>
          </a:prstGeom>
          <a:noFill/>
        </p:spPr>
        <p:txBody>
          <a:bodyPr wrap="none" rtlCol="0">
            <a:spAutoFit/>
          </a:bodyPr>
          <a:lstStyle/>
          <a:p>
            <a:r>
              <a:rPr lang="fr-FR" dirty="0" smtClean="0">
                <a:solidFill>
                  <a:schemeClr val="accent6">
                    <a:lumMod val="75000"/>
                  </a:schemeClr>
                </a:solidFill>
                <a:latin typeface="Comic Sans MS" pitchFamily="66" charset="0"/>
              </a:rPr>
              <a:t>Dessin,</a:t>
            </a:r>
            <a:endParaRPr lang="fr-FR" dirty="0">
              <a:solidFill>
                <a:schemeClr val="accent6">
                  <a:lumMod val="75000"/>
                </a:schemeClr>
              </a:solidFill>
            </a:endParaRPr>
          </a:p>
        </p:txBody>
      </p:sp>
      <p:sp>
        <p:nvSpPr>
          <p:cNvPr id="69" name="TextBox 68"/>
          <p:cNvSpPr txBox="1"/>
          <p:nvPr/>
        </p:nvSpPr>
        <p:spPr>
          <a:xfrm>
            <a:off x="1043608" y="4869160"/>
            <a:ext cx="1544012" cy="369332"/>
          </a:xfrm>
          <a:prstGeom prst="rect">
            <a:avLst/>
          </a:prstGeom>
          <a:noFill/>
        </p:spPr>
        <p:txBody>
          <a:bodyPr wrap="none" rtlCol="0">
            <a:spAutoFit/>
          </a:bodyPr>
          <a:lstStyle/>
          <a:p>
            <a:r>
              <a:rPr lang="fr-FR" dirty="0">
                <a:solidFill>
                  <a:schemeClr val="accent6">
                    <a:lumMod val="75000"/>
                  </a:schemeClr>
                </a:solidFill>
                <a:latin typeface="Comic Sans MS" pitchFamily="66" charset="0"/>
              </a:rPr>
              <a:t>M</a:t>
            </a:r>
            <a:r>
              <a:rPr lang="fr-FR" dirty="0" smtClean="0">
                <a:solidFill>
                  <a:schemeClr val="accent6">
                    <a:lumMod val="75000"/>
                  </a:schemeClr>
                </a:solidFill>
                <a:latin typeface="Comic Sans MS" pitchFamily="66" charset="0"/>
              </a:rPr>
              <a:t>odification</a:t>
            </a:r>
            <a:endParaRPr lang="fr-FR" dirty="0">
              <a:solidFill>
                <a:schemeClr val="accent6">
                  <a:lumMod val="75000"/>
                </a:schemeClr>
              </a:solidFill>
            </a:endParaRPr>
          </a:p>
        </p:txBody>
      </p:sp>
      <p:sp>
        <p:nvSpPr>
          <p:cNvPr id="70" name="Rounded Rectangle 69"/>
          <p:cNvSpPr/>
          <p:nvPr/>
        </p:nvSpPr>
        <p:spPr>
          <a:xfrm>
            <a:off x="323528" y="692695"/>
            <a:ext cx="790700" cy="80096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ounded Rectangle 70"/>
          <p:cNvSpPr/>
          <p:nvPr/>
        </p:nvSpPr>
        <p:spPr>
          <a:xfrm>
            <a:off x="1115615" y="692695"/>
            <a:ext cx="1125015" cy="820121"/>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ounded Rectangle 71"/>
          <p:cNvSpPr/>
          <p:nvPr/>
        </p:nvSpPr>
        <p:spPr>
          <a:xfrm>
            <a:off x="3779912" y="692694"/>
            <a:ext cx="1298240" cy="79209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ounded Rectangle 72"/>
          <p:cNvSpPr/>
          <p:nvPr/>
        </p:nvSpPr>
        <p:spPr>
          <a:xfrm>
            <a:off x="5078153" y="692695"/>
            <a:ext cx="2662200" cy="79232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ounded Rectangle 73"/>
          <p:cNvSpPr/>
          <p:nvPr/>
        </p:nvSpPr>
        <p:spPr>
          <a:xfrm>
            <a:off x="7740353" y="692694"/>
            <a:ext cx="792088" cy="79232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TextBox 74"/>
          <p:cNvSpPr txBox="1"/>
          <p:nvPr/>
        </p:nvSpPr>
        <p:spPr>
          <a:xfrm>
            <a:off x="2632223" y="4581128"/>
            <a:ext cx="931665" cy="369332"/>
          </a:xfrm>
          <a:prstGeom prst="rect">
            <a:avLst/>
          </a:prstGeom>
          <a:noFill/>
        </p:spPr>
        <p:txBody>
          <a:bodyPr wrap="none" rtlCol="0">
            <a:spAutoFit/>
          </a:bodyPr>
          <a:lstStyle/>
          <a:p>
            <a:r>
              <a:rPr lang="fr-FR" dirty="0" smtClean="0">
                <a:solidFill>
                  <a:schemeClr val="accent6">
                    <a:lumMod val="75000"/>
                  </a:schemeClr>
                </a:solidFill>
                <a:latin typeface="Comic Sans MS" pitchFamily="66" charset="0"/>
              </a:rPr>
              <a:t>Police, </a:t>
            </a:r>
            <a:endParaRPr lang="fr-FR" dirty="0">
              <a:solidFill>
                <a:schemeClr val="accent6">
                  <a:lumMod val="75000"/>
                </a:schemeClr>
              </a:solidFill>
            </a:endParaRPr>
          </a:p>
        </p:txBody>
      </p:sp>
      <p:sp>
        <p:nvSpPr>
          <p:cNvPr id="76" name="Rounded Rectangle 75"/>
          <p:cNvSpPr/>
          <p:nvPr/>
        </p:nvSpPr>
        <p:spPr>
          <a:xfrm>
            <a:off x="2240631" y="692695"/>
            <a:ext cx="1525179" cy="80097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ound Diagonal Corner Rectangle 1">
            <a:hlinkClick r:id="rId3" action="ppaction://hlinksldjump"/>
          </p:cNvPr>
          <p:cNvSpPr/>
          <p:nvPr/>
        </p:nvSpPr>
        <p:spPr>
          <a:xfrm>
            <a:off x="5796136" y="5877272"/>
            <a:ext cx="3204331" cy="792088"/>
          </a:xfrm>
          <a:prstGeom prst="round2DiagRect">
            <a:avLst>
              <a:gd name="adj1" fmla="val 43122"/>
              <a:gd name="adj2" fmla="val 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000" dirty="0" smtClean="0"/>
              <a:t>&lt;&lt; cliquer ici pour revenir au plan de cours</a:t>
            </a:r>
            <a:endParaRPr lang="fr-FR" sz="2000" dirty="0"/>
          </a:p>
        </p:txBody>
      </p:sp>
    </p:spTree>
    <p:extLst>
      <p:ext uri="{BB962C8B-B14F-4D97-AF65-F5344CB8AC3E}">
        <p14:creationId xmlns:p14="http://schemas.microsoft.com/office/powerpoint/2010/main" val="37672404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32"/>
                                        </p:tgtEl>
                                      </p:cBhvr>
                                    </p:animEffect>
                                    <p:set>
                                      <p:cBhvr>
                                        <p:cTn id="16" dur="1" fill="hold">
                                          <p:stCondLst>
                                            <p:cond delay="499"/>
                                          </p:stCondLst>
                                        </p:cTn>
                                        <p:tgtEl>
                                          <p:spTgt spid="32"/>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par>
                                <p:cTn id="20" presetID="22" presetClass="entr" presetSubtype="1"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up)">
                                      <p:cBhvr>
                                        <p:cTn id="22" dur="500"/>
                                        <p:tgtEl>
                                          <p:spTgt spid="35"/>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up)">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5"/>
                                        </p:tgtEl>
                                      </p:cBhvr>
                                    </p:animEffect>
                                    <p:set>
                                      <p:cBhvr>
                                        <p:cTn id="31" dur="1" fill="hold">
                                          <p:stCondLst>
                                            <p:cond delay="499"/>
                                          </p:stCondLst>
                                        </p:cTn>
                                        <p:tgtEl>
                                          <p:spTgt spid="3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36"/>
                                        </p:tgtEl>
                                      </p:cBhvr>
                                    </p:animEffect>
                                    <p:set>
                                      <p:cBhvr>
                                        <p:cTn id="34" dur="1" fill="hold">
                                          <p:stCondLst>
                                            <p:cond delay="499"/>
                                          </p:stCondLst>
                                        </p:cTn>
                                        <p:tgtEl>
                                          <p:spTgt spid="36"/>
                                        </p:tgtEl>
                                        <p:attrNameLst>
                                          <p:attrName>style.visibility</p:attrName>
                                        </p:attrNameLst>
                                      </p:cBhvr>
                                      <p:to>
                                        <p:strVal val="hidden"/>
                                      </p:to>
                                    </p:set>
                                  </p:childTnLst>
                                </p:cTn>
                              </p:par>
                              <p:par>
                                <p:cTn id="35" presetID="18" presetClass="entr" presetSubtype="12"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strips(downLeft)">
                                      <p:cBhvr>
                                        <p:cTn id="37" dur="500"/>
                                        <p:tgtEl>
                                          <p:spTgt spid="39"/>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up)">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ipe(down)">
                                      <p:cBhvr>
                                        <p:cTn id="46" dur="500"/>
                                        <p:tgtEl>
                                          <p:spTgt spid="62"/>
                                        </p:tgtEl>
                                      </p:cBhvr>
                                    </p:animEffect>
                                  </p:childTnLst>
                                </p:cTn>
                              </p:par>
                              <p:par>
                                <p:cTn id="47" presetID="22" presetClass="entr" presetSubtype="4"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down)">
                                      <p:cBhvr>
                                        <p:cTn id="49" dur="500"/>
                                        <p:tgtEl>
                                          <p:spTgt spid="63"/>
                                        </p:tgtEl>
                                      </p:cBhvr>
                                    </p:animEffect>
                                  </p:childTnLst>
                                </p:cTn>
                              </p:par>
                            </p:childTnLst>
                          </p:cTn>
                        </p:par>
                        <p:par>
                          <p:cTn id="50" fill="hold">
                            <p:stCondLst>
                              <p:cond delay="500"/>
                            </p:stCondLst>
                            <p:childTnLst>
                              <p:par>
                                <p:cTn id="51" presetID="22" presetClass="entr" presetSubtype="4"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down)">
                                      <p:cBhvr>
                                        <p:cTn id="53" dur="500"/>
                                        <p:tgtEl>
                                          <p:spTgt spid="41"/>
                                        </p:tgtEl>
                                      </p:cBhvr>
                                    </p:animEffect>
                                  </p:childTnLst>
                                </p:cTn>
                              </p:par>
                              <p:par>
                                <p:cTn id="54" presetID="22" presetClass="entr" presetSubtype="4" fill="hold"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down)">
                                      <p:cBhvr>
                                        <p:cTn id="56" dur="500"/>
                                        <p:tgtEl>
                                          <p:spTgt spid="55"/>
                                        </p:tgtEl>
                                      </p:cBhvr>
                                    </p:animEffect>
                                  </p:childTnLst>
                                </p:cTn>
                              </p:par>
                              <p:par>
                                <p:cTn id="57" presetID="22" presetClass="entr" presetSubtype="4"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down)">
                                      <p:cBhvr>
                                        <p:cTn id="59" dur="500"/>
                                        <p:tgtEl>
                                          <p:spTgt spid="56"/>
                                        </p:tgtEl>
                                      </p:cBhvr>
                                    </p:animEffect>
                                  </p:childTnLst>
                                </p:cTn>
                              </p:par>
                              <p:par>
                                <p:cTn id="60" presetID="22" presetClass="entr" presetSubtype="4" fill="hold"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down)">
                                      <p:cBhvr>
                                        <p:cTn id="62" dur="500"/>
                                        <p:tgtEl>
                                          <p:spTgt spid="57"/>
                                        </p:tgtEl>
                                      </p:cBhvr>
                                    </p:animEffect>
                                  </p:childTnLst>
                                </p:cTn>
                              </p:par>
                              <p:par>
                                <p:cTn id="63" presetID="22" presetClass="entr" presetSubtype="4"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down)">
                                      <p:cBhvr>
                                        <p:cTn id="65" dur="500"/>
                                        <p:tgtEl>
                                          <p:spTgt spid="58"/>
                                        </p:tgtEl>
                                      </p:cBhvr>
                                    </p:animEffect>
                                  </p:childTnLst>
                                </p:cTn>
                              </p:par>
                              <p:par>
                                <p:cTn id="66" presetID="22" presetClass="entr" presetSubtype="4" fill="hold"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wipe(down)">
                                      <p:cBhvr>
                                        <p:cTn id="68" dur="500"/>
                                        <p:tgtEl>
                                          <p:spTgt spid="59"/>
                                        </p:tgtEl>
                                      </p:cBhvr>
                                    </p:animEffect>
                                  </p:childTnLst>
                                </p:cTn>
                              </p:par>
                              <p:par>
                                <p:cTn id="69" presetID="22" presetClass="entr" presetSubtype="4" fill="hold"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up)">
                                      <p:cBhvr>
                                        <p:cTn id="76" dur="5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xit" presetSubtype="21" fill="hold" nodeType="clickEffect">
                                  <p:stCondLst>
                                    <p:cond delay="0"/>
                                  </p:stCondLst>
                                  <p:childTnLst>
                                    <p:animEffect transition="out" filter="barn(inVertical)">
                                      <p:cBhvr>
                                        <p:cTn id="80" dur="500"/>
                                        <p:tgtEl>
                                          <p:spTgt spid="41"/>
                                        </p:tgtEl>
                                      </p:cBhvr>
                                    </p:animEffect>
                                    <p:set>
                                      <p:cBhvr>
                                        <p:cTn id="81" dur="1" fill="hold">
                                          <p:stCondLst>
                                            <p:cond delay="499"/>
                                          </p:stCondLst>
                                        </p:cTn>
                                        <p:tgtEl>
                                          <p:spTgt spid="41"/>
                                        </p:tgtEl>
                                        <p:attrNameLst>
                                          <p:attrName>style.visibility</p:attrName>
                                        </p:attrNameLst>
                                      </p:cBhvr>
                                      <p:to>
                                        <p:strVal val="hidden"/>
                                      </p:to>
                                    </p:set>
                                  </p:childTnLst>
                                </p:cTn>
                              </p:par>
                              <p:par>
                                <p:cTn id="82" presetID="16" presetClass="exit" presetSubtype="21" fill="hold" nodeType="withEffect">
                                  <p:stCondLst>
                                    <p:cond delay="0"/>
                                  </p:stCondLst>
                                  <p:childTnLst>
                                    <p:animEffect transition="out" filter="barn(inVertical)">
                                      <p:cBhvr>
                                        <p:cTn id="83" dur="500"/>
                                        <p:tgtEl>
                                          <p:spTgt spid="55"/>
                                        </p:tgtEl>
                                      </p:cBhvr>
                                    </p:animEffect>
                                    <p:set>
                                      <p:cBhvr>
                                        <p:cTn id="84" dur="1" fill="hold">
                                          <p:stCondLst>
                                            <p:cond delay="499"/>
                                          </p:stCondLst>
                                        </p:cTn>
                                        <p:tgtEl>
                                          <p:spTgt spid="55"/>
                                        </p:tgtEl>
                                        <p:attrNameLst>
                                          <p:attrName>style.visibility</p:attrName>
                                        </p:attrNameLst>
                                      </p:cBhvr>
                                      <p:to>
                                        <p:strVal val="hidden"/>
                                      </p:to>
                                    </p:set>
                                  </p:childTnLst>
                                </p:cTn>
                              </p:par>
                              <p:par>
                                <p:cTn id="85" presetID="16" presetClass="exit" presetSubtype="21" fill="hold" nodeType="withEffect">
                                  <p:stCondLst>
                                    <p:cond delay="0"/>
                                  </p:stCondLst>
                                  <p:childTnLst>
                                    <p:animEffect transition="out" filter="barn(inVertical)">
                                      <p:cBhvr>
                                        <p:cTn id="86" dur="500"/>
                                        <p:tgtEl>
                                          <p:spTgt spid="56"/>
                                        </p:tgtEl>
                                      </p:cBhvr>
                                    </p:animEffect>
                                    <p:set>
                                      <p:cBhvr>
                                        <p:cTn id="87" dur="1" fill="hold">
                                          <p:stCondLst>
                                            <p:cond delay="499"/>
                                          </p:stCondLst>
                                        </p:cTn>
                                        <p:tgtEl>
                                          <p:spTgt spid="56"/>
                                        </p:tgtEl>
                                        <p:attrNameLst>
                                          <p:attrName>style.visibility</p:attrName>
                                        </p:attrNameLst>
                                      </p:cBhvr>
                                      <p:to>
                                        <p:strVal val="hidden"/>
                                      </p:to>
                                    </p:set>
                                  </p:childTnLst>
                                </p:cTn>
                              </p:par>
                              <p:par>
                                <p:cTn id="88" presetID="16" presetClass="exit" presetSubtype="21" fill="hold" nodeType="withEffect">
                                  <p:stCondLst>
                                    <p:cond delay="0"/>
                                  </p:stCondLst>
                                  <p:childTnLst>
                                    <p:animEffect transition="out" filter="barn(inVertical)">
                                      <p:cBhvr>
                                        <p:cTn id="89" dur="500"/>
                                        <p:tgtEl>
                                          <p:spTgt spid="57"/>
                                        </p:tgtEl>
                                      </p:cBhvr>
                                    </p:animEffect>
                                    <p:set>
                                      <p:cBhvr>
                                        <p:cTn id="90" dur="1" fill="hold">
                                          <p:stCondLst>
                                            <p:cond delay="499"/>
                                          </p:stCondLst>
                                        </p:cTn>
                                        <p:tgtEl>
                                          <p:spTgt spid="57"/>
                                        </p:tgtEl>
                                        <p:attrNameLst>
                                          <p:attrName>style.visibility</p:attrName>
                                        </p:attrNameLst>
                                      </p:cBhvr>
                                      <p:to>
                                        <p:strVal val="hidden"/>
                                      </p:to>
                                    </p:set>
                                  </p:childTnLst>
                                </p:cTn>
                              </p:par>
                              <p:par>
                                <p:cTn id="91" presetID="16" presetClass="exit" presetSubtype="21" fill="hold" nodeType="withEffect">
                                  <p:stCondLst>
                                    <p:cond delay="0"/>
                                  </p:stCondLst>
                                  <p:childTnLst>
                                    <p:animEffect transition="out" filter="barn(inVertical)">
                                      <p:cBhvr>
                                        <p:cTn id="92" dur="500"/>
                                        <p:tgtEl>
                                          <p:spTgt spid="58"/>
                                        </p:tgtEl>
                                      </p:cBhvr>
                                    </p:animEffect>
                                    <p:set>
                                      <p:cBhvr>
                                        <p:cTn id="93" dur="1" fill="hold">
                                          <p:stCondLst>
                                            <p:cond delay="499"/>
                                          </p:stCondLst>
                                        </p:cTn>
                                        <p:tgtEl>
                                          <p:spTgt spid="58"/>
                                        </p:tgtEl>
                                        <p:attrNameLst>
                                          <p:attrName>style.visibility</p:attrName>
                                        </p:attrNameLst>
                                      </p:cBhvr>
                                      <p:to>
                                        <p:strVal val="hidden"/>
                                      </p:to>
                                    </p:set>
                                  </p:childTnLst>
                                </p:cTn>
                              </p:par>
                              <p:par>
                                <p:cTn id="94" presetID="16" presetClass="exit" presetSubtype="21" fill="hold" nodeType="withEffect">
                                  <p:stCondLst>
                                    <p:cond delay="0"/>
                                  </p:stCondLst>
                                  <p:childTnLst>
                                    <p:animEffect transition="out" filter="barn(inVertical)">
                                      <p:cBhvr>
                                        <p:cTn id="95" dur="500"/>
                                        <p:tgtEl>
                                          <p:spTgt spid="59"/>
                                        </p:tgtEl>
                                      </p:cBhvr>
                                    </p:animEffect>
                                    <p:set>
                                      <p:cBhvr>
                                        <p:cTn id="96" dur="1" fill="hold">
                                          <p:stCondLst>
                                            <p:cond delay="499"/>
                                          </p:stCondLst>
                                        </p:cTn>
                                        <p:tgtEl>
                                          <p:spTgt spid="59"/>
                                        </p:tgtEl>
                                        <p:attrNameLst>
                                          <p:attrName>style.visibility</p:attrName>
                                        </p:attrNameLst>
                                      </p:cBhvr>
                                      <p:to>
                                        <p:strVal val="hidden"/>
                                      </p:to>
                                    </p:set>
                                  </p:childTnLst>
                                </p:cTn>
                              </p:par>
                              <p:par>
                                <p:cTn id="97" presetID="16" presetClass="exit" presetSubtype="21" fill="hold" nodeType="withEffect">
                                  <p:stCondLst>
                                    <p:cond delay="0"/>
                                  </p:stCondLst>
                                  <p:childTnLst>
                                    <p:animEffect transition="out" filter="barn(inVertical)">
                                      <p:cBhvr>
                                        <p:cTn id="98" dur="500"/>
                                        <p:tgtEl>
                                          <p:spTgt spid="60"/>
                                        </p:tgtEl>
                                      </p:cBhvr>
                                    </p:animEffect>
                                    <p:set>
                                      <p:cBhvr>
                                        <p:cTn id="99" dur="1" fill="hold">
                                          <p:stCondLst>
                                            <p:cond delay="499"/>
                                          </p:stCondLst>
                                        </p:cTn>
                                        <p:tgtEl>
                                          <p:spTgt spid="60"/>
                                        </p:tgtEl>
                                        <p:attrNameLst>
                                          <p:attrName>style.visibility</p:attrName>
                                        </p:attrNameLst>
                                      </p:cBhvr>
                                      <p:to>
                                        <p:strVal val="hidden"/>
                                      </p:to>
                                    </p:set>
                                  </p:childTnLst>
                                </p:cTn>
                              </p:par>
                              <p:par>
                                <p:cTn id="100" presetID="16" presetClass="exit" presetSubtype="21" fill="hold" grpId="1" nodeType="withEffect">
                                  <p:stCondLst>
                                    <p:cond delay="0"/>
                                  </p:stCondLst>
                                  <p:childTnLst>
                                    <p:animEffect transition="out" filter="barn(inVertical)">
                                      <p:cBhvr>
                                        <p:cTn id="101" dur="500"/>
                                        <p:tgtEl>
                                          <p:spTgt spid="62"/>
                                        </p:tgtEl>
                                      </p:cBhvr>
                                    </p:animEffect>
                                    <p:set>
                                      <p:cBhvr>
                                        <p:cTn id="102" dur="1" fill="hold">
                                          <p:stCondLst>
                                            <p:cond delay="499"/>
                                          </p:stCondLst>
                                        </p:cTn>
                                        <p:tgtEl>
                                          <p:spTgt spid="62"/>
                                        </p:tgtEl>
                                        <p:attrNameLst>
                                          <p:attrName>style.visibility</p:attrName>
                                        </p:attrNameLst>
                                      </p:cBhvr>
                                      <p:to>
                                        <p:strVal val="hidden"/>
                                      </p:to>
                                    </p:set>
                                  </p:childTnLst>
                                </p:cTn>
                              </p:par>
                              <p:par>
                                <p:cTn id="103" presetID="16" presetClass="exit" presetSubtype="21" fill="hold" nodeType="withEffect">
                                  <p:stCondLst>
                                    <p:cond delay="0"/>
                                  </p:stCondLst>
                                  <p:childTnLst>
                                    <p:animEffect transition="out" filter="barn(inVertical)">
                                      <p:cBhvr>
                                        <p:cTn id="104" dur="500"/>
                                        <p:tgtEl>
                                          <p:spTgt spid="63"/>
                                        </p:tgtEl>
                                      </p:cBhvr>
                                    </p:animEffect>
                                    <p:set>
                                      <p:cBhvr>
                                        <p:cTn id="105" dur="1" fill="hold">
                                          <p:stCondLst>
                                            <p:cond delay="499"/>
                                          </p:stCondLst>
                                        </p:cTn>
                                        <p:tgtEl>
                                          <p:spTgt spid="63"/>
                                        </p:tgtEl>
                                        <p:attrNameLst>
                                          <p:attrName>style.visibility</p:attrName>
                                        </p:attrNameLst>
                                      </p:cBhvr>
                                      <p:to>
                                        <p:strVal val="hidden"/>
                                      </p:to>
                                    </p:set>
                                  </p:childTnLst>
                                </p:cTn>
                              </p:par>
                              <p:par>
                                <p:cTn id="106" presetID="20" presetClass="exit" presetSubtype="0" fill="hold" grpId="1" nodeType="withEffect">
                                  <p:stCondLst>
                                    <p:cond delay="0"/>
                                  </p:stCondLst>
                                  <p:childTnLst>
                                    <p:animEffect transition="out" filter="wedge">
                                      <p:cBhvr>
                                        <p:cTn id="107" dur="2000"/>
                                        <p:tgtEl>
                                          <p:spTgt spid="39"/>
                                        </p:tgtEl>
                                      </p:cBhvr>
                                    </p:animEffect>
                                    <p:set>
                                      <p:cBhvr>
                                        <p:cTn id="108" dur="1" fill="hold">
                                          <p:stCondLst>
                                            <p:cond delay="1999"/>
                                          </p:stCondLst>
                                        </p:cTn>
                                        <p:tgtEl>
                                          <p:spTgt spid="39"/>
                                        </p:tgtEl>
                                        <p:attrNameLst>
                                          <p:attrName>style.visibility</p:attrName>
                                        </p:attrNameLst>
                                      </p:cBhvr>
                                      <p:to>
                                        <p:strVal val="hidden"/>
                                      </p:to>
                                    </p:set>
                                  </p:childTnLst>
                                </p:cTn>
                              </p:par>
                              <p:par>
                                <p:cTn id="109" presetID="22" presetClass="entr" presetSubtype="8" fill="hold" grpId="0" nodeType="with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500"/>
                                        <p:tgtEl>
                                          <p:spTgt spid="6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wipe(down)">
                                      <p:cBhvr>
                                        <p:cTn id="114" dur="500"/>
                                        <p:tgtEl>
                                          <p:spTgt spid="70"/>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wipe(left)">
                                      <p:cBhvr>
                                        <p:cTn id="119" dur="500"/>
                                        <p:tgtEl>
                                          <p:spTgt spid="66"/>
                                        </p:tgtEl>
                                      </p:cBhvr>
                                    </p:animEffect>
                                  </p:childTnLst>
                                </p:cTn>
                              </p:par>
                            </p:childTnLst>
                          </p:cTn>
                        </p:par>
                        <p:par>
                          <p:cTn id="120" fill="hold">
                            <p:stCondLst>
                              <p:cond delay="500"/>
                            </p:stCondLst>
                            <p:childTnLst>
                              <p:par>
                                <p:cTn id="121" presetID="22" presetClass="entr" presetSubtype="4" fill="hold" grpId="0"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down)">
                                      <p:cBhvr>
                                        <p:cTn id="123" dur="500"/>
                                        <p:tgtEl>
                                          <p:spTgt spid="71"/>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75"/>
                                        </p:tgtEl>
                                        <p:attrNameLst>
                                          <p:attrName>style.visibility</p:attrName>
                                        </p:attrNameLst>
                                      </p:cBhvr>
                                      <p:to>
                                        <p:strVal val="visible"/>
                                      </p:to>
                                    </p:set>
                                    <p:animEffect transition="in" filter="wipe(left)">
                                      <p:cBhvr>
                                        <p:cTn id="128" dur="500"/>
                                        <p:tgtEl>
                                          <p:spTgt spid="75"/>
                                        </p:tgtEl>
                                      </p:cBhvr>
                                    </p:animEffect>
                                  </p:childTnLst>
                                </p:cTn>
                              </p:par>
                            </p:childTnLst>
                          </p:cTn>
                        </p:par>
                        <p:par>
                          <p:cTn id="129" fill="hold">
                            <p:stCondLst>
                              <p:cond delay="500"/>
                            </p:stCondLst>
                            <p:childTnLst>
                              <p:par>
                                <p:cTn id="130" presetID="22" presetClass="entr" presetSubtype="4"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down)">
                                      <p:cBhvr>
                                        <p:cTn id="132" dur="500"/>
                                        <p:tgtEl>
                                          <p:spTgt spid="76"/>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67"/>
                                        </p:tgtEl>
                                        <p:attrNameLst>
                                          <p:attrName>style.visibility</p:attrName>
                                        </p:attrNameLst>
                                      </p:cBhvr>
                                      <p:to>
                                        <p:strVal val="visible"/>
                                      </p:to>
                                    </p:set>
                                    <p:animEffect transition="in" filter="wipe(left)">
                                      <p:cBhvr>
                                        <p:cTn id="137" dur="500"/>
                                        <p:tgtEl>
                                          <p:spTgt spid="67"/>
                                        </p:tgtEl>
                                      </p:cBhvr>
                                    </p:animEffect>
                                  </p:childTnLst>
                                </p:cTn>
                              </p:par>
                            </p:childTnLst>
                          </p:cTn>
                        </p:par>
                        <p:par>
                          <p:cTn id="138" fill="hold">
                            <p:stCondLst>
                              <p:cond delay="500"/>
                            </p:stCondLst>
                            <p:childTnLst>
                              <p:par>
                                <p:cTn id="139" presetID="22" presetClass="entr" presetSubtype="4" fill="hold" grpId="0" nodeType="afterEffect">
                                  <p:stCondLst>
                                    <p:cond delay="0"/>
                                  </p:stCondLst>
                                  <p:childTnLst>
                                    <p:set>
                                      <p:cBhvr>
                                        <p:cTn id="140" dur="1" fill="hold">
                                          <p:stCondLst>
                                            <p:cond delay="0"/>
                                          </p:stCondLst>
                                        </p:cTn>
                                        <p:tgtEl>
                                          <p:spTgt spid="72"/>
                                        </p:tgtEl>
                                        <p:attrNameLst>
                                          <p:attrName>style.visibility</p:attrName>
                                        </p:attrNameLst>
                                      </p:cBhvr>
                                      <p:to>
                                        <p:strVal val="visible"/>
                                      </p:to>
                                    </p:set>
                                    <p:animEffect transition="in" filter="wipe(down)">
                                      <p:cBhvr>
                                        <p:cTn id="141" dur="500"/>
                                        <p:tgtEl>
                                          <p:spTgt spid="72"/>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68"/>
                                        </p:tgtEl>
                                        <p:attrNameLst>
                                          <p:attrName>style.visibility</p:attrName>
                                        </p:attrNameLst>
                                      </p:cBhvr>
                                      <p:to>
                                        <p:strVal val="visible"/>
                                      </p:to>
                                    </p:set>
                                    <p:animEffect transition="in" filter="wipe(left)">
                                      <p:cBhvr>
                                        <p:cTn id="146" dur="500"/>
                                        <p:tgtEl>
                                          <p:spTgt spid="68"/>
                                        </p:tgtEl>
                                      </p:cBhvr>
                                    </p:animEffect>
                                  </p:childTnLst>
                                </p:cTn>
                              </p:par>
                            </p:childTnLst>
                          </p:cTn>
                        </p:par>
                        <p:par>
                          <p:cTn id="147" fill="hold">
                            <p:stCondLst>
                              <p:cond delay="500"/>
                            </p:stCondLst>
                            <p:childTnLst>
                              <p:par>
                                <p:cTn id="148" presetID="22" presetClass="entr" presetSubtype="4" fill="hold" grpId="0" nodeType="afterEffect">
                                  <p:stCondLst>
                                    <p:cond delay="0"/>
                                  </p:stCondLst>
                                  <p:childTnLst>
                                    <p:set>
                                      <p:cBhvr>
                                        <p:cTn id="149" dur="1" fill="hold">
                                          <p:stCondLst>
                                            <p:cond delay="0"/>
                                          </p:stCondLst>
                                        </p:cTn>
                                        <p:tgtEl>
                                          <p:spTgt spid="73"/>
                                        </p:tgtEl>
                                        <p:attrNameLst>
                                          <p:attrName>style.visibility</p:attrName>
                                        </p:attrNameLst>
                                      </p:cBhvr>
                                      <p:to>
                                        <p:strVal val="visible"/>
                                      </p:to>
                                    </p:set>
                                    <p:animEffect transition="in" filter="wipe(down)">
                                      <p:cBhvr>
                                        <p:cTn id="150" dur="500"/>
                                        <p:tgtEl>
                                          <p:spTgt spid="73"/>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69"/>
                                        </p:tgtEl>
                                        <p:attrNameLst>
                                          <p:attrName>style.visibility</p:attrName>
                                        </p:attrNameLst>
                                      </p:cBhvr>
                                      <p:to>
                                        <p:strVal val="visible"/>
                                      </p:to>
                                    </p:set>
                                    <p:animEffect transition="in" filter="wipe(left)">
                                      <p:cBhvr>
                                        <p:cTn id="155" dur="500"/>
                                        <p:tgtEl>
                                          <p:spTgt spid="69"/>
                                        </p:tgtEl>
                                      </p:cBhvr>
                                    </p:animEffect>
                                  </p:childTnLst>
                                </p:cTn>
                              </p:par>
                            </p:childTnLst>
                          </p:cTn>
                        </p:par>
                        <p:par>
                          <p:cTn id="156" fill="hold">
                            <p:stCondLst>
                              <p:cond delay="500"/>
                            </p:stCondLst>
                            <p:childTnLst>
                              <p:par>
                                <p:cTn id="157" presetID="22" presetClass="entr" presetSubtype="4" fill="hold" grpId="0" nodeType="afterEffect">
                                  <p:stCondLst>
                                    <p:cond delay="0"/>
                                  </p:stCondLst>
                                  <p:childTnLst>
                                    <p:set>
                                      <p:cBhvr>
                                        <p:cTn id="158" dur="1" fill="hold">
                                          <p:stCondLst>
                                            <p:cond delay="0"/>
                                          </p:stCondLst>
                                        </p:cTn>
                                        <p:tgtEl>
                                          <p:spTgt spid="74"/>
                                        </p:tgtEl>
                                        <p:attrNameLst>
                                          <p:attrName>style.visibility</p:attrName>
                                        </p:attrNameLst>
                                      </p:cBhvr>
                                      <p:to>
                                        <p:strVal val="visible"/>
                                      </p:to>
                                    </p:set>
                                    <p:animEffect transition="in" filter="wipe(down)">
                                      <p:cBhvr>
                                        <p:cTn id="159" dur="500"/>
                                        <p:tgtEl>
                                          <p:spTgt spid="74"/>
                                        </p:tgtEl>
                                      </p:cBhvr>
                                    </p:animEffect>
                                  </p:childTnLst>
                                </p:cTn>
                              </p:par>
                            </p:childTnLst>
                          </p:cTn>
                        </p:par>
                        <p:par>
                          <p:cTn id="160" fill="hold">
                            <p:stCondLst>
                              <p:cond delay="1000"/>
                            </p:stCondLst>
                            <p:childTnLst>
                              <p:par>
                                <p:cTn id="161" presetID="21" presetClass="entr" presetSubtype="8" fill="hold" grpId="0" nodeType="afterEffect">
                                  <p:stCondLst>
                                    <p:cond delay="0"/>
                                  </p:stCondLst>
                                  <p:childTnLst>
                                    <p:set>
                                      <p:cBhvr>
                                        <p:cTn id="162" dur="1" fill="hold">
                                          <p:stCondLst>
                                            <p:cond delay="0"/>
                                          </p:stCondLst>
                                        </p:cTn>
                                        <p:tgtEl>
                                          <p:spTgt spid="2"/>
                                        </p:tgtEl>
                                        <p:attrNameLst>
                                          <p:attrName>style.visibility</p:attrName>
                                        </p:attrNameLst>
                                      </p:cBhvr>
                                      <p:to>
                                        <p:strVal val="visible"/>
                                      </p:to>
                                    </p:set>
                                    <p:animEffect transition="in" filter="wheel(8)">
                                      <p:cBhvr>
                                        <p:cTn id="16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5" grpId="0" animBg="1"/>
      <p:bldP spid="35" grpId="1" animBg="1"/>
      <p:bldP spid="36" grpId="0" animBg="1"/>
      <p:bldP spid="36" grpId="1" animBg="1"/>
      <p:bldP spid="39" grpId="0" animBg="1"/>
      <p:bldP spid="39" grpId="1" animBg="1"/>
      <p:bldP spid="40" grpId="0" animBg="1"/>
      <p:bldP spid="62" grpId="0" animBg="1"/>
      <p:bldP spid="62" grpId="1" animBg="1"/>
      <p:bldP spid="64" grpId="0" animBg="1"/>
      <p:bldP spid="65" grpId="0"/>
      <p:bldP spid="66" grpId="0"/>
      <p:bldP spid="67" grpId="0"/>
      <p:bldP spid="68" grpId="0"/>
      <p:bldP spid="69" grpId="0"/>
      <p:bldP spid="70" grpId="0" animBg="1"/>
      <p:bldP spid="71" grpId="0" animBg="1"/>
      <p:bldP spid="72" grpId="0" animBg="1"/>
      <p:bldP spid="73" grpId="0" animBg="1"/>
      <p:bldP spid="74" grpId="0" animBg="1"/>
      <p:bldP spid="75" grpId="0"/>
      <p:bldP spid="76"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75000"/>
              <a:lumOff val="25000"/>
            </a:schemeClr>
          </a:solidFill>
          <a:ln>
            <a:solidFill>
              <a:schemeClr val="accent6">
                <a:lumMod val="75000"/>
              </a:schemeClr>
            </a:solidFill>
          </a:ln>
        </p:spPr>
        <p:txBody>
          <a:bodyPr/>
          <a:lstStyle/>
          <a:p>
            <a:r>
              <a:rPr lang="fr-FR" dirty="0" smtClean="0">
                <a:solidFill>
                  <a:schemeClr val="bg1"/>
                </a:solidFill>
              </a:rPr>
              <a:t>Création d’une nouvelle diapositive </a:t>
            </a:r>
            <a:endParaRPr lang="fr-FR"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779912" y="1772816"/>
            <a:ext cx="4752528" cy="1200329"/>
          </a:xfrm>
          <a:prstGeom prst="rect">
            <a:avLst/>
          </a:prstGeom>
          <a:solidFill>
            <a:schemeClr val="tx1">
              <a:alpha val="66000"/>
            </a:schemeClr>
          </a:solidFill>
          <a:ln w="19050">
            <a:solidFill>
              <a:schemeClr val="accent6">
                <a:lumMod val="75000"/>
              </a:schemeClr>
            </a:solidFill>
          </a:ln>
        </p:spPr>
        <p:txBody>
          <a:bodyPr wrap="square" rtlCol="0">
            <a:spAutoFit/>
          </a:bodyPr>
          <a:lstStyle/>
          <a:p>
            <a:pPr algn="just"/>
            <a:r>
              <a:rPr lang="fr-FR" dirty="0" smtClean="0">
                <a:solidFill>
                  <a:schemeClr val="bg1"/>
                </a:solidFill>
              </a:rPr>
              <a:t>Pour insérer une nouvelle diapositive dans votre présentation il suffit de cliquer sur l’onglet </a:t>
            </a:r>
            <a:r>
              <a:rPr lang="fr-FR" b="1" dirty="0" smtClean="0">
                <a:solidFill>
                  <a:schemeClr val="bg1"/>
                </a:solidFill>
              </a:rPr>
              <a:t>Accueil</a:t>
            </a:r>
            <a:r>
              <a:rPr lang="fr-FR" dirty="0" smtClean="0">
                <a:solidFill>
                  <a:schemeClr val="bg1"/>
                </a:solidFill>
              </a:rPr>
              <a:t> ensuite dans le groupe </a:t>
            </a:r>
            <a:r>
              <a:rPr lang="fr-FR" b="1" dirty="0" smtClean="0">
                <a:solidFill>
                  <a:schemeClr val="bg1"/>
                </a:solidFill>
              </a:rPr>
              <a:t>Diapositives</a:t>
            </a:r>
            <a:r>
              <a:rPr lang="fr-FR" dirty="0" smtClean="0">
                <a:solidFill>
                  <a:schemeClr val="bg1"/>
                </a:solidFill>
              </a:rPr>
              <a:t> cliquer sur </a:t>
            </a:r>
            <a:r>
              <a:rPr lang="fr-FR" b="1" dirty="0" smtClean="0">
                <a:solidFill>
                  <a:schemeClr val="bg1"/>
                </a:solidFill>
                <a:effectLst>
                  <a:outerShdw blurRad="38100" dist="38100" dir="2700000" algn="tl">
                    <a:srgbClr val="000000">
                      <a:alpha val="43137"/>
                    </a:srgbClr>
                  </a:outerShdw>
                </a:effectLst>
              </a:rPr>
              <a:t>Nouvelle diapositive</a:t>
            </a:r>
            <a:r>
              <a:rPr lang="fr-FR" dirty="0" smtClean="0">
                <a:solidFill>
                  <a:schemeClr val="bg1"/>
                </a:solidFill>
              </a:rPr>
              <a:t>.</a:t>
            </a:r>
            <a:endParaRPr lang="fr-FR" dirty="0">
              <a:solidFill>
                <a:schemeClr val="bg1"/>
              </a:solidFill>
            </a:endParaRPr>
          </a:p>
        </p:txBody>
      </p:sp>
      <p:sp>
        <p:nvSpPr>
          <p:cNvPr id="5" name="Rounded Rectangular Callout 4"/>
          <p:cNvSpPr/>
          <p:nvPr/>
        </p:nvSpPr>
        <p:spPr>
          <a:xfrm>
            <a:off x="3779912" y="3283843"/>
            <a:ext cx="4464496" cy="864096"/>
          </a:xfrm>
          <a:prstGeom prst="wedgeRoundRectCallout">
            <a:avLst>
              <a:gd name="adj1" fmla="val -77798"/>
              <a:gd name="adj2" fmla="val -26284"/>
              <a:gd name="adj3" fmla="val 16667"/>
            </a:avLst>
          </a:prstGeom>
          <a:solidFill>
            <a:schemeClr val="tx1">
              <a:alpha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Un menu s’affiche pour choisir la structure de votre diapositive. </a:t>
            </a:r>
            <a:endParaRPr lang="fr-FR" dirty="0"/>
          </a:p>
        </p:txBody>
      </p:sp>
    </p:spTree>
    <p:extLst>
      <p:ext uri="{BB962C8B-B14F-4D97-AF65-F5344CB8AC3E}">
        <p14:creationId xmlns:p14="http://schemas.microsoft.com/office/powerpoint/2010/main" val="42097063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65000"/>
              <a:lumOff val="35000"/>
            </a:schemeClr>
          </a:solidFill>
          <a:ln>
            <a:solidFill>
              <a:schemeClr val="accent6"/>
            </a:solidFill>
          </a:ln>
        </p:spPr>
        <p:txBody>
          <a:bodyPr/>
          <a:lstStyle/>
          <a:p>
            <a:r>
              <a:rPr lang="fr-FR" dirty="0" err="1" smtClean="0">
                <a:solidFill>
                  <a:schemeClr val="bg1"/>
                </a:solidFill>
              </a:rPr>
              <a:t>Qlqs</a:t>
            </a:r>
            <a:r>
              <a:rPr lang="fr-FR" dirty="0" smtClean="0">
                <a:solidFill>
                  <a:schemeClr val="bg1"/>
                </a:solidFill>
              </a:rPr>
              <a:t> opérations sur les diapositives </a:t>
            </a:r>
            <a:endParaRPr lang="fr-FR"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00"/>
            <a:ext cx="9144000" cy="7029399"/>
          </a:xfrm>
          <a:prstGeom prst="rect">
            <a:avLst/>
          </a:prstGeom>
        </p:spPr>
      </p:pic>
      <p:sp>
        <p:nvSpPr>
          <p:cNvPr id="10" name="TextBox 9"/>
          <p:cNvSpPr txBox="1"/>
          <p:nvPr/>
        </p:nvSpPr>
        <p:spPr>
          <a:xfrm>
            <a:off x="3322141" y="1733737"/>
            <a:ext cx="4176464" cy="646331"/>
          </a:xfrm>
          <a:prstGeom prst="rect">
            <a:avLst/>
          </a:prstGeom>
          <a:solidFill>
            <a:schemeClr val="tx1">
              <a:alpha val="66000"/>
            </a:schemeClr>
          </a:solidFill>
          <a:ln>
            <a:solidFill>
              <a:schemeClr val="accent6">
                <a:lumMod val="75000"/>
              </a:schemeClr>
            </a:solidFill>
          </a:ln>
        </p:spPr>
        <p:txBody>
          <a:bodyPr wrap="square" rtlCol="0">
            <a:spAutoFit/>
          </a:bodyPr>
          <a:lstStyle/>
          <a:p>
            <a:pPr algn="just"/>
            <a:r>
              <a:rPr lang="fr-FR" dirty="0" smtClean="0">
                <a:solidFill>
                  <a:schemeClr val="bg1"/>
                </a:solidFill>
              </a:rPr>
              <a:t>Le déplacement d’une diapositive d’une position à une autre.</a:t>
            </a:r>
            <a:endParaRPr lang="fr-FR" dirty="0">
              <a:solidFill>
                <a:schemeClr val="bg1"/>
              </a:solidFill>
            </a:endParaRPr>
          </a:p>
        </p:txBody>
      </p:sp>
      <p:sp>
        <p:nvSpPr>
          <p:cNvPr id="11" name="TextBox 10"/>
          <p:cNvSpPr txBox="1"/>
          <p:nvPr/>
        </p:nvSpPr>
        <p:spPr>
          <a:xfrm>
            <a:off x="3347864" y="2492896"/>
            <a:ext cx="4176464" cy="1200329"/>
          </a:xfrm>
          <a:prstGeom prst="rect">
            <a:avLst/>
          </a:prstGeom>
          <a:solidFill>
            <a:schemeClr val="tx1">
              <a:alpha val="66000"/>
            </a:schemeClr>
          </a:solidFill>
          <a:ln>
            <a:solidFill>
              <a:schemeClr val="accent6">
                <a:lumMod val="75000"/>
              </a:schemeClr>
            </a:solidFill>
          </a:ln>
        </p:spPr>
        <p:txBody>
          <a:bodyPr wrap="square" rtlCol="0">
            <a:spAutoFit/>
          </a:bodyPr>
          <a:lstStyle/>
          <a:p>
            <a:pPr algn="just"/>
            <a:r>
              <a:rPr lang="fr-FR" dirty="0" smtClean="0">
                <a:solidFill>
                  <a:schemeClr val="bg1"/>
                </a:solidFill>
              </a:rPr>
              <a:t>Par exemple dans cette présentation on va déplacer la première diapositive vers la deuxième position, en utilisant  la méthode </a:t>
            </a:r>
            <a:r>
              <a:rPr lang="fr-FR" b="1" dirty="0">
                <a:solidFill>
                  <a:schemeClr val="bg1"/>
                </a:solidFill>
              </a:rPr>
              <a:t>G</a:t>
            </a:r>
            <a:r>
              <a:rPr lang="fr-FR" b="1" dirty="0" smtClean="0">
                <a:solidFill>
                  <a:schemeClr val="bg1"/>
                </a:solidFill>
              </a:rPr>
              <a:t>lisser déposer</a:t>
            </a:r>
            <a:r>
              <a:rPr lang="fr-FR" dirty="0" smtClean="0">
                <a:solidFill>
                  <a:schemeClr val="bg1"/>
                </a:solidFill>
              </a:rPr>
              <a:t>.</a:t>
            </a:r>
            <a:endParaRPr lang="fr-FR" dirty="0">
              <a:solidFill>
                <a:schemeClr val="bg1"/>
              </a:solidFill>
            </a:endParaRPr>
          </a:p>
        </p:txBody>
      </p:sp>
      <p:sp>
        <p:nvSpPr>
          <p:cNvPr id="12" name="TextBox 11"/>
          <p:cNvSpPr txBox="1"/>
          <p:nvPr/>
        </p:nvSpPr>
        <p:spPr>
          <a:xfrm>
            <a:off x="3340397" y="3789040"/>
            <a:ext cx="4176464" cy="1754326"/>
          </a:xfrm>
          <a:prstGeom prst="rect">
            <a:avLst/>
          </a:prstGeom>
          <a:solidFill>
            <a:schemeClr val="tx1">
              <a:alpha val="66000"/>
            </a:schemeClr>
          </a:solidFill>
          <a:ln>
            <a:solidFill>
              <a:schemeClr val="accent6">
                <a:lumMod val="75000"/>
              </a:schemeClr>
            </a:solidFill>
          </a:ln>
        </p:spPr>
        <p:txBody>
          <a:bodyPr wrap="square" rtlCol="0">
            <a:spAutoFit/>
          </a:bodyPr>
          <a:lstStyle/>
          <a:p>
            <a:pPr algn="just"/>
            <a:r>
              <a:rPr lang="fr-FR" dirty="0" smtClean="0">
                <a:solidFill>
                  <a:schemeClr val="bg1"/>
                </a:solidFill>
              </a:rPr>
              <a:t>On clique sur ladite diapositive (pour la sélection), on maintient le bouton gauche de la souris enfoncé, ensuite, on glisse la diapositive vers la deuxième position, puis, on relâche le bouton de la souris. (voir maintenant le résultat obtenu )</a:t>
            </a:r>
            <a:endParaRPr lang="fr-FR" dirty="0">
              <a:solidFill>
                <a:schemeClr val="bg1"/>
              </a:solidFill>
            </a:endParaRPr>
          </a:p>
        </p:txBody>
      </p:sp>
      <p:cxnSp>
        <p:nvCxnSpPr>
          <p:cNvPr id="14" name="Straight Arrow Connector 13"/>
          <p:cNvCxnSpPr/>
          <p:nvPr/>
        </p:nvCxnSpPr>
        <p:spPr>
          <a:xfrm flipH="1" flipV="1">
            <a:off x="1403648" y="3379303"/>
            <a:ext cx="1944216" cy="1993913"/>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795613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bg/>
                                          </p:spTgt>
                                        </p:tgtEl>
                                        <p:attrNameLst>
                                          <p:attrName>style.visibility</p:attrName>
                                        </p:attrNameLst>
                                      </p:cBhvr>
                                      <p:to>
                                        <p:strVal val="visible"/>
                                      </p:to>
                                    </p:set>
                                    <p:animEffect transition="in" filter="fade">
                                      <p:cBhvr>
                                        <p:cTn id="18" dur="500"/>
                                        <p:tgtEl>
                                          <p:spTgt spid="11">
                                            <p:bg/>
                                          </p:spTgt>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1" fill="hold">
                            <p:stCondLst>
                              <p:cond delay="1000"/>
                            </p:stCondLst>
                            <p:childTnLst>
                              <p:par>
                                <p:cTn id="32" presetID="10" presetClass="entr" presetSubtype="0" fill="hold" nodeType="afterEffect">
                                  <p:stCondLst>
                                    <p:cond delay="90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xit" presetSubtype="0" fill="hold" nodeType="withEffect">
                                  <p:stCondLst>
                                    <p:cond delay="900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par>
                          <p:cTn id="38" fill="hold">
                            <p:stCondLst>
                              <p:cond delay="10500"/>
                            </p:stCondLst>
                            <p:childTnLst>
                              <p:par>
                                <p:cTn id="39" presetID="22" presetClass="entr" presetSubtype="4"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uiExpand="1" build="p"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322141" y="1733737"/>
            <a:ext cx="4176464" cy="369332"/>
          </a:xfrm>
          <a:prstGeom prst="rect">
            <a:avLst/>
          </a:prstGeom>
          <a:solidFill>
            <a:schemeClr val="tx1">
              <a:alpha val="66000"/>
            </a:schemeClr>
          </a:solidFill>
          <a:ln>
            <a:solidFill>
              <a:schemeClr val="accent6">
                <a:lumMod val="75000"/>
              </a:schemeClr>
            </a:solidFill>
          </a:ln>
        </p:spPr>
        <p:txBody>
          <a:bodyPr wrap="square" rtlCol="0">
            <a:spAutoFit/>
          </a:bodyPr>
          <a:lstStyle/>
          <a:p>
            <a:pPr algn="just"/>
            <a:r>
              <a:rPr lang="fr-FR" dirty="0" smtClean="0">
                <a:solidFill>
                  <a:schemeClr val="bg1"/>
                </a:solidFill>
              </a:rPr>
              <a:t>La suppression d’une diapositive</a:t>
            </a:r>
            <a:endParaRPr lang="fr-FR" dirty="0">
              <a:solidFill>
                <a:schemeClr val="bg1"/>
              </a:solidFill>
            </a:endParaRPr>
          </a:p>
        </p:txBody>
      </p:sp>
      <p:sp>
        <p:nvSpPr>
          <p:cNvPr id="7" name="TextBox 6"/>
          <p:cNvSpPr txBox="1"/>
          <p:nvPr/>
        </p:nvSpPr>
        <p:spPr>
          <a:xfrm>
            <a:off x="3322141" y="2564904"/>
            <a:ext cx="4176464" cy="923330"/>
          </a:xfrm>
          <a:prstGeom prst="rect">
            <a:avLst/>
          </a:prstGeom>
          <a:solidFill>
            <a:schemeClr val="tx1">
              <a:alpha val="72000"/>
            </a:schemeClr>
          </a:solidFill>
        </p:spPr>
        <p:txBody>
          <a:bodyPr wrap="square" rtlCol="0">
            <a:spAutoFit/>
          </a:bodyPr>
          <a:lstStyle/>
          <a:p>
            <a:r>
              <a:rPr lang="fr-FR" dirty="0" smtClean="0">
                <a:solidFill>
                  <a:schemeClr val="bg1"/>
                </a:solidFill>
              </a:rPr>
              <a:t>Pour supprimer une telle diapositive il suffit de la sélectionner, ensuite, d’appuyer sur la touche </a:t>
            </a:r>
            <a:r>
              <a:rPr lang="fr-FR" b="1" dirty="0" err="1" smtClean="0">
                <a:solidFill>
                  <a:schemeClr val="bg1"/>
                </a:solidFill>
              </a:rPr>
              <a:t>Suppr</a:t>
            </a:r>
            <a:r>
              <a:rPr lang="fr-FR" dirty="0" smtClean="0">
                <a:solidFill>
                  <a:schemeClr val="bg1"/>
                </a:solidFill>
              </a:rPr>
              <a:t> (| </a:t>
            </a:r>
            <a:r>
              <a:rPr lang="fr-FR" b="1" dirty="0" err="1" smtClean="0">
                <a:solidFill>
                  <a:schemeClr val="bg1"/>
                </a:solidFill>
              </a:rPr>
              <a:t>Delete</a:t>
            </a:r>
            <a:r>
              <a:rPr lang="fr-FR" dirty="0" smtClean="0">
                <a:solidFill>
                  <a:schemeClr val="bg1"/>
                </a:solidFill>
              </a:rPr>
              <a:t>)</a:t>
            </a:r>
            <a:endParaRPr lang="fr-FR" dirty="0">
              <a:solidFill>
                <a:schemeClr val="bg1"/>
              </a:solidFill>
            </a:endParaRPr>
          </a:p>
        </p:txBody>
      </p:sp>
      <p:sp>
        <p:nvSpPr>
          <p:cNvPr id="8" name="Round Diagonal Corner Rectangle 7">
            <a:hlinkClick r:id="rId3" action="ppaction://hlinksldjump"/>
          </p:cNvPr>
          <p:cNvSpPr/>
          <p:nvPr/>
        </p:nvSpPr>
        <p:spPr>
          <a:xfrm>
            <a:off x="5796136" y="5877272"/>
            <a:ext cx="3204331" cy="792088"/>
          </a:xfrm>
          <a:prstGeom prst="round2DiagRect">
            <a:avLst>
              <a:gd name="adj1" fmla="val 43122"/>
              <a:gd name="adj2" fmla="val 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000" dirty="0" smtClean="0"/>
              <a:t>&lt;&lt; cliquer ici pour revenir au plan de cours</a:t>
            </a:r>
            <a:endParaRPr lang="fr-FR" sz="2000" dirty="0"/>
          </a:p>
        </p:txBody>
      </p:sp>
    </p:spTree>
    <p:extLst>
      <p:ext uri="{BB962C8B-B14F-4D97-AF65-F5344CB8AC3E}">
        <p14:creationId xmlns:p14="http://schemas.microsoft.com/office/powerpoint/2010/main" val="3866721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1"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8)">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fr-FR" dirty="0" smtClean="0"/>
              <a:t>L’insertion des objets</a:t>
            </a:r>
            <a:endParaRPr lang="fr-FR" dirty="0"/>
          </a:p>
        </p:txBody>
      </p:sp>
      <p:graphicFrame>
        <p:nvGraphicFramePr>
          <p:cNvPr id="6" name="Diagram 5"/>
          <p:cNvGraphicFramePr/>
          <p:nvPr>
            <p:extLst>
              <p:ext uri="{D42A27DB-BD31-4B8C-83A1-F6EECF244321}">
                <p14:modId xmlns:p14="http://schemas.microsoft.com/office/powerpoint/2010/main" val="2159536137"/>
              </p:ext>
            </p:extLst>
          </p:nvPr>
        </p:nvGraphicFramePr>
        <p:xfrm>
          <a:off x="179512" y="949176"/>
          <a:ext cx="8568952" cy="5000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138706" y="2059036"/>
            <a:ext cx="1633094" cy="408623"/>
          </a:xfrm>
          <a:prstGeom prst="wedgeRoundRectCallout">
            <a:avLst>
              <a:gd name="adj1" fmla="val 65864"/>
              <a:gd name="adj2" fmla="val 113030"/>
              <a:gd name="adj3" fmla="val 16667"/>
            </a:avLst>
          </a:prstGeom>
          <a:noFill/>
          <a:ln>
            <a:solidFill>
              <a:schemeClr val="accent6">
                <a:lumMod val="75000"/>
              </a:schemeClr>
            </a:solidFill>
          </a:ln>
        </p:spPr>
        <p:txBody>
          <a:bodyPr wrap="none" rtlCol="0">
            <a:spAutoFit/>
          </a:bodyPr>
          <a:lstStyle/>
          <a:p>
            <a:r>
              <a:rPr lang="fr-FR" dirty="0" smtClean="0">
                <a:solidFill>
                  <a:schemeClr val="bg1"/>
                </a:solidFill>
                <a:effectLst>
                  <a:reflection blurRad="6350" stA="60000" endA="900" endPos="60000" dist="29997" dir="5400000" sy="-100000" algn="bl" rotWithShape="0"/>
                </a:effectLst>
              </a:rPr>
              <a:t>Peut être un(e)</a:t>
            </a:r>
            <a:endParaRPr lang="fr-FR" dirty="0">
              <a:solidFill>
                <a:schemeClr val="bg1"/>
              </a:solidFill>
              <a:effectLst>
                <a:reflection blurRad="6350" stA="60000" endA="900" endPos="60000" dist="29997" dir="5400000" sy="-100000" algn="bl" rotWithShape="0"/>
              </a:effectLst>
            </a:endParaRPr>
          </a:p>
        </p:txBody>
      </p:sp>
      <p:sp>
        <p:nvSpPr>
          <p:cNvPr id="8" name="Rounded Rectangle 7"/>
          <p:cNvSpPr/>
          <p:nvPr/>
        </p:nvSpPr>
        <p:spPr>
          <a:xfrm>
            <a:off x="3203848" y="909264"/>
            <a:ext cx="2160240" cy="5040016"/>
          </a:xfrm>
          <a:prstGeom prst="roundRect">
            <a:avLst/>
          </a:prstGeom>
          <a:solidFill>
            <a:schemeClr val="accent6">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p:cNvSpPr txBox="1"/>
          <p:nvPr/>
        </p:nvSpPr>
        <p:spPr>
          <a:xfrm>
            <a:off x="251520" y="4437112"/>
            <a:ext cx="2513302" cy="715089"/>
          </a:xfrm>
          <a:prstGeom prst="wedgeRoundRectCallout">
            <a:avLst>
              <a:gd name="adj1" fmla="val 75808"/>
              <a:gd name="adj2" fmla="val -83354"/>
              <a:gd name="adj3" fmla="val 16667"/>
            </a:avLst>
          </a:prstGeom>
          <a:noFill/>
          <a:ln>
            <a:solidFill>
              <a:schemeClr val="accent6">
                <a:lumMod val="75000"/>
              </a:schemeClr>
            </a:solidFill>
          </a:ln>
        </p:spPr>
        <p:txBody>
          <a:bodyPr wrap="none" rtlCol="0">
            <a:spAutoFit/>
          </a:bodyPr>
          <a:lstStyle/>
          <a:p>
            <a:r>
              <a:rPr lang="fr-FR" dirty="0" smtClean="0">
                <a:solidFill>
                  <a:schemeClr val="bg1"/>
                </a:solidFill>
                <a:effectLst>
                  <a:reflection blurRad="6350" stA="50000" endA="300" endPos="50000" dist="29997" dir="5400000" sy="-100000" algn="bl" rotWithShape="0"/>
                </a:effectLst>
              </a:rPr>
              <a:t>L’ensemble des groupes </a:t>
            </a:r>
          </a:p>
          <a:p>
            <a:r>
              <a:rPr lang="fr-FR" dirty="0" smtClean="0">
                <a:solidFill>
                  <a:schemeClr val="bg1"/>
                </a:solidFill>
                <a:effectLst>
                  <a:reflection blurRad="6350" stA="50000" endA="300" endPos="50000" dist="29997" dir="5400000" sy="-100000" algn="bl" rotWithShape="0"/>
                </a:effectLst>
              </a:rPr>
              <a:t>de l’onglet Insertion</a:t>
            </a:r>
            <a:endParaRPr lang="fr-FR" dirty="0">
              <a:solidFill>
                <a:schemeClr val="bg1"/>
              </a:solidFill>
              <a:effectLst>
                <a:reflection blurRad="6350" stA="50000" endA="300" endPos="50000" dist="29997" dir="5400000" sy="-100000" algn="bl" rotWithShape="0"/>
              </a:effectLst>
            </a:endParaRPr>
          </a:p>
        </p:txBody>
      </p:sp>
      <p:sp>
        <p:nvSpPr>
          <p:cNvPr id="11" name="Rounded Rectangle 10"/>
          <p:cNvSpPr/>
          <p:nvPr/>
        </p:nvSpPr>
        <p:spPr>
          <a:xfrm>
            <a:off x="5436096" y="908720"/>
            <a:ext cx="3600400" cy="1944216"/>
          </a:xfrm>
          <a:prstGeom prst="roundRect">
            <a:avLst/>
          </a:prstGeom>
          <a:solidFill>
            <a:schemeClr val="accent6">
              <a:alpha val="41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Box 11"/>
          <p:cNvSpPr txBox="1"/>
          <p:nvPr/>
        </p:nvSpPr>
        <p:spPr>
          <a:xfrm>
            <a:off x="6084168" y="3068960"/>
            <a:ext cx="2993157" cy="715089"/>
          </a:xfrm>
          <a:prstGeom prst="wedgeRoundRectCallout">
            <a:avLst>
              <a:gd name="adj1" fmla="val -29501"/>
              <a:gd name="adj2" fmla="val -237651"/>
              <a:gd name="adj3" fmla="val 16667"/>
            </a:avLst>
          </a:prstGeom>
          <a:solidFill>
            <a:schemeClr val="tx1">
              <a:alpha val="52000"/>
            </a:schemeClr>
          </a:solidFill>
          <a:ln>
            <a:solidFill>
              <a:schemeClr val="accent6">
                <a:lumMod val="75000"/>
              </a:schemeClr>
            </a:solidFill>
          </a:ln>
        </p:spPr>
        <p:txBody>
          <a:bodyPr wrap="square" rtlCol="0">
            <a:spAutoFit/>
          </a:bodyPr>
          <a:lstStyle/>
          <a:p>
            <a:r>
              <a:rPr lang="fr-FR" dirty="0" smtClean="0">
                <a:solidFill>
                  <a:schemeClr val="bg1"/>
                </a:solidFill>
                <a:effectLst>
                  <a:reflection blurRad="6350" stA="55000" endA="300" endPos="45500" dir="5400000" sy="-100000" algn="bl" rotWithShape="0"/>
                </a:effectLst>
              </a:rPr>
              <a:t>L’ensemble des composantes dans le groupe Illustration</a:t>
            </a:r>
            <a:endParaRPr lang="fr-FR" dirty="0">
              <a:solidFill>
                <a:schemeClr val="bg1"/>
              </a:solidFill>
              <a:effectLst>
                <a:reflection blurRad="6350" stA="55000" endA="300" endPos="45500" dir="5400000" sy="-100000" algn="bl" rotWithShape="0"/>
              </a:effectLst>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75" y="5742384"/>
            <a:ext cx="9010650" cy="1143000"/>
          </a:xfrm>
          <a:prstGeom prst="rect">
            <a:avLst/>
          </a:prstGeom>
          <a:ln>
            <a:solidFill>
              <a:schemeClr val="accent6">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63902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dgm id="{6B17175E-0DC3-47A3-A707-47E380A8E679}"/>
                                            </p:graphicEl>
                                          </p:spTgt>
                                        </p:tgtEl>
                                        <p:attrNameLst>
                                          <p:attrName>style.visibility</p:attrName>
                                        </p:attrNameLst>
                                      </p:cBhvr>
                                      <p:to>
                                        <p:strVal val="visible"/>
                                      </p:to>
                                    </p:set>
                                    <p:animEffect transition="in" filter="wipe(left)">
                                      <p:cBhvr>
                                        <p:cTn id="10" dur="500"/>
                                        <p:tgtEl>
                                          <p:spTgt spid="6">
                                            <p:graphicEl>
                                              <a:dgm id="{6B17175E-0DC3-47A3-A707-47E380A8E679}"/>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graphicEl>
                                              <a:dgm id="{A2E1B867-FA1D-4120-99FF-C51A85EF23F4}"/>
                                            </p:graphicEl>
                                          </p:spTgt>
                                        </p:tgtEl>
                                        <p:attrNameLst>
                                          <p:attrName>style.visibility</p:attrName>
                                        </p:attrNameLst>
                                      </p:cBhvr>
                                      <p:to>
                                        <p:strVal val="visible"/>
                                      </p:to>
                                    </p:set>
                                    <p:animEffect transition="in" filter="wipe(left)">
                                      <p:cBhvr>
                                        <p:cTn id="13" dur="500"/>
                                        <p:tgtEl>
                                          <p:spTgt spid="6">
                                            <p:graphicEl>
                                              <a:dgm id="{A2E1B867-FA1D-4120-99FF-C51A85EF23F4}"/>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graphicEl>
                                              <a:dgm id="{DF4ECF62-43BF-4D8E-A51D-E1C2FE110BA8}"/>
                                            </p:graphicEl>
                                          </p:spTgt>
                                        </p:tgtEl>
                                        <p:attrNameLst>
                                          <p:attrName>style.visibility</p:attrName>
                                        </p:attrNameLst>
                                      </p:cBhvr>
                                      <p:to>
                                        <p:strVal val="visible"/>
                                      </p:to>
                                    </p:set>
                                    <p:animEffect transition="in" filter="wipe(left)">
                                      <p:cBhvr>
                                        <p:cTn id="16" dur="500"/>
                                        <p:tgtEl>
                                          <p:spTgt spid="6">
                                            <p:graphicEl>
                                              <a:dgm id="{DF4ECF62-43BF-4D8E-A51D-E1C2FE110BA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graphicEl>
                                              <a:dgm id="{ADF8ED1C-BDB0-4E75-8EE4-E484B162A4D7}"/>
                                            </p:graphicEl>
                                          </p:spTgt>
                                        </p:tgtEl>
                                        <p:attrNameLst>
                                          <p:attrName>style.visibility</p:attrName>
                                        </p:attrNameLst>
                                      </p:cBhvr>
                                      <p:to>
                                        <p:strVal val="visible"/>
                                      </p:to>
                                    </p:set>
                                    <p:animEffect transition="in" filter="wipe(left)">
                                      <p:cBhvr>
                                        <p:cTn id="21" dur="500"/>
                                        <p:tgtEl>
                                          <p:spTgt spid="6">
                                            <p:graphicEl>
                                              <a:dgm id="{ADF8ED1C-BDB0-4E75-8EE4-E484B162A4D7}"/>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graphicEl>
                                              <a:dgm id="{1D6A17A1-35F7-4850-8E53-634FF5A397ED}"/>
                                            </p:graphicEl>
                                          </p:spTgt>
                                        </p:tgtEl>
                                        <p:attrNameLst>
                                          <p:attrName>style.visibility</p:attrName>
                                        </p:attrNameLst>
                                      </p:cBhvr>
                                      <p:to>
                                        <p:strVal val="visible"/>
                                      </p:to>
                                    </p:set>
                                    <p:animEffect transition="in" filter="wipe(left)">
                                      <p:cBhvr>
                                        <p:cTn id="24" dur="500"/>
                                        <p:tgtEl>
                                          <p:spTgt spid="6">
                                            <p:graphicEl>
                                              <a:dgm id="{1D6A17A1-35F7-4850-8E53-634FF5A397ED}"/>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graphicEl>
                                              <a:dgm id="{9DDC8715-220D-461B-A444-46C1DD8A6F12}"/>
                                            </p:graphicEl>
                                          </p:spTgt>
                                        </p:tgtEl>
                                        <p:attrNameLst>
                                          <p:attrName>style.visibility</p:attrName>
                                        </p:attrNameLst>
                                      </p:cBhvr>
                                      <p:to>
                                        <p:strVal val="visible"/>
                                      </p:to>
                                    </p:set>
                                    <p:animEffect transition="in" filter="wipe(left)">
                                      <p:cBhvr>
                                        <p:cTn id="29" dur="500"/>
                                        <p:tgtEl>
                                          <p:spTgt spid="6">
                                            <p:graphicEl>
                                              <a:dgm id="{9DDC8715-220D-461B-A444-46C1DD8A6F12}"/>
                                            </p:graphic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graphicEl>
                                              <a:dgm id="{71696048-85FA-43A3-80CF-AEF066C44DE3}"/>
                                            </p:graphicEl>
                                          </p:spTgt>
                                        </p:tgtEl>
                                        <p:attrNameLst>
                                          <p:attrName>style.visibility</p:attrName>
                                        </p:attrNameLst>
                                      </p:cBhvr>
                                      <p:to>
                                        <p:strVal val="visible"/>
                                      </p:to>
                                    </p:set>
                                    <p:animEffect transition="in" filter="wipe(left)">
                                      <p:cBhvr>
                                        <p:cTn id="32" dur="500"/>
                                        <p:tgtEl>
                                          <p:spTgt spid="6">
                                            <p:graphicEl>
                                              <a:dgm id="{71696048-85FA-43A3-80CF-AEF066C44DE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graphicEl>
                                              <a:dgm id="{C3F4C0C7-E090-4D27-A952-29A1F6F99EB1}"/>
                                            </p:graphicEl>
                                          </p:spTgt>
                                        </p:tgtEl>
                                        <p:attrNameLst>
                                          <p:attrName>style.visibility</p:attrName>
                                        </p:attrNameLst>
                                      </p:cBhvr>
                                      <p:to>
                                        <p:strVal val="visible"/>
                                      </p:to>
                                    </p:set>
                                    <p:animEffect transition="in" filter="wipe(left)">
                                      <p:cBhvr>
                                        <p:cTn id="37" dur="500"/>
                                        <p:tgtEl>
                                          <p:spTgt spid="6">
                                            <p:graphicEl>
                                              <a:dgm id="{C3F4C0C7-E090-4D27-A952-29A1F6F99EB1}"/>
                                            </p:graphic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
                                            <p:graphicEl>
                                              <a:dgm id="{AA30C760-07D9-497D-B105-A5F8FFB17E1B}"/>
                                            </p:graphicEl>
                                          </p:spTgt>
                                        </p:tgtEl>
                                        <p:attrNameLst>
                                          <p:attrName>style.visibility</p:attrName>
                                        </p:attrNameLst>
                                      </p:cBhvr>
                                      <p:to>
                                        <p:strVal val="visible"/>
                                      </p:to>
                                    </p:set>
                                    <p:animEffect transition="in" filter="wipe(left)">
                                      <p:cBhvr>
                                        <p:cTn id="40" dur="500"/>
                                        <p:tgtEl>
                                          <p:spTgt spid="6">
                                            <p:graphicEl>
                                              <a:dgm id="{AA30C760-07D9-497D-B105-A5F8FFB17E1B}"/>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C03E658D-D116-4C26-9E51-2C70815E2AF5}"/>
                                            </p:graphicEl>
                                          </p:spTgt>
                                        </p:tgtEl>
                                        <p:attrNameLst>
                                          <p:attrName>style.visibility</p:attrName>
                                        </p:attrNameLst>
                                      </p:cBhvr>
                                      <p:to>
                                        <p:strVal val="visible"/>
                                      </p:to>
                                    </p:set>
                                    <p:animEffect transition="in" filter="wipe(left)">
                                      <p:cBhvr>
                                        <p:cTn id="45" dur="500"/>
                                        <p:tgtEl>
                                          <p:spTgt spid="6">
                                            <p:graphicEl>
                                              <a:dgm id="{C03E658D-D116-4C26-9E51-2C70815E2AF5}"/>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3F406308-A13C-4693-AE8C-F1FD7E89276B}"/>
                                            </p:graphicEl>
                                          </p:spTgt>
                                        </p:tgtEl>
                                        <p:attrNameLst>
                                          <p:attrName>style.visibility</p:attrName>
                                        </p:attrNameLst>
                                      </p:cBhvr>
                                      <p:to>
                                        <p:strVal val="visible"/>
                                      </p:to>
                                    </p:set>
                                    <p:animEffect transition="in" filter="wipe(left)">
                                      <p:cBhvr>
                                        <p:cTn id="48" dur="500"/>
                                        <p:tgtEl>
                                          <p:spTgt spid="6">
                                            <p:graphicEl>
                                              <a:dgm id="{3F406308-A13C-4693-AE8C-F1FD7E89276B}"/>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02C02F05-5297-46E9-B208-1FD830F06F81}"/>
                                            </p:graphicEl>
                                          </p:spTgt>
                                        </p:tgtEl>
                                        <p:attrNameLst>
                                          <p:attrName>style.visibility</p:attrName>
                                        </p:attrNameLst>
                                      </p:cBhvr>
                                      <p:to>
                                        <p:strVal val="visible"/>
                                      </p:to>
                                    </p:set>
                                    <p:animEffect transition="in" filter="wipe(left)">
                                      <p:cBhvr>
                                        <p:cTn id="53" dur="500"/>
                                        <p:tgtEl>
                                          <p:spTgt spid="6">
                                            <p:graphicEl>
                                              <a:dgm id="{02C02F05-5297-46E9-B208-1FD830F06F81}"/>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BEDBA0D9-0FCD-4663-A116-A883A9DD429E}"/>
                                            </p:graphicEl>
                                          </p:spTgt>
                                        </p:tgtEl>
                                        <p:attrNameLst>
                                          <p:attrName>style.visibility</p:attrName>
                                        </p:attrNameLst>
                                      </p:cBhvr>
                                      <p:to>
                                        <p:strVal val="visible"/>
                                      </p:to>
                                    </p:set>
                                    <p:animEffect transition="in" filter="wipe(left)">
                                      <p:cBhvr>
                                        <p:cTn id="56" dur="500"/>
                                        <p:tgtEl>
                                          <p:spTgt spid="6">
                                            <p:graphicEl>
                                              <a:dgm id="{BEDBA0D9-0FCD-4663-A116-A883A9DD429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5ACDEBB4-822B-48BC-8C7A-6A5B7E6AB5CB}"/>
                                            </p:graphicEl>
                                          </p:spTgt>
                                        </p:tgtEl>
                                        <p:attrNameLst>
                                          <p:attrName>style.visibility</p:attrName>
                                        </p:attrNameLst>
                                      </p:cBhvr>
                                      <p:to>
                                        <p:strVal val="visible"/>
                                      </p:to>
                                    </p:set>
                                    <p:animEffect transition="in" filter="wipe(left)">
                                      <p:cBhvr>
                                        <p:cTn id="61" dur="500"/>
                                        <p:tgtEl>
                                          <p:spTgt spid="6">
                                            <p:graphicEl>
                                              <a:dgm id="{5ACDEBB4-822B-48BC-8C7A-6A5B7E6AB5CB}"/>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03B3E41E-4836-4169-BB92-8267DC51A763}"/>
                                            </p:graphicEl>
                                          </p:spTgt>
                                        </p:tgtEl>
                                        <p:attrNameLst>
                                          <p:attrName>style.visibility</p:attrName>
                                        </p:attrNameLst>
                                      </p:cBhvr>
                                      <p:to>
                                        <p:strVal val="visible"/>
                                      </p:to>
                                    </p:set>
                                    <p:animEffect transition="in" filter="wipe(left)">
                                      <p:cBhvr>
                                        <p:cTn id="64" dur="500"/>
                                        <p:tgtEl>
                                          <p:spTgt spid="6">
                                            <p:graphicEl>
                                              <a:dgm id="{03B3E41E-4836-4169-BB92-8267DC51A76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1D5A5742-E3E4-4EA5-B585-EA03278C3122}"/>
                                            </p:graphicEl>
                                          </p:spTgt>
                                        </p:tgtEl>
                                        <p:attrNameLst>
                                          <p:attrName>style.visibility</p:attrName>
                                        </p:attrNameLst>
                                      </p:cBhvr>
                                      <p:to>
                                        <p:strVal val="visible"/>
                                      </p:to>
                                    </p:set>
                                    <p:animEffect transition="in" filter="wipe(left)">
                                      <p:cBhvr>
                                        <p:cTn id="69" dur="500"/>
                                        <p:tgtEl>
                                          <p:spTgt spid="6">
                                            <p:graphicEl>
                                              <a:dgm id="{1D5A5742-E3E4-4EA5-B585-EA03278C3122}"/>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0898A8E8-8A21-4667-8060-E094B3F8BDAB}"/>
                                            </p:graphicEl>
                                          </p:spTgt>
                                        </p:tgtEl>
                                        <p:attrNameLst>
                                          <p:attrName>style.visibility</p:attrName>
                                        </p:attrNameLst>
                                      </p:cBhvr>
                                      <p:to>
                                        <p:strVal val="visible"/>
                                      </p:to>
                                    </p:set>
                                    <p:animEffect transition="in" filter="wipe(left)">
                                      <p:cBhvr>
                                        <p:cTn id="72" dur="500"/>
                                        <p:tgtEl>
                                          <p:spTgt spid="6">
                                            <p:graphicEl>
                                              <a:dgm id="{0898A8E8-8A21-4667-8060-E094B3F8BDA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graphicEl>
                                              <a:dgm id="{189EE3F6-0E23-427C-A44F-7F66F14DCE96}"/>
                                            </p:graphicEl>
                                          </p:spTgt>
                                        </p:tgtEl>
                                        <p:attrNameLst>
                                          <p:attrName>style.visibility</p:attrName>
                                        </p:attrNameLst>
                                      </p:cBhvr>
                                      <p:to>
                                        <p:strVal val="visible"/>
                                      </p:to>
                                    </p:set>
                                    <p:animEffect transition="in" filter="wipe(left)">
                                      <p:cBhvr>
                                        <p:cTn id="77" dur="500"/>
                                        <p:tgtEl>
                                          <p:spTgt spid="6">
                                            <p:graphicEl>
                                              <a:dgm id="{189EE3F6-0E23-427C-A44F-7F66F14DCE96}"/>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6">
                                            <p:graphicEl>
                                              <a:dgm id="{661C30EF-D8C1-41B5-AED1-E3694CEC72D9}"/>
                                            </p:graphicEl>
                                          </p:spTgt>
                                        </p:tgtEl>
                                        <p:attrNameLst>
                                          <p:attrName>style.visibility</p:attrName>
                                        </p:attrNameLst>
                                      </p:cBhvr>
                                      <p:to>
                                        <p:strVal val="visible"/>
                                      </p:to>
                                    </p:set>
                                    <p:animEffect transition="in" filter="wipe(left)">
                                      <p:cBhvr>
                                        <p:cTn id="80" dur="500"/>
                                        <p:tgtEl>
                                          <p:spTgt spid="6">
                                            <p:graphicEl>
                                              <a:dgm id="{661C30EF-D8C1-41B5-AED1-E3694CEC72D9}"/>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6">
                                            <p:graphicEl>
                                              <a:dgm id="{25A8CCB5-987A-44F3-93EB-2894FC3FA9F3}"/>
                                            </p:graphicEl>
                                          </p:spTgt>
                                        </p:tgtEl>
                                        <p:attrNameLst>
                                          <p:attrName>style.visibility</p:attrName>
                                        </p:attrNameLst>
                                      </p:cBhvr>
                                      <p:to>
                                        <p:strVal val="visible"/>
                                      </p:to>
                                    </p:set>
                                    <p:animEffect transition="in" filter="wipe(left)">
                                      <p:cBhvr>
                                        <p:cTn id="85" dur="500"/>
                                        <p:tgtEl>
                                          <p:spTgt spid="6">
                                            <p:graphicEl>
                                              <a:dgm id="{25A8CCB5-987A-44F3-93EB-2894FC3FA9F3}"/>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6">
                                            <p:graphicEl>
                                              <a:dgm id="{004331D2-C68F-4E65-B3AC-0064FBA7084D}"/>
                                            </p:graphicEl>
                                          </p:spTgt>
                                        </p:tgtEl>
                                        <p:attrNameLst>
                                          <p:attrName>style.visibility</p:attrName>
                                        </p:attrNameLst>
                                      </p:cBhvr>
                                      <p:to>
                                        <p:strVal val="visible"/>
                                      </p:to>
                                    </p:set>
                                    <p:animEffect transition="in" filter="wipe(left)">
                                      <p:cBhvr>
                                        <p:cTn id="88" dur="500"/>
                                        <p:tgtEl>
                                          <p:spTgt spid="6">
                                            <p:graphicEl>
                                              <a:dgm id="{004331D2-C68F-4E65-B3AC-0064FBA7084D}"/>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6">
                                            <p:graphicEl>
                                              <a:dgm id="{1397CA31-91D1-44BE-B271-3CC633717339}"/>
                                            </p:graphicEl>
                                          </p:spTgt>
                                        </p:tgtEl>
                                        <p:attrNameLst>
                                          <p:attrName>style.visibility</p:attrName>
                                        </p:attrNameLst>
                                      </p:cBhvr>
                                      <p:to>
                                        <p:strVal val="visible"/>
                                      </p:to>
                                    </p:set>
                                    <p:animEffect transition="in" filter="wipe(left)">
                                      <p:cBhvr>
                                        <p:cTn id="93" dur="500"/>
                                        <p:tgtEl>
                                          <p:spTgt spid="6">
                                            <p:graphicEl>
                                              <a:dgm id="{1397CA31-91D1-44BE-B271-3CC633717339}"/>
                                            </p:graphicEl>
                                          </p:spTgt>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6">
                                            <p:graphicEl>
                                              <a:dgm id="{B8B5957F-D325-40D9-A8B4-0931BF5BC47C}"/>
                                            </p:graphicEl>
                                          </p:spTgt>
                                        </p:tgtEl>
                                        <p:attrNameLst>
                                          <p:attrName>style.visibility</p:attrName>
                                        </p:attrNameLst>
                                      </p:cBhvr>
                                      <p:to>
                                        <p:strVal val="visible"/>
                                      </p:to>
                                    </p:set>
                                    <p:animEffect transition="in" filter="wipe(left)">
                                      <p:cBhvr>
                                        <p:cTn id="96" dur="500"/>
                                        <p:tgtEl>
                                          <p:spTgt spid="6">
                                            <p:graphicEl>
                                              <a:dgm id="{B8B5957F-D325-40D9-A8B4-0931BF5BC47C}"/>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6">
                                            <p:graphicEl>
                                              <a:dgm id="{4E4DAE78-8763-4D40-A137-CBD6B14E2912}"/>
                                            </p:graphicEl>
                                          </p:spTgt>
                                        </p:tgtEl>
                                        <p:attrNameLst>
                                          <p:attrName>style.visibility</p:attrName>
                                        </p:attrNameLst>
                                      </p:cBhvr>
                                      <p:to>
                                        <p:strVal val="visible"/>
                                      </p:to>
                                    </p:set>
                                    <p:animEffect transition="in" filter="wipe(left)">
                                      <p:cBhvr>
                                        <p:cTn id="101" dur="500"/>
                                        <p:tgtEl>
                                          <p:spTgt spid="6">
                                            <p:graphicEl>
                                              <a:dgm id="{4E4DAE78-8763-4D40-A137-CBD6B14E2912}"/>
                                            </p:graphicEl>
                                          </p:spTgt>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6">
                                            <p:graphicEl>
                                              <a:dgm id="{40C03FDD-CE04-4118-BC9B-138705AED7FE}"/>
                                            </p:graphicEl>
                                          </p:spTgt>
                                        </p:tgtEl>
                                        <p:attrNameLst>
                                          <p:attrName>style.visibility</p:attrName>
                                        </p:attrNameLst>
                                      </p:cBhvr>
                                      <p:to>
                                        <p:strVal val="visible"/>
                                      </p:to>
                                    </p:set>
                                    <p:animEffect transition="in" filter="wipe(left)">
                                      <p:cBhvr>
                                        <p:cTn id="104" dur="500"/>
                                        <p:tgtEl>
                                          <p:spTgt spid="6">
                                            <p:graphicEl>
                                              <a:dgm id="{40C03FDD-CE04-4118-BC9B-138705AED7FE}"/>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6">
                                            <p:graphicEl>
                                              <a:dgm id="{F3B834B0-874C-47DB-B3EF-3633E19477D8}"/>
                                            </p:graphicEl>
                                          </p:spTgt>
                                        </p:tgtEl>
                                        <p:attrNameLst>
                                          <p:attrName>style.visibility</p:attrName>
                                        </p:attrNameLst>
                                      </p:cBhvr>
                                      <p:to>
                                        <p:strVal val="visible"/>
                                      </p:to>
                                    </p:set>
                                    <p:animEffect transition="in" filter="wipe(left)">
                                      <p:cBhvr>
                                        <p:cTn id="109" dur="500"/>
                                        <p:tgtEl>
                                          <p:spTgt spid="6">
                                            <p:graphicEl>
                                              <a:dgm id="{F3B834B0-874C-47DB-B3EF-3633E19477D8}"/>
                                            </p:graphicEl>
                                          </p:spTgt>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6">
                                            <p:graphicEl>
                                              <a:dgm id="{6330E2F3-A558-4B60-BDE9-E4D3A5C7A033}"/>
                                            </p:graphicEl>
                                          </p:spTgt>
                                        </p:tgtEl>
                                        <p:attrNameLst>
                                          <p:attrName>style.visibility</p:attrName>
                                        </p:attrNameLst>
                                      </p:cBhvr>
                                      <p:to>
                                        <p:strVal val="visible"/>
                                      </p:to>
                                    </p:set>
                                    <p:animEffect transition="in" filter="wipe(left)">
                                      <p:cBhvr>
                                        <p:cTn id="112" dur="500"/>
                                        <p:tgtEl>
                                          <p:spTgt spid="6">
                                            <p:graphicEl>
                                              <a:dgm id="{6330E2F3-A558-4B60-BDE9-E4D3A5C7A033}"/>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1" presetClass="entr" presetSubtype="1" fill="hold" grpId="0" nodeType="click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heel(1)">
                                      <p:cBhvr>
                                        <p:cTn id="117" dur="2000"/>
                                        <p:tgtEl>
                                          <p:spTgt spid="8"/>
                                        </p:tgtEl>
                                      </p:cBhvr>
                                    </p:animEffect>
                                  </p:childTnLst>
                                </p:cTn>
                              </p:par>
                            </p:childTnLst>
                          </p:cTn>
                        </p:par>
                        <p:par>
                          <p:cTn id="118" fill="hold">
                            <p:stCondLst>
                              <p:cond delay="2000"/>
                            </p:stCondLst>
                            <p:childTnLst>
                              <p:par>
                                <p:cTn id="119" presetID="22" presetClass="entr" presetSubtype="2" fill="hold" grpId="0" nodeType="afterEffect">
                                  <p:stCondLst>
                                    <p:cond delay="0"/>
                                  </p:stCondLst>
                                  <p:childTnLst>
                                    <p:set>
                                      <p:cBhvr>
                                        <p:cTn id="120" dur="1" fill="hold">
                                          <p:stCondLst>
                                            <p:cond delay="0"/>
                                          </p:stCondLst>
                                        </p:cTn>
                                        <p:tgtEl>
                                          <p:spTgt spid="9"/>
                                        </p:tgtEl>
                                        <p:attrNameLst>
                                          <p:attrName>style.visibility</p:attrName>
                                        </p:attrNameLst>
                                      </p:cBhvr>
                                      <p:to>
                                        <p:strVal val="visible"/>
                                      </p:to>
                                    </p:set>
                                    <p:animEffect transition="in" filter="wipe(right)">
                                      <p:cBhvr>
                                        <p:cTn id="121" dur="500"/>
                                        <p:tgtEl>
                                          <p:spTgt spid="9"/>
                                        </p:tgtEl>
                                      </p:cBhvr>
                                    </p:animEffect>
                                  </p:childTnLst>
                                </p:cTn>
                              </p:par>
                            </p:childTnLst>
                          </p:cTn>
                        </p:par>
                        <p:par>
                          <p:cTn id="122" fill="hold">
                            <p:stCondLst>
                              <p:cond delay="2500"/>
                            </p:stCondLst>
                            <p:childTnLst>
                              <p:par>
                                <p:cTn id="123" presetID="22" presetClass="entr" presetSubtype="1" fill="hold"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up)">
                                      <p:cBhvr>
                                        <p:cTn id="125" dur="500"/>
                                        <p:tgtEl>
                                          <p:spTgt spid="13"/>
                                        </p:tgtEl>
                                      </p:cBhvr>
                                    </p:animEffect>
                                  </p:childTnLst>
                                </p:cTn>
                              </p:par>
                            </p:childTnLst>
                          </p:cTn>
                        </p:par>
                      </p:childTnLst>
                    </p:cTn>
                  </p:par>
                  <p:par>
                    <p:cTn id="126" fill="hold">
                      <p:stCondLst>
                        <p:cond delay="indefinite"/>
                      </p:stCondLst>
                      <p:childTnLst>
                        <p:par>
                          <p:cTn id="127" fill="hold">
                            <p:stCondLst>
                              <p:cond delay="0"/>
                            </p:stCondLst>
                            <p:childTnLst>
                              <p:par>
                                <p:cTn id="128" presetID="21" presetClass="entr" presetSubtype="8" fill="hold" grpId="0" nodeType="clickEffect">
                                  <p:stCondLst>
                                    <p:cond delay="0"/>
                                  </p:stCondLst>
                                  <p:childTnLst>
                                    <p:set>
                                      <p:cBhvr>
                                        <p:cTn id="129" dur="1" fill="hold">
                                          <p:stCondLst>
                                            <p:cond delay="0"/>
                                          </p:stCondLst>
                                        </p:cTn>
                                        <p:tgtEl>
                                          <p:spTgt spid="11"/>
                                        </p:tgtEl>
                                        <p:attrNameLst>
                                          <p:attrName>style.visibility</p:attrName>
                                        </p:attrNameLst>
                                      </p:cBhvr>
                                      <p:to>
                                        <p:strVal val="visible"/>
                                      </p:to>
                                    </p:set>
                                    <p:animEffect transition="in" filter="wheel(8)">
                                      <p:cBhvr>
                                        <p:cTn id="130" dur="2000"/>
                                        <p:tgtEl>
                                          <p:spTgt spid="11"/>
                                        </p:tgtEl>
                                      </p:cBhvr>
                                    </p:animEffect>
                                  </p:childTnLst>
                                </p:cTn>
                              </p:par>
                            </p:childTnLst>
                          </p:cTn>
                        </p:par>
                        <p:par>
                          <p:cTn id="131" fill="hold">
                            <p:stCondLst>
                              <p:cond delay="2000"/>
                            </p:stCondLst>
                            <p:childTnLst>
                              <p:par>
                                <p:cTn id="132" presetID="22" presetClass="entr" presetSubtype="1" fill="hold" grpId="0" nodeType="afterEffect">
                                  <p:stCondLst>
                                    <p:cond delay="0"/>
                                  </p:stCondLst>
                                  <p:childTnLst>
                                    <p:set>
                                      <p:cBhvr>
                                        <p:cTn id="133" dur="1" fill="hold">
                                          <p:stCondLst>
                                            <p:cond delay="0"/>
                                          </p:stCondLst>
                                        </p:cTn>
                                        <p:tgtEl>
                                          <p:spTgt spid="12"/>
                                        </p:tgtEl>
                                        <p:attrNameLst>
                                          <p:attrName>style.visibility</p:attrName>
                                        </p:attrNameLst>
                                      </p:cBhvr>
                                      <p:to>
                                        <p:strVal val="visible"/>
                                      </p:to>
                                    </p:set>
                                    <p:animEffect transition="in" filter="wipe(up)">
                                      <p:cBhvr>
                                        <p:cTn id="1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animBg="1"/>
      <p:bldP spid="8"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864096"/>
          </a:xfrm>
          <a:solidFill>
            <a:schemeClr val="bg1">
              <a:lumMod val="95000"/>
            </a:schemeClr>
          </a:solidFill>
        </p:spPr>
        <p:txBody>
          <a:bodyPr/>
          <a:lstStyle/>
          <a:p>
            <a:r>
              <a:rPr lang="fr-FR" dirty="0" smtClean="0"/>
              <a:t>L’insertion des objets</a:t>
            </a:r>
            <a:endParaRPr lang="fr-FR" dirty="0"/>
          </a:p>
        </p:txBody>
      </p:sp>
      <p:sp>
        <p:nvSpPr>
          <p:cNvPr id="14" name="Rectangle 13"/>
          <p:cNvSpPr/>
          <p:nvPr/>
        </p:nvSpPr>
        <p:spPr>
          <a:xfrm>
            <a:off x="395536" y="980728"/>
            <a:ext cx="8280920" cy="540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 14"/>
          <p:cNvGrpSpPr/>
          <p:nvPr/>
        </p:nvGrpSpPr>
        <p:grpSpPr>
          <a:xfrm>
            <a:off x="611560" y="1988840"/>
            <a:ext cx="6521053" cy="792088"/>
            <a:chOff x="1363315" y="2114234"/>
            <a:chExt cx="6521053" cy="1085923"/>
          </a:xfrm>
        </p:grpSpPr>
        <p:sp>
          <p:nvSpPr>
            <p:cNvPr id="16" name="Left Arrow 15">
              <a:hlinkClick r:id="" action="ppaction://noaction"/>
            </p:cNvPr>
            <p:cNvSpPr/>
            <p:nvPr/>
          </p:nvSpPr>
          <p:spPr>
            <a:xfrm>
              <a:off x="1789704" y="2186242"/>
              <a:ext cx="6094664" cy="954726"/>
            </a:xfrm>
            <a:prstGeom prst="leftArrow">
              <a:avLst>
                <a:gd name="adj1" fmla="val 100000"/>
                <a:gd name="adj2" fmla="val 67637"/>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200" b="1" dirty="0" smtClean="0"/>
                <a:t>Illustrations</a:t>
              </a:r>
              <a:endParaRPr lang="fr-FR" sz="3200" b="1" dirty="0"/>
            </a:p>
          </p:txBody>
        </p:sp>
        <p:sp>
          <p:nvSpPr>
            <p:cNvPr id="17" name="Oval 16"/>
            <p:cNvSpPr/>
            <p:nvPr/>
          </p:nvSpPr>
          <p:spPr>
            <a:xfrm>
              <a:off x="1363315" y="2114234"/>
              <a:ext cx="1023894" cy="1085923"/>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 name="Group 17"/>
          <p:cNvGrpSpPr/>
          <p:nvPr/>
        </p:nvGrpSpPr>
        <p:grpSpPr>
          <a:xfrm>
            <a:off x="611560" y="3112133"/>
            <a:ext cx="6521053" cy="748915"/>
            <a:chOff x="1363315" y="2114234"/>
            <a:chExt cx="6521053" cy="1085923"/>
          </a:xfrm>
        </p:grpSpPr>
        <p:sp>
          <p:nvSpPr>
            <p:cNvPr id="19" name="Left Arrow 18">
              <a:hlinkClick r:id="" action="ppaction://noaction"/>
            </p:cNvPr>
            <p:cNvSpPr/>
            <p:nvPr/>
          </p:nvSpPr>
          <p:spPr>
            <a:xfrm>
              <a:off x="1789704" y="2186242"/>
              <a:ext cx="6094664" cy="954726"/>
            </a:xfrm>
            <a:prstGeom prst="leftArrow">
              <a:avLst>
                <a:gd name="adj1" fmla="val 100000"/>
                <a:gd name="adj2" fmla="val 67637"/>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200" b="1" dirty="0" smtClean="0"/>
                <a:t>Liens</a:t>
              </a:r>
              <a:endParaRPr lang="fr-FR" sz="3200" b="1" dirty="0"/>
            </a:p>
          </p:txBody>
        </p:sp>
        <p:sp>
          <p:nvSpPr>
            <p:cNvPr id="20" name="Oval 19"/>
            <p:cNvSpPr/>
            <p:nvPr/>
          </p:nvSpPr>
          <p:spPr>
            <a:xfrm>
              <a:off x="1363315" y="2114234"/>
              <a:ext cx="1023894" cy="1085923"/>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 20"/>
          <p:cNvGrpSpPr/>
          <p:nvPr/>
        </p:nvGrpSpPr>
        <p:grpSpPr>
          <a:xfrm>
            <a:off x="611560" y="4154883"/>
            <a:ext cx="6521053" cy="714277"/>
            <a:chOff x="1363315" y="2114234"/>
            <a:chExt cx="6521053" cy="1085923"/>
          </a:xfrm>
        </p:grpSpPr>
        <p:sp>
          <p:nvSpPr>
            <p:cNvPr id="22" name="Left Arrow 21">
              <a:hlinkClick r:id="" action="ppaction://noaction"/>
            </p:cNvPr>
            <p:cNvSpPr/>
            <p:nvPr/>
          </p:nvSpPr>
          <p:spPr>
            <a:xfrm>
              <a:off x="1789704" y="2186242"/>
              <a:ext cx="6094664" cy="954726"/>
            </a:xfrm>
            <a:prstGeom prst="leftArrow">
              <a:avLst>
                <a:gd name="adj1" fmla="val 100000"/>
                <a:gd name="adj2" fmla="val 67637"/>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200" b="1" dirty="0" smtClean="0"/>
                <a:t>Texte</a:t>
              </a:r>
              <a:endParaRPr lang="fr-FR" sz="3200" b="1" dirty="0"/>
            </a:p>
          </p:txBody>
        </p:sp>
        <p:sp>
          <p:nvSpPr>
            <p:cNvPr id="23" name="Oval 22"/>
            <p:cNvSpPr/>
            <p:nvPr/>
          </p:nvSpPr>
          <p:spPr>
            <a:xfrm>
              <a:off x="1363315" y="2114234"/>
              <a:ext cx="1023894" cy="1085923"/>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 name="Group 23"/>
          <p:cNvGrpSpPr/>
          <p:nvPr/>
        </p:nvGrpSpPr>
        <p:grpSpPr>
          <a:xfrm>
            <a:off x="611560" y="5162995"/>
            <a:ext cx="6521053" cy="714277"/>
            <a:chOff x="1363315" y="2114234"/>
            <a:chExt cx="6521053" cy="1085923"/>
          </a:xfrm>
        </p:grpSpPr>
        <p:sp>
          <p:nvSpPr>
            <p:cNvPr id="25" name="Left Arrow 24">
              <a:hlinkClick r:id="" action="ppaction://noaction"/>
            </p:cNvPr>
            <p:cNvSpPr/>
            <p:nvPr/>
          </p:nvSpPr>
          <p:spPr>
            <a:xfrm>
              <a:off x="1789704" y="2186242"/>
              <a:ext cx="6094664" cy="954726"/>
            </a:xfrm>
            <a:prstGeom prst="leftArrow">
              <a:avLst>
                <a:gd name="adj1" fmla="val 100000"/>
                <a:gd name="adj2" fmla="val 67637"/>
              </a:avLst>
            </a:prstGeom>
            <a:solidFill>
              <a:schemeClr val="accent6">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200" b="1" dirty="0" smtClean="0"/>
                <a:t>Clips Multimédias</a:t>
              </a:r>
              <a:endParaRPr lang="fr-FR" sz="3200" b="1" dirty="0"/>
            </a:p>
          </p:txBody>
        </p:sp>
        <p:sp>
          <p:nvSpPr>
            <p:cNvPr id="26" name="Oval 25"/>
            <p:cNvSpPr/>
            <p:nvPr/>
          </p:nvSpPr>
          <p:spPr>
            <a:xfrm>
              <a:off x="1363315" y="2114234"/>
              <a:ext cx="1023894" cy="1085923"/>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 26"/>
          <p:cNvGrpSpPr/>
          <p:nvPr/>
        </p:nvGrpSpPr>
        <p:grpSpPr>
          <a:xfrm>
            <a:off x="611560" y="980728"/>
            <a:ext cx="6521053" cy="792088"/>
            <a:chOff x="1363315" y="2114234"/>
            <a:chExt cx="6521053" cy="1085923"/>
          </a:xfrm>
        </p:grpSpPr>
        <p:sp>
          <p:nvSpPr>
            <p:cNvPr id="28" name="Left Arrow 27">
              <a:hlinkClick r:id="rId6" action="ppaction://hlinksldjump"/>
            </p:cNvPr>
            <p:cNvSpPr/>
            <p:nvPr/>
          </p:nvSpPr>
          <p:spPr>
            <a:xfrm>
              <a:off x="1789704" y="2186242"/>
              <a:ext cx="6094664" cy="954726"/>
            </a:xfrm>
            <a:prstGeom prst="leftArrow">
              <a:avLst>
                <a:gd name="adj1" fmla="val 100000"/>
                <a:gd name="adj2" fmla="val 67637"/>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200" b="1" dirty="0" smtClean="0"/>
                <a:t>Tableaux</a:t>
              </a:r>
              <a:endParaRPr lang="fr-FR" sz="3200" b="1" dirty="0"/>
            </a:p>
          </p:txBody>
        </p:sp>
        <p:sp>
          <p:nvSpPr>
            <p:cNvPr id="29" name="Oval 28"/>
            <p:cNvSpPr/>
            <p:nvPr/>
          </p:nvSpPr>
          <p:spPr>
            <a:xfrm>
              <a:off x="1363315" y="2114234"/>
              <a:ext cx="1023894" cy="1085923"/>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0" name="Round Diagonal Corner Rectangle 29">
            <a:hlinkClick r:id="rId8" action="ppaction://hlinksldjump"/>
          </p:cNvPr>
          <p:cNvSpPr/>
          <p:nvPr/>
        </p:nvSpPr>
        <p:spPr>
          <a:xfrm>
            <a:off x="5796136" y="5949280"/>
            <a:ext cx="3204331" cy="792088"/>
          </a:xfrm>
          <a:prstGeom prst="round2DiagRect">
            <a:avLst>
              <a:gd name="adj1" fmla="val 43122"/>
              <a:gd name="adj2" fmla="val 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000" dirty="0" smtClean="0"/>
              <a:t>&lt;&lt; cliquer ici pour revenir au plan de cours</a:t>
            </a:r>
            <a:endParaRPr lang="fr-FR" sz="2000" dirty="0"/>
          </a:p>
        </p:txBody>
      </p:sp>
    </p:spTree>
    <p:extLst>
      <p:ext uri="{BB962C8B-B14F-4D97-AF65-F5344CB8AC3E}">
        <p14:creationId xmlns:p14="http://schemas.microsoft.com/office/powerpoint/2010/main" val="1402888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500"/>
                            </p:stCondLst>
                            <p:childTnLst>
                              <p:par>
                                <p:cTn id="24" presetID="21" presetClass="entr" presetSubtype="8"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heel(8)">
                                      <p:cBhvr>
                                        <p:cTn id="2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12550</TotalTime>
  <Words>601</Words>
  <Application>Microsoft Office PowerPoint</Application>
  <PresentationFormat>Affichage à l'écran (4:3)</PresentationFormat>
  <Paragraphs>92</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Office Theme</vt:lpstr>
      <vt:lpstr>Présentation PowerPoint</vt:lpstr>
      <vt:lpstr>Plan de cours</vt:lpstr>
      <vt:lpstr>Création d’une nouvelle présentation</vt:lpstr>
      <vt:lpstr>Présentation PowerPoint</vt:lpstr>
      <vt:lpstr>Création d’une nouvelle diapositive </vt:lpstr>
      <vt:lpstr>Qlqs opérations sur les diapositives </vt:lpstr>
      <vt:lpstr>Présentation PowerPoint</vt:lpstr>
      <vt:lpstr>L’insertion des objets</vt:lpstr>
      <vt:lpstr>L’insertion des objets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nouicer_a</dc:creator>
  <cp:lastModifiedBy>Senator</cp:lastModifiedBy>
  <cp:revision>180</cp:revision>
  <dcterms:created xsi:type="dcterms:W3CDTF">2017-11-27T23:11:24Z</dcterms:created>
  <dcterms:modified xsi:type="dcterms:W3CDTF">2021-01-27T13:37:46Z</dcterms:modified>
</cp:coreProperties>
</file>