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Override PartName="/ppt/diagrams/data13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9" r:id="rId3"/>
    <p:sldId id="298" r:id="rId4"/>
    <p:sldId id="299" r:id="rId5"/>
    <p:sldId id="300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7" r:id="rId2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1157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B2336E-95FA-4810-8EF2-13902FE0A989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80D1B86-0636-4F17-975A-9AA5FBD5E49B}">
      <dgm:prSet phldrT="[Texte]"/>
      <dgm:spPr/>
      <dgm:t>
        <a:bodyPr/>
        <a:lstStyle/>
        <a:p>
          <a:r>
            <a:rPr lang="fr-FR" dirty="0" smtClean="0"/>
            <a:t>Gaston </a:t>
          </a:r>
          <a:r>
            <a:rPr lang="fr-FR" dirty="0" err="1" smtClean="0"/>
            <a:t>Mialaret</a:t>
          </a:r>
          <a:endParaRPr lang="fr-FR" dirty="0"/>
        </a:p>
      </dgm:t>
    </dgm:pt>
    <dgm:pt modelId="{8871E38F-4653-4F00-B0DE-65867817B036}" type="parTrans" cxnId="{874C67F5-B3F8-4464-BBAC-43547EC6C110}">
      <dgm:prSet/>
      <dgm:spPr/>
      <dgm:t>
        <a:bodyPr/>
        <a:lstStyle/>
        <a:p>
          <a:endParaRPr lang="fr-FR"/>
        </a:p>
      </dgm:t>
    </dgm:pt>
    <dgm:pt modelId="{13E3CB1B-EB84-4212-8E8D-D58167ED117A}" type="sibTrans" cxnId="{874C67F5-B3F8-4464-BBAC-43547EC6C110}">
      <dgm:prSet/>
      <dgm:spPr/>
      <dgm:t>
        <a:bodyPr/>
        <a:lstStyle/>
        <a:p>
          <a:endParaRPr lang="fr-FR"/>
        </a:p>
      </dgm:t>
    </dgm:pt>
    <dgm:pt modelId="{8ED3E938-8185-47C2-9DB3-A5A768B0B206}">
      <dgm:prSet phldrT="[Texte]"/>
      <dgm:spPr/>
      <dgm:t>
        <a:bodyPr/>
        <a:lstStyle/>
        <a:p>
          <a:r>
            <a:rPr lang="ar-DZ" dirty="0" smtClean="0"/>
            <a:t>التربية</a:t>
          </a:r>
          <a:endParaRPr lang="fr-FR" dirty="0"/>
        </a:p>
      </dgm:t>
    </dgm:pt>
    <dgm:pt modelId="{ADBEBE30-D1A0-4867-B43C-AE129B3A6BAB}" type="parTrans" cxnId="{6945874E-7FBD-467F-8347-63CC7E6E4246}">
      <dgm:prSet/>
      <dgm:spPr/>
      <dgm:t>
        <a:bodyPr/>
        <a:lstStyle/>
        <a:p>
          <a:endParaRPr lang="fr-FR"/>
        </a:p>
      </dgm:t>
    </dgm:pt>
    <dgm:pt modelId="{8ACD3668-5E70-4EBA-A8E5-AE89BEE6F025}" type="sibTrans" cxnId="{6945874E-7FBD-467F-8347-63CC7E6E4246}">
      <dgm:prSet/>
      <dgm:spPr/>
      <dgm:t>
        <a:bodyPr/>
        <a:lstStyle/>
        <a:p>
          <a:endParaRPr lang="fr-FR"/>
        </a:p>
      </dgm:t>
    </dgm:pt>
    <dgm:pt modelId="{B499BAD4-4158-4F2A-AF8E-4455F0C15B57}">
      <dgm:prSet phldrT="[Texte]"/>
      <dgm:spPr/>
      <dgm:t>
        <a:bodyPr/>
        <a:lstStyle/>
        <a:p>
          <a:r>
            <a:rPr lang="ar-DZ" dirty="0" smtClean="0"/>
            <a:t>علم النفس التربوي</a:t>
          </a:r>
          <a:endParaRPr lang="fr-FR" dirty="0"/>
        </a:p>
      </dgm:t>
    </dgm:pt>
    <dgm:pt modelId="{0EC6BB2A-19A8-4F52-AB92-E5CA9DFE713A}" type="parTrans" cxnId="{E99CBE1E-1261-4DB8-8DCD-B84449858CAD}">
      <dgm:prSet/>
      <dgm:spPr/>
      <dgm:t>
        <a:bodyPr/>
        <a:lstStyle/>
        <a:p>
          <a:endParaRPr lang="fr-FR"/>
        </a:p>
      </dgm:t>
    </dgm:pt>
    <dgm:pt modelId="{101D57AD-C247-4FF6-81BA-42DCD0915062}" type="sibTrans" cxnId="{E99CBE1E-1261-4DB8-8DCD-B84449858CAD}">
      <dgm:prSet/>
      <dgm:spPr/>
      <dgm:t>
        <a:bodyPr/>
        <a:lstStyle/>
        <a:p>
          <a:endParaRPr lang="fr-FR"/>
        </a:p>
      </dgm:t>
    </dgm:pt>
    <dgm:pt modelId="{E062654A-7C15-42C1-9842-845C7E797EBE}">
      <dgm:prSet phldrT="[Texte]"/>
      <dgm:spPr/>
      <dgm:t>
        <a:bodyPr/>
        <a:lstStyle/>
        <a:p>
          <a:r>
            <a:rPr lang="ar-DZ" dirty="0" smtClean="0"/>
            <a:t>المحتوى</a:t>
          </a:r>
          <a:endParaRPr lang="fr-FR" dirty="0"/>
        </a:p>
      </dgm:t>
    </dgm:pt>
    <dgm:pt modelId="{BA49E96B-6625-4951-8BC5-A299B21DDC9B}" type="parTrans" cxnId="{5B0D563D-7288-4A98-92A5-83615F24F109}">
      <dgm:prSet/>
      <dgm:spPr/>
      <dgm:t>
        <a:bodyPr/>
        <a:lstStyle/>
        <a:p>
          <a:endParaRPr lang="fr-FR"/>
        </a:p>
      </dgm:t>
    </dgm:pt>
    <dgm:pt modelId="{E78583E0-61D1-4AD2-BF99-7BA11BF722CF}" type="sibTrans" cxnId="{5B0D563D-7288-4A98-92A5-83615F24F109}">
      <dgm:prSet/>
      <dgm:spPr/>
      <dgm:t>
        <a:bodyPr/>
        <a:lstStyle/>
        <a:p>
          <a:endParaRPr lang="fr-FR"/>
        </a:p>
      </dgm:t>
    </dgm:pt>
    <dgm:pt modelId="{0860B757-6E67-4F2B-AA66-3E6C8414030C}" type="pres">
      <dgm:prSet presAssocID="{A6B2336E-95FA-4810-8EF2-13902FE0A98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1CAB622-8AD0-4B3E-90D9-D91DADF9294F}" type="pres">
      <dgm:prSet presAssocID="{980D1B86-0636-4F17-975A-9AA5FBD5E49B}" presName="roof" presStyleLbl="dkBgShp" presStyleIdx="0" presStyleCnt="2"/>
      <dgm:spPr/>
      <dgm:t>
        <a:bodyPr/>
        <a:lstStyle/>
        <a:p>
          <a:endParaRPr lang="fr-FR"/>
        </a:p>
      </dgm:t>
    </dgm:pt>
    <dgm:pt modelId="{55D0A562-FBB7-4D49-A7E4-7538C7878AA2}" type="pres">
      <dgm:prSet presAssocID="{980D1B86-0636-4F17-975A-9AA5FBD5E49B}" presName="pillars" presStyleCnt="0"/>
      <dgm:spPr/>
    </dgm:pt>
    <dgm:pt modelId="{009DF764-6800-49CB-9198-736B9496B65B}" type="pres">
      <dgm:prSet presAssocID="{980D1B86-0636-4F17-975A-9AA5FBD5E49B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6367AF6-036A-46AA-9355-A78F7EE78C09}" type="pres">
      <dgm:prSet presAssocID="{B499BAD4-4158-4F2A-AF8E-4455F0C15B57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0655856-318F-47B2-9C61-9E2649ABBA42}" type="pres">
      <dgm:prSet presAssocID="{E062654A-7C15-42C1-9842-845C7E797EBE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35F6D4D-5466-4A6A-9AED-C03D2FA73000}" type="pres">
      <dgm:prSet presAssocID="{980D1B86-0636-4F17-975A-9AA5FBD5E49B}" presName="base" presStyleLbl="dkBgShp" presStyleIdx="1" presStyleCnt="2"/>
      <dgm:spPr/>
    </dgm:pt>
  </dgm:ptLst>
  <dgm:cxnLst>
    <dgm:cxn modelId="{71CC1BFE-A76F-4331-8B48-B5DE5B133947}" type="presOf" srcId="{E062654A-7C15-42C1-9842-845C7E797EBE}" destId="{F0655856-318F-47B2-9C61-9E2649ABBA42}" srcOrd="0" destOrd="0" presId="urn:microsoft.com/office/officeart/2005/8/layout/hList3"/>
    <dgm:cxn modelId="{6945874E-7FBD-467F-8347-63CC7E6E4246}" srcId="{980D1B86-0636-4F17-975A-9AA5FBD5E49B}" destId="{8ED3E938-8185-47C2-9DB3-A5A768B0B206}" srcOrd="0" destOrd="0" parTransId="{ADBEBE30-D1A0-4867-B43C-AE129B3A6BAB}" sibTransId="{8ACD3668-5E70-4EBA-A8E5-AE89BEE6F025}"/>
    <dgm:cxn modelId="{8968A1CA-922A-4A54-90B7-0C952681357D}" type="presOf" srcId="{B499BAD4-4158-4F2A-AF8E-4455F0C15B57}" destId="{B6367AF6-036A-46AA-9355-A78F7EE78C09}" srcOrd="0" destOrd="0" presId="urn:microsoft.com/office/officeart/2005/8/layout/hList3"/>
    <dgm:cxn modelId="{874C67F5-B3F8-4464-BBAC-43547EC6C110}" srcId="{A6B2336E-95FA-4810-8EF2-13902FE0A989}" destId="{980D1B86-0636-4F17-975A-9AA5FBD5E49B}" srcOrd="0" destOrd="0" parTransId="{8871E38F-4653-4F00-B0DE-65867817B036}" sibTransId="{13E3CB1B-EB84-4212-8E8D-D58167ED117A}"/>
    <dgm:cxn modelId="{206E4F3E-D9A3-43D9-9809-C27EAA7C05E7}" type="presOf" srcId="{A6B2336E-95FA-4810-8EF2-13902FE0A989}" destId="{0860B757-6E67-4F2B-AA66-3E6C8414030C}" srcOrd="0" destOrd="0" presId="urn:microsoft.com/office/officeart/2005/8/layout/hList3"/>
    <dgm:cxn modelId="{E99CBE1E-1261-4DB8-8DCD-B84449858CAD}" srcId="{980D1B86-0636-4F17-975A-9AA5FBD5E49B}" destId="{B499BAD4-4158-4F2A-AF8E-4455F0C15B57}" srcOrd="1" destOrd="0" parTransId="{0EC6BB2A-19A8-4F52-AB92-E5CA9DFE713A}" sibTransId="{101D57AD-C247-4FF6-81BA-42DCD0915062}"/>
    <dgm:cxn modelId="{E25E74F2-50F9-4329-8441-14B27701D220}" type="presOf" srcId="{980D1B86-0636-4F17-975A-9AA5FBD5E49B}" destId="{71CAB622-8AD0-4B3E-90D9-D91DADF9294F}" srcOrd="0" destOrd="0" presId="urn:microsoft.com/office/officeart/2005/8/layout/hList3"/>
    <dgm:cxn modelId="{5B0D563D-7288-4A98-92A5-83615F24F109}" srcId="{980D1B86-0636-4F17-975A-9AA5FBD5E49B}" destId="{E062654A-7C15-42C1-9842-845C7E797EBE}" srcOrd="2" destOrd="0" parTransId="{BA49E96B-6625-4951-8BC5-A299B21DDC9B}" sibTransId="{E78583E0-61D1-4AD2-BF99-7BA11BF722CF}"/>
    <dgm:cxn modelId="{C9793B70-4974-4FFB-A3BC-5C5EC3BD5AFB}" type="presOf" srcId="{8ED3E938-8185-47C2-9DB3-A5A768B0B206}" destId="{009DF764-6800-49CB-9198-736B9496B65B}" srcOrd="0" destOrd="0" presId="urn:microsoft.com/office/officeart/2005/8/layout/hList3"/>
    <dgm:cxn modelId="{675BF416-7CDB-4F4B-820E-BAA32E3E30A4}" type="presParOf" srcId="{0860B757-6E67-4F2B-AA66-3E6C8414030C}" destId="{71CAB622-8AD0-4B3E-90D9-D91DADF9294F}" srcOrd="0" destOrd="0" presId="urn:microsoft.com/office/officeart/2005/8/layout/hList3"/>
    <dgm:cxn modelId="{6004294D-6AAC-4C15-AB13-DDAAE090B114}" type="presParOf" srcId="{0860B757-6E67-4F2B-AA66-3E6C8414030C}" destId="{55D0A562-FBB7-4D49-A7E4-7538C7878AA2}" srcOrd="1" destOrd="0" presId="urn:microsoft.com/office/officeart/2005/8/layout/hList3"/>
    <dgm:cxn modelId="{F6CDECDF-0976-45A5-BE87-52FC6F778E26}" type="presParOf" srcId="{55D0A562-FBB7-4D49-A7E4-7538C7878AA2}" destId="{009DF764-6800-49CB-9198-736B9496B65B}" srcOrd="0" destOrd="0" presId="urn:microsoft.com/office/officeart/2005/8/layout/hList3"/>
    <dgm:cxn modelId="{01B1E068-052E-4471-AD2E-900411C17E38}" type="presParOf" srcId="{55D0A562-FBB7-4D49-A7E4-7538C7878AA2}" destId="{B6367AF6-036A-46AA-9355-A78F7EE78C09}" srcOrd="1" destOrd="0" presId="urn:microsoft.com/office/officeart/2005/8/layout/hList3"/>
    <dgm:cxn modelId="{65F40827-4513-4CB8-8EF3-A1EC480E57AE}" type="presParOf" srcId="{55D0A562-FBB7-4D49-A7E4-7538C7878AA2}" destId="{F0655856-318F-47B2-9C61-9E2649ABBA42}" srcOrd="2" destOrd="0" presId="urn:microsoft.com/office/officeart/2005/8/layout/hList3"/>
    <dgm:cxn modelId="{2E50A102-D970-4CCD-9177-A5098B5B61C6}" type="presParOf" srcId="{0860B757-6E67-4F2B-AA66-3E6C8414030C}" destId="{735F6D4D-5466-4A6A-9AED-C03D2FA73000}" srcOrd="2" destOrd="0" presId="urn:microsoft.com/office/officeart/2005/8/layout/hList3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DB5F97F-D7F7-4251-AD29-5F1A673C99F0}" type="doc">
      <dgm:prSet loTypeId="urn:microsoft.com/office/officeart/2005/8/layout/pyramid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067C60F-AD3F-4E54-9366-1523A90E8E66}">
      <dgm:prSet phldrT="[Texte]"/>
      <dgm:spPr/>
      <dgm:t>
        <a:bodyPr/>
        <a:lstStyle/>
        <a:p>
          <a:r>
            <a:rPr lang="ar-DZ" dirty="0" smtClean="0"/>
            <a:t>إعداد تصميم للتقييم</a:t>
          </a:r>
          <a:endParaRPr lang="fr-FR" dirty="0"/>
        </a:p>
      </dgm:t>
    </dgm:pt>
    <dgm:pt modelId="{CBA62D44-1CD4-4BAA-83DF-C3B06E006EAE}" type="parTrans" cxnId="{26510497-EB1C-494F-8BEB-8AE40E562AAD}">
      <dgm:prSet/>
      <dgm:spPr/>
      <dgm:t>
        <a:bodyPr/>
        <a:lstStyle/>
        <a:p>
          <a:endParaRPr lang="fr-FR"/>
        </a:p>
      </dgm:t>
    </dgm:pt>
    <dgm:pt modelId="{6F279D04-AB52-475B-BBA0-7C6DBA46D362}" type="sibTrans" cxnId="{26510497-EB1C-494F-8BEB-8AE40E562AAD}">
      <dgm:prSet/>
      <dgm:spPr/>
      <dgm:t>
        <a:bodyPr/>
        <a:lstStyle/>
        <a:p>
          <a:endParaRPr lang="fr-FR"/>
        </a:p>
      </dgm:t>
    </dgm:pt>
    <dgm:pt modelId="{0AFFB669-DFE3-4445-B4F0-848413138DDB}">
      <dgm:prSet phldrT="[Texte]"/>
      <dgm:spPr/>
      <dgm:t>
        <a:bodyPr/>
        <a:lstStyle/>
        <a:p>
          <a:r>
            <a:rPr lang="ar-DZ" dirty="0" smtClean="0"/>
            <a:t>تحديد طرق وأدوات التقييم</a:t>
          </a:r>
          <a:endParaRPr lang="fr-FR" dirty="0"/>
        </a:p>
      </dgm:t>
    </dgm:pt>
    <dgm:pt modelId="{25E46111-4167-4E66-B6B3-1067AA1B3114}" type="parTrans" cxnId="{BE8A8B3F-5DF0-4137-A1AA-90200B35CCD0}">
      <dgm:prSet/>
      <dgm:spPr/>
      <dgm:t>
        <a:bodyPr/>
        <a:lstStyle/>
        <a:p>
          <a:endParaRPr lang="fr-FR"/>
        </a:p>
      </dgm:t>
    </dgm:pt>
    <dgm:pt modelId="{2EFB41E2-1F73-4B7E-A904-9C8C0FEC01F1}" type="sibTrans" cxnId="{BE8A8B3F-5DF0-4137-A1AA-90200B35CCD0}">
      <dgm:prSet/>
      <dgm:spPr/>
      <dgm:t>
        <a:bodyPr/>
        <a:lstStyle/>
        <a:p>
          <a:endParaRPr lang="fr-FR"/>
        </a:p>
      </dgm:t>
    </dgm:pt>
    <dgm:pt modelId="{F82BA988-ACF9-4ECF-84D7-C3F61728B26A}">
      <dgm:prSet phldrT="[Texte]"/>
      <dgm:spPr/>
      <dgm:t>
        <a:bodyPr/>
        <a:lstStyle/>
        <a:p>
          <a:r>
            <a:rPr lang="ar-DZ" dirty="0" smtClean="0"/>
            <a:t>مستوى تحديد وسائل التقييم</a:t>
          </a:r>
          <a:endParaRPr lang="fr-FR" dirty="0"/>
        </a:p>
      </dgm:t>
    </dgm:pt>
    <dgm:pt modelId="{9084E2DB-770B-4A56-B7CA-C840D9679375}" type="parTrans" cxnId="{5423C2EE-31C2-4D47-AA44-3F7DE9F7B19B}">
      <dgm:prSet/>
      <dgm:spPr/>
      <dgm:t>
        <a:bodyPr/>
        <a:lstStyle/>
        <a:p>
          <a:endParaRPr lang="fr-FR"/>
        </a:p>
      </dgm:t>
    </dgm:pt>
    <dgm:pt modelId="{B36E5679-EA85-42BC-BE2B-9E3C8E71EFBE}" type="sibTrans" cxnId="{5423C2EE-31C2-4D47-AA44-3F7DE9F7B19B}">
      <dgm:prSet/>
      <dgm:spPr/>
      <dgm:t>
        <a:bodyPr/>
        <a:lstStyle/>
        <a:p>
          <a:endParaRPr lang="fr-FR"/>
        </a:p>
      </dgm:t>
    </dgm:pt>
    <dgm:pt modelId="{F9B438FB-592C-4A7E-B785-683E0D8F47BA}">
      <dgm:prSet phldrT="[Texte]"/>
      <dgm:spPr/>
      <dgm:t>
        <a:bodyPr/>
        <a:lstStyle/>
        <a:p>
          <a:r>
            <a:rPr lang="ar-DZ" dirty="0" smtClean="0"/>
            <a:t>اختيار وإعداد الأدوات</a:t>
          </a:r>
          <a:endParaRPr lang="fr-FR" dirty="0"/>
        </a:p>
      </dgm:t>
    </dgm:pt>
    <dgm:pt modelId="{F17172BB-1B54-4861-94A6-25409BCE8870}" type="parTrans" cxnId="{EF605C46-069C-4992-B63F-8A74564F6447}">
      <dgm:prSet/>
      <dgm:spPr/>
      <dgm:t>
        <a:bodyPr/>
        <a:lstStyle/>
        <a:p>
          <a:endParaRPr lang="fr-FR"/>
        </a:p>
      </dgm:t>
    </dgm:pt>
    <dgm:pt modelId="{B464876C-D8B1-49DA-AE29-59E641BE931E}" type="sibTrans" cxnId="{EF605C46-069C-4992-B63F-8A74564F6447}">
      <dgm:prSet/>
      <dgm:spPr/>
      <dgm:t>
        <a:bodyPr/>
        <a:lstStyle/>
        <a:p>
          <a:endParaRPr lang="fr-FR"/>
        </a:p>
      </dgm:t>
    </dgm:pt>
    <dgm:pt modelId="{1FC69CB2-2215-484F-90A1-805CCD7EA053}" type="pres">
      <dgm:prSet presAssocID="{9DB5F97F-D7F7-4251-AD29-5F1A673C99F0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A6FBA69-55F6-4A0B-A743-54CC843672EC}" type="pres">
      <dgm:prSet presAssocID="{9DB5F97F-D7F7-4251-AD29-5F1A673C99F0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2AD230A-FF71-4010-BBF0-1A14CCEC9095}" type="pres">
      <dgm:prSet presAssocID="{9DB5F97F-D7F7-4251-AD29-5F1A673C99F0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844CC8C-710A-482A-9739-D201DDF2A77D}" type="pres">
      <dgm:prSet presAssocID="{9DB5F97F-D7F7-4251-AD29-5F1A673C99F0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BA26788-9BEF-4086-B60F-D13115BEE8F1}" type="pres">
      <dgm:prSet presAssocID="{9DB5F97F-D7F7-4251-AD29-5F1A673C99F0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F605C46-069C-4992-B63F-8A74564F6447}" srcId="{9DB5F97F-D7F7-4251-AD29-5F1A673C99F0}" destId="{F9B438FB-592C-4A7E-B785-683E0D8F47BA}" srcOrd="3" destOrd="0" parTransId="{F17172BB-1B54-4861-94A6-25409BCE8870}" sibTransId="{B464876C-D8B1-49DA-AE29-59E641BE931E}"/>
    <dgm:cxn modelId="{603FD322-A206-474E-AB4E-04752D7E8CEC}" type="presOf" srcId="{0AFFB669-DFE3-4445-B4F0-848413138DDB}" destId="{12AD230A-FF71-4010-BBF0-1A14CCEC9095}" srcOrd="0" destOrd="0" presId="urn:microsoft.com/office/officeart/2005/8/layout/pyramid4"/>
    <dgm:cxn modelId="{26510497-EB1C-494F-8BEB-8AE40E562AAD}" srcId="{9DB5F97F-D7F7-4251-AD29-5F1A673C99F0}" destId="{E067C60F-AD3F-4E54-9366-1523A90E8E66}" srcOrd="0" destOrd="0" parTransId="{CBA62D44-1CD4-4BAA-83DF-C3B06E006EAE}" sibTransId="{6F279D04-AB52-475B-BBA0-7C6DBA46D362}"/>
    <dgm:cxn modelId="{09459F04-32B7-4DBD-9330-053932A778B5}" type="presOf" srcId="{9DB5F97F-D7F7-4251-AD29-5F1A673C99F0}" destId="{1FC69CB2-2215-484F-90A1-805CCD7EA053}" srcOrd="0" destOrd="0" presId="urn:microsoft.com/office/officeart/2005/8/layout/pyramid4"/>
    <dgm:cxn modelId="{70C3D028-9821-4401-BD0A-13E4F5CACC00}" type="presOf" srcId="{F82BA988-ACF9-4ECF-84D7-C3F61728B26A}" destId="{9844CC8C-710A-482A-9739-D201DDF2A77D}" srcOrd="0" destOrd="0" presId="urn:microsoft.com/office/officeart/2005/8/layout/pyramid4"/>
    <dgm:cxn modelId="{C9579BAB-BC7A-49B9-AD85-C768D87A6FF1}" type="presOf" srcId="{F9B438FB-592C-4A7E-B785-683E0D8F47BA}" destId="{8BA26788-9BEF-4086-B60F-D13115BEE8F1}" srcOrd="0" destOrd="0" presId="urn:microsoft.com/office/officeart/2005/8/layout/pyramid4"/>
    <dgm:cxn modelId="{C6ABA3BE-394F-4EDA-A857-581EC79ABDB7}" type="presOf" srcId="{E067C60F-AD3F-4E54-9366-1523A90E8E66}" destId="{0A6FBA69-55F6-4A0B-A743-54CC843672EC}" srcOrd="0" destOrd="0" presId="urn:microsoft.com/office/officeart/2005/8/layout/pyramid4"/>
    <dgm:cxn modelId="{BE8A8B3F-5DF0-4137-A1AA-90200B35CCD0}" srcId="{9DB5F97F-D7F7-4251-AD29-5F1A673C99F0}" destId="{0AFFB669-DFE3-4445-B4F0-848413138DDB}" srcOrd="1" destOrd="0" parTransId="{25E46111-4167-4E66-B6B3-1067AA1B3114}" sibTransId="{2EFB41E2-1F73-4B7E-A904-9C8C0FEC01F1}"/>
    <dgm:cxn modelId="{5423C2EE-31C2-4D47-AA44-3F7DE9F7B19B}" srcId="{9DB5F97F-D7F7-4251-AD29-5F1A673C99F0}" destId="{F82BA988-ACF9-4ECF-84D7-C3F61728B26A}" srcOrd="2" destOrd="0" parTransId="{9084E2DB-770B-4A56-B7CA-C840D9679375}" sibTransId="{B36E5679-EA85-42BC-BE2B-9E3C8E71EFBE}"/>
    <dgm:cxn modelId="{666A919D-1D6A-49C8-9BCD-B0F1DF01458E}" type="presParOf" srcId="{1FC69CB2-2215-484F-90A1-805CCD7EA053}" destId="{0A6FBA69-55F6-4A0B-A743-54CC843672EC}" srcOrd="0" destOrd="0" presId="urn:microsoft.com/office/officeart/2005/8/layout/pyramid4"/>
    <dgm:cxn modelId="{0487CF40-1058-4087-BB0C-9E463CFE5F68}" type="presParOf" srcId="{1FC69CB2-2215-484F-90A1-805CCD7EA053}" destId="{12AD230A-FF71-4010-BBF0-1A14CCEC9095}" srcOrd="1" destOrd="0" presId="urn:microsoft.com/office/officeart/2005/8/layout/pyramid4"/>
    <dgm:cxn modelId="{9CEF0223-7DA0-4C49-9935-844A1D161F3E}" type="presParOf" srcId="{1FC69CB2-2215-484F-90A1-805CCD7EA053}" destId="{9844CC8C-710A-482A-9739-D201DDF2A77D}" srcOrd="2" destOrd="0" presId="urn:microsoft.com/office/officeart/2005/8/layout/pyramid4"/>
    <dgm:cxn modelId="{698172AB-3AD3-4F55-AFF4-B249586D217A}" type="presParOf" srcId="{1FC69CB2-2215-484F-90A1-805CCD7EA053}" destId="{8BA26788-9BEF-4086-B60F-D13115BEE8F1}" srcOrd="3" destOrd="0" presId="urn:microsoft.com/office/officeart/2005/8/layout/pyramid4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BE0ACB7-BC40-4DFF-9FDB-03377064321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F7EE216-DE60-4D3D-8C1C-C4E776A0BB44}">
      <dgm:prSet phldrT="[Texte]"/>
      <dgm:spPr/>
      <dgm:t>
        <a:bodyPr/>
        <a:lstStyle/>
        <a:p>
          <a:pPr rtl="1"/>
          <a:r>
            <a:rPr lang="ar-DZ" dirty="0" smtClean="0"/>
            <a:t>تحديد المرامي</a:t>
          </a:r>
          <a:endParaRPr lang="fr-FR" dirty="0"/>
        </a:p>
      </dgm:t>
    </dgm:pt>
    <dgm:pt modelId="{90020474-A4BD-4F94-B6B7-DEA1BCE93B9F}" type="parTrans" cxnId="{ED868EE7-0E73-47C0-9B22-BE4F1280C8DE}">
      <dgm:prSet/>
      <dgm:spPr/>
      <dgm:t>
        <a:bodyPr/>
        <a:lstStyle/>
        <a:p>
          <a:endParaRPr lang="fr-FR"/>
        </a:p>
      </dgm:t>
    </dgm:pt>
    <dgm:pt modelId="{FC71D68D-BA5A-4FBD-BEB3-42EE4CDEEB85}" type="sibTrans" cxnId="{ED868EE7-0E73-47C0-9B22-BE4F1280C8DE}">
      <dgm:prSet/>
      <dgm:spPr/>
      <dgm:t>
        <a:bodyPr/>
        <a:lstStyle/>
        <a:p>
          <a:endParaRPr lang="fr-FR"/>
        </a:p>
      </dgm:t>
    </dgm:pt>
    <dgm:pt modelId="{A2E29D48-6FAE-4853-A8EE-E8FE89F494BB}">
      <dgm:prSet phldrT="[Texte]"/>
      <dgm:spPr/>
      <dgm:t>
        <a:bodyPr/>
        <a:lstStyle/>
        <a:p>
          <a:r>
            <a:rPr lang="ar-DZ" dirty="0" smtClean="0"/>
            <a:t>تجربة أولى  عينة مدارس من 5-10 مدارس )</a:t>
          </a:r>
          <a:endParaRPr lang="fr-FR" dirty="0"/>
        </a:p>
      </dgm:t>
    </dgm:pt>
    <dgm:pt modelId="{0E000C3F-C49E-41E6-AF6D-DF67450190EF}" type="parTrans" cxnId="{CAF278BB-7BA9-4EFD-B8B3-6CFD733B6711}">
      <dgm:prSet/>
      <dgm:spPr/>
      <dgm:t>
        <a:bodyPr/>
        <a:lstStyle/>
        <a:p>
          <a:endParaRPr lang="fr-FR"/>
        </a:p>
      </dgm:t>
    </dgm:pt>
    <dgm:pt modelId="{4E2C81BD-B5AF-4A3A-B145-905A150506E4}" type="sibTrans" cxnId="{CAF278BB-7BA9-4EFD-B8B3-6CFD733B6711}">
      <dgm:prSet/>
      <dgm:spPr/>
      <dgm:t>
        <a:bodyPr/>
        <a:lstStyle/>
        <a:p>
          <a:endParaRPr lang="fr-FR"/>
        </a:p>
      </dgm:t>
    </dgm:pt>
    <dgm:pt modelId="{60BF0550-885C-4426-ADE5-AD3E6D9F9FB7}">
      <dgm:prSet phldrT="[Texte]"/>
      <dgm:spPr/>
      <dgm:t>
        <a:bodyPr/>
        <a:lstStyle/>
        <a:p>
          <a:r>
            <a:rPr lang="ar-DZ" smtClean="0"/>
            <a:t>المراقبة النوعية</a:t>
          </a:r>
          <a:endParaRPr lang="fr-FR"/>
        </a:p>
      </dgm:t>
    </dgm:pt>
    <dgm:pt modelId="{DF8BD48E-C927-4006-979A-C1EA46F096EF}" type="parTrans" cxnId="{57994409-C837-4F61-B42E-85C880D85A3C}">
      <dgm:prSet/>
      <dgm:spPr/>
      <dgm:t>
        <a:bodyPr/>
        <a:lstStyle/>
        <a:p>
          <a:endParaRPr lang="fr-FR"/>
        </a:p>
      </dgm:t>
    </dgm:pt>
    <dgm:pt modelId="{61E9DDFF-427C-40FA-A4FD-7D400A42261F}" type="sibTrans" cxnId="{57994409-C837-4F61-B42E-85C880D85A3C}">
      <dgm:prSet/>
      <dgm:spPr/>
      <dgm:t>
        <a:bodyPr/>
        <a:lstStyle/>
        <a:p>
          <a:endParaRPr lang="fr-FR"/>
        </a:p>
      </dgm:t>
    </dgm:pt>
    <dgm:pt modelId="{CBC489C8-3250-49B3-BF36-B783FD534712}">
      <dgm:prSet phldrT="[Texte]"/>
      <dgm:spPr/>
      <dgm:t>
        <a:bodyPr/>
        <a:lstStyle/>
        <a:p>
          <a:r>
            <a:rPr lang="ar-DZ" dirty="0" smtClean="0"/>
            <a:t>إدخال المنهاج في التطبيق المدرسي</a:t>
          </a:r>
          <a:endParaRPr lang="fr-FR" dirty="0"/>
        </a:p>
      </dgm:t>
    </dgm:pt>
    <dgm:pt modelId="{8AD89CA8-78E8-4C9C-AAC4-521043520E95}" type="parTrans" cxnId="{6B1F838F-87E7-44F8-A68F-7B9E20B3F40F}">
      <dgm:prSet/>
      <dgm:spPr/>
      <dgm:t>
        <a:bodyPr/>
        <a:lstStyle/>
        <a:p>
          <a:endParaRPr lang="fr-FR"/>
        </a:p>
      </dgm:t>
    </dgm:pt>
    <dgm:pt modelId="{5483874A-FBF7-49E8-A092-54B08549EFD3}" type="sibTrans" cxnId="{6B1F838F-87E7-44F8-A68F-7B9E20B3F40F}">
      <dgm:prSet/>
      <dgm:spPr/>
      <dgm:t>
        <a:bodyPr/>
        <a:lstStyle/>
        <a:p>
          <a:endParaRPr lang="fr-FR"/>
        </a:p>
      </dgm:t>
    </dgm:pt>
    <dgm:pt modelId="{17AA2157-D3F4-4BC3-B99B-0C12F649A8E0}">
      <dgm:prSet phldrT="[Texte]"/>
      <dgm:spPr/>
      <dgm:t>
        <a:bodyPr/>
        <a:lstStyle/>
        <a:p>
          <a:r>
            <a:rPr lang="ar-DZ" dirty="0" smtClean="0"/>
            <a:t>تحرير أولي للمحتويات، اختيار طرق التدريس، أنشطة التعليم-التعلم</a:t>
          </a:r>
          <a:endParaRPr lang="fr-FR" dirty="0"/>
        </a:p>
      </dgm:t>
    </dgm:pt>
    <dgm:pt modelId="{A960F7D4-7035-4E57-AB9B-6275A818564E}" type="parTrans" cxnId="{259BFEBC-AEB5-435D-9367-5A8A2FB3DF9C}">
      <dgm:prSet/>
      <dgm:spPr/>
      <dgm:t>
        <a:bodyPr/>
        <a:lstStyle/>
        <a:p>
          <a:endParaRPr lang="fr-FR"/>
        </a:p>
      </dgm:t>
    </dgm:pt>
    <dgm:pt modelId="{C50B9815-83F3-44BE-B14D-E50CE4172055}" type="sibTrans" cxnId="{259BFEBC-AEB5-435D-9367-5A8A2FB3DF9C}">
      <dgm:prSet/>
      <dgm:spPr/>
      <dgm:t>
        <a:bodyPr/>
        <a:lstStyle/>
        <a:p>
          <a:endParaRPr lang="fr-FR"/>
        </a:p>
      </dgm:t>
    </dgm:pt>
    <dgm:pt modelId="{9B59DC05-57C5-47F8-A201-51EED2CB1796}">
      <dgm:prSet phldrT="[Texte]"/>
      <dgm:spPr/>
      <dgm:t>
        <a:bodyPr/>
        <a:lstStyle/>
        <a:p>
          <a:r>
            <a:rPr lang="ar-DZ" dirty="0" smtClean="0"/>
            <a:t>تجربة ميدانية ( عينة 40-50 مدرسة )</a:t>
          </a:r>
          <a:endParaRPr lang="fr-FR" dirty="0"/>
        </a:p>
      </dgm:t>
    </dgm:pt>
    <dgm:pt modelId="{709E83A2-434C-43FA-AB7B-88A86AC8850C}" type="parTrans" cxnId="{57299EF3-0180-4EFF-94EC-09DF17251416}">
      <dgm:prSet/>
      <dgm:spPr/>
      <dgm:t>
        <a:bodyPr/>
        <a:lstStyle/>
        <a:p>
          <a:endParaRPr lang="fr-FR"/>
        </a:p>
      </dgm:t>
    </dgm:pt>
    <dgm:pt modelId="{E15D535A-5D19-4FAF-9F5D-3097D44C56DD}" type="sibTrans" cxnId="{57299EF3-0180-4EFF-94EC-09DF17251416}">
      <dgm:prSet/>
      <dgm:spPr/>
      <dgm:t>
        <a:bodyPr/>
        <a:lstStyle/>
        <a:p>
          <a:endParaRPr lang="fr-FR"/>
        </a:p>
      </dgm:t>
    </dgm:pt>
    <dgm:pt modelId="{DD2D1349-F715-46D2-A4D8-E86A902077FE}" type="pres">
      <dgm:prSet presAssocID="{3BE0ACB7-BC40-4DFF-9FDB-03377064321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75ECF5BC-19AA-4B46-B125-F2472842A570}" type="pres">
      <dgm:prSet presAssocID="{CF7EE216-DE60-4D3D-8C1C-C4E776A0BB44}" presName="hierRoot1" presStyleCnt="0"/>
      <dgm:spPr/>
    </dgm:pt>
    <dgm:pt modelId="{60885E34-3D1E-4CCB-B71C-86DA4BC0038F}" type="pres">
      <dgm:prSet presAssocID="{CF7EE216-DE60-4D3D-8C1C-C4E776A0BB44}" presName="composite" presStyleCnt="0"/>
      <dgm:spPr/>
    </dgm:pt>
    <dgm:pt modelId="{D7CF73FD-591D-4E8C-B923-ACCD77FC92F1}" type="pres">
      <dgm:prSet presAssocID="{CF7EE216-DE60-4D3D-8C1C-C4E776A0BB44}" presName="background" presStyleLbl="node0" presStyleIdx="0" presStyleCnt="1"/>
      <dgm:spPr/>
    </dgm:pt>
    <dgm:pt modelId="{25DD6188-BEFF-4557-99AF-2AB57528AC2F}" type="pres">
      <dgm:prSet presAssocID="{CF7EE216-DE60-4D3D-8C1C-C4E776A0BB4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6F74CE4-4A8C-4CEE-A935-DBCF66549700}" type="pres">
      <dgm:prSet presAssocID="{CF7EE216-DE60-4D3D-8C1C-C4E776A0BB44}" presName="hierChild2" presStyleCnt="0"/>
      <dgm:spPr/>
    </dgm:pt>
    <dgm:pt modelId="{C5393B43-E387-4854-AFC1-6390E91A689A}" type="pres">
      <dgm:prSet presAssocID="{0E000C3F-C49E-41E6-AF6D-DF67450190EF}" presName="Name10" presStyleLbl="parChTrans1D2" presStyleIdx="0" presStyleCnt="2"/>
      <dgm:spPr/>
      <dgm:t>
        <a:bodyPr/>
        <a:lstStyle/>
        <a:p>
          <a:endParaRPr lang="fr-FR"/>
        </a:p>
      </dgm:t>
    </dgm:pt>
    <dgm:pt modelId="{A94EA469-C45E-411C-BA96-4E39BA44EEAC}" type="pres">
      <dgm:prSet presAssocID="{A2E29D48-6FAE-4853-A8EE-E8FE89F494BB}" presName="hierRoot2" presStyleCnt="0"/>
      <dgm:spPr/>
    </dgm:pt>
    <dgm:pt modelId="{E6A32D38-0D8E-495B-8F40-85FC9803DAFB}" type="pres">
      <dgm:prSet presAssocID="{A2E29D48-6FAE-4853-A8EE-E8FE89F494BB}" presName="composite2" presStyleCnt="0"/>
      <dgm:spPr/>
    </dgm:pt>
    <dgm:pt modelId="{6BCB943E-A0A8-4671-BBE9-58C21CEF05D8}" type="pres">
      <dgm:prSet presAssocID="{A2E29D48-6FAE-4853-A8EE-E8FE89F494BB}" presName="background2" presStyleLbl="node2" presStyleIdx="0" presStyleCnt="2"/>
      <dgm:spPr/>
    </dgm:pt>
    <dgm:pt modelId="{9086511D-1170-44E5-897E-10D23DC4C34B}" type="pres">
      <dgm:prSet presAssocID="{A2E29D48-6FAE-4853-A8EE-E8FE89F494BB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B1B0EE9-237C-4D7D-8228-1A99BFEBDBD8}" type="pres">
      <dgm:prSet presAssocID="{A2E29D48-6FAE-4853-A8EE-E8FE89F494BB}" presName="hierChild3" presStyleCnt="0"/>
      <dgm:spPr/>
    </dgm:pt>
    <dgm:pt modelId="{5FA19FCA-4C53-4D2D-BC36-1BE1382B1353}" type="pres">
      <dgm:prSet presAssocID="{DF8BD48E-C927-4006-979A-C1EA46F096EF}" presName="Name17" presStyleLbl="parChTrans1D3" presStyleIdx="0" presStyleCnt="3"/>
      <dgm:spPr/>
      <dgm:t>
        <a:bodyPr/>
        <a:lstStyle/>
        <a:p>
          <a:endParaRPr lang="fr-FR"/>
        </a:p>
      </dgm:t>
    </dgm:pt>
    <dgm:pt modelId="{B8D1E5DC-144D-4515-86FC-984C076F5980}" type="pres">
      <dgm:prSet presAssocID="{60BF0550-885C-4426-ADE5-AD3E6D9F9FB7}" presName="hierRoot3" presStyleCnt="0"/>
      <dgm:spPr/>
    </dgm:pt>
    <dgm:pt modelId="{7155D454-C3B4-467D-803B-9C6273FEC8A7}" type="pres">
      <dgm:prSet presAssocID="{60BF0550-885C-4426-ADE5-AD3E6D9F9FB7}" presName="composite3" presStyleCnt="0"/>
      <dgm:spPr/>
    </dgm:pt>
    <dgm:pt modelId="{ABC89F9D-A1B0-425A-93F1-E41539AFEAF8}" type="pres">
      <dgm:prSet presAssocID="{60BF0550-885C-4426-ADE5-AD3E6D9F9FB7}" presName="background3" presStyleLbl="node3" presStyleIdx="0" presStyleCnt="3"/>
      <dgm:spPr/>
    </dgm:pt>
    <dgm:pt modelId="{78524028-B535-496F-88C0-EB6C4ACDFA68}" type="pres">
      <dgm:prSet presAssocID="{60BF0550-885C-4426-ADE5-AD3E6D9F9FB7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1EE9A1A-3F1E-491B-8B8A-9294AB786F02}" type="pres">
      <dgm:prSet presAssocID="{60BF0550-885C-4426-ADE5-AD3E6D9F9FB7}" presName="hierChild4" presStyleCnt="0"/>
      <dgm:spPr/>
    </dgm:pt>
    <dgm:pt modelId="{DA24552B-D876-4B87-B90D-74BD120A3E0B}" type="pres">
      <dgm:prSet presAssocID="{8AD89CA8-78E8-4C9C-AAC4-521043520E95}" presName="Name17" presStyleLbl="parChTrans1D3" presStyleIdx="1" presStyleCnt="3"/>
      <dgm:spPr/>
      <dgm:t>
        <a:bodyPr/>
        <a:lstStyle/>
        <a:p>
          <a:endParaRPr lang="fr-FR"/>
        </a:p>
      </dgm:t>
    </dgm:pt>
    <dgm:pt modelId="{4EF6B19F-65C1-4AD2-8BCB-42E362D7E5B4}" type="pres">
      <dgm:prSet presAssocID="{CBC489C8-3250-49B3-BF36-B783FD534712}" presName="hierRoot3" presStyleCnt="0"/>
      <dgm:spPr/>
    </dgm:pt>
    <dgm:pt modelId="{8D1FC83B-E299-4547-BCFC-E970A5A3D49D}" type="pres">
      <dgm:prSet presAssocID="{CBC489C8-3250-49B3-BF36-B783FD534712}" presName="composite3" presStyleCnt="0"/>
      <dgm:spPr/>
    </dgm:pt>
    <dgm:pt modelId="{07C82D30-F710-482F-BF60-21D333DEC75D}" type="pres">
      <dgm:prSet presAssocID="{CBC489C8-3250-49B3-BF36-B783FD534712}" presName="background3" presStyleLbl="node3" presStyleIdx="1" presStyleCnt="3"/>
      <dgm:spPr/>
    </dgm:pt>
    <dgm:pt modelId="{44210970-4B7B-477A-8FF1-928AD4CD0BCD}" type="pres">
      <dgm:prSet presAssocID="{CBC489C8-3250-49B3-BF36-B783FD534712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7F2F579-28FC-4BCA-A7B7-E427710CFEAF}" type="pres">
      <dgm:prSet presAssocID="{CBC489C8-3250-49B3-BF36-B783FD534712}" presName="hierChild4" presStyleCnt="0"/>
      <dgm:spPr/>
    </dgm:pt>
    <dgm:pt modelId="{1D7F2220-B5E7-43BC-9DBD-23C25F648E3D}" type="pres">
      <dgm:prSet presAssocID="{A960F7D4-7035-4E57-AB9B-6275A818564E}" presName="Name10" presStyleLbl="parChTrans1D2" presStyleIdx="1" presStyleCnt="2"/>
      <dgm:spPr/>
      <dgm:t>
        <a:bodyPr/>
        <a:lstStyle/>
        <a:p>
          <a:endParaRPr lang="fr-FR"/>
        </a:p>
      </dgm:t>
    </dgm:pt>
    <dgm:pt modelId="{D559D42E-2A7E-4240-A517-E70E0A62E511}" type="pres">
      <dgm:prSet presAssocID="{17AA2157-D3F4-4BC3-B99B-0C12F649A8E0}" presName="hierRoot2" presStyleCnt="0"/>
      <dgm:spPr/>
    </dgm:pt>
    <dgm:pt modelId="{4261D338-99C2-4E47-8F90-187158BC1499}" type="pres">
      <dgm:prSet presAssocID="{17AA2157-D3F4-4BC3-B99B-0C12F649A8E0}" presName="composite2" presStyleCnt="0"/>
      <dgm:spPr/>
    </dgm:pt>
    <dgm:pt modelId="{321AA65B-383D-4387-AF00-A0D7164F78FD}" type="pres">
      <dgm:prSet presAssocID="{17AA2157-D3F4-4BC3-B99B-0C12F649A8E0}" presName="background2" presStyleLbl="node2" presStyleIdx="1" presStyleCnt="2"/>
      <dgm:spPr/>
    </dgm:pt>
    <dgm:pt modelId="{02222DE4-FAC3-4269-B1AE-61ABE89E2EDE}" type="pres">
      <dgm:prSet presAssocID="{17AA2157-D3F4-4BC3-B99B-0C12F649A8E0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203C7B8-39C6-4957-96AE-7907316FA1B2}" type="pres">
      <dgm:prSet presAssocID="{17AA2157-D3F4-4BC3-B99B-0C12F649A8E0}" presName="hierChild3" presStyleCnt="0"/>
      <dgm:spPr/>
    </dgm:pt>
    <dgm:pt modelId="{EC1929C7-9FB2-4EC8-9994-FFC9BF0A10AE}" type="pres">
      <dgm:prSet presAssocID="{709E83A2-434C-43FA-AB7B-88A86AC8850C}" presName="Name17" presStyleLbl="parChTrans1D3" presStyleIdx="2" presStyleCnt="3"/>
      <dgm:spPr/>
      <dgm:t>
        <a:bodyPr/>
        <a:lstStyle/>
        <a:p>
          <a:endParaRPr lang="fr-FR"/>
        </a:p>
      </dgm:t>
    </dgm:pt>
    <dgm:pt modelId="{1BC56C45-2053-4460-AB3D-2F666DC40607}" type="pres">
      <dgm:prSet presAssocID="{9B59DC05-57C5-47F8-A201-51EED2CB1796}" presName="hierRoot3" presStyleCnt="0"/>
      <dgm:spPr/>
    </dgm:pt>
    <dgm:pt modelId="{7A8AEA88-54F7-4A21-97C8-8C7CF69E2599}" type="pres">
      <dgm:prSet presAssocID="{9B59DC05-57C5-47F8-A201-51EED2CB1796}" presName="composite3" presStyleCnt="0"/>
      <dgm:spPr/>
    </dgm:pt>
    <dgm:pt modelId="{D620B3C0-ED3F-4A00-8345-FF420925ED89}" type="pres">
      <dgm:prSet presAssocID="{9B59DC05-57C5-47F8-A201-51EED2CB1796}" presName="background3" presStyleLbl="node3" presStyleIdx="2" presStyleCnt="3"/>
      <dgm:spPr/>
    </dgm:pt>
    <dgm:pt modelId="{1BD25CC4-33AA-47EE-953A-2F0437EB6782}" type="pres">
      <dgm:prSet presAssocID="{9B59DC05-57C5-47F8-A201-51EED2CB1796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3A3A5C8-CBA0-46E9-96D1-2AA9CD41D9D6}" type="pres">
      <dgm:prSet presAssocID="{9B59DC05-57C5-47F8-A201-51EED2CB1796}" presName="hierChild4" presStyleCnt="0"/>
      <dgm:spPr/>
    </dgm:pt>
  </dgm:ptLst>
  <dgm:cxnLst>
    <dgm:cxn modelId="{A56B6F5C-6142-4345-B31B-75B0744651E7}" type="presOf" srcId="{709E83A2-434C-43FA-AB7B-88A86AC8850C}" destId="{EC1929C7-9FB2-4EC8-9994-FFC9BF0A10AE}" srcOrd="0" destOrd="0" presId="urn:microsoft.com/office/officeart/2005/8/layout/hierarchy1"/>
    <dgm:cxn modelId="{259BFEBC-AEB5-435D-9367-5A8A2FB3DF9C}" srcId="{CF7EE216-DE60-4D3D-8C1C-C4E776A0BB44}" destId="{17AA2157-D3F4-4BC3-B99B-0C12F649A8E0}" srcOrd="1" destOrd="0" parTransId="{A960F7D4-7035-4E57-AB9B-6275A818564E}" sibTransId="{C50B9815-83F3-44BE-B14D-E50CE4172055}"/>
    <dgm:cxn modelId="{668481DF-5AD3-4473-81B9-4D84B8EE6C01}" type="presOf" srcId="{60BF0550-885C-4426-ADE5-AD3E6D9F9FB7}" destId="{78524028-B535-496F-88C0-EB6C4ACDFA68}" srcOrd="0" destOrd="0" presId="urn:microsoft.com/office/officeart/2005/8/layout/hierarchy1"/>
    <dgm:cxn modelId="{1949CD8A-CC16-4C27-AF06-81F473247894}" type="presOf" srcId="{17AA2157-D3F4-4BC3-B99B-0C12F649A8E0}" destId="{02222DE4-FAC3-4269-B1AE-61ABE89E2EDE}" srcOrd="0" destOrd="0" presId="urn:microsoft.com/office/officeart/2005/8/layout/hierarchy1"/>
    <dgm:cxn modelId="{CAF278BB-7BA9-4EFD-B8B3-6CFD733B6711}" srcId="{CF7EE216-DE60-4D3D-8C1C-C4E776A0BB44}" destId="{A2E29D48-6FAE-4853-A8EE-E8FE89F494BB}" srcOrd="0" destOrd="0" parTransId="{0E000C3F-C49E-41E6-AF6D-DF67450190EF}" sibTransId="{4E2C81BD-B5AF-4A3A-B145-905A150506E4}"/>
    <dgm:cxn modelId="{57994409-C837-4F61-B42E-85C880D85A3C}" srcId="{A2E29D48-6FAE-4853-A8EE-E8FE89F494BB}" destId="{60BF0550-885C-4426-ADE5-AD3E6D9F9FB7}" srcOrd="0" destOrd="0" parTransId="{DF8BD48E-C927-4006-979A-C1EA46F096EF}" sibTransId="{61E9DDFF-427C-40FA-A4FD-7D400A42261F}"/>
    <dgm:cxn modelId="{A7E65810-8B6E-4B60-8F96-7968B3A318E3}" type="presOf" srcId="{A2E29D48-6FAE-4853-A8EE-E8FE89F494BB}" destId="{9086511D-1170-44E5-897E-10D23DC4C34B}" srcOrd="0" destOrd="0" presId="urn:microsoft.com/office/officeart/2005/8/layout/hierarchy1"/>
    <dgm:cxn modelId="{6B1F838F-87E7-44F8-A68F-7B9E20B3F40F}" srcId="{A2E29D48-6FAE-4853-A8EE-E8FE89F494BB}" destId="{CBC489C8-3250-49B3-BF36-B783FD534712}" srcOrd="1" destOrd="0" parTransId="{8AD89CA8-78E8-4C9C-AAC4-521043520E95}" sibTransId="{5483874A-FBF7-49E8-A092-54B08549EFD3}"/>
    <dgm:cxn modelId="{57299EF3-0180-4EFF-94EC-09DF17251416}" srcId="{17AA2157-D3F4-4BC3-B99B-0C12F649A8E0}" destId="{9B59DC05-57C5-47F8-A201-51EED2CB1796}" srcOrd="0" destOrd="0" parTransId="{709E83A2-434C-43FA-AB7B-88A86AC8850C}" sibTransId="{E15D535A-5D19-4FAF-9F5D-3097D44C56DD}"/>
    <dgm:cxn modelId="{2887389C-1A3C-4E62-8279-9CE343A052B4}" type="presOf" srcId="{0E000C3F-C49E-41E6-AF6D-DF67450190EF}" destId="{C5393B43-E387-4854-AFC1-6390E91A689A}" srcOrd="0" destOrd="0" presId="urn:microsoft.com/office/officeart/2005/8/layout/hierarchy1"/>
    <dgm:cxn modelId="{FA13562B-E09A-4F74-93FF-55B9047351B8}" type="presOf" srcId="{A960F7D4-7035-4E57-AB9B-6275A818564E}" destId="{1D7F2220-B5E7-43BC-9DBD-23C25F648E3D}" srcOrd="0" destOrd="0" presId="urn:microsoft.com/office/officeart/2005/8/layout/hierarchy1"/>
    <dgm:cxn modelId="{74DBFBBF-B46E-4217-A95D-93471ABD14E9}" type="presOf" srcId="{8AD89CA8-78E8-4C9C-AAC4-521043520E95}" destId="{DA24552B-D876-4B87-B90D-74BD120A3E0B}" srcOrd="0" destOrd="0" presId="urn:microsoft.com/office/officeart/2005/8/layout/hierarchy1"/>
    <dgm:cxn modelId="{F8D83DCF-BE5D-4AE2-9944-821A4A22B0E1}" type="presOf" srcId="{CBC489C8-3250-49B3-BF36-B783FD534712}" destId="{44210970-4B7B-477A-8FF1-928AD4CD0BCD}" srcOrd="0" destOrd="0" presId="urn:microsoft.com/office/officeart/2005/8/layout/hierarchy1"/>
    <dgm:cxn modelId="{9C813C85-3184-4184-AC2D-B5221DBF54F2}" type="presOf" srcId="{DF8BD48E-C927-4006-979A-C1EA46F096EF}" destId="{5FA19FCA-4C53-4D2D-BC36-1BE1382B1353}" srcOrd="0" destOrd="0" presId="urn:microsoft.com/office/officeart/2005/8/layout/hierarchy1"/>
    <dgm:cxn modelId="{ED868EE7-0E73-47C0-9B22-BE4F1280C8DE}" srcId="{3BE0ACB7-BC40-4DFF-9FDB-033770643218}" destId="{CF7EE216-DE60-4D3D-8C1C-C4E776A0BB44}" srcOrd="0" destOrd="0" parTransId="{90020474-A4BD-4F94-B6B7-DEA1BCE93B9F}" sibTransId="{FC71D68D-BA5A-4FBD-BEB3-42EE4CDEEB85}"/>
    <dgm:cxn modelId="{B11FE7C8-8A3A-45A8-A2AE-731DE4DE2112}" type="presOf" srcId="{9B59DC05-57C5-47F8-A201-51EED2CB1796}" destId="{1BD25CC4-33AA-47EE-953A-2F0437EB6782}" srcOrd="0" destOrd="0" presId="urn:microsoft.com/office/officeart/2005/8/layout/hierarchy1"/>
    <dgm:cxn modelId="{40A4323D-5A8C-48EA-BE23-FABEB5732706}" type="presOf" srcId="{3BE0ACB7-BC40-4DFF-9FDB-033770643218}" destId="{DD2D1349-F715-46D2-A4D8-E86A902077FE}" srcOrd="0" destOrd="0" presId="urn:microsoft.com/office/officeart/2005/8/layout/hierarchy1"/>
    <dgm:cxn modelId="{42E07245-DA20-4C49-83EC-129B0A0E9B94}" type="presOf" srcId="{CF7EE216-DE60-4D3D-8C1C-C4E776A0BB44}" destId="{25DD6188-BEFF-4557-99AF-2AB57528AC2F}" srcOrd="0" destOrd="0" presId="urn:microsoft.com/office/officeart/2005/8/layout/hierarchy1"/>
    <dgm:cxn modelId="{779E70AC-D921-4C32-A0B9-89D1E47CA227}" type="presParOf" srcId="{DD2D1349-F715-46D2-A4D8-E86A902077FE}" destId="{75ECF5BC-19AA-4B46-B125-F2472842A570}" srcOrd="0" destOrd="0" presId="urn:microsoft.com/office/officeart/2005/8/layout/hierarchy1"/>
    <dgm:cxn modelId="{8A192DED-1893-47F9-A6FB-82935E0060AD}" type="presParOf" srcId="{75ECF5BC-19AA-4B46-B125-F2472842A570}" destId="{60885E34-3D1E-4CCB-B71C-86DA4BC0038F}" srcOrd="0" destOrd="0" presId="urn:microsoft.com/office/officeart/2005/8/layout/hierarchy1"/>
    <dgm:cxn modelId="{A42AB098-04F1-4494-81B2-27BCA66324D2}" type="presParOf" srcId="{60885E34-3D1E-4CCB-B71C-86DA4BC0038F}" destId="{D7CF73FD-591D-4E8C-B923-ACCD77FC92F1}" srcOrd="0" destOrd="0" presId="urn:microsoft.com/office/officeart/2005/8/layout/hierarchy1"/>
    <dgm:cxn modelId="{82169F37-4EBF-4DB5-AE02-22CE67ED78FE}" type="presParOf" srcId="{60885E34-3D1E-4CCB-B71C-86DA4BC0038F}" destId="{25DD6188-BEFF-4557-99AF-2AB57528AC2F}" srcOrd="1" destOrd="0" presId="urn:microsoft.com/office/officeart/2005/8/layout/hierarchy1"/>
    <dgm:cxn modelId="{8A595291-A52B-4653-B281-812901657DA7}" type="presParOf" srcId="{75ECF5BC-19AA-4B46-B125-F2472842A570}" destId="{46F74CE4-4A8C-4CEE-A935-DBCF66549700}" srcOrd="1" destOrd="0" presId="urn:microsoft.com/office/officeart/2005/8/layout/hierarchy1"/>
    <dgm:cxn modelId="{90449B26-93FE-4B6A-A960-18BCEEC3933B}" type="presParOf" srcId="{46F74CE4-4A8C-4CEE-A935-DBCF66549700}" destId="{C5393B43-E387-4854-AFC1-6390E91A689A}" srcOrd="0" destOrd="0" presId="urn:microsoft.com/office/officeart/2005/8/layout/hierarchy1"/>
    <dgm:cxn modelId="{48ABFB71-E595-4BD2-9616-A57CD56529DF}" type="presParOf" srcId="{46F74CE4-4A8C-4CEE-A935-DBCF66549700}" destId="{A94EA469-C45E-411C-BA96-4E39BA44EEAC}" srcOrd="1" destOrd="0" presId="urn:microsoft.com/office/officeart/2005/8/layout/hierarchy1"/>
    <dgm:cxn modelId="{BE5BAF74-45A0-4650-8BB6-947F9BB0C127}" type="presParOf" srcId="{A94EA469-C45E-411C-BA96-4E39BA44EEAC}" destId="{E6A32D38-0D8E-495B-8F40-85FC9803DAFB}" srcOrd="0" destOrd="0" presId="urn:microsoft.com/office/officeart/2005/8/layout/hierarchy1"/>
    <dgm:cxn modelId="{9A152AE6-1F59-4800-995A-23EAF20FABFA}" type="presParOf" srcId="{E6A32D38-0D8E-495B-8F40-85FC9803DAFB}" destId="{6BCB943E-A0A8-4671-BBE9-58C21CEF05D8}" srcOrd="0" destOrd="0" presId="urn:microsoft.com/office/officeart/2005/8/layout/hierarchy1"/>
    <dgm:cxn modelId="{D2FDF989-63F8-4E76-8CE2-D9AFA224EC33}" type="presParOf" srcId="{E6A32D38-0D8E-495B-8F40-85FC9803DAFB}" destId="{9086511D-1170-44E5-897E-10D23DC4C34B}" srcOrd="1" destOrd="0" presId="urn:microsoft.com/office/officeart/2005/8/layout/hierarchy1"/>
    <dgm:cxn modelId="{2544D541-E05D-42C9-A21D-85E662BE7F1C}" type="presParOf" srcId="{A94EA469-C45E-411C-BA96-4E39BA44EEAC}" destId="{0B1B0EE9-237C-4D7D-8228-1A99BFEBDBD8}" srcOrd="1" destOrd="0" presId="urn:microsoft.com/office/officeart/2005/8/layout/hierarchy1"/>
    <dgm:cxn modelId="{2889E028-CE16-49D3-9DAF-018D9C191D41}" type="presParOf" srcId="{0B1B0EE9-237C-4D7D-8228-1A99BFEBDBD8}" destId="{5FA19FCA-4C53-4D2D-BC36-1BE1382B1353}" srcOrd="0" destOrd="0" presId="urn:microsoft.com/office/officeart/2005/8/layout/hierarchy1"/>
    <dgm:cxn modelId="{B993F3B6-8404-45B8-A654-A946ADB1D7AC}" type="presParOf" srcId="{0B1B0EE9-237C-4D7D-8228-1A99BFEBDBD8}" destId="{B8D1E5DC-144D-4515-86FC-984C076F5980}" srcOrd="1" destOrd="0" presId="urn:microsoft.com/office/officeart/2005/8/layout/hierarchy1"/>
    <dgm:cxn modelId="{55192077-439C-41CE-BBAC-606964C31E1B}" type="presParOf" srcId="{B8D1E5DC-144D-4515-86FC-984C076F5980}" destId="{7155D454-C3B4-467D-803B-9C6273FEC8A7}" srcOrd="0" destOrd="0" presId="urn:microsoft.com/office/officeart/2005/8/layout/hierarchy1"/>
    <dgm:cxn modelId="{971E158C-3A9C-4F07-87EC-E33EDBB864DE}" type="presParOf" srcId="{7155D454-C3B4-467D-803B-9C6273FEC8A7}" destId="{ABC89F9D-A1B0-425A-93F1-E41539AFEAF8}" srcOrd="0" destOrd="0" presId="urn:microsoft.com/office/officeart/2005/8/layout/hierarchy1"/>
    <dgm:cxn modelId="{D1277A92-490B-4DC4-BD69-17EAD96D3E20}" type="presParOf" srcId="{7155D454-C3B4-467D-803B-9C6273FEC8A7}" destId="{78524028-B535-496F-88C0-EB6C4ACDFA68}" srcOrd="1" destOrd="0" presId="urn:microsoft.com/office/officeart/2005/8/layout/hierarchy1"/>
    <dgm:cxn modelId="{10C7E971-7887-4438-854B-BE5D646E00C4}" type="presParOf" srcId="{B8D1E5DC-144D-4515-86FC-984C076F5980}" destId="{A1EE9A1A-3F1E-491B-8B8A-9294AB786F02}" srcOrd="1" destOrd="0" presId="urn:microsoft.com/office/officeart/2005/8/layout/hierarchy1"/>
    <dgm:cxn modelId="{CB6876AA-438A-4DDB-93CA-1B914565B3EB}" type="presParOf" srcId="{0B1B0EE9-237C-4D7D-8228-1A99BFEBDBD8}" destId="{DA24552B-D876-4B87-B90D-74BD120A3E0B}" srcOrd="2" destOrd="0" presId="urn:microsoft.com/office/officeart/2005/8/layout/hierarchy1"/>
    <dgm:cxn modelId="{11090DD9-678B-4089-AF87-02B38C66B4C9}" type="presParOf" srcId="{0B1B0EE9-237C-4D7D-8228-1A99BFEBDBD8}" destId="{4EF6B19F-65C1-4AD2-8BCB-42E362D7E5B4}" srcOrd="3" destOrd="0" presId="urn:microsoft.com/office/officeart/2005/8/layout/hierarchy1"/>
    <dgm:cxn modelId="{C96F81AE-BED6-4DD1-A0BD-2FDF3736BE0B}" type="presParOf" srcId="{4EF6B19F-65C1-4AD2-8BCB-42E362D7E5B4}" destId="{8D1FC83B-E299-4547-BCFC-E970A5A3D49D}" srcOrd="0" destOrd="0" presId="urn:microsoft.com/office/officeart/2005/8/layout/hierarchy1"/>
    <dgm:cxn modelId="{1C8EC7CE-9FB7-4848-AEDF-2D7C48CC9FEA}" type="presParOf" srcId="{8D1FC83B-E299-4547-BCFC-E970A5A3D49D}" destId="{07C82D30-F710-482F-BF60-21D333DEC75D}" srcOrd="0" destOrd="0" presId="urn:microsoft.com/office/officeart/2005/8/layout/hierarchy1"/>
    <dgm:cxn modelId="{C247DB88-0860-4892-87DD-2A938CE60BEC}" type="presParOf" srcId="{8D1FC83B-E299-4547-BCFC-E970A5A3D49D}" destId="{44210970-4B7B-477A-8FF1-928AD4CD0BCD}" srcOrd="1" destOrd="0" presId="urn:microsoft.com/office/officeart/2005/8/layout/hierarchy1"/>
    <dgm:cxn modelId="{806E68D1-40C2-4F78-ACC5-6A6349B90963}" type="presParOf" srcId="{4EF6B19F-65C1-4AD2-8BCB-42E362D7E5B4}" destId="{17F2F579-28FC-4BCA-A7B7-E427710CFEAF}" srcOrd="1" destOrd="0" presId="urn:microsoft.com/office/officeart/2005/8/layout/hierarchy1"/>
    <dgm:cxn modelId="{3CDACD21-827F-47B2-A689-95483A5A125D}" type="presParOf" srcId="{46F74CE4-4A8C-4CEE-A935-DBCF66549700}" destId="{1D7F2220-B5E7-43BC-9DBD-23C25F648E3D}" srcOrd="2" destOrd="0" presId="urn:microsoft.com/office/officeart/2005/8/layout/hierarchy1"/>
    <dgm:cxn modelId="{4E482FE6-0E17-4DE7-B6DD-6CDB2C77A248}" type="presParOf" srcId="{46F74CE4-4A8C-4CEE-A935-DBCF66549700}" destId="{D559D42E-2A7E-4240-A517-E70E0A62E511}" srcOrd="3" destOrd="0" presId="urn:microsoft.com/office/officeart/2005/8/layout/hierarchy1"/>
    <dgm:cxn modelId="{E706280F-1997-43E7-8193-BBF230E5E04E}" type="presParOf" srcId="{D559D42E-2A7E-4240-A517-E70E0A62E511}" destId="{4261D338-99C2-4E47-8F90-187158BC1499}" srcOrd="0" destOrd="0" presId="urn:microsoft.com/office/officeart/2005/8/layout/hierarchy1"/>
    <dgm:cxn modelId="{01D1A5DF-2D20-43DB-AB73-812834ABCED1}" type="presParOf" srcId="{4261D338-99C2-4E47-8F90-187158BC1499}" destId="{321AA65B-383D-4387-AF00-A0D7164F78FD}" srcOrd="0" destOrd="0" presId="urn:microsoft.com/office/officeart/2005/8/layout/hierarchy1"/>
    <dgm:cxn modelId="{DC219D09-2FDE-49F1-91EE-140180B90D21}" type="presParOf" srcId="{4261D338-99C2-4E47-8F90-187158BC1499}" destId="{02222DE4-FAC3-4269-B1AE-61ABE89E2EDE}" srcOrd="1" destOrd="0" presId="urn:microsoft.com/office/officeart/2005/8/layout/hierarchy1"/>
    <dgm:cxn modelId="{0E10F18F-2DD2-4597-AE96-A5B9AE61BE8C}" type="presParOf" srcId="{D559D42E-2A7E-4240-A517-E70E0A62E511}" destId="{5203C7B8-39C6-4957-96AE-7907316FA1B2}" srcOrd="1" destOrd="0" presId="urn:microsoft.com/office/officeart/2005/8/layout/hierarchy1"/>
    <dgm:cxn modelId="{753D9A28-CD93-4761-8641-D03F34463DC6}" type="presParOf" srcId="{5203C7B8-39C6-4957-96AE-7907316FA1B2}" destId="{EC1929C7-9FB2-4EC8-9994-FFC9BF0A10AE}" srcOrd="0" destOrd="0" presId="urn:microsoft.com/office/officeart/2005/8/layout/hierarchy1"/>
    <dgm:cxn modelId="{3FCDF59E-06BD-4FB8-A10B-E287490B46C3}" type="presParOf" srcId="{5203C7B8-39C6-4957-96AE-7907316FA1B2}" destId="{1BC56C45-2053-4460-AB3D-2F666DC40607}" srcOrd="1" destOrd="0" presId="urn:microsoft.com/office/officeart/2005/8/layout/hierarchy1"/>
    <dgm:cxn modelId="{955094A7-04CC-464F-A6C3-E3818B24290A}" type="presParOf" srcId="{1BC56C45-2053-4460-AB3D-2F666DC40607}" destId="{7A8AEA88-54F7-4A21-97C8-8C7CF69E2599}" srcOrd="0" destOrd="0" presId="urn:microsoft.com/office/officeart/2005/8/layout/hierarchy1"/>
    <dgm:cxn modelId="{A736A4D3-9F4E-471C-B519-12108AE60177}" type="presParOf" srcId="{7A8AEA88-54F7-4A21-97C8-8C7CF69E2599}" destId="{D620B3C0-ED3F-4A00-8345-FF420925ED89}" srcOrd="0" destOrd="0" presId="urn:microsoft.com/office/officeart/2005/8/layout/hierarchy1"/>
    <dgm:cxn modelId="{332CF060-0F81-4093-B53D-CF7C74ECDBB5}" type="presParOf" srcId="{7A8AEA88-54F7-4A21-97C8-8C7CF69E2599}" destId="{1BD25CC4-33AA-47EE-953A-2F0437EB6782}" srcOrd="1" destOrd="0" presId="urn:microsoft.com/office/officeart/2005/8/layout/hierarchy1"/>
    <dgm:cxn modelId="{7D1FEBA8-5DBD-4816-B657-5ED0B78A9D47}" type="presParOf" srcId="{1BC56C45-2053-4460-AB3D-2F666DC40607}" destId="{63A3A5C8-CBA0-46E9-96D1-2AA9CD41D9D6}" srcOrd="1" destOrd="0" presId="urn:microsoft.com/office/officeart/2005/8/layout/hierarchy1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F2CE823-852D-4A83-ACDA-CC2D899A4549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30E72C4-1AD9-4654-BC21-44E5502C0EF2}">
      <dgm:prSet phldrT="[Texte]"/>
      <dgm:spPr/>
      <dgm:t>
        <a:bodyPr/>
        <a:lstStyle/>
        <a:p>
          <a:r>
            <a:rPr lang="ar-DZ" dirty="0" smtClean="0"/>
            <a:t>مستويات التقاء </a:t>
          </a:r>
          <a:r>
            <a:rPr lang="ar-DZ" dirty="0" err="1" smtClean="0"/>
            <a:t>النمطيات</a:t>
          </a:r>
          <a:endParaRPr lang="fr-FR" dirty="0"/>
        </a:p>
      </dgm:t>
    </dgm:pt>
    <dgm:pt modelId="{EE4C49A1-85A8-42AD-ADF4-A780C2EF4E97}" type="parTrans" cxnId="{CEBB2085-10C8-421B-8582-9CDAFCE22371}">
      <dgm:prSet/>
      <dgm:spPr/>
      <dgm:t>
        <a:bodyPr/>
        <a:lstStyle/>
        <a:p>
          <a:endParaRPr lang="fr-FR"/>
        </a:p>
      </dgm:t>
    </dgm:pt>
    <dgm:pt modelId="{921184CA-8063-412F-BDFB-30D8EBF06652}" type="sibTrans" cxnId="{CEBB2085-10C8-421B-8582-9CDAFCE22371}">
      <dgm:prSet/>
      <dgm:spPr/>
      <dgm:t>
        <a:bodyPr/>
        <a:lstStyle/>
        <a:p>
          <a:endParaRPr lang="fr-FR"/>
        </a:p>
      </dgm:t>
    </dgm:pt>
    <dgm:pt modelId="{DA733F0A-65FB-4DBA-84D1-CE8BC7F38755}">
      <dgm:prSet phldrT="[Texte]"/>
      <dgm:spPr/>
      <dgm:t>
        <a:bodyPr/>
        <a:lstStyle/>
        <a:p>
          <a:r>
            <a:rPr lang="ar-DZ" dirty="0" smtClean="0"/>
            <a:t>مستوى التصحيح والتقييم</a:t>
          </a:r>
          <a:endParaRPr lang="fr-FR" dirty="0"/>
        </a:p>
      </dgm:t>
    </dgm:pt>
    <dgm:pt modelId="{A8116548-211E-4B76-88F1-EF3D28D54457}" type="parTrans" cxnId="{6BFBBB01-447F-49E5-B0D4-6888CE619FF4}">
      <dgm:prSet/>
      <dgm:spPr/>
      <dgm:t>
        <a:bodyPr/>
        <a:lstStyle/>
        <a:p>
          <a:endParaRPr lang="fr-FR"/>
        </a:p>
      </dgm:t>
    </dgm:pt>
    <dgm:pt modelId="{9E680D86-5D4F-4EE3-90B7-C1D6A0CE4B9F}" type="sibTrans" cxnId="{6BFBBB01-447F-49E5-B0D4-6888CE619FF4}">
      <dgm:prSet/>
      <dgm:spPr/>
      <dgm:t>
        <a:bodyPr/>
        <a:lstStyle/>
        <a:p>
          <a:endParaRPr lang="fr-FR"/>
        </a:p>
      </dgm:t>
    </dgm:pt>
    <dgm:pt modelId="{66266E2A-66AF-4458-BDAF-F3536A53DF7E}">
      <dgm:prSet phldrT="[Texte]"/>
      <dgm:spPr/>
      <dgm:t>
        <a:bodyPr/>
        <a:lstStyle/>
        <a:p>
          <a:r>
            <a:rPr lang="ar-DZ" dirty="0" smtClean="0"/>
            <a:t>مستوى الطرق والوسائل</a:t>
          </a:r>
          <a:endParaRPr lang="fr-FR" dirty="0"/>
        </a:p>
      </dgm:t>
    </dgm:pt>
    <dgm:pt modelId="{7CBC078E-906C-4DDD-8190-81D8182FAACC}" type="parTrans" cxnId="{99E92AC4-652E-4A56-894D-5C4C2408380D}">
      <dgm:prSet/>
      <dgm:spPr/>
      <dgm:t>
        <a:bodyPr/>
        <a:lstStyle/>
        <a:p>
          <a:endParaRPr lang="fr-FR"/>
        </a:p>
      </dgm:t>
    </dgm:pt>
    <dgm:pt modelId="{0280BAA2-64E1-4B04-898A-875C7810EBEB}" type="sibTrans" cxnId="{99E92AC4-652E-4A56-894D-5C4C2408380D}">
      <dgm:prSet/>
      <dgm:spPr/>
      <dgm:t>
        <a:bodyPr/>
        <a:lstStyle/>
        <a:p>
          <a:endParaRPr lang="fr-FR"/>
        </a:p>
      </dgm:t>
    </dgm:pt>
    <dgm:pt modelId="{6FF6D2D6-8686-46A0-9CC0-657FAEFC0847}">
      <dgm:prSet phldrT="[Texte]"/>
      <dgm:spPr/>
      <dgm:t>
        <a:bodyPr/>
        <a:lstStyle/>
        <a:p>
          <a:r>
            <a:rPr lang="ar-DZ" dirty="0" smtClean="0"/>
            <a:t>مستوى الأهداف والمرامي</a:t>
          </a:r>
          <a:endParaRPr lang="fr-FR" dirty="0"/>
        </a:p>
      </dgm:t>
    </dgm:pt>
    <dgm:pt modelId="{100CDBC6-2C0A-441D-997B-DABAF50E0C16}" type="parTrans" cxnId="{CFAD3AE2-2F4C-496F-9E36-6F0D55C74EE9}">
      <dgm:prSet/>
      <dgm:spPr/>
      <dgm:t>
        <a:bodyPr/>
        <a:lstStyle/>
        <a:p>
          <a:endParaRPr lang="fr-FR"/>
        </a:p>
      </dgm:t>
    </dgm:pt>
    <dgm:pt modelId="{0D44A278-0F08-4C97-9C00-9BF046FA5080}" type="sibTrans" cxnId="{CFAD3AE2-2F4C-496F-9E36-6F0D55C74EE9}">
      <dgm:prSet/>
      <dgm:spPr/>
      <dgm:t>
        <a:bodyPr/>
        <a:lstStyle/>
        <a:p>
          <a:endParaRPr lang="fr-FR"/>
        </a:p>
      </dgm:t>
    </dgm:pt>
    <dgm:pt modelId="{E2D22782-6F46-43E9-8DAE-95927910E400}" type="pres">
      <dgm:prSet presAssocID="{3F2CE823-852D-4A83-ACDA-CC2D899A454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7A800A1-DE1E-4DD3-A93B-A3E16DDE2C4A}" type="pres">
      <dgm:prSet presAssocID="{030E72C4-1AD9-4654-BC21-44E5502C0EF2}" presName="roof" presStyleLbl="dkBgShp" presStyleIdx="0" presStyleCnt="2"/>
      <dgm:spPr/>
      <dgm:t>
        <a:bodyPr/>
        <a:lstStyle/>
        <a:p>
          <a:endParaRPr lang="fr-FR"/>
        </a:p>
      </dgm:t>
    </dgm:pt>
    <dgm:pt modelId="{1E5583BB-53EC-4AFB-9EFD-0299C273ED61}" type="pres">
      <dgm:prSet presAssocID="{030E72C4-1AD9-4654-BC21-44E5502C0EF2}" presName="pillars" presStyleCnt="0"/>
      <dgm:spPr/>
    </dgm:pt>
    <dgm:pt modelId="{C14AD580-2CA1-46BB-B038-149FF8FADDD8}" type="pres">
      <dgm:prSet presAssocID="{030E72C4-1AD9-4654-BC21-44E5502C0EF2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E0056B8-D643-4D17-A13C-9D8B191B5885}" type="pres">
      <dgm:prSet presAssocID="{66266E2A-66AF-4458-BDAF-F3536A53DF7E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B7EB63-2A4E-4AB4-A214-5E42564915FC}" type="pres">
      <dgm:prSet presAssocID="{6FF6D2D6-8686-46A0-9CC0-657FAEFC0847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A5BB128-7D64-4958-908A-38E3FAD19BEF}" type="pres">
      <dgm:prSet presAssocID="{030E72C4-1AD9-4654-BC21-44E5502C0EF2}" presName="base" presStyleLbl="dkBgShp" presStyleIdx="1" presStyleCnt="2"/>
      <dgm:spPr/>
    </dgm:pt>
  </dgm:ptLst>
  <dgm:cxnLst>
    <dgm:cxn modelId="{CFAD3AE2-2F4C-496F-9E36-6F0D55C74EE9}" srcId="{030E72C4-1AD9-4654-BC21-44E5502C0EF2}" destId="{6FF6D2D6-8686-46A0-9CC0-657FAEFC0847}" srcOrd="2" destOrd="0" parTransId="{100CDBC6-2C0A-441D-997B-DABAF50E0C16}" sibTransId="{0D44A278-0F08-4C97-9C00-9BF046FA5080}"/>
    <dgm:cxn modelId="{27A9FD1C-4F26-451A-8420-F08E8EA7DAEF}" type="presOf" srcId="{66266E2A-66AF-4458-BDAF-F3536A53DF7E}" destId="{5E0056B8-D643-4D17-A13C-9D8B191B5885}" srcOrd="0" destOrd="0" presId="urn:microsoft.com/office/officeart/2005/8/layout/hList3"/>
    <dgm:cxn modelId="{6BFBBB01-447F-49E5-B0D4-6888CE619FF4}" srcId="{030E72C4-1AD9-4654-BC21-44E5502C0EF2}" destId="{DA733F0A-65FB-4DBA-84D1-CE8BC7F38755}" srcOrd="0" destOrd="0" parTransId="{A8116548-211E-4B76-88F1-EF3D28D54457}" sibTransId="{9E680D86-5D4F-4EE3-90B7-C1D6A0CE4B9F}"/>
    <dgm:cxn modelId="{51497AF6-6A01-40D5-8A1F-EB605303ED2B}" type="presOf" srcId="{6FF6D2D6-8686-46A0-9CC0-657FAEFC0847}" destId="{53B7EB63-2A4E-4AB4-A214-5E42564915FC}" srcOrd="0" destOrd="0" presId="urn:microsoft.com/office/officeart/2005/8/layout/hList3"/>
    <dgm:cxn modelId="{675EF2D4-12E6-416E-923E-AC2A92FFF309}" type="presOf" srcId="{DA733F0A-65FB-4DBA-84D1-CE8BC7F38755}" destId="{C14AD580-2CA1-46BB-B038-149FF8FADDD8}" srcOrd="0" destOrd="0" presId="urn:microsoft.com/office/officeart/2005/8/layout/hList3"/>
    <dgm:cxn modelId="{6B674F4C-54FF-4C2D-81CB-D58DB18DF9B3}" type="presOf" srcId="{3F2CE823-852D-4A83-ACDA-CC2D899A4549}" destId="{E2D22782-6F46-43E9-8DAE-95927910E400}" srcOrd="0" destOrd="0" presId="urn:microsoft.com/office/officeart/2005/8/layout/hList3"/>
    <dgm:cxn modelId="{4C77ADA8-512F-4F76-A80D-2C6527FB6571}" type="presOf" srcId="{030E72C4-1AD9-4654-BC21-44E5502C0EF2}" destId="{C7A800A1-DE1E-4DD3-A93B-A3E16DDE2C4A}" srcOrd="0" destOrd="0" presId="urn:microsoft.com/office/officeart/2005/8/layout/hList3"/>
    <dgm:cxn modelId="{99E92AC4-652E-4A56-894D-5C4C2408380D}" srcId="{030E72C4-1AD9-4654-BC21-44E5502C0EF2}" destId="{66266E2A-66AF-4458-BDAF-F3536A53DF7E}" srcOrd="1" destOrd="0" parTransId="{7CBC078E-906C-4DDD-8190-81D8182FAACC}" sibTransId="{0280BAA2-64E1-4B04-898A-875C7810EBEB}"/>
    <dgm:cxn modelId="{CEBB2085-10C8-421B-8582-9CDAFCE22371}" srcId="{3F2CE823-852D-4A83-ACDA-CC2D899A4549}" destId="{030E72C4-1AD9-4654-BC21-44E5502C0EF2}" srcOrd="0" destOrd="0" parTransId="{EE4C49A1-85A8-42AD-ADF4-A780C2EF4E97}" sibTransId="{921184CA-8063-412F-BDFB-30D8EBF06652}"/>
    <dgm:cxn modelId="{4DBC29D3-9E10-48BB-B6AB-A6B440E0F8A4}" type="presParOf" srcId="{E2D22782-6F46-43E9-8DAE-95927910E400}" destId="{C7A800A1-DE1E-4DD3-A93B-A3E16DDE2C4A}" srcOrd="0" destOrd="0" presId="urn:microsoft.com/office/officeart/2005/8/layout/hList3"/>
    <dgm:cxn modelId="{B1CAE4D6-E8E6-4EA0-8D30-10B63411A019}" type="presParOf" srcId="{E2D22782-6F46-43E9-8DAE-95927910E400}" destId="{1E5583BB-53EC-4AFB-9EFD-0299C273ED61}" srcOrd="1" destOrd="0" presId="urn:microsoft.com/office/officeart/2005/8/layout/hList3"/>
    <dgm:cxn modelId="{5F5379B3-FFDD-4B87-AA6E-54F0A8A49B52}" type="presParOf" srcId="{1E5583BB-53EC-4AFB-9EFD-0299C273ED61}" destId="{C14AD580-2CA1-46BB-B038-149FF8FADDD8}" srcOrd="0" destOrd="0" presId="urn:microsoft.com/office/officeart/2005/8/layout/hList3"/>
    <dgm:cxn modelId="{AA67D35F-298F-4879-BF26-14E2B7100C0C}" type="presParOf" srcId="{1E5583BB-53EC-4AFB-9EFD-0299C273ED61}" destId="{5E0056B8-D643-4D17-A13C-9D8B191B5885}" srcOrd="1" destOrd="0" presId="urn:microsoft.com/office/officeart/2005/8/layout/hList3"/>
    <dgm:cxn modelId="{077DABA9-FA02-4ACB-977F-29E0B7876C1D}" type="presParOf" srcId="{1E5583BB-53EC-4AFB-9EFD-0299C273ED61}" destId="{53B7EB63-2A4E-4AB4-A214-5E42564915FC}" srcOrd="2" destOrd="0" presId="urn:microsoft.com/office/officeart/2005/8/layout/hList3"/>
    <dgm:cxn modelId="{C42907F4-A429-457B-849B-8FD66DBCA0F6}" type="presParOf" srcId="{E2D22782-6F46-43E9-8DAE-95927910E400}" destId="{AA5BB128-7D64-4958-908A-38E3FAD19BEF}" srcOrd="2" destOrd="0" presId="urn:microsoft.com/office/officeart/2005/8/layout/hList3"/>
  </dgm:cxnLst>
  <dgm:bg/>
  <dgm:whole/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02C54D5-08B5-4AEA-9895-CAA4C0DD3E89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1BA904B-F976-462A-B215-47CD7BE46558}">
      <dgm:prSet phldrT="[Texte]"/>
      <dgm:spPr/>
      <dgm:t>
        <a:bodyPr/>
        <a:lstStyle/>
        <a:p>
          <a:r>
            <a:rPr lang="ar-DZ" dirty="0" smtClean="0"/>
            <a:t>السياق</a:t>
          </a:r>
          <a:endParaRPr lang="fr-FR" dirty="0"/>
        </a:p>
      </dgm:t>
    </dgm:pt>
    <dgm:pt modelId="{75357056-4AC0-49DA-8452-D07787104E37}" type="parTrans" cxnId="{3D0373AA-32C4-4B92-B90E-0666223D043C}">
      <dgm:prSet/>
      <dgm:spPr/>
      <dgm:t>
        <a:bodyPr/>
        <a:lstStyle/>
        <a:p>
          <a:endParaRPr lang="fr-FR"/>
        </a:p>
      </dgm:t>
    </dgm:pt>
    <dgm:pt modelId="{26A9DA8C-708C-4D82-ABA3-35F3333B0FCC}" type="sibTrans" cxnId="{3D0373AA-32C4-4B92-B90E-0666223D043C}">
      <dgm:prSet/>
      <dgm:spPr/>
      <dgm:t>
        <a:bodyPr/>
        <a:lstStyle/>
        <a:p>
          <a:endParaRPr lang="fr-FR"/>
        </a:p>
      </dgm:t>
    </dgm:pt>
    <dgm:pt modelId="{079D9256-05C9-4898-898D-652455994323}">
      <dgm:prSet phldrT="[Texte]"/>
      <dgm:spPr/>
      <dgm:t>
        <a:bodyPr/>
        <a:lstStyle/>
        <a:p>
          <a:r>
            <a:rPr lang="ar-DZ" dirty="0" smtClean="0"/>
            <a:t>سياق اقتصادي، اجتماعي، سياسي، تربوي</a:t>
          </a:r>
          <a:endParaRPr lang="fr-FR" dirty="0"/>
        </a:p>
      </dgm:t>
    </dgm:pt>
    <dgm:pt modelId="{F93B1537-D5E9-4E12-93A5-00AD779D1AE4}" type="parTrans" cxnId="{BCFDBF95-FBC4-4AEB-979B-D3A9F5357B78}">
      <dgm:prSet/>
      <dgm:spPr/>
      <dgm:t>
        <a:bodyPr/>
        <a:lstStyle/>
        <a:p>
          <a:endParaRPr lang="fr-FR"/>
        </a:p>
      </dgm:t>
    </dgm:pt>
    <dgm:pt modelId="{6E268F0C-76AF-49A4-BC5A-E68EDD989E47}" type="sibTrans" cxnId="{BCFDBF95-FBC4-4AEB-979B-D3A9F5357B78}">
      <dgm:prSet/>
      <dgm:spPr/>
      <dgm:t>
        <a:bodyPr/>
        <a:lstStyle/>
        <a:p>
          <a:endParaRPr lang="fr-FR"/>
        </a:p>
      </dgm:t>
    </dgm:pt>
    <dgm:pt modelId="{35FA33AD-1391-48CA-AD00-FE3DAFA23466}">
      <dgm:prSet phldrT="[Texte]"/>
      <dgm:spPr/>
      <dgm:t>
        <a:bodyPr/>
        <a:lstStyle/>
        <a:p>
          <a:r>
            <a:rPr lang="ar-DZ" dirty="0" smtClean="0"/>
            <a:t>سياق اندماج الفئات المستهدفة ( متطلبات العمل، الإدارة، التكوين، الاقتصاد )</a:t>
          </a:r>
          <a:endParaRPr lang="fr-FR" dirty="0"/>
        </a:p>
      </dgm:t>
    </dgm:pt>
    <dgm:pt modelId="{EA11D5DB-EB37-466B-881B-D0D90B1C295A}" type="parTrans" cxnId="{2562D06C-7E05-46CB-A524-C82F9F072280}">
      <dgm:prSet/>
      <dgm:spPr/>
      <dgm:t>
        <a:bodyPr/>
        <a:lstStyle/>
        <a:p>
          <a:endParaRPr lang="fr-FR"/>
        </a:p>
      </dgm:t>
    </dgm:pt>
    <dgm:pt modelId="{3C23F203-4A8C-4EB9-926C-4B1E6B23BB24}" type="sibTrans" cxnId="{2562D06C-7E05-46CB-A524-C82F9F072280}">
      <dgm:prSet/>
      <dgm:spPr/>
      <dgm:t>
        <a:bodyPr/>
        <a:lstStyle/>
        <a:p>
          <a:endParaRPr lang="fr-FR"/>
        </a:p>
      </dgm:t>
    </dgm:pt>
    <dgm:pt modelId="{C0FBF2CD-B381-47FC-97A1-C753094F5CF3}">
      <dgm:prSet phldrT="[Texte]"/>
      <dgm:spPr/>
      <dgm:t>
        <a:bodyPr/>
        <a:lstStyle/>
        <a:p>
          <a:r>
            <a:rPr lang="ar-DZ" dirty="0" smtClean="0"/>
            <a:t>الفئات المستهدفة</a:t>
          </a:r>
          <a:endParaRPr lang="fr-FR" dirty="0"/>
        </a:p>
      </dgm:t>
    </dgm:pt>
    <dgm:pt modelId="{68B850CA-6F16-4231-B8CA-F6E4F5CA4C05}" type="parTrans" cxnId="{53CB097B-F826-4796-B073-9C9F9553C8F6}">
      <dgm:prSet/>
      <dgm:spPr/>
      <dgm:t>
        <a:bodyPr/>
        <a:lstStyle/>
        <a:p>
          <a:endParaRPr lang="fr-FR"/>
        </a:p>
      </dgm:t>
    </dgm:pt>
    <dgm:pt modelId="{8B642B9A-A43F-454B-9F01-5F3A2BE3A082}" type="sibTrans" cxnId="{53CB097B-F826-4796-B073-9C9F9553C8F6}">
      <dgm:prSet/>
      <dgm:spPr/>
      <dgm:t>
        <a:bodyPr/>
        <a:lstStyle/>
        <a:p>
          <a:endParaRPr lang="fr-FR"/>
        </a:p>
      </dgm:t>
    </dgm:pt>
    <dgm:pt modelId="{5C89FDC2-DF97-46BC-8272-DA3E9DB2C095}">
      <dgm:prSet phldrT="[Texte]"/>
      <dgm:spPr/>
      <dgm:t>
        <a:bodyPr/>
        <a:lstStyle/>
        <a:p>
          <a:r>
            <a:rPr lang="ar-DZ" dirty="0" smtClean="0"/>
            <a:t>الوضعية الراهنة</a:t>
          </a:r>
          <a:endParaRPr lang="fr-FR" dirty="0"/>
        </a:p>
      </dgm:t>
    </dgm:pt>
    <dgm:pt modelId="{53F6D4FC-D617-48A7-8CA9-578A9DD4EDA6}" type="parTrans" cxnId="{E59FDA75-F6D7-4B20-B028-5E981442F0CF}">
      <dgm:prSet/>
      <dgm:spPr/>
      <dgm:t>
        <a:bodyPr/>
        <a:lstStyle/>
        <a:p>
          <a:endParaRPr lang="fr-FR"/>
        </a:p>
      </dgm:t>
    </dgm:pt>
    <dgm:pt modelId="{4E69F6DB-A9D9-463A-A97A-C9A38C07DEF0}" type="sibTrans" cxnId="{E59FDA75-F6D7-4B20-B028-5E981442F0CF}">
      <dgm:prSet/>
      <dgm:spPr/>
      <dgm:t>
        <a:bodyPr/>
        <a:lstStyle/>
        <a:p>
          <a:endParaRPr lang="fr-FR"/>
        </a:p>
      </dgm:t>
    </dgm:pt>
    <dgm:pt modelId="{6143BEDA-CC8E-42A9-8EBD-187399D015FE}">
      <dgm:prSet phldrT="[Texte]"/>
      <dgm:spPr/>
      <dgm:t>
        <a:bodyPr/>
        <a:lstStyle/>
        <a:p>
          <a:r>
            <a:rPr lang="ar-DZ" dirty="0" smtClean="0"/>
            <a:t>الوضعية المرتقبة</a:t>
          </a:r>
          <a:endParaRPr lang="fr-FR" dirty="0"/>
        </a:p>
      </dgm:t>
    </dgm:pt>
    <dgm:pt modelId="{3309C318-6114-46C8-AB33-CEE95A5041C3}" type="parTrans" cxnId="{08B8260B-620E-4E0D-89E3-B5B6EF5B8E78}">
      <dgm:prSet/>
      <dgm:spPr/>
      <dgm:t>
        <a:bodyPr/>
        <a:lstStyle/>
        <a:p>
          <a:endParaRPr lang="fr-FR"/>
        </a:p>
      </dgm:t>
    </dgm:pt>
    <dgm:pt modelId="{888F6B69-BA1E-4886-8263-84DDAD53FDBE}" type="sibTrans" cxnId="{08B8260B-620E-4E0D-89E3-B5B6EF5B8E78}">
      <dgm:prSet/>
      <dgm:spPr/>
      <dgm:t>
        <a:bodyPr/>
        <a:lstStyle/>
        <a:p>
          <a:endParaRPr lang="fr-FR"/>
        </a:p>
      </dgm:t>
    </dgm:pt>
    <dgm:pt modelId="{4B40C8E1-8E20-4FCD-83DF-87FFB9C6E8EC}" type="pres">
      <dgm:prSet presAssocID="{202C54D5-08B5-4AEA-9895-CAA4C0DD3E8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12F1C639-C350-4A70-8818-2AA75295C7CE}" type="pres">
      <dgm:prSet presAssocID="{A1BA904B-F976-462A-B215-47CD7BE46558}" presName="root" presStyleCnt="0"/>
      <dgm:spPr/>
    </dgm:pt>
    <dgm:pt modelId="{2404D4D6-69DE-44A6-83D1-13451AC3C79F}" type="pres">
      <dgm:prSet presAssocID="{A1BA904B-F976-462A-B215-47CD7BE46558}" presName="rootComposite" presStyleCnt="0"/>
      <dgm:spPr/>
    </dgm:pt>
    <dgm:pt modelId="{2A7A410D-4D5D-41EA-98EB-6AF5AC085C41}" type="pres">
      <dgm:prSet presAssocID="{A1BA904B-F976-462A-B215-47CD7BE46558}" presName="rootText" presStyleLbl="node1" presStyleIdx="0" presStyleCnt="2"/>
      <dgm:spPr/>
      <dgm:t>
        <a:bodyPr/>
        <a:lstStyle/>
        <a:p>
          <a:endParaRPr lang="fr-FR"/>
        </a:p>
      </dgm:t>
    </dgm:pt>
    <dgm:pt modelId="{D764D77F-DBF1-4FE3-A35B-6248F8D594B4}" type="pres">
      <dgm:prSet presAssocID="{A1BA904B-F976-462A-B215-47CD7BE46558}" presName="rootConnector" presStyleLbl="node1" presStyleIdx="0" presStyleCnt="2"/>
      <dgm:spPr/>
      <dgm:t>
        <a:bodyPr/>
        <a:lstStyle/>
        <a:p>
          <a:endParaRPr lang="fr-FR"/>
        </a:p>
      </dgm:t>
    </dgm:pt>
    <dgm:pt modelId="{993C6B8C-F497-48FD-997F-0BDA00D5464A}" type="pres">
      <dgm:prSet presAssocID="{A1BA904B-F976-462A-B215-47CD7BE46558}" presName="childShape" presStyleCnt="0"/>
      <dgm:spPr/>
    </dgm:pt>
    <dgm:pt modelId="{4844C551-7603-4940-8F52-98CF4CCBDDA1}" type="pres">
      <dgm:prSet presAssocID="{F93B1537-D5E9-4E12-93A5-00AD779D1AE4}" presName="Name13" presStyleLbl="parChTrans1D2" presStyleIdx="0" presStyleCnt="4"/>
      <dgm:spPr/>
      <dgm:t>
        <a:bodyPr/>
        <a:lstStyle/>
        <a:p>
          <a:endParaRPr lang="fr-FR"/>
        </a:p>
      </dgm:t>
    </dgm:pt>
    <dgm:pt modelId="{14F3028A-A2C3-4EF3-907B-B1AD8059D17E}" type="pres">
      <dgm:prSet presAssocID="{079D9256-05C9-4898-898D-652455994323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0F28AC7-3969-40D8-8730-83CAAFE18CA5}" type="pres">
      <dgm:prSet presAssocID="{EA11D5DB-EB37-466B-881B-D0D90B1C295A}" presName="Name13" presStyleLbl="parChTrans1D2" presStyleIdx="1" presStyleCnt="4"/>
      <dgm:spPr/>
      <dgm:t>
        <a:bodyPr/>
        <a:lstStyle/>
        <a:p>
          <a:endParaRPr lang="fr-FR"/>
        </a:p>
      </dgm:t>
    </dgm:pt>
    <dgm:pt modelId="{CF7C6E82-6A10-4187-84C0-FC300F4B180A}" type="pres">
      <dgm:prSet presAssocID="{35FA33AD-1391-48CA-AD00-FE3DAFA23466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CB29263-A5D7-4C47-B5AB-F2E9609C7976}" type="pres">
      <dgm:prSet presAssocID="{C0FBF2CD-B381-47FC-97A1-C753094F5CF3}" presName="root" presStyleCnt="0"/>
      <dgm:spPr/>
    </dgm:pt>
    <dgm:pt modelId="{889DA7E1-0B26-40CC-A962-7529EA1E49F9}" type="pres">
      <dgm:prSet presAssocID="{C0FBF2CD-B381-47FC-97A1-C753094F5CF3}" presName="rootComposite" presStyleCnt="0"/>
      <dgm:spPr/>
    </dgm:pt>
    <dgm:pt modelId="{B99CD8FD-C11C-41C2-983F-36271C052289}" type="pres">
      <dgm:prSet presAssocID="{C0FBF2CD-B381-47FC-97A1-C753094F5CF3}" presName="rootText" presStyleLbl="node1" presStyleIdx="1" presStyleCnt="2"/>
      <dgm:spPr/>
      <dgm:t>
        <a:bodyPr/>
        <a:lstStyle/>
        <a:p>
          <a:endParaRPr lang="fr-FR"/>
        </a:p>
      </dgm:t>
    </dgm:pt>
    <dgm:pt modelId="{AA160527-C95E-476B-8FB6-C79FAA0F0D1A}" type="pres">
      <dgm:prSet presAssocID="{C0FBF2CD-B381-47FC-97A1-C753094F5CF3}" presName="rootConnector" presStyleLbl="node1" presStyleIdx="1" presStyleCnt="2"/>
      <dgm:spPr/>
      <dgm:t>
        <a:bodyPr/>
        <a:lstStyle/>
        <a:p>
          <a:endParaRPr lang="fr-FR"/>
        </a:p>
      </dgm:t>
    </dgm:pt>
    <dgm:pt modelId="{4911DEE8-5F95-458D-82EE-F1BFE28088A3}" type="pres">
      <dgm:prSet presAssocID="{C0FBF2CD-B381-47FC-97A1-C753094F5CF3}" presName="childShape" presStyleCnt="0"/>
      <dgm:spPr/>
    </dgm:pt>
    <dgm:pt modelId="{FA19455D-7BC8-4447-872A-B0937E63C901}" type="pres">
      <dgm:prSet presAssocID="{53F6D4FC-D617-48A7-8CA9-578A9DD4EDA6}" presName="Name13" presStyleLbl="parChTrans1D2" presStyleIdx="2" presStyleCnt="4"/>
      <dgm:spPr/>
      <dgm:t>
        <a:bodyPr/>
        <a:lstStyle/>
        <a:p>
          <a:endParaRPr lang="fr-FR"/>
        </a:p>
      </dgm:t>
    </dgm:pt>
    <dgm:pt modelId="{15D90B02-5ADD-4266-89AB-7ACA37E80DAB}" type="pres">
      <dgm:prSet presAssocID="{5C89FDC2-DF97-46BC-8272-DA3E9DB2C095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53F22FE-5073-49EB-9062-EFDAFC37A62D}" type="pres">
      <dgm:prSet presAssocID="{3309C318-6114-46C8-AB33-CEE95A5041C3}" presName="Name13" presStyleLbl="parChTrans1D2" presStyleIdx="3" presStyleCnt="4"/>
      <dgm:spPr/>
      <dgm:t>
        <a:bodyPr/>
        <a:lstStyle/>
        <a:p>
          <a:endParaRPr lang="fr-FR"/>
        </a:p>
      </dgm:t>
    </dgm:pt>
    <dgm:pt modelId="{A8551843-2B6B-459A-A24E-739D4A487721}" type="pres">
      <dgm:prSet presAssocID="{6143BEDA-CC8E-42A9-8EBD-187399D015FE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49E3BF6-C6BD-42D0-A7CC-4258A1C2E8E2}" type="presOf" srcId="{EA11D5DB-EB37-466B-881B-D0D90B1C295A}" destId="{F0F28AC7-3969-40D8-8730-83CAAFE18CA5}" srcOrd="0" destOrd="0" presId="urn:microsoft.com/office/officeart/2005/8/layout/hierarchy3"/>
    <dgm:cxn modelId="{E59FDA75-F6D7-4B20-B028-5E981442F0CF}" srcId="{C0FBF2CD-B381-47FC-97A1-C753094F5CF3}" destId="{5C89FDC2-DF97-46BC-8272-DA3E9DB2C095}" srcOrd="0" destOrd="0" parTransId="{53F6D4FC-D617-48A7-8CA9-578A9DD4EDA6}" sibTransId="{4E69F6DB-A9D9-463A-A97A-C9A38C07DEF0}"/>
    <dgm:cxn modelId="{077E22CA-4890-49D5-A091-D32C255D8C98}" type="presOf" srcId="{3309C318-6114-46C8-AB33-CEE95A5041C3}" destId="{A53F22FE-5073-49EB-9062-EFDAFC37A62D}" srcOrd="0" destOrd="0" presId="urn:microsoft.com/office/officeart/2005/8/layout/hierarchy3"/>
    <dgm:cxn modelId="{6992E657-19D2-4351-B292-03149DEB8307}" type="presOf" srcId="{A1BA904B-F976-462A-B215-47CD7BE46558}" destId="{2A7A410D-4D5D-41EA-98EB-6AF5AC085C41}" srcOrd="0" destOrd="0" presId="urn:microsoft.com/office/officeart/2005/8/layout/hierarchy3"/>
    <dgm:cxn modelId="{3D0373AA-32C4-4B92-B90E-0666223D043C}" srcId="{202C54D5-08B5-4AEA-9895-CAA4C0DD3E89}" destId="{A1BA904B-F976-462A-B215-47CD7BE46558}" srcOrd="0" destOrd="0" parTransId="{75357056-4AC0-49DA-8452-D07787104E37}" sibTransId="{26A9DA8C-708C-4D82-ABA3-35F3333B0FCC}"/>
    <dgm:cxn modelId="{5E3D8BA2-694B-4585-87F5-EE98E695AEE9}" type="presOf" srcId="{079D9256-05C9-4898-898D-652455994323}" destId="{14F3028A-A2C3-4EF3-907B-B1AD8059D17E}" srcOrd="0" destOrd="0" presId="urn:microsoft.com/office/officeart/2005/8/layout/hierarchy3"/>
    <dgm:cxn modelId="{5FC81896-7822-436A-84C2-467DD3F3CADF}" type="presOf" srcId="{C0FBF2CD-B381-47FC-97A1-C753094F5CF3}" destId="{B99CD8FD-C11C-41C2-983F-36271C052289}" srcOrd="0" destOrd="0" presId="urn:microsoft.com/office/officeart/2005/8/layout/hierarchy3"/>
    <dgm:cxn modelId="{08B8260B-620E-4E0D-89E3-B5B6EF5B8E78}" srcId="{C0FBF2CD-B381-47FC-97A1-C753094F5CF3}" destId="{6143BEDA-CC8E-42A9-8EBD-187399D015FE}" srcOrd="1" destOrd="0" parTransId="{3309C318-6114-46C8-AB33-CEE95A5041C3}" sibTransId="{888F6B69-BA1E-4886-8263-84DDAD53FDBE}"/>
    <dgm:cxn modelId="{71BA6A79-7135-4A24-9025-C32712D99489}" type="presOf" srcId="{F93B1537-D5E9-4E12-93A5-00AD779D1AE4}" destId="{4844C551-7603-4940-8F52-98CF4CCBDDA1}" srcOrd="0" destOrd="0" presId="urn:microsoft.com/office/officeart/2005/8/layout/hierarchy3"/>
    <dgm:cxn modelId="{79C542C4-2079-4534-B011-68BE4C834A78}" type="presOf" srcId="{6143BEDA-CC8E-42A9-8EBD-187399D015FE}" destId="{A8551843-2B6B-459A-A24E-739D4A487721}" srcOrd="0" destOrd="0" presId="urn:microsoft.com/office/officeart/2005/8/layout/hierarchy3"/>
    <dgm:cxn modelId="{95E9C556-C885-4327-9E9C-CF293B37C914}" type="presOf" srcId="{A1BA904B-F976-462A-B215-47CD7BE46558}" destId="{D764D77F-DBF1-4FE3-A35B-6248F8D594B4}" srcOrd="1" destOrd="0" presId="urn:microsoft.com/office/officeart/2005/8/layout/hierarchy3"/>
    <dgm:cxn modelId="{BCFDBF95-FBC4-4AEB-979B-D3A9F5357B78}" srcId="{A1BA904B-F976-462A-B215-47CD7BE46558}" destId="{079D9256-05C9-4898-898D-652455994323}" srcOrd="0" destOrd="0" parTransId="{F93B1537-D5E9-4E12-93A5-00AD779D1AE4}" sibTransId="{6E268F0C-76AF-49A4-BC5A-E68EDD989E47}"/>
    <dgm:cxn modelId="{DA9EEA2F-D816-4376-BCD7-386F32741432}" type="presOf" srcId="{5C89FDC2-DF97-46BC-8272-DA3E9DB2C095}" destId="{15D90B02-5ADD-4266-89AB-7ACA37E80DAB}" srcOrd="0" destOrd="0" presId="urn:microsoft.com/office/officeart/2005/8/layout/hierarchy3"/>
    <dgm:cxn modelId="{53CB097B-F826-4796-B073-9C9F9553C8F6}" srcId="{202C54D5-08B5-4AEA-9895-CAA4C0DD3E89}" destId="{C0FBF2CD-B381-47FC-97A1-C753094F5CF3}" srcOrd="1" destOrd="0" parTransId="{68B850CA-6F16-4231-B8CA-F6E4F5CA4C05}" sibTransId="{8B642B9A-A43F-454B-9F01-5F3A2BE3A082}"/>
    <dgm:cxn modelId="{823DA1CE-F423-4BAA-8AA2-F2A74B18F120}" type="presOf" srcId="{202C54D5-08B5-4AEA-9895-CAA4C0DD3E89}" destId="{4B40C8E1-8E20-4FCD-83DF-87FFB9C6E8EC}" srcOrd="0" destOrd="0" presId="urn:microsoft.com/office/officeart/2005/8/layout/hierarchy3"/>
    <dgm:cxn modelId="{2562D06C-7E05-46CB-A524-C82F9F072280}" srcId="{A1BA904B-F976-462A-B215-47CD7BE46558}" destId="{35FA33AD-1391-48CA-AD00-FE3DAFA23466}" srcOrd="1" destOrd="0" parTransId="{EA11D5DB-EB37-466B-881B-D0D90B1C295A}" sibTransId="{3C23F203-4A8C-4EB9-926C-4B1E6B23BB24}"/>
    <dgm:cxn modelId="{62D8466F-2478-4BBC-8FCF-C89EDFBED4A5}" type="presOf" srcId="{53F6D4FC-D617-48A7-8CA9-578A9DD4EDA6}" destId="{FA19455D-7BC8-4447-872A-B0937E63C901}" srcOrd="0" destOrd="0" presId="urn:microsoft.com/office/officeart/2005/8/layout/hierarchy3"/>
    <dgm:cxn modelId="{77C97380-CD62-4934-A114-5F77898B9A45}" type="presOf" srcId="{C0FBF2CD-B381-47FC-97A1-C753094F5CF3}" destId="{AA160527-C95E-476B-8FB6-C79FAA0F0D1A}" srcOrd="1" destOrd="0" presId="urn:microsoft.com/office/officeart/2005/8/layout/hierarchy3"/>
    <dgm:cxn modelId="{C5E15820-3293-416C-A308-9BBC5F2A3357}" type="presOf" srcId="{35FA33AD-1391-48CA-AD00-FE3DAFA23466}" destId="{CF7C6E82-6A10-4187-84C0-FC300F4B180A}" srcOrd="0" destOrd="0" presId="urn:microsoft.com/office/officeart/2005/8/layout/hierarchy3"/>
    <dgm:cxn modelId="{63C167AF-85A7-423B-9FBF-19942CED46D1}" type="presParOf" srcId="{4B40C8E1-8E20-4FCD-83DF-87FFB9C6E8EC}" destId="{12F1C639-C350-4A70-8818-2AA75295C7CE}" srcOrd="0" destOrd="0" presId="urn:microsoft.com/office/officeart/2005/8/layout/hierarchy3"/>
    <dgm:cxn modelId="{835493C2-9CA8-4672-B340-AC25E50DD77A}" type="presParOf" srcId="{12F1C639-C350-4A70-8818-2AA75295C7CE}" destId="{2404D4D6-69DE-44A6-83D1-13451AC3C79F}" srcOrd="0" destOrd="0" presId="urn:microsoft.com/office/officeart/2005/8/layout/hierarchy3"/>
    <dgm:cxn modelId="{19C2E43A-6D77-44DE-A267-EE171C1D2AD3}" type="presParOf" srcId="{2404D4D6-69DE-44A6-83D1-13451AC3C79F}" destId="{2A7A410D-4D5D-41EA-98EB-6AF5AC085C41}" srcOrd="0" destOrd="0" presId="urn:microsoft.com/office/officeart/2005/8/layout/hierarchy3"/>
    <dgm:cxn modelId="{B6E5AA39-92A1-4DA6-B473-8ED69F167603}" type="presParOf" srcId="{2404D4D6-69DE-44A6-83D1-13451AC3C79F}" destId="{D764D77F-DBF1-4FE3-A35B-6248F8D594B4}" srcOrd="1" destOrd="0" presId="urn:microsoft.com/office/officeart/2005/8/layout/hierarchy3"/>
    <dgm:cxn modelId="{6A34E263-234D-437F-9B80-CA5ADDC6A087}" type="presParOf" srcId="{12F1C639-C350-4A70-8818-2AA75295C7CE}" destId="{993C6B8C-F497-48FD-997F-0BDA00D5464A}" srcOrd="1" destOrd="0" presId="urn:microsoft.com/office/officeart/2005/8/layout/hierarchy3"/>
    <dgm:cxn modelId="{6981835E-EF41-414B-900A-91C95D0586FE}" type="presParOf" srcId="{993C6B8C-F497-48FD-997F-0BDA00D5464A}" destId="{4844C551-7603-4940-8F52-98CF4CCBDDA1}" srcOrd="0" destOrd="0" presId="urn:microsoft.com/office/officeart/2005/8/layout/hierarchy3"/>
    <dgm:cxn modelId="{6CFE4F79-CE28-4B4A-8150-2987A5AF4582}" type="presParOf" srcId="{993C6B8C-F497-48FD-997F-0BDA00D5464A}" destId="{14F3028A-A2C3-4EF3-907B-B1AD8059D17E}" srcOrd="1" destOrd="0" presId="urn:microsoft.com/office/officeart/2005/8/layout/hierarchy3"/>
    <dgm:cxn modelId="{CE3C3EB7-6FD0-4576-BB82-D337938BBAE1}" type="presParOf" srcId="{993C6B8C-F497-48FD-997F-0BDA00D5464A}" destId="{F0F28AC7-3969-40D8-8730-83CAAFE18CA5}" srcOrd="2" destOrd="0" presId="urn:microsoft.com/office/officeart/2005/8/layout/hierarchy3"/>
    <dgm:cxn modelId="{EB37B22F-82D3-40E3-A9BF-170C96E551F2}" type="presParOf" srcId="{993C6B8C-F497-48FD-997F-0BDA00D5464A}" destId="{CF7C6E82-6A10-4187-84C0-FC300F4B180A}" srcOrd="3" destOrd="0" presId="urn:microsoft.com/office/officeart/2005/8/layout/hierarchy3"/>
    <dgm:cxn modelId="{ACD9C9CC-5E9C-4009-A81A-F1CBB44A0D40}" type="presParOf" srcId="{4B40C8E1-8E20-4FCD-83DF-87FFB9C6E8EC}" destId="{BCB29263-A5D7-4C47-B5AB-F2E9609C7976}" srcOrd="1" destOrd="0" presId="urn:microsoft.com/office/officeart/2005/8/layout/hierarchy3"/>
    <dgm:cxn modelId="{7BA2FDE1-83FB-4A6D-898B-F1F4FC56DB7F}" type="presParOf" srcId="{BCB29263-A5D7-4C47-B5AB-F2E9609C7976}" destId="{889DA7E1-0B26-40CC-A962-7529EA1E49F9}" srcOrd="0" destOrd="0" presId="urn:microsoft.com/office/officeart/2005/8/layout/hierarchy3"/>
    <dgm:cxn modelId="{D29DF534-EEBB-4B89-9FD0-A9A13CEED6D2}" type="presParOf" srcId="{889DA7E1-0B26-40CC-A962-7529EA1E49F9}" destId="{B99CD8FD-C11C-41C2-983F-36271C052289}" srcOrd="0" destOrd="0" presId="urn:microsoft.com/office/officeart/2005/8/layout/hierarchy3"/>
    <dgm:cxn modelId="{60512B3F-08B2-4682-9EEB-F0C6351DA51B}" type="presParOf" srcId="{889DA7E1-0B26-40CC-A962-7529EA1E49F9}" destId="{AA160527-C95E-476B-8FB6-C79FAA0F0D1A}" srcOrd="1" destOrd="0" presId="urn:microsoft.com/office/officeart/2005/8/layout/hierarchy3"/>
    <dgm:cxn modelId="{813B9AB8-9316-4241-A68F-DA622F5E75C1}" type="presParOf" srcId="{BCB29263-A5D7-4C47-B5AB-F2E9609C7976}" destId="{4911DEE8-5F95-458D-82EE-F1BFE28088A3}" srcOrd="1" destOrd="0" presId="urn:microsoft.com/office/officeart/2005/8/layout/hierarchy3"/>
    <dgm:cxn modelId="{45AE47CB-0E78-4336-9606-2F9FAF879329}" type="presParOf" srcId="{4911DEE8-5F95-458D-82EE-F1BFE28088A3}" destId="{FA19455D-7BC8-4447-872A-B0937E63C901}" srcOrd="0" destOrd="0" presId="urn:microsoft.com/office/officeart/2005/8/layout/hierarchy3"/>
    <dgm:cxn modelId="{E6DAD7F7-9653-4CF9-BBFC-8AB8FA3027E5}" type="presParOf" srcId="{4911DEE8-5F95-458D-82EE-F1BFE28088A3}" destId="{15D90B02-5ADD-4266-89AB-7ACA37E80DAB}" srcOrd="1" destOrd="0" presId="urn:microsoft.com/office/officeart/2005/8/layout/hierarchy3"/>
    <dgm:cxn modelId="{AC148F65-5146-4910-B907-01264ADDE292}" type="presParOf" srcId="{4911DEE8-5F95-458D-82EE-F1BFE28088A3}" destId="{A53F22FE-5073-49EB-9062-EFDAFC37A62D}" srcOrd="2" destOrd="0" presId="urn:microsoft.com/office/officeart/2005/8/layout/hierarchy3"/>
    <dgm:cxn modelId="{0C4EBF2B-08C0-4137-9C44-AF1469327D1C}" type="presParOf" srcId="{4911DEE8-5F95-458D-82EE-F1BFE28088A3}" destId="{A8551843-2B6B-459A-A24E-739D4A487721}" srcOrd="3" destOrd="0" presId="urn:microsoft.com/office/officeart/2005/8/layout/hierarchy3"/>
  </dgm:cxnLst>
  <dgm:bg/>
  <dgm:whole/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BE546FE-F10F-46DD-AC76-1BCBE3E9FEC2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6C41974-C28F-4228-B17E-444F40D3B73B}">
      <dgm:prSet phldrT="[Texte]"/>
      <dgm:spPr/>
      <dgm:t>
        <a:bodyPr/>
        <a:lstStyle/>
        <a:p>
          <a:pPr rtl="1"/>
          <a:r>
            <a:rPr lang="ar-DZ" dirty="0" smtClean="0"/>
            <a:t>الاتصال بالفئات المهنية والمستهدفة ( متعلمون، مدرسون، </a:t>
          </a:r>
          <a:r>
            <a:rPr lang="ar-DZ" dirty="0" err="1" smtClean="0"/>
            <a:t>مؤطرون</a:t>
          </a:r>
          <a:r>
            <a:rPr lang="ar-DZ" dirty="0" smtClean="0"/>
            <a:t>، أولياء وباحثون )</a:t>
          </a:r>
          <a:endParaRPr lang="fr-FR" dirty="0"/>
        </a:p>
      </dgm:t>
    </dgm:pt>
    <dgm:pt modelId="{C7ACE5A4-3C96-487D-B622-98BD744F728C}" type="parTrans" cxnId="{9D717C0F-179C-42A9-B705-CB4FE2AE8EE0}">
      <dgm:prSet/>
      <dgm:spPr/>
      <dgm:t>
        <a:bodyPr/>
        <a:lstStyle/>
        <a:p>
          <a:endParaRPr lang="fr-FR"/>
        </a:p>
      </dgm:t>
    </dgm:pt>
    <dgm:pt modelId="{3A8AD858-4C38-4516-8636-DD9ACE199B09}" type="sibTrans" cxnId="{9D717C0F-179C-42A9-B705-CB4FE2AE8EE0}">
      <dgm:prSet/>
      <dgm:spPr/>
      <dgm:t>
        <a:bodyPr/>
        <a:lstStyle/>
        <a:p>
          <a:endParaRPr lang="fr-FR"/>
        </a:p>
      </dgm:t>
    </dgm:pt>
    <dgm:pt modelId="{01B55C6A-FAF7-48E7-86B5-85CBBBEBB070}">
      <dgm:prSet phldrT="[Texte]"/>
      <dgm:spPr/>
      <dgm:t>
        <a:bodyPr/>
        <a:lstStyle/>
        <a:p>
          <a:r>
            <a:rPr lang="ar-DZ" dirty="0" smtClean="0"/>
            <a:t>معطيات سياسية واجتماعية</a:t>
          </a:r>
          <a:endParaRPr lang="fr-FR" dirty="0"/>
        </a:p>
      </dgm:t>
    </dgm:pt>
    <dgm:pt modelId="{38E3B986-B345-4141-8B51-164F33AFAF2A}" type="parTrans" cxnId="{DDA6E701-F3D0-4DE6-A8EC-CCE813089448}">
      <dgm:prSet/>
      <dgm:spPr/>
      <dgm:t>
        <a:bodyPr/>
        <a:lstStyle/>
        <a:p>
          <a:endParaRPr lang="fr-FR"/>
        </a:p>
      </dgm:t>
    </dgm:pt>
    <dgm:pt modelId="{3317BA1A-67FB-4155-8806-F8C58BE754CD}" type="sibTrans" cxnId="{DDA6E701-F3D0-4DE6-A8EC-CCE813089448}">
      <dgm:prSet/>
      <dgm:spPr/>
      <dgm:t>
        <a:bodyPr/>
        <a:lstStyle/>
        <a:p>
          <a:endParaRPr lang="fr-FR"/>
        </a:p>
      </dgm:t>
    </dgm:pt>
    <dgm:pt modelId="{2DF10100-AD89-4A8A-9168-98A54D48FDE5}">
      <dgm:prSet phldrT="[Texte]"/>
      <dgm:spPr/>
      <dgm:t>
        <a:bodyPr/>
        <a:lstStyle/>
        <a:p>
          <a:r>
            <a:rPr lang="ar-DZ" dirty="0" smtClean="0"/>
            <a:t>بحوث نظرية وميدانية، دراسات مقارنة، نصوص تشريعية             </a:t>
          </a:r>
          <a:endParaRPr lang="fr-FR" dirty="0"/>
        </a:p>
      </dgm:t>
    </dgm:pt>
    <dgm:pt modelId="{AF5353D6-9226-493D-BC7D-F9042E9C3CB9}" type="parTrans" cxnId="{0521E3A1-C377-4306-863F-B69435FA71D7}">
      <dgm:prSet/>
      <dgm:spPr/>
      <dgm:t>
        <a:bodyPr/>
        <a:lstStyle/>
        <a:p>
          <a:endParaRPr lang="fr-FR"/>
        </a:p>
      </dgm:t>
    </dgm:pt>
    <dgm:pt modelId="{32E994DE-8687-40C1-8B25-B9847B34249B}" type="sibTrans" cxnId="{0521E3A1-C377-4306-863F-B69435FA71D7}">
      <dgm:prSet/>
      <dgm:spPr/>
      <dgm:t>
        <a:bodyPr/>
        <a:lstStyle/>
        <a:p>
          <a:endParaRPr lang="fr-FR"/>
        </a:p>
      </dgm:t>
    </dgm:pt>
    <dgm:pt modelId="{6CF5EBE6-548F-4471-B588-43471078A9C8}" type="pres">
      <dgm:prSet presAssocID="{1BE546FE-F10F-46DD-AC76-1BCBE3E9FEC2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12FACB4-1AD9-45F6-9325-A2FC210AF2F3}" type="pres">
      <dgm:prSet presAssocID="{1BE546FE-F10F-46DD-AC76-1BCBE3E9FEC2}" presName="dummyMaxCanvas" presStyleCnt="0">
        <dgm:presLayoutVars/>
      </dgm:prSet>
      <dgm:spPr/>
    </dgm:pt>
    <dgm:pt modelId="{5F4E54A1-8C63-4412-B803-41F1220AEEFB}" type="pres">
      <dgm:prSet presAssocID="{1BE546FE-F10F-46DD-AC76-1BCBE3E9FEC2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C21C9FF-4FAA-424C-98CF-2C562A07A80B}" type="pres">
      <dgm:prSet presAssocID="{1BE546FE-F10F-46DD-AC76-1BCBE3E9FEC2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7DEFD4B-E6F5-4FC9-AF62-D5C42571F6DB}" type="pres">
      <dgm:prSet presAssocID="{1BE546FE-F10F-46DD-AC76-1BCBE3E9FEC2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A3636B5-FB24-4CF4-8308-B08AFF895BDD}" type="pres">
      <dgm:prSet presAssocID="{1BE546FE-F10F-46DD-AC76-1BCBE3E9FEC2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59D43A9-F5FD-4AB3-9B0E-BD765D05EEB6}" type="pres">
      <dgm:prSet presAssocID="{1BE546FE-F10F-46DD-AC76-1BCBE3E9FEC2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D12AC9D-29DA-4AD4-A5C5-82A5D54425A8}" type="pres">
      <dgm:prSet presAssocID="{1BE546FE-F10F-46DD-AC76-1BCBE3E9FEC2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DF21CB4-E113-43EA-99E4-227FBBECA1C9}" type="pres">
      <dgm:prSet presAssocID="{1BE546FE-F10F-46DD-AC76-1BCBE3E9FEC2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A7A7D1A-29D0-4C58-A9CE-B701936B71F9}" type="pres">
      <dgm:prSet presAssocID="{1BE546FE-F10F-46DD-AC76-1BCBE3E9FEC2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7DCE0F8-4865-42AD-9E4C-0B33F0906C78}" type="presOf" srcId="{2DF10100-AD89-4A8A-9168-98A54D48FDE5}" destId="{0A7A7D1A-29D0-4C58-A9CE-B701936B71F9}" srcOrd="1" destOrd="0" presId="urn:microsoft.com/office/officeart/2005/8/layout/vProcess5"/>
    <dgm:cxn modelId="{3364C5DB-D323-4DDF-B3A1-A4A3412A5DB0}" type="presOf" srcId="{3317BA1A-67FB-4155-8806-F8C58BE754CD}" destId="{059D43A9-F5FD-4AB3-9B0E-BD765D05EEB6}" srcOrd="0" destOrd="0" presId="urn:microsoft.com/office/officeart/2005/8/layout/vProcess5"/>
    <dgm:cxn modelId="{4114EC92-1E36-4C81-9C5E-5DBCD81556CF}" type="presOf" srcId="{66C41974-C28F-4228-B17E-444F40D3B73B}" destId="{FD12AC9D-29DA-4AD4-A5C5-82A5D54425A8}" srcOrd="1" destOrd="0" presId="urn:microsoft.com/office/officeart/2005/8/layout/vProcess5"/>
    <dgm:cxn modelId="{38DF994D-63DB-4B69-9DEB-637884DEE93B}" type="presOf" srcId="{01B55C6A-FAF7-48E7-86B5-85CBBBEBB070}" destId="{EDF21CB4-E113-43EA-99E4-227FBBECA1C9}" srcOrd="1" destOrd="0" presId="urn:microsoft.com/office/officeart/2005/8/layout/vProcess5"/>
    <dgm:cxn modelId="{9D717C0F-179C-42A9-B705-CB4FE2AE8EE0}" srcId="{1BE546FE-F10F-46DD-AC76-1BCBE3E9FEC2}" destId="{66C41974-C28F-4228-B17E-444F40D3B73B}" srcOrd="0" destOrd="0" parTransId="{C7ACE5A4-3C96-487D-B622-98BD744F728C}" sibTransId="{3A8AD858-4C38-4516-8636-DD9ACE199B09}"/>
    <dgm:cxn modelId="{0521E3A1-C377-4306-863F-B69435FA71D7}" srcId="{1BE546FE-F10F-46DD-AC76-1BCBE3E9FEC2}" destId="{2DF10100-AD89-4A8A-9168-98A54D48FDE5}" srcOrd="2" destOrd="0" parTransId="{AF5353D6-9226-493D-BC7D-F9042E9C3CB9}" sibTransId="{32E994DE-8687-40C1-8B25-B9847B34249B}"/>
    <dgm:cxn modelId="{D40C30AF-7B90-4068-BA93-FA11619304FD}" type="presOf" srcId="{01B55C6A-FAF7-48E7-86B5-85CBBBEBB070}" destId="{4C21C9FF-4FAA-424C-98CF-2C562A07A80B}" srcOrd="0" destOrd="0" presId="urn:microsoft.com/office/officeart/2005/8/layout/vProcess5"/>
    <dgm:cxn modelId="{6300171C-6EC9-4142-83C2-613E7D6867F3}" type="presOf" srcId="{2DF10100-AD89-4A8A-9168-98A54D48FDE5}" destId="{B7DEFD4B-E6F5-4FC9-AF62-D5C42571F6DB}" srcOrd="0" destOrd="0" presId="urn:microsoft.com/office/officeart/2005/8/layout/vProcess5"/>
    <dgm:cxn modelId="{DDA6E701-F3D0-4DE6-A8EC-CCE813089448}" srcId="{1BE546FE-F10F-46DD-AC76-1BCBE3E9FEC2}" destId="{01B55C6A-FAF7-48E7-86B5-85CBBBEBB070}" srcOrd="1" destOrd="0" parTransId="{38E3B986-B345-4141-8B51-164F33AFAF2A}" sibTransId="{3317BA1A-67FB-4155-8806-F8C58BE754CD}"/>
    <dgm:cxn modelId="{256EE112-D93D-49E7-8FAE-41D82899ACA6}" type="presOf" srcId="{1BE546FE-F10F-46DD-AC76-1BCBE3E9FEC2}" destId="{6CF5EBE6-548F-4471-B588-43471078A9C8}" srcOrd="0" destOrd="0" presId="urn:microsoft.com/office/officeart/2005/8/layout/vProcess5"/>
    <dgm:cxn modelId="{A19D87B3-377D-4372-892A-499887B57BB7}" type="presOf" srcId="{66C41974-C28F-4228-B17E-444F40D3B73B}" destId="{5F4E54A1-8C63-4412-B803-41F1220AEEFB}" srcOrd="0" destOrd="0" presId="urn:microsoft.com/office/officeart/2005/8/layout/vProcess5"/>
    <dgm:cxn modelId="{214087F3-C04A-47CC-BF23-72DA708CD903}" type="presOf" srcId="{3A8AD858-4C38-4516-8636-DD9ACE199B09}" destId="{7A3636B5-FB24-4CF4-8308-B08AFF895BDD}" srcOrd="0" destOrd="0" presId="urn:microsoft.com/office/officeart/2005/8/layout/vProcess5"/>
    <dgm:cxn modelId="{560D15C5-20AA-40C4-B682-78E8DA65D3AB}" type="presParOf" srcId="{6CF5EBE6-548F-4471-B588-43471078A9C8}" destId="{212FACB4-1AD9-45F6-9325-A2FC210AF2F3}" srcOrd="0" destOrd="0" presId="urn:microsoft.com/office/officeart/2005/8/layout/vProcess5"/>
    <dgm:cxn modelId="{FCC98CE6-2BF6-4C21-9173-E41CA65EA950}" type="presParOf" srcId="{6CF5EBE6-548F-4471-B588-43471078A9C8}" destId="{5F4E54A1-8C63-4412-B803-41F1220AEEFB}" srcOrd="1" destOrd="0" presId="urn:microsoft.com/office/officeart/2005/8/layout/vProcess5"/>
    <dgm:cxn modelId="{0F89F7BD-9C2B-4929-A844-CB8C5AC49A06}" type="presParOf" srcId="{6CF5EBE6-548F-4471-B588-43471078A9C8}" destId="{4C21C9FF-4FAA-424C-98CF-2C562A07A80B}" srcOrd="2" destOrd="0" presId="urn:microsoft.com/office/officeart/2005/8/layout/vProcess5"/>
    <dgm:cxn modelId="{DE4A47F3-E173-40C6-9554-16F246DAC4C8}" type="presParOf" srcId="{6CF5EBE6-548F-4471-B588-43471078A9C8}" destId="{B7DEFD4B-E6F5-4FC9-AF62-D5C42571F6DB}" srcOrd="3" destOrd="0" presId="urn:microsoft.com/office/officeart/2005/8/layout/vProcess5"/>
    <dgm:cxn modelId="{4A9B6D3E-43E3-4883-83E4-FEAC3D5E4691}" type="presParOf" srcId="{6CF5EBE6-548F-4471-B588-43471078A9C8}" destId="{7A3636B5-FB24-4CF4-8308-B08AFF895BDD}" srcOrd="4" destOrd="0" presId="urn:microsoft.com/office/officeart/2005/8/layout/vProcess5"/>
    <dgm:cxn modelId="{4188B885-9C8F-4161-B431-A56CA39ECAD0}" type="presParOf" srcId="{6CF5EBE6-548F-4471-B588-43471078A9C8}" destId="{059D43A9-F5FD-4AB3-9B0E-BD765D05EEB6}" srcOrd="5" destOrd="0" presId="urn:microsoft.com/office/officeart/2005/8/layout/vProcess5"/>
    <dgm:cxn modelId="{2B5BF717-7979-410F-98C2-32405EF476F2}" type="presParOf" srcId="{6CF5EBE6-548F-4471-B588-43471078A9C8}" destId="{FD12AC9D-29DA-4AD4-A5C5-82A5D54425A8}" srcOrd="6" destOrd="0" presId="urn:microsoft.com/office/officeart/2005/8/layout/vProcess5"/>
    <dgm:cxn modelId="{174BC4A4-5E48-47AF-AC13-899920200359}" type="presParOf" srcId="{6CF5EBE6-548F-4471-B588-43471078A9C8}" destId="{EDF21CB4-E113-43EA-99E4-227FBBECA1C9}" srcOrd="7" destOrd="0" presId="urn:microsoft.com/office/officeart/2005/8/layout/vProcess5"/>
    <dgm:cxn modelId="{30001B16-E635-4D57-9CA8-BA4BA8AB96E4}" type="presParOf" srcId="{6CF5EBE6-548F-4471-B588-43471078A9C8}" destId="{0A7A7D1A-29D0-4C58-A9CE-B701936B71F9}" srcOrd="8" destOrd="0" presId="urn:microsoft.com/office/officeart/2005/8/layout/vProcess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426DB8-925E-4F6E-A3FA-DA691A5206D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FC9F391-8429-4CDD-A118-B67CDC10AC21}">
      <dgm:prSet phldrT="[Texte]"/>
      <dgm:spPr/>
      <dgm:t>
        <a:bodyPr/>
        <a:lstStyle/>
        <a:p>
          <a:r>
            <a:rPr lang="ar-DZ" dirty="0" smtClean="0"/>
            <a:t>مفاهيمها</a:t>
          </a:r>
          <a:endParaRPr lang="fr-FR" dirty="0"/>
        </a:p>
      </dgm:t>
    </dgm:pt>
    <dgm:pt modelId="{F7E6BC3C-DF83-49AC-B9FF-E52056295537}" type="parTrans" cxnId="{EE84F4D3-02C6-4F22-8312-9D434EF9EFA9}">
      <dgm:prSet/>
      <dgm:spPr/>
      <dgm:t>
        <a:bodyPr/>
        <a:lstStyle/>
        <a:p>
          <a:endParaRPr lang="fr-FR"/>
        </a:p>
      </dgm:t>
    </dgm:pt>
    <dgm:pt modelId="{2BEBE500-8AA5-4A46-AC26-3B812CD0DF79}" type="sibTrans" cxnId="{EE84F4D3-02C6-4F22-8312-9D434EF9EFA9}">
      <dgm:prSet/>
      <dgm:spPr/>
      <dgm:t>
        <a:bodyPr/>
        <a:lstStyle/>
        <a:p>
          <a:endParaRPr lang="fr-FR"/>
        </a:p>
      </dgm:t>
    </dgm:pt>
    <dgm:pt modelId="{D2FB4163-BF6D-4C75-97BC-C4B867F78247}">
      <dgm:prSet phldrT="[Texte]"/>
      <dgm:spPr/>
      <dgm:t>
        <a:bodyPr/>
        <a:lstStyle/>
        <a:p>
          <a:r>
            <a:rPr lang="ar-DZ" dirty="0" smtClean="0"/>
            <a:t>بنيتها</a:t>
          </a:r>
          <a:endParaRPr lang="fr-FR" dirty="0"/>
        </a:p>
      </dgm:t>
    </dgm:pt>
    <dgm:pt modelId="{91207D6E-C0A0-45F4-9DE9-9B93E6AE227A}" type="parTrans" cxnId="{8A093DE0-29E1-4645-993A-C9FC89656BDA}">
      <dgm:prSet/>
      <dgm:spPr/>
      <dgm:t>
        <a:bodyPr/>
        <a:lstStyle/>
        <a:p>
          <a:endParaRPr lang="fr-FR"/>
        </a:p>
      </dgm:t>
    </dgm:pt>
    <dgm:pt modelId="{C0B63A87-5047-48FD-9170-5CF87FCA60C7}" type="sibTrans" cxnId="{8A093DE0-29E1-4645-993A-C9FC89656BDA}">
      <dgm:prSet/>
      <dgm:spPr/>
      <dgm:t>
        <a:bodyPr/>
        <a:lstStyle/>
        <a:p>
          <a:endParaRPr lang="fr-FR"/>
        </a:p>
      </dgm:t>
    </dgm:pt>
    <dgm:pt modelId="{013DF52E-43FA-44C2-9D78-C43AE0EC3BBA}">
      <dgm:prSet phldrT="[Texte]"/>
      <dgm:spPr/>
      <dgm:t>
        <a:bodyPr/>
        <a:lstStyle/>
        <a:p>
          <a:r>
            <a:rPr lang="ar-DZ" dirty="0" smtClean="0"/>
            <a:t>يتدخل المختص في المادة ليحدد</a:t>
          </a:r>
          <a:endParaRPr lang="fr-FR" dirty="0"/>
        </a:p>
      </dgm:t>
    </dgm:pt>
    <dgm:pt modelId="{E6B8691E-D69F-49DD-9A0F-FCDDBEC57C32}" type="parTrans" cxnId="{A351810D-B0E7-46E8-AE3F-E602DD5D0CCA}">
      <dgm:prSet/>
      <dgm:spPr/>
      <dgm:t>
        <a:bodyPr/>
        <a:lstStyle/>
        <a:p>
          <a:endParaRPr lang="fr-FR"/>
        </a:p>
      </dgm:t>
    </dgm:pt>
    <dgm:pt modelId="{33416FBF-5E77-4EF1-818A-BF535ECD043C}" type="sibTrans" cxnId="{A351810D-B0E7-46E8-AE3F-E602DD5D0CCA}">
      <dgm:prSet/>
      <dgm:spPr/>
      <dgm:t>
        <a:bodyPr/>
        <a:lstStyle/>
        <a:p>
          <a:endParaRPr lang="fr-FR"/>
        </a:p>
      </dgm:t>
    </dgm:pt>
    <dgm:pt modelId="{A518F1E2-AA3A-4207-87AF-A97BE7E271BC}">
      <dgm:prSet phldrT="[Texte]"/>
      <dgm:spPr/>
      <dgm:t>
        <a:bodyPr/>
        <a:lstStyle/>
        <a:p>
          <a:r>
            <a:rPr lang="ar-DZ" dirty="0" smtClean="0"/>
            <a:t>أي إطارها </a:t>
          </a:r>
          <a:r>
            <a:rPr lang="ar-DZ" dirty="0" err="1" smtClean="0"/>
            <a:t>الابستمولوجي</a:t>
          </a:r>
          <a:endParaRPr lang="fr-FR" dirty="0"/>
        </a:p>
      </dgm:t>
    </dgm:pt>
    <dgm:pt modelId="{B85E154F-C25F-46B5-B90F-9C2155F210D1}" type="parTrans" cxnId="{B5377D15-3F95-4296-B98F-693FBBD3E4B8}">
      <dgm:prSet/>
      <dgm:spPr/>
      <dgm:t>
        <a:bodyPr/>
        <a:lstStyle/>
        <a:p>
          <a:endParaRPr lang="fr-FR"/>
        </a:p>
      </dgm:t>
    </dgm:pt>
    <dgm:pt modelId="{0FAD8EB3-2BD4-4A43-8044-70B2F9F67DB8}" type="sibTrans" cxnId="{B5377D15-3F95-4296-B98F-693FBBD3E4B8}">
      <dgm:prSet/>
      <dgm:spPr/>
      <dgm:t>
        <a:bodyPr/>
        <a:lstStyle/>
        <a:p>
          <a:endParaRPr lang="fr-FR"/>
        </a:p>
      </dgm:t>
    </dgm:pt>
    <dgm:pt modelId="{C2918671-6E6C-4E5D-A49F-EFF0953C8909}">
      <dgm:prSet phldrT="[Texte]"/>
      <dgm:spPr/>
      <dgm:t>
        <a:bodyPr/>
        <a:lstStyle/>
        <a:p>
          <a:r>
            <a:rPr lang="ar-DZ" dirty="0" smtClean="0"/>
            <a:t>نظرياتها</a:t>
          </a:r>
          <a:endParaRPr lang="fr-FR" dirty="0"/>
        </a:p>
      </dgm:t>
    </dgm:pt>
    <dgm:pt modelId="{08AA888E-841E-4810-977B-C64E653F417C}" type="parTrans" cxnId="{049C675E-B9D1-46AE-B379-AFE2A4EAEFBE}">
      <dgm:prSet/>
      <dgm:spPr/>
      <dgm:t>
        <a:bodyPr/>
        <a:lstStyle/>
        <a:p>
          <a:endParaRPr lang="fr-FR"/>
        </a:p>
      </dgm:t>
    </dgm:pt>
    <dgm:pt modelId="{E61E0A3D-BA9E-438B-B7A0-7C1E1F660ADE}" type="sibTrans" cxnId="{049C675E-B9D1-46AE-B379-AFE2A4EAEFBE}">
      <dgm:prSet/>
      <dgm:spPr/>
      <dgm:t>
        <a:bodyPr/>
        <a:lstStyle/>
        <a:p>
          <a:endParaRPr lang="fr-FR"/>
        </a:p>
      </dgm:t>
    </dgm:pt>
    <dgm:pt modelId="{AFC18879-01BE-4465-8866-5963B2E36533}" type="pres">
      <dgm:prSet presAssocID="{31426DB8-925E-4F6E-A3FA-DA691A5206D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8BFB644-9D5D-4E43-8FFE-D879DA6629C4}" type="pres">
      <dgm:prSet presAssocID="{AFC9F391-8429-4CDD-A118-B67CDC10AC2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3E386DC-0AC8-4420-87B8-87BB7429E696}" type="pres">
      <dgm:prSet presAssocID="{2BEBE500-8AA5-4A46-AC26-3B812CD0DF79}" presName="sibTrans" presStyleCnt="0"/>
      <dgm:spPr/>
    </dgm:pt>
    <dgm:pt modelId="{2CDDB61C-D9E6-4F31-8CC3-742FB968C279}" type="pres">
      <dgm:prSet presAssocID="{D2FB4163-BF6D-4C75-97BC-C4B867F7824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1A14DE4-1D38-4745-AC6C-995DF8435E79}" type="pres">
      <dgm:prSet presAssocID="{C0B63A87-5047-48FD-9170-5CF87FCA60C7}" presName="sibTrans" presStyleCnt="0"/>
      <dgm:spPr/>
    </dgm:pt>
    <dgm:pt modelId="{1940CC0A-B25D-4F7F-BC0B-49BCB7FE2B51}" type="pres">
      <dgm:prSet presAssocID="{013DF52E-43FA-44C2-9D78-C43AE0EC3BB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1E99972-3D3A-480B-AAA1-58939BE299C0}" type="pres">
      <dgm:prSet presAssocID="{33416FBF-5E77-4EF1-818A-BF535ECD043C}" presName="sibTrans" presStyleCnt="0"/>
      <dgm:spPr/>
    </dgm:pt>
    <dgm:pt modelId="{E84E400D-63AF-48B3-9937-0415C407FC2F}" type="pres">
      <dgm:prSet presAssocID="{A518F1E2-AA3A-4207-87AF-A97BE7E271B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CF78518-8C94-40CD-AB84-2FEDC8D82D22}" type="pres">
      <dgm:prSet presAssocID="{0FAD8EB3-2BD4-4A43-8044-70B2F9F67DB8}" presName="sibTrans" presStyleCnt="0"/>
      <dgm:spPr/>
    </dgm:pt>
    <dgm:pt modelId="{D2A40271-D531-4233-A8F1-20DD0278AE2D}" type="pres">
      <dgm:prSet presAssocID="{C2918671-6E6C-4E5D-A49F-EFF0953C890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E84F4D3-02C6-4F22-8312-9D434EF9EFA9}" srcId="{31426DB8-925E-4F6E-A3FA-DA691A5206D4}" destId="{AFC9F391-8429-4CDD-A118-B67CDC10AC21}" srcOrd="0" destOrd="0" parTransId="{F7E6BC3C-DF83-49AC-B9FF-E52056295537}" sibTransId="{2BEBE500-8AA5-4A46-AC26-3B812CD0DF79}"/>
    <dgm:cxn modelId="{FA903C7D-8C50-4ED3-A9EF-FEE033900023}" type="presOf" srcId="{A518F1E2-AA3A-4207-87AF-A97BE7E271BC}" destId="{E84E400D-63AF-48B3-9937-0415C407FC2F}" srcOrd="0" destOrd="0" presId="urn:microsoft.com/office/officeart/2005/8/layout/default"/>
    <dgm:cxn modelId="{B5377D15-3F95-4296-B98F-693FBBD3E4B8}" srcId="{31426DB8-925E-4F6E-A3FA-DA691A5206D4}" destId="{A518F1E2-AA3A-4207-87AF-A97BE7E271BC}" srcOrd="3" destOrd="0" parTransId="{B85E154F-C25F-46B5-B90F-9C2155F210D1}" sibTransId="{0FAD8EB3-2BD4-4A43-8044-70B2F9F67DB8}"/>
    <dgm:cxn modelId="{8A093DE0-29E1-4645-993A-C9FC89656BDA}" srcId="{31426DB8-925E-4F6E-A3FA-DA691A5206D4}" destId="{D2FB4163-BF6D-4C75-97BC-C4B867F78247}" srcOrd="1" destOrd="0" parTransId="{91207D6E-C0A0-45F4-9DE9-9B93E6AE227A}" sibTransId="{C0B63A87-5047-48FD-9170-5CF87FCA60C7}"/>
    <dgm:cxn modelId="{049C675E-B9D1-46AE-B379-AFE2A4EAEFBE}" srcId="{31426DB8-925E-4F6E-A3FA-DA691A5206D4}" destId="{C2918671-6E6C-4E5D-A49F-EFF0953C8909}" srcOrd="4" destOrd="0" parTransId="{08AA888E-841E-4810-977B-C64E653F417C}" sibTransId="{E61E0A3D-BA9E-438B-B7A0-7C1E1F660ADE}"/>
    <dgm:cxn modelId="{BDDE2892-875B-46CE-8E52-0BAF2ED5D23C}" type="presOf" srcId="{AFC9F391-8429-4CDD-A118-B67CDC10AC21}" destId="{D8BFB644-9D5D-4E43-8FFE-D879DA6629C4}" srcOrd="0" destOrd="0" presId="urn:microsoft.com/office/officeart/2005/8/layout/default"/>
    <dgm:cxn modelId="{A351810D-B0E7-46E8-AE3F-E602DD5D0CCA}" srcId="{31426DB8-925E-4F6E-A3FA-DA691A5206D4}" destId="{013DF52E-43FA-44C2-9D78-C43AE0EC3BBA}" srcOrd="2" destOrd="0" parTransId="{E6B8691E-D69F-49DD-9A0F-FCDDBEC57C32}" sibTransId="{33416FBF-5E77-4EF1-818A-BF535ECD043C}"/>
    <dgm:cxn modelId="{D5E91272-579B-499F-B3C3-AD9CBA773E34}" type="presOf" srcId="{D2FB4163-BF6D-4C75-97BC-C4B867F78247}" destId="{2CDDB61C-D9E6-4F31-8CC3-742FB968C279}" srcOrd="0" destOrd="0" presId="urn:microsoft.com/office/officeart/2005/8/layout/default"/>
    <dgm:cxn modelId="{F3472510-4755-4E7F-8293-2EE3383408EF}" type="presOf" srcId="{013DF52E-43FA-44C2-9D78-C43AE0EC3BBA}" destId="{1940CC0A-B25D-4F7F-BC0B-49BCB7FE2B51}" srcOrd="0" destOrd="0" presId="urn:microsoft.com/office/officeart/2005/8/layout/default"/>
    <dgm:cxn modelId="{CD2D1554-051F-4001-BD58-15B44A74FC17}" type="presOf" srcId="{31426DB8-925E-4F6E-A3FA-DA691A5206D4}" destId="{AFC18879-01BE-4465-8866-5963B2E36533}" srcOrd="0" destOrd="0" presId="urn:microsoft.com/office/officeart/2005/8/layout/default"/>
    <dgm:cxn modelId="{92DDD1C9-B9BF-4E20-941D-4341772F83BF}" type="presOf" srcId="{C2918671-6E6C-4E5D-A49F-EFF0953C8909}" destId="{D2A40271-D531-4233-A8F1-20DD0278AE2D}" srcOrd="0" destOrd="0" presId="urn:microsoft.com/office/officeart/2005/8/layout/default"/>
    <dgm:cxn modelId="{5B2736D4-268B-45DB-91A1-2237A2F1CA5E}" type="presParOf" srcId="{AFC18879-01BE-4465-8866-5963B2E36533}" destId="{D8BFB644-9D5D-4E43-8FFE-D879DA6629C4}" srcOrd="0" destOrd="0" presId="urn:microsoft.com/office/officeart/2005/8/layout/default"/>
    <dgm:cxn modelId="{88F3BD3E-5287-4626-9480-6D83F4F81677}" type="presParOf" srcId="{AFC18879-01BE-4465-8866-5963B2E36533}" destId="{13E386DC-0AC8-4420-87B8-87BB7429E696}" srcOrd="1" destOrd="0" presId="urn:microsoft.com/office/officeart/2005/8/layout/default"/>
    <dgm:cxn modelId="{3753882E-1324-411C-8831-5038E193D175}" type="presParOf" srcId="{AFC18879-01BE-4465-8866-5963B2E36533}" destId="{2CDDB61C-D9E6-4F31-8CC3-742FB968C279}" srcOrd="2" destOrd="0" presId="urn:microsoft.com/office/officeart/2005/8/layout/default"/>
    <dgm:cxn modelId="{2F1991B9-A67E-4BE8-AECE-95B57628FE80}" type="presParOf" srcId="{AFC18879-01BE-4465-8866-5963B2E36533}" destId="{71A14DE4-1D38-4745-AC6C-995DF8435E79}" srcOrd="3" destOrd="0" presId="urn:microsoft.com/office/officeart/2005/8/layout/default"/>
    <dgm:cxn modelId="{00B7BC89-EAD9-4CDB-8374-ABFD2E9B1FB5}" type="presParOf" srcId="{AFC18879-01BE-4465-8866-5963B2E36533}" destId="{1940CC0A-B25D-4F7F-BC0B-49BCB7FE2B51}" srcOrd="4" destOrd="0" presId="urn:microsoft.com/office/officeart/2005/8/layout/default"/>
    <dgm:cxn modelId="{F6C2E00E-6C90-45EF-9CD8-7B3F765B5C63}" type="presParOf" srcId="{AFC18879-01BE-4465-8866-5963B2E36533}" destId="{B1E99972-3D3A-480B-AAA1-58939BE299C0}" srcOrd="5" destOrd="0" presId="urn:microsoft.com/office/officeart/2005/8/layout/default"/>
    <dgm:cxn modelId="{214F2B7D-B47B-4A41-B10D-4D9C2B5CC0E6}" type="presParOf" srcId="{AFC18879-01BE-4465-8866-5963B2E36533}" destId="{E84E400D-63AF-48B3-9937-0415C407FC2F}" srcOrd="6" destOrd="0" presId="urn:microsoft.com/office/officeart/2005/8/layout/default"/>
    <dgm:cxn modelId="{02F49A82-882F-4F19-957A-483CE850532C}" type="presParOf" srcId="{AFC18879-01BE-4465-8866-5963B2E36533}" destId="{CCF78518-8C94-40CD-AB84-2FEDC8D82D22}" srcOrd="7" destOrd="0" presId="urn:microsoft.com/office/officeart/2005/8/layout/default"/>
    <dgm:cxn modelId="{00D5B786-ED4B-40E0-B208-9E8C83CE0AB8}" type="presParOf" srcId="{AFC18879-01BE-4465-8866-5963B2E36533}" destId="{D2A40271-D531-4233-A8F1-20DD0278AE2D}" srcOrd="8" destOrd="0" presId="urn:microsoft.com/office/officeart/2005/8/layout/default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1BF0AA-FE57-4627-BD70-228CB16D6F5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55BCE32-8CD5-441F-B167-8428A93739E7}">
      <dgm:prSet phldrT="[Texte]"/>
      <dgm:spPr/>
      <dgm:t>
        <a:bodyPr/>
        <a:lstStyle/>
        <a:p>
          <a:r>
            <a:rPr lang="ar-DZ" dirty="0" smtClean="0"/>
            <a:t>يتدخل المختص في علم النفس التربوي</a:t>
          </a:r>
          <a:endParaRPr lang="fr-FR" dirty="0"/>
        </a:p>
      </dgm:t>
    </dgm:pt>
    <dgm:pt modelId="{9EEC7185-3EE4-47FA-9AA5-50A727C3F3DF}" type="parTrans" cxnId="{FC9B2604-2C9B-4ACD-912A-CF221D56E463}">
      <dgm:prSet/>
      <dgm:spPr/>
      <dgm:t>
        <a:bodyPr/>
        <a:lstStyle/>
        <a:p>
          <a:endParaRPr lang="fr-FR"/>
        </a:p>
      </dgm:t>
    </dgm:pt>
    <dgm:pt modelId="{F733A4D2-310C-4769-8590-0B63D26EC25E}" type="sibTrans" cxnId="{FC9B2604-2C9B-4ACD-912A-CF221D56E463}">
      <dgm:prSet/>
      <dgm:spPr/>
      <dgm:t>
        <a:bodyPr/>
        <a:lstStyle/>
        <a:p>
          <a:endParaRPr lang="fr-FR"/>
        </a:p>
      </dgm:t>
    </dgm:pt>
    <dgm:pt modelId="{5EB774CC-E57F-4E59-8166-9E34DCFE12EE}">
      <dgm:prSet phldrT="[Texte]"/>
      <dgm:spPr/>
      <dgm:t>
        <a:bodyPr/>
        <a:lstStyle/>
        <a:p>
          <a:r>
            <a:rPr lang="ar-DZ" dirty="0" smtClean="0"/>
            <a:t>ليحدد مستوى النمو المعرفي عند المتعلم</a:t>
          </a:r>
          <a:endParaRPr lang="fr-FR" dirty="0"/>
        </a:p>
      </dgm:t>
    </dgm:pt>
    <dgm:pt modelId="{C332EB74-85E2-4C19-8DDA-8E7421F2DAF6}" type="parTrans" cxnId="{4DCEDE67-7B0B-49F5-AB62-CF547A1DDBC7}">
      <dgm:prSet/>
      <dgm:spPr/>
      <dgm:t>
        <a:bodyPr/>
        <a:lstStyle/>
        <a:p>
          <a:endParaRPr lang="fr-FR"/>
        </a:p>
      </dgm:t>
    </dgm:pt>
    <dgm:pt modelId="{AB9AE369-CD14-4BF5-BDFD-08F808EF94A6}" type="sibTrans" cxnId="{4DCEDE67-7B0B-49F5-AB62-CF547A1DDBC7}">
      <dgm:prSet/>
      <dgm:spPr/>
      <dgm:t>
        <a:bodyPr/>
        <a:lstStyle/>
        <a:p>
          <a:endParaRPr lang="fr-FR"/>
        </a:p>
      </dgm:t>
    </dgm:pt>
    <dgm:pt modelId="{8FE5F7D1-721B-4CE2-A56F-875583AE906B}">
      <dgm:prSet phldrT="[Texte]"/>
      <dgm:spPr/>
      <dgm:t>
        <a:bodyPr/>
        <a:lstStyle/>
        <a:p>
          <a:r>
            <a:rPr lang="ar-DZ" dirty="0" smtClean="0"/>
            <a:t>وكذا استعداداته وحاجاته</a:t>
          </a:r>
          <a:endParaRPr lang="fr-FR" dirty="0"/>
        </a:p>
      </dgm:t>
    </dgm:pt>
    <dgm:pt modelId="{F2E21B3D-703B-485A-A639-2F93637F0745}" type="parTrans" cxnId="{F7A73AFC-AF00-4D42-A774-78D73F5CA485}">
      <dgm:prSet/>
      <dgm:spPr/>
      <dgm:t>
        <a:bodyPr/>
        <a:lstStyle/>
        <a:p>
          <a:endParaRPr lang="fr-FR"/>
        </a:p>
      </dgm:t>
    </dgm:pt>
    <dgm:pt modelId="{D65DB133-50AA-4547-A8DE-D75BD025525D}" type="sibTrans" cxnId="{F7A73AFC-AF00-4D42-A774-78D73F5CA485}">
      <dgm:prSet/>
      <dgm:spPr/>
      <dgm:t>
        <a:bodyPr/>
        <a:lstStyle/>
        <a:p>
          <a:endParaRPr lang="fr-FR"/>
        </a:p>
      </dgm:t>
    </dgm:pt>
    <dgm:pt modelId="{26E3CEA7-13D5-4712-8BCD-7185E247283A}" type="pres">
      <dgm:prSet presAssocID="{9A1BF0AA-FE57-4627-BD70-228CB16D6F5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56B268C-C2F2-4414-8D1F-58A33AA18880}" type="pres">
      <dgm:prSet presAssocID="{555BCE32-8CD5-441F-B167-8428A93739E7}" presName="parentLin" presStyleCnt="0"/>
      <dgm:spPr/>
    </dgm:pt>
    <dgm:pt modelId="{AD60D554-A853-495D-A78A-1EC0BEC1DB91}" type="pres">
      <dgm:prSet presAssocID="{555BCE32-8CD5-441F-B167-8428A93739E7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1DD0F49A-938E-4534-8D07-EF5B7DCA34E3}" type="pres">
      <dgm:prSet presAssocID="{555BCE32-8CD5-441F-B167-8428A93739E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F19FFF0-A3CA-4F6F-B6B9-A146620B81C6}" type="pres">
      <dgm:prSet presAssocID="{555BCE32-8CD5-441F-B167-8428A93739E7}" presName="negativeSpace" presStyleCnt="0"/>
      <dgm:spPr/>
    </dgm:pt>
    <dgm:pt modelId="{EC96780E-0657-476D-A611-33EE640FF0A4}" type="pres">
      <dgm:prSet presAssocID="{555BCE32-8CD5-441F-B167-8428A93739E7}" presName="childText" presStyleLbl="conFgAcc1" presStyleIdx="0" presStyleCnt="3">
        <dgm:presLayoutVars>
          <dgm:bulletEnabled val="1"/>
        </dgm:presLayoutVars>
      </dgm:prSet>
      <dgm:spPr/>
    </dgm:pt>
    <dgm:pt modelId="{B9A98310-EFC3-4593-812E-DF284A856F75}" type="pres">
      <dgm:prSet presAssocID="{F733A4D2-310C-4769-8590-0B63D26EC25E}" presName="spaceBetweenRectangles" presStyleCnt="0"/>
      <dgm:spPr/>
    </dgm:pt>
    <dgm:pt modelId="{471996E1-B898-40FA-B33C-3ED5C4B2B625}" type="pres">
      <dgm:prSet presAssocID="{5EB774CC-E57F-4E59-8166-9E34DCFE12EE}" presName="parentLin" presStyleCnt="0"/>
      <dgm:spPr/>
    </dgm:pt>
    <dgm:pt modelId="{30BE8586-718C-4709-BC79-C9D377F9E21D}" type="pres">
      <dgm:prSet presAssocID="{5EB774CC-E57F-4E59-8166-9E34DCFE12EE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3F8D8961-52A3-4696-AA31-C756445D4CB3}" type="pres">
      <dgm:prSet presAssocID="{5EB774CC-E57F-4E59-8166-9E34DCFE12E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9668B5-AC70-428D-8626-E2CDFABF5900}" type="pres">
      <dgm:prSet presAssocID="{5EB774CC-E57F-4E59-8166-9E34DCFE12EE}" presName="negativeSpace" presStyleCnt="0"/>
      <dgm:spPr/>
    </dgm:pt>
    <dgm:pt modelId="{43C2460D-0BCF-4B30-B0E9-BB691EBB4112}" type="pres">
      <dgm:prSet presAssocID="{5EB774CC-E57F-4E59-8166-9E34DCFE12EE}" presName="childText" presStyleLbl="conFgAcc1" presStyleIdx="1" presStyleCnt="3">
        <dgm:presLayoutVars>
          <dgm:bulletEnabled val="1"/>
        </dgm:presLayoutVars>
      </dgm:prSet>
      <dgm:spPr/>
    </dgm:pt>
    <dgm:pt modelId="{00C01321-9F56-4621-A5E1-A645B977AF39}" type="pres">
      <dgm:prSet presAssocID="{AB9AE369-CD14-4BF5-BDFD-08F808EF94A6}" presName="spaceBetweenRectangles" presStyleCnt="0"/>
      <dgm:spPr/>
    </dgm:pt>
    <dgm:pt modelId="{F2BB9761-57E4-4F7B-8320-628177882F64}" type="pres">
      <dgm:prSet presAssocID="{8FE5F7D1-721B-4CE2-A56F-875583AE906B}" presName="parentLin" presStyleCnt="0"/>
      <dgm:spPr/>
    </dgm:pt>
    <dgm:pt modelId="{134F0FAF-8F04-4099-BF94-FA74399E9753}" type="pres">
      <dgm:prSet presAssocID="{8FE5F7D1-721B-4CE2-A56F-875583AE906B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A3AA9425-D972-488A-B0E4-80D810436771}" type="pres">
      <dgm:prSet presAssocID="{8FE5F7D1-721B-4CE2-A56F-875583AE906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9583C40-5979-4009-9409-D664A826B732}" type="pres">
      <dgm:prSet presAssocID="{8FE5F7D1-721B-4CE2-A56F-875583AE906B}" presName="negativeSpace" presStyleCnt="0"/>
      <dgm:spPr/>
    </dgm:pt>
    <dgm:pt modelId="{398C52E6-657C-4C9D-8C43-3CCF6339D4D6}" type="pres">
      <dgm:prSet presAssocID="{8FE5F7D1-721B-4CE2-A56F-875583AE906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3A29B7C-D241-43C6-A688-7E82FB4853D5}" type="presOf" srcId="{8FE5F7D1-721B-4CE2-A56F-875583AE906B}" destId="{A3AA9425-D972-488A-B0E4-80D810436771}" srcOrd="1" destOrd="0" presId="urn:microsoft.com/office/officeart/2005/8/layout/list1"/>
    <dgm:cxn modelId="{4DCEDE67-7B0B-49F5-AB62-CF547A1DDBC7}" srcId="{9A1BF0AA-FE57-4627-BD70-228CB16D6F5D}" destId="{5EB774CC-E57F-4E59-8166-9E34DCFE12EE}" srcOrd="1" destOrd="0" parTransId="{C332EB74-85E2-4C19-8DDA-8E7421F2DAF6}" sibTransId="{AB9AE369-CD14-4BF5-BDFD-08F808EF94A6}"/>
    <dgm:cxn modelId="{DE778ECA-C6C3-4B61-96D1-EB21C3E6DDF7}" type="presOf" srcId="{8FE5F7D1-721B-4CE2-A56F-875583AE906B}" destId="{134F0FAF-8F04-4099-BF94-FA74399E9753}" srcOrd="0" destOrd="0" presId="urn:microsoft.com/office/officeart/2005/8/layout/list1"/>
    <dgm:cxn modelId="{EC8571C8-5A52-46AB-B9AC-2B7D45481C68}" type="presOf" srcId="{555BCE32-8CD5-441F-B167-8428A93739E7}" destId="{1DD0F49A-938E-4534-8D07-EF5B7DCA34E3}" srcOrd="1" destOrd="0" presId="urn:microsoft.com/office/officeart/2005/8/layout/list1"/>
    <dgm:cxn modelId="{FC9B2604-2C9B-4ACD-912A-CF221D56E463}" srcId="{9A1BF0AA-FE57-4627-BD70-228CB16D6F5D}" destId="{555BCE32-8CD5-441F-B167-8428A93739E7}" srcOrd="0" destOrd="0" parTransId="{9EEC7185-3EE4-47FA-9AA5-50A727C3F3DF}" sibTransId="{F733A4D2-310C-4769-8590-0B63D26EC25E}"/>
    <dgm:cxn modelId="{6625024B-79FF-4F4E-85B2-3514D7EC6BE8}" type="presOf" srcId="{5EB774CC-E57F-4E59-8166-9E34DCFE12EE}" destId="{3F8D8961-52A3-4696-AA31-C756445D4CB3}" srcOrd="1" destOrd="0" presId="urn:microsoft.com/office/officeart/2005/8/layout/list1"/>
    <dgm:cxn modelId="{F8F1DE1F-B203-470E-882B-FBBC43FBCCDA}" type="presOf" srcId="{5EB774CC-E57F-4E59-8166-9E34DCFE12EE}" destId="{30BE8586-718C-4709-BC79-C9D377F9E21D}" srcOrd="0" destOrd="0" presId="urn:microsoft.com/office/officeart/2005/8/layout/list1"/>
    <dgm:cxn modelId="{FC92EEB2-1358-4630-8F56-BABB7CCF22E0}" type="presOf" srcId="{555BCE32-8CD5-441F-B167-8428A93739E7}" destId="{AD60D554-A853-495D-A78A-1EC0BEC1DB91}" srcOrd="0" destOrd="0" presId="urn:microsoft.com/office/officeart/2005/8/layout/list1"/>
    <dgm:cxn modelId="{F7A73AFC-AF00-4D42-A774-78D73F5CA485}" srcId="{9A1BF0AA-FE57-4627-BD70-228CB16D6F5D}" destId="{8FE5F7D1-721B-4CE2-A56F-875583AE906B}" srcOrd="2" destOrd="0" parTransId="{F2E21B3D-703B-485A-A639-2F93637F0745}" sibTransId="{D65DB133-50AA-4547-A8DE-D75BD025525D}"/>
    <dgm:cxn modelId="{4E623968-D6BC-484F-8D74-ECA020D50B99}" type="presOf" srcId="{9A1BF0AA-FE57-4627-BD70-228CB16D6F5D}" destId="{26E3CEA7-13D5-4712-8BCD-7185E247283A}" srcOrd="0" destOrd="0" presId="urn:microsoft.com/office/officeart/2005/8/layout/list1"/>
    <dgm:cxn modelId="{E536FCC4-A1E5-4DA1-845F-B8C214AF1A5C}" type="presParOf" srcId="{26E3CEA7-13D5-4712-8BCD-7185E247283A}" destId="{B56B268C-C2F2-4414-8D1F-58A33AA18880}" srcOrd="0" destOrd="0" presId="urn:microsoft.com/office/officeart/2005/8/layout/list1"/>
    <dgm:cxn modelId="{50E53F4B-C962-4F07-A35B-5D8A32474350}" type="presParOf" srcId="{B56B268C-C2F2-4414-8D1F-58A33AA18880}" destId="{AD60D554-A853-495D-A78A-1EC0BEC1DB91}" srcOrd="0" destOrd="0" presId="urn:microsoft.com/office/officeart/2005/8/layout/list1"/>
    <dgm:cxn modelId="{F78947AE-EF44-45F7-A1B8-0BBD9D4710E8}" type="presParOf" srcId="{B56B268C-C2F2-4414-8D1F-58A33AA18880}" destId="{1DD0F49A-938E-4534-8D07-EF5B7DCA34E3}" srcOrd="1" destOrd="0" presId="urn:microsoft.com/office/officeart/2005/8/layout/list1"/>
    <dgm:cxn modelId="{1A1CEB26-5265-444B-94B1-D2A4ADC8110A}" type="presParOf" srcId="{26E3CEA7-13D5-4712-8BCD-7185E247283A}" destId="{5F19FFF0-A3CA-4F6F-B6B9-A146620B81C6}" srcOrd="1" destOrd="0" presId="urn:microsoft.com/office/officeart/2005/8/layout/list1"/>
    <dgm:cxn modelId="{8631E6D0-4DB4-4136-AEA8-CF013460811A}" type="presParOf" srcId="{26E3CEA7-13D5-4712-8BCD-7185E247283A}" destId="{EC96780E-0657-476D-A611-33EE640FF0A4}" srcOrd="2" destOrd="0" presId="urn:microsoft.com/office/officeart/2005/8/layout/list1"/>
    <dgm:cxn modelId="{FFF2B259-FB14-4CA6-BC82-DCEE319FD06E}" type="presParOf" srcId="{26E3CEA7-13D5-4712-8BCD-7185E247283A}" destId="{B9A98310-EFC3-4593-812E-DF284A856F75}" srcOrd="3" destOrd="0" presId="urn:microsoft.com/office/officeart/2005/8/layout/list1"/>
    <dgm:cxn modelId="{14138CF2-7EF8-4616-AB9E-53D9A0ED03AD}" type="presParOf" srcId="{26E3CEA7-13D5-4712-8BCD-7185E247283A}" destId="{471996E1-B898-40FA-B33C-3ED5C4B2B625}" srcOrd="4" destOrd="0" presId="urn:microsoft.com/office/officeart/2005/8/layout/list1"/>
    <dgm:cxn modelId="{9C07512B-4130-4918-BFEE-DD71D2071110}" type="presParOf" srcId="{471996E1-B898-40FA-B33C-3ED5C4B2B625}" destId="{30BE8586-718C-4709-BC79-C9D377F9E21D}" srcOrd="0" destOrd="0" presId="urn:microsoft.com/office/officeart/2005/8/layout/list1"/>
    <dgm:cxn modelId="{13E11C30-32F5-4768-95FE-187C9ED66171}" type="presParOf" srcId="{471996E1-B898-40FA-B33C-3ED5C4B2B625}" destId="{3F8D8961-52A3-4696-AA31-C756445D4CB3}" srcOrd="1" destOrd="0" presId="urn:microsoft.com/office/officeart/2005/8/layout/list1"/>
    <dgm:cxn modelId="{A8D9AEC8-C62A-4860-B52A-A0DA6C10C509}" type="presParOf" srcId="{26E3CEA7-13D5-4712-8BCD-7185E247283A}" destId="{929668B5-AC70-428D-8626-E2CDFABF5900}" srcOrd="5" destOrd="0" presId="urn:microsoft.com/office/officeart/2005/8/layout/list1"/>
    <dgm:cxn modelId="{132E1029-36ED-46E4-9DC6-C30C4480EA99}" type="presParOf" srcId="{26E3CEA7-13D5-4712-8BCD-7185E247283A}" destId="{43C2460D-0BCF-4B30-B0E9-BB691EBB4112}" srcOrd="6" destOrd="0" presId="urn:microsoft.com/office/officeart/2005/8/layout/list1"/>
    <dgm:cxn modelId="{E3D22ADA-7ACC-4B31-8C8D-B726FA2D681B}" type="presParOf" srcId="{26E3CEA7-13D5-4712-8BCD-7185E247283A}" destId="{00C01321-9F56-4621-A5E1-A645B977AF39}" srcOrd="7" destOrd="0" presId="urn:microsoft.com/office/officeart/2005/8/layout/list1"/>
    <dgm:cxn modelId="{2917F535-E642-487D-BD8B-7E63DD4F48DB}" type="presParOf" srcId="{26E3CEA7-13D5-4712-8BCD-7185E247283A}" destId="{F2BB9761-57E4-4F7B-8320-628177882F64}" srcOrd="8" destOrd="0" presId="urn:microsoft.com/office/officeart/2005/8/layout/list1"/>
    <dgm:cxn modelId="{9DE9F6E0-AEAB-493C-8DD3-5FF5430506F6}" type="presParOf" srcId="{F2BB9761-57E4-4F7B-8320-628177882F64}" destId="{134F0FAF-8F04-4099-BF94-FA74399E9753}" srcOrd="0" destOrd="0" presId="urn:microsoft.com/office/officeart/2005/8/layout/list1"/>
    <dgm:cxn modelId="{87AFE698-8F8A-4BAF-83A4-A079F403313E}" type="presParOf" srcId="{F2BB9761-57E4-4F7B-8320-628177882F64}" destId="{A3AA9425-D972-488A-B0E4-80D810436771}" srcOrd="1" destOrd="0" presId="urn:microsoft.com/office/officeart/2005/8/layout/list1"/>
    <dgm:cxn modelId="{2BC70D24-B0F5-4209-8079-B68BB502C356}" type="presParOf" srcId="{26E3CEA7-13D5-4712-8BCD-7185E247283A}" destId="{29583C40-5979-4009-9409-D664A826B732}" srcOrd="9" destOrd="0" presId="urn:microsoft.com/office/officeart/2005/8/layout/list1"/>
    <dgm:cxn modelId="{2238DA80-C1DE-4A93-A624-F329C5FB054B}" type="presParOf" srcId="{26E3CEA7-13D5-4712-8BCD-7185E247283A}" destId="{398C52E6-657C-4C9D-8C43-3CCF6339D4D6}" srcOrd="10" destOrd="0" presId="urn:microsoft.com/office/officeart/2005/8/layout/list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CB97AE-ED2E-475D-A9CA-8F2DF9333B4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DC5D8D1-1E19-4432-B2C9-D4BADCC01FA5}">
      <dgm:prSet phldrT="[Texte]"/>
      <dgm:spPr/>
      <dgm:t>
        <a:bodyPr/>
        <a:lstStyle/>
        <a:p>
          <a:r>
            <a:rPr lang="ar-DZ" dirty="0" smtClean="0"/>
            <a:t>يتدخل مختص التربية ليحدد</a:t>
          </a:r>
          <a:endParaRPr lang="fr-FR" dirty="0"/>
        </a:p>
      </dgm:t>
    </dgm:pt>
    <dgm:pt modelId="{0E26B8F1-D224-4646-8A8D-FC501AE4B29C}" type="parTrans" cxnId="{B4BADBC2-224C-4295-BBAB-4D2C774BF8CC}">
      <dgm:prSet/>
      <dgm:spPr/>
      <dgm:t>
        <a:bodyPr/>
        <a:lstStyle/>
        <a:p>
          <a:endParaRPr lang="fr-FR"/>
        </a:p>
      </dgm:t>
    </dgm:pt>
    <dgm:pt modelId="{458CA9B8-3B52-4C40-8F91-E0B0A8435D24}" type="sibTrans" cxnId="{B4BADBC2-224C-4295-BBAB-4D2C774BF8CC}">
      <dgm:prSet/>
      <dgm:spPr/>
      <dgm:t>
        <a:bodyPr/>
        <a:lstStyle/>
        <a:p>
          <a:endParaRPr lang="fr-FR"/>
        </a:p>
      </dgm:t>
    </dgm:pt>
    <dgm:pt modelId="{1B4E92C0-8AA1-4EE7-9717-B5DA6D7D6DAC}">
      <dgm:prSet phldrT="[Texte]"/>
      <dgm:spPr/>
      <dgm:t>
        <a:bodyPr/>
        <a:lstStyle/>
        <a:p>
          <a:r>
            <a:rPr lang="ar-DZ" dirty="0" smtClean="0"/>
            <a:t>العلاقات بين الأهداف والمحتوى واستراتيجيات التدريس وأساليب التقويم</a:t>
          </a:r>
          <a:endParaRPr lang="fr-FR" dirty="0"/>
        </a:p>
      </dgm:t>
    </dgm:pt>
    <dgm:pt modelId="{428F40E6-9F7E-49E3-8F69-907EBFEE0420}" type="parTrans" cxnId="{65A994D8-AA37-4883-8204-95B0FBE455DF}">
      <dgm:prSet/>
      <dgm:spPr/>
      <dgm:t>
        <a:bodyPr/>
        <a:lstStyle/>
        <a:p>
          <a:endParaRPr lang="fr-FR"/>
        </a:p>
      </dgm:t>
    </dgm:pt>
    <dgm:pt modelId="{E85CE02B-7E41-4101-9B7C-78E3CF0C85AE}" type="sibTrans" cxnId="{65A994D8-AA37-4883-8204-95B0FBE455DF}">
      <dgm:prSet/>
      <dgm:spPr/>
      <dgm:t>
        <a:bodyPr/>
        <a:lstStyle/>
        <a:p>
          <a:endParaRPr lang="fr-FR"/>
        </a:p>
      </dgm:t>
    </dgm:pt>
    <dgm:pt modelId="{5A77456E-CC10-4DAF-A4C8-7D5737A1B6EC}">
      <dgm:prSet phldrT="[Texte]"/>
      <dgm:spPr/>
      <dgm:t>
        <a:bodyPr/>
        <a:lstStyle/>
        <a:p>
          <a:r>
            <a:rPr lang="ar-DZ" dirty="0" smtClean="0"/>
            <a:t>درجة الانسجام بين مستويات الأهداف</a:t>
          </a:r>
          <a:endParaRPr lang="fr-FR" dirty="0"/>
        </a:p>
      </dgm:t>
    </dgm:pt>
    <dgm:pt modelId="{DB63F580-0F47-44BE-8EA1-780C932FD4BB}" type="parTrans" cxnId="{326E3017-3A35-462A-93F0-382EB7E16F8F}">
      <dgm:prSet/>
      <dgm:spPr/>
      <dgm:t>
        <a:bodyPr/>
        <a:lstStyle/>
        <a:p>
          <a:endParaRPr lang="fr-FR"/>
        </a:p>
      </dgm:t>
    </dgm:pt>
    <dgm:pt modelId="{92200E65-394F-4D6C-9247-2F1778A2F30B}" type="sibTrans" cxnId="{326E3017-3A35-462A-93F0-382EB7E16F8F}">
      <dgm:prSet/>
      <dgm:spPr/>
      <dgm:t>
        <a:bodyPr/>
        <a:lstStyle/>
        <a:p>
          <a:endParaRPr lang="fr-FR"/>
        </a:p>
      </dgm:t>
    </dgm:pt>
    <dgm:pt modelId="{C2A66F02-56C5-4675-81D7-234D0733A9BC}" type="pres">
      <dgm:prSet presAssocID="{39CB97AE-ED2E-475D-A9CA-8F2DF9333B4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AEA6CC-4C85-4C40-8288-008A1CE45A91}" type="pres">
      <dgm:prSet presAssocID="{ADC5D8D1-1E19-4432-B2C9-D4BADCC01FA5}" presName="parentLin" presStyleCnt="0"/>
      <dgm:spPr/>
    </dgm:pt>
    <dgm:pt modelId="{9071ECEF-67E4-4C6D-B8E6-E31CD6784671}" type="pres">
      <dgm:prSet presAssocID="{ADC5D8D1-1E19-4432-B2C9-D4BADCC01FA5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8056C434-1952-4FC8-9008-F6E087DF2771}" type="pres">
      <dgm:prSet presAssocID="{ADC5D8D1-1E19-4432-B2C9-D4BADCC01FA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161C800-75AF-4767-A5D9-CF929304BE61}" type="pres">
      <dgm:prSet presAssocID="{ADC5D8D1-1E19-4432-B2C9-D4BADCC01FA5}" presName="negativeSpace" presStyleCnt="0"/>
      <dgm:spPr/>
    </dgm:pt>
    <dgm:pt modelId="{EDF537D2-ACDA-4BD0-868F-83F2AFDFBA45}" type="pres">
      <dgm:prSet presAssocID="{ADC5D8D1-1E19-4432-B2C9-D4BADCC01FA5}" presName="childText" presStyleLbl="conFgAcc1" presStyleIdx="0" presStyleCnt="3">
        <dgm:presLayoutVars>
          <dgm:bulletEnabled val="1"/>
        </dgm:presLayoutVars>
      </dgm:prSet>
      <dgm:spPr/>
    </dgm:pt>
    <dgm:pt modelId="{9C4BB03C-52D6-4565-8D72-A6DD2748795A}" type="pres">
      <dgm:prSet presAssocID="{458CA9B8-3B52-4C40-8F91-E0B0A8435D24}" presName="spaceBetweenRectangles" presStyleCnt="0"/>
      <dgm:spPr/>
    </dgm:pt>
    <dgm:pt modelId="{C0F42CBC-8880-477B-8AD7-96E86422DA9D}" type="pres">
      <dgm:prSet presAssocID="{1B4E92C0-8AA1-4EE7-9717-B5DA6D7D6DAC}" presName="parentLin" presStyleCnt="0"/>
      <dgm:spPr/>
    </dgm:pt>
    <dgm:pt modelId="{5835854B-D30C-45C4-9BA1-45A934CE2A35}" type="pres">
      <dgm:prSet presAssocID="{1B4E92C0-8AA1-4EE7-9717-B5DA6D7D6DAC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30CB192-D770-44DC-AC3D-837993A4CD1F}" type="pres">
      <dgm:prSet presAssocID="{1B4E92C0-8AA1-4EE7-9717-B5DA6D7D6DA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2C1032E-E9CF-4B3B-B295-DC8541965E28}" type="pres">
      <dgm:prSet presAssocID="{1B4E92C0-8AA1-4EE7-9717-B5DA6D7D6DAC}" presName="negativeSpace" presStyleCnt="0"/>
      <dgm:spPr/>
    </dgm:pt>
    <dgm:pt modelId="{9B1DD064-5B82-4DA3-9DC9-90ABB65F6FCA}" type="pres">
      <dgm:prSet presAssocID="{1B4E92C0-8AA1-4EE7-9717-B5DA6D7D6DAC}" presName="childText" presStyleLbl="conFgAcc1" presStyleIdx="1" presStyleCnt="3">
        <dgm:presLayoutVars>
          <dgm:bulletEnabled val="1"/>
        </dgm:presLayoutVars>
      </dgm:prSet>
      <dgm:spPr/>
    </dgm:pt>
    <dgm:pt modelId="{08920182-D59C-411B-95A1-331B42E5B2A4}" type="pres">
      <dgm:prSet presAssocID="{E85CE02B-7E41-4101-9B7C-78E3CF0C85AE}" presName="spaceBetweenRectangles" presStyleCnt="0"/>
      <dgm:spPr/>
    </dgm:pt>
    <dgm:pt modelId="{6043A037-14F2-4BFD-BF90-86851C43B70E}" type="pres">
      <dgm:prSet presAssocID="{5A77456E-CC10-4DAF-A4C8-7D5737A1B6EC}" presName="parentLin" presStyleCnt="0"/>
      <dgm:spPr/>
    </dgm:pt>
    <dgm:pt modelId="{5A9CBC81-AEFE-4E04-863A-6291D406EB97}" type="pres">
      <dgm:prSet presAssocID="{5A77456E-CC10-4DAF-A4C8-7D5737A1B6EC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F8136564-8845-4A16-BE6E-22615962D296}" type="pres">
      <dgm:prSet presAssocID="{5A77456E-CC10-4DAF-A4C8-7D5737A1B6E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5905339-BE28-4166-97C9-5DA614BB0A5F}" type="pres">
      <dgm:prSet presAssocID="{5A77456E-CC10-4DAF-A4C8-7D5737A1B6EC}" presName="negativeSpace" presStyleCnt="0"/>
      <dgm:spPr/>
    </dgm:pt>
    <dgm:pt modelId="{5A977A22-1AE0-4FC7-8BE9-7B7AF2EAF6A0}" type="pres">
      <dgm:prSet presAssocID="{5A77456E-CC10-4DAF-A4C8-7D5737A1B6E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26E3017-3A35-462A-93F0-382EB7E16F8F}" srcId="{39CB97AE-ED2E-475D-A9CA-8F2DF9333B42}" destId="{5A77456E-CC10-4DAF-A4C8-7D5737A1B6EC}" srcOrd="2" destOrd="0" parTransId="{DB63F580-0F47-44BE-8EA1-780C932FD4BB}" sibTransId="{92200E65-394F-4D6C-9247-2F1778A2F30B}"/>
    <dgm:cxn modelId="{8A0CC35A-3048-4916-92AF-2BD53D104626}" type="presOf" srcId="{ADC5D8D1-1E19-4432-B2C9-D4BADCC01FA5}" destId="{9071ECEF-67E4-4C6D-B8E6-E31CD6784671}" srcOrd="0" destOrd="0" presId="urn:microsoft.com/office/officeart/2005/8/layout/list1"/>
    <dgm:cxn modelId="{6C35332C-6BFC-435A-B2B7-6541A71A317E}" type="presOf" srcId="{1B4E92C0-8AA1-4EE7-9717-B5DA6D7D6DAC}" destId="{230CB192-D770-44DC-AC3D-837993A4CD1F}" srcOrd="1" destOrd="0" presId="urn:microsoft.com/office/officeart/2005/8/layout/list1"/>
    <dgm:cxn modelId="{B4BADBC2-224C-4295-BBAB-4D2C774BF8CC}" srcId="{39CB97AE-ED2E-475D-A9CA-8F2DF9333B42}" destId="{ADC5D8D1-1E19-4432-B2C9-D4BADCC01FA5}" srcOrd="0" destOrd="0" parTransId="{0E26B8F1-D224-4646-8A8D-FC501AE4B29C}" sibTransId="{458CA9B8-3B52-4C40-8F91-E0B0A8435D24}"/>
    <dgm:cxn modelId="{16EE1607-3763-417D-A1D3-A1B59D2787EB}" type="presOf" srcId="{39CB97AE-ED2E-475D-A9CA-8F2DF9333B42}" destId="{C2A66F02-56C5-4675-81D7-234D0733A9BC}" srcOrd="0" destOrd="0" presId="urn:microsoft.com/office/officeart/2005/8/layout/list1"/>
    <dgm:cxn modelId="{518925CA-2260-4EE3-A310-A45995732F1F}" type="presOf" srcId="{5A77456E-CC10-4DAF-A4C8-7D5737A1B6EC}" destId="{F8136564-8845-4A16-BE6E-22615962D296}" srcOrd="1" destOrd="0" presId="urn:microsoft.com/office/officeart/2005/8/layout/list1"/>
    <dgm:cxn modelId="{65A994D8-AA37-4883-8204-95B0FBE455DF}" srcId="{39CB97AE-ED2E-475D-A9CA-8F2DF9333B42}" destId="{1B4E92C0-8AA1-4EE7-9717-B5DA6D7D6DAC}" srcOrd="1" destOrd="0" parTransId="{428F40E6-9F7E-49E3-8F69-907EBFEE0420}" sibTransId="{E85CE02B-7E41-4101-9B7C-78E3CF0C85AE}"/>
    <dgm:cxn modelId="{BF013DD0-DD09-475E-A350-54ED07162D28}" type="presOf" srcId="{ADC5D8D1-1E19-4432-B2C9-D4BADCC01FA5}" destId="{8056C434-1952-4FC8-9008-F6E087DF2771}" srcOrd="1" destOrd="0" presId="urn:microsoft.com/office/officeart/2005/8/layout/list1"/>
    <dgm:cxn modelId="{15BA57FB-C53D-4E03-913D-6EC1099143F2}" type="presOf" srcId="{1B4E92C0-8AA1-4EE7-9717-B5DA6D7D6DAC}" destId="{5835854B-D30C-45C4-9BA1-45A934CE2A35}" srcOrd="0" destOrd="0" presId="urn:microsoft.com/office/officeart/2005/8/layout/list1"/>
    <dgm:cxn modelId="{D2EEB82F-8969-40B1-B0A8-7C5744F2E9EE}" type="presOf" srcId="{5A77456E-CC10-4DAF-A4C8-7D5737A1B6EC}" destId="{5A9CBC81-AEFE-4E04-863A-6291D406EB97}" srcOrd="0" destOrd="0" presId="urn:microsoft.com/office/officeart/2005/8/layout/list1"/>
    <dgm:cxn modelId="{AAF0774C-7866-4C2D-8B60-6E33C11A3A94}" type="presParOf" srcId="{C2A66F02-56C5-4675-81D7-234D0733A9BC}" destId="{4CAEA6CC-4C85-4C40-8288-008A1CE45A91}" srcOrd="0" destOrd="0" presId="urn:microsoft.com/office/officeart/2005/8/layout/list1"/>
    <dgm:cxn modelId="{0840749E-E9D8-47AD-AE0E-C2C18652D420}" type="presParOf" srcId="{4CAEA6CC-4C85-4C40-8288-008A1CE45A91}" destId="{9071ECEF-67E4-4C6D-B8E6-E31CD6784671}" srcOrd="0" destOrd="0" presId="urn:microsoft.com/office/officeart/2005/8/layout/list1"/>
    <dgm:cxn modelId="{C860F4AE-096E-44DF-A947-22299D6FA4F6}" type="presParOf" srcId="{4CAEA6CC-4C85-4C40-8288-008A1CE45A91}" destId="{8056C434-1952-4FC8-9008-F6E087DF2771}" srcOrd="1" destOrd="0" presId="urn:microsoft.com/office/officeart/2005/8/layout/list1"/>
    <dgm:cxn modelId="{FC5CEA23-ACEB-4352-83FC-CB2D51F3E2A0}" type="presParOf" srcId="{C2A66F02-56C5-4675-81D7-234D0733A9BC}" destId="{B161C800-75AF-4767-A5D9-CF929304BE61}" srcOrd="1" destOrd="0" presId="urn:microsoft.com/office/officeart/2005/8/layout/list1"/>
    <dgm:cxn modelId="{124F2BDB-9825-496D-AD4A-AB4DFAAE7FFE}" type="presParOf" srcId="{C2A66F02-56C5-4675-81D7-234D0733A9BC}" destId="{EDF537D2-ACDA-4BD0-868F-83F2AFDFBA45}" srcOrd="2" destOrd="0" presId="urn:microsoft.com/office/officeart/2005/8/layout/list1"/>
    <dgm:cxn modelId="{2BD81E2C-8891-466F-9F6E-E00BE718E1D4}" type="presParOf" srcId="{C2A66F02-56C5-4675-81D7-234D0733A9BC}" destId="{9C4BB03C-52D6-4565-8D72-A6DD2748795A}" srcOrd="3" destOrd="0" presId="urn:microsoft.com/office/officeart/2005/8/layout/list1"/>
    <dgm:cxn modelId="{7850CF3F-3699-48F8-8188-4A8C3B7B52F5}" type="presParOf" srcId="{C2A66F02-56C5-4675-81D7-234D0733A9BC}" destId="{C0F42CBC-8880-477B-8AD7-96E86422DA9D}" srcOrd="4" destOrd="0" presId="urn:microsoft.com/office/officeart/2005/8/layout/list1"/>
    <dgm:cxn modelId="{C4CDB401-7A70-474C-AD00-4AB659B5E275}" type="presParOf" srcId="{C0F42CBC-8880-477B-8AD7-96E86422DA9D}" destId="{5835854B-D30C-45C4-9BA1-45A934CE2A35}" srcOrd="0" destOrd="0" presId="urn:microsoft.com/office/officeart/2005/8/layout/list1"/>
    <dgm:cxn modelId="{BC54E694-ACF2-458C-93DC-D0D0BD5E75D2}" type="presParOf" srcId="{C0F42CBC-8880-477B-8AD7-96E86422DA9D}" destId="{230CB192-D770-44DC-AC3D-837993A4CD1F}" srcOrd="1" destOrd="0" presId="urn:microsoft.com/office/officeart/2005/8/layout/list1"/>
    <dgm:cxn modelId="{731E04B8-4343-4F44-9E8D-62B90A6DA1E8}" type="presParOf" srcId="{C2A66F02-56C5-4675-81D7-234D0733A9BC}" destId="{72C1032E-E9CF-4B3B-B295-DC8541965E28}" srcOrd="5" destOrd="0" presId="urn:microsoft.com/office/officeart/2005/8/layout/list1"/>
    <dgm:cxn modelId="{1C2642EC-6843-43F4-830A-7EA27F2A6924}" type="presParOf" srcId="{C2A66F02-56C5-4675-81D7-234D0733A9BC}" destId="{9B1DD064-5B82-4DA3-9DC9-90ABB65F6FCA}" srcOrd="6" destOrd="0" presId="urn:microsoft.com/office/officeart/2005/8/layout/list1"/>
    <dgm:cxn modelId="{1D34769B-3E9B-4A4B-8F2D-A2A6A9895E99}" type="presParOf" srcId="{C2A66F02-56C5-4675-81D7-234D0733A9BC}" destId="{08920182-D59C-411B-95A1-331B42E5B2A4}" srcOrd="7" destOrd="0" presId="urn:microsoft.com/office/officeart/2005/8/layout/list1"/>
    <dgm:cxn modelId="{186730AB-5CBA-4587-BBD7-BC98FB1ECFA7}" type="presParOf" srcId="{C2A66F02-56C5-4675-81D7-234D0733A9BC}" destId="{6043A037-14F2-4BFD-BF90-86851C43B70E}" srcOrd="8" destOrd="0" presId="urn:microsoft.com/office/officeart/2005/8/layout/list1"/>
    <dgm:cxn modelId="{D6B074BB-7BDC-4B26-BD5A-97F6E1B12A78}" type="presParOf" srcId="{6043A037-14F2-4BFD-BF90-86851C43B70E}" destId="{5A9CBC81-AEFE-4E04-863A-6291D406EB97}" srcOrd="0" destOrd="0" presId="urn:microsoft.com/office/officeart/2005/8/layout/list1"/>
    <dgm:cxn modelId="{0F84B1D4-9945-4EAD-A859-49301CB9BD22}" type="presParOf" srcId="{6043A037-14F2-4BFD-BF90-86851C43B70E}" destId="{F8136564-8845-4A16-BE6E-22615962D296}" srcOrd="1" destOrd="0" presId="urn:microsoft.com/office/officeart/2005/8/layout/list1"/>
    <dgm:cxn modelId="{0BC34159-CA32-45B0-B209-B32506D71201}" type="presParOf" srcId="{C2A66F02-56C5-4675-81D7-234D0733A9BC}" destId="{F5905339-BE28-4166-97C9-5DA614BB0A5F}" srcOrd="9" destOrd="0" presId="urn:microsoft.com/office/officeart/2005/8/layout/list1"/>
    <dgm:cxn modelId="{5FF9C31D-92D3-4BE3-9D4C-4782F606D834}" type="presParOf" srcId="{C2A66F02-56C5-4675-81D7-234D0733A9BC}" destId="{5A977A22-1AE0-4FC7-8BE9-7B7AF2EAF6A0}" srcOrd="10" destOrd="0" presId="urn:microsoft.com/office/officeart/2005/8/layout/list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93C4574-D235-4E84-8D4A-87A05C8A3E7E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557E4A7-17CB-4B9D-93F3-941C876849D4}">
      <dgm:prSet phldrT="[Texte]"/>
      <dgm:spPr/>
      <dgm:t>
        <a:bodyPr/>
        <a:lstStyle/>
        <a:p>
          <a:r>
            <a:rPr lang="fr-FR" dirty="0" smtClean="0"/>
            <a:t>Ralph Tyler</a:t>
          </a:r>
          <a:endParaRPr lang="fr-FR" dirty="0"/>
        </a:p>
      </dgm:t>
    </dgm:pt>
    <dgm:pt modelId="{0550FB7A-5DA0-43D2-9B71-015F970EAFD4}" type="parTrans" cxnId="{796CF7C5-2912-41E1-9928-E0EC2608131A}">
      <dgm:prSet/>
      <dgm:spPr/>
      <dgm:t>
        <a:bodyPr/>
        <a:lstStyle/>
        <a:p>
          <a:endParaRPr lang="fr-FR"/>
        </a:p>
      </dgm:t>
    </dgm:pt>
    <dgm:pt modelId="{E1FEA4FB-A28E-4777-BFEA-694B27BBCF58}" type="sibTrans" cxnId="{796CF7C5-2912-41E1-9928-E0EC2608131A}">
      <dgm:prSet/>
      <dgm:spPr/>
      <dgm:t>
        <a:bodyPr/>
        <a:lstStyle/>
        <a:p>
          <a:endParaRPr lang="fr-FR"/>
        </a:p>
      </dgm:t>
    </dgm:pt>
    <dgm:pt modelId="{50994E1B-5C04-4EA8-8AA9-0DC6C7918AA1}">
      <dgm:prSet phldrT="[Texte]"/>
      <dgm:spPr/>
      <dgm:t>
        <a:bodyPr/>
        <a:lstStyle/>
        <a:p>
          <a:r>
            <a:rPr lang="ar-DZ" dirty="0" smtClean="0"/>
            <a:t>ما مقاصد المدرسة التربوية</a:t>
          </a:r>
          <a:endParaRPr lang="fr-FR" dirty="0"/>
        </a:p>
      </dgm:t>
    </dgm:pt>
    <dgm:pt modelId="{1400B7DF-4AEF-4E0D-B02F-1C8D0995CD80}" type="parTrans" cxnId="{B396916B-2CE1-48B7-953A-B8A64494D339}">
      <dgm:prSet/>
      <dgm:spPr/>
      <dgm:t>
        <a:bodyPr/>
        <a:lstStyle/>
        <a:p>
          <a:endParaRPr lang="fr-FR"/>
        </a:p>
      </dgm:t>
    </dgm:pt>
    <dgm:pt modelId="{445438EA-DAB1-4018-9906-C2588703A14C}" type="sibTrans" cxnId="{B396916B-2CE1-48B7-953A-B8A64494D339}">
      <dgm:prSet/>
      <dgm:spPr/>
      <dgm:t>
        <a:bodyPr/>
        <a:lstStyle/>
        <a:p>
          <a:endParaRPr lang="fr-FR"/>
        </a:p>
      </dgm:t>
    </dgm:pt>
    <dgm:pt modelId="{9B302292-9300-4A2D-9DC8-7BA7A431A456}">
      <dgm:prSet phldrT="[Texte]"/>
      <dgm:spPr/>
      <dgm:t>
        <a:bodyPr/>
        <a:lstStyle/>
        <a:p>
          <a:r>
            <a:rPr lang="ar-DZ" dirty="0" smtClean="0"/>
            <a:t>ما الخبرات التربوية المحققة لها</a:t>
          </a:r>
          <a:endParaRPr lang="fr-FR" dirty="0"/>
        </a:p>
      </dgm:t>
    </dgm:pt>
    <dgm:pt modelId="{78DC7090-EFEF-4862-89FF-19696E27D12B}" type="parTrans" cxnId="{D30E1E38-4186-4A3C-BC33-2D8E642ED5FC}">
      <dgm:prSet/>
      <dgm:spPr/>
      <dgm:t>
        <a:bodyPr/>
        <a:lstStyle/>
        <a:p>
          <a:endParaRPr lang="fr-FR"/>
        </a:p>
      </dgm:t>
    </dgm:pt>
    <dgm:pt modelId="{F70BE50A-D402-442F-B08F-787F52CD1A32}" type="sibTrans" cxnId="{D30E1E38-4186-4A3C-BC33-2D8E642ED5FC}">
      <dgm:prSet/>
      <dgm:spPr/>
      <dgm:t>
        <a:bodyPr/>
        <a:lstStyle/>
        <a:p>
          <a:endParaRPr lang="fr-FR"/>
        </a:p>
      </dgm:t>
    </dgm:pt>
    <dgm:pt modelId="{FCD36A05-0C6A-4CC8-A620-816292BBB6D3}">
      <dgm:prSet phldrT="[Texte]"/>
      <dgm:spPr/>
      <dgm:t>
        <a:bodyPr/>
        <a:lstStyle/>
        <a:p>
          <a:r>
            <a:rPr lang="ar-DZ" dirty="0" smtClean="0"/>
            <a:t>كيف يتم تنظيم الواقع التربوي </a:t>
          </a:r>
          <a:r>
            <a:rPr lang="ar-DZ" dirty="0" err="1" smtClean="0"/>
            <a:t>المعيش</a:t>
          </a:r>
          <a:endParaRPr lang="fr-FR" dirty="0"/>
        </a:p>
      </dgm:t>
    </dgm:pt>
    <dgm:pt modelId="{9CB1E27C-D84E-4618-AE73-17886B8168FE}" type="parTrans" cxnId="{60E3A9B4-6625-431C-80F6-6DE80DC30B70}">
      <dgm:prSet/>
      <dgm:spPr/>
      <dgm:t>
        <a:bodyPr/>
        <a:lstStyle/>
        <a:p>
          <a:endParaRPr lang="fr-FR"/>
        </a:p>
      </dgm:t>
    </dgm:pt>
    <dgm:pt modelId="{29BA2168-CDEA-41BD-B765-CB8A9ADEFF1C}" type="sibTrans" cxnId="{60E3A9B4-6625-431C-80F6-6DE80DC30B70}">
      <dgm:prSet/>
      <dgm:spPr/>
      <dgm:t>
        <a:bodyPr/>
        <a:lstStyle/>
        <a:p>
          <a:endParaRPr lang="fr-FR"/>
        </a:p>
      </dgm:t>
    </dgm:pt>
    <dgm:pt modelId="{EC0F42BB-5120-48D1-B662-797A00A7F9D1}">
      <dgm:prSet phldrT="[Texte]"/>
      <dgm:spPr/>
      <dgm:t>
        <a:bodyPr/>
        <a:lstStyle/>
        <a:p>
          <a:r>
            <a:rPr lang="ar-DZ" dirty="0" smtClean="0"/>
            <a:t>هل تحققت المقاصد ( التقييم )</a:t>
          </a:r>
          <a:endParaRPr lang="fr-FR" dirty="0"/>
        </a:p>
      </dgm:t>
    </dgm:pt>
    <dgm:pt modelId="{A6808C63-62C2-4777-9A37-839AD3742342}" type="parTrans" cxnId="{F70E23AD-1282-4A3F-B839-9E0AAE70FAD1}">
      <dgm:prSet/>
      <dgm:spPr/>
      <dgm:t>
        <a:bodyPr/>
        <a:lstStyle/>
        <a:p>
          <a:endParaRPr lang="fr-FR"/>
        </a:p>
      </dgm:t>
    </dgm:pt>
    <dgm:pt modelId="{9D30CBAC-0AE4-4F55-B523-322AB7947453}" type="sibTrans" cxnId="{F70E23AD-1282-4A3F-B839-9E0AAE70FAD1}">
      <dgm:prSet/>
      <dgm:spPr/>
      <dgm:t>
        <a:bodyPr/>
        <a:lstStyle/>
        <a:p>
          <a:endParaRPr lang="fr-FR"/>
        </a:p>
      </dgm:t>
    </dgm:pt>
    <dgm:pt modelId="{5C15B2CF-14B3-47DE-A2F6-0A044A7954BA}" type="pres">
      <dgm:prSet presAssocID="{793C4574-D235-4E84-8D4A-87A05C8A3E7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49FE3F5-5CEF-4CC4-8ACD-F8090E0A3290}" type="pres">
      <dgm:prSet presAssocID="{C557E4A7-17CB-4B9D-93F3-941C876849D4}" presName="centerShape" presStyleLbl="node0" presStyleIdx="0" presStyleCnt="1"/>
      <dgm:spPr/>
      <dgm:t>
        <a:bodyPr/>
        <a:lstStyle/>
        <a:p>
          <a:endParaRPr lang="fr-FR"/>
        </a:p>
      </dgm:t>
    </dgm:pt>
    <dgm:pt modelId="{8BF753C6-B46A-4A41-B7DC-7970911447C9}" type="pres">
      <dgm:prSet presAssocID="{50994E1B-5C04-4EA8-8AA9-0DC6C7918AA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B348FD9-A13B-42C7-A7DF-1958C3253042}" type="pres">
      <dgm:prSet presAssocID="{50994E1B-5C04-4EA8-8AA9-0DC6C7918AA1}" presName="dummy" presStyleCnt="0"/>
      <dgm:spPr/>
    </dgm:pt>
    <dgm:pt modelId="{A0636BCE-98CB-4D4E-8008-B81623585757}" type="pres">
      <dgm:prSet presAssocID="{445438EA-DAB1-4018-9906-C2588703A14C}" presName="sibTrans" presStyleLbl="sibTrans2D1" presStyleIdx="0" presStyleCnt="4"/>
      <dgm:spPr/>
      <dgm:t>
        <a:bodyPr/>
        <a:lstStyle/>
        <a:p>
          <a:endParaRPr lang="fr-FR"/>
        </a:p>
      </dgm:t>
    </dgm:pt>
    <dgm:pt modelId="{2CA9F1CC-B668-4778-AAFC-2743D9E9B0C1}" type="pres">
      <dgm:prSet presAssocID="{9B302292-9300-4A2D-9DC8-7BA7A431A45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DFC455B-1243-48AD-8406-685F688E140B}" type="pres">
      <dgm:prSet presAssocID="{9B302292-9300-4A2D-9DC8-7BA7A431A456}" presName="dummy" presStyleCnt="0"/>
      <dgm:spPr/>
    </dgm:pt>
    <dgm:pt modelId="{4656EAB6-D8F2-4057-87B7-B4E167D2B03B}" type="pres">
      <dgm:prSet presAssocID="{F70BE50A-D402-442F-B08F-787F52CD1A32}" presName="sibTrans" presStyleLbl="sibTrans2D1" presStyleIdx="1" presStyleCnt="4"/>
      <dgm:spPr/>
      <dgm:t>
        <a:bodyPr/>
        <a:lstStyle/>
        <a:p>
          <a:endParaRPr lang="fr-FR"/>
        </a:p>
      </dgm:t>
    </dgm:pt>
    <dgm:pt modelId="{A3617E48-D921-4A9C-966B-4F9B15CADE52}" type="pres">
      <dgm:prSet presAssocID="{FCD36A05-0C6A-4CC8-A620-816292BBB6D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E98E315-D904-4D58-9B30-272BCE036293}" type="pres">
      <dgm:prSet presAssocID="{FCD36A05-0C6A-4CC8-A620-816292BBB6D3}" presName="dummy" presStyleCnt="0"/>
      <dgm:spPr/>
    </dgm:pt>
    <dgm:pt modelId="{BD0EFF21-FEB4-41AB-B55B-1151BD0AAB79}" type="pres">
      <dgm:prSet presAssocID="{29BA2168-CDEA-41BD-B765-CB8A9ADEFF1C}" presName="sibTrans" presStyleLbl="sibTrans2D1" presStyleIdx="2" presStyleCnt="4"/>
      <dgm:spPr/>
      <dgm:t>
        <a:bodyPr/>
        <a:lstStyle/>
        <a:p>
          <a:endParaRPr lang="fr-FR"/>
        </a:p>
      </dgm:t>
    </dgm:pt>
    <dgm:pt modelId="{BA81A12A-0D4A-4D3D-9391-8EB978D3DE23}" type="pres">
      <dgm:prSet presAssocID="{EC0F42BB-5120-48D1-B662-797A00A7F9D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4E9B7E1-52D8-4283-99A3-FD09D94E831D}" type="pres">
      <dgm:prSet presAssocID="{EC0F42BB-5120-48D1-B662-797A00A7F9D1}" presName="dummy" presStyleCnt="0"/>
      <dgm:spPr/>
    </dgm:pt>
    <dgm:pt modelId="{0D916304-B493-438E-8840-BBA4C8BB2863}" type="pres">
      <dgm:prSet presAssocID="{9D30CBAC-0AE4-4F55-B523-322AB7947453}" presName="sibTrans" presStyleLbl="sibTrans2D1" presStyleIdx="3" presStyleCnt="4"/>
      <dgm:spPr/>
      <dgm:t>
        <a:bodyPr/>
        <a:lstStyle/>
        <a:p>
          <a:endParaRPr lang="fr-FR"/>
        </a:p>
      </dgm:t>
    </dgm:pt>
  </dgm:ptLst>
  <dgm:cxnLst>
    <dgm:cxn modelId="{D30E1E38-4186-4A3C-BC33-2D8E642ED5FC}" srcId="{C557E4A7-17CB-4B9D-93F3-941C876849D4}" destId="{9B302292-9300-4A2D-9DC8-7BA7A431A456}" srcOrd="1" destOrd="0" parTransId="{78DC7090-EFEF-4862-89FF-19696E27D12B}" sibTransId="{F70BE50A-D402-442F-B08F-787F52CD1A32}"/>
    <dgm:cxn modelId="{EABECB78-FF72-4F7C-A1B6-B3EBA00D6714}" type="presOf" srcId="{29BA2168-CDEA-41BD-B765-CB8A9ADEFF1C}" destId="{BD0EFF21-FEB4-41AB-B55B-1151BD0AAB79}" srcOrd="0" destOrd="0" presId="urn:microsoft.com/office/officeart/2005/8/layout/radial6"/>
    <dgm:cxn modelId="{B8834B1A-D4B2-4298-BD31-04F85557DD05}" type="presOf" srcId="{9B302292-9300-4A2D-9DC8-7BA7A431A456}" destId="{2CA9F1CC-B668-4778-AAFC-2743D9E9B0C1}" srcOrd="0" destOrd="0" presId="urn:microsoft.com/office/officeart/2005/8/layout/radial6"/>
    <dgm:cxn modelId="{99A63265-FD62-48E6-8833-9CF2181B5A61}" type="presOf" srcId="{EC0F42BB-5120-48D1-B662-797A00A7F9D1}" destId="{BA81A12A-0D4A-4D3D-9391-8EB978D3DE23}" srcOrd="0" destOrd="0" presId="urn:microsoft.com/office/officeart/2005/8/layout/radial6"/>
    <dgm:cxn modelId="{F70E23AD-1282-4A3F-B839-9E0AAE70FAD1}" srcId="{C557E4A7-17CB-4B9D-93F3-941C876849D4}" destId="{EC0F42BB-5120-48D1-B662-797A00A7F9D1}" srcOrd="3" destOrd="0" parTransId="{A6808C63-62C2-4777-9A37-839AD3742342}" sibTransId="{9D30CBAC-0AE4-4F55-B523-322AB7947453}"/>
    <dgm:cxn modelId="{D7903B22-02EF-4269-BAC8-BEE8B9E99B06}" type="presOf" srcId="{50994E1B-5C04-4EA8-8AA9-0DC6C7918AA1}" destId="{8BF753C6-B46A-4A41-B7DC-7970911447C9}" srcOrd="0" destOrd="0" presId="urn:microsoft.com/office/officeart/2005/8/layout/radial6"/>
    <dgm:cxn modelId="{2B7C0F19-438C-4546-9923-827ACB850FD6}" type="presOf" srcId="{F70BE50A-D402-442F-B08F-787F52CD1A32}" destId="{4656EAB6-D8F2-4057-87B7-B4E167D2B03B}" srcOrd="0" destOrd="0" presId="urn:microsoft.com/office/officeart/2005/8/layout/radial6"/>
    <dgm:cxn modelId="{059165AE-0DBB-4C00-927A-EB3F2D5E2610}" type="presOf" srcId="{C557E4A7-17CB-4B9D-93F3-941C876849D4}" destId="{749FE3F5-5CEF-4CC4-8ACD-F8090E0A3290}" srcOrd="0" destOrd="0" presId="urn:microsoft.com/office/officeart/2005/8/layout/radial6"/>
    <dgm:cxn modelId="{7D3D6E58-B788-4A81-8E38-461D95A13B52}" type="presOf" srcId="{FCD36A05-0C6A-4CC8-A620-816292BBB6D3}" destId="{A3617E48-D921-4A9C-966B-4F9B15CADE52}" srcOrd="0" destOrd="0" presId="urn:microsoft.com/office/officeart/2005/8/layout/radial6"/>
    <dgm:cxn modelId="{23B5309A-8E40-470C-B350-BB28103B0A7C}" type="presOf" srcId="{793C4574-D235-4E84-8D4A-87A05C8A3E7E}" destId="{5C15B2CF-14B3-47DE-A2F6-0A044A7954BA}" srcOrd="0" destOrd="0" presId="urn:microsoft.com/office/officeart/2005/8/layout/radial6"/>
    <dgm:cxn modelId="{796CF7C5-2912-41E1-9928-E0EC2608131A}" srcId="{793C4574-D235-4E84-8D4A-87A05C8A3E7E}" destId="{C557E4A7-17CB-4B9D-93F3-941C876849D4}" srcOrd="0" destOrd="0" parTransId="{0550FB7A-5DA0-43D2-9B71-015F970EAFD4}" sibTransId="{E1FEA4FB-A28E-4777-BFEA-694B27BBCF58}"/>
    <dgm:cxn modelId="{B396916B-2CE1-48B7-953A-B8A64494D339}" srcId="{C557E4A7-17CB-4B9D-93F3-941C876849D4}" destId="{50994E1B-5C04-4EA8-8AA9-0DC6C7918AA1}" srcOrd="0" destOrd="0" parTransId="{1400B7DF-4AEF-4E0D-B02F-1C8D0995CD80}" sibTransId="{445438EA-DAB1-4018-9906-C2588703A14C}"/>
    <dgm:cxn modelId="{0D88E2ED-C1CB-400F-B60C-F29DB1C63B7A}" type="presOf" srcId="{445438EA-DAB1-4018-9906-C2588703A14C}" destId="{A0636BCE-98CB-4D4E-8008-B81623585757}" srcOrd="0" destOrd="0" presId="urn:microsoft.com/office/officeart/2005/8/layout/radial6"/>
    <dgm:cxn modelId="{60E3A9B4-6625-431C-80F6-6DE80DC30B70}" srcId="{C557E4A7-17CB-4B9D-93F3-941C876849D4}" destId="{FCD36A05-0C6A-4CC8-A620-816292BBB6D3}" srcOrd="2" destOrd="0" parTransId="{9CB1E27C-D84E-4618-AE73-17886B8168FE}" sibTransId="{29BA2168-CDEA-41BD-B765-CB8A9ADEFF1C}"/>
    <dgm:cxn modelId="{0378408A-CABC-4BA3-934B-2055C41D4841}" type="presOf" srcId="{9D30CBAC-0AE4-4F55-B523-322AB7947453}" destId="{0D916304-B493-438E-8840-BBA4C8BB2863}" srcOrd="0" destOrd="0" presId="urn:microsoft.com/office/officeart/2005/8/layout/radial6"/>
    <dgm:cxn modelId="{E9604BB9-202F-4C48-90F8-798F22A471C4}" type="presParOf" srcId="{5C15B2CF-14B3-47DE-A2F6-0A044A7954BA}" destId="{749FE3F5-5CEF-4CC4-8ACD-F8090E0A3290}" srcOrd="0" destOrd="0" presId="urn:microsoft.com/office/officeart/2005/8/layout/radial6"/>
    <dgm:cxn modelId="{BB6DF7E5-807B-460B-A952-75BD4F0C6693}" type="presParOf" srcId="{5C15B2CF-14B3-47DE-A2F6-0A044A7954BA}" destId="{8BF753C6-B46A-4A41-B7DC-7970911447C9}" srcOrd="1" destOrd="0" presId="urn:microsoft.com/office/officeart/2005/8/layout/radial6"/>
    <dgm:cxn modelId="{62563943-8EC2-4908-B7FC-7FDA4F7F9FB4}" type="presParOf" srcId="{5C15B2CF-14B3-47DE-A2F6-0A044A7954BA}" destId="{DB348FD9-A13B-42C7-A7DF-1958C3253042}" srcOrd="2" destOrd="0" presId="urn:microsoft.com/office/officeart/2005/8/layout/radial6"/>
    <dgm:cxn modelId="{1F694B85-F9D1-40D4-87BF-3BE30606EA58}" type="presParOf" srcId="{5C15B2CF-14B3-47DE-A2F6-0A044A7954BA}" destId="{A0636BCE-98CB-4D4E-8008-B81623585757}" srcOrd="3" destOrd="0" presId="urn:microsoft.com/office/officeart/2005/8/layout/radial6"/>
    <dgm:cxn modelId="{E6E06D0A-BFD4-4A17-BF6B-2CBCD07D84CE}" type="presParOf" srcId="{5C15B2CF-14B3-47DE-A2F6-0A044A7954BA}" destId="{2CA9F1CC-B668-4778-AAFC-2743D9E9B0C1}" srcOrd="4" destOrd="0" presId="urn:microsoft.com/office/officeart/2005/8/layout/radial6"/>
    <dgm:cxn modelId="{21096C32-4424-4DBC-B041-52A953B0216E}" type="presParOf" srcId="{5C15B2CF-14B3-47DE-A2F6-0A044A7954BA}" destId="{0DFC455B-1243-48AD-8406-685F688E140B}" srcOrd="5" destOrd="0" presId="urn:microsoft.com/office/officeart/2005/8/layout/radial6"/>
    <dgm:cxn modelId="{9AA6FB23-B3A9-47A6-90B2-1360FD26DD1B}" type="presParOf" srcId="{5C15B2CF-14B3-47DE-A2F6-0A044A7954BA}" destId="{4656EAB6-D8F2-4057-87B7-B4E167D2B03B}" srcOrd="6" destOrd="0" presId="urn:microsoft.com/office/officeart/2005/8/layout/radial6"/>
    <dgm:cxn modelId="{8F1A4C72-569A-440A-A6A8-9C14819FD856}" type="presParOf" srcId="{5C15B2CF-14B3-47DE-A2F6-0A044A7954BA}" destId="{A3617E48-D921-4A9C-966B-4F9B15CADE52}" srcOrd="7" destOrd="0" presId="urn:microsoft.com/office/officeart/2005/8/layout/radial6"/>
    <dgm:cxn modelId="{BE94AB5C-F365-46A3-8CAB-E7280E1B059A}" type="presParOf" srcId="{5C15B2CF-14B3-47DE-A2F6-0A044A7954BA}" destId="{4E98E315-D904-4D58-9B30-272BCE036293}" srcOrd="8" destOrd="0" presId="urn:microsoft.com/office/officeart/2005/8/layout/radial6"/>
    <dgm:cxn modelId="{D954415B-EE89-4112-B0A9-7D79ABD42E9F}" type="presParOf" srcId="{5C15B2CF-14B3-47DE-A2F6-0A044A7954BA}" destId="{BD0EFF21-FEB4-41AB-B55B-1151BD0AAB79}" srcOrd="9" destOrd="0" presId="urn:microsoft.com/office/officeart/2005/8/layout/radial6"/>
    <dgm:cxn modelId="{4F7B958F-1B1F-4F9F-B8D8-B2652149A68F}" type="presParOf" srcId="{5C15B2CF-14B3-47DE-A2F6-0A044A7954BA}" destId="{BA81A12A-0D4A-4D3D-9391-8EB978D3DE23}" srcOrd="10" destOrd="0" presId="urn:microsoft.com/office/officeart/2005/8/layout/radial6"/>
    <dgm:cxn modelId="{04D07E15-8185-4E02-A631-5F817ABE57DD}" type="presParOf" srcId="{5C15B2CF-14B3-47DE-A2F6-0A044A7954BA}" destId="{64E9B7E1-52D8-4283-99A3-FD09D94E831D}" srcOrd="11" destOrd="0" presId="urn:microsoft.com/office/officeart/2005/8/layout/radial6"/>
    <dgm:cxn modelId="{D1242132-97C9-4022-AF3F-A006242656B1}" type="presParOf" srcId="{5C15B2CF-14B3-47DE-A2F6-0A044A7954BA}" destId="{0D916304-B493-438E-8840-BBA4C8BB2863}" srcOrd="12" destOrd="0" presId="urn:microsoft.com/office/officeart/2005/8/layout/radial6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772BC87-C67A-4840-8968-B6CF9E74122E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6790129-2968-4FDA-AB90-A51907C293B3}">
      <dgm:prSet phldrT="[Texte]"/>
      <dgm:spPr/>
      <dgm:t>
        <a:bodyPr/>
        <a:lstStyle/>
        <a:p>
          <a:r>
            <a:rPr lang="ar-DZ" dirty="0" smtClean="0"/>
            <a:t>تحديد الأهداف</a:t>
          </a:r>
          <a:endParaRPr lang="fr-FR" dirty="0"/>
        </a:p>
      </dgm:t>
    </dgm:pt>
    <dgm:pt modelId="{2DE8C04B-AFB4-4CE1-9184-8520A0EAC847}" type="parTrans" cxnId="{F18855E4-1FB1-45FC-A873-E778F9423873}">
      <dgm:prSet/>
      <dgm:spPr/>
      <dgm:t>
        <a:bodyPr/>
        <a:lstStyle/>
        <a:p>
          <a:endParaRPr lang="fr-FR"/>
        </a:p>
      </dgm:t>
    </dgm:pt>
    <dgm:pt modelId="{6FCDDFA8-C46E-43B0-8928-39E06C2EE6B8}" type="sibTrans" cxnId="{F18855E4-1FB1-45FC-A873-E778F9423873}">
      <dgm:prSet/>
      <dgm:spPr/>
      <dgm:t>
        <a:bodyPr/>
        <a:lstStyle/>
        <a:p>
          <a:endParaRPr lang="fr-FR"/>
        </a:p>
      </dgm:t>
    </dgm:pt>
    <dgm:pt modelId="{793188A4-D37A-44B2-9D4A-AA768C2BC9AA}">
      <dgm:prSet phldrT="[Texte]"/>
      <dgm:spPr/>
      <dgm:t>
        <a:bodyPr/>
        <a:lstStyle/>
        <a:p>
          <a:r>
            <a:rPr lang="ar-DZ" dirty="0" smtClean="0"/>
            <a:t>تنظيم المحتويات</a:t>
          </a:r>
          <a:endParaRPr lang="fr-FR" dirty="0"/>
        </a:p>
      </dgm:t>
    </dgm:pt>
    <dgm:pt modelId="{DD62D229-8E1A-4E46-8781-7FCEE61912A6}" type="parTrans" cxnId="{92BE5C7E-EFF6-49C3-A5F6-5726675249A5}">
      <dgm:prSet/>
      <dgm:spPr/>
      <dgm:t>
        <a:bodyPr/>
        <a:lstStyle/>
        <a:p>
          <a:endParaRPr lang="fr-FR"/>
        </a:p>
      </dgm:t>
    </dgm:pt>
    <dgm:pt modelId="{065859BA-4C81-46FB-94C7-DB110782802D}" type="sibTrans" cxnId="{92BE5C7E-EFF6-49C3-A5F6-5726675249A5}">
      <dgm:prSet/>
      <dgm:spPr/>
      <dgm:t>
        <a:bodyPr/>
        <a:lstStyle/>
        <a:p>
          <a:endParaRPr lang="fr-FR"/>
        </a:p>
      </dgm:t>
    </dgm:pt>
    <dgm:pt modelId="{EE2585C9-EA63-4E13-83D7-E451D51EC317}">
      <dgm:prSet phldrT="[Texte]"/>
      <dgm:spPr/>
      <dgm:t>
        <a:bodyPr/>
        <a:lstStyle/>
        <a:p>
          <a:r>
            <a:rPr lang="ar-DZ" dirty="0" smtClean="0"/>
            <a:t>تحديد طرق تقييم التعليم</a:t>
          </a:r>
          <a:endParaRPr lang="fr-FR" dirty="0"/>
        </a:p>
      </dgm:t>
    </dgm:pt>
    <dgm:pt modelId="{3536FE50-6051-4DFA-AE0B-3AC47AE275BB}" type="parTrans" cxnId="{9874A8F9-B051-4D0E-AAB8-D17EF8813AED}">
      <dgm:prSet/>
      <dgm:spPr/>
      <dgm:t>
        <a:bodyPr/>
        <a:lstStyle/>
        <a:p>
          <a:endParaRPr lang="fr-FR"/>
        </a:p>
      </dgm:t>
    </dgm:pt>
    <dgm:pt modelId="{B2685B5B-A6C1-4491-B769-6160A84A5EE9}" type="sibTrans" cxnId="{9874A8F9-B051-4D0E-AAB8-D17EF8813AED}">
      <dgm:prSet/>
      <dgm:spPr/>
      <dgm:t>
        <a:bodyPr/>
        <a:lstStyle/>
        <a:p>
          <a:endParaRPr lang="fr-FR"/>
        </a:p>
      </dgm:t>
    </dgm:pt>
    <dgm:pt modelId="{AA7241DC-F0D4-4A13-8DD3-DA1BDC7F9BE6}">
      <dgm:prSet phldrT="[Texte]"/>
      <dgm:spPr/>
      <dgm:t>
        <a:bodyPr/>
        <a:lstStyle/>
        <a:p>
          <a:r>
            <a:rPr lang="ar-DZ" dirty="0" smtClean="0"/>
            <a:t>تنظيم هذه التجارب</a:t>
          </a:r>
          <a:endParaRPr lang="fr-FR" dirty="0"/>
        </a:p>
      </dgm:t>
    </dgm:pt>
    <dgm:pt modelId="{4E40343E-CF8C-4FAD-A8B8-9D266767402F}" type="parTrans" cxnId="{F13AAE10-69FC-43A0-BB0B-492123DDF331}">
      <dgm:prSet/>
      <dgm:spPr/>
      <dgm:t>
        <a:bodyPr/>
        <a:lstStyle/>
        <a:p>
          <a:endParaRPr lang="fr-FR"/>
        </a:p>
      </dgm:t>
    </dgm:pt>
    <dgm:pt modelId="{AE8672BD-241C-4EDA-AD5E-6315B0DA9F32}" type="sibTrans" cxnId="{F13AAE10-69FC-43A0-BB0B-492123DDF331}">
      <dgm:prSet/>
      <dgm:spPr/>
      <dgm:t>
        <a:bodyPr/>
        <a:lstStyle/>
        <a:p>
          <a:endParaRPr lang="fr-FR"/>
        </a:p>
      </dgm:t>
    </dgm:pt>
    <dgm:pt modelId="{03B2CCAA-5342-4255-8B59-CA3D4F8DA13A}">
      <dgm:prSet phldrT="[Texte]"/>
      <dgm:spPr/>
      <dgm:t>
        <a:bodyPr/>
        <a:lstStyle/>
        <a:p>
          <a:r>
            <a:rPr lang="ar-DZ" dirty="0" smtClean="0"/>
            <a:t>اختيار المحتويات</a:t>
          </a:r>
          <a:endParaRPr lang="fr-FR" dirty="0"/>
        </a:p>
      </dgm:t>
    </dgm:pt>
    <dgm:pt modelId="{E93702F8-880C-45D0-89CF-836692B09D52}" type="parTrans" cxnId="{D52B5A01-4B88-4F99-915C-6A48F2A6B88F}">
      <dgm:prSet/>
      <dgm:spPr/>
      <dgm:t>
        <a:bodyPr/>
        <a:lstStyle/>
        <a:p>
          <a:endParaRPr lang="fr-FR"/>
        </a:p>
      </dgm:t>
    </dgm:pt>
    <dgm:pt modelId="{0D3B7B0B-A946-41D7-97EE-5AAE180F4478}" type="sibTrans" cxnId="{D52B5A01-4B88-4F99-915C-6A48F2A6B88F}">
      <dgm:prSet/>
      <dgm:spPr/>
      <dgm:t>
        <a:bodyPr/>
        <a:lstStyle/>
        <a:p>
          <a:endParaRPr lang="fr-FR"/>
        </a:p>
      </dgm:t>
    </dgm:pt>
    <dgm:pt modelId="{C4EA1461-D9B9-4964-9DE9-EB3F9DFABDFB}">
      <dgm:prSet phldrT="[Texte]"/>
      <dgm:spPr/>
      <dgm:t>
        <a:bodyPr/>
        <a:lstStyle/>
        <a:p>
          <a:r>
            <a:rPr lang="ar-DZ" dirty="0" smtClean="0"/>
            <a:t>انتقاء تجارب التعلم  الطرق والأنشطة )</a:t>
          </a:r>
          <a:endParaRPr lang="fr-FR" dirty="0"/>
        </a:p>
      </dgm:t>
    </dgm:pt>
    <dgm:pt modelId="{481DBA10-86CB-4069-94BC-2470D8A42390}" type="parTrans" cxnId="{719C465C-E093-4E6B-9F56-543C64021F4C}">
      <dgm:prSet/>
      <dgm:spPr/>
      <dgm:t>
        <a:bodyPr/>
        <a:lstStyle/>
        <a:p>
          <a:endParaRPr lang="fr-FR"/>
        </a:p>
      </dgm:t>
    </dgm:pt>
    <dgm:pt modelId="{4ED3F9F2-CB67-494A-9FD1-BDC91C0F67DC}" type="sibTrans" cxnId="{719C465C-E093-4E6B-9F56-543C64021F4C}">
      <dgm:prSet/>
      <dgm:spPr/>
      <dgm:t>
        <a:bodyPr/>
        <a:lstStyle/>
        <a:p>
          <a:endParaRPr lang="fr-FR"/>
        </a:p>
      </dgm:t>
    </dgm:pt>
    <dgm:pt modelId="{C6AA0F52-3C24-4D52-8DA7-E287C007A724}" type="pres">
      <dgm:prSet presAssocID="{B772BC87-C67A-4840-8968-B6CF9E74122E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041BFDAD-029C-46E9-870C-C79164843E4B}" type="pres">
      <dgm:prSet presAssocID="{86790129-2968-4FDA-AB90-A51907C293B3}" presName="vertOne" presStyleCnt="0"/>
      <dgm:spPr/>
    </dgm:pt>
    <dgm:pt modelId="{66037437-7EDA-4ADE-A163-7986A87F3EFB}" type="pres">
      <dgm:prSet presAssocID="{86790129-2968-4FDA-AB90-A51907C293B3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72C36AE-7BE7-4737-800E-AFA37640E23F}" type="pres">
      <dgm:prSet presAssocID="{86790129-2968-4FDA-AB90-A51907C293B3}" presName="parTransOne" presStyleCnt="0"/>
      <dgm:spPr/>
    </dgm:pt>
    <dgm:pt modelId="{3AC8AA60-AF78-4DE7-93FD-92C565AD9574}" type="pres">
      <dgm:prSet presAssocID="{86790129-2968-4FDA-AB90-A51907C293B3}" presName="horzOne" presStyleCnt="0"/>
      <dgm:spPr/>
    </dgm:pt>
    <dgm:pt modelId="{EF96C39E-BBBC-4C28-969C-194AC64190FF}" type="pres">
      <dgm:prSet presAssocID="{793188A4-D37A-44B2-9D4A-AA768C2BC9AA}" presName="vertTwo" presStyleCnt="0"/>
      <dgm:spPr/>
    </dgm:pt>
    <dgm:pt modelId="{8C914137-55EB-4935-A564-CE60853CC1ED}" type="pres">
      <dgm:prSet presAssocID="{793188A4-D37A-44B2-9D4A-AA768C2BC9AA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AC28A0A-9B95-4955-84BF-84C5DDFB526F}" type="pres">
      <dgm:prSet presAssocID="{793188A4-D37A-44B2-9D4A-AA768C2BC9AA}" presName="parTransTwo" presStyleCnt="0"/>
      <dgm:spPr/>
    </dgm:pt>
    <dgm:pt modelId="{90C15426-5733-4F24-B19D-39185AB11A72}" type="pres">
      <dgm:prSet presAssocID="{793188A4-D37A-44B2-9D4A-AA768C2BC9AA}" presName="horzTwo" presStyleCnt="0"/>
      <dgm:spPr/>
    </dgm:pt>
    <dgm:pt modelId="{96DD5EE8-8D39-4437-BF87-FCD00A9376A9}" type="pres">
      <dgm:prSet presAssocID="{EE2585C9-EA63-4E13-83D7-E451D51EC317}" presName="vertThree" presStyleCnt="0"/>
      <dgm:spPr/>
    </dgm:pt>
    <dgm:pt modelId="{098B9EDF-AB2C-44D5-9032-AFF49F817721}" type="pres">
      <dgm:prSet presAssocID="{EE2585C9-EA63-4E13-83D7-E451D51EC317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08BEA4A-EF04-4C6F-AFC6-8DE80DDAB372}" type="pres">
      <dgm:prSet presAssocID="{EE2585C9-EA63-4E13-83D7-E451D51EC317}" presName="horzThree" presStyleCnt="0"/>
      <dgm:spPr/>
    </dgm:pt>
    <dgm:pt modelId="{EA20CB04-BE89-4AB6-A715-BEF56A8940CF}" type="pres">
      <dgm:prSet presAssocID="{B2685B5B-A6C1-4491-B769-6160A84A5EE9}" presName="sibSpaceThree" presStyleCnt="0"/>
      <dgm:spPr/>
    </dgm:pt>
    <dgm:pt modelId="{1C179D8C-A22F-4E38-86CF-74F7F04A24BA}" type="pres">
      <dgm:prSet presAssocID="{AA7241DC-F0D4-4A13-8DD3-DA1BDC7F9BE6}" presName="vertThree" presStyleCnt="0"/>
      <dgm:spPr/>
    </dgm:pt>
    <dgm:pt modelId="{1AC3F9E0-0BD8-4532-ABEC-DF151D7F95D4}" type="pres">
      <dgm:prSet presAssocID="{AA7241DC-F0D4-4A13-8DD3-DA1BDC7F9BE6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5E28062-C349-4426-BB02-D3384A15C62E}" type="pres">
      <dgm:prSet presAssocID="{AA7241DC-F0D4-4A13-8DD3-DA1BDC7F9BE6}" presName="horzThree" presStyleCnt="0"/>
      <dgm:spPr/>
    </dgm:pt>
    <dgm:pt modelId="{753ACBB1-25FB-4227-BDF1-EDDA33D63D2A}" type="pres">
      <dgm:prSet presAssocID="{065859BA-4C81-46FB-94C7-DB110782802D}" presName="sibSpaceTwo" presStyleCnt="0"/>
      <dgm:spPr/>
    </dgm:pt>
    <dgm:pt modelId="{FD08B312-056A-4005-BB16-AA9BCE16F3A0}" type="pres">
      <dgm:prSet presAssocID="{03B2CCAA-5342-4255-8B59-CA3D4F8DA13A}" presName="vertTwo" presStyleCnt="0"/>
      <dgm:spPr/>
    </dgm:pt>
    <dgm:pt modelId="{DC037C62-38F8-4BB4-B9DC-0F5C0BF5D19C}" type="pres">
      <dgm:prSet presAssocID="{03B2CCAA-5342-4255-8B59-CA3D4F8DA13A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8051AF1-EFB9-46F2-B6F9-5C7444530EA1}" type="pres">
      <dgm:prSet presAssocID="{03B2CCAA-5342-4255-8B59-CA3D4F8DA13A}" presName="parTransTwo" presStyleCnt="0"/>
      <dgm:spPr/>
    </dgm:pt>
    <dgm:pt modelId="{2A79E645-A1DD-41B5-8CCC-2EA9EBF55D0F}" type="pres">
      <dgm:prSet presAssocID="{03B2CCAA-5342-4255-8B59-CA3D4F8DA13A}" presName="horzTwo" presStyleCnt="0"/>
      <dgm:spPr/>
    </dgm:pt>
    <dgm:pt modelId="{9A085829-9B0B-4BC3-BEBE-3C1B4FDE7B4B}" type="pres">
      <dgm:prSet presAssocID="{C4EA1461-D9B9-4964-9DE9-EB3F9DFABDFB}" presName="vertThree" presStyleCnt="0"/>
      <dgm:spPr/>
    </dgm:pt>
    <dgm:pt modelId="{C03B6435-8667-40C9-9D61-E6E7F0067794}" type="pres">
      <dgm:prSet presAssocID="{C4EA1461-D9B9-4964-9DE9-EB3F9DFABDFB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E833EE5-AA30-4ADB-8D00-F661B80A0FAE}" type="pres">
      <dgm:prSet presAssocID="{C4EA1461-D9B9-4964-9DE9-EB3F9DFABDFB}" presName="horzThree" presStyleCnt="0"/>
      <dgm:spPr/>
    </dgm:pt>
  </dgm:ptLst>
  <dgm:cxnLst>
    <dgm:cxn modelId="{F18855E4-1FB1-45FC-A873-E778F9423873}" srcId="{B772BC87-C67A-4840-8968-B6CF9E74122E}" destId="{86790129-2968-4FDA-AB90-A51907C293B3}" srcOrd="0" destOrd="0" parTransId="{2DE8C04B-AFB4-4CE1-9184-8520A0EAC847}" sibTransId="{6FCDDFA8-C46E-43B0-8928-39E06C2EE6B8}"/>
    <dgm:cxn modelId="{0D84DAA7-F92E-447E-80EB-2A8990C0418D}" type="presOf" srcId="{AA7241DC-F0D4-4A13-8DD3-DA1BDC7F9BE6}" destId="{1AC3F9E0-0BD8-4532-ABEC-DF151D7F95D4}" srcOrd="0" destOrd="0" presId="urn:microsoft.com/office/officeart/2005/8/layout/hierarchy4"/>
    <dgm:cxn modelId="{9874A8F9-B051-4D0E-AAB8-D17EF8813AED}" srcId="{793188A4-D37A-44B2-9D4A-AA768C2BC9AA}" destId="{EE2585C9-EA63-4E13-83D7-E451D51EC317}" srcOrd="0" destOrd="0" parTransId="{3536FE50-6051-4DFA-AE0B-3AC47AE275BB}" sibTransId="{B2685B5B-A6C1-4491-B769-6160A84A5EE9}"/>
    <dgm:cxn modelId="{F13AAE10-69FC-43A0-BB0B-492123DDF331}" srcId="{793188A4-D37A-44B2-9D4A-AA768C2BC9AA}" destId="{AA7241DC-F0D4-4A13-8DD3-DA1BDC7F9BE6}" srcOrd="1" destOrd="0" parTransId="{4E40343E-CF8C-4FAD-A8B8-9D266767402F}" sibTransId="{AE8672BD-241C-4EDA-AD5E-6315B0DA9F32}"/>
    <dgm:cxn modelId="{4FDE6E0B-4B40-410B-9944-04FF807846B2}" type="presOf" srcId="{03B2CCAA-5342-4255-8B59-CA3D4F8DA13A}" destId="{DC037C62-38F8-4BB4-B9DC-0F5C0BF5D19C}" srcOrd="0" destOrd="0" presId="urn:microsoft.com/office/officeart/2005/8/layout/hierarchy4"/>
    <dgm:cxn modelId="{18D3F548-ECA7-4935-9420-1579CE8B7519}" type="presOf" srcId="{793188A4-D37A-44B2-9D4A-AA768C2BC9AA}" destId="{8C914137-55EB-4935-A564-CE60853CC1ED}" srcOrd="0" destOrd="0" presId="urn:microsoft.com/office/officeart/2005/8/layout/hierarchy4"/>
    <dgm:cxn modelId="{91B6A35E-EFD5-46A1-9DD5-CBAC4D661D63}" type="presOf" srcId="{EE2585C9-EA63-4E13-83D7-E451D51EC317}" destId="{098B9EDF-AB2C-44D5-9032-AFF49F817721}" srcOrd="0" destOrd="0" presId="urn:microsoft.com/office/officeart/2005/8/layout/hierarchy4"/>
    <dgm:cxn modelId="{6BE9134E-9A52-4F87-8D46-BBF692E34667}" type="presOf" srcId="{86790129-2968-4FDA-AB90-A51907C293B3}" destId="{66037437-7EDA-4ADE-A163-7986A87F3EFB}" srcOrd="0" destOrd="0" presId="urn:microsoft.com/office/officeart/2005/8/layout/hierarchy4"/>
    <dgm:cxn modelId="{F615120B-82D8-44A3-9C15-50D0E585A174}" type="presOf" srcId="{C4EA1461-D9B9-4964-9DE9-EB3F9DFABDFB}" destId="{C03B6435-8667-40C9-9D61-E6E7F0067794}" srcOrd="0" destOrd="0" presId="urn:microsoft.com/office/officeart/2005/8/layout/hierarchy4"/>
    <dgm:cxn modelId="{92BE5C7E-EFF6-49C3-A5F6-5726675249A5}" srcId="{86790129-2968-4FDA-AB90-A51907C293B3}" destId="{793188A4-D37A-44B2-9D4A-AA768C2BC9AA}" srcOrd="0" destOrd="0" parTransId="{DD62D229-8E1A-4E46-8781-7FCEE61912A6}" sibTransId="{065859BA-4C81-46FB-94C7-DB110782802D}"/>
    <dgm:cxn modelId="{719C465C-E093-4E6B-9F56-543C64021F4C}" srcId="{03B2CCAA-5342-4255-8B59-CA3D4F8DA13A}" destId="{C4EA1461-D9B9-4964-9DE9-EB3F9DFABDFB}" srcOrd="0" destOrd="0" parTransId="{481DBA10-86CB-4069-94BC-2470D8A42390}" sibTransId="{4ED3F9F2-CB67-494A-9FD1-BDC91C0F67DC}"/>
    <dgm:cxn modelId="{6DD83BD4-3C8A-4E9D-9933-DE43A5292023}" type="presOf" srcId="{B772BC87-C67A-4840-8968-B6CF9E74122E}" destId="{C6AA0F52-3C24-4D52-8DA7-E287C007A724}" srcOrd="0" destOrd="0" presId="urn:microsoft.com/office/officeart/2005/8/layout/hierarchy4"/>
    <dgm:cxn modelId="{D52B5A01-4B88-4F99-915C-6A48F2A6B88F}" srcId="{86790129-2968-4FDA-AB90-A51907C293B3}" destId="{03B2CCAA-5342-4255-8B59-CA3D4F8DA13A}" srcOrd="1" destOrd="0" parTransId="{E93702F8-880C-45D0-89CF-836692B09D52}" sibTransId="{0D3B7B0B-A946-41D7-97EE-5AAE180F4478}"/>
    <dgm:cxn modelId="{6208A4F0-049D-4F17-ADD1-F235D939C5C2}" type="presParOf" srcId="{C6AA0F52-3C24-4D52-8DA7-E287C007A724}" destId="{041BFDAD-029C-46E9-870C-C79164843E4B}" srcOrd="0" destOrd="0" presId="urn:microsoft.com/office/officeart/2005/8/layout/hierarchy4"/>
    <dgm:cxn modelId="{3ABFAB02-6747-4E8B-B6D4-CF9B497FDD76}" type="presParOf" srcId="{041BFDAD-029C-46E9-870C-C79164843E4B}" destId="{66037437-7EDA-4ADE-A163-7986A87F3EFB}" srcOrd="0" destOrd="0" presId="urn:microsoft.com/office/officeart/2005/8/layout/hierarchy4"/>
    <dgm:cxn modelId="{DA2BD646-91DF-4708-AA2D-02B25DF80A47}" type="presParOf" srcId="{041BFDAD-029C-46E9-870C-C79164843E4B}" destId="{B72C36AE-7BE7-4737-800E-AFA37640E23F}" srcOrd="1" destOrd="0" presId="urn:microsoft.com/office/officeart/2005/8/layout/hierarchy4"/>
    <dgm:cxn modelId="{FEC6124F-1DA2-4E7A-90D3-030AFC4123A2}" type="presParOf" srcId="{041BFDAD-029C-46E9-870C-C79164843E4B}" destId="{3AC8AA60-AF78-4DE7-93FD-92C565AD9574}" srcOrd="2" destOrd="0" presId="urn:microsoft.com/office/officeart/2005/8/layout/hierarchy4"/>
    <dgm:cxn modelId="{9998BD92-D6BB-4EBB-9633-133AC94A0987}" type="presParOf" srcId="{3AC8AA60-AF78-4DE7-93FD-92C565AD9574}" destId="{EF96C39E-BBBC-4C28-969C-194AC64190FF}" srcOrd="0" destOrd="0" presId="urn:microsoft.com/office/officeart/2005/8/layout/hierarchy4"/>
    <dgm:cxn modelId="{A3B68C8F-8A36-45E9-839B-D5676A849CC0}" type="presParOf" srcId="{EF96C39E-BBBC-4C28-969C-194AC64190FF}" destId="{8C914137-55EB-4935-A564-CE60853CC1ED}" srcOrd="0" destOrd="0" presId="urn:microsoft.com/office/officeart/2005/8/layout/hierarchy4"/>
    <dgm:cxn modelId="{35E3B404-1F24-4DE9-9B00-8A8E850294BD}" type="presParOf" srcId="{EF96C39E-BBBC-4C28-969C-194AC64190FF}" destId="{1AC28A0A-9B95-4955-84BF-84C5DDFB526F}" srcOrd="1" destOrd="0" presId="urn:microsoft.com/office/officeart/2005/8/layout/hierarchy4"/>
    <dgm:cxn modelId="{E7AE32AD-9E9A-42D5-A972-C32672B07C73}" type="presParOf" srcId="{EF96C39E-BBBC-4C28-969C-194AC64190FF}" destId="{90C15426-5733-4F24-B19D-39185AB11A72}" srcOrd="2" destOrd="0" presId="urn:microsoft.com/office/officeart/2005/8/layout/hierarchy4"/>
    <dgm:cxn modelId="{A8C938CD-8946-436B-B0B1-F06384DA68A4}" type="presParOf" srcId="{90C15426-5733-4F24-B19D-39185AB11A72}" destId="{96DD5EE8-8D39-4437-BF87-FCD00A9376A9}" srcOrd="0" destOrd="0" presId="urn:microsoft.com/office/officeart/2005/8/layout/hierarchy4"/>
    <dgm:cxn modelId="{D168AFD1-D3E8-4D9C-B9DB-17ECCFE1B791}" type="presParOf" srcId="{96DD5EE8-8D39-4437-BF87-FCD00A9376A9}" destId="{098B9EDF-AB2C-44D5-9032-AFF49F817721}" srcOrd="0" destOrd="0" presId="urn:microsoft.com/office/officeart/2005/8/layout/hierarchy4"/>
    <dgm:cxn modelId="{37ADCD3B-08E7-460E-BC66-1D44932E7FF7}" type="presParOf" srcId="{96DD5EE8-8D39-4437-BF87-FCD00A9376A9}" destId="{208BEA4A-EF04-4C6F-AFC6-8DE80DDAB372}" srcOrd="1" destOrd="0" presId="urn:microsoft.com/office/officeart/2005/8/layout/hierarchy4"/>
    <dgm:cxn modelId="{27D7FD2A-8077-4E7C-876F-63FB6DDC384B}" type="presParOf" srcId="{90C15426-5733-4F24-B19D-39185AB11A72}" destId="{EA20CB04-BE89-4AB6-A715-BEF56A8940CF}" srcOrd="1" destOrd="0" presId="urn:microsoft.com/office/officeart/2005/8/layout/hierarchy4"/>
    <dgm:cxn modelId="{CF7BC9FE-4D9D-4A1D-AF82-381B3FEBB0F2}" type="presParOf" srcId="{90C15426-5733-4F24-B19D-39185AB11A72}" destId="{1C179D8C-A22F-4E38-86CF-74F7F04A24BA}" srcOrd="2" destOrd="0" presId="urn:microsoft.com/office/officeart/2005/8/layout/hierarchy4"/>
    <dgm:cxn modelId="{BC9FCFEA-DB62-4AC5-9D87-559BA9DEB541}" type="presParOf" srcId="{1C179D8C-A22F-4E38-86CF-74F7F04A24BA}" destId="{1AC3F9E0-0BD8-4532-ABEC-DF151D7F95D4}" srcOrd="0" destOrd="0" presId="urn:microsoft.com/office/officeart/2005/8/layout/hierarchy4"/>
    <dgm:cxn modelId="{9FECD648-3A79-45E8-BD67-69DEBDB9A0A5}" type="presParOf" srcId="{1C179D8C-A22F-4E38-86CF-74F7F04A24BA}" destId="{C5E28062-C349-4426-BB02-D3384A15C62E}" srcOrd="1" destOrd="0" presId="urn:microsoft.com/office/officeart/2005/8/layout/hierarchy4"/>
    <dgm:cxn modelId="{0244DD44-0205-4A63-A248-9B5BC5A2817D}" type="presParOf" srcId="{3AC8AA60-AF78-4DE7-93FD-92C565AD9574}" destId="{753ACBB1-25FB-4227-BDF1-EDDA33D63D2A}" srcOrd="1" destOrd="0" presId="urn:microsoft.com/office/officeart/2005/8/layout/hierarchy4"/>
    <dgm:cxn modelId="{37AEB0AC-8664-48D1-B2A7-DD3000ADDA54}" type="presParOf" srcId="{3AC8AA60-AF78-4DE7-93FD-92C565AD9574}" destId="{FD08B312-056A-4005-BB16-AA9BCE16F3A0}" srcOrd="2" destOrd="0" presId="urn:microsoft.com/office/officeart/2005/8/layout/hierarchy4"/>
    <dgm:cxn modelId="{EC27D364-CAD3-4A4D-A9F4-8E8537CB829E}" type="presParOf" srcId="{FD08B312-056A-4005-BB16-AA9BCE16F3A0}" destId="{DC037C62-38F8-4BB4-B9DC-0F5C0BF5D19C}" srcOrd="0" destOrd="0" presId="urn:microsoft.com/office/officeart/2005/8/layout/hierarchy4"/>
    <dgm:cxn modelId="{8666BD12-FA8C-4D86-9B2A-3DC0A04568DB}" type="presParOf" srcId="{FD08B312-056A-4005-BB16-AA9BCE16F3A0}" destId="{78051AF1-EFB9-46F2-B6F9-5C7444530EA1}" srcOrd="1" destOrd="0" presId="urn:microsoft.com/office/officeart/2005/8/layout/hierarchy4"/>
    <dgm:cxn modelId="{A503AB1C-F976-466A-9C06-FE4B0454F674}" type="presParOf" srcId="{FD08B312-056A-4005-BB16-AA9BCE16F3A0}" destId="{2A79E645-A1DD-41B5-8CCC-2EA9EBF55D0F}" srcOrd="2" destOrd="0" presId="urn:microsoft.com/office/officeart/2005/8/layout/hierarchy4"/>
    <dgm:cxn modelId="{D00AEF8F-5B1E-424A-ABDB-B248C7876DC9}" type="presParOf" srcId="{2A79E645-A1DD-41B5-8CCC-2EA9EBF55D0F}" destId="{9A085829-9B0B-4BC3-BEBE-3C1B4FDE7B4B}" srcOrd="0" destOrd="0" presId="urn:microsoft.com/office/officeart/2005/8/layout/hierarchy4"/>
    <dgm:cxn modelId="{94034BB5-0A0A-4116-9D61-2BC8787E2E3E}" type="presParOf" srcId="{9A085829-9B0B-4BC3-BEBE-3C1B4FDE7B4B}" destId="{C03B6435-8667-40C9-9D61-E6E7F0067794}" srcOrd="0" destOrd="0" presId="urn:microsoft.com/office/officeart/2005/8/layout/hierarchy4"/>
    <dgm:cxn modelId="{1AD9CF65-4BA0-498C-864E-C2AEDAD5A7F9}" type="presParOf" srcId="{9A085829-9B0B-4BC3-BEBE-3C1B4FDE7B4B}" destId="{1E833EE5-AA30-4ADB-8D00-F661B80A0FAE}" srcOrd="1" destOrd="0" presId="urn:microsoft.com/office/officeart/2005/8/layout/hierarchy4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30244B2-3971-4C5C-AF99-AB6AECDCC88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1CF5009-C77C-44A4-B3E7-D9DC2E218D60}">
      <dgm:prSet phldrT="[Texte]"/>
      <dgm:spPr/>
      <dgm:t>
        <a:bodyPr/>
        <a:lstStyle/>
        <a:p>
          <a:r>
            <a:rPr lang="ar-DZ" dirty="0" smtClean="0"/>
            <a:t>مستوى البحث عن الغايات وتحديد الأهداف</a:t>
          </a:r>
          <a:endParaRPr lang="fr-FR" dirty="0"/>
        </a:p>
      </dgm:t>
    </dgm:pt>
    <dgm:pt modelId="{8DFDEB4D-6418-41DE-A08B-6081DEE48491}" type="parTrans" cxnId="{C39C146A-E385-47F5-98FE-910158C074F5}">
      <dgm:prSet/>
      <dgm:spPr/>
      <dgm:t>
        <a:bodyPr/>
        <a:lstStyle/>
        <a:p>
          <a:endParaRPr lang="fr-FR"/>
        </a:p>
      </dgm:t>
    </dgm:pt>
    <dgm:pt modelId="{4E80C84B-35EE-4DCE-B235-B0EC41E811BD}" type="sibTrans" cxnId="{C39C146A-E385-47F5-98FE-910158C074F5}">
      <dgm:prSet/>
      <dgm:spPr/>
      <dgm:t>
        <a:bodyPr/>
        <a:lstStyle/>
        <a:p>
          <a:endParaRPr lang="fr-FR"/>
        </a:p>
      </dgm:t>
    </dgm:pt>
    <dgm:pt modelId="{90051194-7D6E-49A5-AE78-B46FE4831FAB}">
      <dgm:prSet phldrT="[Texte]"/>
      <dgm:spPr/>
      <dgm:t>
        <a:bodyPr/>
        <a:lstStyle/>
        <a:p>
          <a:r>
            <a:rPr lang="ar-DZ" dirty="0" smtClean="0"/>
            <a:t>تحديد المرامي</a:t>
          </a:r>
          <a:endParaRPr lang="fr-FR" dirty="0"/>
        </a:p>
      </dgm:t>
    </dgm:pt>
    <dgm:pt modelId="{B33BB0AB-31AB-4761-9851-0874C59F24B9}" type="parTrans" cxnId="{8764ADCD-085C-4A2D-87D6-16957F235BA0}">
      <dgm:prSet/>
      <dgm:spPr/>
      <dgm:t>
        <a:bodyPr/>
        <a:lstStyle/>
        <a:p>
          <a:endParaRPr lang="fr-FR"/>
        </a:p>
      </dgm:t>
    </dgm:pt>
    <dgm:pt modelId="{D25A677A-D558-4688-ABCA-D82B08186197}" type="sibTrans" cxnId="{8764ADCD-085C-4A2D-87D6-16957F235BA0}">
      <dgm:prSet/>
      <dgm:spPr/>
      <dgm:t>
        <a:bodyPr/>
        <a:lstStyle/>
        <a:p>
          <a:endParaRPr lang="fr-FR"/>
        </a:p>
      </dgm:t>
    </dgm:pt>
    <dgm:pt modelId="{10524B18-2AB2-4233-8043-CF97AD323A51}">
      <dgm:prSet phldrT="[Texte]"/>
      <dgm:spPr/>
      <dgm:t>
        <a:bodyPr/>
        <a:lstStyle/>
        <a:p>
          <a:r>
            <a:rPr lang="ar-DZ" dirty="0" smtClean="0"/>
            <a:t>صياغة الأهداف الإجرائية</a:t>
          </a:r>
          <a:endParaRPr lang="fr-FR" dirty="0"/>
        </a:p>
      </dgm:t>
    </dgm:pt>
    <dgm:pt modelId="{9DFEB8EB-3F37-42E4-AE21-B934416B8F0A}" type="parTrans" cxnId="{3F347796-CCA0-459A-9B8A-411E9BF5D89B}">
      <dgm:prSet/>
      <dgm:spPr/>
      <dgm:t>
        <a:bodyPr/>
        <a:lstStyle/>
        <a:p>
          <a:endParaRPr lang="fr-FR"/>
        </a:p>
      </dgm:t>
    </dgm:pt>
    <dgm:pt modelId="{97E34E03-9397-449E-8758-6A0284271372}" type="sibTrans" cxnId="{3F347796-CCA0-459A-9B8A-411E9BF5D89B}">
      <dgm:prSet/>
      <dgm:spPr/>
      <dgm:t>
        <a:bodyPr/>
        <a:lstStyle/>
        <a:p>
          <a:endParaRPr lang="fr-FR"/>
        </a:p>
      </dgm:t>
    </dgm:pt>
    <dgm:pt modelId="{160CCC31-8069-4AF3-9777-6B88B0B63C8F}">
      <dgm:prSet phldrT="[Texte]"/>
      <dgm:spPr/>
      <dgm:t>
        <a:bodyPr/>
        <a:lstStyle/>
        <a:p>
          <a:r>
            <a:rPr lang="ar-DZ" dirty="0" smtClean="0"/>
            <a:t>تحليل المحتويات</a:t>
          </a:r>
          <a:endParaRPr lang="fr-FR" dirty="0"/>
        </a:p>
      </dgm:t>
    </dgm:pt>
    <dgm:pt modelId="{220DD0B3-93AD-4A0A-BFBD-832142C23708}" type="parTrans" cxnId="{70EEB5A5-CD23-4F90-98E8-CFBBFFAA7715}">
      <dgm:prSet/>
      <dgm:spPr/>
      <dgm:t>
        <a:bodyPr/>
        <a:lstStyle/>
        <a:p>
          <a:endParaRPr lang="fr-FR"/>
        </a:p>
      </dgm:t>
    </dgm:pt>
    <dgm:pt modelId="{5C74150F-A472-4DDE-991A-60104653B9B6}" type="sibTrans" cxnId="{70EEB5A5-CD23-4F90-98E8-CFBBFFAA7715}">
      <dgm:prSet/>
      <dgm:spPr/>
      <dgm:t>
        <a:bodyPr/>
        <a:lstStyle/>
        <a:p>
          <a:endParaRPr lang="fr-FR"/>
        </a:p>
      </dgm:t>
    </dgm:pt>
    <dgm:pt modelId="{5FB5584A-9A12-4076-A6A3-793B0E96D11B}">
      <dgm:prSet phldrT="[Texte]"/>
      <dgm:spPr/>
      <dgm:t>
        <a:bodyPr/>
        <a:lstStyle/>
        <a:p>
          <a:r>
            <a:rPr lang="ar-DZ" dirty="0" smtClean="0"/>
            <a:t>تحديد وتحليل السياسة التربوية</a:t>
          </a:r>
          <a:endParaRPr lang="fr-FR" dirty="0"/>
        </a:p>
      </dgm:t>
    </dgm:pt>
    <dgm:pt modelId="{CB3E073D-DD5E-4141-BEE2-FBAB93621884}" type="parTrans" cxnId="{45A1AAD6-E62A-46D1-90D6-5B0039B0F303}">
      <dgm:prSet/>
      <dgm:spPr/>
      <dgm:t>
        <a:bodyPr/>
        <a:lstStyle/>
        <a:p>
          <a:endParaRPr lang="fr-FR"/>
        </a:p>
      </dgm:t>
    </dgm:pt>
    <dgm:pt modelId="{53C7A2FB-C9DE-4D13-9E01-9F8175949A11}" type="sibTrans" cxnId="{45A1AAD6-E62A-46D1-90D6-5B0039B0F303}">
      <dgm:prSet/>
      <dgm:spPr/>
      <dgm:t>
        <a:bodyPr/>
        <a:lstStyle/>
        <a:p>
          <a:endParaRPr lang="fr-FR"/>
        </a:p>
      </dgm:t>
    </dgm:pt>
    <dgm:pt modelId="{4AB316CA-12CE-4CC9-8443-9CB672060D85}">
      <dgm:prSet phldrT="[Texte]"/>
      <dgm:spPr/>
      <dgm:t>
        <a:bodyPr/>
        <a:lstStyle/>
        <a:p>
          <a:r>
            <a:rPr lang="ar-DZ" dirty="0" smtClean="0"/>
            <a:t>دراسة الفئات المستهدفة</a:t>
          </a:r>
          <a:endParaRPr lang="fr-FR" dirty="0"/>
        </a:p>
      </dgm:t>
    </dgm:pt>
    <dgm:pt modelId="{A1FC7022-C52E-495F-9874-E5F096379161}" type="parTrans" cxnId="{D5A1457C-A292-4240-B934-11848C356A17}">
      <dgm:prSet/>
      <dgm:spPr/>
      <dgm:t>
        <a:bodyPr/>
        <a:lstStyle/>
        <a:p>
          <a:endParaRPr lang="fr-FR"/>
        </a:p>
      </dgm:t>
    </dgm:pt>
    <dgm:pt modelId="{21D2367E-4810-4B40-BC41-95A6F00B8835}" type="sibTrans" cxnId="{D5A1457C-A292-4240-B934-11848C356A17}">
      <dgm:prSet/>
      <dgm:spPr/>
      <dgm:t>
        <a:bodyPr/>
        <a:lstStyle/>
        <a:p>
          <a:endParaRPr lang="fr-FR"/>
        </a:p>
      </dgm:t>
    </dgm:pt>
    <dgm:pt modelId="{025C8B4C-C9F7-40B9-892B-E7585C0A9839}" type="pres">
      <dgm:prSet presAssocID="{F30244B2-3971-4C5C-AF99-AB6AECDCC88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6C12A0DE-5CBE-46C1-B260-C7B7548A67D9}" type="pres">
      <dgm:prSet presAssocID="{41CF5009-C77C-44A4-B3E7-D9DC2E218D60}" presName="hierRoot1" presStyleCnt="0"/>
      <dgm:spPr/>
    </dgm:pt>
    <dgm:pt modelId="{1AAAC867-5BF3-4CA4-B9BF-DB7FCCE1E77C}" type="pres">
      <dgm:prSet presAssocID="{41CF5009-C77C-44A4-B3E7-D9DC2E218D60}" presName="composite" presStyleCnt="0"/>
      <dgm:spPr/>
    </dgm:pt>
    <dgm:pt modelId="{3F11864B-F290-436D-80C8-17987EF21FC3}" type="pres">
      <dgm:prSet presAssocID="{41CF5009-C77C-44A4-B3E7-D9DC2E218D60}" presName="background" presStyleLbl="node0" presStyleIdx="0" presStyleCnt="1"/>
      <dgm:spPr/>
    </dgm:pt>
    <dgm:pt modelId="{0BF4BFBF-6021-4E82-82D1-CCDF31BE86CB}" type="pres">
      <dgm:prSet presAssocID="{41CF5009-C77C-44A4-B3E7-D9DC2E218D6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1D2B6A0-3468-44AA-B24A-8ECB7C947103}" type="pres">
      <dgm:prSet presAssocID="{41CF5009-C77C-44A4-B3E7-D9DC2E218D60}" presName="hierChild2" presStyleCnt="0"/>
      <dgm:spPr/>
    </dgm:pt>
    <dgm:pt modelId="{475D9680-CB3D-49D1-80B4-DFCC27643843}" type="pres">
      <dgm:prSet presAssocID="{B33BB0AB-31AB-4761-9851-0874C59F24B9}" presName="Name10" presStyleLbl="parChTrans1D2" presStyleIdx="0" presStyleCnt="2"/>
      <dgm:spPr/>
      <dgm:t>
        <a:bodyPr/>
        <a:lstStyle/>
        <a:p>
          <a:endParaRPr lang="fr-FR"/>
        </a:p>
      </dgm:t>
    </dgm:pt>
    <dgm:pt modelId="{86D465B4-206A-4360-B988-45B33C3B5322}" type="pres">
      <dgm:prSet presAssocID="{90051194-7D6E-49A5-AE78-B46FE4831FAB}" presName="hierRoot2" presStyleCnt="0"/>
      <dgm:spPr/>
    </dgm:pt>
    <dgm:pt modelId="{E6965021-8B7A-48A4-A320-A3E80FE38835}" type="pres">
      <dgm:prSet presAssocID="{90051194-7D6E-49A5-AE78-B46FE4831FAB}" presName="composite2" presStyleCnt="0"/>
      <dgm:spPr/>
    </dgm:pt>
    <dgm:pt modelId="{ED105C38-F9C2-4CB0-BC7F-2BE8E0B18FAB}" type="pres">
      <dgm:prSet presAssocID="{90051194-7D6E-49A5-AE78-B46FE4831FAB}" presName="background2" presStyleLbl="node2" presStyleIdx="0" presStyleCnt="2"/>
      <dgm:spPr/>
    </dgm:pt>
    <dgm:pt modelId="{0551A55A-242D-48A3-9F70-AED9B39E096A}" type="pres">
      <dgm:prSet presAssocID="{90051194-7D6E-49A5-AE78-B46FE4831FAB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61CD9FB-9321-442B-AAC3-CB9A5FF866D1}" type="pres">
      <dgm:prSet presAssocID="{90051194-7D6E-49A5-AE78-B46FE4831FAB}" presName="hierChild3" presStyleCnt="0"/>
      <dgm:spPr/>
    </dgm:pt>
    <dgm:pt modelId="{A7FF0665-2CFC-486D-849E-431397A3BE84}" type="pres">
      <dgm:prSet presAssocID="{9DFEB8EB-3F37-42E4-AE21-B934416B8F0A}" presName="Name17" presStyleLbl="parChTrans1D3" presStyleIdx="0" presStyleCnt="3"/>
      <dgm:spPr/>
      <dgm:t>
        <a:bodyPr/>
        <a:lstStyle/>
        <a:p>
          <a:endParaRPr lang="fr-FR"/>
        </a:p>
      </dgm:t>
    </dgm:pt>
    <dgm:pt modelId="{DC491EFB-D00C-4CEC-820A-04F1794C79DE}" type="pres">
      <dgm:prSet presAssocID="{10524B18-2AB2-4233-8043-CF97AD323A51}" presName="hierRoot3" presStyleCnt="0"/>
      <dgm:spPr/>
    </dgm:pt>
    <dgm:pt modelId="{22332DF2-90FB-41CB-8A86-1208A14BD905}" type="pres">
      <dgm:prSet presAssocID="{10524B18-2AB2-4233-8043-CF97AD323A51}" presName="composite3" presStyleCnt="0"/>
      <dgm:spPr/>
    </dgm:pt>
    <dgm:pt modelId="{13274BE1-DDC1-43C8-80E6-2DBE9C03327F}" type="pres">
      <dgm:prSet presAssocID="{10524B18-2AB2-4233-8043-CF97AD323A51}" presName="background3" presStyleLbl="node3" presStyleIdx="0" presStyleCnt="3"/>
      <dgm:spPr/>
    </dgm:pt>
    <dgm:pt modelId="{77201FF5-B00D-4907-AD25-F4333096674C}" type="pres">
      <dgm:prSet presAssocID="{10524B18-2AB2-4233-8043-CF97AD323A51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5CC01DD-C9C6-444D-9BE5-6ED0FCDBBAC2}" type="pres">
      <dgm:prSet presAssocID="{10524B18-2AB2-4233-8043-CF97AD323A51}" presName="hierChild4" presStyleCnt="0"/>
      <dgm:spPr/>
    </dgm:pt>
    <dgm:pt modelId="{CEA82F6E-7087-4E47-A4BA-FB5916B412AE}" type="pres">
      <dgm:prSet presAssocID="{220DD0B3-93AD-4A0A-BFBD-832142C23708}" presName="Name17" presStyleLbl="parChTrans1D3" presStyleIdx="1" presStyleCnt="3"/>
      <dgm:spPr/>
      <dgm:t>
        <a:bodyPr/>
        <a:lstStyle/>
        <a:p>
          <a:endParaRPr lang="fr-FR"/>
        </a:p>
      </dgm:t>
    </dgm:pt>
    <dgm:pt modelId="{0707F731-A2DC-4FB6-8A44-6A186B208FB0}" type="pres">
      <dgm:prSet presAssocID="{160CCC31-8069-4AF3-9777-6B88B0B63C8F}" presName="hierRoot3" presStyleCnt="0"/>
      <dgm:spPr/>
    </dgm:pt>
    <dgm:pt modelId="{A5DF78BD-4E16-4893-821F-3A4091EDF780}" type="pres">
      <dgm:prSet presAssocID="{160CCC31-8069-4AF3-9777-6B88B0B63C8F}" presName="composite3" presStyleCnt="0"/>
      <dgm:spPr/>
    </dgm:pt>
    <dgm:pt modelId="{60CBB6CA-8A69-4A66-B39B-1556496E4FDA}" type="pres">
      <dgm:prSet presAssocID="{160CCC31-8069-4AF3-9777-6B88B0B63C8F}" presName="background3" presStyleLbl="node3" presStyleIdx="1" presStyleCnt="3"/>
      <dgm:spPr/>
    </dgm:pt>
    <dgm:pt modelId="{AD8B0124-2C43-4AC6-9E96-1D46671B2ACA}" type="pres">
      <dgm:prSet presAssocID="{160CCC31-8069-4AF3-9777-6B88B0B63C8F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DCB1EC9-589D-4122-94F7-26CDE33E510E}" type="pres">
      <dgm:prSet presAssocID="{160CCC31-8069-4AF3-9777-6B88B0B63C8F}" presName="hierChild4" presStyleCnt="0"/>
      <dgm:spPr/>
    </dgm:pt>
    <dgm:pt modelId="{21EB4C63-FE5F-4BEC-97FC-535154911272}" type="pres">
      <dgm:prSet presAssocID="{CB3E073D-DD5E-4141-BEE2-FBAB93621884}" presName="Name10" presStyleLbl="parChTrans1D2" presStyleIdx="1" presStyleCnt="2"/>
      <dgm:spPr/>
      <dgm:t>
        <a:bodyPr/>
        <a:lstStyle/>
        <a:p>
          <a:endParaRPr lang="fr-FR"/>
        </a:p>
      </dgm:t>
    </dgm:pt>
    <dgm:pt modelId="{F8A02385-9103-467D-9968-CEBB498DFC7B}" type="pres">
      <dgm:prSet presAssocID="{5FB5584A-9A12-4076-A6A3-793B0E96D11B}" presName="hierRoot2" presStyleCnt="0"/>
      <dgm:spPr/>
    </dgm:pt>
    <dgm:pt modelId="{004BC7E8-29B6-4761-99A4-DC47D8D79A50}" type="pres">
      <dgm:prSet presAssocID="{5FB5584A-9A12-4076-A6A3-793B0E96D11B}" presName="composite2" presStyleCnt="0"/>
      <dgm:spPr/>
    </dgm:pt>
    <dgm:pt modelId="{1605DE47-B602-4066-88E0-8A161051F50B}" type="pres">
      <dgm:prSet presAssocID="{5FB5584A-9A12-4076-A6A3-793B0E96D11B}" presName="background2" presStyleLbl="node2" presStyleIdx="1" presStyleCnt="2"/>
      <dgm:spPr/>
    </dgm:pt>
    <dgm:pt modelId="{2B1CEEB2-EF23-41A8-81CB-A9736F4D84B9}" type="pres">
      <dgm:prSet presAssocID="{5FB5584A-9A12-4076-A6A3-793B0E96D11B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F84A021-323C-4C8B-A583-CCF94B9D422C}" type="pres">
      <dgm:prSet presAssocID="{5FB5584A-9A12-4076-A6A3-793B0E96D11B}" presName="hierChild3" presStyleCnt="0"/>
      <dgm:spPr/>
    </dgm:pt>
    <dgm:pt modelId="{815C86B4-F3AB-4336-A306-F28B7F96CC17}" type="pres">
      <dgm:prSet presAssocID="{A1FC7022-C52E-495F-9874-E5F096379161}" presName="Name17" presStyleLbl="parChTrans1D3" presStyleIdx="2" presStyleCnt="3"/>
      <dgm:spPr/>
      <dgm:t>
        <a:bodyPr/>
        <a:lstStyle/>
        <a:p>
          <a:endParaRPr lang="fr-FR"/>
        </a:p>
      </dgm:t>
    </dgm:pt>
    <dgm:pt modelId="{097E5B60-2B0D-4937-9A59-3D1EFA82CB4C}" type="pres">
      <dgm:prSet presAssocID="{4AB316CA-12CE-4CC9-8443-9CB672060D85}" presName="hierRoot3" presStyleCnt="0"/>
      <dgm:spPr/>
    </dgm:pt>
    <dgm:pt modelId="{874C73D8-B298-4FC9-95C3-ED9BF688D2FC}" type="pres">
      <dgm:prSet presAssocID="{4AB316CA-12CE-4CC9-8443-9CB672060D85}" presName="composite3" presStyleCnt="0"/>
      <dgm:spPr/>
    </dgm:pt>
    <dgm:pt modelId="{5304C8E1-7F60-4CDD-8D96-402521005B2F}" type="pres">
      <dgm:prSet presAssocID="{4AB316CA-12CE-4CC9-8443-9CB672060D85}" presName="background3" presStyleLbl="node3" presStyleIdx="2" presStyleCnt="3"/>
      <dgm:spPr/>
    </dgm:pt>
    <dgm:pt modelId="{02273A0F-1BAA-4655-A2C7-2D8B75554E56}" type="pres">
      <dgm:prSet presAssocID="{4AB316CA-12CE-4CC9-8443-9CB672060D85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2879751-DD08-4455-9AB9-DDF738A0A7EC}" type="pres">
      <dgm:prSet presAssocID="{4AB316CA-12CE-4CC9-8443-9CB672060D85}" presName="hierChild4" presStyleCnt="0"/>
      <dgm:spPr/>
    </dgm:pt>
  </dgm:ptLst>
  <dgm:cxnLst>
    <dgm:cxn modelId="{361210D4-A094-488F-BC8F-5F80418926ED}" type="presOf" srcId="{220DD0B3-93AD-4A0A-BFBD-832142C23708}" destId="{CEA82F6E-7087-4E47-A4BA-FB5916B412AE}" srcOrd="0" destOrd="0" presId="urn:microsoft.com/office/officeart/2005/8/layout/hierarchy1"/>
    <dgm:cxn modelId="{70EEB5A5-CD23-4F90-98E8-CFBBFFAA7715}" srcId="{90051194-7D6E-49A5-AE78-B46FE4831FAB}" destId="{160CCC31-8069-4AF3-9777-6B88B0B63C8F}" srcOrd="1" destOrd="0" parTransId="{220DD0B3-93AD-4A0A-BFBD-832142C23708}" sibTransId="{5C74150F-A472-4DDE-991A-60104653B9B6}"/>
    <dgm:cxn modelId="{415DF964-EED5-46D0-B91C-1B2A7E4B191A}" type="presOf" srcId="{A1FC7022-C52E-495F-9874-E5F096379161}" destId="{815C86B4-F3AB-4336-A306-F28B7F96CC17}" srcOrd="0" destOrd="0" presId="urn:microsoft.com/office/officeart/2005/8/layout/hierarchy1"/>
    <dgm:cxn modelId="{8764ADCD-085C-4A2D-87D6-16957F235BA0}" srcId="{41CF5009-C77C-44A4-B3E7-D9DC2E218D60}" destId="{90051194-7D6E-49A5-AE78-B46FE4831FAB}" srcOrd="0" destOrd="0" parTransId="{B33BB0AB-31AB-4761-9851-0874C59F24B9}" sibTransId="{D25A677A-D558-4688-ABCA-D82B08186197}"/>
    <dgm:cxn modelId="{BB761580-5124-4E77-B2CA-6D9BB420EB13}" type="presOf" srcId="{41CF5009-C77C-44A4-B3E7-D9DC2E218D60}" destId="{0BF4BFBF-6021-4E82-82D1-CCDF31BE86CB}" srcOrd="0" destOrd="0" presId="urn:microsoft.com/office/officeart/2005/8/layout/hierarchy1"/>
    <dgm:cxn modelId="{0396B1CE-E1E2-488F-8E9D-B01A2AD5BAAB}" type="presOf" srcId="{B33BB0AB-31AB-4761-9851-0874C59F24B9}" destId="{475D9680-CB3D-49D1-80B4-DFCC27643843}" srcOrd="0" destOrd="0" presId="urn:microsoft.com/office/officeart/2005/8/layout/hierarchy1"/>
    <dgm:cxn modelId="{7ADCFEFA-60CB-4EB6-94BD-B0F8C8378800}" type="presOf" srcId="{10524B18-2AB2-4233-8043-CF97AD323A51}" destId="{77201FF5-B00D-4907-AD25-F4333096674C}" srcOrd="0" destOrd="0" presId="urn:microsoft.com/office/officeart/2005/8/layout/hierarchy1"/>
    <dgm:cxn modelId="{D5A1457C-A292-4240-B934-11848C356A17}" srcId="{5FB5584A-9A12-4076-A6A3-793B0E96D11B}" destId="{4AB316CA-12CE-4CC9-8443-9CB672060D85}" srcOrd="0" destOrd="0" parTransId="{A1FC7022-C52E-495F-9874-E5F096379161}" sibTransId="{21D2367E-4810-4B40-BC41-95A6F00B8835}"/>
    <dgm:cxn modelId="{12298563-70D9-4748-8828-73F009A7F2FE}" type="presOf" srcId="{90051194-7D6E-49A5-AE78-B46FE4831FAB}" destId="{0551A55A-242D-48A3-9F70-AED9B39E096A}" srcOrd="0" destOrd="0" presId="urn:microsoft.com/office/officeart/2005/8/layout/hierarchy1"/>
    <dgm:cxn modelId="{23060A26-076B-444F-892F-EAB7DA5FEDAB}" type="presOf" srcId="{160CCC31-8069-4AF3-9777-6B88B0B63C8F}" destId="{AD8B0124-2C43-4AC6-9E96-1D46671B2ACA}" srcOrd="0" destOrd="0" presId="urn:microsoft.com/office/officeart/2005/8/layout/hierarchy1"/>
    <dgm:cxn modelId="{1F8563AA-B01B-4529-B671-787F668E9960}" type="presOf" srcId="{4AB316CA-12CE-4CC9-8443-9CB672060D85}" destId="{02273A0F-1BAA-4655-A2C7-2D8B75554E56}" srcOrd="0" destOrd="0" presId="urn:microsoft.com/office/officeart/2005/8/layout/hierarchy1"/>
    <dgm:cxn modelId="{45A1AAD6-E62A-46D1-90D6-5B0039B0F303}" srcId="{41CF5009-C77C-44A4-B3E7-D9DC2E218D60}" destId="{5FB5584A-9A12-4076-A6A3-793B0E96D11B}" srcOrd="1" destOrd="0" parTransId="{CB3E073D-DD5E-4141-BEE2-FBAB93621884}" sibTransId="{53C7A2FB-C9DE-4D13-9E01-9F8175949A11}"/>
    <dgm:cxn modelId="{5A5159B1-6A43-48D5-8087-E54E1DB3023F}" type="presOf" srcId="{F30244B2-3971-4C5C-AF99-AB6AECDCC886}" destId="{025C8B4C-C9F7-40B9-892B-E7585C0A9839}" srcOrd="0" destOrd="0" presId="urn:microsoft.com/office/officeart/2005/8/layout/hierarchy1"/>
    <dgm:cxn modelId="{3F347796-CCA0-459A-9B8A-411E9BF5D89B}" srcId="{90051194-7D6E-49A5-AE78-B46FE4831FAB}" destId="{10524B18-2AB2-4233-8043-CF97AD323A51}" srcOrd="0" destOrd="0" parTransId="{9DFEB8EB-3F37-42E4-AE21-B934416B8F0A}" sibTransId="{97E34E03-9397-449E-8758-6A0284271372}"/>
    <dgm:cxn modelId="{1EC287ED-1380-4888-9435-C784E7BEC747}" type="presOf" srcId="{5FB5584A-9A12-4076-A6A3-793B0E96D11B}" destId="{2B1CEEB2-EF23-41A8-81CB-A9736F4D84B9}" srcOrd="0" destOrd="0" presId="urn:microsoft.com/office/officeart/2005/8/layout/hierarchy1"/>
    <dgm:cxn modelId="{C39C146A-E385-47F5-98FE-910158C074F5}" srcId="{F30244B2-3971-4C5C-AF99-AB6AECDCC886}" destId="{41CF5009-C77C-44A4-B3E7-D9DC2E218D60}" srcOrd="0" destOrd="0" parTransId="{8DFDEB4D-6418-41DE-A08B-6081DEE48491}" sibTransId="{4E80C84B-35EE-4DCE-B235-B0EC41E811BD}"/>
    <dgm:cxn modelId="{5AC213E0-755A-4CE7-B43C-7FAA0D8E84B4}" type="presOf" srcId="{CB3E073D-DD5E-4141-BEE2-FBAB93621884}" destId="{21EB4C63-FE5F-4BEC-97FC-535154911272}" srcOrd="0" destOrd="0" presId="urn:microsoft.com/office/officeart/2005/8/layout/hierarchy1"/>
    <dgm:cxn modelId="{AF755964-6B2C-468B-B01C-555CD8A6989E}" type="presOf" srcId="{9DFEB8EB-3F37-42E4-AE21-B934416B8F0A}" destId="{A7FF0665-2CFC-486D-849E-431397A3BE84}" srcOrd="0" destOrd="0" presId="urn:microsoft.com/office/officeart/2005/8/layout/hierarchy1"/>
    <dgm:cxn modelId="{08631047-3570-4326-8A53-953A5A1DAD62}" type="presParOf" srcId="{025C8B4C-C9F7-40B9-892B-E7585C0A9839}" destId="{6C12A0DE-5CBE-46C1-B260-C7B7548A67D9}" srcOrd="0" destOrd="0" presId="urn:microsoft.com/office/officeart/2005/8/layout/hierarchy1"/>
    <dgm:cxn modelId="{FD42C950-0667-4C47-A696-CA31E4FE785E}" type="presParOf" srcId="{6C12A0DE-5CBE-46C1-B260-C7B7548A67D9}" destId="{1AAAC867-5BF3-4CA4-B9BF-DB7FCCE1E77C}" srcOrd="0" destOrd="0" presId="urn:microsoft.com/office/officeart/2005/8/layout/hierarchy1"/>
    <dgm:cxn modelId="{1B6A1854-31AE-45B7-91D5-C6752377F33A}" type="presParOf" srcId="{1AAAC867-5BF3-4CA4-B9BF-DB7FCCE1E77C}" destId="{3F11864B-F290-436D-80C8-17987EF21FC3}" srcOrd="0" destOrd="0" presId="urn:microsoft.com/office/officeart/2005/8/layout/hierarchy1"/>
    <dgm:cxn modelId="{EA6E81B5-3242-402C-925A-694C11E85F3F}" type="presParOf" srcId="{1AAAC867-5BF3-4CA4-B9BF-DB7FCCE1E77C}" destId="{0BF4BFBF-6021-4E82-82D1-CCDF31BE86CB}" srcOrd="1" destOrd="0" presId="urn:microsoft.com/office/officeart/2005/8/layout/hierarchy1"/>
    <dgm:cxn modelId="{9AC7A621-AA06-452B-AAF3-7731570F1889}" type="presParOf" srcId="{6C12A0DE-5CBE-46C1-B260-C7B7548A67D9}" destId="{81D2B6A0-3468-44AA-B24A-8ECB7C947103}" srcOrd="1" destOrd="0" presId="urn:microsoft.com/office/officeart/2005/8/layout/hierarchy1"/>
    <dgm:cxn modelId="{372D34DE-516C-493A-B853-1758CA88C39C}" type="presParOf" srcId="{81D2B6A0-3468-44AA-B24A-8ECB7C947103}" destId="{475D9680-CB3D-49D1-80B4-DFCC27643843}" srcOrd="0" destOrd="0" presId="urn:microsoft.com/office/officeart/2005/8/layout/hierarchy1"/>
    <dgm:cxn modelId="{1225044A-E7AA-4D7C-BD4A-2394DCCC59C1}" type="presParOf" srcId="{81D2B6A0-3468-44AA-B24A-8ECB7C947103}" destId="{86D465B4-206A-4360-B988-45B33C3B5322}" srcOrd="1" destOrd="0" presId="urn:microsoft.com/office/officeart/2005/8/layout/hierarchy1"/>
    <dgm:cxn modelId="{BEAC6CCB-AD32-4F1A-8FFC-402867429127}" type="presParOf" srcId="{86D465B4-206A-4360-B988-45B33C3B5322}" destId="{E6965021-8B7A-48A4-A320-A3E80FE38835}" srcOrd="0" destOrd="0" presId="urn:microsoft.com/office/officeart/2005/8/layout/hierarchy1"/>
    <dgm:cxn modelId="{8274B82F-DCF5-4B6F-8EA2-808728602939}" type="presParOf" srcId="{E6965021-8B7A-48A4-A320-A3E80FE38835}" destId="{ED105C38-F9C2-4CB0-BC7F-2BE8E0B18FAB}" srcOrd="0" destOrd="0" presId="urn:microsoft.com/office/officeart/2005/8/layout/hierarchy1"/>
    <dgm:cxn modelId="{FB670D81-616D-4432-B9E6-31145094A3E1}" type="presParOf" srcId="{E6965021-8B7A-48A4-A320-A3E80FE38835}" destId="{0551A55A-242D-48A3-9F70-AED9B39E096A}" srcOrd="1" destOrd="0" presId="urn:microsoft.com/office/officeart/2005/8/layout/hierarchy1"/>
    <dgm:cxn modelId="{82F5ED6A-1D1E-46FF-A95A-4B2FB547C67A}" type="presParOf" srcId="{86D465B4-206A-4360-B988-45B33C3B5322}" destId="{D61CD9FB-9321-442B-AAC3-CB9A5FF866D1}" srcOrd="1" destOrd="0" presId="urn:microsoft.com/office/officeart/2005/8/layout/hierarchy1"/>
    <dgm:cxn modelId="{364865E4-30D0-4BC3-B83C-1DBC8C07B11B}" type="presParOf" srcId="{D61CD9FB-9321-442B-AAC3-CB9A5FF866D1}" destId="{A7FF0665-2CFC-486D-849E-431397A3BE84}" srcOrd="0" destOrd="0" presId="urn:microsoft.com/office/officeart/2005/8/layout/hierarchy1"/>
    <dgm:cxn modelId="{1FCEB755-4EDA-47CB-9614-CFB475796223}" type="presParOf" srcId="{D61CD9FB-9321-442B-AAC3-CB9A5FF866D1}" destId="{DC491EFB-D00C-4CEC-820A-04F1794C79DE}" srcOrd="1" destOrd="0" presId="urn:microsoft.com/office/officeart/2005/8/layout/hierarchy1"/>
    <dgm:cxn modelId="{87136814-3D38-4FB5-9F64-932F9B947A77}" type="presParOf" srcId="{DC491EFB-D00C-4CEC-820A-04F1794C79DE}" destId="{22332DF2-90FB-41CB-8A86-1208A14BD905}" srcOrd="0" destOrd="0" presId="urn:microsoft.com/office/officeart/2005/8/layout/hierarchy1"/>
    <dgm:cxn modelId="{2A800F2D-0574-4F26-90B9-1E18B138CAA7}" type="presParOf" srcId="{22332DF2-90FB-41CB-8A86-1208A14BD905}" destId="{13274BE1-DDC1-43C8-80E6-2DBE9C03327F}" srcOrd="0" destOrd="0" presId="urn:microsoft.com/office/officeart/2005/8/layout/hierarchy1"/>
    <dgm:cxn modelId="{353DBE5B-3EE1-46FE-AB9A-1F6E3871F00F}" type="presParOf" srcId="{22332DF2-90FB-41CB-8A86-1208A14BD905}" destId="{77201FF5-B00D-4907-AD25-F4333096674C}" srcOrd="1" destOrd="0" presId="urn:microsoft.com/office/officeart/2005/8/layout/hierarchy1"/>
    <dgm:cxn modelId="{1518D772-55B0-42A7-B7AA-FEC41197441E}" type="presParOf" srcId="{DC491EFB-D00C-4CEC-820A-04F1794C79DE}" destId="{C5CC01DD-C9C6-444D-9BE5-6ED0FCDBBAC2}" srcOrd="1" destOrd="0" presId="urn:microsoft.com/office/officeart/2005/8/layout/hierarchy1"/>
    <dgm:cxn modelId="{BCECF704-4556-400E-AAEC-9CF5E8B0F3A1}" type="presParOf" srcId="{D61CD9FB-9321-442B-AAC3-CB9A5FF866D1}" destId="{CEA82F6E-7087-4E47-A4BA-FB5916B412AE}" srcOrd="2" destOrd="0" presId="urn:microsoft.com/office/officeart/2005/8/layout/hierarchy1"/>
    <dgm:cxn modelId="{C62A2059-8949-45D6-8FBC-BB9D62D53ACD}" type="presParOf" srcId="{D61CD9FB-9321-442B-AAC3-CB9A5FF866D1}" destId="{0707F731-A2DC-4FB6-8A44-6A186B208FB0}" srcOrd="3" destOrd="0" presId="urn:microsoft.com/office/officeart/2005/8/layout/hierarchy1"/>
    <dgm:cxn modelId="{8E8C574B-9F5B-43F9-A81E-42F111636839}" type="presParOf" srcId="{0707F731-A2DC-4FB6-8A44-6A186B208FB0}" destId="{A5DF78BD-4E16-4893-821F-3A4091EDF780}" srcOrd="0" destOrd="0" presId="urn:microsoft.com/office/officeart/2005/8/layout/hierarchy1"/>
    <dgm:cxn modelId="{89D38718-59F2-4DAE-A7F2-467CFA12683D}" type="presParOf" srcId="{A5DF78BD-4E16-4893-821F-3A4091EDF780}" destId="{60CBB6CA-8A69-4A66-B39B-1556496E4FDA}" srcOrd="0" destOrd="0" presId="urn:microsoft.com/office/officeart/2005/8/layout/hierarchy1"/>
    <dgm:cxn modelId="{3E293094-DAD0-4AA8-BBE6-19FB757FBA06}" type="presParOf" srcId="{A5DF78BD-4E16-4893-821F-3A4091EDF780}" destId="{AD8B0124-2C43-4AC6-9E96-1D46671B2ACA}" srcOrd="1" destOrd="0" presId="urn:microsoft.com/office/officeart/2005/8/layout/hierarchy1"/>
    <dgm:cxn modelId="{DAC52DDD-F9AD-4F06-8E9C-D53ABC625403}" type="presParOf" srcId="{0707F731-A2DC-4FB6-8A44-6A186B208FB0}" destId="{9DCB1EC9-589D-4122-94F7-26CDE33E510E}" srcOrd="1" destOrd="0" presId="urn:microsoft.com/office/officeart/2005/8/layout/hierarchy1"/>
    <dgm:cxn modelId="{BB6A4F37-B94B-4546-87BB-29181D5684BF}" type="presParOf" srcId="{81D2B6A0-3468-44AA-B24A-8ECB7C947103}" destId="{21EB4C63-FE5F-4BEC-97FC-535154911272}" srcOrd="2" destOrd="0" presId="urn:microsoft.com/office/officeart/2005/8/layout/hierarchy1"/>
    <dgm:cxn modelId="{878BF1EA-3DAE-4727-90F3-310759E4C748}" type="presParOf" srcId="{81D2B6A0-3468-44AA-B24A-8ECB7C947103}" destId="{F8A02385-9103-467D-9968-CEBB498DFC7B}" srcOrd="3" destOrd="0" presId="urn:microsoft.com/office/officeart/2005/8/layout/hierarchy1"/>
    <dgm:cxn modelId="{36F6B4C8-51F4-456B-A47F-9CA9317636C2}" type="presParOf" srcId="{F8A02385-9103-467D-9968-CEBB498DFC7B}" destId="{004BC7E8-29B6-4761-99A4-DC47D8D79A50}" srcOrd="0" destOrd="0" presId="urn:microsoft.com/office/officeart/2005/8/layout/hierarchy1"/>
    <dgm:cxn modelId="{1163A8EA-AB9C-40A6-901E-F49926FD03BC}" type="presParOf" srcId="{004BC7E8-29B6-4761-99A4-DC47D8D79A50}" destId="{1605DE47-B602-4066-88E0-8A161051F50B}" srcOrd="0" destOrd="0" presId="urn:microsoft.com/office/officeart/2005/8/layout/hierarchy1"/>
    <dgm:cxn modelId="{A58F21AC-73D1-42A2-8F24-FF9833871186}" type="presParOf" srcId="{004BC7E8-29B6-4761-99A4-DC47D8D79A50}" destId="{2B1CEEB2-EF23-41A8-81CB-A9736F4D84B9}" srcOrd="1" destOrd="0" presId="urn:microsoft.com/office/officeart/2005/8/layout/hierarchy1"/>
    <dgm:cxn modelId="{A4A597E3-FEE4-4358-B5DB-275D98BEB67C}" type="presParOf" srcId="{F8A02385-9103-467D-9968-CEBB498DFC7B}" destId="{9F84A021-323C-4C8B-A583-CCF94B9D422C}" srcOrd="1" destOrd="0" presId="urn:microsoft.com/office/officeart/2005/8/layout/hierarchy1"/>
    <dgm:cxn modelId="{580DBAE8-CECF-40BA-A795-9458516F6901}" type="presParOf" srcId="{9F84A021-323C-4C8B-A583-CCF94B9D422C}" destId="{815C86B4-F3AB-4336-A306-F28B7F96CC17}" srcOrd="0" destOrd="0" presId="urn:microsoft.com/office/officeart/2005/8/layout/hierarchy1"/>
    <dgm:cxn modelId="{C6C88D37-7CB2-4035-BC77-3AAF2FF747A9}" type="presParOf" srcId="{9F84A021-323C-4C8B-A583-CCF94B9D422C}" destId="{097E5B60-2B0D-4937-9A59-3D1EFA82CB4C}" srcOrd="1" destOrd="0" presId="urn:microsoft.com/office/officeart/2005/8/layout/hierarchy1"/>
    <dgm:cxn modelId="{01EF48BD-1050-4D27-8B47-F2459A27E16C}" type="presParOf" srcId="{097E5B60-2B0D-4937-9A59-3D1EFA82CB4C}" destId="{874C73D8-B298-4FC9-95C3-ED9BF688D2FC}" srcOrd="0" destOrd="0" presId="urn:microsoft.com/office/officeart/2005/8/layout/hierarchy1"/>
    <dgm:cxn modelId="{25141088-6865-4327-9B4F-C26A511BCF34}" type="presParOf" srcId="{874C73D8-B298-4FC9-95C3-ED9BF688D2FC}" destId="{5304C8E1-7F60-4CDD-8D96-402521005B2F}" srcOrd="0" destOrd="0" presId="urn:microsoft.com/office/officeart/2005/8/layout/hierarchy1"/>
    <dgm:cxn modelId="{0E0B140D-DBA9-4C4B-A14A-DE8E7FDB735C}" type="presParOf" srcId="{874C73D8-B298-4FC9-95C3-ED9BF688D2FC}" destId="{02273A0F-1BAA-4655-A2C7-2D8B75554E56}" srcOrd="1" destOrd="0" presId="urn:microsoft.com/office/officeart/2005/8/layout/hierarchy1"/>
    <dgm:cxn modelId="{6DAC8A5F-3707-4EAA-A12D-4924A25A6716}" type="presParOf" srcId="{097E5B60-2B0D-4937-9A59-3D1EFA82CB4C}" destId="{82879751-DD08-4455-9AB9-DDF738A0A7EC}" srcOrd="1" destOrd="0" presId="urn:microsoft.com/office/officeart/2005/8/layout/hierarchy1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F094B1B-892E-44A4-A7EA-68CAAC3A91D6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D85FDD5-F3AE-40C0-92BB-498D14A6E908}">
      <dgm:prSet phldrT="[Texte]"/>
      <dgm:spPr/>
      <dgm:t>
        <a:bodyPr/>
        <a:lstStyle/>
        <a:p>
          <a:pPr rtl="1"/>
          <a:r>
            <a:rPr lang="ar-DZ" dirty="0" smtClean="0"/>
            <a:t>مستوى البحث عن طرق ووسائل التعليم</a:t>
          </a:r>
          <a:endParaRPr lang="fr-FR" dirty="0"/>
        </a:p>
      </dgm:t>
    </dgm:pt>
    <dgm:pt modelId="{5B460196-6DC5-46CF-A46C-3CACB150C28F}" type="parTrans" cxnId="{B30C9BF1-FB6E-4AB2-9004-58E5ACBB944A}">
      <dgm:prSet/>
      <dgm:spPr/>
      <dgm:t>
        <a:bodyPr/>
        <a:lstStyle/>
        <a:p>
          <a:endParaRPr lang="fr-FR"/>
        </a:p>
      </dgm:t>
    </dgm:pt>
    <dgm:pt modelId="{07CD8AED-7774-42C0-A750-89752A373BED}" type="sibTrans" cxnId="{B30C9BF1-FB6E-4AB2-9004-58E5ACBB944A}">
      <dgm:prSet/>
      <dgm:spPr/>
      <dgm:t>
        <a:bodyPr/>
        <a:lstStyle/>
        <a:p>
          <a:endParaRPr lang="fr-FR"/>
        </a:p>
      </dgm:t>
    </dgm:pt>
    <dgm:pt modelId="{07BF9B4C-33F8-4F6E-A9D8-35F5A1D36355}">
      <dgm:prSet phldrT="[Texte]"/>
      <dgm:spPr/>
      <dgm:t>
        <a:bodyPr/>
        <a:lstStyle/>
        <a:p>
          <a:r>
            <a:rPr lang="ar-DZ" dirty="0" smtClean="0"/>
            <a:t>دراسة شروط الإدماج</a:t>
          </a:r>
          <a:endParaRPr lang="fr-FR" dirty="0"/>
        </a:p>
      </dgm:t>
    </dgm:pt>
    <dgm:pt modelId="{ECF8D563-388A-4D56-8927-F60975BF701B}" type="parTrans" cxnId="{74631B44-31BD-4733-8322-AD009DF26E94}">
      <dgm:prSet/>
      <dgm:spPr/>
      <dgm:t>
        <a:bodyPr/>
        <a:lstStyle/>
        <a:p>
          <a:endParaRPr lang="fr-FR"/>
        </a:p>
      </dgm:t>
    </dgm:pt>
    <dgm:pt modelId="{F3C419A7-C4D8-425F-9B46-B98BE8715AF3}" type="sibTrans" cxnId="{74631B44-31BD-4733-8322-AD009DF26E94}">
      <dgm:prSet/>
      <dgm:spPr/>
      <dgm:t>
        <a:bodyPr/>
        <a:lstStyle/>
        <a:p>
          <a:endParaRPr lang="fr-FR"/>
        </a:p>
      </dgm:t>
    </dgm:pt>
    <dgm:pt modelId="{B78D2A6D-01A7-473C-9C0F-9B3C56D7B425}">
      <dgm:prSet phldrT="[Texte]"/>
      <dgm:spPr/>
      <dgm:t>
        <a:bodyPr/>
        <a:lstStyle/>
        <a:p>
          <a:r>
            <a:rPr lang="ar-DZ" dirty="0" smtClean="0"/>
            <a:t>إستراتيجية الطرق والوسائل</a:t>
          </a:r>
          <a:endParaRPr lang="fr-FR" dirty="0"/>
        </a:p>
      </dgm:t>
    </dgm:pt>
    <dgm:pt modelId="{D8A45582-A9A5-44D1-8D98-FF562C7B9DBC}" type="parTrans" cxnId="{22923B03-F3DE-49D5-B9F9-6DF1F3F55FE0}">
      <dgm:prSet/>
      <dgm:spPr/>
      <dgm:t>
        <a:bodyPr/>
        <a:lstStyle/>
        <a:p>
          <a:endParaRPr lang="fr-FR"/>
        </a:p>
      </dgm:t>
    </dgm:pt>
    <dgm:pt modelId="{45672D71-D4D3-4444-8139-0ACD4FBD11A7}" type="sibTrans" cxnId="{22923B03-F3DE-49D5-B9F9-6DF1F3F55FE0}">
      <dgm:prSet/>
      <dgm:spPr/>
      <dgm:t>
        <a:bodyPr/>
        <a:lstStyle/>
        <a:p>
          <a:endParaRPr lang="fr-FR"/>
        </a:p>
      </dgm:t>
    </dgm:pt>
    <dgm:pt modelId="{E2787354-CEC3-446F-8881-05D60005AB2B}">
      <dgm:prSet phldrT="[Texte]"/>
      <dgm:spPr/>
      <dgm:t>
        <a:bodyPr/>
        <a:lstStyle/>
        <a:p>
          <a:r>
            <a:rPr lang="ar-DZ" dirty="0" smtClean="0"/>
            <a:t>إحصاء الموارد والمعيقات</a:t>
          </a:r>
          <a:endParaRPr lang="fr-FR" dirty="0"/>
        </a:p>
      </dgm:t>
    </dgm:pt>
    <dgm:pt modelId="{AA0822AC-7E20-4F00-A4FF-8F464DB13106}" type="parTrans" cxnId="{C0FFEC01-45B3-462F-8DA7-138BAAFE2AE9}">
      <dgm:prSet/>
      <dgm:spPr/>
      <dgm:t>
        <a:bodyPr/>
        <a:lstStyle/>
        <a:p>
          <a:endParaRPr lang="fr-FR"/>
        </a:p>
      </dgm:t>
    </dgm:pt>
    <dgm:pt modelId="{B0119F6E-1B77-4497-AFCD-7FFBADCC9F1F}" type="sibTrans" cxnId="{C0FFEC01-45B3-462F-8DA7-138BAAFE2AE9}">
      <dgm:prSet/>
      <dgm:spPr/>
      <dgm:t>
        <a:bodyPr/>
        <a:lstStyle/>
        <a:p>
          <a:endParaRPr lang="fr-FR"/>
        </a:p>
      </dgm:t>
    </dgm:pt>
    <dgm:pt modelId="{5A672D46-EB4D-4B76-B931-D0F115F31166}" type="pres">
      <dgm:prSet presAssocID="{9F094B1B-892E-44A4-A7EA-68CAAC3A91D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09829E0-AE77-4C5D-B206-EBB15599D2D9}" type="pres">
      <dgm:prSet presAssocID="{2D85FDD5-F3AE-40C0-92BB-498D14A6E908}" presName="roof" presStyleLbl="dkBgShp" presStyleIdx="0" presStyleCnt="2"/>
      <dgm:spPr/>
      <dgm:t>
        <a:bodyPr/>
        <a:lstStyle/>
        <a:p>
          <a:endParaRPr lang="fr-FR"/>
        </a:p>
      </dgm:t>
    </dgm:pt>
    <dgm:pt modelId="{A3569B57-AF0C-4896-A47F-67B1E50C5662}" type="pres">
      <dgm:prSet presAssocID="{2D85FDD5-F3AE-40C0-92BB-498D14A6E908}" presName="pillars" presStyleCnt="0"/>
      <dgm:spPr/>
    </dgm:pt>
    <dgm:pt modelId="{461F66EC-2AD8-4D73-A755-9DA74E0F5EE2}" type="pres">
      <dgm:prSet presAssocID="{2D85FDD5-F3AE-40C0-92BB-498D14A6E908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D138CEC-244A-450F-9F4E-907D4B49D4B3}" type="pres">
      <dgm:prSet presAssocID="{B78D2A6D-01A7-473C-9C0F-9B3C56D7B425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083F0F3-A56D-4D1C-B6AD-4CF850AC8E2B}" type="pres">
      <dgm:prSet presAssocID="{E2787354-CEC3-446F-8881-05D60005AB2B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7FE2CBC-1ADD-4EEC-89D9-8B03FF9F1F52}" type="pres">
      <dgm:prSet presAssocID="{2D85FDD5-F3AE-40C0-92BB-498D14A6E908}" presName="base" presStyleLbl="dkBgShp" presStyleIdx="1" presStyleCnt="2"/>
      <dgm:spPr/>
    </dgm:pt>
  </dgm:ptLst>
  <dgm:cxnLst>
    <dgm:cxn modelId="{C0FFEC01-45B3-462F-8DA7-138BAAFE2AE9}" srcId="{2D85FDD5-F3AE-40C0-92BB-498D14A6E908}" destId="{E2787354-CEC3-446F-8881-05D60005AB2B}" srcOrd="2" destOrd="0" parTransId="{AA0822AC-7E20-4F00-A4FF-8F464DB13106}" sibTransId="{B0119F6E-1B77-4497-AFCD-7FFBADCC9F1F}"/>
    <dgm:cxn modelId="{35E66DF4-039B-473E-B612-D19D7B7F2D85}" type="presOf" srcId="{2D85FDD5-F3AE-40C0-92BB-498D14A6E908}" destId="{B09829E0-AE77-4C5D-B206-EBB15599D2D9}" srcOrd="0" destOrd="0" presId="urn:microsoft.com/office/officeart/2005/8/layout/hList3"/>
    <dgm:cxn modelId="{151E0DA1-4433-4D1A-BBA0-55C5F21A72ED}" type="presOf" srcId="{E2787354-CEC3-446F-8881-05D60005AB2B}" destId="{4083F0F3-A56D-4D1C-B6AD-4CF850AC8E2B}" srcOrd="0" destOrd="0" presId="urn:microsoft.com/office/officeart/2005/8/layout/hList3"/>
    <dgm:cxn modelId="{44A63761-61F2-4CFC-8927-203253435A17}" type="presOf" srcId="{B78D2A6D-01A7-473C-9C0F-9B3C56D7B425}" destId="{ED138CEC-244A-450F-9F4E-907D4B49D4B3}" srcOrd="0" destOrd="0" presId="urn:microsoft.com/office/officeart/2005/8/layout/hList3"/>
    <dgm:cxn modelId="{EA0652F1-B89B-4518-8B59-00B47BE42B53}" type="presOf" srcId="{9F094B1B-892E-44A4-A7EA-68CAAC3A91D6}" destId="{5A672D46-EB4D-4B76-B931-D0F115F31166}" srcOrd="0" destOrd="0" presId="urn:microsoft.com/office/officeart/2005/8/layout/hList3"/>
    <dgm:cxn modelId="{DA16DF84-920D-4DD2-885F-C63662B45282}" type="presOf" srcId="{07BF9B4C-33F8-4F6E-A9D8-35F5A1D36355}" destId="{461F66EC-2AD8-4D73-A755-9DA74E0F5EE2}" srcOrd="0" destOrd="0" presId="urn:microsoft.com/office/officeart/2005/8/layout/hList3"/>
    <dgm:cxn modelId="{74631B44-31BD-4733-8322-AD009DF26E94}" srcId="{2D85FDD5-F3AE-40C0-92BB-498D14A6E908}" destId="{07BF9B4C-33F8-4F6E-A9D8-35F5A1D36355}" srcOrd="0" destOrd="0" parTransId="{ECF8D563-388A-4D56-8927-F60975BF701B}" sibTransId="{F3C419A7-C4D8-425F-9B46-B98BE8715AF3}"/>
    <dgm:cxn modelId="{B30C9BF1-FB6E-4AB2-9004-58E5ACBB944A}" srcId="{9F094B1B-892E-44A4-A7EA-68CAAC3A91D6}" destId="{2D85FDD5-F3AE-40C0-92BB-498D14A6E908}" srcOrd="0" destOrd="0" parTransId="{5B460196-6DC5-46CF-A46C-3CACB150C28F}" sibTransId="{07CD8AED-7774-42C0-A750-89752A373BED}"/>
    <dgm:cxn modelId="{22923B03-F3DE-49D5-B9F9-6DF1F3F55FE0}" srcId="{2D85FDD5-F3AE-40C0-92BB-498D14A6E908}" destId="{B78D2A6D-01A7-473C-9C0F-9B3C56D7B425}" srcOrd="1" destOrd="0" parTransId="{D8A45582-A9A5-44D1-8D98-FF562C7B9DBC}" sibTransId="{45672D71-D4D3-4444-8139-0ACD4FBD11A7}"/>
    <dgm:cxn modelId="{EBFD362D-A3FD-4326-B44C-3492F99CF8C3}" type="presParOf" srcId="{5A672D46-EB4D-4B76-B931-D0F115F31166}" destId="{B09829E0-AE77-4C5D-B206-EBB15599D2D9}" srcOrd="0" destOrd="0" presId="urn:microsoft.com/office/officeart/2005/8/layout/hList3"/>
    <dgm:cxn modelId="{57FEC3A1-D017-401B-AF19-F584D7DE32F8}" type="presParOf" srcId="{5A672D46-EB4D-4B76-B931-D0F115F31166}" destId="{A3569B57-AF0C-4896-A47F-67B1E50C5662}" srcOrd="1" destOrd="0" presId="urn:microsoft.com/office/officeart/2005/8/layout/hList3"/>
    <dgm:cxn modelId="{2384F199-8273-41AA-829B-4560A2CAEC2D}" type="presParOf" srcId="{A3569B57-AF0C-4896-A47F-67B1E50C5662}" destId="{461F66EC-2AD8-4D73-A755-9DA74E0F5EE2}" srcOrd="0" destOrd="0" presId="urn:microsoft.com/office/officeart/2005/8/layout/hList3"/>
    <dgm:cxn modelId="{51B7DB93-30F1-4F98-8CFB-1D9228720B50}" type="presParOf" srcId="{A3569B57-AF0C-4896-A47F-67B1E50C5662}" destId="{ED138CEC-244A-450F-9F4E-907D4B49D4B3}" srcOrd="1" destOrd="0" presId="urn:microsoft.com/office/officeart/2005/8/layout/hList3"/>
    <dgm:cxn modelId="{6F0562E8-ED46-4C8B-A140-E9F8C70DBA98}" type="presParOf" srcId="{A3569B57-AF0C-4896-A47F-67B1E50C5662}" destId="{4083F0F3-A56D-4D1C-B6AD-4CF850AC8E2B}" srcOrd="2" destOrd="0" presId="urn:microsoft.com/office/officeart/2005/8/layout/hList3"/>
    <dgm:cxn modelId="{D2276C63-EF70-4F52-81CA-92217E2C7ED9}" type="presParOf" srcId="{5A672D46-EB4D-4B76-B931-D0F115F31166}" destId="{57FE2CBC-1ADD-4EEC-89D9-8B03FF9F1F52}" srcOrd="2" destOrd="0" presId="urn:microsoft.com/office/officeart/2005/8/layout/hList3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C4066FD-E6A6-4E3A-BB51-AE157C140C47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155672C-4CBC-4B52-B48D-358919CA35B2}">
      <dgm:prSet phldrT="[Texte]"/>
      <dgm:spPr/>
      <dgm:t>
        <a:bodyPr/>
        <a:lstStyle/>
        <a:p>
          <a:pPr rtl="1"/>
          <a:r>
            <a:rPr lang="ar-DZ" dirty="0" smtClean="0"/>
            <a:t>تحديد وضعيات التعلم</a:t>
          </a:r>
          <a:endParaRPr lang="fr-FR" dirty="0"/>
        </a:p>
      </dgm:t>
    </dgm:pt>
    <dgm:pt modelId="{B4BEBE7B-29F5-4D42-B2FC-DF56A9A87F56}" type="parTrans" cxnId="{73DDE30A-1ABB-46B7-B7D8-3C016EF5EAA5}">
      <dgm:prSet/>
      <dgm:spPr/>
      <dgm:t>
        <a:bodyPr/>
        <a:lstStyle/>
        <a:p>
          <a:endParaRPr lang="fr-FR"/>
        </a:p>
      </dgm:t>
    </dgm:pt>
    <dgm:pt modelId="{AD117570-C699-421F-B707-10F36A9BD57A}" type="sibTrans" cxnId="{73DDE30A-1ABB-46B7-B7D8-3C016EF5EAA5}">
      <dgm:prSet/>
      <dgm:spPr/>
      <dgm:t>
        <a:bodyPr/>
        <a:lstStyle/>
        <a:p>
          <a:endParaRPr lang="fr-FR"/>
        </a:p>
      </dgm:t>
    </dgm:pt>
    <dgm:pt modelId="{C53246F2-FA05-4C48-91B3-84297AA93514}">
      <dgm:prSet phldrT="[Texte]"/>
      <dgm:spPr/>
      <dgm:t>
        <a:bodyPr/>
        <a:lstStyle/>
        <a:p>
          <a:r>
            <a:rPr lang="ar-DZ" dirty="0" smtClean="0"/>
            <a:t>تخصيص الوسائل</a:t>
          </a:r>
          <a:endParaRPr lang="fr-FR" dirty="0"/>
        </a:p>
      </dgm:t>
    </dgm:pt>
    <dgm:pt modelId="{C4A46BDB-516F-4A3D-83C4-CE5C50C6805C}" type="parTrans" cxnId="{D9AAA8E6-7327-49B8-9E08-C9425C5234C6}">
      <dgm:prSet/>
      <dgm:spPr/>
      <dgm:t>
        <a:bodyPr/>
        <a:lstStyle/>
        <a:p>
          <a:endParaRPr lang="fr-FR"/>
        </a:p>
      </dgm:t>
    </dgm:pt>
    <dgm:pt modelId="{E88C7A24-82AE-4E92-A465-8F15F5DFC41C}" type="sibTrans" cxnId="{D9AAA8E6-7327-49B8-9E08-C9425C5234C6}">
      <dgm:prSet/>
      <dgm:spPr/>
      <dgm:t>
        <a:bodyPr/>
        <a:lstStyle/>
        <a:p>
          <a:endParaRPr lang="fr-FR"/>
        </a:p>
      </dgm:t>
    </dgm:pt>
    <dgm:pt modelId="{0B0882DC-81F7-49D3-9106-C43BDC4AFCD3}">
      <dgm:prSet phldrT="[Texte]"/>
      <dgm:spPr/>
      <dgm:t>
        <a:bodyPr/>
        <a:lstStyle/>
        <a:p>
          <a:r>
            <a:rPr lang="ar-DZ" dirty="0" smtClean="0"/>
            <a:t>تحقيق الوسائل</a:t>
          </a:r>
          <a:endParaRPr lang="fr-FR" dirty="0"/>
        </a:p>
      </dgm:t>
    </dgm:pt>
    <dgm:pt modelId="{7E82CF3B-D944-4A83-A804-27B799582DFF}" type="parTrans" cxnId="{1E871270-B8DE-4E34-8655-5C31739A55ED}">
      <dgm:prSet/>
      <dgm:spPr/>
      <dgm:t>
        <a:bodyPr/>
        <a:lstStyle/>
        <a:p>
          <a:endParaRPr lang="fr-FR"/>
        </a:p>
      </dgm:t>
    </dgm:pt>
    <dgm:pt modelId="{E0D42822-AEB9-4E64-8C25-CC511B8B50BF}" type="sibTrans" cxnId="{1E871270-B8DE-4E34-8655-5C31739A55ED}">
      <dgm:prSet/>
      <dgm:spPr/>
      <dgm:t>
        <a:bodyPr/>
        <a:lstStyle/>
        <a:p>
          <a:endParaRPr lang="fr-FR"/>
        </a:p>
      </dgm:t>
    </dgm:pt>
    <dgm:pt modelId="{09C9C308-3A5C-4ACA-8EEE-E1DF375DA3DF}" type="pres">
      <dgm:prSet presAssocID="{8C4066FD-E6A6-4E3A-BB51-AE157C140C4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20189E1-333B-495A-8999-8F9947BD9C08}" type="pres">
      <dgm:prSet presAssocID="{8C4066FD-E6A6-4E3A-BB51-AE157C140C47}" presName="dummyMaxCanvas" presStyleCnt="0">
        <dgm:presLayoutVars/>
      </dgm:prSet>
      <dgm:spPr/>
    </dgm:pt>
    <dgm:pt modelId="{BE7782BE-930F-496B-8712-6C828F31B961}" type="pres">
      <dgm:prSet presAssocID="{8C4066FD-E6A6-4E3A-BB51-AE157C140C47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AE94660-1DF3-49DB-B7F3-1BBDE128924E}" type="pres">
      <dgm:prSet presAssocID="{8C4066FD-E6A6-4E3A-BB51-AE157C140C47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4BDE1C-3762-41E3-A540-C7E5D171276F}" type="pres">
      <dgm:prSet presAssocID="{8C4066FD-E6A6-4E3A-BB51-AE157C140C47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4F6D919-F64E-40A1-98B7-3044C7CA2573}" type="pres">
      <dgm:prSet presAssocID="{8C4066FD-E6A6-4E3A-BB51-AE157C140C47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08D82D5-D2F3-4AB7-8900-FA4D77B9A773}" type="pres">
      <dgm:prSet presAssocID="{8C4066FD-E6A6-4E3A-BB51-AE157C140C47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AC6DAB-BF9C-497B-A72F-2E5B94569D6A}" type="pres">
      <dgm:prSet presAssocID="{8C4066FD-E6A6-4E3A-BB51-AE157C140C47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7B4D6A8-3ECF-4EFE-AFDD-DC3D356EC254}" type="pres">
      <dgm:prSet presAssocID="{8C4066FD-E6A6-4E3A-BB51-AE157C140C47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965CB11-FEEF-4525-B7F2-33049343460A}" type="pres">
      <dgm:prSet presAssocID="{8C4066FD-E6A6-4E3A-BB51-AE157C140C47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C805F2B-E08B-4632-A93A-BD1CBC14F32C}" type="presOf" srcId="{AD117570-C699-421F-B707-10F36A9BD57A}" destId="{04F6D919-F64E-40A1-98B7-3044C7CA2573}" srcOrd="0" destOrd="0" presId="urn:microsoft.com/office/officeart/2005/8/layout/vProcess5"/>
    <dgm:cxn modelId="{076B0F8A-6556-4E53-BD95-6AE5CD8F6D56}" type="presOf" srcId="{0B0882DC-81F7-49D3-9106-C43BDC4AFCD3}" destId="{2965CB11-FEEF-4525-B7F2-33049343460A}" srcOrd="1" destOrd="0" presId="urn:microsoft.com/office/officeart/2005/8/layout/vProcess5"/>
    <dgm:cxn modelId="{FD1336F4-4A98-44A5-88CB-35658CD08A48}" type="presOf" srcId="{E88C7A24-82AE-4E92-A465-8F15F5DFC41C}" destId="{408D82D5-D2F3-4AB7-8900-FA4D77B9A773}" srcOrd="0" destOrd="0" presId="urn:microsoft.com/office/officeart/2005/8/layout/vProcess5"/>
    <dgm:cxn modelId="{D9AAA8E6-7327-49B8-9E08-C9425C5234C6}" srcId="{8C4066FD-E6A6-4E3A-BB51-AE157C140C47}" destId="{C53246F2-FA05-4C48-91B3-84297AA93514}" srcOrd="1" destOrd="0" parTransId="{C4A46BDB-516F-4A3D-83C4-CE5C50C6805C}" sibTransId="{E88C7A24-82AE-4E92-A465-8F15F5DFC41C}"/>
    <dgm:cxn modelId="{FB6A65FB-E9F8-4BA5-B10D-4E4A370364F0}" type="presOf" srcId="{7155672C-4CBC-4B52-B48D-358919CA35B2}" destId="{BE7782BE-930F-496B-8712-6C828F31B961}" srcOrd="0" destOrd="0" presId="urn:microsoft.com/office/officeart/2005/8/layout/vProcess5"/>
    <dgm:cxn modelId="{1E871270-B8DE-4E34-8655-5C31739A55ED}" srcId="{8C4066FD-E6A6-4E3A-BB51-AE157C140C47}" destId="{0B0882DC-81F7-49D3-9106-C43BDC4AFCD3}" srcOrd="2" destOrd="0" parTransId="{7E82CF3B-D944-4A83-A804-27B799582DFF}" sibTransId="{E0D42822-AEB9-4E64-8C25-CC511B8B50BF}"/>
    <dgm:cxn modelId="{73DDE30A-1ABB-46B7-B7D8-3C016EF5EAA5}" srcId="{8C4066FD-E6A6-4E3A-BB51-AE157C140C47}" destId="{7155672C-4CBC-4B52-B48D-358919CA35B2}" srcOrd="0" destOrd="0" parTransId="{B4BEBE7B-29F5-4D42-B2FC-DF56A9A87F56}" sibTransId="{AD117570-C699-421F-B707-10F36A9BD57A}"/>
    <dgm:cxn modelId="{518FC529-44E4-408D-8806-A49C82FD5DC9}" type="presOf" srcId="{7155672C-4CBC-4B52-B48D-358919CA35B2}" destId="{36AC6DAB-BF9C-497B-A72F-2E5B94569D6A}" srcOrd="1" destOrd="0" presId="urn:microsoft.com/office/officeart/2005/8/layout/vProcess5"/>
    <dgm:cxn modelId="{DD816737-EA65-40B1-971E-DB3FA0883931}" type="presOf" srcId="{8C4066FD-E6A6-4E3A-BB51-AE157C140C47}" destId="{09C9C308-3A5C-4ACA-8EEE-E1DF375DA3DF}" srcOrd="0" destOrd="0" presId="urn:microsoft.com/office/officeart/2005/8/layout/vProcess5"/>
    <dgm:cxn modelId="{0B521AEF-D033-4B8F-9BA2-C53FC64471E4}" type="presOf" srcId="{C53246F2-FA05-4C48-91B3-84297AA93514}" destId="{0AE94660-1DF3-49DB-B7F3-1BBDE128924E}" srcOrd="0" destOrd="0" presId="urn:microsoft.com/office/officeart/2005/8/layout/vProcess5"/>
    <dgm:cxn modelId="{10A0F4AF-0B47-427C-B194-89D28FB20AAA}" type="presOf" srcId="{0B0882DC-81F7-49D3-9106-C43BDC4AFCD3}" destId="{3B4BDE1C-3762-41E3-A540-C7E5D171276F}" srcOrd="0" destOrd="0" presId="urn:microsoft.com/office/officeart/2005/8/layout/vProcess5"/>
    <dgm:cxn modelId="{FBFF4818-E01F-48A5-8336-1EE0DDE79757}" type="presOf" srcId="{C53246F2-FA05-4C48-91B3-84297AA93514}" destId="{57B4D6A8-3ECF-4EFE-AFDD-DC3D356EC254}" srcOrd="1" destOrd="0" presId="urn:microsoft.com/office/officeart/2005/8/layout/vProcess5"/>
    <dgm:cxn modelId="{3481FD70-1C93-4B90-96CC-73556B90C0D7}" type="presParOf" srcId="{09C9C308-3A5C-4ACA-8EEE-E1DF375DA3DF}" destId="{A20189E1-333B-495A-8999-8F9947BD9C08}" srcOrd="0" destOrd="0" presId="urn:microsoft.com/office/officeart/2005/8/layout/vProcess5"/>
    <dgm:cxn modelId="{6F72396C-56F2-4F5D-AFB4-3D202A140163}" type="presParOf" srcId="{09C9C308-3A5C-4ACA-8EEE-E1DF375DA3DF}" destId="{BE7782BE-930F-496B-8712-6C828F31B961}" srcOrd="1" destOrd="0" presId="urn:microsoft.com/office/officeart/2005/8/layout/vProcess5"/>
    <dgm:cxn modelId="{03E82A53-F767-4EE2-8C37-5113F07C5FCB}" type="presParOf" srcId="{09C9C308-3A5C-4ACA-8EEE-E1DF375DA3DF}" destId="{0AE94660-1DF3-49DB-B7F3-1BBDE128924E}" srcOrd="2" destOrd="0" presId="urn:microsoft.com/office/officeart/2005/8/layout/vProcess5"/>
    <dgm:cxn modelId="{3A93E51F-1C5C-4096-B1E4-1863406E129A}" type="presParOf" srcId="{09C9C308-3A5C-4ACA-8EEE-E1DF375DA3DF}" destId="{3B4BDE1C-3762-41E3-A540-C7E5D171276F}" srcOrd="3" destOrd="0" presId="urn:microsoft.com/office/officeart/2005/8/layout/vProcess5"/>
    <dgm:cxn modelId="{3994B7FC-539E-4540-B595-249C681B344A}" type="presParOf" srcId="{09C9C308-3A5C-4ACA-8EEE-E1DF375DA3DF}" destId="{04F6D919-F64E-40A1-98B7-3044C7CA2573}" srcOrd="4" destOrd="0" presId="urn:microsoft.com/office/officeart/2005/8/layout/vProcess5"/>
    <dgm:cxn modelId="{06A46613-8F3D-4E39-A876-1C940FA6660A}" type="presParOf" srcId="{09C9C308-3A5C-4ACA-8EEE-E1DF375DA3DF}" destId="{408D82D5-D2F3-4AB7-8900-FA4D77B9A773}" srcOrd="5" destOrd="0" presId="urn:microsoft.com/office/officeart/2005/8/layout/vProcess5"/>
    <dgm:cxn modelId="{62CCAA89-059D-4777-973E-1B748B23A6D5}" type="presParOf" srcId="{09C9C308-3A5C-4ACA-8EEE-E1DF375DA3DF}" destId="{36AC6DAB-BF9C-497B-A72F-2E5B94569D6A}" srcOrd="6" destOrd="0" presId="urn:microsoft.com/office/officeart/2005/8/layout/vProcess5"/>
    <dgm:cxn modelId="{82E8AEA1-CE75-43A5-8BE6-036B5FFCF0A9}" type="presParOf" srcId="{09C9C308-3A5C-4ACA-8EEE-E1DF375DA3DF}" destId="{57B4D6A8-3ECF-4EFE-AFDD-DC3D356EC254}" srcOrd="7" destOrd="0" presId="urn:microsoft.com/office/officeart/2005/8/layout/vProcess5"/>
    <dgm:cxn modelId="{18BE4570-DE4A-417B-B723-8892060DB413}" type="presParOf" srcId="{09C9C308-3A5C-4ACA-8EEE-E1DF375DA3DF}" destId="{2965CB11-FEEF-4525-B7F2-33049343460A}" srcOrd="8" destOrd="0" presId="urn:microsoft.com/office/officeart/2005/8/layout/vProcess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2C3F-654A-4E4F-AE84-39DC1E13451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5284-8492-4267-B78A-98969322D3B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2C3F-654A-4E4F-AE84-39DC1E13451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5284-8492-4267-B78A-98969322D3B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2C3F-654A-4E4F-AE84-39DC1E13451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5284-8492-4267-B78A-98969322D3B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2C3F-654A-4E4F-AE84-39DC1E13451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5284-8492-4267-B78A-98969322D3B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2C3F-654A-4E4F-AE84-39DC1E13451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6115284-8492-4267-B78A-98969322D3B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2C3F-654A-4E4F-AE84-39DC1E13451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5284-8492-4267-B78A-98969322D3B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2C3F-654A-4E4F-AE84-39DC1E13451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5284-8492-4267-B78A-98969322D3B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2C3F-654A-4E4F-AE84-39DC1E13451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5284-8492-4267-B78A-98969322D3B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2C3F-654A-4E4F-AE84-39DC1E13451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5284-8492-4267-B78A-98969322D3B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2C3F-654A-4E4F-AE84-39DC1E13451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5284-8492-4267-B78A-98969322D3B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2C3F-654A-4E4F-AE84-39DC1E13451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5284-8492-4267-B78A-98969322D3B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04D2C3F-654A-4E4F-AE84-39DC1E13451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6115284-8492-4267-B78A-98969322D3B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المناهج التربوية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fr-FR" sz="12800" dirty="0" smtClean="0">
                <a:latin typeface="Times New Roman" pitchFamily="18" charset="0"/>
                <a:cs typeface="Times New Roman" pitchFamily="18" charset="0"/>
              </a:rPr>
              <a:t>Les curricula</a:t>
            </a:r>
          </a:p>
          <a:p>
            <a:endParaRPr lang="fr-FR" dirty="0" smtClean="0"/>
          </a:p>
          <a:p>
            <a:r>
              <a:rPr lang="ar-DZ" sz="11100" dirty="0" smtClean="0">
                <a:latin typeface="Simplified Arabic" pitchFamily="18" charset="-78"/>
                <a:cs typeface="Simplified Arabic" pitchFamily="18" charset="-78"/>
              </a:rPr>
              <a:t>تصميم وتنشيط:</a:t>
            </a:r>
          </a:p>
          <a:p>
            <a:endParaRPr lang="ar-DZ" sz="4600" dirty="0" smtClean="0">
              <a:latin typeface="Simplified Arabic" pitchFamily="18" charset="-78"/>
              <a:cs typeface="Simplified Arabic" pitchFamily="18" charset="-78"/>
            </a:endParaRPr>
          </a:p>
          <a:p>
            <a:endParaRPr lang="ar-DZ" dirty="0" smtClean="0"/>
          </a:p>
          <a:p>
            <a:r>
              <a:rPr lang="ar-DZ" sz="9800" dirty="0" smtClean="0"/>
              <a:t>د. ستر الرحمان نعيمة</a:t>
            </a:r>
            <a:endParaRPr lang="fr-FR" sz="9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dirty="0" smtClean="0"/>
              <a:t>نمطية </a:t>
            </a:r>
            <a:r>
              <a:rPr lang="fr-FR" dirty="0" smtClean="0"/>
              <a:t>Ralph Tyler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DZ" dirty="0" smtClean="0"/>
          </a:p>
          <a:p>
            <a:pPr algn="r" rtl="1"/>
            <a:endParaRPr lang="ar-DZ" dirty="0" smtClean="0"/>
          </a:p>
          <a:p>
            <a:pPr algn="r" rtl="1"/>
            <a:r>
              <a:rPr lang="ar-DZ" dirty="0" smtClean="0"/>
              <a:t>التصور الحديث لبناء المناهج في الحقيقة يعود إلى أعمال </a:t>
            </a:r>
            <a:r>
              <a:rPr lang="fr-FR" dirty="0" err="1" smtClean="0"/>
              <a:t>Bobitt</a:t>
            </a:r>
            <a:r>
              <a:rPr lang="ar-DZ" dirty="0" smtClean="0"/>
              <a:t> سنة 1918 وهذه الأعمال هي التي وجهت منهجية </a:t>
            </a:r>
            <a:r>
              <a:rPr lang="fr-FR" dirty="0" smtClean="0"/>
              <a:t>Tyler</a:t>
            </a:r>
            <a:r>
              <a:rPr lang="ar-DZ" dirty="0" smtClean="0"/>
              <a:t> في سنة 1950 والتي تتلخص في أربعة أسئلة رئيسية :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dirty="0" smtClean="0"/>
              <a:t>نمطية </a:t>
            </a:r>
            <a:r>
              <a:rPr lang="fr-FR" dirty="0" smtClean="0"/>
              <a:t>Ralph Tyler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dirty="0" smtClean="0"/>
              <a:t>نمطية </a:t>
            </a:r>
            <a:r>
              <a:rPr lang="fr-FR" dirty="0" smtClean="0"/>
              <a:t>Hilda </a:t>
            </a:r>
            <a:r>
              <a:rPr lang="fr-FR" dirty="0" err="1" smtClean="0"/>
              <a:t>Taba</a:t>
            </a:r>
            <a:r>
              <a:rPr lang="ar-DZ" dirty="0" smtClean="0"/>
              <a:t> ( 1962 )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dirty="0" smtClean="0"/>
              <a:t>نمطية</a:t>
            </a:r>
            <a:r>
              <a:rPr lang="fr-FR" dirty="0" smtClean="0"/>
              <a:t> Louis d’</a:t>
            </a:r>
            <a:r>
              <a:rPr lang="fr-FR" dirty="0" err="1" smtClean="0"/>
              <a:t>hainault</a:t>
            </a:r>
            <a:r>
              <a:rPr lang="fr-FR" dirty="0" smtClean="0"/>
              <a:t>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dirty="0" smtClean="0"/>
              <a:t>نمطية </a:t>
            </a:r>
            <a:r>
              <a:rPr lang="fr-FR" dirty="0" smtClean="0"/>
              <a:t>Louis D’</a:t>
            </a:r>
            <a:r>
              <a:rPr lang="fr-FR" dirty="0" err="1" smtClean="0"/>
              <a:t>hainault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dirty="0" smtClean="0"/>
              <a:t>نمطية </a:t>
            </a:r>
            <a:r>
              <a:rPr lang="fr-FR" dirty="0" smtClean="0"/>
              <a:t>Louis D’</a:t>
            </a:r>
            <a:r>
              <a:rPr lang="fr-FR" dirty="0" err="1" smtClean="0"/>
              <a:t>hainault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dirty="0" smtClean="0"/>
              <a:t>نمطية </a:t>
            </a:r>
            <a:r>
              <a:rPr lang="fr-FR" dirty="0" smtClean="0"/>
              <a:t>Louis d’</a:t>
            </a:r>
            <a:r>
              <a:rPr lang="fr-FR" dirty="0" err="1" smtClean="0"/>
              <a:t>hainault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r-FR" dirty="0" smtClean="0"/>
              <a:t> </a:t>
            </a:r>
            <a:r>
              <a:rPr lang="ar-DZ" dirty="0" smtClean="0"/>
              <a:t>نمطية</a:t>
            </a:r>
            <a:r>
              <a:rPr lang="fr-FR" dirty="0" smtClean="0"/>
              <a:t> Gagné &amp; Briggs 1974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r-FR" dirty="0" smtClean="0"/>
              <a:t> </a:t>
            </a:r>
            <a:endParaRPr lang="ar-DZ" dirty="0" smtClean="0"/>
          </a:p>
          <a:p>
            <a:pPr algn="r" rtl="1"/>
            <a:r>
              <a:rPr lang="ar-DZ" dirty="0" smtClean="0"/>
              <a:t>تحليل وتشخيص الحاجات</a:t>
            </a:r>
          </a:p>
          <a:p>
            <a:pPr algn="r" rtl="1"/>
            <a:r>
              <a:rPr lang="ar-DZ" dirty="0" smtClean="0"/>
              <a:t>   تحديد المرامي والأهداف</a:t>
            </a:r>
          </a:p>
          <a:p>
            <a:pPr algn="r" rtl="1"/>
            <a:r>
              <a:rPr lang="ar-DZ" dirty="0" smtClean="0"/>
              <a:t>      تشخيص الوسائل التي تلبي الحاجات</a:t>
            </a:r>
          </a:p>
          <a:p>
            <a:pPr algn="r" rtl="1"/>
            <a:r>
              <a:rPr lang="ar-DZ" dirty="0" smtClean="0"/>
              <a:t>         وضع مكونات النظام التربوي</a:t>
            </a:r>
          </a:p>
          <a:p>
            <a:pPr algn="r" rtl="1"/>
            <a:r>
              <a:rPr lang="ar-DZ" dirty="0" smtClean="0"/>
              <a:t>            تحليل الموارد الضرورية والموارد المتوفرة والصعوبات</a:t>
            </a:r>
          </a:p>
          <a:p>
            <a:pPr algn="r" rtl="1"/>
            <a:r>
              <a:rPr lang="ar-DZ" dirty="0" smtClean="0"/>
              <a:t>               العمل على تذليل الصعوبات والعوائق</a:t>
            </a:r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dirty="0" smtClean="0"/>
              <a:t>نمطية </a:t>
            </a:r>
            <a:r>
              <a:rPr lang="fr-FR" dirty="0" smtClean="0"/>
              <a:t>Gagné &amp; Briggs 1974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انتقاء أو إعداد أدوات التعليم</a:t>
            </a:r>
          </a:p>
          <a:p>
            <a:pPr algn="r" rtl="1"/>
            <a:r>
              <a:rPr lang="ar-DZ" dirty="0" smtClean="0"/>
              <a:t>   تحديد طرق التقييم</a:t>
            </a:r>
          </a:p>
          <a:p>
            <a:pPr algn="r" rtl="1"/>
            <a:r>
              <a:rPr lang="ar-DZ" dirty="0" smtClean="0"/>
              <a:t>      محاولة التطبيق والتقييم التكويني وتكوين المدرسين</a:t>
            </a:r>
          </a:p>
          <a:p>
            <a:pPr algn="r" rtl="1"/>
            <a:r>
              <a:rPr lang="ar-DZ" dirty="0" smtClean="0"/>
              <a:t>        تصحيح ومراجعة وتقييم جديد</a:t>
            </a:r>
          </a:p>
          <a:p>
            <a:pPr algn="r" rtl="1"/>
            <a:r>
              <a:rPr lang="ar-DZ" dirty="0" smtClean="0"/>
              <a:t>           تقييم إجمالي</a:t>
            </a:r>
          </a:p>
          <a:p>
            <a:pPr algn="r" rtl="1"/>
            <a:r>
              <a:rPr lang="ar-DZ" dirty="0" smtClean="0"/>
              <a:t>              بداية العمل بالنسق الإجرائي ( تطبيق المنهاج ).</a:t>
            </a:r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dirty="0" smtClean="0"/>
              <a:t>نمطية </a:t>
            </a:r>
            <a:r>
              <a:rPr lang="fr-FR" dirty="0" smtClean="0"/>
              <a:t>Lorry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الهدف العام للمقياس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fr-FR" dirty="0" smtClean="0"/>
          </a:p>
          <a:p>
            <a:pPr algn="r" rtl="1"/>
            <a:r>
              <a:rPr lang="ar-DZ" b="1" dirty="0" smtClean="0"/>
              <a:t>أن يكون الطالب في نهاية دراسته للمقياس قادرا على تحديد مفهوم المنهاج ( التقليدي والحديث ) وتبيان عناصره، ومبررات وأسس تطوير المناهج وشرح خطواتها، وتوظيف معايير تقويمها</a:t>
            </a:r>
            <a:r>
              <a:rPr lang="ar-DZ" dirty="0" smtClean="0"/>
              <a:t> </a:t>
            </a:r>
            <a:r>
              <a:rPr lang="ar-DZ" b="1" dirty="0" smtClean="0"/>
              <a:t>في السياق التربوي الجزائري.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البحث عن نموذج لبناء المنهاج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dirty="0" smtClean="0"/>
              <a:t>النموذج البنائي-الوظيفي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DZ" dirty="0" smtClean="0"/>
          </a:p>
          <a:p>
            <a:pPr algn="r" rtl="1"/>
            <a:r>
              <a:rPr lang="ar-DZ" dirty="0" smtClean="0"/>
              <a:t>أولا: بناء مرامي وأهداف المنهاج: </a:t>
            </a:r>
          </a:p>
          <a:p>
            <a:pPr algn="r" rtl="1"/>
            <a:r>
              <a:rPr lang="ar-DZ" dirty="0" smtClean="0"/>
              <a:t>1-تخطيط مرامي وأهداف المنهاج من خلال:</a:t>
            </a:r>
          </a:p>
          <a:p>
            <a:pPr algn="r" rtl="1"/>
            <a:r>
              <a:rPr lang="ar-DZ" dirty="0" smtClean="0"/>
              <a:t>1-1-تشخيص وتحليل المعطيات</a:t>
            </a:r>
            <a:endParaRPr lang="fr-F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ماذا نشخص ونحلل؟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كيف نحدد هذه المنطلقات؟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/>
              <a:t>المحاضرة الثانية</a:t>
            </a:r>
            <a:br>
              <a:rPr lang="ar-DZ" dirty="0" smtClean="0"/>
            </a:br>
            <a:r>
              <a:rPr lang="ar-DZ" dirty="0" smtClean="0"/>
              <a:t/>
            </a:r>
            <a:br>
              <a:rPr lang="ar-DZ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DZ" dirty="0" smtClean="0"/>
          </a:p>
          <a:p>
            <a:pPr algn="ctr"/>
            <a:r>
              <a:rPr lang="ar-DZ" dirty="0" err="1" smtClean="0"/>
              <a:t>النمطيات</a:t>
            </a:r>
            <a:r>
              <a:rPr lang="ar-DZ" dirty="0" smtClean="0"/>
              <a:t> المعتمدة في بناء المناهج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أهداف المحاضرة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DZ" dirty="0" smtClean="0"/>
              <a:t>الهدف الخاص:</a:t>
            </a:r>
          </a:p>
          <a:p>
            <a:pPr algn="r"/>
            <a:endParaRPr lang="ar-DZ" dirty="0" smtClean="0"/>
          </a:p>
          <a:p>
            <a:pPr algn="r" rtl="1"/>
            <a:r>
              <a:rPr lang="ar-DZ" dirty="0" smtClean="0"/>
              <a:t>أن يتعرف الطالب على أهم </a:t>
            </a:r>
            <a:r>
              <a:rPr lang="ar-DZ" dirty="0" err="1" smtClean="0"/>
              <a:t>النمطيات</a:t>
            </a:r>
            <a:r>
              <a:rPr lang="ar-DZ" dirty="0" smtClean="0"/>
              <a:t> المعتمدة في بناء المناهج التربوية ويستخرج منها خطوات بناء المنهاج                    </a:t>
            </a:r>
          </a:p>
          <a:p>
            <a:pPr algn="r"/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أهداف المحاضرة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DZ" dirty="0" smtClean="0"/>
              <a:t>الأهداف الإجرائية </a:t>
            </a:r>
          </a:p>
          <a:p>
            <a:pPr algn="r"/>
            <a:r>
              <a:rPr lang="ar-DZ" dirty="0" smtClean="0"/>
              <a:t>-أن يتعرف الطالب على </a:t>
            </a:r>
            <a:r>
              <a:rPr lang="ar-DZ" dirty="0" err="1" smtClean="0"/>
              <a:t>النمطيات</a:t>
            </a:r>
            <a:r>
              <a:rPr lang="ar-DZ" dirty="0" smtClean="0"/>
              <a:t> الأربعة المعتمدة في بناء المناهج.</a:t>
            </a:r>
          </a:p>
          <a:p>
            <a:pPr algn="r"/>
            <a:r>
              <a:rPr lang="ar-DZ" dirty="0" smtClean="0"/>
              <a:t>-أن يستخرج الطالب العناصر المشتركة بين </a:t>
            </a:r>
            <a:r>
              <a:rPr lang="ar-DZ" dirty="0" err="1" smtClean="0"/>
              <a:t>النمطيات</a:t>
            </a:r>
            <a:r>
              <a:rPr lang="ar-DZ" dirty="0" smtClean="0"/>
              <a:t> بالتفصيل</a:t>
            </a:r>
          </a:p>
          <a:p>
            <a:pPr algn="r"/>
            <a:r>
              <a:rPr lang="ar-DZ" dirty="0" smtClean="0"/>
              <a:t>-أن يستنتج الطالب المقاربة المثلى في بناء المناهج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err="1" smtClean="0"/>
              <a:t>النمطيات</a:t>
            </a:r>
            <a:r>
              <a:rPr lang="ar-DZ" dirty="0" smtClean="0"/>
              <a:t> المعتمدة في بناء المناهج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DZ" dirty="0" err="1" smtClean="0"/>
              <a:t>النمطيات</a:t>
            </a:r>
            <a:r>
              <a:rPr lang="ar-DZ" dirty="0" smtClean="0"/>
              <a:t> المعتمدة في بناء المناهج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err="1" smtClean="0"/>
              <a:t>النمطيات</a:t>
            </a:r>
            <a:r>
              <a:rPr lang="ar-DZ" dirty="0" smtClean="0"/>
              <a:t> المعتمدة في بناء المناهج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err="1" smtClean="0"/>
              <a:t>النمطيات</a:t>
            </a:r>
            <a:r>
              <a:rPr lang="ar-DZ" dirty="0" smtClean="0"/>
              <a:t> المعتمدة في بناء المناهج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291</TotalTime>
  <Words>544</Words>
  <Application>Microsoft Office PowerPoint</Application>
  <PresentationFormat>Affichage à l'écran (4:3)</PresentationFormat>
  <Paragraphs>122</Paragraphs>
  <Slides>23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Apex</vt:lpstr>
      <vt:lpstr>المناهج التربوية</vt:lpstr>
      <vt:lpstr>الهدف العام للمقياس</vt:lpstr>
      <vt:lpstr>المحاضرة الثانية  </vt:lpstr>
      <vt:lpstr>أهداف المحاضرة</vt:lpstr>
      <vt:lpstr>أهداف المحاضرة</vt:lpstr>
      <vt:lpstr>النمطيات المعتمدة في بناء المناهج</vt:lpstr>
      <vt:lpstr>النمطيات المعتمدة في بناء المناهج</vt:lpstr>
      <vt:lpstr>النمطيات المعتمدة في بناء المناهج</vt:lpstr>
      <vt:lpstr>النمطيات المعتمدة في بناء المناهج</vt:lpstr>
      <vt:lpstr>نمطية Ralph Tyler</vt:lpstr>
      <vt:lpstr>نمطية Ralph Tyler</vt:lpstr>
      <vt:lpstr>نمطية Hilda Taba ( 1962 )</vt:lpstr>
      <vt:lpstr>نمطية Louis d’hainault </vt:lpstr>
      <vt:lpstr>نمطية Louis D’hainault</vt:lpstr>
      <vt:lpstr>نمطية Louis D’hainault</vt:lpstr>
      <vt:lpstr>نمطية Louis d’hainault</vt:lpstr>
      <vt:lpstr> نمطية Gagné &amp; Briggs 1974 </vt:lpstr>
      <vt:lpstr>نمطية Gagné &amp; Briggs 1974</vt:lpstr>
      <vt:lpstr>نمطية Lorry</vt:lpstr>
      <vt:lpstr>البحث عن نموذج لبناء المنهاج</vt:lpstr>
      <vt:lpstr>النموذج البنائي-الوظيفي</vt:lpstr>
      <vt:lpstr>ماذا نشخص ونحلل؟</vt:lpstr>
      <vt:lpstr>كيف نحدد هذه المنطلقات؟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المناهج التربوية</dc:title>
  <dc:creator>user</dc:creator>
  <cp:lastModifiedBy>DELL</cp:lastModifiedBy>
  <cp:revision>32</cp:revision>
  <dcterms:created xsi:type="dcterms:W3CDTF">2007-12-31T23:01:26Z</dcterms:created>
  <dcterms:modified xsi:type="dcterms:W3CDTF">2023-05-21T06:49:15Z</dcterms:modified>
</cp:coreProperties>
</file>