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61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C3C08F-E583-4807-B88A-37E17E2279D4}" type="doc">
      <dgm:prSet loTypeId="urn:microsoft.com/office/officeart/2005/8/layout/bProcess4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6592677-425C-46D1-9843-7E88EFDCC211}">
      <dgm:prSet phldrT="[Texte]"/>
      <dgm:spPr/>
      <dgm:t>
        <a:bodyPr/>
        <a:lstStyle/>
        <a:p>
          <a:r>
            <a:rPr lang="ar-DZ" b="1" dirty="0" smtClean="0">
              <a:latin typeface="Sakkal Majalla" pitchFamily="2" charset="-78"/>
              <a:cs typeface="Sakkal Majalla" pitchFamily="2" charset="-78"/>
            </a:rPr>
            <a:t>الذكاء </a:t>
          </a:r>
          <a:r>
            <a:rPr lang="ar-SA" b="1" dirty="0" smtClean="0">
              <a:latin typeface="Sakkal Majalla" pitchFamily="2" charset="-78"/>
              <a:cs typeface="Sakkal Majalla" pitchFamily="2" charset="-78"/>
            </a:rPr>
            <a:t>أنواعً عديدة ومختلفة</a:t>
          </a:r>
          <a:endParaRPr lang="en-US" b="1" dirty="0">
            <a:latin typeface="Sakkal Majalla" pitchFamily="2" charset="-78"/>
            <a:cs typeface="Sakkal Majalla" pitchFamily="2" charset="-78"/>
          </a:endParaRPr>
        </a:p>
      </dgm:t>
    </dgm:pt>
    <dgm:pt modelId="{F1060365-F406-4CC0-8DDF-85F30F5A0280}" type="parTrans" cxnId="{70609ADF-144B-4F5B-A504-31FD1E1D4A89}">
      <dgm:prSet/>
      <dgm:spPr/>
      <dgm:t>
        <a:bodyPr/>
        <a:lstStyle/>
        <a:p>
          <a:endParaRPr lang="en-US"/>
        </a:p>
      </dgm:t>
    </dgm:pt>
    <dgm:pt modelId="{3EEB196C-6B03-42BD-9FBD-7CF208B3171E}" type="sibTrans" cxnId="{70609ADF-144B-4F5B-A504-31FD1E1D4A89}">
      <dgm:prSet/>
      <dgm:spPr/>
      <dgm:t>
        <a:bodyPr/>
        <a:lstStyle/>
        <a:p>
          <a:endParaRPr lang="en-US">
            <a:latin typeface="Sakkal Majalla" pitchFamily="2" charset="-78"/>
            <a:cs typeface="Sakkal Majalla" pitchFamily="2" charset="-78"/>
          </a:endParaRPr>
        </a:p>
      </dgm:t>
    </dgm:pt>
    <dgm:pt modelId="{6D4F65E8-E0E8-48E4-B3E0-1FB0176EEC70}">
      <dgm:prSet phldrT="[Texte]"/>
      <dgm:spPr/>
      <dgm:t>
        <a:bodyPr/>
        <a:lstStyle/>
        <a:p>
          <a:r>
            <a:rPr lang="ar-SA" b="1" dirty="0" smtClean="0">
              <a:latin typeface="Sakkal Majalla" pitchFamily="2" charset="-78"/>
              <a:cs typeface="Sakkal Majalla" pitchFamily="2" charset="-78"/>
            </a:rPr>
            <a:t>على الأقل ثمانية ذكاءات وبدرجات متفاوتة</a:t>
          </a:r>
          <a:r>
            <a:rPr lang="en-US" b="1" dirty="0" smtClean="0">
              <a:latin typeface="Sakkal Majalla" pitchFamily="2" charset="-78"/>
              <a:cs typeface="Sakkal Majalla" pitchFamily="2" charset="-78"/>
            </a:rPr>
            <a:t>.</a:t>
          </a:r>
          <a:endParaRPr lang="en-US" b="1" dirty="0">
            <a:latin typeface="Sakkal Majalla" pitchFamily="2" charset="-78"/>
            <a:cs typeface="Sakkal Majalla" pitchFamily="2" charset="-78"/>
          </a:endParaRPr>
        </a:p>
      </dgm:t>
    </dgm:pt>
    <dgm:pt modelId="{92ADC67D-BC8E-4733-97BA-770E4DB55F13}" type="parTrans" cxnId="{0AB171BF-7557-4B0E-B6E4-CC09B00BA8D7}">
      <dgm:prSet/>
      <dgm:spPr/>
      <dgm:t>
        <a:bodyPr/>
        <a:lstStyle/>
        <a:p>
          <a:endParaRPr lang="en-US"/>
        </a:p>
      </dgm:t>
    </dgm:pt>
    <dgm:pt modelId="{8586F58C-5F8D-465E-8EB9-ECC7FF4B667A}" type="sibTrans" cxnId="{0AB171BF-7557-4B0E-B6E4-CC09B00BA8D7}">
      <dgm:prSet/>
      <dgm:spPr/>
      <dgm:t>
        <a:bodyPr/>
        <a:lstStyle/>
        <a:p>
          <a:endParaRPr lang="en-US">
            <a:latin typeface="Sakkal Majalla" pitchFamily="2" charset="-78"/>
            <a:cs typeface="Sakkal Majalla" pitchFamily="2" charset="-78"/>
          </a:endParaRPr>
        </a:p>
      </dgm:t>
    </dgm:pt>
    <dgm:pt modelId="{CC5FB026-94DB-490F-8A2B-95071C607917}">
      <dgm:prSet phldrT="[Texte]"/>
      <dgm:spPr/>
      <dgm:t>
        <a:bodyPr/>
        <a:lstStyle/>
        <a:p>
          <a:r>
            <a:rPr lang="en-US" b="1" dirty="0" smtClean="0">
              <a:latin typeface="Sakkal Majalla" pitchFamily="2" charset="-78"/>
              <a:cs typeface="Sakkal Majalla" pitchFamily="2" charset="-78"/>
            </a:rPr>
            <a:t>. </a:t>
          </a:r>
          <a:r>
            <a:rPr lang="ar-SA" b="1" dirty="0" smtClean="0">
              <a:latin typeface="Sakkal Majalla" pitchFamily="2" charset="-78"/>
              <a:cs typeface="Sakkal Majalla" pitchFamily="2" charset="-78"/>
            </a:rPr>
            <a:t>لا يوجد شخصان لديهما نفس قدرات الذكاء </a:t>
          </a:r>
          <a:r>
            <a:rPr lang="ar-DZ" b="1" dirty="0" smtClean="0">
              <a:latin typeface="Sakkal Majalla" pitchFamily="2" charset="-78"/>
              <a:cs typeface="Sakkal Majalla" pitchFamily="2" charset="-78"/>
            </a:rPr>
            <a:t>(توأم)</a:t>
          </a:r>
          <a:endParaRPr lang="en-US" b="1" dirty="0">
            <a:latin typeface="Sakkal Majalla" pitchFamily="2" charset="-78"/>
            <a:cs typeface="Sakkal Majalla" pitchFamily="2" charset="-78"/>
          </a:endParaRPr>
        </a:p>
      </dgm:t>
    </dgm:pt>
    <dgm:pt modelId="{04BBF417-1DC8-4D42-986C-2DBBBF1C8DF2}" type="parTrans" cxnId="{EB7E4881-20D8-4C6D-A026-B939F9DA6BEF}">
      <dgm:prSet/>
      <dgm:spPr/>
      <dgm:t>
        <a:bodyPr/>
        <a:lstStyle/>
        <a:p>
          <a:endParaRPr lang="en-US"/>
        </a:p>
      </dgm:t>
    </dgm:pt>
    <dgm:pt modelId="{21981287-3663-4BCD-91F6-7B5537F88456}" type="sibTrans" cxnId="{EB7E4881-20D8-4C6D-A026-B939F9DA6BEF}">
      <dgm:prSet/>
      <dgm:spPr/>
      <dgm:t>
        <a:bodyPr/>
        <a:lstStyle/>
        <a:p>
          <a:endParaRPr lang="en-US">
            <a:latin typeface="Sakkal Majalla" pitchFamily="2" charset="-78"/>
            <a:cs typeface="Sakkal Majalla" pitchFamily="2" charset="-78"/>
          </a:endParaRPr>
        </a:p>
      </dgm:t>
    </dgm:pt>
    <dgm:pt modelId="{224DA00E-B32A-4DD1-AFDB-8CA953EE6810}">
      <dgm:prSet phldrT="[Texte]"/>
      <dgm:spPr/>
      <dgm:t>
        <a:bodyPr/>
        <a:lstStyle/>
        <a:p>
          <a:pPr rtl="1"/>
          <a:r>
            <a:rPr lang="ar-SA" b="1" dirty="0" smtClean="0">
              <a:latin typeface="Sakkal Majalla" pitchFamily="2" charset="-78"/>
              <a:cs typeface="Sakkal Majalla" pitchFamily="2" charset="-78"/>
            </a:rPr>
            <a:t>لا توجد الذكاءات مستقلة، بل هناك تفاعل بين الذكاءات وتعمل معًا</a:t>
          </a:r>
          <a:r>
            <a:rPr lang="en-US" b="1" dirty="0" smtClean="0">
              <a:latin typeface="Sakkal Majalla" pitchFamily="2" charset="-78"/>
              <a:cs typeface="Sakkal Majalla" pitchFamily="2" charset="-78"/>
            </a:rPr>
            <a:t>.</a:t>
          </a:r>
          <a:endParaRPr lang="en-US" b="1" dirty="0">
            <a:latin typeface="Sakkal Majalla" pitchFamily="2" charset="-78"/>
            <a:cs typeface="Sakkal Majalla" pitchFamily="2" charset="-78"/>
          </a:endParaRPr>
        </a:p>
      </dgm:t>
    </dgm:pt>
    <dgm:pt modelId="{C45AB4BA-129F-4D00-822B-CA7EBF17868B}" type="parTrans" cxnId="{A1FB4F4F-25D9-4595-B19A-00F4DFB7BDFF}">
      <dgm:prSet/>
      <dgm:spPr/>
      <dgm:t>
        <a:bodyPr/>
        <a:lstStyle/>
        <a:p>
          <a:endParaRPr lang="en-US"/>
        </a:p>
      </dgm:t>
    </dgm:pt>
    <dgm:pt modelId="{2410C151-69DA-497F-A72B-29C93F0A2807}" type="sibTrans" cxnId="{A1FB4F4F-25D9-4595-B19A-00F4DFB7BDFF}">
      <dgm:prSet/>
      <dgm:spPr/>
      <dgm:t>
        <a:bodyPr/>
        <a:lstStyle/>
        <a:p>
          <a:endParaRPr lang="en-US">
            <a:latin typeface="Sakkal Majalla" pitchFamily="2" charset="-78"/>
            <a:cs typeface="Sakkal Majalla" pitchFamily="2" charset="-78"/>
          </a:endParaRPr>
        </a:p>
      </dgm:t>
    </dgm:pt>
    <dgm:pt modelId="{3BEDE5D8-F0C9-44C3-A940-23EBD09F535A}">
      <dgm:prSet phldrT="[Texte]"/>
      <dgm:spPr/>
      <dgm:t>
        <a:bodyPr/>
        <a:lstStyle/>
        <a:p>
          <a:r>
            <a:rPr lang="ar-DZ" b="1" dirty="0" smtClean="0">
              <a:latin typeface="Sakkal Majalla" pitchFamily="2" charset="-78"/>
              <a:cs typeface="Sakkal Majalla" pitchFamily="2" charset="-78"/>
            </a:rPr>
            <a:t>لا يوحد ذكاء أفضل من الآخر</a:t>
          </a:r>
          <a:endParaRPr lang="en-US" b="1" dirty="0">
            <a:latin typeface="Sakkal Majalla" pitchFamily="2" charset="-78"/>
            <a:cs typeface="Sakkal Majalla" pitchFamily="2" charset="-78"/>
          </a:endParaRPr>
        </a:p>
      </dgm:t>
    </dgm:pt>
    <dgm:pt modelId="{A3B1BDC6-4866-4ABC-AABA-2BF03C50D505}" type="parTrans" cxnId="{306AABEB-53D5-4199-A85F-8765805F822F}">
      <dgm:prSet/>
      <dgm:spPr/>
      <dgm:t>
        <a:bodyPr/>
        <a:lstStyle/>
        <a:p>
          <a:endParaRPr lang="en-US"/>
        </a:p>
      </dgm:t>
    </dgm:pt>
    <dgm:pt modelId="{B0AC40DC-AC4B-4E79-87A5-14E08388F9C1}" type="sibTrans" cxnId="{306AABEB-53D5-4199-A85F-8765805F822F}">
      <dgm:prSet/>
      <dgm:spPr/>
      <dgm:t>
        <a:bodyPr/>
        <a:lstStyle/>
        <a:p>
          <a:endParaRPr lang="en-US">
            <a:latin typeface="Sakkal Majalla" pitchFamily="2" charset="-78"/>
            <a:cs typeface="Sakkal Majalla" pitchFamily="2" charset="-78"/>
          </a:endParaRPr>
        </a:p>
      </dgm:t>
    </dgm:pt>
    <dgm:pt modelId="{213F6E34-6300-4358-9014-CDCE7A2AF9B7}">
      <dgm:prSet phldrT="[Texte]"/>
      <dgm:spPr/>
      <dgm:t>
        <a:bodyPr/>
        <a:lstStyle/>
        <a:p>
          <a:r>
            <a:rPr lang="ar-SA" b="1" dirty="0" smtClean="0">
              <a:latin typeface="Sakkal Majalla" pitchFamily="2" charset="-78"/>
              <a:cs typeface="Sakkal Majalla" pitchFamily="2" charset="-78"/>
            </a:rPr>
            <a:t>الناس جميعًا ليس لديهم نفس الذكاءات </a:t>
          </a:r>
          <a:r>
            <a:rPr lang="ar-DZ" b="1" dirty="0" smtClean="0">
              <a:latin typeface="Sakkal Majalla" pitchFamily="2" charset="-78"/>
              <a:cs typeface="Sakkal Majalla" pitchFamily="2" charset="-78"/>
            </a:rPr>
            <a:t>/ </a:t>
          </a:r>
          <a:r>
            <a:rPr lang="ar-SA" b="1" dirty="0" smtClean="0">
              <a:latin typeface="Sakkal Majalla" pitchFamily="2" charset="-78"/>
              <a:cs typeface="Sakkal Majalla" pitchFamily="2" charset="-78"/>
            </a:rPr>
            <a:t>لا يتعلمون بنفس الطريقة</a:t>
          </a:r>
          <a:endParaRPr lang="en-US" b="1" dirty="0">
            <a:latin typeface="Sakkal Majalla" pitchFamily="2" charset="-78"/>
            <a:cs typeface="Sakkal Majalla" pitchFamily="2" charset="-78"/>
          </a:endParaRPr>
        </a:p>
      </dgm:t>
    </dgm:pt>
    <dgm:pt modelId="{C0637B77-10CA-406F-A7A5-E0C9F48D4775}" type="parTrans" cxnId="{6F86D66F-86A3-4DD7-9A16-43A63C36F61A}">
      <dgm:prSet/>
      <dgm:spPr/>
      <dgm:t>
        <a:bodyPr/>
        <a:lstStyle/>
        <a:p>
          <a:endParaRPr lang="en-US"/>
        </a:p>
      </dgm:t>
    </dgm:pt>
    <dgm:pt modelId="{3D146223-B205-4553-9BAD-B277B0C90A14}" type="sibTrans" cxnId="{6F86D66F-86A3-4DD7-9A16-43A63C36F61A}">
      <dgm:prSet/>
      <dgm:spPr/>
      <dgm:t>
        <a:bodyPr/>
        <a:lstStyle/>
        <a:p>
          <a:endParaRPr lang="en-US">
            <a:latin typeface="Sakkal Majalla" pitchFamily="2" charset="-78"/>
            <a:cs typeface="Sakkal Majalla" pitchFamily="2" charset="-78"/>
          </a:endParaRPr>
        </a:p>
      </dgm:t>
    </dgm:pt>
    <dgm:pt modelId="{0CEE8AA1-7AB5-44B9-91AE-40E4FCDDAAC3}">
      <dgm:prSet phldrT="[Texte]"/>
      <dgm:spPr/>
      <dgm:t>
        <a:bodyPr/>
        <a:lstStyle/>
        <a:p>
          <a:r>
            <a:rPr lang="ar-SA" b="1" dirty="0" smtClean="0">
              <a:latin typeface="Sakkal Majalla" pitchFamily="2" charset="-78"/>
              <a:cs typeface="Sakkal Majalla" pitchFamily="2" charset="-78"/>
            </a:rPr>
            <a:t>كل ذكاء يتضمن قدرات فرعية أو مظاهر مختلفة</a:t>
          </a:r>
          <a:endParaRPr lang="en-US" b="1" dirty="0">
            <a:latin typeface="Sakkal Majalla" pitchFamily="2" charset="-78"/>
            <a:cs typeface="Sakkal Majalla" pitchFamily="2" charset="-78"/>
          </a:endParaRPr>
        </a:p>
      </dgm:t>
    </dgm:pt>
    <dgm:pt modelId="{18107A13-1C72-465E-8D20-738BBA1C30B7}" type="parTrans" cxnId="{B8CFDA8D-146B-4420-AA90-8DEF12AFF88A}">
      <dgm:prSet/>
      <dgm:spPr/>
      <dgm:t>
        <a:bodyPr/>
        <a:lstStyle/>
        <a:p>
          <a:endParaRPr lang="en-US"/>
        </a:p>
      </dgm:t>
    </dgm:pt>
    <dgm:pt modelId="{E55B4B82-407B-483B-98EA-44B21F00652F}" type="sibTrans" cxnId="{B8CFDA8D-146B-4420-AA90-8DEF12AFF88A}">
      <dgm:prSet/>
      <dgm:spPr/>
      <dgm:t>
        <a:bodyPr/>
        <a:lstStyle/>
        <a:p>
          <a:endParaRPr lang="en-US">
            <a:latin typeface="Sakkal Majalla" pitchFamily="2" charset="-78"/>
            <a:cs typeface="Sakkal Majalla" pitchFamily="2" charset="-78"/>
          </a:endParaRPr>
        </a:p>
      </dgm:t>
    </dgm:pt>
    <dgm:pt modelId="{DD51E6AB-2F4D-4BCB-B73E-72A5C8C47CC1}">
      <dgm:prSet phldrT="[Texte]"/>
      <dgm:spPr/>
      <dgm:t>
        <a:bodyPr/>
        <a:lstStyle/>
        <a:p>
          <a:r>
            <a:rPr lang="ar-SA" b="1" dirty="0" smtClean="0">
              <a:latin typeface="Sakkal Majalla" pitchFamily="2" charset="-78"/>
              <a:cs typeface="Sakkal Majalla" pitchFamily="2" charset="-78"/>
            </a:rPr>
            <a:t>الذكاءات المتعددة هي أداة تربوية وليست هدفًا في حد ذاته</a:t>
          </a:r>
          <a:endParaRPr lang="en-US" b="1" dirty="0">
            <a:latin typeface="Sakkal Majalla" pitchFamily="2" charset="-78"/>
            <a:cs typeface="Sakkal Majalla" pitchFamily="2" charset="-78"/>
          </a:endParaRPr>
        </a:p>
      </dgm:t>
    </dgm:pt>
    <dgm:pt modelId="{DA3A405A-1E33-4F99-8CE9-5E849A13F792}" type="parTrans" cxnId="{88AB5B38-9937-4EC2-85DC-DFC524639031}">
      <dgm:prSet/>
      <dgm:spPr/>
      <dgm:t>
        <a:bodyPr/>
        <a:lstStyle/>
        <a:p>
          <a:endParaRPr lang="en-US"/>
        </a:p>
      </dgm:t>
    </dgm:pt>
    <dgm:pt modelId="{D322EEC0-1EA8-4880-912C-ABCB1215C7ED}" type="sibTrans" cxnId="{88AB5B38-9937-4EC2-85DC-DFC524639031}">
      <dgm:prSet/>
      <dgm:spPr/>
      <dgm:t>
        <a:bodyPr/>
        <a:lstStyle/>
        <a:p>
          <a:endParaRPr lang="en-US"/>
        </a:p>
      </dgm:t>
    </dgm:pt>
    <dgm:pt modelId="{7E70F646-C2E5-405B-9C59-C0E6D072D185}" type="pres">
      <dgm:prSet presAssocID="{51C3C08F-E583-4807-B88A-37E17E2279D4}" presName="Name0" presStyleCnt="0">
        <dgm:presLayoutVars>
          <dgm:dir val="rev"/>
          <dgm:resizeHandles/>
        </dgm:presLayoutVars>
      </dgm:prSet>
      <dgm:spPr/>
      <dgm:t>
        <a:bodyPr/>
        <a:lstStyle/>
        <a:p>
          <a:endParaRPr lang="en-US"/>
        </a:p>
      </dgm:t>
    </dgm:pt>
    <dgm:pt modelId="{B079FD4A-F4F1-4F4C-B4B2-6A1BAD114B00}" type="pres">
      <dgm:prSet presAssocID="{F6592677-425C-46D1-9843-7E88EFDCC211}" presName="compNode" presStyleCnt="0"/>
      <dgm:spPr/>
      <dgm:t>
        <a:bodyPr/>
        <a:lstStyle/>
        <a:p>
          <a:endParaRPr lang="en-US"/>
        </a:p>
      </dgm:t>
    </dgm:pt>
    <dgm:pt modelId="{75E93DB9-C3C8-4910-9DBF-9BA648368494}" type="pres">
      <dgm:prSet presAssocID="{F6592677-425C-46D1-9843-7E88EFDCC211}" presName="dummyConnPt" presStyleCnt="0"/>
      <dgm:spPr/>
      <dgm:t>
        <a:bodyPr/>
        <a:lstStyle/>
        <a:p>
          <a:endParaRPr lang="en-US"/>
        </a:p>
      </dgm:t>
    </dgm:pt>
    <dgm:pt modelId="{7C614D83-F57F-4DE5-8338-D25DAC03B21E}" type="pres">
      <dgm:prSet presAssocID="{F6592677-425C-46D1-9843-7E88EFDCC211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84F8D4-C238-441B-B0E0-2587BF3466DF}" type="pres">
      <dgm:prSet presAssocID="{3EEB196C-6B03-42BD-9FBD-7CF208B3171E}" presName="sibTrans" presStyleLbl="bgSibTrans2D1" presStyleIdx="0" presStyleCnt="7"/>
      <dgm:spPr/>
      <dgm:t>
        <a:bodyPr/>
        <a:lstStyle/>
        <a:p>
          <a:endParaRPr lang="en-US"/>
        </a:p>
      </dgm:t>
    </dgm:pt>
    <dgm:pt modelId="{1E473E0F-8BE6-4A96-AAC9-DACA5D39FEDF}" type="pres">
      <dgm:prSet presAssocID="{6D4F65E8-E0E8-48E4-B3E0-1FB0176EEC70}" presName="compNode" presStyleCnt="0"/>
      <dgm:spPr/>
      <dgm:t>
        <a:bodyPr/>
        <a:lstStyle/>
        <a:p>
          <a:endParaRPr lang="en-US"/>
        </a:p>
      </dgm:t>
    </dgm:pt>
    <dgm:pt modelId="{31EB72E9-6BD6-41DB-93C6-B8FC16A57E96}" type="pres">
      <dgm:prSet presAssocID="{6D4F65E8-E0E8-48E4-B3E0-1FB0176EEC70}" presName="dummyConnPt" presStyleCnt="0"/>
      <dgm:spPr/>
      <dgm:t>
        <a:bodyPr/>
        <a:lstStyle/>
        <a:p>
          <a:endParaRPr lang="en-US"/>
        </a:p>
      </dgm:t>
    </dgm:pt>
    <dgm:pt modelId="{BBA2E433-6EFD-4255-ABE9-2F07FA88A59E}" type="pres">
      <dgm:prSet presAssocID="{6D4F65E8-E0E8-48E4-B3E0-1FB0176EEC70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AA8347-0E24-4512-B2EC-63B839EAA233}" type="pres">
      <dgm:prSet presAssocID="{8586F58C-5F8D-465E-8EB9-ECC7FF4B667A}" presName="sibTrans" presStyleLbl="bgSibTrans2D1" presStyleIdx="1" presStyleCnt="7"/>
      <dgm:spPr/>
      <dgm:t>
        <a:bodyPr/>
        <a:lstStyle/>
        <a:p>
          <a:endParaRPr lang="en-US"/>
        </a:p>
      </dgm:t>
    </dgm:pt>
    <dgm:pt modelId="{62C07DFE-6713-402D-A39A-96AF339A7473}" type="pres">
      <dgm:prSet presAssocID="{CC5FB026-94DB-490F-8A2B-95071C607917}" presName="compNode" presStyleCnt="0"/>
      <dgm:spPr/>
      <dgm:t>
        <a:bodyPr/>
        <a:lstStyle/>
        <a:p>
          <a:endParaRPr lang="en-US"/>
        </a:p>
      </dgm:t>
    </dgm:pt>
    <dgm:pt modelId="{858A45B9-C70F-4760-8D7E-13482799EE34}" type="pres">
      <dgm:prSet presAssocID="{CC5FB026-94DB-490F-8A2B-95071C607917}" presName="dummyConnPt" presStyleCnt="0"/>
      <dgm:spPr/>
      <dgm:t>
        <a:bodyPr/>
        <a:lstStyle/>
        <a:p>
          <a:endParaRPr lang="en-US"/>
        </a:p>
      </dgm:t>
    </dgm:pt>
    <dgm:pt modelId="{0BB74FA3-F045-47CB-B3D8-0B094F360D67}" type="pres">
      <dgm:prSet presAssocID="{CC5FB026-94DB-490F-8A2B-95071C607917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797E40-0752-4178-956C-DFA139EBF05F}" type="pres">
      <dgm:prSet presAssocID="{21981287-3663-4BCD-91F6-7B5537F88456}" presName="sibTrans" presStyleLbl="bgSibTrans2D1" presStyleIdx="2" presStyleCnt="7"/>
      <dgm:spPr/>
      <dgm:t>
        <a:bodyPr/>
        <a:lstStyle/>
        <a:p>
          <a:endParaRPr lang="en-US"/>
        </a:p>
      </dgm:t>
    </dgm:pt>
    <dgm:pt modelId="{2D70AE29-F754-4112-B7D9-DEBCC48ADDDF}" type="pres">
      <dgm:prSet presAssocID="{224DA00E-B32A-4DD1-AFDB-8CA953EE6810}" presName="compNode" presStyleCnt="0"/>
      <dgm:spPr/>
      <dgm:t>
        <a:bodyPr/>
        <a:lstStyle/>
        <a:p>
          <a:endParaRPr lang="en-US"/>
        </a:p>
      </dgm:t>
    </dgm:pt>
    <dgm:pt modelId="{599BAAF7-032F-4A2F-ADF5-043724159E32}" type="pres">
      <dgm:prSet presAssocID="{224DA00E-B32A-4DD1-AFDB-8CA953EE6810}" presName="dummyConnPt" presStyleCnt="0"/>
      <dgm:spPr/>
      <dgm:t>
        <a:bodyPr/>
        <a:lstStyle/>
        <a:p>
          <a:endParaRPr lang="en-US"/>
        </a:p>
      </dgm:t>
    </dgm:pt>
    <dgm:pt modelId="{2B35121A-F9FA-46DF-A7E6-1614539FA7B0}" type="pres">
      <dgm:prSet presAssocID="{224DA00E-B32A-4DD1-AFDB-8CA953EE6810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BFE25D-3AFD-466D-B5EE-14E248F60E53}" type="pres">
      <dgm:prSet presAssocID="{2410C151-69DA-497F-A72B-29C93F0A2807}" presName="sibTrans" presStyleLbl="bgSibTrans2D1" presStyleIdx="3" presStyleCnt="7"/>
      <dgm:spPr/>
      <dgm:t>
        <a:bodyPr/>
        <a:lstStyle/>
        <a:p>
          <a:endParaRPr lang="en-US"/>
        </a:p>
      </dgm:t>
    </dgm:pt>
    <dgm:pt modelId="{6869CAD1-7597-4D79-8F3F-DBD2253AB3A2}" type="pres">
      <dgm:prSet presAssocID="{3BEDE5D8-F0C9-44C3-A940-23EBD09F535A}" presName="compNode" presStyleCnt="0"/>
      <dgm:spPr/>
      <dgm:t>
        <a:bodyPr/>
        <a:lstStyle/>
        <a:p>
          <a:endParaRPr lang="en-US"/>
        </a:p>
      </dgm:t>
    </dgm:pt>
    <dgm:pt modelId="{41767F35-EFE3-4C1D-BE83-885B1B559C7E}" type="pres">
      <dgm:prSet presAssocID="{3BEDE5D8-F0C9-44C3-A940-23EBD09F535A}" presName="dummyConnPt" presStyleCnt="0"/>
      <dgm:spPr/>
      <dgm:t>
        <a:bodyPr/>
        <a:lstStyle/>
        <a:p>
          <a:endParaRPr lang="en-US"/>
        </a:p>
      </dgm:t>
    </dgm:pt>
    <dgm:pt modelId="{57C8A40D-9AE5-4341-B8AA-F82CD28422AC}" type="pres">
      <dgm:prSet presAssocID="{3BEDE5D8-F0C9-44C3-A940-23EBD09F535A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6EE322-A30B-4D9B-AA2C-1413BB26B3C4}" type="pres">
      <dgm:prSet presAssocID="{B0AC40DC-AC4B-4E79-87A5-14E08388F9C1}" presName="sibTrans" presStyleLbl="bgSibTrans2D1" presStyleIdx="4" presStyleCnt="7"/>
      <dgm:spPr/>
      <dgm:t>
        <a:bodyPr/>
        <a:lstStyle/>
        <a:p>
          <a:endParaRPr lang="en-US"/>
        </a:p>
      </dgm:t>
    </dgm:pt>
    <dgm:pt modelId="{3F75C5A7-3515-4278-A5AD-688AA4065E4B}" type="pres">
      <dgm:prSet presAssocID="{213F6E34-6300-4358-9014-CDCE7A2AF9B7}" presName="compNode" presStyleCnt="0"/>
      <dgm:spPr/>
      <dgm:t>
        <a:bodyPr/>
        <a:lstStyle/>
        <a:p>
          <a:endParaRPr lang="en-US"/>
        </a:p>
      </dgm:t>
    </dgm:pt>
    <dgm:pt modelId="{5C35D4D6-5E15-4834-BB2B-44B91B7D54F1}" type="pres">
      <dgm:prSet presAssocID="{213F6E34-6300-4358-9014-CDCE7A2AF9B7}" presName="dummyConnPt" presStyleCnt="0"/>
      <dgm:spPr/>
      <dgm:t>
        <a:bodyPr/>
        <a:lstStyle/>
        <a:p>
          <a:endParaRPr lang="en-US"/>
        </a:p>
      </dgm:t>
    </dgm:pt>
    <dgm:pt modelId="{7756915E-80AD-4E94-8BA8-82B7B7459900}" type="pres">
      <dgm:prSet presAssocID="{213F6E34-6300-4358-9014-CDCE7A2AF9B7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AA3A15-BD80-4414-8F99-9E363C66D7DC}" type="pres">
      <dgm:prSet presAssocID="{3D146223-B205-4553-9BAD-B277B0C90A14}" presName="sibTrans" presStyleLbl="bgSibTrans2D1" presStyleIdx="5" presStyleCnt="7"/>
      <dgm:spPr/>
      <dgm:t>
        <a:bodyPr/>
        <a:lstStyle/>
        <a:p>
          <a:endParaRPr lang="en-US"/>
        </a:p>
      </dgm:t>
    </dgm:pt>
    <dgm:pt modelId="{BF24A26B-FF75-43F7-89BC-5B2C8BF8EB26}" type="pres">
      <dgm:prSet presAssocID="{0CEE8AA1-7AB5-44B9-91AE-40E4FCDDAAC3}" presName="compNode" presStyleCnt="0"/>
      <dgm:spPr/>
      <dgm:t>
        <a:bodyPr/>
        <a:lstStyle/>
        <a:p>
          <a:endParaRPr lang="en-US"/>
        </a:p>
      </dgm:t>
    </dgm:pt>
    <dgm:pt modelId="{1BEBEB4D-E596-47EF-8274-EA1F82E2440C}" type="pres">
      <dgm:prSet presAssocID="{0CEE8AA1-7AB5-44B9-91AE-40E4FCDDAAC3}" presName="dummyConnPt" presStyleCnt="0"/>
      <dgm:spPr/>
      <dgm:t>
        <a:bodyPr/>
        <a:lstStyle/>
        <a:p>
          <a:endParaRPr lang="en-US"/>
        </a:p>
      </dgm:t>
    </dgm:pt>
    <dgm:pt modelId="{BC6D30B7-D425-4E09-9853-36066EEE37A7}" type="pres">
      <dgm:prSet presAssocID="{0CEE8AA1-7AB5-44B9-91AE-40E4FCDDAAC3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729A04-D7D0-4620-BD1B-381B781BE4DC}" type="pres">
      <dgm:prSet presAssocID="{E55B4B82-407B-483B-98EA-44B21F00652F}" presName="sibTrans" presStyleLbl="bgSibTrans2D1" presStyleIdx="6" presStyleCnt="7"/>
      <dgm:spPr/>
      <dgm:t>
        <a:bodyPr/>
        <a:lstStyle/>
        <a:p>
          <a:endParaRPr lang="en-US"/>
        </a:p>
      </dgm:t>
    </dgm:pt>
    <dgm:pt modelId="{3685B9D2-B0BA-4FC6-9415-D9A2252302F9}" type="pres">
      <dgm:prSet presAssocID="{DD51E6AB-2F4D-4BCB-B73E-72A5C8C47CC1}" presName="compNode" presStyleCnt="0"/>
      <dgm:spPr/>
      <dgm:t>
        <a:bodyPr/>
        <a:lstStyle/>
        <a:p>
          <a:endParaRPr lang="en-US"/>
        </a:p>
      </dgm:t>
    </dgm:pt>
    <dgm:pt modelId="{44720A5F-C9A9-409B-90C2-0CD050406F8F}" type="pres">
      <dgm:prSet presAssocID="{DD51E6AB-2F4D-4BCB-B73E-72A5C8C47CC1}" presName="dummyConnPt" presStyleCnt="0"/>
      <dgm:spPr/>
      <dgm:t>
        <a:bodyPr/>
        <a:lstStyle/>
        <a:p>
          <a:endParaRPr lang="en-US"/>
        </a:p>
      </dgm:t>
    </dgm:pt>
    <dgm:pt modelId="{840ABB09-9095-48BB-B8C2-4F6B9BAC936A}" type="pres">
      <dgm:prSet presAssocID="{DD51E6AB-2F4D-4BCB-B73E-72A5C8C47CC1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C6748F7-085C-4FDC-8FCD-F23340487DCA}" type="presOf" srcId="{51C3C08F-E583-4807-B88A-37E17E2279D4}" destId="{7E70F646-C2E5-405B-9C59-C0E6D072D185}" srcOrd="0" destOrd="0" presId="urn:microsoft.com/office/officeart/2005/8/layout/bProcess4"/>
    <dgm:cxn modelId="{54748E6C-5218-4CB4-ACD1-F9A06B4DDF9A}" type="presOf" srcId="{3BEDE5D8-F0C9-44C3-A940-23EBD09F535A}" destId="{57C8A40D-9AE5-4341-B8AA-F82CD28422AC}" srcOrd="0" destOrd="0" presId="urn:microsoft.com/office/officeart/2005/8/layout/bProcess4"/>
    <dgm:cxn modelId="{B8CFDA8D-146B-4420-AA90-8DEF12AFF88A}" srcId="{51C3C08F-E583-4807-B88A-37E17E2279D4}" destId="{0CEE8AA1-7AB5-44B9-91AE-40E4FCDDAAC3}" srcOrd="6" destOrd="0" parTransId="{18107A13-1C72-465E-8D20-738BBA1C30B7}" sibTransId="{E55B4B82-407B-483B-98EA-44B21F00652F}"/>
    <dgm:cxn modelId="{A1FB4F4F-25D9-4595-B19A-00F4DFB7BDFF}" srcId="{51C3C08F-E583-4807-B88A-37E17E2279D4}" destId="{224DA00E-B32A-4DD1-AFDB-8CA953EE6810}" srcOrd="3" destOrd="0" parTransId="{C45AB4BA-129F-4D00-822B-CA7EBF17868B}" sibTransId="{2410C151-69DA-497F-A72B-29C93F0A2807}"/>
    <dgm:cxn modelId="{A838B9F7-E8A7-45A7-87BD-51659E26838E}" type="presOf" srcId="{224DA00E-B32A-4DD1-AFDB-8CA953EE6810}" destId="{2B35121A-F9FA-46DF-A7E6-1614539FA7B0}" srcOrd="0" destOrd="0" presId="urn:microsoft.com/office/officeart/2005/8/layout/bProcess4"/>
    <dgm:cxn modelId="{30683494-C94E-425A-8B89-36524EA9961E}" type="presOf" srcId="{21981287-3663-4BCD-91F6-7B5537F88456}" destId="{70797E40-0752-4178-956C-DFA139EBF05F}" srcOrd="0" destOrd="0" presId="urn:microsoft.com/office/officeart/2005/8/layout/bProcess4"/>
    <dgm:cxn modelId="{88AB5B38-9937-4EC2-85DC-DFC524639031}" srcId="{51C3C08F-E583-4807-B88A-37E17E2279D4}" destId="{DD51E6AB-2F4D-4BCB-B73E-72A5C8C47CC1}" srcOrd="7" destOrd="0" parTransId="{DA3A405A-1E33-4F99-8CE9-5E849A13F792}" sibTransId="{D322EEC0-1EA8-4880-912C-ABCB1215C7ED}"/>
    <dgm:cxn modelId="{00BCF96A-D252-49AD-A932-F72ABD03967F}" type="presOf" srcId="{E55B4B82-407B-483B-98EA-44B21F00652F}" destId="{24729A04-D7D0-4620-BD1B-381B781BE4DC}" srcOrd="0" destOrd="0" presId="urn:microsoft.com/office/officeart/2005/8/layout/bProcess4"/>
    <dgm:cxn modelId="{E156DF3F-E233-48A5-AD68-4B7E3A5F3600}" type="presOf" srcId="{6D4F65E8-E0E8-48E4-B3E0-1FB0176EEC70}" destId="{BBA2E433-6EFD-4255-ABE9-2F07FA88A59E}" srcOrd="0" destOrd="0" presId="urn:microsoft.com/office/officeart/2005/8/layout/bProcess4"/>
    <dgm:cxn modelId="{A9AC95CA-16BA-4B24-8295-785766199B98}" type="presOf" srcId="{213F6E34-6300-4358-9014-CDCE7A2AF9B7}" destId="{7756915E-80AD-4E94-8BA8-82B7B7459900}" srcOrd="0" destOrd="0" presId="urn:microsoft.com/office/officeart/2005/8/layout/bProcess4"/>
    <dgm:cxn modelId="{9CC6E926-09AE-43F4-999F-37877CF18AB1}" type="presOf" srcId="{8586F58C-5F8D-465E-8EB9-ECC7FF4B667A}" destId="{D0AA8347-0E24-4512-B2EC-63B839EAA233}" srcOrd="0" destOrd="0" presId="urn:microsoft.com/office/officeart/2005/8/layout/bProcess4"/>
    <dgm:cxn modelId="{D869B001-70A6-42BA-B1EA-5B75AFB5DDA6}" type="presOf" srcId="{CC5FB026-94DB-490F-8A2B-95071C607917}" destId="{0BB74FA3-F045-47CB-B3D8-0B094F360D67}" srcOrd="0" destOrd="0" presId="urn:microsoft.com/office/officeart/2005/8/layout/bProcess4"/>
    <dgm:cxn modelId="{6F86D66F-86A3-4DD7-9A16-43A63C36F61A}" srcId="{51C3C08F-E583-4807-B88A-37E17E2279D4}" destId="{213F6E34-6300-4358-9014-CDCE7A2AF9B7}" srcOrd="5" destOrd="0" parTransId="{C0637B77-10CA-406F-A7A5-E0C9F48D4775}" sibTransId="{3D146223-B205-4553-9BAD-B277B0C90A14}"/>
    <dgm:cxn modelId="{B4E3ECD1-C6F6-4004-88D9-206AC58C1938}" type="presOf" srcId="{2410C151-69DA-497F-A72B-29C93F0A2807}" destId="{51BFE25D-3AFD-466D-B5EE-14E248F60E53}" srcOrd="0" destOrd="0" presId="urn:microsoft.com/office/officeart/2005/8/layout/bProcess4"/>
    <dgm:cxn modelId="{85F2738E-E341-4DF3-907E-CEAC45692AAF}" type="presOf" srcId="{F6592677-425C-46D1-9843-7E88EFDCC211}" destId="{7C614D83-F57F-4DE5-8338-D25DAC03B21E}" srcOrd="0" destOrd="0" presId="urn:microsoft.com/office/officeart/2005/8/layout/bProcess4"/>
    <dgm:cxn modelId="{306AABEB-53D5-4199-A85F-8765805F822F}" srcId="{51C3C08F-E583-4807-B88A-37E17E2279D4}" destId="{3BEDE5D8-F0C9-44C3-A940-23EBD09F535A}" srcOrd="4" destOrd="0" parTransId="{A3B1BDC6-4866-4ABC-AABA-2BF03C50D505}" sibTransId="{B0AC40DC-AC4B-4E79-87A5-14E08388F9C1}"/>
    <dgm:cxn modelId="{B0B047A9-81E6-46F5-88D6-A14BC78B6BC3}" type="presOf" srcId="{DD51E6AB-2F4D-4BCB-B73E-72A5C8C47CC1}" destId="{840ABB09-9095-48BB-B8C2-4F6B9BAC936A}" srcOrd="0" destOrd="0" presId="urn:microsoft.com/office/officeart/2005/8/layout/bProcess4"/>
    <dgm:cxn modelId="{C38E2EF6-D5E6-43E2-B53E-5C0A7BCDDAA4}" type="presOf" srcId="{B0AC40DC-AC4B-4E79-87A5-14E08388F9C1}" destId="{626EE322-A30B-4D9B-AA2C-1413BB26B3C4}" srcOrd="0" destOrd="0" presId="urn:microsoft.com/office/officeart/2005/8/layout/bProcess4"/>
    <dgm:cxn modelId="{BF6927B5-F10A-4230-B1B5-4D58630F472F}" type="presOf" srcId="{3EEB196C-6B03-42BD-9FBD-7CF208B3171E}" destId="{C084F8D4-C238-441B-B0E0-2587BF3466DF}" srcOrd="0" destOrd="0" presId="urn:microsoft.com/office/officeart/2005/8/layout/bProcess4"/>
    <dgm:cxn modelId="{EB7E4881-20D8-4C6D-A026-B939F9DA6BEF}" srcId="{51C3C08F-E583-4807-B88A-37E17E2279D4}" destId="{CC5FB026-94DB-490F-8A2B-95071C607917}" srcOrd="2" destOrd="0" parTransId="{04BBF417-1DC8-4D42-986C-2DBBBF1C8DF2}" sibTransId="{21981287-3663-4BCD-91F6-7B5537F88456}"/>
    <dgm:cxn modelId="{0AB171BF-7557-4B0E-B6E4-CC09B00BA8D7}" srcId="{51C3C08F-E583-4807-B88A-37E17E2279D4}" destId="{6D4F65E8-E0E8-48E4-B3E0-1FB0176EEC70}" srcOrd="1" destOrd="0" parTransId="{92ADC67D-BC8E-4733-97BA-770E4DB55F13}" sibTransId="{8586F58C-5F8D-465E-8EB9-ECC7FF4B667A}"/>
    <dgm:cxn modelId="{C73CC992-857A-410A-99E5-33CD77F3B306}" type="presOf" srcId="{0CEE8AA1-7AB5-44B9-91AE-40E4FCDDAAC3}" destId="{BC6D30B7-D425-4E09-9853-36066EEE37A7}" srcOrd="0" destOrd="0" presId="urn:microsoft.com/office/officeart/2005/8/layout/bProcess4"/>
    <dgm:cxn modelId="{5416ABC7-4F4A-44B4-909D-875C177138FD}" type="presOf" srcId="{3D146223-B205-4553-9BAD-B277B0C90A14}" destId="{16AA3A15-BD80-4414-8F99-9E363C66D7DC}" srcOrd="0" destOrd="0" presId="urn:microsoft.com/office/officeart/2005/8/layout/bProcess4"/>
    <dgm:cxn modelId="{70609ADF-144B-4F5B-A504-31FD1E1D4A89}" srcId="{51C3C08F-E583-4807-B88A-37E17E2279D4}" destId="{F6592677-425C-46D1-9843-7E88EFDCC211}" srcOrd="0" destOrd="0" parTransId="{F1060365-F406-4CC0-8DDF-85F30F5A0280}" sibTransId="{3EEB196C-6B03-42BD-9FBD-7CF208B3171E}"/>
    <dgm:cxn modelId="{11205CA0-CE9F-4A48-A50D-15A27CF3F602}" type="presParOf" srcId="{7E70F646-C2E5-405B-9C59-C0E6D072D185}" destId="{B079FD4A-F4F1-4F4C-B4B2-6A1BAD114B00}" srcOrd="0" destOrd="0" presId="urn:microsoft.com/office/officeart/2005/8/layout/bProcess4"/>
    <dgm:cxn modelId="{1F83755D-11AE-4F5E-99DF-06600BD1CB1D}" type="presParOf" srcId="{B079FD4A-F4F1-4F4C-B4B2-6A1BAD114B00}" destId="{75E93DB9-C3C8-4910-9DBF-9BA648368494}" srcOrd="0" destOrd="0" presId="urn:microsoft.com/office/officeart/2005/8/layout/bProcess4"/>
    <dgm:cxn modelId="{2F981A07-31F4-4C45-9BCA-131DD11B8D48}" type="presParOf" srcId="{B079FD4A-F4F1-4F4C-B4B2-6A1BAD114B00}" destId="{7C614D83-F57F-4DE5-8338-D25DAC03B21E}" srcOrd="1" destOrd="0" presId="urn:microsoft.com/office/officeart/2005/8/layout/bProcess4"/>
    <dgm:cxn modelId="{5BE998CF-12A8-4D6F-AC5B-175D7C3F4265}" type="presParOf" srcId="{7E70F646-C2E5-405B-9C59-C0E6D072D185}" destId="{C084F8D4-C238-441B-B0E0-2587BF3466DF}" srcOrd="1" destOrd="0" presId="urn:microsoft.com/office/officeart/2005/8/layout/bProcess4"/>
    <dgm:cxn modelId="{68B4A8E6-5C36-4BA7-990C-F12E3DA98927}" type="presParOf" srcId="{7E70F646-C2E5-405B-9C59-C0E6D072D185}" destId="{1E473E0F-8BE6-4A96-AAC9-DACA5D39FEDF}" srcOrd="2" destOrd="0" presId="urn:microsoft.com/office/officeart/2005/8/layout/bProcess4"/>
    <dgm:cxn modelId="{269D1A5B-F062-46BA-ACF7-2C50B99BA1B8}" type="presParOf" srcId="{1E473E0F-8BE6-4A96-AAC9-DACA5D39FEDF}" destId="{31EB72E9-6BD6-41DB-93C6-B8FC16A57E96}" srcOrd="0" destOrd="0" presId="urn:microsoft.com/office/officeart/2005/8/layout/bProcess4"/>
    <dgm:cxn modelId="{1B10841B-54B6-4C19-8381-58F3751F9557}" type="presParOf" srcId="{1E473E0F-8BE6-4A96-AAC9-DACA5D39FEDF}" destId="{BBA2E433-6EFD-4255-ABE9-2F07FA88A59E}" srcOrd="1" destOrd="0" presId="urn:microsoft.com/office/officeart/2005/8/layout/bProcess4"/>
    <dgm:cxn modelId="{BA603135-EDA7-4E2D-9927-48B08A0F499D}" type="presParOf" srcId="{7E70F646-C2E5-405B-9C59-C0E6D072D185}" destId="{D0AA8347-0E24-4512-B2EC-63B839EAA233}" srcOrd="3" destOrd="0" presId="urn:microsoft.com/office/officeart/2005/8/layout/bProcess4"/>
    <dgm:cxn modelId="{2127669E-81E7-4A6E-8ADA-D4A80538AA3C}" type="presParOf" srcId="{7E70F646-C2E5-405B-9C59-C0E6D072D185}" destId="{62C07DFE-6713-402D-A39A-96AF339A7473}" srcOrd="4" destOrd="0" presId="urn:microsoft.com/office/officeart/2005/8/layout/bProcess4"/>
    <dgm:cxn modelId="{2513816C-31DA-4E39-8358-0420F4661957}" type="presParOf" srcId="{62C07DFE-6713-402D-A39A-96AF339A7473}" destId="{858A45B9-C70F-4760-8D7E-13482799EE34}" srcOrd="0" destOrd="0" presId="urn:microsoft.com/office/officeart/2005/8/layout/bProcess4"/>
    <dgm:cxn modelId="{C5D9B92C-EBA6-4DA0-90A5-2E6D96DA88EB}" type="presParOf" srcId="{62C07DFE-6713-402D-A39A-96AF339A7473}" destId="{0BB74FA3-F045-47CB-B3D8-0B094F360D67}" srcOrd="1" destOrd="0" presId="urn:microsoft.com/office/officeart/2005/8/layout/bProcess4"/>
    <dgm:cxn modelId="{A5C662EC-9B5F-48F2-8C75-BD7592857261}" type="presParOf" srcId="{7E70F646-C2E5-405B-9C59-C0E6D072D185}" destId="{70797E40-0752-4178-956C-DFA139EBF05F}" srcOrd="5" destOrd="0" presId="urn:microsoft.com/office/officeart/2005/8/layout/bProcess4"/>
    <dgm:cxn modelId="{0B732964-295B-413E-AA33-86EAF27FA3DA}" type="presParOf" srcId="{7E70F646-C2E5-405B-9C59-C0E6D072D185}" destId="{2D70AE29-F754-4112-B7D9-DEBCC48ADDDF}" srcOrd="6" destOrd="0" presId="urn:microsoft.com/office/officeart/2005/8/layout/bProcess4"/>
    <dgm:cxn modelId="{A463753F-EA92-416B-9FF3-68D9EB7C9685}" type="presParOf" srcId="{2D70AE29-F754-4112-B7D9-DEBCC48ADDDF}" destId="{599BAAF7-032F-4A2F-ADF5-043724159E32}" srcOrd="0" destOrd="0" presId="urn:microsoft.com/office/officeart/2005/8/layout/bProcess4"/>
    <dgm:cxn modelId="{F4D555A9-C756-4E7C-BFF5-4C6B4C74E22E}" type="presParOf" srcId="{2D70AE29-F754-4112-B7D9-DEBCC48ADDDF}" destId="{2B35121A-F9FA-46DF-A7E6-1614539FA7B0}" srcOrd="1" destOrd="0" presId="urn:microsoft.com/office/officeart/2005/8/layout/bProcess4"/>
    <dgm:cxn modelId="{34E57A1C-A7C2-4B1B-AF79-0A46E9D9C7DA}" type="presParOf" srcId="{7E70F646-C2E5-405B-9C59-C0E6D072D185}" destId="{51BFE25D-3AFD-466D-B5EE-14E248F60E53}" srcOrd="7" destOrd="0" presId="urn:microsoft.com/office/officeart/2005/8/layout/bProcess4"/>
    <dgm:cxn modelId="{DA5AB0AF-0895-49F0-8DF8-0F1CE745BA61}" type="presParOf" srcId="{7E70F646-C2E5-405B-9C59-C0E6D072D185}" destId="{6869CAD1-7597-4D79-8F3F-DBD2253AB3A2}" srcOrd="8" destOrd="0" presId="urn:microsoft.com/office/officeart/2005/8/layout/bProcess4"/>
    <dgm:cxn modelId="{F5A3ECE4-691E-4913-8EAF-95CD9F512FB5}" type="presParOf" srcId="{6869CAD1-7597-4D79-8F3F-DBD2253AB3A2}" destId="{41767F35-EFE3-4C1D-BE83-885B1B559C7E}" srcOrd="0" destOrd="0" presId="urn:microsoft.com/office/officeart/2005/8/layout/bProcess4"/>
    <dgm:cxn modelId="{E7EE5E9A-6AD4-4E6F-B244-8DC6C5B25C0D}" type="presParOf" srcId="{6869CAD1-7597-4D79-8F3F-DBD2253AB3A2}" destId="{57C8A40D-9AE5-4341-B8AA-F82CD28422AC}" srcOrd="1" destOrd="0" presId="urn:microsoft.com/office/officeart/2005/8/layout/bProcess4"/>
    <dgm:cxn modelId="{0ABD2D03-FF2C-4B0D-8878-5028F3AB70B7}" type="presParOf" srcId="{7E70F646-C2E5-405B-9C59-C0E6D072D185}" destId="{626EE322-A30B-4D9B-AA2C-1413BB26B3C4}" srcOrd="9" destOrd="0" presId="urn:microsoft.com/office/officeart/2005/8/layout/bProcess4"/>
    <dgm:cxn modelId="{8847ECE0-270E-4991-BD50-DC7F162736F9}" type="presParOf" srcId="{7E70F646-C2E5-405B-9C59-C0E6D072D185}" destId="{3F75C5A7-3515-4278-A5AD-688AA4065E4B}" srcOrd="10" destOrd="0" presId="urn:microsoft.com/office/officeart/2005/8/layout/bProcess4"/>
    <dgm:cxn modelId="{97214756-C5CD-401D-8049-C00C21458FB0}" type="presParOf" srcId="{3F75C5A7-3515-4278-A5AD-688AA4065E4B}" destId="{5C35D4D6-5E15-4834-BB2B-44B91B7D54F1}" srcOrd="0" destOrd="0" presId="urn:microsoft.com/office/officeart/2005/8/layout/bProcess4"/>
    <dgm:cxn modelId="{06672258-BF8A-4FA2-8BA5-A3BC21225F19}" type="presParOf" srcId="{3F75C5A7-3515-4278-A5AD-688AA4065E4B}" destId="{7756915E-80AD-4E94-8BA8-82B7B7459900}" srcOrd="1" destOrd="0" presId="urn:microsoft.com/office/officeart/2005/8/layout/bProcess4"/>
    <dgm:cxn modelId="{5C1F478D-930A-4D67-A981-CD0DA28FBEA5}" type="presParOf" srcId="{7E70F646-C2E5-405B-9C59-C0E6D072D185}" destId="{16AA3A15-BD80-4414-8F99-9E363C66D7DC}" srcOrd="11" destOrd="0" presId="urn:microsoft.com/office/officeart/2005/8/layout/bProcess4"/>
    <dgm:cxn modelId="{98E0BEE5-6D11-4EE5-9FBF-7ED5BBF234ED}" type="presParOf" srcId="{7E70F646-C2E5-405B-9C59-C0E6D072D185}" destId="{BF24A26B-FF75-43F7-89BC-5B2C8BF8EB26}" srcOrd="12" destOrd="0" presId="urn:microsoft.com/office/officeart/2005/8/layout/bProcess4"/>
    <dgm:cxn modelId="{A7596A8E-C0ED-4A91-8D27-BB1F27830054}" type="presParOf" srcId="{BF24A26B-FF75-43F7-89BC-5B2C8BF8EB26}" destId="{1BEBEB4D-E596-47EF-8274-EA1F82E2440C}" srcOrd="0" destOrd="0" presId="urn:microsoft.com/office/officeart/2005/8/layout/bProcess4"/>
    <dgm:cxn modelId="{7B62EE31-085B-428C-B265-734F6FCE5F1B}" type="presParOf" srcId="{BF24A26B-FF75-43F7-89BC-5B2C8BF8EB26}" destId="{BC6D30B7-D425-4E09-9853-36066EEE37A7}" srcOrd="1" destOrd="0" presId="urn:microsoft.com/office/officeart/2005/8/layout/bProcess4"/>
    <dgm:cxn modelId="{0A2C1C92-9F3F-4FEC-9E27-2E66E0679ACE}" type="presParOf" srcId="{7E70F646-C2E5-405B-9C59-C0E6D072D185}" destId="{24729A04-D7D0-4620-BD1B-381B781BE4DC}" srcOrd="13" destOrd="0" presId="urn:microsoft.com/office/officeart/2005/8/layout/bProcess4"/>
    <dgm:cxn modelId="{18485B7D-ADF2-4B9E-B009-697492CB207E}" type="presParOf" srcId="{7E70F646-C2E5-405B-9C59-C0E6D072D185}" destId="{3685B9D2-B0BA-4FC6-9415-D9A2252302F9}" srcOrd="14" destOrd="0" presId="urn:microsoft.com/office/officeart/2005/8/layout/bProcess4"/>
    <dgm:cxn modelId="{3B4F8A38-EFCF-43C3-A054-9CFDA4AE5634}" type="presParOf" srcId="{3685B9D2-B0BA-4FC6-9415-D9A2252302F9}" destId="{44720A5F-C9A9-409B-90C2-0CD050406F8F}" srcOrd="0" destOrd="0" presId="urn:microsoft.com/office/officeart/2005/8/layout/bProcess4"/>
    <dgm:cxn modelId="{2C52A745-A72D-45E5-8628-7FE54B598F15}" type="presParOf" srcId="{3685B9D2-B0BA-4FC6-9415-D9A2252302F9}" destId="{840ABB09-9095-48BB-B8C2-4F6B9BAC936A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9A0264-502D-47B6-BF43-6BF782B1A1F3}" type="doc">
      <dgm:prSet loTypeId="urn:microsoft.com/office/officeart/2005/8/layout/bProcess4" loCatId="process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A1FBD88-CD05-4824-84DD-392ADDA51224}">
      <dgm:prSet phldrT="[Texte]"/>
      <dgm:spPr/>
      <dgm:t>
        <a:bodyPr/>
        <a:lstStyle/>
        <a:p>
          <a:r>
            <a:rPr lang="ar-DZ" b="1" dirty="0" smtClean="0">
              <a:latin typeface="Sakkal Majalla" pitchFamily="2" charset="-78"/>
              <a:cs typeface="Sakkal Majalla" pitchFamily="2" charset="-78"/>
            </a:rPr>
            <a:t>تحديد الأهداف بعد تحليل حاجات المتعلمين </a:t>
          </a:r>
          <a:endParaRPr lang="en-US" dirty="0">
            <a:latin typeface="Sakkal Majalla" pitchFamily="2" charset="-78"/>
            <a:cs typeface="Sakkal Majalla" pitchFamily="2" charset="-78"/>
          </a:endParaRPr>
        </a:p>
      </dgm:t>
    </dgm:pt>
    <dgm:pt modelId="{6CEBFD95-0BF1-449E-85EB-FFC70BD0353E}" type="parTrans" cxnId="{7F9EB065-1AE7-42E2-8617-6F60C7D888C6}">
      <dgm:prSet/>
      <dgm:spPr/>
      <dgm:t>
        <a:bodyPr/>
        <a:lstStyle/>
        <a:p>
          <a:endParaRPr lang="en-US"/>
        </a:p>
      </dgm:t>
    </dgm:pt>
    <dgm:pt modelId="{77AAEAD2-27BD-4EB9-9F4E-9604272E7FB0}" type="sibTrans" cxnId="{7F9EB065-1AE7-42E2-8617-6F60C7D888C6}">
      <dgm:prSet/>
      <dgm:spPr/>
      <dgm:t>
        <a:bodyPr/>
        <a:lstStyle/>
        <a:p>
          <a:endParaRPr lang="en-US"/>
        </a:p>
      </dgm:t>
    </dgm:pt>
    <dgm:pt modelId="{D80B15C8-CFA2-4226-88A8-464CE7DFFB69}">
      <dgm:prSet phldrT="[Texte]"/>
      <dgm:spPr/>
      <dgm:t>
        <a:bodyPr/>
        <a:lstStyle/>
        <a:p>
          <a:r>
            <a:rPr lang="ar-SA" b="1" dirty="0" smtClean="0">
              <a:latin typeface="Sakkal Majalla" pitchFamily="2" charset="-78"/>
              <a:cs typeface="Sakkal Majalla" pitchFamily="2" charset="-78"/>
            </a:rPr>
            <a:t>تنويع المواد والأنشطة التعليمية </a:t>
          </a:r>
          <a:endParaRPr lang="en-US" dirty="0">
            <a:latin typeface="Sakkal Majalla" pitchFamily="2" charset="-78"/>
            <a:cs typeface="Sakkal Majalla" pitchFamily="2" charset="-78"/>
          </a:endParaRPr>
        </a:p>
      </dgm:t>
    </dgm:pt>
    <dgm:pt modelId="{8F11E43F-D3A0-402B-9968-8AA9C44DCA11}" type="parTrans" cxnId="{FCE9D5B2-CA43-4400-B6CA-2501A5C9D392}">
      <dgm:prSet/>
      <dgm:spPr/>
      <dgm:t>
        <a:bodyPr/>
        <a:lstStyle/>
        <a:p>
          <a:endParaRPr lang="en-US"/>
        </a:p>
      </dgm:t>
    </dgm:pt>
    <dgm:pt modelId="{7E9F1E3F-70E0-4224-A7C2-ACB7196AC6AF}" type="sibTrans" cxnId="{FCE9D5B2-CA43-4400-B6CA-2501A5C9D392}">
      <dgm:prSet/>
      <dgm:spPr/>
      <dgm:t>
        <a:bodyPr/>
        <a:lstStyle/>
        <a:p>
          <a:endParaRPr lang="en-US"/>
        </a:p>
      </dgm:t>
    </dgm:pt>
    <dgm:pt modelId="{D21D0440-EEAD-457D-BABA-C732CE7A08D3}">
      <dgm:prSet phldrT="[Texte]"/>
      <dgm:spPr/>
      <dgm:t>
        <a:bodyPr/>
        <a:lstStyle/>
        <a:p>
          <a:r>
            <a:rPr lang="ar-SA" b="1" dirty="0" smtClean="0">
              <a:latin typeface="Sakkal Majalla" pitchFamily="2" charset="-78"/>
              <a:cs typeface="Sakkal Majalla" pitchFamily="2" charset="-78"/>
            </a:rPr>
            <a:t>التنويع في طرائق وأساليب التدريس </a:t>
          </a:r>
          <a:endParaRPr lang="en-US" dirty="0">
            <a:latin typeface="Sakkal Majalla" pitchFamily="2" charset="-78"/>
            <a:cs typeface="Sakkal Majalla" pitchFamily="2" charset="-78"/>
          </a:endParaRPr>
        </a:p>
      </dgm:t>
    </dgm:pt>
    <dgm:pt modelId="{F3BFDB8F-3C07-4164-8659-AC57AE1D2776}" type="parTrans" cxnId="{36CEF222-1C1B-4ED4-B24B-DB5865C248C7}">
      <dgm:prSet/>
      <dgm:spPr/>
      <dgm:t>
        <a:bodyPr/>
        <a:lstStyle/>
        <a:p>
          <a:endParaRPr lang="en-US"/>
        </a:p>
      </dgm:t>
    </dgm:pt>
    <dgm:pt modelId="{204E3C6E-D0EB-4F00-B498-D890CF93D467}" type="sibTrans" cxnId="{36CEF222-1C1B-4ED4-B24B-DB5865C248C7}">
      <dgm:prSet/>
      <dgm:spPr/>
      <dgm:t>
        <a:bodyPr/>
        <a:lstStyle/>
        <a:p>
          <a:endParaRPr lang="en-US"/>
        </a:p>
      </dgm:t>
    </dgm:pt>
    <dgm:pt modelId="{BE5525A5-37CF-403A-AEA4-FCFBA4845F60}">
      <dgm:prSet phldrT="[Texte]"/>
      <dgm:spPr/>
      <dgm:t>
        <a:bodyPr/>
        <a:lstStyle/>
        <a:p>
          <a:r>
            <a:rPr lang="ar-DZ" b="1" dirty="0" smtClean="0">
              <a:latin typeface="Sakkal Majalla" pitchFamily="2" charset="-78"/>
              <a:cs typeface="Sakkal Majalla" pitchFamily="2" charset="-78"/>
            </a:rPr>
            <a:t>فردنة التعلّم</a:t>
          </a:r>
          <a:endParaRPr lang="en-US" dirty="0">
            <a:latin typeface="Sakkal Majalla" pitchFamily="2" charset="-78"/>
            <a:cs typeface="Sakkal Majalla" pitchFamily="2" charset="-78"/>
          </a:endParaRPr>
        </a:p>
      </dgm:t>
    </dgm:pt>
    <dgm:pt modelId="{6134B70F-9B49-4286-8667-000181EF5378}" type="parTrans" cxnId="{F36D6F83-F34B-484B-8A5A-152D361FD9A8}">
      <dgm:prSet/>
      <dgm:spPr/>
      <dgm:t>
        <a:bodyPr/>
        <a:lstStyle/>
        <a:p>
          <a:endParaRPr lang="en-US"/>
        </a:p>
      </dgm:t>
    </dgm:pt>
    <dgm:pt modelId="{FFE853AE-9E69-431F-B2A8-935689E1E92A}" type="sibTrans" cxnId="{F36D6F83-F34B-484B-8A5A-152D361FD9A8}">
      <dgm:prSet/>
      <dgm:spPr/>
      <dgm:t>
        <a:bodyPr/>
        <a:lstStyle/>
        <a:p>
          <a:endParaRPr lang="en-US"/>
        </a:p>
      </dgm:t>
    </dgm:pt>
    <dgm:pt modelId="{DD43F68D-C916-4A9B-BC75-1D2E01ED0EF4}">
      <dgm:prSet phldrT="[Texte]"/>
      <dgm:spPr/>
      <dgm:t>
        <a:bodyPr/>
        <a:lstStyle/>
        <a:p>
          <a:r>
            <a:rPr lang="ar-DZ" b="1" dirty="0" err="1" smtClean="0">
              <a:latin typeface="Sakkal Majalla" pitchFamily="2" charset="-78"/>
              <a:cs typeface="Sakkal Majalla" pitchFamily="2" charset="-78"/>
            </a:rPr>
            <a:t>تإشراك</a:t>
          </a:r>
          <a:r>
            <a:rPr lang="ar-DZ" b="1" dirty="0" smtClean="0">
              <a:latin typeface="Sakkal Majalla" pitchFamily="2" charset="-78"/>
              <a:cs typeface="Sakkal Majalla" pitchFamily="2" charset="-78"/>
            </a:rPr>
            <a:t> المتعلّم في بناء تعلّمه</a:t>
          </a:r>
          <a:endParaRPr lang="en-US" dirty="0">
            <a:latin typeface="Sakkal Majalla" pitchFamily="2" charset="-78"/>
            <a:cs typeface="Sakkal Majalla" pitchFamily="2" charset="-78"/>
          </a:endParaRPr>
        </a:p>
      </dgm:t>
    </dgm:pt>
    <dgm:pt modelId="{7DBE8A29-B149-41A5-AAF2-4F1801E1E9D2}" type="parTrans" cxnId="{204F57E0-B1EB-4B12-99AA-C3F036876B14}">
      <dgm:prSet/>
      <dgm:spPr/>
      <dgm:t>
        <a:bodyPr/>
        <a:lstStyle/>
        <a:p>
          <a:endParaRPr lang="en-US"/>
        </a:p>
      </dgm:t>
    </dgm:pt>
    <dgm:pt modelId="{209F0718-A897-455E-8003-16A361616C31}" type="sibTrans" cxnId="{204F57E0-B1EB-4B12-99AA-C3F036876B14}">
      <dgm:prSet/>
      <dgm:spPr/>
      <dgm:t>
        <a:bodyPr/>
        <a:lstStyle/>
        <a:p>
          <a:endParaRPr lang="en-US"/>
        </a:p>
      </dgm:t>
    </dgm:pt>
    <dgm:pt modelId="{C3466823-7A83-4347-93D6-8AB6A61BA4DC}">
      <dgm:prSet phldrT="[Texte]"/>
      <dgm:spPr/>
      <dgm:t>
        <a:bodyPr/>
        <a:lstStyle/>
        <a:p>
          <a:r>
            <a:rPr lang="ar-DZ" b="1" dirty="0" smtClean="0">
              <a:latin typeface="Sakkal Majalla" pitchFamily="2" charset="-78"/>
              <a:cs typeface="Sakkal Majalla" pitchFamily="2" charset="-78"/>
            </a:rPr>
            <a:t>التأكيد على فتح المنهاج آفاق أكثر من أكاديمية</a:t>
          </a:r>
          <a:endParaRPr lang="en-US" dirty="0">
            <a:latin typeface="Sakkal Majalla" pitchFamily="2" charset="-78"/>
            <a:cs typeface="Sakkal Majalla" pitchFamily="2" charset="-78"/>
          </a:endParaRPr>
        </a:p>
      </dgm:t>
    </dgm:pt>
    <dgm:pt modelId="{C1DDE303-46CF-42FA-A2CD-F42DF02330D7}" type="parTrans" cxnId="{48053D44-A35D-4080-83F0-2D8232048CED}">
      <dgm:prSet/>
      <dgm:spPr/>
      <dgm:t>
        <a:bodyPr/>
        <a:lstStyle/>
        <a:p>
          <a:endParaRPr lang="en-US"/>
        </a:p>
      </dgm:t>
    </dgm:pt>
    <dgm:pt modelId="{C1D0677A-6DB5-4525-80D9-3FEBA47C2769}" type="sibTrans" cxnId="{48053D44-A35D-4080-83F0-2D8232048CED}">
      <dgm:prSet/>
      <dgm:spPr/>
      <dgm:t>
        <a:bodyPr/>
        <a:lstStyle/>
        <a:p>
          <a:endParaRPr lang="en-US"/>
        </a:p>
      </dgm:t>
    </dgm:pt>
    <dgm:pt modelId="{9385A994-4308-49BD-BC11-CB8FCB35FAED}">
      <dgm:prSet phldrT="[Texte]"/>
      <dgm:spPr/>
      <dgm:t>
        <a:bodyPr/>
        <a:lstStyle/>
        <a:p>
          <a:r>
            <a:rPr lang="ar-DZ" b="1" dirty="0" smtClean="0">
              <a:latin typeface="Sakkal Majalla" pitchFamily="2" charset="-78"/>
              <a:cs typeface="Sakkal Majalla" pitchFamily="2" charset="-78"/>
            </a:rPr>
            <a:t>تعديل أدوار المعلّم</a:t>
          </a:r>
          <a:endParaRPr lang="en-US" dirty="0">
            <a:latin typeface="Sakkal Majalla" pitchFamily="2" charset="-78"/>
            <a:cs typeface="Sakkal Majalla" pitchFamily="2" charset="-78"/>
          </a:endParaRPr>
        </a:p>
      </dgm:t>
    </dgm:pt>
    <dgm:pt modelId="{8EAABED7-D9B0-410B-8AAC-841F354D692B}" type="parTrans" cxnId="{3D2EA91D-CC84-43FA-89F6-AFCFA69325AD}">
      <dgm:prSet/>
      <dgm:spPr/>
      <dgm:t>
        <a:bodyPr/>
        <a:lstStyle/>
        <a:p>
          <a:endParaRPr lang="en-US"/>
        </a:p>
      </dgm:t>
    </dgm:pt>
    <dgm:pt modelId="{59B8B5C0-B8B5-4485-BAFC-48421B398B0E}" type="sibTrans" cxnId="{3D2EA91D-CC84-43FA-89F6-AFCFA69325AD}">
      <dgm:prSet/>
      <dgm:spPr/>
      <dgm:t>
        <a:bodyPr/>
        <a:lstStyle/>
        <a:p>
          <a:endParaRPr lang="en-US"/>
        </a:p>
      </dgm:t>
    </dgm:pt>
    <dgm:pt modelId="{68C556F5-D66A-4B1A-86DE-20AD4AA24057}">
      <dgm:prSet phldrT="[Texte]"/>
      <dgm:spPr/>
      <dgm:t>
        <a:bodyPr/>
        <a:lstStyle/>
        <a:p>
          <a:r>
            <a:rPr lang="ar-DZ" b="1" dirty="0" smtClean="0">
              <a:latin typeface="Sakkal Majalla" pitchFamily="2" charset="-78"/>
              <a:cs typeface="Sakkal Majalla" pitchFamily="2" charset="-78"/>
            </a:rPr>
            <a:t>مراجعة نظام التقويم</a:t>
          </a:r>
          <a:endParaRPr lang="en-US" dirty="0">
            <a:latin typeface="Sakkal Majalla" pitchFamily="2" charset="-78"/>
            <a:cs typeface="Sakkal Majalla" pitchFamily="2" charset="-78"/>
          </a:endParaRPr>
        </a:p>
      </dgm:t>
    </dgm:pt>
    <dgm:pt modelId="{B1546031-4DB5-4BFA-A958-5ED603BD5C91}" type="parTrans" cxnId="{C0D1E968-AB8F-409E-9F2D-BD47BA91E78A}">
      <dgm:prSet/>
      <dgm:spPr/>
      <dgm:t>
        <a:bodyPr/>
        <a:lstStyle/>
        <a:p>
          <a:endParaRPr lang="en-US"/>
        </a:p>
      </dgm:t>
    </dgm:pt>
    <dgm:pt modelId="{27DD52AE-A2CC-47C6-84FE-8F00B1356EEE}" type="sibTrans" cxnId="{C0D1E968-AB8F-409E-9F2D-BD47BA91E78A}">
      <dgm:prSet/>
      <dgm:spPr/>
      <dgm:t>
        <a:bodyPr/>
        <a:lstStyle/>
        <a:p>
          <a:endParaRPr lang="en-US"/>
        </a:p>
      </dgm:t>
    </dgm:pt>
    <dgm:pt modelId="{4C5D22B5-6217-4C57-A6FA-4B30F2DB966D}">
      <dgm:prSet phldrT="[Texte]"/>
      <dgm:spPr/>
      <dgm:t>
        <a:bodyPr/>
        <a:lstStyle/>
        <a:p>
          <a:r>
            <a:rPr lang="ar-DZ" b="1" dirty="0" smtClean="0">
              <a:latin typeface="Sakkal Majalla" pitchFamily="2" charset="-78"/>
              <a:cs typeface="Sakkal Majalla" pitchFamily="2" charset="-78"/>
            </a:rPr>
            <a:t>تصميم المنهاج لاكتشاف المواهب</a:t>
          </a:r>
          <a:endParaRPr lang="en-US" dirty="0">
            <a:latin typeface="Sakkal Majalla" pitchFamily="2" charset="-78"/>
            <a:cs typeface="Sakkal Majalla" pitchFamily="2" charset="-78"/>
          </a:endParaRPr>
        </a:p>
      </dgm:t>
    </dgm:pt>
    <dgm:pt modelId="{4DF5AC52-CF0B-45F8-ACAB-DECA2A6C3DF1}" type="parTrans" cxnId="{C1309AE5-2DF8-4F4D-8FCA-B33C95F2CC09}">
      <dgm:prSet/>
      <dgm:spPr/>
      <dgm:t>
        <a:bodyPr/>
        <a:lstStyle/>
        <a:p>
          <a:endParaRPr lang="en-US"/>
        </a:p>
      </dgm:t>
    </dgm:pt>
    <dgm:pt modelId="{B77A9D19-5B0C-4CD7-9CD4-71180021353C}" type="sibTrans" cxnId="{C1309AE5-2DF8-4F4D-8FCA-B33C95F2CC09}">
      <dgm:prSet/>
      <dgm:spPr/>
      <dgm:t>
        <a:bodyPr/>
        <a:lstStyle/>
        <a:p>
          <a:endParaRPr lang="en-US"/>
        </a:p>
      </dgm:t>
    </dgm:pt>
    <dgm:pt modelId="{A52B235A-FCA2-4419-8336-82798C3C9632}" type="pres">
      <dgm:prSet presAssocID="{249A0264-502D-47B6-BF43-6BF782B1A1F3}" presName="Name0" presStyleCnt="0">
        <dgm:presLayoutVars>
          <dgm:dir val="rev"/>
          <dgm:resizeHandles/>
        </dgm:presLayoutVars>
      </dgm:prSet>
      <dgm:spPr/>
      <dgm:t>
        <a:bodyPr/>
        <a:lstStyle/>
        <a:p>
          <a:endParaRPr lang="en-US"/>
        </a:p>
      </dgm:t>
    </dgm:pt>
    <dgm:pt modelId="{8D50EC7C-40C1-4984-AA57-D89628C1F658}" type="pres">
      <dgm:prSet presAssocID="{6A1FBD88-CD05-4824-84DD-392ADDA51224}" presName="compNode" presStyleCnt="0"/>
      <dgm:spPr/>
    </dgm:pt>
    <dgm:pt modelId="{E21CB331-0D42-45B5-8053-1E9AAAD9D3F1}" type="pres">
      <dgm:prSet presAssocID="{6A1FBD88-CD05-4824-84DD-392ADDA51224}" presName="dummyConnPt" presStyleCnt="0"/>
      <dgm:spPr/>
    </dgm:pt>
    <dgm:pt modelId="{99E5B929-E074-4804-86D3-437BF2DE5B7C}" type="pres">
      <dgm:prSet presAssocID="{6A1FBD88-CD05-4824-84DD-392ADDA51224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35A8CD-DE34-4BEE-A380-89EDB86D3FCF}" type="pres">
      <dgm:prSet presAssocID="{77AAEAD2-27BD-4EB9-9F4E-9604272E7FB0}" presName="sibTrans" presStyleLbl="bgSibTrans2D1" presStyleIdx="0" presStyleCnt="8"/>
      <dgm:spPr/>
      <dgm:t>
        <a:bodyPr/>
        <a:lstStyle/>
        <a:p>
          <a:endParaRPr lang="en-US"/>
        </a:p>
      </dgm:t>
    </dgm:pt>
    <dgm:pt modelId="{8218968E-41EA-4400-A755-CFB750F0E285}" type="pres">
      <dgm:prSet presAssocID="{D80B15C8-CFA2-4226-88A8-464CE7DFFB69}" presName="compNode" presStyleCnt="0"/>
      <dgm:spPr/>
    </dgm:pt>
    <dgm:pt modelId="{E97AA064-C14B-4CDE-8BF7-00E73E46D5AA}" type="pres">
      <dgm:prSet presAssocID="{D80B15C8-CFA2-4226-88A8-464CE7DFFB69}" presName="dummyConnPt" presStyleCnt="0"/>
      <dgm:spPr/>
    </dgm:pt>
    <dgm:pt modelId="{451A532D-A422-4D9B-89B8-3486C636CE24}" type="pres">
      <dgm:prSet presAssocID="{D80B15C8-CFA2-4226-88A8-464CE7DFFB69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4BBF71-0763-41D1-9EA9-75F8D96C0574}" type="pres">
      <dgm:prSet presAssocID="{7E9F1E3F-70E0-4224-A7C2-ACB7196AC6AF}" presName="sibTrans" presStyleLbl="bgSibTrans2D1" presStyleIdx="1" presStyleCnt="8"/>
      <dgm:spPr/>
      <dgm:t>
        <a:bodyPr/>
        <a:lstStyle/>
        <a:p>
          <a:endParaRPr lang="en-US"/>
        </a:p>
      </dgm:t>
    </dgm:pt>
    <dgm:pt modelId="{2C68ACBA-5241-47FC-B529-31B036F60F6F}" type="pres">
      <dgm:prSet presAssocID="{D21D0440-EEAD-457D-BABA-C732CE7A08D3}" presName="compNode" presStyleCnt="0"/>
      <dgm:spPr/>
    </dgm:pt>
    <dgm:pt modelId="{115BC804-043F-4C3D-9407-34EA09EA4B78}" type="pres">
      <dgm:prSet presAssocID="{D21D0440-EEAD-457D-BABA-C732CE7A08D3}" presName="dummyConnPt" presStyleCnt="0"/>
      <dgm:spPr/>
    </dgm:pt>
    <dgm:pt modelId="{24810610-06E6-46B6-ADE7-ECD286719B4D}" type="pres">
      <dgm:prSet presAssocID="{D21D0440-EEAD-457D-BABA-C732CE7A08D3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058A2F-4B68-4659-BB2D-65D001F0EC4D}" type="pres">
      <dgm:prSet presAssocID="{204E3C6E-D0EB-4F00-B498-D890CF93D467}" presName="sibTrans" presStyleLbl="bgSibTrans2D1" presStyleIdx="2" presStyleCnt="8"/>
      <dgm:spPr/>
      <dgm:t>
        <a:bodyPr/>
        <a:lstStyle/>
        <a:p>
          <a:endParaRPr lang="en-US"/>
        </a:p>
      </dgm:t>
    </dgm:pt>
    <dgm:pt modelId="{57B51E97-4E6A-45FF-B15A-4CB61F29CA09}" type="pres">
      <dgm:prSet presAssocID="{BE5525A5-37CF-403A-AEA4-FCFBA4845F60}" presName="compNode" presStyleCnt="0"/>
      <dgm:spPr/>
    </dgm:pt>
    <dgm:pt modelId="{A7760A98-B86C-4DBF-B331-7855D7EB933A}" type="pres">
      <dgm:prSet presAssocID="{BE5525A5-37CF-403A-AEA4-FCFBA4845F60}" presName="dummyConnPt" presStyleCnt="0"/>
      <dgm:spPr/>
    </dgm:pt>
    <dgm:pt modelId="{662343B6-A8DD-4A75-9A7F-7AA207CD3CA4}" type="pres">
      <dgm:prSet presAssocID="{BE5525A5-37CF-403A-AEA4-FCFBA4845F60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B0E1D3-2A60-4D3D-9281-15241E033211}" type="pres">
      <dgm:prSet presAssocID="{FFE853AE-9E69-431F-B2A8-935689E1E92A}" presName="sibTrans" presStyleLbl="bgSibTrans2D1" presStyleIdx="3" presStyleCnt="8"/>
      <dgm:spPr/>
      <dgm:t>
        <a:bodyPr/>
        <a:lstStyle/>
        <a:p>
          <a:endParaRPr lang="en-US"/>
        </a:p>
      </dgm:t>
    </dgm:pt>
    <dgm:pt modelId="{855CE5F7-ED70-41CD-888C-695B9F533EEA}" type="pres">
      <dgm:prSet presAssocID="{DD43F68D-C916-4A9B-BC75-1D2E01ED0EF4}" presName="compNode" presStyleCnt="0"/>
      <dgm:spPr/>
    </dgm:pt>
    <dgm:pt modelId="{490785C9-83AA-40CB-BD54-0A732ABA773B}" type="pres">
      <dgm:prSet presAssocID="{DD43F68D-C916-4A9B-BC75-1D2E01ED0EF4}" presName="dummyConnPt" presStyleCnt="0"/>
      <dgm:spPr/>
    </dgm:pt>
    <dgm:pt modelId="{457DD6BB-9642-4393-9C91-14CCB08173AF}" type="pres">
      <dgm:prSet presAssocID="{DD43F68D-C916-4A9B-BC75-1D2E01ED0EF4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06F51D-78B3-471A-B039-A82CDE98CA26}" type="pres">
      <dgm:prSet presAssocID="{209F0718-A897-455E-8003-16A361616C31}" presName="sibTrans" presStyleLbl="bgSibTrans2D1" presStyleIdx="4" presStyleCnt="8"/>
      <dgm:spPr/>
      <dgm:t>
        <a:bodyPr/>
        <a:lstStyle/>
        <a:p>
          <a:endParaRPr lang="en-US"/>
        </a:p>
      </dgm:t>
    </dgm:pt>
    <dgm:pt modelId="{690FDADC-D8E3-4C76-9B43-4BB738E40028}" type="pres">
      <dgm:prSet presAssocID="{C3466823-7A83-4347-93D6-8AB6A61BA4DC}" presName="compNode" presStyleCnt="0"/>
      <dgm:spPr/>
    </dgm:pt>
    <dgm:pt modelId="{51BD1D9D-8ECE-42DE-935B-84CEB97F0438}" type="pres">
      <dgm:prSet presAssocID="{C3466823-7A83-4347-93D6-8AB6A61BA4DC}" presName="dummyConnPt" presStyleCnt="0"/>
      <dgm:spPr/>
    </dgm:pt>
    <dgm:pt modelId="{4C8E6C66-D922-46B0-9D47-D09DBF41261C}" type="pres">
      <dgm:prSet presAssocID="{C3466823-7A83-4347-93D6-8AB6A61BA4DC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BEE5C0-9371-4FF9-AF15-5459ACB88EE2}" type="pres">
      <dgm:prSet presAssocID="{C1D0677A-6DB5-4525-80D9-3FEBA47C2769}" presName="sibTrans" presStyleLbl="bgSibTrans2D1" presStyleIdx="5" presStyleCnt="8"/>
      <dgm:spPr/>
      <dgm:t>
        <a:bodyPr/>
        <a:lstStyle/>
        <a:p>
          <a:endParaRPr lang="en-US"/>
        </a:p>
      </dgm:t>
    </dgm:pt>
    <dgm:pt modelId="{E79DDFC3-1D81-4A48-A8F2-D3F48B9A5577}" type="pres">
      <dgm:prSet presAssocID="{9385A994-4308-49BD-BC11-CB8FCB35FAED}" presName="compNode" presStyleCnt="0"/>
      <dgm:spPr/>
    </dgm:pt>
    <dgm:pt modelId="{14B68486-ACA5-4C14-866C-E70D5D02B13A}" type="pres">
      <dgm:prSet presAssocID="{9385A994-4308-49BD-BC11-CB8FCB35FAED}" presName="dummyConnPt" presStyleCnt="0"/>
      <dgm:spPr/>
    </dgm:pt>
    <dgm:pt modelId="{081E3F7B-66EA-4629-B499-77AE229AF2CE}" type="pres">
      <dgm:prSet presAssocID="{9385A994-4308-49BD-BC11-CB8FCB35FAED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7F85FF-8B17-407D-893F-CA2F422BE223}" type="pres">
      <dgm:prSet presAssocID="{59B8B5C0-B8B5-4485-BAFC-48421B398B0E}" presName="sibTrans" presStyleLbl="bgSibTrans2D1" presStyleIdx="6" presStyleCnt="8"/>
      <dgm:spPr/>
      <dgm:t>
        <a:bodyPr/>
        <a:lstStyle/>
        <a:p>
          <a:endParaRPr lang="en-US"/>
        </a:p>
      </dgm:t>
    </dgm:pt>
    <dgm:pt modelId="{0B2D4705-A7D5-4A7E-86D2-55CDB75C4F6C}" type="pres">
      <dgm:prSet presAssocID="{68C556F5-D66A-4B1A-86DE-20AD4AA24057}" presName="compNode" presStyleCnt="0"/>
      <dgm:spPr/>
    </dgm:pt>
    <dgm:pt modelId="{7096E48B-965D-4D88-82E9-24D1B758D2FA}" type="pres">
      <dgm:prSet presAssocID="{68C556F5-D66A-4B1A-86DE-20AD4AA24057}" presName="dummyConnPt" presStyleCnt="0"/>
      <dgm:spPr/>
    </dgm:pt>
    <dgm:pt modelId="{547B1CCB-6E30-466F-A6BF-A757D126129F}" type="pres">
      <dgm:prSet presAssocID="{68C556F5-D66A-4B1A-86DE-20AD4AA24057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57C3D4-86AC-494B-9796-0BE8E11AE8BD}" type="pres">
      <dgm:prSet presAssocID="{27DD52AE-A2CC-47C6-84FE-8F00B1356EEE}" presName="sibTrans" presStyleLbl="bgSibTrans2D1" presStyleIdx="7" presStyleCnt="8"/>
      <dgm:spPr/>
      <dgm:t>
        <a:bodyPr/>
        <a:lstStyle/>
        <a:p>
          <a:endParaRPr lang="en-US"/>
        </a:p>
      </dgm:t>
    </dgm:pt>
    <dgm:pt modelId="{B5E95C25-27D3-49D2-B8A4-A13CB083A250}" type="pres">
      <dgm:prSet presAssocID="{4C5D22B5-6217-4C57-A6FA-4B30F2DB966D}" presName="compNode" presStyleCnt="0"/>
      <dgm:spPr/>
    </dgm:pt>
    <dgm:pt modelId="{30689547-98C9-454D-812E-17148878C375}" type="pres">
      <dgm:prSet presAssocID="{4C5D22B5-6217-4C57-A6FA-4B30F2DB966D}" presName="dummyConnPt" presStyleCnt="0"/>
      <dgm:spPr/>
    </dgm:pt>
    <dgm:pt modelId="{D19D0933-7C9F-437B-ABBF-39D6E0B6D493}" type="pres">
      <dgm:prSet presAssocID="{4C5D22B5-6217-4C57-A6FA-4B30F2DB966D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F9EB065-1AE7-42E2-8617-6F60C7D888C6}" srcId="{249A0264-502D-47B6-BF43-6BF782B1A1F3}" destId="{6A1FBD88-CD05-4824-84DD-392ADDA51224}" srcOrd="0" destOrd="0" parTransId="{6CEBFD95-0BF1-449E-85EB-FFC70BD0353E}" sibTransId="{77AAEAD2-27BD-4EB9-9F4E-9604272E7FB0}"/>
    <dgm:cxn modelId="{3D2EA91D-CC84-43FA-89F6-AFCFA69325AD}" srcId="{249A0264-502D-47B6-BF43-6BF782B1A1F3}" destId="{9385A994-4308-49BD-BC11-CB8FCB35FAED}" srcOrd="6" destOrd="0" parTransId="{8EAABED7-D9B0-410B-8AAC-841F354D692B}" sibTransId="{59B8B5C0-B8B5-4485-BAFC-48421B398B0E}"/>
    <dgm:cxn modelId="{88EEF58C-D4E2-4574-801A-A68312CDDC4D}" type="presOf" srcId="{6A1FBD88-CD05-4824-84DD-392ADDA51224}" destId="{99E5B929-E074-4804-86D3-437BF2DE5B7C}" srcOrd="0" destOrd="0" presId="urn:microsoft.com/office/officeart/2005/8/layout/bProcess4"/>
    <dgm:cxn modelId="{FCE9D5B2-CA43-4400-B6CA-2501A5C9D392}" srcId="{249A0264-502D-47B6-BF43-6BF782B1A1F3}" destId="{D80B15C8-CFA2-4226-88A8-464CE7DFFB69}" srcOrd="1" destOrd="0" parTransId="{8F11E43F-D3A0-402B-9968-8AA9C44DCA11}" sibTransId="{7E9F1E3F-70E0-4224-A7C2-ACB7196AC6AF}"/>
    <dgm:cxn modelId="{2BAE168E-F58E-4013-AC36-1869D95150EB}" type="presOf" srcId="{209F0718-A897-455E-8003-16A361616C31}" destId="{8B06F51D-78B3-471A-B039-A82CDE98CA26}" srcOrd="0" destOrd="0" presId="urn:microsoft.com/office/officeart/2005/8/layout/bProcess4"/>
    <dgm:cxn modelId="{F34EF154-A6F8-4E30-AA22-108FBBB08B3D}" type="presOf" srcId="{FFE853AE-9E69-431F-B2A8-935689E1E92A}" destId="{12B0E1D3-2A60-4D3D-9281-15241E033211}" srcOrd="0" destOrd="0" presId="urn:microsoft.com/office/officeart/2005/8/layout/bProcess4"/>
    <dgm:cxn modelId="{C1309AE5-2DF8-4F4D-8FCA-B33C95F2CC09}" srcId="{249A0264-502D-47B6-BF43-6BF782B1A1F3}" destId="{4C5D22B5-6217-4C57-A6FA-4B30F2DB966D}" srcOrd="8" destOrd="0" parTransId="{4DF5AC52-CF0B-45F8-ACAB-DECA2A6C3DF1}" sibTransId="{B77A9D19-5B0C-4CD7-9CD4-71180021353C}"/>
    <dgm:cxn modelId="{CE42FD24-B29A-47D6-8F9F-913A435CA58B}" type="presOf" srcId="{D80B15C8-CFA2-4226-88A8-464CE7DFFB69}" destId="{451A532D-A422-4D9B-89B8-3486C636CE24}" srcOrd="0" destOrd="0" presId="urn:microsoft.com/office/officeart/2005/8/layout/bProcess4"/>
    <dgm:cxn modelId="{B6023B9E-D856-4A08-8BC4-0D3098FC5C18}" type="presOf" srcId="{C3466823-7A83-4347-93D6-8AB6A61BA4DC}" destId="{4C8E6C66-D922-46B0-9D47-D09DBF41261C}" srcOrd="0" destOrd="0" presId="urn:microsoft.com/office/officeart/2005/8/layout/bProcess4"/>
    <dgm:cxn modelId="{DD837E35-DC65-4A73-96D0-4A5990029808}" type="presOf" srcId="{9385A994-4308-49BD-BC11-CB8FCB35FAED}" destId="{081E3F7B-66EA-4629-B499-77AE229AF2CE}" srcOrd="0" destOrd="0" presId="urn:microsoft.com/office/officeart/2005/8/layout/bProcess4"/>
    <dgm:cxn modelId="{E141FE4A-C3C4-47EF-A6C8-C10D36B27DF3}" type="presOf" srcId="{DD43F68D-C916-4A9B-BC75-1D2E01ED0EF4}" destId="{457DD6BB-9642-4393-9C91-14CCB08173AF}" srcOrd="0" destOrd="0" presId="urn:microsoft.com/office/officeart/2005/8/layout/bProcess4"/>
    <dgm:cxn modelId="{079A0634-961A-4E55-AA5D-5CFA1166BD1E}" type="presOf" srcId="{7E9F1E3F-70E0-4224-A7C2-ACB7196AC6AF}" destId="{7A4BBF71-0763-41D1-9EA9-75F8D96C0574}" srcOrd="0" destOrd="0" presId="urn:microsoft.com/office/officeart/2005/8/layout/bProcess4"/>
    <dgm:cxn modelId="{48053D44-A35D-4080-83F0-2D8232048CED}" srcId="{249A0264-502D-47B6-BF43-6BF782B1A1F3}" destId="{C3466823-7A83-4347-93D6-8AB6A61BA4DC}" srcOrd="5" destOrd="0" parTransId="{C1DDE303-46CF-42FA-A2CD-F42DF02330D7}" sibTransId="{C1D0677A-6DB5-4525-80D9-3FEBA47C2769}"/>
    <dgm:cxn modelId="{36CEF222-1C1B-4ED4-B24B-DB5865C248C7}" srcId="{249A0264-502D-47B6-BF43-6BF782B1A1F3}" destId="{D21D0440-EEAD-457D-BABA-C732CE7A08D3}" srcOrd="2" destOrd="0" parTransId="{F3BFDB8F-3C07-4164-8659-AC57AE1D2776}" sibTransId="{204E3C6E-D0EB-4F00-B498-D890CF93D467}"/>
    <dgm:cxn modelId="{4BDAAA7A-7AF1-4E0C-B195-F3EA3BED1EE8}" type="presOf" srcId="{68C556F5-D66A-4B1A-86DE-20AD4AA24057}" destId="{547B1CCB-6E30-466F-A6BF-A757D126129F}" srcOrd="0" destOrd="0" presId="urn:microsoft.com/office/officeart/2005/8/layout/bProcess4"/>
    <dgm:cxn modelId="{F36D6F83-F34B-484B-8A5A-152D361FD9A8}" srcId="{249A0264-502D-47B6-BF43-6BF782B1A1F3}" destId="{BE5525A5-37CF-403A-AEA4-FCFBA4845F60}" srcOrd="3" destOrd="0" parTransId="{6134B70F-9B49-4286-8667-000181EF5378}" sibTransId="{FFE853AE-9E69-431F-B2A8-935689E1E92A}"/>
    <dgm:cxn modelId="{7498308B-5EBC-493E-AC6D-860C3C0DF408}" type="presOf" srcId="{77AAEAD2-27BD-4EB9-9F4E-9604272E7FB0}" destId="{D935A8CD-DE34-4BEE-A380-89EDB86D3FCF}" srcOrd="0" destOrd="0" presId="urn:microsoft.com/office/officeart/2005/8/layout/bProcess4"/>
    <dgm:cxn modelId="{854B2C92-0A16-40C5-84EC-B6916872D1C6}" type="presOf" srcId="{204E3C6E-D0EB-4F00-B498-D890CF93D467}" destId="{24058A2F-4B68-4659-BB2D-65D001F0EC4D}" srcOrd="0" destOrd="0" presId="urn:microsoft.com/office/officeart/2005/8/layout/bProcess4"/>
    <dgm:cxn modelId="{204F57E0-B1EB-4B12-99AA-C3F036876B14}" srcId="{249A0264-502D-47B6-BF43-6BF782B1A1F3}" destId="{DD43F68D-C916-4A9B-BC75-1D2E01ED0EF4}" srcOrd="4" destOrd="0" parTransId="{7DBE8A29-B149-41A5-AAF2-4F1801E1E9D2}" sibTransId="{209F0718-A897-455E-8003-16A361616C31}"/>
    <dgm:cxn modelId="{670FD9D3-6EFD-4593-B2E2-369C52B81273}" type="presOf" srcId="{27DD52AE-A2CC-47C6-84FE-8F00B1356EEE}" destId="{7E57C3D4-86AC-494B-9796-0BE8E11AE8BD}" srcOrd="0" destOrd="0" presId="urn:microsoft.com/office/officeart/2005/8/layout/bProcess4"/>
    <dgm:cxn modelId="{741CAC00-CF8E-449F-9410-398C6208A630}" type="presOf" srcId="{BE5525A5-37CF-403A-AEA4-FCFBA4845F60}" destId="{662343B6-A8DD-4A75-9A7F-7AA207CD3CA4}" srcOrd="0" destOrd="0" presId="urn:microsoft.com/office/officeart/2005/8/layout/bProcess4"/>
    <dgm:cxn modelId="{63A7A656-282C-4FA7-A7B1-B881A5D6BFAC}" type="presOf" srcId="{C1D0677A-6DB5-4525-80D9-3FEBA47C2769}" destId="{38BEE5C0-9371-4FF9-AF15-5459ACB88EE2}" srcOrd="0" destOrd="0" presId="urn:microsoft.com/office/officeart/2005/8/layout/bProcess4"/>
    <dgm:cxn modelId="{CB75B462-0F0E-4D19-8567-500864A7CF3C}" type="presOf" srcId="{59B8B5C0-B8B5-4485-BAFC-48421B398B0E}" destId="{657F85FF-8B17-407D-893F-CA2F422BE223}" srcOrd="0" destOrd="0" presId="urn:microsoft.com/office/officeart/2005/8/layout/bProcess4"/>
    <dgm:cxn modelId="{C9C18588-83C8-4E1C-AF5F-77F3B11BBBD1}" type="presOf" srcId="{4C5D22B5-6217-4C57-A6FA-4B30F2DB966D}" destId="{D19D0933-7C9F-437B-ABBF-39D6E0B6D493}" srcOrd="0" destOrd="0" presId="urn:microsoft.com/office/officeart/2005/8/layout/bProcess4"/>
    <dgm:cxn modelId="{90C1393D-D18D-47DB-BDC3-AED8FEB7D619}" type="presOf" srcId="{D21D0440-EEAD-457D-BABA-C732CE7A08D3}" destId="{24810610-06E6-46B6-ADE7-ECD286719B4D}" srcOrd="0" destOrd="0" presId="urn:microsoft.com/office/officeart/2005/8/layout/bProcess4"/>
    <dgm:cxn modelId="{C0D1E968-AB8F-409E-9F2D-BD47BA91E78A}" srcId="{249A0264-502D-47B6-BF43-6BF782B1A1F3}" destId="{68C556F5-D66A-4B1A-86DE-20AD4AA24057}" srcOrd="7" destOrd="0" parTransId="{B1546031-4DB5-4BFA-A958-5ED603BD5C91}" sibTransId="{27DD52AE-A2CC-47C6-84FE-8F00B1356EEE}"/>
    <dgm:cxn modelId="{7B57E870-58CF-4A14-8EBE-1D613F557D66}" type="presOf" srcId="{249A0264-502D-47B6-BF43-6BF782B1A1F3}" destId="{A52B235A-FCA2-4419-8336-82798C3C9632}" srcOrd="0" destOrd="0" presId="urn:microsoft.com/office/officeart/2005/8/layout/bProcess4"/>
    <dgm:cxn modelId="{3A8600E5-B696-4C38-8E9C-D129F44A32F2}" type="presParOf" srcId="{A52B235A-FCA2-4419-8336-82798C3C9632}" destId="{8D50EC7C-40C1-4984-AA57-D89628C1F658}" srcOrd="0" destOrd="0" presId="urn:microsoft.com/office/officeart/2005/8/layout/bProcess4"/>
    <dgm:cxn modelId="{4A5A045D-76F1-4DE9-ACF0-F142BA7A0426}" type="presParOf" srcId="{8D50EC7C-40C1-4984-AA57-D89628C1F658}" destId="{E21CB331-0D42-45B5-8053-1E9AAAD9D3F1}" srcOrd="0" destOrd="0" presId="urn:microsoft.com/office/officeart/2005/8/layout/bProcess4"/>
    <dgm:cxn modelId="{321A98AF-3BD4-4480-B369-965F5D04E9F4}" type="presParOf" srcId="{8D50EC7C-40C1-4984-AA57-D89628C1F658}" destId="{99E5B929-E074-4804-86D3-437BF2DE5B7C}" srcOrd="1" destOrd="0" presId="urn:microsoft.com/office/officeart/2005/8/layout/bProcess4"/>
    <dgm:cxn modelId="{EC7E69B9-BFE4-49B4-A010-099389707C4D}" type="presParOf" srcId="{A52B235A-FCA2-4419-8336-82798C3C9632}" destId="{D935A8CD-DE34-4BEE-A380-89EDB86D3FCF}" srcOrd="1" destOrd="0" presId="urn:microsoft.com/office/officeart/2005/8/layout/bProcess4"/>
    <dgm:cxn modelId="{303C9315-94DF-419B-A8BB-9D7DED8B1EEA}" type="presParOf" srcId="{A52B235A-FCA2-4419-8336-82798C3C9632}" destId="{8218968E-41EA-4400-A755-CFB750F0E285}" srcOrd="2" destOrd="0" presId="urn:microsoft.com/office/officeart/2005/8/layout/bProcess4"/>
    <dgm:cxn modelId="{67F752C9-B44D-480F-A567-71C29A4FBA2E}" type="presParOf" srcId="{8218968E-41EA-4400-A755-CFB750F0E285}" destId="{E97AA064-C14B-4CDE-8BF7-00E73E46D5AA}" srcOrd="0" destOrd="0" presId="urn:microsoft.com/office/officeart/2005/8/layout/bProcess4"/>
    <dgm:cxn modelId="{034A0F0B-85EC-48CB-B594-7D92EADA3F07}" type="presParOf" srcId="{8218968E-41EA-4400-A755-CFB750F0E285}" destId="{451A532D-A422-4D9B-89B8-3486C636CE24}" srcOrd="1" destOrd="0" presId="urn:microsoft.com/office/officeart/2005/8/layout/bProcess4"/>
    <dgm:cxn modelId="{9D4250C1-D282-4709-A4A5-9E359DCE2888}" type="presParOf" srcId="{A52B235A-FCA2-4419-8336-82798C3C9632}" destId="{7A4BBF71-0763-41D1-9EA9-75F8D96C0574}" srcOrd="3" destOrd="0" presId="urn:microsoft.com/office/officeart/2005/8/layout/bProcess4"/>
    <dgm:cxn modelId="{C004C332-2D37-4F00-98EF-0EF7E900C40A}" type="presParOf" srcId="{A52B235A-FCA2-4419-8336-82798C3C9632}" destId="{2C68ACBA-5241-47FC-B529-31B036F60F6F}" srcOrd="4" destOrd="0" presId="urn:microsoft.com/office/officeart/2005/8/layout/bProcess4"/>
    <dgm:cxn modelId="{C711E2D9-431C-40CB-B646-A5545C5870DE}" type="presParOf" srcId="{2C68ACBA-5241-47FC-B529-31B036F60F6F}" destId="{115BC804-043F-4C3D-9407-34EA09EA4B78}" srcOrd="0" destOrd="0" presId="urn:microsoft.com/office/officeart/2005/8/layout/bProcess4"/>
    <dgm:cxn modelId="{C2BDA2FB-B0E6-4AA5-8C9D-FDDF6259ABBC}" type="presParOf" srcId="{2C68ACBA-5241-47FC-B529-31B036F60F6F}" destId="{24810610-06E6-46B6-ADE7-ECD286719B4D}" srcOrd="1" destOrd="0" presId="urn:microsoft.com/office/officeart/2005/8/layout/bProcess4"/>
    <dgm:cxn modelId="{F57B3929-D00D-48EB-BC40-D9F391321708}" type="presParOf" srcId="{A52B235A-FCA2-4419-8336-82798C3C9632}" destId="{24058A2F-4B68-4659-BB2D-65D001F0EC4D}" srcOrd="5" destOrd="0" presId="urn:microsoft.com/office/officeart/2005/8/layout/bProcess4"/>
    <dgm:cxn modelId="{0D925B1C-0CC0-4D2E-9BF6-44490E2CC805}" type="presParOf" srcId="{A52B235A-FCA2-4419-8336-82798C3C9632}" destId="{57B51E97-4E6A-45FF-B15A-4CB61F29CA09}" srcOrd="6" destOrd="0" presId="urn:microsoft.com/office/officeart/2005/8/layout/bProcess4"/>
    <dgm:cxn modelId="{11F11730-8FD2-4B58-B1E0-9471D26CDBAF}" type="presParOf" srcId="{57B51E97-4E6A-45FF-B15A-4CB61F29CA09}" destId="{A7760A98-B86C-4DBF-B331-7855D7EB933A}" srcOrd="0" destOrd="0" presId="urn:microsoft.com/office/officeart/2005/8/layout/bProcess4"/>
    <dgm:cxn modelId="{16A78BE9-AFD4-44D1-8189-FC900D5FC62C}" type="presParOf" srcId="{57B51E97-4E6A-45FF-B15A-4CB61F29CA09}" destId="{662343B6-A8DD-4A75-9A7F-7AA207CD3CA4}" srcOrd="1" destOrd="0" presId="urn:microsoft.com/office/officeart/2005/8/layout/bProcess4"/>
    <dgm:cxn modelId="{ABC2B883-6A7E-49C0-AD0D-36AEEFBFADDF}" type="presParOf" srcId="{A52B235A-FCA2-4419-8336-82798C3C9632}" destId="{12B0E1D3-2A60-4D3D-9281-15241E033211}" srcOrd="7" destOrd="0" presId="urn:microsoft.com/office/officeart/2005/8/layout/bProcess4"/>
    <dgm:cxn modelId="{420D0646-1A8E-4877-9D23-6310CE44B4DD}" type="presParOf" srcId="{A52B235A-FCA2-4419-8336-82798C3C9632}" destId="{855CE5F7-ED70-41CD-888C-695B9F533EEA}" srcOrd="8" destOrd="0" presId="urn:microsoft.com/office/officeart/2005/8/layout/bProcess4"/>
    <dgm:cxn modelId="{512E7C56-DE37-4BA2-B2CE-411EDBDE9FB5}" type="presParOf" srcId="{855CE5F7-ED70-41CD-888C-695B9F533EEA}" destId="{490785C9-83AA-40CB-BD54-0A732ABA773B}" srcOrd="0" destOrd="0" presId="urn:microsoft.com/office/officeart/2005/8/layout/bProcess4"/>
    <dgm:cxn modelId="{1889FAAA-57EE-4D3F-A463-02E2B06B4D1F}" type="presParOf" srcId="{855CE5F7-ED70-41CD-888C-695B9F533EEA}" destId="{457DD6BB-9642-4393-9C91-14CCB08173AF}" srcOrd="1" destOrd="0" presId="urn:microsoft.com/office/officeart/2005/8/layout/bProcess4"/>
    <dgm:cxn modelId="{CC742CAD-F1CB-4498-A3BA-63DFA0FE4371}" type="presParOf" srcId="{A52B235A-FCA2-4419-8336-82798C3C9632}" destId="{8B06F51D-78B3-471A-B039-A82CDE98CA26}" srcOrd="9" destOrd="0" presId="urn:microsoft.com/office/officeart/2005/8/layout/bProcess4"/>
    <dgm:cxn modelId="{7EF7E2AD-0A86-4897-83B8-26F3D1D896FF}" type="presParOf" srcId="{A52B235A-FCA2-4419-8336-82798C3C9632}" destId="{690FDADC-D8E3-4C76-9B43-4BB738E40028}" srcOrd="10" destOrd="0" presId="urn:microsoft.com/office/officeart/2005/8/layout/bProcess4"/>
    <dgm:cxn modelId="{0AE73521-C5DB-4562-A49D-9C951E1617D9}" type="presParOf" srcId="{690FDADC-D8E3-4C76-9B43-4BB738E40028}" destId="{51BD1D9D-8ECE-42DE-935B-84CEB97F0438}" srcOrd="0" destOrd="0" presId="urn:microsoft.com/office/officeart/2005/8/layout/bProcess4"/>
    <dgm:cxn modelId="{B7538BE0-9A3D-42D9-AFED-E02585DDD4B3}" type="presParOf" srcId="{690FDADC-D8E3-4C76-9B43-4BB738E40028}" destId="{4C8E6C66-D922-46B0-9D47-D09DBF41261C}" srcOrd="1" destOrd="0" presId="urn:microsoft.com/office/officeart/2005/8/layout/bProcess4"/>
    <dgm:cxn modelId="{C199E11B-202D-48E7-A544-28D11FC6E62A}" type="presParOf" srcId="{A52B235A-FCA2-4419-8336-82798C3C9632}" destId="{38BEE5C0-9371-4FF9-AF15-5459ACB88EE2}" srcOrd="11" destOrd="0" presId="urn:microsoft.com/office/officeart/2005/8/layout/bProcess4"/>
    <dgm:cxn modelId="{41578AEF-FEE5-48B8-A0BE-069D6EF58261}" type="presParOf" srcId="{A52B235A-FCA2-4419-8336-82798C3C9632}" destId="{E79DDFC3-1D81-4A48-A8F2-D3F48B9A5577}" srcOrd="12" destOrd="0" presId="urn:microsoft.com/office/officeart/2005/8/layout/bProcess4"/>
    <dgm:cxn modelId="{DF9C1C01-51D1-438C-BE0B-B0F325878DFD}" type="presParOf" srcId="{E79DDFC3-1D81-4A48-A8F2-D3F48B9A5577}" destId="{14B68486-ACA5-4C14-866C-E70D5D02B13A}" srcOrd="0" destOrd="0" presId="urn:microsoft.com/office/officeart/2005/8/layout/bProcess4"/>
    <dgm:cxn modelId="{F5433D1D-76AB-475F-A342-BCD63AF70DD4}" type="presParOf" srcId="{E79DDFC3-1D81-4A48-A8F2-D3F48B9A5577}" destId="{081E3F7B-66EA-4629-B499-77AE229AF2CE}" srcOrd="1" destOrd="0" presId="urn:microsoft.com/office/officeart/2005/8/layout/bProcess4"/>
    <dgm:cxn modelId="{D6D79786-7787-4615-9826-95454B69BBC3}" type="presParOf" srcId="{A52B235A-FCA2-4419-8336-82798C3C9632}" destId="{657F85FF-8B17-407D-893F-CA2F422BE223}" srcOrd="13" destOrd="0" presId="urn:microsoft.com/office/officeart/2005/8/layout/bProcess4"/>
    <dgm:cxn modelId="{17C2B90C-D9BD-43AA-BE69-7F0E3F5EA992}" type="presParOf" srcId="{A52B235A-FCA2-4419-8336-82798C3C9632}" destId="{0B2D4705-A7D5-4A7E-86D2-55CDB75C4F6C}" srcOrd="14" destOrd="0" presId="urn:microsoft.com/office/officeart/2005/8/layout/bProcess4"/>
    <dgm:cxn modelId="{DD02F986-55F4-479F-A265-755A612907A9}" type="presParOf" srcId="{0B2D4705-A7D5-4A7E-86D2-55CDB75C4F6C}" destId="{7096E48B-965D-4D88-82E9-24D1B758D2FA}" srcOrd="0" destOrd="0" presId="urn:microsoft.com/office/officeart/2005/8/layout/bProcess4"/>
    <dgm:cxn modelId="{BCF2EEC4-24AD-4EF4-8FDA-3305B5939C48}" type="presParOf" srcId="{0B2D4705-A7D5-4A7E-86D2-55CDB75C4F6C}" destId="{547B1CCB-6E30-466F-A6BF-A757D126129F}" srcOrd="1" destOrd="0" presId="urn:microsoft.com/office/officeart/2005/8/layout/bProcess4"/>
    <dgm:cxn modelId="{EEFE50B9-7672-427A-B059-B6B590E6912F}" type="presParOf" srcId="{A52B235A-FCA2-4419-8336-82798C3C9632}" destId="{7E57C3D4-86AC-494B-9796-0BE8E11AE8BD}" srcOrd="15" destOrd="0" presId="urn:microsoft.com/office/officeart/2005/8/layout/bProcess4"/>
    <dgm:cxn modelId="{56516DB9-22FE-4979-9856-8F84660F6760}" type="presParOf" srcId="{A52B235A-FCA2-4419-8336-82798C3C9632}" destId="{B5E95C25-27D3-49D2-B8A4-A13CB083A250}" srcOrd="16" destOrd="0" presId="urn:microsoft.com/office/officeart/2005/8/layout/bProcess4"/>
    <dgm:cxn modelId="{F19F86C9-954F-4F6E-8357-696E504524CF}" type="presParOf" srcId="{B5E95C25-27D3-49D2-B8A4-A13CB083A250}" destId="{30689547-98C9-454D-812E-17148878C375}" srcOrd="0" destOrd="0" presId="urn:microsoft.com/office/officeart/2005/8/layout/bProcess4"/>
    <dgm:cxn modelId="{358A5CD4-3178-407D-8BE4-5FF79CE3627C}" type="presParOf" srcId="{B5E95C25-27D3-49D2-B8A4-A13CB083A250}" destId="{D19D0933-7C9F-437B-ABBF-39D6E0B6D493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473A116-C64C-4997-BE27-57FC05C331EA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CFB328D-628B-475D-9A3F-0A9A212C72E2}">
      <dgm:prSet phldrT="[Texte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ar-DZ" dirty="0" smtClean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الذكاء اللغوي</a:t>
          </a:r>
          <a:endParaRPr lang="en-US" dirty="0">
            <a:solidFill>
              <a:sysClr val="windowText" lastClr="000000"/>
            </a:solidFill>
            <a:latin typeface="Sakkal Majalla" pitchFamily="2" charset="-78"/>
            <a:cs typeface="Sakkal Majalla" pitchFamily="2" charset="-78"/>
          </a:endParaRPr>
        </a:p>
      </dgm:t>
    </dgm:pt>
    <dgm:pt modelId="{74A556D5-C838-4C1B-B8CD-F7E5AC771AE0}" type="parTrans" cxnId="{EBDF3D0B-0680-44F6-B009-DB4829E4F49C}">
      <dgm:prSet/>
      <dgm:spPr/>
      <dgm:t>
        <a:bodyPr/>
        <a:lstStyle/>
        <a:p>
          <a:endParaRPr lang="en-US"/>
        </a:p>
      </dgm:t>
    </dgm:pt>
    <dgm:pt modelId="{02CD793B-B9D6-4634-BDB7-414BF176979B}" type="sibTrans" cxnId="{EBDF3D0B-0680-44F6-B009-DB4829E4F49C}">
      <dgm:prSet/>
      <dgm:spPr/>
      <dgm:t>
        <a:bodyPr/>
        <a:lstStyle/>
        <a:p>
          <a:endParaRPr lang="en-US"/>
        </a:p>
      </dgm:t>
    </dgm:pt>
    <dgm:pt modelId="{50CE82B7-5E1D-46F6-88F8-0E63AEF08275}">
      <dgm:prSet phldrT="[Texte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ar-DZ" dirty="0" smtClean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ينبغي ان تسمح التربية التحضيرية لكل طفل بالتعامل مع اللغة بسهولة. وعليه من الضروري إثراء راس المال المعجمي للطفل</a:t>
          </a:r>
          <a:endParaRPr lang="en-US" dirty="0">
            <a:ln>
              <a:solidFill>
                <a:schemeClr val="accent2">
                  <a:lumMod val="20000"/>
                  <a:lumOff val="80000"/>
                </a:schemeClr>
              </a:solidFill>
            </a:ln>
            <a:solidFill>
              <a:sysClr val="windowText" lastClr="000000"/>
            </a:solidFill>
            <a:latin typeface="Sakkal Majalla" pitchFamily="2" charset="-78"/>
            <a:cs typeface="Sakkal Majalla" pitchFamily="2" charset="-78"/>
          </a:endParaRPr>
        </a:p>
      </dgm:t>
    </dgm:pt>
    <dgm:pt modelId="{2A90BC3D-0FFC-457A-8A99-BA9A365ECD56}" type="parTrans" cxnId="{C17004E2-74E4-415D-BF55-610FB203C4DA}">
      <dgm:prSet/>
      <dgm:spPr/>
      <dgm:t>
        <a:bodyPr/>
        <a:lstStyle/>
        <a:p>
          <a:endParaRPr lang="en-US"/>
        </a:p>
      </dgm:t>
    </dgm:pt>
    <dgm:pt modelId="{609A12DE-7951-48C0-B0A2-B42356D24C58}" type="sibTrans" cxnId="{C17004E2-74E4-415D-BF55-610FB203C4DA}">
      <dgm:prSet/>
      <dgm:spPr/>
      <dgm:t>
        <a:bodyPr/>
        <a:lstStyle/>
        <a:p>
          <a:endParaRPr lang="en-US"/>
        </a:p>
      </dgm:t>
    </dgm:pt>
    <dgm:pt modelId="{4174160F-F065-43D5-ABCB-B5AC263C01FA}">
      <dgm:prSet phldrT="[Texte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ar-DZ" sz="2400" dirty="0" smtClean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سهولة في استخدام الكلمات، ذاكرة جيّدة للتواريخ والأسماء، حب وتذوق القراءة والكتابة، موهبة واهتمام في سرد القصص</a:t>
          </a:r>
          <a:r>
            <a:rPr lang="ar-DZ" sz="1000" dirty="0" smtClean="0"/>
            <a:t>؛</a:t>
          </a:r>
          <a:endParaRPr lang="en-US" sz="1000" dirty="0"/>
        </a:p>
      </dgm:t>
    </dgm:pt>
    <dgm:pt modelId="{1EBDB91A-8B08-49F9-ACB2-2CFC131D7F3A}" type="parTrans" cxnId="{46803520-F2C2-45AF-A2EC-B97CB393BD8F}">
      <dgm:prSet/>
      <dgm:spPr/>
      <dgm:t>
        <a:bodyPr/>
        <a:lstStyle/>
        <a:p>
          <a:endParaRPr lang="en-US"/>
        </a:p>
      </dgm:t>
    </dgm:pt>
    <dgm:pt modelId="{21CE2A25-952B-41CE-9967-EDB52E7DE9A5}" type="sibTrans" cxnId="{46803520-F2C2-45AF-A2EC-B97CB393BD8F}">
      <dgm:prSet/>
      <dgm:spPr/>
      <dgm:t>
        <a:bodyPr/>
        <a:lstStyle/>
        <a:p>
          <a:endParaRPr lang="en-US"/>
        </a:p>
      </dgm:t>
    </dgm:pt>
    <dgm:pt modelId="{C021F0AA-2AEA-403E-906C-3ADCC0A0B559}">
      <dgm:prSet phldrT="[Texte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ar-DZ" sz="2400" dirty="0" smtClean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توفر الركن على كتاب الوصفات؛</a:t>
          </a:r>
          <a:endParaRPr lang="en-US" sz="2400" dirty="0" smtClean="0">
            <a:solidFill>
              <a:sysClr val="windowText" lastClr="000000"/>
            </a:solidFill>
            <a:latin typeface="Sakkal Majalla" pitchFamily="2" charset="-78"/>
            <a:cs typeface="Sakkal Majalla" pitchFamily="2" charset="-78"/>
          </a:endParaRPr>
        </a:p>
        <a:p>
          <a:r>
            <a:rPr lang="ar-DZ" sz="2400" dirty="0" smtClean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يصممه الأطفال، قراءة كلمات منه، أو التعبير عنه، وصف أواني ومكونات غذائية، الحديث عن الخضر والفواكه من حيث فائدتها، إجراءات إعداد وصفة بسيطة مع شرح مبسط للوصفة</a:t>
          </a:r>
          <a:endParaRPr lang="en-US" sz="2400" dirty="0">
            <a:solidFill>
              <a:sysClr val="windowText" lastClr="000000"/>
            </a:solidFill>
            <a:latin typeface="Sakkal Majalla" pitchFamily="2" charset="-78"/>
            <a:cs typeface="Sakkal Majalla" pitchFamily="2" charset="-78"/>
          </a:endParaRPr>
        </a:p>
      </dgm:t>
    </dgm:pt>
    <dgm:pt modelId="{1508750E-6C53-46DE-A67F-66F52E66A74C}" type="parTrans" cxnId="{371E6B90-C158-477D-95BF-301F6DB58205}">
      <dgm:prSet/>
      <dgm:spPr/>
      <dgm:t>
        <a:bodyPr/>
        <a:lstStyle/>
        <a:p>
          <a:endParaRPr lang="en-US"/>
        </a:p>
      </dgm:t>
    </dgm:pt>
    <dgm:pt modelId="{D3A26A9F-7DA5-4DAB-B63A-E94F3BC2AAF3}" type="sibTrans" cxnId="{371E6B90-C158-477D-95BF-301F6DB58205}">
      <dgm:prSet/>
      <dgm:spPr/>
      <dgm:t>
        <a:bodyPr/>
        <a:lstStyle/>
        <a:p>
          <a:endParaRPr lang="en-US"/>
        </a:p>
      </dgm:t>
    </dgm:pt>
    <dgm:pt modelId="{2C4908B8-D3FC-4D6D-8A4E-6AC45A3A5053}" type="pres">
      <dgm:prSet presAssocID="{0473A116-C64C-4997-BE27-57FC05C331EA}" presName="Name0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65112C-4A8F-4263-AB2A-BA19251B4EB4}" type="pres">
      <dgm:prSet presAssocID="{8CFB328D-628B-475D-9A3F-0A9A212C72E2}" presName="root1" presStyleCnt="0"/>
      <dgm:spPr/>
    </dgm:pt>
    <dgm:pt modelId="{4D440621-2B42-449F-B7AC-95BFA776D3A7}" type="pres">
      <dgm:prSet presAssocID="{8CFB328D-628B-475D-9A3F-0A9A212C72E2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5B2E96F-7EE9-44A6-9757-E63271BE4BE5}" type="pres">
      <dgm:prSet presAssocID="{8CFB328D-628B-475D-9A3F-0A9A212C72E2}" presName="level2hierChild" presStyleCnt="0"/>
      <dgm:spPr/>
    </dgm:pt>
    <dgm:pt modelId="{5F801C59-BAF3-4A1F-A6E7-8ABA5E86B399}" type="pres">
      <dgm:prSet presAssocID="{2A90BC3D-0FFC-457A-8A99-BA9A365ECD56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489F704A-9B81-4BAA-BDDC-21F6B98B5BC9}" type="pres">
      <dgm:prSet presAssocID="{2A90BC3D-0FFC-457A-8A99-BA9A365ECD56}" presName="connTx" presStyleLbl="parChTrans1D2" presStyleIdx="0" presStyleCnt="3"/>
      <dgm:spPr/>
      <dgm:t>
        <a:bodyPr/>
        <a:lstStyle/>
        <a:p>
          <a:endParaRPr lang="en-US"/>
        </a:p>
      </dgm:t>
    </dgm:pt>
    <dgm:pt modelId="{3B02A49D-809D-49F1-B28F-FCCC3EBE3925}" type="pres">
      <dgm:prSet presAssocID="{50CE82B7-5E1D-46F6-88F8-0E63AEF08275}" presName="root2" presStyleCnt="0"/>
      <dgm:spPr/>
    </dgm:pt>
    <dgm:pt modelId="{97558DF8-D3F7-499E-9B1B-432C44B756E6}" type="pres">
      <dgm:prSet presAssocID="{50CE82B7-5E1D-46F6-88F8-0E63AEF08275}" presName="LevelTwoTextNode" presStyleLbl="node2" presStyleIdx="0" presStyleCnt="3" custScaleX="225231" custScaleY="1513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70DE86C-07E3-484E-9D6A-01D90EB005C4}" type="pres">
      <dgm:prSet presAssocID="{50CE82B7-5E1D-46F6-88F8-0E63AEF08275}" presName="level3hierChild" presStyleCnt="0"/>
      <dgm:spPr/>
    </dgm:pt>
    <dgm:pt modelId="{F3DC6F51-1250-4AF1-B678-3081D547F3FA}" type="pres">
      <dgm:prSet presAssocID="{1EBDB91A-8B08-49F9-ACB2-2CFC131D7F3A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DD3B42AE-A167-4E56-B36C-9A9F1DAEBBAA}" type="pres">
      <dgm:prSet presAssocID="{1EBDB91A-8B08-49F9-ACB2-2CFC131D7F3A}" presName="connTx" presStyleLbl="parChTrans1D2" presStyleIdx="1" presStyleCnt="3"/>
      <dgm:spPr/>
      <dgm:t>
        <a:bodyPr/>
        <a:lstStyle/>
        <a:p>
          <a:endParaRPr lang="en-US"/>
        </a:p>
      </dgm:t>
    </dgm:pt>
    <dgm:pt modelId="{E5FB4FA4-69A7-49F2-8327-3ED6D3B16A23}" type="pres">
      <dgm:prSet presAssocID="{4174160F-F065-43D5-ABCB-B5AC263C01FA}" presName="root2" presStyleCnt="0"/>
      <dgm:spPr/>
    </dgm:pt>
    <dgm:pt modelId="{D4CFB1C0-8E49-4D7E-B0E7-2F2DE3D36698}" type="pres">
      <dgm:prSet presAssocID="{4174160F-F065-43D5-ABCB-B5AC263C01FA}" presName="LevelTwoTextNode" presStyleLbl="node2" presStyleIdx="1" presStyleCnt="3" custScaleX="222814" custScaleY="11795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4A7BDBA-EEDA-49E3-A843-031622B63D94}" type="pres">
      <dgm:prSet presAssocID="{4174160F-F065-43D5-ABCB-B5AC263C01FA}" presName="level3hierChild" presStyleCnt="0"/>
      <dgm:spPr/>
    </dgm:pt>
    <dgm:pt modelId="{4558A0BA-153A-420D-8484-0C21BB850B36}" type="pres">
      <dgm:prSet presAssocID="{1508750E-6C53-46DE-A67F-66F52E66A74C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D1AB4AC8-4758-4F0C-8D0A-73B431F18CF4}" type="pres">
      <dgm:prSet presAssocID="{1508750E-6C53-46DE-A67F-66F52E66A74C}" presName="connTx" presStyleLbl="parChTrans1D2" presStyleIdx="2" presStyleCnt="3"/>
      <dgm:spPr/>
      <dgm:t>
        <a:bodyPr/>
        <a:lstStyle/>
        <a:p>
          <a:endParaRPr lang="en-US"/>
        </a:p>
      </dgm:t>
    </dgm:pt>
    <dgm:pt modelId="{E670A21C-FA7B-4D35-8CFA-4931DFE568A5}" type="pres">
      <dgm:prSet presAssocID="{C021F0AA-2AEA-403E-906C-3ADCC0A0B559}" presName="root2" presStyleCnt="0"/>
      <dgm:spPr/>
    </dgm:pt>
    <dgm:pt modelId="{FD23FD67-79F0-4B0C-93CF-B67B28D0FA3E}" type="pres">
      <dgm:prSet presAssocID="{C021F0AA-2AEA-403E-906C-3ADCC0A0B559}" presName="LevelTwoTextNode" presStyleLbl="node2" presStyleIdx="2" presStyleCnt="3" custScaleX="220125" custScaleY="200341" custLinFactNeighborX="-2818" custLinFactNeighborY="2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16328D-DAEE-4281-80AF-0934E9970EBD}" type="pres">
      <dgm:prSet presAssocID="{C021F0AA-2AEA-403E-906C-3ADCC0A0B559}" presName="level3hierChild" presStyleCnt="0"/>
      <dgm:spPr/>
    </dgm:pt>
  </dgm:ptLst>
  <dgm:cxnLst>
    <dgm:cxn modelId="{9C145D34-A3C5-415C-A0B8-C5220FADA99F}" type="presOf" srcId="{0473A116-C64C-4997-BE27-57FC05C331EA}" destId="{2C4908B8-D3FC-4D6D-8A4E-6AC45A3A5053}" srcOrd="0" destOrd="0" presId="urn:microsoft.com/office/officeart/2008/layout/HorizontalMultiLevelHierarchy"/>
    <dgm:cxn modelId="{C17004E2-74E4-415D-BF55-610FB203C4DA}" srcId="{8CFB328D-628B-475D-9A3F-0A9A212C72E2}" destId="{50CE82B7-5E1D-46F6-88F8-0E63AEF08275}" srcOrd="0" destOrd="0" parTransId="{2A90BC3D-0FFC-457A-8A99-BA9A365ECD56}" sibTransId="{609A12DE-7951-48C0-B0A2-B42356D24C58}"/>
    <dgm:cxn modelId="{0F08597D-9296-45B8-83D4-D080C8AAE796}" type="presOf" srcId="{50CE82B7-5E1D-46F6-88F8-0E63AEF08275}" destId="{97558DF8-D3F7-499E-9B1B-432C44B756E6}" srcOrd="0" destOrd="0" presId="urn:microsoft.com/office/officeart/2008/layout/HorizontalMultiLevelHierarchy"/>
    <dgm:cxn modelId="{71412054-6C09-4285-BA03-CD6D39D56BF1}" type="presOf" srcId="{1EBDB91A-8B08-49F9-ACB2-2CFC131D7F3A}" destId="{DD3B42AE-A167-4E56-B36C-9A9F1DAEBBAA}" srcOrd="1" destOrd="0" presId="urn:microsoft.com/office/officeart/2008/layout/HorizontalMultiLevelHierarchy"/>
    <dgm:cxn modelId="{2E7FD674-12A6-45A7-AA57-2C090B8FE4E4}" type="presOf" srcId="{8CFB328D-628B-475D-9A3F-0A9A212C72E2}" destId="{4D440621-2B42-449F-B7AC-95BFA776D3A7}" srcOrd="0" destOrd="0" presId="urn:microsoft.com/office/officeart/2008/layout/HorizontalMultiLevelHierarchy"/>
    <dgm:cxn modelId="{3E3B3530-5D7E-425D-B3E4-052E62DA7811}" type="presOf" srcId="{1EBDB91A-8B08-49F9-ACB2-2CFC131D7F3A}" destId="{F3DC6F51-1250-4AF1-B678-3081D547F3FA}" srcOrd="0" destOrd="0" presId="urn:microsoft.com/office/officeart/2008/layout/HorizontalMultiLevelHierarchy"/>
    <dgm:cxn modelId="{77C8BA36-7A76-49A6-9AF5-A4B8A2CD32D9}" type="presOf" srcId="{C021F0AA-2AEA-403E-906C-3ADCC0A0B559}" destId="{FD23FD67-79F0-4B0C-93CF-B67B28D0FA3E}" srcOrd="0" destOrd="0" presId="urn:microsoft.com/office/officeart/2008/layout/HorizontalMultiLevelHierarchy"/>
    <dgm:cxn modelId="{EBDF3D0B-0680-44F6-B009-DB4829E4F49C}" srcId="{0473A116-C64C-4997-BE27-57FC05C331EA}" destId="{8CFB328D-628B-475D-9A3F-0A9A212C72E2}" srcOrd="0" destOrd="0" parTransId="{74A556D5-C838-4C1B-B8CD-F7E5AC771AE0}" sibTransId="{02CD793B-B9D6-4634-BDB7-414BF176979B}"/>
    <dgm:cxn modelId="{46803520-F2C2-45AF-A2EC-B97CB393BD8F}" srcId="{8CFB328D-628B-475D-9A3F-0A9A212C72E2}" destId="{4174160F-F065-43D5-ABCB-B5AC263C01FA}" srcOrd="1" destOrd="0" parTransId="{1EBDB91A-8B08-49F9-ACB2-2CFC131D7F3A}" sibTransId="{21CE2A25-952B-41CE-9967-EDB52E7DE9A5}"/>
    <dgm:cxn modelId="{949341ED-CF78-447B-B404-EE65B9AA2E07}" type="presOf" srcId="{2A90BC3D-0FFC-457A-8A99-BA9A365ECD56}" destId="{489F704A-9B81-4BAA-BDDC-21F6B98B5BC9}" srcOrd="1" destOrd="0" presId="urn:microsoft.com/office/officeart/2008/layout/HorizontalMultiLevelHierarchy"/>
    <dgm:cxn modelId="{69DE32D0-3CDE-4968-849B-1B333A9F2237}" type="presOf" srcId="{1508750E-6C53-46DE-A67F-66F52E66A74C}" destId="{4558A0BA-153A-420D-8484-0C21BB850B36}" srcOrd="0" destOrd="0" presId="urn:microsoft.com/office/officeart/2008/layout/HorizontalMultiLevelHierarchy"/>
    <dgm:cxn modelId="{3A35F0D4-88AB-4EB7-AEBF-0507C1E2E27C}" type="presOf" srcId="{4174160F-F065-43D5-ABCB-B5AC263C01FA}" destId="{D4CFB1C0-8E49-4D7E-B0E7-2F2DE3D36698}" srcOrd="0" destOrd="0" presId="urn:microsoft.com/office/officeart/2008/layout/HorizontalMultiLevelHierarchy"/>
    <dgm:cxn modelId="{371E6B90-C158-477D-95BF-301F6DB58205}" srcId="{8CFB328D-628B-475D-9A3F-0A9A212C72E2}" destId="{C021F0AA-2AEA-403E-906C-3ADCC0A0B559}" srcOrd="2" destOrd="0" parTransId="{1508750E-6C53-46DE-A67F-66F52E66A74C}" sibTransId="{D3A26A9F-7DA5-4DAB-B63A-E94F3BC2AAF3}"/>
    <dgm:cxn modelId="{E97A6ED4-40D4-4A5F-9A75-C4539EAA0D5E}" type="presOf" srcId="{2A90BC3D-0FFC-457A-8A99-BA9A365ECD56}" destId="{5F801C59-BAF3-4A1F-A6E7-8ABA5E86B399}" srcOrd="0" destOrd="0" presId="urn:microsoft.com/office/officeart/2008/layout/HorizontalMultiLevelHierarchy"/>
    <dgm:cxn modelId="{B36D18F1-8685-4D9B-9CCF-290F3F59A9A6}" type="presOf" srcId="{1508750E-6C53-46DE-A67F-66F52E66A74C}" destId="{D1AB4AC8-4758-4F0C-8D0A-73B431F18CF4}" srcOrd="1" destOrd="0" presId="urn:microsoft.com/office/officeart/2008/layout/HorizontalMultiLevelHierarchy"/>
    <dgm:cxn modelId="{896FE8A5-2900-4B64-92A8-73F9E1E24C34}" type="presParOf" srcId="{2C4908B8-D3FC-4D6D-8A4E-6AC45A3A5053}" destId="{4B65112C-4A8F-4263-AB2A-BA19251B4EB4}" srcOrd="0" destOrd="0" presId="urn:microsoft.com/office/officeart/2008/layout/HorizontalMultiLevelHierarchy"/>
    <dgm:cxn modelId="{8E46ACEC-AE96-4581-8CA5-887908B927DC}" type="presParOf" srcId="{4B65112C-4A8F-4263-AB2A-BA19251B4EB4}" destId="{4D440621-2B42-449F-B7AC-95BFA776D3A7}" srcOrd="0" destOrd="0" presId="urn:microsoft.com/office/officeart/2008/layout/HorizontalMultiLevelHierarchy"/>
    <dgm:cxn modelId="{5686C6BC-E944-4BA0-B2A4-546B1614C5DF}" type="presParOf" srcId="{4B65112C-4A8F-4263-AB2A-BA19251B4EB4}" destId="{15B2E96F-7EE9-44A6-9757-E63271BE4BE5}" srcOrd="1" destOrd="0" presId="urn:microsoft.com/office/officeart/2008/layout/HorizontalMultiLevelHierarchy"/>
    <dgm:cxn modelId="{A0B556DF-CDE1-4023-9F85-0548383159CB}" type="presParOf" srcId="{15B2E96F-7EE9-44A6-9757-E63271BE4BE5}" destId="{5F801C59-BAF3-4A1F-A6E7-8ABA5E86B399}" srcOrd="0" destOrd="0" presId="urn:microsoft.com/office/officeart/2008/layout/HorizontalMultiLevelHierarchy"/>
    <dgm:cxn modelId="{E983B4DD-6D31-474C-9416-01FD6247155E}" type="presParOf" srcId="{5F801C59-BAF3-4A1F-A6E7-8ABA5E86B399}" destId="{489F704A-9B81-4BAA-BDDC-21F6B98B5BC9}" srcOrd="0" destOrd="0" presId="urn:microsoft.com/office/officeart/2008/layout/HorizontalMultiLevelHierarchy"/>
    <dgm:cxn modelId="{A5706900-78C5-4AC3-88B2-14C462DB7C08}" type="presParOf" srcId="{15B2E96F-7EE9-44A6-9757-E63271BE4BE5}" destId="{3B02A49D-809D-49F1-B28F-FCCC3EBE3925}" srcOrd="1" destOrd="0" presId="urn:microsoft.com/office/officeart/2008/layout/HorizontalMultiLevelHierarchy"/>
    <dgm:cxn modelId="{0ADF0731-8A50-4A55-A7A5-2925C48058C1}" type="presParOf" srcId="{3B02A49D-809D-49F1-B28F-FCCC3EBE3925}" destId="{97558DF8-D3F7-499E-9B1B-432C44B756E6}" srcOrd="0" destOrd="0" presId="urn:microsoft.com/office/officeart/2008/layout/HorizontalMultiLevelHierarchy"/>
    <dgm:cxn modelId="{78266514-72A0-44FD-AB7D-C676BB125226}" type="presParOf" srcId="{3B02A49D-809D-49F1-B28F-FCCC3EBE3925}" destId="{170DE86C-07E3-484E-9D6A-01D90EB005C4}" srcOrd="1" destOrd="0" presId="urn:microsoft.com/office/officeart/2008/layout/HorizontalMultiLevelHierarchy"/>
    <dgm:cxn modelId="{18D3C9D4-5290-4E11-84C4-42A621EE8D09}" type="presParOf" srcId="{15B2E96F-7EE9-44A6-9757-E63271BE4BE5}" destId="{F3DC6F51-1250-4AF1-B678-3081D547F3FA}" srcOrd="2" destOrd="0" presId="urn:microsoft.com/office/officeart/2008/layout/HorizontalMultiLevelHierarchy"/>
    <dgm:cxn modelId="{F2A1E944-CA72-4C71-894B-A808B7682610}" type="presParOf" srcId="{F3DC6F51-1250-4AF1-B678-3081D547F3FA}" destId="{DD3B42AE-A167-4E56-B36C-9A9F1DAEBBAA}" srcOrd="0" destOrd="0" presId="urn:microsoft.com/office/officeart/2008/layout/HorizontalMultiLevelHierarchy"/>
    <dgm:cxn modelId="{DD4C75D9-F6B0-41FA-8876-7FAA3AB976A3}" type="presParOf" srcId="{15B2E96F-7EE9-44A6-9757-E63271BE4BE5}" destId="{E5FB4FA4-69A7-49F2-8327-3ED6D3B16A23}" srcOrd="3" destOrd="0" presId="urn:microsoft.com/office/officeart/2008/layout/HorizontalMultiLevelHierarchy"/>
    <dgm:cxn modelId="{DFF372AF-182E-48D1-A8CD-2AB92E32B976}" type="presParOf" srcId="{E5FB4FA4-69A7-49F2-8327-3ED6D3B16A23}" destId="{D4CFB1C0-8E49-4D7E-B0E7-2F2DE3D36698}" srcOrd="0" destOrd="0" presId="urn:microsoft.com/office/officeart/2008/layout/HorizontalMultiLevelHierarchy"/>
    <dgm:cxn modelId="{244578C6-7FA7-437B-9ACC-907349DE70F6}" type="presParOf" srcId="{E5FB4FA4-69A7-49F2-8327-3ED6D3B16A23}" destId="{E4A7BDBA-EEDA-49E3-A843-031622B63D94}" srcOrd="1" destOrd="0" presId="urn:microsoft.com/office/officeart/2008/layout/HorizontalMultiLevelHierarchy"/>
    <dgm:cxn modelId="{429D4F88-6120-48B9-9C30-AC21B07138F7}" type="presParOf" srcId="{15B2E96F-7EE9-44A6-9757-E63271BE4BE5}" destId="{4558A0BA-153A-420D-8484-0C21BB850B36}" srcOrd="4" destOrd="0" presId="urn:microsoft.com/office/officeart/2008/layout/HorizontalMultiLevelHierarchy"/>
    <dgm:cxn modelId="{322B3105-2EBD-450C-BEB3-BF9F640A2248}" type="presParOf" srcId="{4558A0BA-153A-420D-8484-0C21BB850B36}" destId="{D1AB4AC8-4758-4F0C-8D0A-73B431F18CF4}" srcOrd="0" destOrd="0" presId="urn:microsoft.com/office/officeart/2008/layout/HorizontalMultiLevelHierarchy"/>
    <dgm:cxn modelId="{9F1E7690-2BAB-4E2D-97FB-E679EA28FC3C}" type="presParOf" srcId="{15B2E96F-7EE9-44A6-9757-E63271BE4BE5}" destId="{E670A21C-FA7B-4D35-8CFA-4931DFE568A5}" srcOrd="5" destOrd="0" presId="urn:microsoft.com/office/officeart/2008/layout/HorizontalMultiLevelHierarchy"/>
    <dgm:cxn modelId="{3D1F3FE4-3BFC-4068-ABC0-D5C8DA1D0DD9}" type="presParOf" srcId="{E670A21C-FA7B-4D35-8CFA-4931DFE568A5}" destId="{FD23FD67-79F0-4B0C-93CF-B67B28D0FA3E}" srcOrd="0" destOrd="0" presId="urn:microsoft.com/office/officeart/2008/layout/HorizontalMultiLevelHierarchy"/>
    <dgm:cxn modelId="{B93FEAEA-1D6D-4762-A43F-829128DBD124}" type="presParOf" srcId="{E670A21C-FA7B-4D35-8CFA-4931DFE568A5}" destId="{8216328D-DAEE-4281-80AF-0934E9970EB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84F8D4-C238-441B-B0E0-2587BF3466DF}">
      <dsp:nvSpPr>
        <dsp:cNvPr id="0" name=""/>
        <dsp:cNvSpPr/>
      </dsp:nvSpPr>
      <dsp:spPr>
        <a:xfrm rot="5400000">
          <a:off x="6827291" y="1029234"/>
          <a:ext cx="1605958" cy="19384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C614D83-F57F-4DE5-8338-D25DAC03B21E}">
      <dsp:nvSpPr>
        <dsp:cNvPr id="0" name=""/>
        <dsp:cNvSpPr/>
      </dsp:nvSpPr>
      <dsp:spPr>
        <a:xfrm>
          <a:off x="5902487" y="1448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b="1" kern="1200" dirty="0" smtClean="0">
              <a:latin typeface="Sakkal Majalla" pitchFamily="2" charset="-78"/>
              <a:cs typeface="Sakkal Majalla" pitchFamily="2" charset="-78"/>
            </a:rPr>
            <a:t>الذكاء </a:t>
          </a:r>
          <a:r>
            <a:rPr lang="ar-SA" sz="2000" b="1" kern="1200" dirty="0" smtClean="0">
              <a:latin typeface="Sakkal Majalla" pitchFamily="2" charset="-78"/>
              <a:cs typeface="Sakkal Majalla" pitchFamily="2" charset="-78"/>
            </a:rPr>
            <a:t>أنواعً عديدة ومختلفة</a:t>
          </a:r>
          <a:endParaRPr lang="en-US" sz="2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5940337" y="39298"/>
        <a:ext cx="2078140" cy="1216604"/>
      </dsp:txXfrm>
    </dsp:sp>
    <dsp:sp modelId="{D0AA8347-0E24-4512-B2EC-63B839EAA233}">
      <dsp:nvSpPr>
        <dsp:cNvPr id="0" name=""/>
        <dsp:cNvSpPr/>
      </dsp:nvSpPr>
      <dsp:spPr>
        <a:xfrm rot="5400000">
          <a:off x="6827291" y="2644614"/>
          <a:ext cx="1605958" cy="19384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BA2E433-6EFD-4255-ABE9-2F07FA88A59E}">
      <dsp:nvSpPr>
        <dsp:cNvPr id="0" name=""/>
        <dsp:cNvSpPr/>
      </dsp:nvSpPr>
      <dsp:spPr>
        <a:xfrm>
          <a:off x="5902487" y="161682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>
              <a:latin typeface="Sakkal Majalla" pitchFamily="2" charset="-78"/>
              <a:cs typeface="Sakkal Majalla" pitchFamily="2" charset="-78"/>
            </a:rPr>
            <a:t>على الأقل ثمانية ذكاءات وبدرجات متفاوتة</a:t>
          </a:r>
          <a:r>
            <a:rPr lang="en-US" sz="2000" b="1" kern="1200" dirty="0" smtClean="0">
              <a:latin typeface="Sakkal Majalla" pitchFamily="2" charset="-78"/>
              <a:cs typeface="Sakkal Majalla" pitchFamily="2" charset="-78"/>
            </a:rPr>
            <a:t>.</a:t>
          </a:r>
          <a:endParaRPr lang="en-US" sz="2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5940337" y="1654679"/>
        <a:ext cx="2078140" cy="1216604"/>
      </dsp:txXfrm>
    </dsp:sp>
    <dsp:sp modelId="{70797E40-0752-4178-956C-DFA139EBF05F}">
      <dsp:nvSpPr>
        <dsp:cNvPr id="0" name=""/>
        <dsp:cNvSpPr/>
      </dsp:nvSpPr>
      <dsp:spPr>
        <a:xfrm rot="10800000">
          <a:off x="4770374" y="3452304"/>
          <a:ext cx="2855186" cy="19384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BB74FA3-F045-47CB-B3D8-0B094F360D67}">
      <dsp:nvSpPr>
        <dsp:cNvPr id="0" name=""/>
        <dsp:cNvSpPr/>
      </dsp:nvSpPr>
      <dsp:spPr>
        <a:xfrm>
          <a:off x="5902487" y="323220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Sakkal Majalla" pitchFamily="2" charset="-78"/>
              <a:cs typeface="Sakkal Majalla" pitchFamily="2" charset="-78"/>
            </a:rPr>
            <a:t>. </a:t>
          </a:r>
          <a:r>
            <a:rPr lang="ar-SA" sz="2000" b="1" kern="1200" dirty="0" smtClean="0">
              <a:latin typeface="Sakkal Majalla" pitchFamily="2" charset="-78"/>
              <a:cs typeface="Sakkal Majalla" pitchFamily="2" charset="-78"/>
            </a:rPr>
            <a:t>لا يوجد شخصان لديهما نفس قدرات الذكاء </a:t>
          </a:r>
          <a:r>
            <a:rPr lang="ar-DZ" sz="2000" b="1" kern="1200" dirty="0" smtClean="0">
              <a:latin typeface="Sakkal Majalla" pitchFamily="2" charset="-78"/>
              <a:cs typeface="Sakkal Majalla" pitchFamily="2" charset="-78"/>
            </a:rPr>
            <a:t>(توأم)</a:t>
          </a:r>
          <a:endParaRPr lang="en-US" sz="2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5940337" y="3270059"/>
        <a:ext cx="2078140" cy="1216604"/>
      </dsp:txXfrm>
    </dsp:sp>
    <dsp:sp modelId="{51BFE25D-3AFD-466D-B5EE-14E248F60E53}">
      <dsp:nvSpPr>
        <dsp:cNvPr id="0" name=""/>
        <dsp:cNvSpPr/>
      </dsp:nvSpPr>
      <dsp:spPr>
        <a:xfrm rot="16200000">
          <a:off x="3962683" y="2644614"/>
          <a:ext cx="1605958" cy="19384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B35121A-F9FA-46DF-A7E6-1614539FA7B0}">
      <dsp:nvSpPr>
        <dsp:cNvPr id="0" name=""/>
        <dsp:cNvSpPr/>
      </dsp:nvSpPr>
      <dsp:spPr>
        <a:xfrm>
          <a:off x="3037879" y="323220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>
              <a:latin typeface="Sakkal Majalla" pitchFamily="2" charset="-78"/>
              <a:cs typeface="Sakkal Majalla" pitchFamily="2" charset="-78"/>
            </a:rPr>
            <a:t>لا توجد الذكاءات مستقلة، بل هناك تفاعل بين الذكاءات وتعمل معًا</a:t>
          </a:r>
          <a:r>
            <a:rPr lang="en-US" sz="2000" b="1" kern="1200" dirty="0" smtClean="0">
              <a:latin typeface="Sakkal Majalla" pitchFamily="2" charset="-78"/>
              <a:cs typeface="Sakkal Majalla" pitchFamily="2" charset="-78"/>
            </a:rPr>
            <a:t>.</a:t>
          </a:r>
          <a:endParaRPr lang="en-US" sz="2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3075729" y="3270059"/>
        <a:ext cx="2078140" cy="1216604"/>
      </dsp:txXfrm>
    </dsp:sp>
    <dsp:sp modelId="{626EE322-A30B-4D9B-AA2C-1413BB26B3C4}">
      <dsp:nvSpPr>
        <dsp:cNvPr id="0" name=""/>
        <dsp:cNvSpPr/>
      </dsp:nvSpPr>
      <dsp:spPr>
        <a:xfrm rot="16200000">
          <a:off x="3962683" y="1029234"/>
          <a:ext cx="1605958" cy="193845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7C8A40D-9AE5-4341-B8AA-F82CD28422AC}">
      <dsp:nvSpPr>
        <dsp:cNvPr id="0" name=""/>
        <dsp:cNvSpPr/>
      </dsp:nvSpPr>
      <dsp:spPr>
        <a:xfrm>
          <a:off x="3037879" y="161682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b="1" kern="1200" dirty="0" smtClean="0">
              <a:latin typeface="Sakkal Majalla" pitchFamily="2" charset="-78"/>
              <a:cs typeface="Sakkal Majalla" pitchFamily="2" charset="-78"/>
            </a:rPr>
            <a:t>لا يوحد ذكاء أفضل من الآخر</a:t>
          </a:r>
          <a:endParaRPr lang="en-US" sz="2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3075729" y="1654679"/>
        <a:ext cx="2078140" cy="1216604"/>
      </dsp:txXfrm>
    </dsp:sp>
    <dsp:sp modelId="{16AA3A15-BD80-4414-8F99-9E363C66D7DC}">
      <dsp:nvSpPr>
        <dsp:cNvPr id="0" name=""/>
        <dsp:cNvSpPr/>
      </dsp:nvSpPr>
      <dsp:spPr>
        <a:xfrm rot="10800000">
          <a:off x="1905766" y="221543"/>
          <a:ext cx="2855186" cy="19384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756915E-80AD-4E94-8BA8-82B7B7459900}">
      <dsp:nvSpPr>
        <dsp:cNvPr id="0" name=""/>
        <dsp:cNvSpPr/>
      </dsp:nvSpPr>
      <dsp:spPr>
        <a:xfrm>
          <a:off x="3037879" y="1448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>
              <a:latin typeface="Sakkal Majalla" pitchFamily="2" charset="-78"/>
              <a:cs typeface="Sakkal Majalla" pitchFamily="2" charset="-78"/>
            </a:rPr>
            <a:t>الناس جميعًا ليس لديهم نفس الذكاءات </a:t>
          </a:r>
          <a:r>
            <a:rPr lang="ar-DZ" sz="2000" b="1" kern="1200" dirty="0" smtClean="0">
              <a:latin typeface="Sakkal Majalla" pitchFamily="2" charset="-78"/>
              <a:cs typeface="Sakkal Majalla" pitchFamily="2" charset="-78"/>
            </a:rPr>
            <a:t>/ </a:t>
          </a:r>
          <a:r>
            <a:rPr lang="ar-SA" sz="2000" b="1" kern="1200" dirty="0" smtClean="0">
              <a:latin typeface="Sakkal Majalla" pitchFamily="2" charset="-78"/>
              <a:cs typeface="Sakkal Majalla" pitchFamily="2" charset="-78"/>
            </a:rPr>
            <a:t>لا يتعلمون بنفس الطريقة</a:t>
          </a:r>
          <a:endParaRPr lang="en-US" sz="2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3075729" y="39298"/>
        <a:ext cx="2078140" cy="1216604"/>
      </dsp:txXfrm>
    </dsp:sp>
    <dsp:sp modelId="{24729A04-D7D0-4620-BD1B-381B781BE4DC}">
      <dsp:nvSpPr>
        <dsp:cNvPr id="0" name=""/>
        <dsp:cNvSpPr/>
      </dsp:nvSpPr>
      <dsp:spPr>
        <a:xfrm rot="5400000">
          <a:off x="1098075" y="1029234"/>
          <a:ext cx="1605958" cy="19384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C6D30B7-D425-4E09-9853-36066EEE37A7}">
      <dsp:nvSpPr>
        <dsp:cNvPr id="0" name=""/>
        <dsp:cNvSpPr/>
      </dsp:nvSpPr>
      <dsp:spPr>
        <a:xfrm>
          <a:off x="173271" y="1448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>
              <a:latin typeface="Sakkal Majalla" pitchFamily="2" charset="-78"/>
              <a:cs typeface="Sakkal Majalla" pitchFamily="2" charset="-78"/>
            </a:rPr>
            <a:t>كل ذكاء يتضمن قدرات فرعية أو مظاهر مختلفة</a:t>
          </a:r>
          <a:endParaRPr lang="en-US" sz="2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211121" y="39298"/>
        <a:ext cx="2078140" cy="1216604"/>
      </dsp:txXfrm>
    </dsp:sp>
    <dsp:sp modelId="{840ABB09-9095-48BB-B8C2-4F6B9BAC936A}">
      <dsp:nvSpPr>
        <dsp:cNvPr id="0" name=""/>
        <dsp:cNvSpPr/>
      </dsp:nvSpPr>
      <dsp:spPr>
        <a:xfrm>
          <a:off x="173271" y="161682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>
              <a:latin typeface="Sakkal Majalla" pitchFamily="2" charset="-78"/>
              <a:cs typeface="Sakkal Majalla" pitchFamily="2" charset="-78"/>
            </a:rPr>
            <a:t>الذكاءات المتعددة هي أداة تربوية وليست هدفًا في حد ذاته</a:t>
          </a:r>
          <a:endParaRPr lang="en-US" sz="2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211121" y="1654679"/>
        <a:ext cx="2078140" cy="12166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35A8CD-DE34-4BEE-A380-89EDB86D3FCF}">
      <dsp:nvSpPr>
        <dsp:cNvPr id="0" name=""/>
        <dsp:cNvSpPr/>
      </dsp:nvSpPr>
      <dsp:spPr>
        <a:xfrm rot="5400000">
          <a:off x="6827291" y="1029234"/>
          <a:ext cx="1605958" cy="193845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9E5B929-E074-4804-86D3-437BF2DE5B7C}">
      <dsp:nvSpPr>
        <dsp:cNvPr id="0" name=""/>
        <dsp:cNvSpPr/>
      </dsp:nvSpPr>
      <dsp:spPr>
        <a:xfrm>
          <a:off x="5902487" y="1448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b="1" kern="1200" dirty="0" smtClean="0">
              <a:latin typeface="Sakkal Majalla" pitchFamily="2" charset="-78"/>
              <a:cs typeface="Sakkal Majalla" pitchFamily="2" charset="-78"/>
            </a:rPr>
            <a:t>تحديد الأهداف بعد تحليل حاجات المتعلمين </a:t>
          </a:r>
          <a:endParaRPr lang="en-US" sz="2100" kern="1200" dirty="0">
            <a:latin typeface="Sakkal Majalla" pitchFamily="2" charset="-78"/>
            <a:cs typeface="Sakkal Majalla" pitchFamily="2" charset="-78"/>
          </a:endParaRPr>
        </a:p>
      </dsp:txBody>
      <dsp:txXfrm>
        <a:off x="5940337" y="39298"/>
        <a:ext cx="2078140" cy="1216604"/>
      </dsp:txXfrm>
    </dsp:sp>
    <dsp:sp modelId="{7A4BBF71-0763-41D1-9EA9-75F8D96C0574}">
      <dsp:nvSpPr>
        <dsp:cNvPr id="0" name=""/>
        <dsp:cNvSpPr/>
      </dsp:nvSpPr>
      <dsp:spPr>
        <a:xfrm rot="5400000">
          <a:off x="6827291" y="2644614"/>
          <a:ext cx="1605958" cy="193845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51A532D-A422-4D9B-89B8-3486C636CE24}">
      <dsp:nvSpPr>
        <dsp:cNvPr id="0" name=""/>
        <dsp:cNvSpPr/>
      </dsp:nvSpPr>
      <dsp:spPr>
        <a:xfrm>
          <a:off x="5902487" y="161682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100" b="1" kern="1200" dirty="0" smtClean="0">
              <a:latin typeface="Sakkal Majalla" pitchFamily="2" charset="-78"/>
              <a:cs typeface="Sakkal Majalla" pitchFamily="2" charset="-78"/>
            </a:rPr>
            <a:t>تنويع المواد والأنشطة التعليمية </a:t>
          </a:r>
          <a:endParaRPr lang="en-US" sz="2100" kern="1200" dirty="0">
            <a:latin typeface="Sakkal Majalla" pitchFamily="2" charset="-78"/>
            <a:cs typeface="Sakkal Majalla" pitchFamily="2" charset="-78"/>
          </a:endParaRPr>
        </a:p>
      </dsp:txBody>
      <dsp:txXfrm>
        <a:off x="5940337" y="1654679"/>
        <a:ext cx="2078140" cy="1216604"/>
      </dsp:txXfrm>
    </dsp:sp>
    <dsp:sp modelId="{24058A2F-4B68-4659-BB2D-65D001F0EC4D}">
      <dsp:nvSpPr>
        <dsp:cNvPr id="0" name=""/>
        <dsp:cNvSpPr/>
      </dsp:nvSpPr>
      <dsp:spPr>
        <a:xfrm rot="10800000">
          <a:off x="4770374" y="3452304"/>
          <a:ext cx="2855186" cy="193845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4810610-06E6-46B6-ADE7-ECD286719B4D}">
      <dsp:nvSpPr>
        <dsp:cNvPr id="0" name=""/>
        <dsp:cNvSpPr/>
      </dsp:nvSpPr>
      <dsp:spPr>
        <a:xfrm>
          <a:off x="5902487" y="323220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100" b="1" kern="1200" dirty="0" smtClean="0">
              <a:latin typeface="Sakkal Majalla" pitchFamily="2" charset="-78"/>
              <a:cs typeface="Sakkal Majalla" pitchFamily="2" charset="-78"/>
            </a:rPr>
            <a:t>التنويع في طرائق وأساليب التدريس </a:t>
          </a:r>
          <a:endParaRPr lang="en-US" sz="2100" kern="1200" dirty="0">
            <a:latin typeface="Sakkal Majalla" pitchFamily="2" charset="-78"/>
            <a:cs typeface="Sakkal Majalla" pitchFamily="2" charset="-78"/>
          </a:endParaRPr>
        </a:p>
      </dsp:txBody>
      <dsp:txXfrm>
        <a:off x="5940337" y="3270059"/>
        <a:ext cx="2078140" cy="1216604"/>
      </dsp:txXfrm>
    </dsp:sp>
    <dsp:sp modelId="{12B0E1D3-2A60-4D3D-9281-15241E033211}">
      <dsp:nvSpPr>
        <dsp:cNvPr id="0" name=""/>
        <dsp:cNvSpPr/>
      </dsp:nvSpPr>
      <dsp:spPr>
        <a:xfrm rot="16200000">
          <a:off x="3962683" y="2644614"/>
          <a:ext cx="1605958" cy="193845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62343B6-A8DD-4A75-9A7F-7AA207CD3CA4}">
      <dsp:nvSpPr>
        <dsp:cNvPr id="0" name=""/>
        <dsp:cNvSpPr/>
      </dsp:nvSpPr>
      <dsp:spPr>
        <a:xfrm>
          <a:off x="3037879" y="323220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b="1" kern="1200" dirty="0" smtClean="0">
              <a:latin typeface="Sakkal Majalla" pitchFamily="2" charset="-78"/>
              <a:cs typeface="Sakkal Majalla" pitchFamily="2" charset="-78"/>
            </a:rPr>
            <a:t>فردنة التعلّم</a:t>
          </a:r>
          <a:endParaRPr lang="en-US" sz="2100" kern="1200" dirty="0">
            <a:latin typeface="Sakkal Majalla" pitchFamily="2" charset="-78"/>
            <a:cs typeface="Sakkal Majalla" pitchFamily="2" charset="-78"/>
          </a:endParaRPr>
        </a:p>
      </dsp:txBody>
      <dsp:txXfrm>
        <a:off x="3075729" y="3270059"/>
        <a:ext cx="2078140" cy="1216604"/>
      </dsp:txXfrm>
    </dsp:sp>
    <dsp:sp modelId="{8B06F51D-78B3-471A-B039-A82CDE98CA26}">
      <dsp:nvSpPr>
        <dsp:cNvPr id="0" name=""/>
        <dsp:cNvSpPr/>
      </dsp:nvSpPr>
      <dsp:spPr>
        <a:xfrm rot="16200000">
          <a:off x="3962683" y="1029234"/>
          <a:ext cx="1605958" cy="193845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57DD6BB-9642-4393-9C91-14CCB08173AF}">
      <dsp:nvSpPr>
        <dsp:cNvPr id="0" name=""/>
        <dsp:cNvSpPr/>
      </dsp:nvSpPr>
      <dsp:spPr>
        <a:xfrm>
          <a:off x="3037879" y="161682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b="1" kern="1200" dirty="0" err="1" smtClean="0">
              <a:latin typeface="Sakkal Majalla" pitchFamily="2" charset="-78"/>
              <a:cs typeface="Sakkal Majalla" pitchFamily="2" charset="-78"/>
            </a:rPr>
            <a:t>تإشراك</a:t>
          </a:r>
          <a:r>
            <a:rPr lang="ar-DZ" sz="2100" b="1" kern="1200" dirty="0" smtClean="0">
              <a:latin typeface="Sakkal Majalla" pitchFamily="2" charset="-78"/>
              <a:cs typeface="Sakkal Majalla" pitchFamily="2" charset="-78"/>
            </a:rPr>
            <a:t> المتعلّم في بناء تعلّمه</a:t>
          </a:r>
          <a:endParaRPr lang="en-US" sz="2100" kern="1200" dirty="0">
            <a:latin typeface="Sakkal Majalla" pitchFamily="2" charset="-78"/>
            <a:cs typeface="Sakkal Majalla" pitchFamily="2" charset="-78"/>
          </a:endParaRPr>
        </a:p>
      </dsp:txBody>
      <dsp:txXfrm>
        <a:off x="3075729" y="1654679"/>
        <a:ext cx="2078140" cy="1216604"/>
      </dsp:txXfrm>
    </dsp:sp>
    <dsp:sp modelId="{38BEE5C0-9371-4FF9-AF15-5459ACB88EE2}">
      <dsp:nvSpPr>
        <dsp:cNvPr id="0" name=""/>
        <dsp:cNvSpPr/>
      </dsp:nvSpPr>
      <dsp:spPr>
        <a:xfrm rot="10800000">
          <a:off x="1905766" y="221543"/>
          <a:ext cx="2855186" cy="193845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C8E6C66-D922-46B0-9D47-D09DBF41261C}">
      <dsp:nvSpPr>
        <dsp:cNvPr id="0" name=""/>
        <dsp:cNvSpPr/>
      </dsp:nvSpPr>
      <dsp:spPr>
        <a:xfrm>
          <a:off x="3037879" y="1448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b="1" kern="1200" dirty="0" smtClean="0">
              <a:latin typeface="Sakkal Majalla" pitchFamily="2" charset="-78"/>
              <a:cs typeface="Sakkal Majalla" pitchFamily="2" charset="-78"/>
            </a:rPr>
            <a:t>التأكيد على فتح المنهاج آفاق أكثر من أكاديمية</a:t>
          </a:r>
          <a:endParaRPr lang="en-US" sz="2100" kern="1200" dirty="0">
            <a:latin typeface="Sakkal Majalla" pitchFamily="2" charset="-78"/>
            <a:cs typeface="Sakkal Majalla" pitchFamily="2" charset="-78"/>
          </a:endParaRPr>
        </a:p>
      </dsp:txBody>
      <dsp:txXfrm>
        <a:off x="3075729" y="39298"/>
        <a:ext cx="2078140" cy="1216604"/>
      </dsp:txXfrm>
    </dsp:sp>
    <dsp:sp modelId="{657F85FF-8B17-407D-893F-CA2F422BE223}">
      <dsp:nvSpPr>
        <dsp:cNvPr id="0" name=""/>
        <dsp:cNvSpPr/>
      </dsp:nvSpPr>
      <dsp:spPr>
        <a:xfrm rot="5400000">
          <a:off x="1098075" y="1029234"/>
          <a:ext cx="1605958" cy="193845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81E3F7B-66EA-4629-B499-77AE229AF2CE}">
      <dsp:nvSpPr>
        <dsp:cNvPr id="0" name=""/>
        <dsp:cNvSpPr/>
      </dsp:nvSpPr>
      <dsp:spPr>
        <a:xfrm>
          <a:off x="173271" y="1448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b="1" kern="1200" dirty="0" smtClean="0">
              <a:latin typeface="Sakkal Majalla" pitchFamily="2" charset="-78"/>
              <a:cs typeface="Sakkal Majalla" pitchFamily="2" charset="-78"/>
            </a:rPr>
            <a:t>تعديل أدوار المعلّم</a:t>
          </a:r>
          <a:endParaRPr lang="en-US" sz="2100" kern="1200" dirty="0">
            <a:latin typeface="Sakkal Majalla" pitchFamily="2" charset="-78"/>
            <a:cs typeface="Sakkal Majalla" pitchFamily="2" charset="-78"/>
          </a:endParaRPr>
        </a:p>
      </dsp:txBody>
      <dsp:txXfrm>
        <a:off x="211121" y="39298"/>
        <a:ext cx="2078140" cy="1216604"/>
      </dsp:txXfrm>
    </dsp:sp>
    <dsp:sp modelId="{7E57C3D4-86AC-494B-9796-0BE8E11AE8BD}">
      <dsp:nvSpPr>
        <dsp:cNvPr id="0" name=""/>
        <dsp:cNvSpPr/>
      </dsp:nvSpPr>
      <dsp:spPr>
        <a:xfrm rot="5400000">
          <a:off x="1098075" y="2644614"/>
          <a:ext cx="1605958" cy="193845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47B1CCB-6E30-466F-A6BF-A757D126129F}">
      <dsp:nvSpPr>
        <dsp:cNvPr id="0" name=""/>
        <dsp:cNvSpPr/>
      </dsp:nvSpPr>
      <dsp:spPr>
        <a:xfrm>
          <a:off x="173271" y="161682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b="1" kern="1200" dirty="0" smtClean="0">
              <a:latin typeface="Sakkal Majalla" pitchFamily="2" charset="-78"/>
              <a:cs typeface="Sakkal Majalla" pitchFamily="2" charset="-78"/>
            </a:rPr>
            <a:t>مراجعة نظام التقويم</a:t>
          </a:r>
          <a:endParaRPr lang="en-US" sz="2100" kern="1200" dirty="0">
            <a:latin typeface="Sakkal Majalla" pitchFamily="2" charset="-78"/>
            <a:cs typeface="Sakkal Majalla" pitchFamily="2" charset="-78"/>
          </a:endParaRPr>
        </a:p>
      </dsp:txBody>
      <dsp:txXfrm>
        <a:off x="211121" y="1654679"/>
        <a:ext cx="2078140" cy="1216604"/>
      </dsp:txXfrm>
    </dsp:sp>
    <dsp:sp modelId="{D19D0933-7C9F-437B-ABBF-39D6E0B6D493}">
      <dsp:nvSpPr>
        <dsp:cNvPr id="0" name=""/>
        <dsp:cNvSpPr/>
      </dsp:nvSpPr>
      <dsp:spPr>
        <a:xfrm>
          <a:off x="173271" y="323220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b="1" kern="1200" dirty="0" smtClean="0">
              <a:latin typeface="Sakkal Majalla" pitchFamily="2" charset="-78"/>
              <a:cs typeface="Sakkal Majalla" pitchFamily="2" charset="-78"/>
            </a:rPr>
            <a:t>تصميم المنهاج لاكتشاف المواهب</a:t>
          </a:r>
          <a:endParaRPr lang="en-US" sz="2100" kern="1200" dirty="0">
            <a:latin typeface="Sakkal Majalla" pitchFamily="2" charset="-78"/>
            <a:cs typeface="Sakkal Majalla" pitchFamily="2" charset="-78"/>
          </a:endParaRPr>
        </a:p>
      </dsp:txBody>
      <dsp:txXfrm>
        <a:off x="211121" y="3270059"/>
        <a:ext cx="2078140" cy="12166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58A0BA-153A-420D-8484-0C21BB850B36}">
      <dsp:nvSpPr>
        <dsp:cNvPr id="0" name=""/>
        <dsp:cNvSpPr/>
      </dsp:nvSpPr>
      <dsp:spPr>
        <a:xfrm>
          <a:off x="6843823" y="2462572"/>
          <a:ext cx="698996" cy="1491266"/>
        </a:xfrm>
        <a:custGeom>
          <a:avLst/>
          <a:gdLst/>
          <a:ahLst/>
          <a:cxnLst/>
          <a:rect l="0" t="0" r="0" b="0"/>
          <a:pathLst>
            <a:path>
              <a:moveTo>
                <a:pt x="698996" y="0"/>
              </a:moveTo>
              <a:lnTo>
                <a:pt x="349498" y="0"/>
              </a:lnTo>
              <a:lnTo>
                <a:pt x="349498" y="1491266"/>
              </a:lnTo>
              <a:lnTo>
                <a:pt x="0" y="14912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7152147" y="3167031"/>
        <a:ext cx="82347" cy="82347"/>
      </dsp:txXfrm>
    </dsp:sp>
    <dsp:sp modelId="{F3DC6F51-1250-4AF1-B678-3081D547F3FA}">
      <dsp:nvSpPr>
        <dsp:cNvPr id="0" name=""/>
        <dsp:cNvSpPr/>
      </dsp:nvSpPr>
      <dsp:spPr>
        <a:xfrm>
          <a:off x="6930148" y="2233721"/>
          <a:ext cx="612671" cy="228850"/>
        </a:xfrm>
        <a:custGeom>
          <a:avLst/>
          <a:gdLst/>
          <a:ahLst/>
          <a:cxnLst/>
          <a:rect l="0" t="0" r="0" b="0"/>
          <a:pathLst>
            <a:path>
              <a:moveTo>
                <a:pt x="612671" y="228850"/>
              </a:moveTo>
              <a:lnTo>
                <a:pt x="306335" y="228850"/>
              </a:lnTo>
              <a:lnTo>
                <a:pt x="306335" y="0"/>
              </a:lnTo>
              <a:lnTo>
                <a:pt x="0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7220134" y="2331796"/>
        <a:ext cx="32700" cy="32700"/>
      </dsp:txXfrm>
    </dsp:sp>
    <dsp:sp modelId="{5F801C59-BAF3-4A1F-A6E7-8ABA5E86B399}">
      <dsp:nvSpPr>
        <dsp:cNvPr id="0" name=""/>
        <dsp:cNvSpPr/>
      </dsp:nvSpPr>
      <dsp:spPr>
        <a:xfrm>
          <a:off x="6930148" y="742706"/>
          <a:ext cx="612671" cy="1719865"/>
        </a:xfrm>
        <a:custGeom>
          <a:avLst/>
          <a:gdLst/>
          <a:ahLst/>
          <a:cxnLst/>
          <a:rect l="0" t="0" r="0" b="0"/>
          <a:pathLst>
            <a:path>
              <a:moveTo>
                <a:pt x="612671" y="1719865"/>
              </a:moveTo>
              <a:lnTo>
                <a:pt x="306335" y="1719865"/>
              </a:lnTo>
              <a:lnTo>
                <a:pt x="306335" y="0"/>
              </a:lnTo>
              <a:lnTo>
                <a:pt x="0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7190841" y="1556996"/>
        <a:ext cx="91286" cy="91286"/>
      </dsp:txXfrm>
    </dsp:sp>
    <dsp:sp modelId="{4D440621-2B42-449F-B7AC-95BFA776D3A7}">
      <dsp:nvSpPr>
        <dsp:cNvPr id="0" name=""/>
        <dsp:cNvSpPr/>
      </dsp:nvSpPr>
      <dsp:spPr>
        <a:xfrm rot="5400000">
          <a:off x="5552030" y="1995596"/>
          <a:ext cx="4915529" cy="933950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5200" kern="1200" dirty="0" smtClean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الذكاء اللغوي</a:t>
          </a:r>
          <a:endParaRPr lang="en-US" sz="5200" kern="1200" dirty="0">
            <a:solidFill>
              <a:sysClr val="windowText" lastClr="000000"/>
            </a:solidFill>
            <a:latin typeface="Sakkal Majalla" pitchFamily="2" charset="-78"/>
            <a:cs typeface="Sakkal Majalla" pitchFamily="2" charset="-78"/>
          </a:endParaRPr>
        </a:p>
      </dsp:txBody>
      <dsp:txXfrm>
        <a:off x="5552030" y="1995596"/>
        <a:ext cx="4915529" cy="933950"/>
      </dsp:txXfrm>
    </dsp:sp>
    <dsp:sp modelId="{97558DF8-D3F7-499E-9B1B-432C44B756E6}">
      <dsp:nvSpPr>
        <dsp:cNvPr id="0" name=""/>
        <dsp:cNvSpPr/>
      </dsp:nvSpPr>
      <dsp:spPr>
        <a:xfrm>
          <a:off x="30517" y="36014"/>
          <a:ext cx="6899631" cy="141338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000" kern="1200" dirty="0" smtClean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ينبغي ان تسمح التربية التحضيرية لكل طفل بالتعامل مع اللغة بسهولة. وعليه من الضروري إثراء راس المال المعجمي للطفل</a:t>
          </a:r>
          <a:endParaRPr lang="en-US" sz="3000" kern="1200" dirty="0">
            <a:ln>
              <a:solidFill>
                <a:schemeClr val="accent2">
                  <a:lumMod val="20000"/>
                  <a:lumOff val="80000"/>
                </a:schemeClr>
              </a:solidFill>
            </a:ln>
            <a:solidFill>
              <a:sysClr val="windowText" lastClr="000000"/>
            </a:solidFill>
            <a:latin typeface="Sakkal Majalla" pitchFamily="2" charset="-78"/>
            <a:cs typeface="Sakkal Majalla" pitchFamily="2" charset="-78"/>
          </a:endParaRPr>
        </a:p>
      </dsp:txBody>
      <dsp:txXfrm>
        <a:off x="30517" y="36014"/>
        <a:ext cx="6899631" cy="1413384"/>
      </dsp:txXfrm>
    </dsp:sp>
    <dsp:sp modelId="{D4CFB1C0-8E49-4D7E-B0E7-2F2DE3D36698}">
      <dsp:nvSpPr>
        <dsp:cNvPr id="0" name=""/>
        <dsp:cNvSpPr/>
      </dsp:nvSpPr>
      <dsp:spPr>
        <a:xfrm>
          <a:off x="104558" y="1682886"/>
          <a:ext cx="6825590" cy="1101669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سهولة في استخدام الكلمات، ذاكرة جيّدة للتواريخ والأسماء، حب وتذوق القراءة والكتابة، موهبة واهتمام في سرد القصص</a:t>
          </a:r>
          <a:r>
            <a:rPr lang="ar-DZ" sz="1000" kern="1200" dirty="0" smtClean="0"/>
            <a:t>؛</a:t>
          </a:r>
          <a:endParaRPr lang="en-US" sz="1000" kern="1200" dirty="0"/>
        </a:p>
      </dsp:txBody>
      <dsp:txXfrm>
        <a:off x="104558" y="1682886"/>
        <a:ext cx="6825590" cy="1101669"/>
      </dsp:txXfrm>
    </dsp:sp>
    <dsp:sp modelId="{FD23FD67-79F0-4B0C-93CF-B67B28D0FA3E}">
      <dsp:nvSpPr>
        <dsp:cNvPr id="0" name=""/>
        <dsp:cNvSpPr/>
      </dsp:nvSpPr>
      <dsp:spPr>
        <a:xfrm>
          <a:off x="100606" y="3018295"/>
          <a:ext cx="6743216" cy="1871085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توفر الركن على كتاب الوصفات؛</a:t>
          </a:r>
          <a:endParaRPr lang="en-US" sz="2400" kern="1200" dirty="0" smtClean="0">
            <a:solidFill>
              <a:sysClr val="windowText" lastClr="000000"/>
            </a:solidFill>
            <a:latin typeface="Sakkal Majalla" pitchFamily="2" charset="-78"/>
            <a:cs typeface="Sakkal Majalla" pitchFamily="2" charset="-78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يصممه الأطفال، قراءة كلمات منه، أو التعبير عنه، وصف أواني ومكونات غذائية، الحديث عن الخضر والفواكه من حيث فائدتها، إجراءات إعداد وصفة بسيطة مع شرح مبسط للوصفة</a:t>
          </a:r>
          <a:endParaRPr lang="en-US" sz="2400" kern="1200" dirty="0">
            <a:solidFill>
              <a:sysClr val="windowText" lastClr="000000"/>
            </a:solidFill>
            <a:latin typeface="Sakkal Majalla" pitchFamily="2" charset="-78"/>
            <a:cs typeface="Sakkal Majalla" pitchFamily="2" charset="-78"/>
          </a:endParaRPr>
        </a:p>
      </dsp:txBody>
      <dsp:txXfrm>
        <a:off x="100606" y="3018295"/>
        <a:ext cx="6743216" cy="18710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A35E-C523-432C-A42B-8D024DCA4F71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510BA-5774-4E77-98A2-9576F42EAA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493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A35E-C523-432C-A42B-8D024DCA4F71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510BA-5774-4E77-98A2-9576F42EAA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684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A35E-C523-432C-A42B-8D024DCA4F71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510BA-5774-4E77-98A2-9576F42EAA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27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A35E-C523-432C-A42B-8D024DCA4F71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510BA-5774-4E77-98A2-9576F42EAA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85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A35E-C523-432C-A42B-8D024DCA4F71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510BA-5774-4E77-98A2-9576F42EAA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749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A35E-C523-432C-A42B-8D024DCA4F71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510BA-5774-4E77-98A2-9576F42EAA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67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A35E-C523-432C-A42B-8D024DCA4F71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510BA-5774-4E77-98A2-9576F42EAA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806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A35E-C523-432C-A42B-8D024DCA4F71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510BA-5774-4E77-98A2-9576F42EAA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017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A35E-C523-432C-A42B-8D024DCA4F71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510BA-5774-4E77-98A2-9576F42EAA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180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A35E-C523-432C-A42B-8D024DCA4F71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510BA-5774-4E77-98A2-9576F42EAA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560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A35E-C523-432C-A42B-8D024DCA4F71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510BA-5774-4E77-98A2-9576F42EAA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356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5A35E-C523-432C-A42B-8D024DCA4F71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510BA-5774-4E77-98A2-9576F42EAA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192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dirty="0" smtClean="0">
                <a:latin typeface="Sakkal Majalla" pitchFamily="2" charset="-78"/>
                <a:cs typeface="Sakkal Majalla" pitchFamily="2" charset="-78"/>
              </a:rPr>
            </a:b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الذكاءات المتعددة</a:t>
            </a:r>
            <a:r>
              <a:rPr lang="ar-DZ" dirty="0" smtClean="0"/>
              <a:t/>
            </a:r>
            <a:br>
              <a:rPr lang="ar-DZ" dirty="0" smtClean="0"/>
            </a:br>
            <a:r>
              <a:rPr lang="fr-FR" dirty="0" smtClean="0"/>
              <a:t>H. Gardner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5937" y="3861048"/>
            <a:ext cx="4104456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12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الذكاء الفضائي المكاني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تعريفه</a:t>
            </a:r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إدراك دقيق للأشكال، إمكانية إعادة إنتاج الشكل أو تعديله دون دعامة مجسدة</a:t>
            </a:r>
            <a:endParaRPr lang="fr-FR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مؤشراته</a:t>
            </a:r>
          </a:p>
          <a:p>
            <a:pPr marL="0" indent="0" algn="ctr" rtl="1">
              <a:buNone/>
            </a:pPr>
            <a:r>
              <a:rPr lang="ar-SA" dirty="0">
                <a:latin typeface="Sakkal Majalla" pitchFamily="2" charset="-78"/>
                <a:cs typeface="Sakkal Majalla" pitchFamily="2" charset="-78"/>
              </a:rPr>
              <a:t>يرسم خرائط، يشاهد الأفلام، يرسم أفكاره بشكل صور، يحب الألعاب الإلكترونية يمارس التصوير </a:t>
            </a: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الفوتوغرافي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مخرجاته المهنية</a:t>
            </a:r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مصمم ديكور، مهندس معماري، مخترع، رسّام وفنّان 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8318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الذكاء الحركي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تعريفه</a:t>
            </a:r>
          </a:p>
          <a:p>
            <a:pPr marL="0" indent="0" algn="ctr" rtl="1">
              <a:buNone/>
            </a:pPr>
            <a:r>
              <a:rPr lang="ar-SA" dirty="0">
                <a:latin typeface="Traditional Arabic" pitchFamily="18" charset="-78"/>
                <a:cs typeface="Traditional Arabic" pitchFamily="18" charset="-78"/>
              </a:rPr>
              <a:t>مهارات جسمية أو يدوية: تحكم وتناغم في حركات الجسم</a:t>
            </a:r>
            <a:endParaRPr lang="en-US" dirty="0">
              <a:latin typeface="Traditional Arabic" pitchFamily="18" charset="-78"/>
              <a:cs typeface="Traditional Arabic" pitchFamily="18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مؤشراته</a:t>
            </a:r>
          </a:p>
          <a:p>
            <a:pPr marL="0" indent="0" algn="ctr" rtl="1">
              <a:buNone/>
            </a:pPr>
            <a:r>
              <a:rPr lang="ar-SA" dirty="0">
                <a:latin typeface="Sakkal Majalla" pitchFamily="2" charset="-78"/>
                <a:cs typeface="Sakkal Majalla" pitchFamily="2" charset="-78"/>
              </a:rPr>
              <a:t>يصلح الأدوات بيديه، يحب أن يتحرك عندما يفكر، يتعلّم مهارات حركية جديدة، يمارس الأعمال اليدوية الفنّية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مخارجه المهنية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طبيب أسنان – رياضي 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6418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الشخصي الذاتي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تعريفه</a:t>
            </a:r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القدرة على الاستبطان، على التحليل أو التقويم الذاتي، على تصور الذات بصورة دقيقة ووفية واستخدامها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بفعالية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مؤشراته</a:t>
            </a:r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يكتب مذكراته، يخطط للمستقبل، يضع أهدافه مكتوبة، يتحدّث مع الآخرين أكثر حول مشاعرهم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باحث علمي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1156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الذكاء الشخصي-الاجتماعي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تعريفه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مهارات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في العلاقات الشخصية الاجتماعية: حساسية للأمزجة،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وللدوافع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مؤشراته</a:t>
            </a:r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يحب الأعمال الجماعية، يحب تنظيم الفعاليات، يكون صداقات بسهولة،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سياسي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آفاقه المهنية</a:t>
            </a:r>
          </a:p>
          <a:p>
            <a:pPr marL="0" indent="0" algn="ctr" rtl="1">
              <a:buNone/>
            </a:pPr>
            <a:r>
              <a:rPr lang="ar-SA" dirty="0">
                <a:latin typeface="Sakkal Majalla" pitchFamily="2" charset="-78"/>
                <a:cs typeface="Sakkal Majalla" pitchFamily="2" charset="-78"/>
              </a:rPr>
              <a:t>مشرف اجتماعي، مدرس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endParaRPr lang="ar-DZ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32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الذكاء الطبيعي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تعريفه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مهارات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التعرّف على الأنواع المختلفة من النباتات والحيوانات وتصنيفها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مؤشراته</a:t>
            </a:r>
          </a:p>
          <a:p>
            <a:pPr marL="0" indent="0" algn="ctr" rtl="1">
              <a:buNone/>
            </a:pPr>
            <a:r>
              <a:rPr lang="ar-DZ" dirty="0">
                <a:latin typeface="Traditional Arabic" pitchFamily="18" charset="-78"/>
                <a:cs typeface="Traditional Arabic" pitchFamily="18" charset="-78"/>
              </a:rPr>
              <a:t>يشرح الكائنات، يخيّم في الخارج، يشاهد الوثائقيات، يبحث كثيرا في </a:t>
            </a:r>
            <a:r>
              <a:rPr lang="ar-DZ" dirty="0" smtClean="0">
                <a:latin typeface="Traditional Arabic" pitchFamily="18" charset="-78"/>
                <a:cs typeface="Traditional Arabic" pitchFamily="18" charset="-78"/>
              </a:rPr>
              <a:t>الأحياء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مخارجه المهنية</a:t>
            </a:r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طبيب بيطري، باحث علوم بيولوجيا، صيدلي مدرب حيوانات 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endParaRPr lang="ar-DZ" dirty="0" smtClean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0051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الذكاء الوجودي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تعريفه</a:t>
            </a:r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القدرة على التفكير في المسائل الأساسية للوجود الإنساني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.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مؤشراته</a:t>
            </a:r>
          </a:p>
          <a:p>
            <a:pPr marL="0" indent="0" algn="ctr" rtl="1">
              <a:buNone/>
            </a:pPr>
            <a:r>
              <a:rPr lang="ar-SA" dirty="0">
                <a:latin typeface="Sakkal Majalla" pitchFamily="2" charset="-78"/>
                <a:cs typeface="Sakkal Majalla" pitchFamily="2" charset="-78"/>
              </a:rPr>
              <a:t>يفكر في الحياة والموت، يفكر بطريقة تجريدية، يفكر فيما وراء الطبيعة أو ما بعد الموت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آفاقه المهنية</a:t>
            </a:r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مدرس فلسفة، رجل دين متصوّف 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endParaRPr lang="ar-DZ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5608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>
                <a:latin typeface="Sakkal Majalla" pitchFamily="2" charset="-78"/>
                <a:cs typeface="Sakkal Majalla" pitchFamily="2" charset="-78"/>
              </a:rPr>
              <a:t>ما هي الأفكار التي تقوم عليها هندسة وتصميم مناهج وفق نظرية الذكاءات المتعددة؟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726993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565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>
                <a:latin typeface="Sakkal Majalla" pitchFamily="2" charset="-78"/>
                <a:cs typeface="Sakkal Majalla" pitchFamily="2" charset="-78"/>
              </a:rPr>
              <a:t>مكانة الذكاءات المتعددة في الوثائق الرسمية للمنظومة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قراءة </a:t>
            </a:r>
            <a:r>
              <a:rPr lang="ar-DZ" b="1" dirty="0">
                <a:latin typeface="Sakkal Majalla" pitchFamily="2" charset="-78"/>
                <a:cs typeface="Sakkal Majalla" pitchFamily="2" charset="-78"/>
              </a:rPr>
              <a:t>في القانون التوجيهي للتربية الوطنية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: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lv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" لا نكتفي بنفس التربية للجميع بل يجب أن نتطلع إلى أحسن تربية </a:t>
            </a:r>
            <a:r>
              <a:rPr lang="ar-DZ" b="1" dirty="0">
                <a:latin typeface="Sakkal Majalla" pitchFamily="2" charset="-78"/>
                <a:cs typeface="Sakkal Majalla" pitchFamily="2" charset="-78"/>
              </a:rPr>
              <a:t>لكل واحد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"   (ق ت </a:t>
            </a:r>
            <a:r>
              <a:rPr lang="ar-DZ" dirty="0" err="1">
                <a:latin typeface="Sakkal Majalla" pitchFamily="2" charset="-78"/>
                <a:cs typeface="Sakkal Majalla" pitchFamily="2" charset="-78"/>
              </a:rPr>
              <a:t>ت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 و : 35).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" - تنمية </a:t>
            </a:r>
            <a:r>
              <a:rPr lang="ar-DZ" b="1" dirty="0">
                <a:latin typeface="Sakkal Majalla" pitchFamily="2" charset="-78"/>
                <a:cs typeface="Sakkal Majalla" pitchFamily="2" charset="-78"/>
              </a:rPr>
              <a:t>قدرات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 التلاميذ </a:t>
            </a:r>
            <a:r>
              <a:rPr lang="ar-DZ" b="1" dirty="0">
                <a:latin typeface="Sakkal Majalla" pitchFamily="2" charset="-78"/>
                <a:cs typeface="Sakkal Majalla" pitchFamily="2" charset="-78"/>
              </a:rPr>
              <a:t>الذهنية والنفسية والبدنية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 وكذا قدرات التواصل لديهم واستعمال مختلف أشكال التعبير، </a:t>
            </a:r>
            <a:r>
              <a:rPr lang="ar-DZ" b="1" dirty="0">
                <a:latin typeface="Sakkal Majalla" pitchFamily="2" charset="-78"/>
                <a:cs typeface="Sakkal Majalla" pitchFamily="2" charset="-78"/>
              </a:rPr>
              <a:t>اللغوية منها والفنية والرمزية والجسمية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 ":9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منح جميع التلاميذ إمكانية ممارسة النشاطات </a:t>
            </a:r>
            <a:r>
              <a:rPr lang="ar-DZ" b="1" dirty="0">
                <a:latin typeface="Sakkal Majalla" pitchFamily="2" charset="-78"/>
                <a:cs typeface="Sakkal Majalla" pitchFamily="2" charset="-78"/>
              </a:rPr>
              <a:t>الرياضية والثقافية والفنّية والترفيهية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، </a:t>
            </a:r>
            <a:r>
              <a:rPr lang="ar-DZ" b="1" dirty="0">
                <a:latin typeface="Sakkal Majalla" pitchFamily="2" charset="-78"/>
                <a:cs typeface="Sakkal Majalla" pitchFamily="2" charset="-78"/>
              </a:rPr>
              <a:t>والمشاركة في الحياة المدرسة والجماعية</a:t>
            </a:r>
            <a:r>
              <a:rPr lang="ar-DZ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267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ممارسة الذكاءات المتعددة من خلال مشروع تعليمي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مشروع ركن المطبخ</a:t>
            </a:r>
          </a:p>
          <a:p>
            <a:pPr marL="0" indent="0" algn="ctr" rtl="1">
              <a:buNone/>
            </a:pP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026" name="Picture 2" descr="C:\Users\Mes documents\Desktop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708920"/>
            <a:ext cx="4464496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Mes documents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749695"/>
            <a:ext cx="3957373" cy="3631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025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بطاقة تفعيل ركن المطبخ في تنمية الذكاءات المتعددة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: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الحصة الأولى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الهدف: أن يستثمر الطفل ركن المطبخ وبكل مكوناته في تنمية ذكاءاته الثمانية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7216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تعريف الذكاء حسب جاردنر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fr-FR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عرف 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جاردنر</a:t>
            </a:r>
            <a:r>
              <a:rPr lang="en-US" dirty="0">
                <a:latin typeface="Sakkal Majalla" pitchFamily="2" charset="-78"/>
                <a:cs typeface="Sakkal Majalla" pitchFamily="2" charset="-78"/>
              </a:rPr>
              <a:t>(</a:t>
            </a:r>
            <a:r>
              <a:rPr lang="en-US" b="1" i="1" dirty="0">
                <a:latin typeface="Sakkal Majalla" pitchFamily="2" charset="-78"/>
                <a:cs typeface="Sakkal Majalla" pitchFamily="2" charset="-78"/>
              </a:rPr>
              <a:t>Gardner, 1983</a:t>
            </a:r>
            <a:r>
              <a:rPr lang="en-US" dirty="0">
                <a:latin typeface="Sakkal Majalla" pitchFamily="2" charset="-78"/>
                <a:cs typeface="Sakkal Majalla" pitchFamily="2" charset="-78"/>
              </a:rPr>
              <a:t>) 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الذكاء بأنه القدرة على </a:t>
            </a:r>
            <a:r>
              <a:rPr lang="ar-SA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حل المشكلات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، وإبداع نتاجات ذات</a:t>
            </a:r>
            <a:r>
              <a:rPr lang="ar-SA" i="1" dirty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 قيمة في مجال أو أكثر في المجالات الثقافية، التي تحظى بتقدير واهتمام في البيئة الاجتماعية للفرد، ويعتقد أن الذكاء يجب </a:t>
            </a:r>
            <a:r>
              <a:rPr lang="ar-SA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ألا يحدد بعدد محدود من القدرات</a:t>
            </a:r>
            <a:endParaRPr lang="en-US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96965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8779337"/>
              </p:ext>
            </p:extLst>
          </p:nvPr>
        </p:nvGraphicFramePr>
        <p:xfrm>
          <a:off x="179512" y="1600200"/>
          <a:ext cx="8507288" cy="4925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756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>
                <a:latin typeface="Sakkal Majalla" pitchFamily="2" charset="-78"/>
                <a:cs typeface="Sakkal Majalla" pitchFamily="2" charset="-78"/>
              </a:rPr>
              <a:t>بطاقة تفعيل ركن المطبخ في تنمية الذكاءات المتعددة: الحصة الثانية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endParaRPr lang="ar-DZ" b="1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الذكاء الطبيعي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القدرة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على الوعي بالمحيط الطبيعي؛ التعرّف وتصنيف وتحديد الأشكال والهياكل في الطبيعة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فرز الثمار والخضروات، تصنيفها حسب خاصية مختارة: خضر- فواكه، لون،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ذوق..... 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4968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>
                <a:latin typeface="Sakkal Majalla" pitchFamily="2" charset="-78"/>
                <a:cs typeface="Sakkal Majalla" pitchFamily="2" charset="-78"/>
              </a:rPr>
              <a:t>بطاقة تفعيل ركن المطبخ في تنمية الذكاءات المتعددة: الحصة الثالثة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ar-DZ" b="1" dirty="0">
                <a:latin typeface="Sakkal Majalla" pitchFamily="2" charset="-78"/>
                <a:cs typeface="Sakkal Majalla" pitchFamily="2" charset="-78"/>
              </a:rPr>
              <a:t>الذكاء الموسيقي الإيقاعي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: 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القدرة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على تذوق الموسيقى وإنتاجها (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الأصوات-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الحركات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) </a:t>
            </a:r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تفعيل الذكاء</a:t>
            </a:r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تعلّم مقاطع شعرية أو غنائية ذات علاقة بالمطبخ</a:t>
            </a:r>
          </a:p>
          <a:p>
            <a:pPr marL="0" indent="0" algn="ctr" rtl="1">
              <a:buNone/>
            </a:pP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8777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>
                <a:latin typeface="Sakkal Majalla" pitchFamily="2" charset="-78"/>
                <a:cs typeface="Sakkal Majalla" pitchFamily="2" charset="-78"/>
              </a:rPr>
              <a:t>بطاقة تفعيل ركن المطبخ في تنمية الذكاءات المتعددة: الحصة الرابعة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endParaRPr lang="ar-DZ" b="1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الذكاء </a:t>
            </a:r>
            <a:r>
              <a:rPr lang="ar-DZ" b="1" dirty="0">
                <a:latin typeface="Sakkal Majalla" pitchFamily="2" charset="-78"/>
                <a:cs typeface="Sakkal Majalla" pitchFamily="2" charset="-78"/>
              </a:rPr>
              <a:t>الجسمي 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الحركي</a:t>
            </a:r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القدرة على السيطرة على الحركات الجسمية والتعامل مع الأشياء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ببراعة</a:t>
            </a:r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اختيار العدة حسب الأفعال: اخلط، دوّر، اقفز، قطّع، اغسل، افرك، لف، اسحق، قشر، لإنجاز وصفة حقيقية.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3383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>
                <a:latin typeface="Sakkal Majalla" pitchFamily="2" charset="-78"/>
                <a:cs typeface="Sakkal Majalla" pitchFamily="2" charset="-78"/>
              </a:rPr>
              <a:t>بطاقة تفعيل ركن المطبخ في تنمية الذكاءات المتعددة: الحصة الخامسة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endParaRPr lang="ar-DZ" b="1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الذكاء </a:t>
            </a:r>
            <a:r>
              <a:rPr lang="ar-DZ" b="1" dirty="0">
                <a:latin typeface="Sakkal Majalla" pitchFamily="2" charset="-78"/>
                <a:cs typeface="Sakkal Majalla" pitchFamily="2" charset="-78"/>
              </a:rPr>
              <a:t>البصري 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المكاني</a:t>
            </a:r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القدرة على إدراك العالم البصري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المكاني</a:t>
            </a:r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ترتيب المعدات حسب التعليمات الشفهية، أو حسب مخطط مكتوب، وضع غطاء الطاولة حسب الاتفاقية الموضوعة أو وفقا لرسم بياني.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4910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>
                <a:latin typeface="Sakkal Majalla" pitchFamily="2" charset="-78"/>
                <a:cs typeface="Sakkal Majalla" pitchFamily="2" charset="-78"/>
              </a:rPr>
              <a:t>بطاقة تفعيل ركن المطبخ في تنمية الذكاءات المتعددة: الحصة السادسة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ar-DZ" b="1" dirty="0">
                <a:latin typeface="Sakkal Majalla" pitchFamily="2" charset="-78"/>
                <a:cs typeface="Sakkal Majalla" pitchFamily="2" charset="-78"/>
              </a:rPr>
              <a:t>الذكاء الرياضي 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المنطقي</a:t>
            </a:r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القدرة على استخدام الأعداد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بفعالية</a:t>
            </a:r>
          </a:p>
          <a:p>
            <a:pPr marL="0" indent="0" algn="ctr" rtl="1">
              <a:buNone/>
            </a:pPr>
            <a:r>
              <a:rPr lang="ar-DZ" b="1" dirty="0">
                <a:latin typeface="Sakkal Majalla" pitchFamily="2" charset="-78"/>
                <a:cs typeface="Sakkal Majalla" pitchFamily="2" charset="-78"/>
              </a:rPr>
              <a:t>كيفية تفعيل ركن المطبخ</a:t>
            </a:r>
            <a:endParaRPr lang="ar-DZ" b="1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تجهيز الطاولة ل6 أطفال، توزيع .... على ....، ترتيب، تصنيف، فرز أدوات؛ التمييز بين أشكال الخضر والفواكه والبقوليات... وبين الأواني والتركيز على الحجم، القياس  على العد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8952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>
                <a:latin typeface="Sakkal Majalla" pitchFamily="2" charset="-78"/>
                <a:cs typeface="Sakkal Majalla" pitchFamily="2" charset="-78"/>
              </a:rPr>
              <a:t>بطاقة تفعيل ركن المطبخ في تنمية الذكاءات المتعددة: الحصة السابعة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ar-DZ" b="1" dirty="0">
                <a:latin typeface="Sakkal Majalla" pitchFamily="2" charset="-78"/>
                <a:cs typeface="Sakkal Majalla" pitchFamily="2" charset="-78"/>
              </a:rPr>
              <a:t>الذكاء الشخصي 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الذاتي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القدرة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على التأمل الذاتي والوعي بالحالة الانفعالية الداخلية وفهم المشاعر، فهم نقاط القوة والضعف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الذاتية</a:t>
            </a:r>
          </a:p>
          <a:p>
            <a:pPr marL="0" indent="0" algn="ctr" rtl="1">
              <a:buNone/>
            </a:pPr>
            <a:r>
              <a:rPr lang="ar-DZ" b="1" dirty="0">
                <a:latin typeface="Sakkal Majalla" pitchFamily="2" charset="-78"/>
                <a:cs typeface="Sakkal Majalla" pitchFamily="2" charset="-78"/>
              </a:rPr>
              <a:t>كيفية تفعيل ركن المطبخ</a:t>
            </a:r>
            <a:endParaRPr lang="ar-DZ" b="1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إبداء رأي حول استقبال الضيوف في المطعم، الأكلات المقدمة...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5347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SA" b="1" dirty="0">
                <a:latin typeface="Sakkal Majalla" pitchFamily="2" charset="-78"/>
                <a:cs typeface="Sakkal Majalla" pitchFamily="2" charset="-78"/>
              </a:rPr>
              <a:t>أسس</a:t>
            </a:r>
            <a:r>
              <a:rPr lang="en-US" b="1" dirty="0">
                <a:latin typeface="Sakkal Majalla" pitchFamily="2" charset="-78"/>
                <a:cs typeface="Sakkal Majalla" pitchFamily="2" charset="-78"/>
              </a:rPr>
              <a:t> </a:t>
            </a:r>
            <a:r>
              <a:rPr lang="ar-SA" b="1" dirty="0">
                <a:latin typeface="Sakkal Majalla" pitchFamily="2" charset="-78"/>
                <a:cs typeface="Sakkal Majalla" pitchFamily="2" charset="-78"/>
              </a:rPr>
              <a:t>نظرية </a:t>
            </a:r>
            <a:r>
              <a:rPr lang="en-US" b="1" dirty="0">
                <a:latin typeface="Sakkal Majalla" pitchFamily="2" charset="-78"/>
                <a:cs typeface="Sakkal Majalla" pitchFamily="2" charset="-78"/>
              </a:rPr>
              <a:t>"</a:t>
            </a:r>
            <a:r>
              <a:rPr lang="ar-SA" b="1" dirty="0">
                <a:latin typeface="Sakkal Majalla" pitchFamily="2" charset="-78"/>
                <a:cs typeface="Sakkal Majalla" pitchFamily="2" charset="-78"/>
              </a:rPr>
              <a:t>جاردنر</a:t>
            </a:r>
            <a:r>
              <a:rPr lang="en-US" b="1" dirty="0">
                <a:latin typeface="Sakkal Majalla" pitchFamily="2" charset="-78"/>
                <a:cs typeface="Sakkal Majalla" pitchFamily="2" charset="-78"/>
              </a:rPr>
              <a:t>" </a:t>
            </a:r>
            <a:r>
              <a:rPr lang="ar-SA" b="1" dirty="0">
                <a:latin typeface="Sakkal Majalla" pitchFamily="2" charset="-78"/>
                <a:cs typeface="Sakkal Majalla" pitchFamily="2" charset="-78"/>
              </a:rPr>
              <a:t>الذكاءات المتعددة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7182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177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DZ" dirty="0">
                <a:latin typeface="Sakkal Majalla" pitchFamily="2" charset="-78"/>
                <a:cs typeface="Sakkal Majalla" pitchFamily="2" charset="-78"/>
              </a:rPr>
              <a:t>مفهوم الذكاءات المتعددة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Titr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endParaRPr lang="fr-FR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مقاربة 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تقوم على </a:t>
            </a:r>
            <a:r>
              <a:rPr lang="ar-SA" b="1" dirty="0">
                <a:latin typeface="Sakkal Majalla" pitchFamily="2" charset="-78"/>
                <a:cs typeface="Sakkal Majalla" pitchFamily="2" charset="-78"/>
              </a:rPr>
              <a:t>تصور تعددي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 للذكاء، وبالتالي تختلف عن المقاربة التقليدية القائمة على المعامل العقلي (</a:t>
            </a:r>
            <a:r>
              <a:rPr lang="fr-FR" dirty="0">
                <a:latin typeface="Sakkal Majalla" pitchFamily="2" charset="-78"/>
                <a:cs typeface="Sakkal Majalla" pitchFamily="2" charset="-78"/>
              </a:rPr>
              <a:t>QI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)، فالأمر يتعلق بتصور يأخذ </a:t>
            </a:r>
            <a:r>
              <a:rPr lang="ar-DZ" b="1" dirty="0">
                <a:latin typeface="Sakkal Majalla" pitchFamily="2" charset="-78"/>
                <a:cs typeface="Sakkal Majalla" pitchFamily="2" charset="-78"/>
              </a:rPr>
              <a:t>مختلف أشكال نشاط الإنسان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 بعين الاعتبار، ويستند هذا النموذج الجديد للذكاء على الاكتشافات العلمية الحديثة في مجال </a:t>
            </a:r>
            <a:r>
              <a:rPr lang="ar-DZ" b="1" dirty="0">
                <a:latin typeface="Sakkal Majalla" pitchFamily="2" charset="-78"/>
                <a:cs typeface="Sakkal Majalla" pitchFamily="2" charset="-78"/>
              </a:rPr>
              <a:t>علوم الذهن وعلم الأعصاب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dirty="0">
                <a:latin typeface="Traditional Arabic" pitchFamily="18" charset="-78"/>
                <a:cs typeface="Traditional Arabic" pitchFamily="18" charset="-78"/>
              </a:rPr>
              <a:t>Neurosciences</a:t>
            </a:r>
            <a:r>
              <a:rPr lang="ar-DZ" dirty="0">
                <a:latin typeface="Traditional Arabic" pitchFamily="18" charset="-78"/>
                <a:cs typeface="Traditional Arabic" pitchFamily="18" charset="-78"/>
              </a:rPr>
              <a:t>.</a:t>
            </a:r>
            <a:endParaRPr lang="en-US" dirty="0">
              <a:latin typeface="Traditional Arabic" pitchFamily="18" charset="-78"/>
              <a:cs typeface="Traditional Arabic" pitchFamily="18" charset="-78"/>
            </a:endParaRPr>
          </a:p>
          <a:p>
            <a:pPr marL="0" indent="0" algn="ctr" rtl="1">
              <a:buNone/>
            </a:pPr>
            <a:endParaRPr lang="en-US" b="1" dirty="0">
              <a:latin typeface="Traditional Arabic" pitchFamily="18" charset="-78"/>
              <a:cs typeface="Traditional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02366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ويعتبر</a:t>
            </a:r>
            <a:r>
              <a:rPr lang="fr-FR" dirty="0">
                <a:latin typeface="Sakkal Majalla" pitchFamily="2" charset="-78"/>
                <a:cs typeface="Sakkal Majalla" pitchFamily="2" charset="-78"/>
              </a:rPr>
              <a:t>Gardner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 الذكاء كمجموعة مهارات تمكن الفرد من حل المشكلات التي تصادفه في الحياة، بحيث يجعل منه طريقة فنّية في العمل والسلوك اليومي. ويستدل </a:t>
            </a:r>
            <a:r>
              <a:rPr lang="fr-FR" dirty="0">
                <a:latin typeface="Sakkal Majalla" pitchFamily="2" charset="-78"/>
                <a:cs typeface="Sakkal Majalla" pitchFamily="2" charset="-78"/>
              </a:rPr>
              <a:t>Gardner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 على ذلك بالأدوار التي ينجزها الأفراد في سياق ثقافتهم حيث تكون نتاج مزيج من الذكاءات في معظم الأحيان.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84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الذكاء</a:t>
            </a: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اللغوي </a:t>
            </a:r>
            <a:r>
              <a:rPr lang="fr-FR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fr-FR" dirty="0">
                <a:latin typeface="Traditional Arabic" pitchFamily="18" charset="-78"/>
                <a:cs typeface="Traditional Arabic" pitchFamily="18" charset="-78"/>
              </a:rPr>
              <a:t>Linguistique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تعريفه</a:t>
            </a:r>
          </a:p>
          <a:p>
            <a:pPr marL="0" indent="0" algn="ctr" rtl="1">
              <a:buNone/>
            </a:pPr>
            <a:r>
              <a:rPr lang="ar-SA" dirty="0" smtClean="0">
                <a:latin typeface="Traditional Arabic" pitchFamily="18" charset="-78"/>
                <a:cs typeface="Traditional Arabic" pitchFamily="18" charset="-78"/>
              </a:rPr>
              <a:t>مهارات </a:t>
            </a:r>
            <a:r>
              <a:rPr lang="ar-SA" dirty="0">
                <a:latin typeface="Traditional Arabic" pitchFamily="18" charset="-78"/>
                <a:cs typeface="Traditional Arabic" pitchFamily="18" charset="-78"/>
              </a:rPr>
              <a:t>مرتبطة بإنتاج خطاب، وبوظائف واستعمال اللغة</a:t>
            </a:r>
            <a:endParaRPr lang="en-US" dirty="0">
              <a:latin typeface="Traditional Arabic" pitchFamily="18" charset="-78"/>
              <a:cs typeface="Traditional Arabic" pitchFamily="18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مؤشراته</a:t>
            </a:r>
          </a:p>
          <a:p>
            <a:pPr marL="0" indent="0" algn="ctr" rtl="1">
              <a:buNone/>
            </a:pPr>
            <a:r>
              <a:rPr lang="ar-DZ" dirty="0">
                <a:latin typeface="Traditional Arabic" pitchFamily="18" charset="-78"/>
                <a:cs typeface="Traditional Arabic" pitchFamily="18" charset="-78"/>
              </a:rPr>
              <a:t>يقرأ كثيرا، يراجع القواميس، يتعلم لغات جديدة، يحل الكلمات </a:t>
            </a:r>
            <a:r>
              <a:rPr lang="ar-DZ" dirty="0" smtClean="0">
                <a:latin typeface="Traditional Arabic" pitchFamily="18" charset="-78"/>
                <a:cs typeface="Traditional Arabic" pitchFamily="18" charset="-78"/>
              </a:rPr>
              <a:t>المتقاطعة</a:t>
            </a:r>
            <a:endParaRPr lang="fr-FR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مخارجه المهنية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b="1" dirty="0">
                <a:latin typeface="Sakkal Majalla" pitchFamily="2" charset="-78"/>
                <a:cs typeface="Sakkal Majalla" pitchFamily="2" charset="-78"/>
              </a:rPr>
              <a:t>مترجم، صحفي، قاضي، محامي</a:t>
            </a:r>
          </a:p>
          <a:p>
            <a:pPr marL="0" indent="0" algn="ctr" rtl="1">
              <a:buNone/>
            </a:pP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52406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الذكاء الموسيقي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endParaRPr lang="ar-DZ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0" indent="0" algn="ctr" rtl="1">
              <a:buNone/>
            </a:pPr>
            <a:r>
              <a:rPr lang="ar-SA" dirty="0" smtClean="0">
                <a:latin typeface="Traditional Arabic" pitchFamily="18" charset="-78"/>
                <a:cs typeface="Traditional Arabic" pitchFamily="18" charset="-78"/>
              </a:rPr>
              <a:t>مهارات </a:t>
            </a:r>
            <a:r>
              <a:rPr lang="ar-DZ" dirty="0">
                <a:latin typeface="Traditional Arabic" pitchFamily="18" charset="-78"/>
                <a:cs typeface="Traditional Arabic" pitchFamily="18" charset="-78"/>
              </a:rPr>
              <a:t>ضرورية لإنجاز مهمات ذات طابع موسيقي: تأليف، تنفيذ، استماع وتمييز</a:t>
            </a:r>
            <a:endParaRPr lang="en-US" dirty="0">
              <a:latin typeface="Traditional Arabic" pitchFamily="18" charset="-78"/>
              <a:cs typeface="Traditional Arabic" pitchFamily="18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مؤشراته</a:t>
            </a:r>
          </a:p>
          <a:p>
            <a:pPr marL="0" indent="0" algn="ctr" rtl="1">
              <a:buNone/>
            </a:pPr>
            <a:r>
              <a:rPr lang="ar-SA" dirty="0">
                <a:latin typeface="Traditional Arabic" pitchFamily="18" charset="-78"/>
                <a:cs typeface="Traditional Arabic" pitchFamily="18" charset="-78"/>
              </a:rPr>
              <a:t>يرتل القران، يلحن الشعر، يقلد الإيقاعات، يحلل الطبقات الصوتية</a:t>
            </a:r>
            <a:endParaRPr lang="en-US" dirty="0">
              <a:latin typeface="Traditional Arabic" pitchFamily="18" charset="-78"/>
              <a:cs typeface="Traditional Arabic" pitchFamily="18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مخارجه المهنية</a:t>
            </a:r>
          </a:p>
          <a:p>
            <a:pPr marL="0" indent="0" algn="ctr" rtl="1">
              <a:buNone/>
            </a:pPr>
            <a:r>
              <a:rPr lang="ar-DZ" dirty="0">
                <a:latin typeface="Traditional Arabic" pitchFamily="18" charset="-78"/>
                <a:cs typeface="Traditional Arabic" pitchFamily="18" charset="-78"/>
              </a:rPr>
              <a:t>أخصائي مؤثرات صوتية، مهندس صوت، مرتل، منشد..</a:t>
            </a:r>
            <a:endParaRPr lang="en-US" dirty="0">
              <a:latin typeface="Traditional Arabic" pitchFamily="18" charset="-78"/>
              <a:cs typeface="Traditional Arabic" pitchFamily="18" charset="-78"/>
            </a:endParaRPr>
          </a:p>
          <a:p>
            <a:pPr marL="0" indent="0" algn="ctr" rtl="1">
              <a:buNone/>
            </a:pP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7830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ar-SA" dirty="0">
                <a:latin typeface="Sakkal Majalla" pitchFamily="2" charset="-78"/>
                <a:cs typeface="Sakkal Majalla" pitchFamily="2" charset="-78"/>
              </a:rPr>
              <a:t>مهارات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منطقية، رياضية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وعلمية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مؤشراته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SA" dirty="0">
                <a:latin typeface="Traditional Arabic" pitchFamily="18" charset="-78"/>
                <a:cs typeface="Traditional Arabic" pitchFamily="18" charset="-78"/>
              </a:rPr>
              <a:t>يربط بين الأحداث والنتائج، يلعب الألغاز الحسابية والمنطقية، يؤدي العمليات الحسابية في عقله، يكتشف كيفية عمل الأجهزة من حوله</a:t>
            </a:r>
            <a:endParaRPr lang="en-US" dirty="0">
              <a:latin typeface="Traditional Arabic" pitchFamily="18" charset="-78"/>
              <a:cs typeface="Traditional Arabic" pitchFamily="18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مخارجه المهنية</a:t>
            </a:r>
          </a:p>
          <a:p>
            <a:pPr marL="0" indent="0" algn="ctr" rtl="1">
              <a:buNone/>
            </a:pPr>
            <a:r>
              <a:rPr lang="ar-DZ" dirty="0">
                <a:latin typeface="Traditional Arabic" pitchFamily="18" charset="-78"/>
                <a:cs typeface="Traditional Arabic" pitchFamily="18" charset="-78"/>
              </a:rPr>
              <a:t>محاسب، مصرفي، مبرمج، محلل مالي </a:t>
            </a:r>
            <a:endParaRPr lang="en-US" dirty="0">
              <a:latin typeface="Traditional Arabic" pitchFamily="18" charset="-78"/>
              <a:cs typeface="Traditional Arabic" pitchFamily="18" charset="-78"/>
            </a:endParaRPr>
          </a:p>
          <a:p>
            <a:pPr marL="0" indent="0" algn="ctr" rtl="1">
              <a:buNone/>
            </a:pP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9468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الذكاء الرياضي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تعريفه</a:t>
            </a:r>
          </a:p>
          <a:p>
            <a:pPr marL="0" indent="0" algn="ctr" rtl="1">
              <a:buNone/>
            </a:pPr>
            <a:r>
              <a:rPr lang="ar-SA" dirty="0">
                <a:latin typeface="Sakkal Majalla" pitchFamily="2" charset="-78"/>
                <a:cs typeface="Sakkal Majalla" pitchFamily="2" charset="-78"/>
              </a:rPr>
              <a:t>مهارات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منطقية، رياضية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وعلمية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مؤشراته</a:t>
            </a:r>
          </a:p>
          <a:p>
            <a:pPr marL="0" indent="0" algn="ctr" rtl="1">
              <a:buNone/>
            </a:pPr>
            <a:r>
              <a:rPr lang="ar-SA" dirty="0">
                <a:latin typeface="Traditional Arabic" pitchFamily="18" charset="-78"/>
                <a:cs typeface="Traditional Arabic" pitchFamily="18" charset="-78"/>
              </a:rPr>
              <a:t>يربط بين الأحداث والنتائج، يلعب الألغاز الحسابية والمنطقية، يؤدي العمليات الحسابية في عقله، يكتشف كيفية عمل الأجهزة من حوله</a:t>
            </a:r>
            <a:endParaRPr lang="en-US" dirty="0">
              <a:latin typeface="Traditional Arabic" pitchFamily="18" charset="-78"/>
              <a:cs typeface="Traditional Arabic" pitchFamily="18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آفاقه المهنية</a:t>
            </a:r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محاسب، مصرفي، مبرمج، محلل مالي 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7151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1125</Words>
  <Application>Microsoft Office PowerPoint</Application>
  <PresentationFormat>Affichage à l'écran (4:3)</PresentationFormat>
  <Paragraphs>142</Paragraphs>
  <Slides>26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27" baseType="lpstr">
      <vt:lpstr>Thème Office</vt:lpstr>
      <vt:lpstr> الذكاءات المتعددة H. Gardner</vt:lpstr>
      <vt:lpstr>تعريف الذكاء حسب جاردنر</vt:lpstr>
      <vt:lpstr>أسس نظرية "جاردنر" الذكاءات المتعددة</vt:lpstr>
      <vt:lpstr>مفهوم الذكاءات المتعددة</vt:lpstr>
      <vt:lpstr>Présentation PowerPoint</vt:lpstr>
      <vt:lpstr>الذكاءاللغوي  Linguistique</vt:lpstr>
      <vt:lpstr>الذكاء الموسيقي</vt:lpstr>
      <vt:lpstr>Présentation PowerPoint</vt:lpstr>
      <vt:lpstr>الذكاء الرياضي</vt:lpstr>
      <vt:lpstr>الذكاء الفضائي المكاني</vt:lpstr>
      <vt:lpstr>الذكاء الحركي</vt:lpstr>
      <vt:lpstr>الشخصي الذاتي</vt:lpstr>
      <vt:lpstr>الذكاء الشخصي-الاجتماعي</vt:lpstr>
      <vt:lpstr>الذكاء الطبيعي</vt:lpstr>
      <vt:lpstr>الذكاء الوجودي</vt:lpstr>
      <vt:lpstr>ما هي الأفكار التي تقوم عليها هندسة وتصميم مناهج وفق نظرية الذكاءات المتعددة؟</vt:lpstr>
      <vt:lpstr>مكانة الذكاءات المتعددة في الوثائق الرسمية للمنظومة</vt:lpstr>
      <vt:lpstr>ممارسة الذكاءات المتعددة من خلال مشروع تعليمي</vt:lpstr>
      <vt:lpstr>Présentation PowerPoint</vt:lpstr>
      <vt:lpstr>Présentation PowerPoint</vt:lpstr>
      <vt:lpstr>بطاقة تفعيل ركن المطبخ في تنمية الذكاءات المتعددة: الحصة الثانية</vt:lpstr>
      <vt:lpstr>بطاقة تفعيل ركن المطبخ في تنمية الذكاءات المتعددة: الحصة الثالثة</vt:lpstr>
      <vt:lpstr>بطاقة تفعيل ركن المطبخ في تنمية الذكاءات المتعددة: الحصة الرابعة</vt:lpstr>
      <vt:lpstr>بطاقة تفعيل ركن المطبخ في تنمية الذكاءات المتعددة: الحصة الخامسة</vt:lpstr>
      <vt:lpstr>بطاقة تفعيل ركن المطبخ في تنمية الذكاءات المتعددة: الحصة السادسة</vt:lpstr>
      <vt:lpstr>بطاقة تفعيل ركن المطبخ في تنمية الذكاءات المتعددة: الحصة السابعة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الذكاءات المتعددة H. Gardner</dc:title>
  <dc:creator>Mes documents</dc:creator>
  <cp:lastModifiedBy>Mes documents</cp:lastModifiedBy>
  <cp:revision>28</cp:revision>
  <dcterms:created xsi:type="dcterms:W3CDTF">2021-06-03T04:19:41Z</dcterms:created>
  <dcterms:modified xsi:type="dcterms:W3CDTF">2024-02-03T14:37:14Z</dcterms:modified>
</cp:coreProperties>
</file>