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3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F5AE-B808-4D99-9A52-FA2AC9282098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AE05-1EDF-4382-9AA9-5A2751F438E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F5AE-B808-4D99-9A52-FA2AC9282098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AE05-1EDF-4382-9AA9-5A2751F438E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F5AE-B808-4D99-9A52-FA2AC9282098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AE05-1EDF-4382-9AA9-5A2751F438E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F5AE-B808-4D99-9A52-FA2AC9282098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AE05-1EDF-4382-9AA9-5A2751F438E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F5AE-B808-4D99-9A52-FA2AC9282098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AE05-1EDF-4382-9AA9-5A2751F438E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F5AE-B808-4D99-9A52-FA2AC9282098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AE05-1EDF-4382-9AA9-5A2751F438E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F5AE-B808-4D99-9A52-FA2AC9282098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AE05-1EDF-4382-9AA9-5A2751F438E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F5AE-B808-4D99-9A52-FA2AC9282098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AE05-1EDF-4382-9AA9-5A2751F438E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F5AE-B808-4D99-9A52-FA2AC9282098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AE05-1EDF-4382-9AA9-5A2751F438E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F5AE-B808-4D99-9A52-FA2AC9282098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AE05-1EDF-4382-9AA9-5A2751F438E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F5AE-B808-4D99-9A52-FA2AC9282098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AE05-1EDF-4382-9AA9-5A2751F438E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7F5AE-B808-4D99-9A52-FA2AC9282098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9AE05-1EDF-4382-9AA9-5A2751F438E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E-mail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Change the </a:t>
            </a:r>
            <a:r>
              <a:rPr lang="fr-FR" dirty="0" err="1" smtClean="0"/>
              <a:t>language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378621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643050"/>
            <a:ext cx="392909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357430"/>
            <a:ext cx="6786610" cy="2258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u="sng" dirty="0" smtClean="0"/>
              <a:t>1- A : </a:t>
            </a:r>
            <a:r>
              <a:rPr lang="fr-FR" b="1" dirty="0" err="1" smtClean="0"/>
              <a:t>add</a:t>
            </a:r>
            <a:r>
              <a:rPr lang="fr-FR" b="1" dirty="0" smtClean="0"/>
              <a:t> or omit the table of </a:t>
            </a:r>
            <a:r>
              <a:rPr lang="fr-FR" b="1" dirty="0" err="1" smtClean="0"/>
              <a:t>chices</a:t>
            </a:r>
            <a:r>
              <a:rPr lang="fr-FR" b="1" dirty="0" smtClean="0"/>
              <a:t> on. </a:t>
            </a:r>
          </a:p>
          <a:p>
            <a:r>
              <a:rPr lang="fr-FR" b="1" dirty="0" smtClean="0"/>
              <a:t>2- </a:t>
            </a:r>
            <a:r>
              <a:rPr lang="fr-FR" b="1" dirty="0" err="1" smtClean="0"/>
              <a:t>Add</a:t>
            </a:r>
            <a:r>
              <a:rPr lang="fr-FR" b="1" dirty="0" smtClean="0"/>
              <a:t>/ </a:t>
            </a:r>
            <a:r>
              <a:rPr lang="fr-FR" b="1" dirty="0" err="1" smtClean="0"/>
              <a:t>attach</a:t>
            </a:r>
            <a:r>
              <a:rPr lang="fr-FR" b="1" dirty="0" smtClean="0"/>
              <a:t> a file or a </a:t>
            </a:r>
            <a:r>
              <a:rPr lang="fr-FR" b="1" dirty="0" err="1" smtClean="0"/>
              <a:t>folder</a:t>
            </a:r>
            <a:r>
              <a:rPr lang="fr-FR" b="1" dirty="0" smtClean="0"/>
              <a:t>, or document</a:t>
            </a:r>
          </a:p>
          <a:p>
            <a:r>
              <a:rPr lang="fr-FR" b="1" dirty="0" smtClean="0"/>
              <a:t>3- Insert a </a:t>
            </a:r>
            <a:r>
              <a:rPr lang="fr-FR" b="1" dirty="0" err="1" smtClean="0"/>
              <a:t>link</a:t>
            </a:r>
            <a:endParaRPr lang="fr-FR" b="1" dirty="0" smtClean="0"/>
          </a:p>
          <a:p>
            <a:r>
              <a:rPr lang="fr-FR" b="1" dirty="0" smtClean="0"/>
              <a:t>4- Insert </a:t>
            </a:r>
            <a:r>
              <a:rPr lang="fr-FR" b="1" dirty="0" err="1" smtClean="0"/>
              <a:t>Imoji</a:t>
            </a:r>
            <a:r>
              <a:rPr lang="fr-FR" b="1" dirty="0" smtClean="0"/>
              <a:t> </a:t>
            </a:r>
          </a:p>
          <a:p>
            <a:r>
              <a:rPr lang="fr-FR" b="1" dirty="0" smtClean="0"/>
              <a:t>5- Insert a file </a:t>
            </a:r>
            <a:r>
              <a:rPr lang="fr-FR" b="1" dirty="0" err="1" smtClean="0"/>
              <a:t>using</a:t>
            </a:r>
            <a:r>
              <a:rPr lang="fr-FR" b="1" dirty="0" smtClean="0"/>
              <a:t> drive </a:t>
            </a:r>
          </a:p>
          <a:p>
            <a:r>
              <a:rPr lang="fr-FR" b="1" dirty="0" smtClean="0"/>
              <a:t>6- Insert a Photo</a:t>
            </a:r>
          </a:p>
          <a:p>
            <a:r>
              <a:rPr lang="fr-FR" b="1" dirty="0" smtClean="0"/>
              <a:t>7- Have more options </a:t>
            </a:r>
          </a:p>
          <a:p>
            <a:r>
              <a:rPr lang="fr-FR" b="1" dirty="0" smtClean="0"/>
              <a:t>8- </a:t>
            </a:r>
            <a:r>
              <a:rPr lang="fr-FR" b="1" dirty="0" err="1" smtClean="0"/>
              <a:t>Discard</a:t>
            </a:r>
            <a:r>
              <a:rPr lang="fr-FR" b="1" dirty="0" smtClean="0"/>
              <a:t> </a:t>
            </a:r>
            <a:r>
              <a:rPr lang="fr-FR" b="1" dirty="0" err="1" smtClean="0"/>
              <a:t>Draft</a:t>
            </a:r>
            <a:r>
              <a:rPr lang="fr-FR" b="1" dirty="0" smtClean="0"/>
              <a:t> </a:t>
            </a:r>
          </a:p>
          <a:p>
            <a:endParaRPr lang="fr-FR" b="1" dirty="0" smtClean="0"/>
          </a:p>
          <a:p>
            <a:pPr>
              <a:buNone/>
            </a:pPr>
            <a:endParaRPr lang="fr-FR" b="1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500306"/>
            <a:ext cx="3929089" cy="2928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How </a:t>
            </a:r>
            <a:r>
              <a:rPr lang="fr-FR" dirty="0" err="1" smtClean="0"/>
              <a:t>attach</a:t>
            </a:r>
            <a:r>
              <a:rPr lang="fr-FR" dirty="0" smtClean="0"/>
              <a:t> a document to an e-</a:t>
            </a:r>
            <a:endParaRPr lang="fr-FR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785926"/>
            <a:ext cx="1348993" cy="2499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488" y="1714488"/>
            <a:ext cx="571504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Chose the document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want</a:t>
            </a:r>
            <a:r>
              <a:rPr lang="fr-FR" dirty="0" smtClean="0"/>
              <a:t> to </a:t>
            </a:r>
            <a:r>
              <a:rPr lang="fr-FR" dirty="0" err="1" smtClean="0"/>
              <a:t>send</a:t>
            </a:r>
            <a:r>
              <a:rPr lang="fr-FR" dirty="0"/>
              <a:t> </a:t>
            </a:r>
            <a:r>
              <a:rPr lang="fr-FR" dirty="0" smtClean="0"/>
              <a:t>by </a:t>
            </a:r>
            <a:r>
              <a:rPr lang="fr-FR" dirty="0" err="1" smtClean="0"/>
              <a:t>clicking</a:t>
            </a:r>
            <a:r>
              <a:rPr lang="fr-FR" dirty="0" smtClean="0"/>
              <a:t> on,</a:t>
            </a:r>
          </a:p>
          <a:p>
            <a:r>
              <a:rPr lang="fr-FR" dirty="0" smtClean="0"/>
              <a:t>Click on   Open, </a:t>
            </a:r>
          </a:p>
          <a:p>
            <a:r>
              <a:rPr lang="fr-FR" dirty="0" smtClean="0"/>
              <a:t>If the document </a:t>
            </a:r>
            <a:r>
              <a:rPr lang="fr-FR" dirty="0" err="1" smtClean="0"/>
              <a:t>is</a:t>
            </a:r>
            <a:r>
              <a:rPr lang="fr-FR" dirty="0" smtClean="0"/>
              <a:t> insert in  a </a:t>
            </a:r>
            <a:r>
              <a:rPr lang="fr-FR" dirty="0" err="1" smtClean="0"/>
              <a:t>folder</a:t>
            </a:r>
            <a:r>
              <a:rPr lang="fr-FR" dirty="0" smtClean="0"/>
              <a:t>, </a:t>
            </a:r>
            <a:r>
              <a:rPr lang="fr-FR" dirty="0" err="1" smtClean="0"/>
              <a:t>you</a:t>
            </a:r>
            <a:r>
              <a:rPr lang="fr-FR" dirty="0" smtClean="0"/>
              <a:t> have to select the file.    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Join</a:t>
            </a:r>
            <a:r>
              <a:rPr lang="fr-FR" dirty="0" smtClean="0"/>
              <a:t> a meeting </a:t>
            </a:r>
            <a:endParaRPr lang="fr-FR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71612"/>
            <a:ext cx="2646389" cy="378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500174"/>
            <a:ext cx="403860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Join</a:t>
            </a:r>
            <a:r>
              <a:rPr lang="fr-FR" dirty="0" smtClean="0"/>
              <a:t> a meeting </a:t>
            </a:r>
            <a:endParaRPr lang="fr-FR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92300" y="2459831"/>
            <a:ext cx="5359400" cy="280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Chat and </a:t>
            </a:r>
            <a:r>
              <a:rPr lang="fr-FR" dirty="0" err="1" smtClean="0"/>
              <a:t>Sapaces</a:t>
            </a:r>
            <a:r>
              <a:rPr lang="fr-FR" dirty="0" smtClean="0"/>
              <a:t> </a:t>
            </a:r>
            <a:r>
              <a:rPr lang="fr-FR" dirty="0" err="1" smtClean="0"/>
              <a:t>allow</a:t>
            </a:r>
            <a:r>
              <a:rPr lang="fr-FR" dirty="0" smtClean="0"/>
              <a:t> the user of </a:t>
            </a:r>
            <a:r>
              <a:rPr lang="fr-FR" dirty="0" err="1" smtClean="0"/>
              <a:t>Gmail</a:t>
            </a:r>
            <a:r>
              <a:rPr lang="fr-FR" dirty="0" smtClean="0"/>
              <a:t> to </a:t>
            </a:r>
            <a:r>
              <a:rPr lang="fr-FR" dirty="0" err="1" smtClean="0"/>
              <a:t>send</a:t>
            </a:r>
            <a:r>
              <a:rPr lang="fr-FR" dirty="0" smtClean="0"/>
              <a:t> a short message one or </a:t>
            </a:r>
            <a:r>
              <a:rPr lang="fr-FR" dirty="0" err="1" smtClean="0"/>
              <a:t>many</a:t>
            </a:r>
            <a:r>
              <a:rPr lang="fr-FR" dirty="0" smtClean="0"/>
              <a:t> contacts. </a:t>
            </a:r>
          </a:p>
          <a:p>
            <a:pPr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000240"/>
            <a:ext cx="221457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1- contacts: the user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register</a:t>
            </a:r>
            <a:r>
              <a:rPr lang="fr-FR" dirty="0" smtClean="0"/>
              <a:t> </a:t>
            </a:r>
            <a:r>
              <a:rPr lang="fr-FR" dirty="0" err="1" smtClean="0"/>
              <a:t>his</a:t>
            </a:r>
            <a:r>
              <a:rPr lang="fr-FR" dirty="0" smtClean="0"/>
              <a:t> contacts.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organized</a:t>
            </a:r>
            <a:r>
              <a:rPr lang="fr-FR" dirty="0" smtClean="0"/>
              <a:t> and </a:t>
            </a:r>
            <a:r>
              <a:rPr lang="fr-FR" dirty="0" err="1" smtClean="0"/>
              <a:t>never</a:t>
            </a:r>
            <a:r>
              <a:rPr lang="fr-FR" dirty="0" smtClean="0"/>
              <a:t> gone. </a:t>
            </a:r>
          </a:p>
          <a:p>
            <a:r>
              <a:rPr lang="fr-FR" dirty="0" smtClean="0"/>
              <a:t>2- </a:t>
            </a:r>
            <a:r>
              <a:rPr lang="fr-FR" dirty="0" err="1"/>
              <a:t>T</a:t>
            </a:r>
            <a:r>
              <a:rPr lang="fr-FR" dirty="0" err="1" smtClean="0"/>
              <a:t>asks</a:t>
            </a:r>
            <a:r>
              <a:rPr lang="fr-FR" dirty="0" smtClean="0"/>
              <a:t> the user have to </a:t>
            </a:r>
            <a:r>
              <a:rPr lang="fr-FR" dirty="0" err="1" smtClean="0"/>
              <a:t>never</a:t>
            </a:r>
            <a:r>
              <a:rPr lang="fr-FR" dirty="0" smtClean="0"/>
              <a:t> </a:t>
            </a:r>
            <a:r>
              <a:rPr lang="fr-FR" dirty="0" err="1" smtClean="0"/>
              <a:t>forgot</a:t>
            </a:r>
            <a:r>
              <a:rPr lang="fr-FR" dirty="0" smtClean="0"/>
              <a:t> ,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register</a:t>
            </a:r>
            <a:r>
              <a:rPr lang="fr-FR" dirty="0" smtClean="0"/>
              <a:t> in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space</a:t>
            </a:r>
            <a:r>
              <a:rPr lang="fr-FR" dirty="0" smtClean="0"/>
              <a:t>. </a:t>
            </a:r>
          </a:p>
          <a:p>
            <a:r>
              <a:rPr lang="fr-FR" dirty="0" smtClean="0"/>
              <a:t>3- Notes </a:t>
            </a:r>
            <a:r>
              <a:rPr lang="fr-FR" dirty="0" err="1" smtClean="0"/>
              <a:t>alsow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register</a:t>
            </a:r>
            <a:r>
              <a:rPr lang="fr-FR" dirty="0" smtClean="0"/>
              <a:t>. </a:t>
            </a:r>
          </a:p>
          <a:p>
            <a:r>
              <a:rPr lang="fr-FR" dirty="0" smtClean="0"/>
              <a:t>4- </a:t>
            </a:r>
            <a:r>
              <a:rPr lang="fr-FR" dirty="0" err="1" smtClean="0"/>
              <a:t>Calendar</a:t>
            </a:r>
            <a:r>
              <a:rPr lang="fr-FR" dirty="0" smtClean="0"/>
              <a:t> </a:t>
            </a:r>
            <a:r>
              <a:rPr lang="fr-FR" dirty="0" err="1" smtClean="0"/>
              <a:t>give</a:t>
            </a:r>
            <a:r>
              <a:rPr lang="fr-FR" dirty="0" smtClean="0"/>
              <a:t> the user date, a </a:t>
            </a:r>
            <a:r>
              <a:rPr lang="fr-FR" dirty="0" err="1" smtClean="0"/>
              <a:t>calendar</a:t>
            </a:r>
            <a:r>
              <a:rPr lang="fr-FR" dirty="0" smtClean="0"/>
              <a:t> and dates of the </a:t>
            </a:r>
            <a:r>
              <a:rPr lang="fr-FR" dirty="0" err="1" smtClean="0"/>
              <a:t>mane</a:t>
            </a:r>
            <a:r>
              <a:rPr lang="fr-FR" dirty="0" smtClean="0"/>
              <a:t> </a:t>
            </a:r>
            <a:r>
              <a:rPr lang="fr-FR" dirty="0" err="1" smtClean="0"/>
              <a:t>festivities</a:t>
            </a:r>
            <a:r>
              <a:rPr lang="fr-FR" dirty="0" smtClean="0"/>
              <a:t>. </a:t>
            </a:r>
            <a:endParaRPr lang="fr-FR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714488"/>
            <a:ext cx="392909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173</Words>
  <Application>Microsoft Office PowerPoint</Application>
  <PresentationFormat>Affichage à l'écran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E-mail </vt:lpstr>
      <vt:lpstr>Diapositive 2</vt:lpstr>
      <vt:lpstr>Diapositive 3</vt:lpstr>
      <vt:lpstr>How attach a document to an e-</vt:lpstr>
      <vt:lpstr>Diapositive 5</vt:lpstr>
      <vt:lpstr>Join a meeting </vt:lpstr>
      <vt:lpstr>Join a meeting </vt:lpstr>
      <vt:lpstr>Diapositive 8</vt:lpstr>
      <vt:lpstr>Diapositive 9</vt:lpstr>
      <vt:lpstr>Change the language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E-mail</dc:title>
  <dc:creator>ELITEBOOK</dc:creator>
  <cp:lastModifiedBy>ELITEBOOK</cp:lastModifiedBy>
  <cp:revision>9</cp:revision>
  <dcterms:created xsi:type="dcterms:W3CDTF">2023-12-09T07:49:10Z</dcterms:created>
  <dcterms:modified xsi:type="dcterms:W3CDTF">2023-12-09T08:46:29Z</dcterms:modified>
</cp:coreProperties>
</file>