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1BC033-CBDA-438C-921A-940ABF90A20A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53340BD4-9AC6-478F-A49C-6CBA23CA6C60}">
      <dgm:prSet phldrT="[Texte]"/>
      <dgm:spPr/>
      <dgm:t>
        <a:bodyPr/>
        <a:lstStyle/>
        <a:p>
          <a:r>
            <a:rPr lang="fr-FR" dirty="0" smtClean="0"/>
            <a:t>Module 1</a:t>
          </a:r>
          <a:endParaRPr lang="fr-FR" dirty="0"/>
        </a:p>
      </dgm:t>
    </dgm:pt>
    <dgm:pt modelId="{5D77DCEE-5C83-4615-91F2-3EDCC10B1252}" type="parTrans" cxnId="{20AE1B8D-DC43-4E60-8F62-47F2183E2ADF}">
      <dgm:prSet/>
      <dgm:spPr/>
      <dgm:t>
        <a:bodyPr/>
        <a:lstStyle/>
        <a:p>
          <a:endParaRPr lang="fr-FR"/>
        </a:p>
      </dgm:t>
    </dgm:pt>
    <dgm:pt modelId="{0763F654-D80D-4B7C-BEF5-1711A28E9277}" type="sibTrans" cxnId="{20AE1B8D-DC43-4E60-8F62-47F2183E2ADF}">
      <dgm:prSet/>
      <dgm:spPr/>
      <dgm:t>
        <a:bodyPr/>
        <a:lstStyle/>
        <a:p>
          <a:endParaRPr lang="fr-FR"/>
        </a:p>
      </dgm:t>
    </dgm:pt>
    <dgm:pt modelId="{C1389A47-F9F3-453F-A501-EF8F6E66804D}">
      <dgm:prSet phldrT="[Texte]"/>
      <dgm:spPr/>
      <dgm:t>
        <a:bodyPr/>
        <a:lstStyle/>
        <a:p>
          <a:r>
            <a:rPr lang="fr-FR" dirty="0" smtClean="0"/>
            <a:t>Module 2</a:t>
          </a:r>
          <a:endParaRPr lang="fr-FR" dirty="0"/>
        </a:p>
      </dgm:t>
    </dgm:pt>
    <dgm:pt modelId="{53C26B99-3A08-42C1-AA11-48D5118F0B42}" type="parTrans" cxnId="{58BE7917-92B9-4FB1-8EC0-4A42A72AEBA3}">
      <dgm:prSet/>
      <dgm:spPr/>
      <dgm:t>
        <a:bodyPr/>
        <a:lstStyle/>
        <a:p>
          <a:endParaRPr lang="fr-FR"/>
        </a:p>
      </dgm:t>
    </dgm:pt>
    <dgm:pt modelId="{D691791E-AD55-4834-9E58-629B2853956C}" type="sibTrans" cxnId="{58BE7917-92B9-4FB1-8EC0-4A42A72AEBA3}">
      <dgm:prSet/>
      <dgm:spPr/>
      <dgm:t>
        <a:bodyPr/>
        <a:lstStyle/>
        <a:p>
          <a:endParaRPr lang="fr-FR"/>
        </a:p>
      </dgm:t>
    </dgm:pt>
    <dgm:pt modelId="{8254785B-9525-471C-A5C1-1A72A62B25C8}">
      <dgm:prSet phldrT="[Texte]"/>
      <dgm:spPr/>
      <dgm:t>
        <a:bodyPr/>
        <a:lstStyle/>
        <a:p>
          <a:r>
            <a:rPr lang="fr-FR" smtClean="0"/>
            <a:t>Module 1</a:t>
          </a:r>
          <a:endParaRPr lang="fr-FR" dirty="0"/>
        </a:p>
      </dgm:t>
    </dgm:pt>
    <dgm:pt modelId="{80E5A19F-BABE-4E9F-AB56-06B7359516E0}" type="parTrans" cxnId="{0DDC2889-6C02-4F4B-9BAA-E25261B7BC20}">
      <dgm:prSet/>
      <dgm:spPr/>
      <dgm:t>
        <a:bodyPr/>
        <a:lstStyle/>
        <a:p>
          <a:endParaRPr lang="fr-FR"/>
        </a:p>
      </dgm:t>
    </dgm:pt>
    <dgm:pt modelId="{242427A9-110C-4A81-9198-6BA9B031150F}" type="sibTrans" cxnId="{0DDC2889-6C02-4F4B-9BAA-E25261B7BC20}">
      <dgm:prSet/>
      <dgm:spPr/>
      <dgm:t>
        <a:bodyPr/>
        <a:lstStyle/>
        <a:p>
          <a:endParaRPr lang="fr-FR"/>
        </a:p>
      </dgm:t>
    </dgm:pt>
    <dgm:pt modelId="{1C0AC3BD-CA22-4073-BD34-017D773B9FCB}" type="pres">
      <dgm:prSet presAssocID="{2B1BC033-CBDA-438C-921A-940ABF90A20A}" presName="linearFlow" presStyleCnt="0">
        <dgm:presLayoutVars>
          <dgm:dir/>
          <dgm:resizeHandles val="exact"/>
        </dgm:presLayoutVars>
      </dgm:prSet>
      <dgm:spPr/>
    </dgm:pt>
    <dgm:pt modelId="{02008188-7A30-4C3B-8E0A-D4FDBA6AB77A}" type="pres">
      <dgm:prSet presAssocID="{53340BD4-9AC6-478F-A49C-6CBA23CA6C60}" presName="composite" presStyleCnt="0"/>
      <dgm:spPr/>
    </dgm:pt>
    <dgm:pt modelId="{8DA3498A-AC62-4713-A54F-A90151503282}" type="pres">
      <dgm:prSet presAssocID="{53340BD4-9AC6-478F-A49C-6CBA23CA6C60}" presName="imgShp" presStyleLbl="fgImgPlace1" presStyleIdx="0" presStyleCnt="3"/>
      <dgm:spPr/>
    </dgm:pt>
    <dgm:pt modelId="{640C8BCB-6DBD-4E88-9D0D-18C81504606B}" type="pres">
      <dgm:prSet presAssocID="{53340BD4-9AC6-478F-A49C-6CBA23CA6C60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7539B13-D0C2-4F61-A382-95FBFFD0BCF7}" type="pres">
      <dgm:prSet presAssocID="{0763F654-D80D-4B7C-BEF5-1711A28E9277}" presName="spacing" presStyleCnt="0"/>
      <dgm:spPr/>
    </dgm:pt>
    <dgm:pt modelId="{E337F10B-BC08-474C-8EC7-350412BD9CD9}" type="pres">
      <dgm:prSet presAssocID="{C1389A47-F9F3-453F-A501-EF8F6E66804D}" presName="composite" presStyleCnt="0"/>
      <dgm:spPr/>
    </dgm:pt>
    <dgm:pt modelId="{7662A20A-775C-4974-8051-78FD8EB4D181}" type="pres">
      <dgm:prSet presAssocID="{C1389A47-F9F3-453F-A501-EF8F6E66804D}" presName="imgShp" presStyleLbl="fgImgPlace1" presStyleIdx="1" presStyleCnt="3"/>
      <dgm:spPr/>
    </dgm:pt>
    <dgm:pt modelId="{3ADA516E-E110-4E0C-A557-689C8343B02A}" type="pres">
      <dgm:prSet presAssocID="{C1389A47-F9F3-453F-A501-EF8F6E66804D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E86AFA-5E70-4E9B-AA18-521DCB4607B9}" type="pres">
      <dgm:prSet presAssocID="{D691791E-AD55-4834-9E58-629B2853956C}" presName="spacing" presStyleCnt="0"/>
      <dgm:spPr/>
    </dgm:pt>
    <dgm:pt modelId="{41BBA76A-E922-47C5-94B5-064B1FDF798F}" type="pres">
      <dgm:prSet presAssocID="{8254785B-9525-471C-A5C1-1A72A62B25C8}" presName="composite" presStyleCnt="0"/>
      <dgm:spPr/>
    </dgm:pt>
    <dgm:pt modelId="{D1FB33AE-619C-4537-9E74-2AC900FA1AB8}" type="pres">
      <dgm:prSet presAssocID="{8254785B-9525-471C-A5C1-1A72A62B25C8}" presName="imgShp" presStyleLbl="fgImgPlace1" presStyleIdx="2" presStyleCnt="3"/>
      <dgm:spPr/>
    </dgm:pt>
    <dgm:pt modelId="{CCCB5C1E-EDBE-4C43-AFC1-EE3D6FFFF1A6}" type="pres">
      <dgm:prSet presAssocID="{8254785B-9525-471C-A5C1-1A72A62B25C8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99BF4CE-050D-4792-B472-F61A8823591E}" type="presOf" srcId="{2B1BC033-CBDA-438C-921A-940ABF90A20A}" destId="{1C0AC3BD-CA22-4073-BD34-017D773B9FCB}" srcOrd="0" destOrd="0" presId="urn:microsoft.com/office/officeart/2005/8/layout/vList3"/>
    <dgm:cxn modelId="{77B8CFC0-322E-41BB-96C6-1E67E70DA3B0}" type="presOf" srcId="{C1389A47-F9F3-453F-A501-EF8F6E66804D}" destId="{3ADA516E-E110-4E0C-A557-689C8343B02A}" srcOrd="0" destOrd="0" presId="urn:microsoft.com/office/officeart/2005/8/layout/vList3"/>
    <dgm:cxn modelId="{57781D1C-FE3B-4D8E-82FB-120BD5ABB5B2}" type="presOf" srcId="{8254785B-9525-471C-A5C1-1A72A62B25C8}" destId="{CCCB5C1E-EDBE-4C43-AFC1-EE3D6FFFF1A6}" srcOrd="0" destOrd="0" presId="urn:microsoft.com/office/officeart/2005/8/layout/vList3"/>
    <dgm:cxn modelId="{20AE1B8D-DC43-4E60-8F62-47F2183E2ADF}" srcId="{2B1BC033-CBDA-438C-921A-940ABF90A20A}" destId="{53340BD4-9AC6-478F-A49C-6CBA23CA6C60}" srcOrd="0" destOrd="0" parTransId="{5D77DCEE-5C83-4615-91F2-3EDCC10B1252}" sibTransId="{0763F654-D80D-4B7C-BEF5-1711A28E9277}"/>
    <dgm:cxn modelId="{58BE7917-92B9-4FB1-8EC0-4A42A72AEBA3}" srcId="{2B1BC033-CBDA-438C-921A-940ABF90A20A}" destId="{C1389A47-F9F3-453F-A501-EF8F6E66804D}" srcOrd="1" destOrd="0" parTransId="{53C26B99-3A08-42C1-AA11-48D5118F0B42}" sibTransId="{D691791E-AD55-4834-9E58-629B2853956C}"/>
    <dgm:cxn modelId="{0DDC2889-6C02-4F4B-9BAA-E25261B7BC20}" srcId="{2B1BC033-CBDA-438C-921A-940ABF90A20A}" destId="{8254785B-9525-471C-A5C1-1A72A62B25C8}" srcOrd="2" destOrd="0" parTransId="{80E5A19F-BABE-4E9F-AB56-06B7359516E0}" sibTransId="{242427A9-110C-4A81-9198-6BA9B031150F}"/>
    <dgm:cxn modelId="{48C27367-ABB7-4FE2-93B2-5C7627935FFD}" type="presOf" srcId="{53340BD4-9AC6-478F-A49C-6CBA23CA6C60}" destId="{640C8BCB-6DBD-4E88-9D0D-18C81504606B}" srcOrd="0" destOrd="0" presId="urn:microsoft.com/office/officeart/2005/8/layout/vList3"/>
    <dgm:cxn modelId="{B9AD9179-3581-4EEC-9A20-2514FED89CE1}" type="presParOf" srcId="{1C0AC3BD-CA22-4073-BD34-017D773B9FCB}" destId="{02008188-7A30-4C3B-8E0A-D4FDBA6AB77A}" srcOrd="0" destOrd="0" presId="urn:microsoft.com/office/officeart/2005/8/layout/vList3"/>
    <dgm:cxn modelId="{0CD515E2-6382-4AF4-AE1F-2617F360D830}" type="presParOf" srcId="{02008188-7A30-4C3B-8E0A-D4FDBA6AB77A}" destId="{8DA3498A-AC62-4713-A54F-A90151503282}" srcOrd="0" destOrd="0" presId="urn:microsoft.com/office/officeart/2005/8/layout/vList3"/>
    <dgm:cxn modelId="{B2C2AAE2-D059-46E4-AF18-3CBAB4ABCDAB}" type="presParOf" srcId="{02008188-7A30-4C3B-8E0A-D4FDBA6AB77A}" destId="{640C8BCB-6DBD-4E88-9D0D-18C81504606B}" srcOrd="1" destOrd="0" presId="urn:microsoft.com/office/officeart/2005/8/layout/vList3"/>
    <dgm:cxn modelId="{9E148E08-8709-4751-A2D2-FEEBE6950C3A}" type="presParOf" srcId="{1C0AC3BD-CA22-4073-BD34-017D773B9FCB}" destId="{D7539B13-D0C2-4F61-A382-95FBFFD0BCF7}" srcOrd="1" destOrd="0" presId="urn:microsoft.com/office/officeart/2005/8/layout/vList3"/>
    <dgm:cxn modelId="{AD73A178-8A38-44D0-971B-85F4A671DEAB}" type="presParOf" srcId="{1C0AC3BD-CA22-4073-BD34-017D773B9FCB}" destId="{E337F10B-BC08-474C-8EC7-350412BD9CD9}" srcOrd="2" destOrd="0" presId="urn:microsoft.com/office/officeart/2005/8/layout/vList3"/>
    <dgm:cxn modelId="{27E5CAD9-7B94-47F5-AEDD-FBE0642768EF}" type="presParOf" srcId="{E337F10B-BC08-474C-8EC7-350412BD9CD9}" destId="{7662A20A-775C-4974-8051-78FD8EB4D181}" srcOrd="0" destOrd="0" presId="urn:microsoft.com/office/officeart/2005/8/layout/vList3"/>
    <dgm:cxn modelId="{F353DADB-A6CF-4DC3-9917-97C019B55C5B}" type="presParOf" srcId="{E337F10B-BC08-474C-8EC7-350412BD9CD9}" destId="{3ADA516E-E110-4E0C-A557-689C8343B02A}" srcOrd="1" destOrd="0" presId="urn:microsoft.com/office/officeart/2005/8/layout/vList3"/>
    <dgm:cxn modelId="{1706B27E-8977-4AED-87C1-FE2C56FC359C}" type="presParOf" srcId="{1C0AC3BD-CA22-4073-BD34-017D773B9FCB}" destId="{BCE86AFA-5E70-4E9B-AA18-521DCB4607B9}" srcOrd="3" destOrd="0" presId="urn:microsoft.com/office/officeart/2005/8/layout/vList3"/>
    <dgm:cxn modelId="{719B0F6E-460A-4C1C-9748-FF28C5D7906A}" type="presParOf" srcId="{1C0AC3BD-CA22-4073-BD34-017D773B9FCB}" destId="{41BBA76A-E922-47C5-94B5-064B1FDF798F}" srcOrd="4" destOrd="0" presId="urn:microsoft.com/office/officeart/2005/8/layout/vList3"/>
    <dgm:cxn modelId="{78423857-80D1-4542-BE84-1CAC32290321}" type="presParOf" srcId="{41BBA76A-E922-47C5-94B5-064B1FDF798F}" destId="{D1FB33AE-619C-4537-9E74-2AC900FA1AB8}" srcOrd="0" destOrd="0" presId="urn:microsoft.com/office/officeart/2005/8/layout/vList3"/>
    <dgm:cxn modelId="{68C3FA95-6455-4541-B268-0E2C454D1AAC}" type="presParOf" srcId="{41BBA76A-E922-47C5-94B5-064B1FDF798F}" destId="{CCCB5C1E-EDBE-4C43-AFC1-EE3D6FFFF1A6}" srcOrd="1" destOrd="0" presId="urn:microsoft.com/office/officeart/2005/8/layout/v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72A032C-0135-4613-8758-DE7B6B136264}" type="datetimeFigureOut">
              <a:rPr lang="fr-FR" smtClean="0"/>
              <a:pPr/>
              <a:t>09/12/2015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A5D71AE-297E-425A-BA47-B208CE2A82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29366" y="214290"/>
            <a:ext cx="8072462" cy="57150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 smtClean="0">
              <a:solidFill>
                <a:schemeClr val="bg1"/>
              </a:solidFill>
            </a:endParaRPr>
          </a:p>
          <a:p>
            <a:pPr algn="ctr"/>
            <a:r>
              <a:rPr lang="fr-FR" sz="2400" dirty="0" smtClean="0">
                <a:solidFill>
                  <a:schemeClr val="bg1"/>
                </a:solidFill>
              </a:rPr>
              <a:t>Série </a:t>
            </a:r>
            <a:r>
              <a:rPr lang="fr-FR" sz="2400" dirty="0" smtClean="0">
                <a:solidFill>
                  <a:schemeClr val="bg1"/>
                </a:solidFill>
              </a:rPr>
              <a:t>d’exercices : </a:t>
            </a:r>
            <a:r>
              <a:rPr lang="fr-FR" sz="2400" dirty="0" smtClean="0">
                <a:solidFill>
                  <a:schemeClr val="bg1"/>
                </a:solidFill>
              </a:rPr>
              <a:t>7 </a:t>
            </a:r>
            <a:r>
              <a:rPr lang="fr-FR" sz="2400" dirty="0" smtClean="0">
                <a:solidFill>
                  <a:schemeClr val="bg1"/>
                </a:solidFill>
              </a:rPr>
              <a:t>étapes en plusieurs questions à résoudre</a:t>
            </a:r>
            <a:r>
              <a:rPr lang="fr-FR" sz="2400" dirty="0" smtClean="0">
                <a:solidFill>
                  <a:srgbClr val="FF0000"/>
                </a:solidFill>
              </a:rPr>
              <a:t/>
            </a:r>
            <a:br>
              <a:rPr lang="fr-FR" sz="2400" dirty="0" smtClean="0">
                <a:solidFill>
                  <a:srgbClr val="FF0000"/>
                </a:solidFill>
              </a:rPr>
            </a:b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1538" y="1000108"/>
            <a:ext cx="7643866" cy="6143668"/>
          </a:xfrm>
        </p:spPr>
        <p:txBody>
          <a:bodyPr>
            <a:normAutofit fontScale="62500" lnSpcReduction="20000"/>
          </a:bodyPr>
          <a:lstStyle/>
          <a:p>
            <a:r>
              <a:rPr lang="fr-FR" b="1" dirty="0" smtClean="0"/>
              <a:t>ETAPE 1-Créez une 1</a:t>
            </a:r>
            <a:r>
              <a:rPr lang="fr-FR" b="1" baseline="30000" dirty="0" smtClean="0"/>
              <a:t>ère</a:t>
            </a:r>
            <a:r>
              <a:rPr lang="fr-FR" b="1" dirty="0" smtClean="0"/>
              <a:t>  diapositive avec pour indications de texte.</a:t>
            </a:r>
            <a:endParaRPr lang="fr-FR" dirty="0" smtClean="0"/>
          </a:p>
          <a:p>
            <a:r>
              <a:rPr lang="fr-FR" dirty="0" smtClean="0"/>
              <a:t> 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Titre : Université Sétif2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Sous –titre 1: Faculté des lettres et des langues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Sous –titre 2: Département de langue et de littérature française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Sous –titre 3 : Votre nom et votre prénom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Sous –titre 4: 3eme année (M2, spécialité...)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Sous –titre 5: Année universitaire 2015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?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?</a:t>
            </a:r>
          </a:p>
          <a:p>
            <a:pPr lvl="0"/>
            <a:r>
              <a:rPr lang="fr-FR" sz="3400" dirty="0" smtClean="0">
                <a:solidFill>
                  <a:srgbClr val="FF0000"/>
                </a:solidFill>
              </a:rPr>
              <a:t>Modifier les attributs: 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Police (pour le titre): type (Arial) et couleur du texte (bleu</a:t>
            </a:r>
            <a:r>
              <a:rPr lang="fr-FR" sz="3400" dirty="0" smtClean="0">
                <a:solidFill>
                  <a:srgbClr val="FF0000"/>
                </a:solidFill>
              </a:rPr>
              <a:t>).</a:t>
            </a:r>
            <a:endParaRPr lang="fr-FR" sz="3400" dirty="0" smtClean="0">
              <a:solidFill>
                <a:srgbClr val="FF0000"/>
              </a:solidFill>
            </a:endParaRPr>
          </a:p>
          <a:p>
            <a:r>
              <a:rPr lang="fr-FR" sz="3400" dirty="0" smtClean="0">
                <a:solidFill>
                  <a:srgbClr val="FF0000"/>
                </a:solidFill>
              </a:rPr>
              <a:t>Texte: taille et type de </a:t>
            </a:r>
            <a:r>
              <a:rPr lang="fr-FR" sz="3400" dirty="0" smtClean="0">
                <a:solidFill>
                  <a:srgbClr val="FF0000"/>
                </a:solidFill>
              </a:rPr>
              <a:t>caractères </a:t>
            </a:r>
            <a:endParaRPr lang="fr-FR" sz="3400" dirty="0" smtClean="0">
              <a:solidFill>
                <a:srgbClr val="FF0000"/>
              </a:solidFill>
            </a:endParaRPr>
          </a:p>
          <a:p>
            <a:pPr lvl="0"/>
            <a:r>
              <a:rPr lang="fr-FR" sz="3400" dirty="0" smtClean="0">
                <a:solidFill>
                  <a:srgbClr val="FF0000"/>
                </a:solidFill>
              </a:rPr>
              <a:t>Animer le titre et les sous-titre par deux façons différentes.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?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?</a:t>
            </a:r>
          </a:p>
          <a:p>
            <a:pPr lvl="0"/>
            <a:r>
              <a:rPr lang="fr-FR" sz="3400" dirty="0" smtClean="0">
                <a:solidFill>
                  <a:srgbClr val="FF0000"/>
                </a:solidFill>
              </a:rPr>
              <a:t>Modifier l’Effet de texte </a:t>
            </a:r>
          </a:p>
          <a:p>
            <a:r>
              <a:rPr lang="fr-FR" sz="3400" dirty="0" smtClean="0">
                <a:solidFill>
                  <a:srgbClr val="FF0000"/>
                </a:solidFill>
              </a:rPr>
              <a:t> </a:t>
            </a:r>
            <a:endParaRPr lang="fr-FR" sz="3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29366" y="214290"/>
            <a:ext cx="8072462" cy="57150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 smtClean="0">
              <a:solidFill>
                <a:schemeClr val="bg1"/>
              </a:solidFill>
            </a:endParaRPr>
          </a:p>
          <a:p>
            <a:pPr algn="ctr"/>
            <a:r>
              <a:rPr lang="fr-FR" sz="2400" dirty="0" smtClean="0">
                <a:solidFill>
                  <a:schemeClr val="bg1"/>
                </a:solidFill>
              </a:rPr>
              <a:t>Série </a:t>
            </a:r>
            <a:r>
              <a:rPr lang="fr-FR" sz="2400" dirty="0" smtClean="0">
                <a:solidFill>
                  <a:schemeClr val="bg1"/>
                </a:solidFill>
              </a:rPr>
              <a:t>d’exercices : </a:t>
            </a:r>
            <a:r>
              <a:rPr lang="fr-FR" sz="2400" dirty="0" smtClean="0">
                <a:solidFill>
                  <a:schemeClr val="bg1"/>
                </a:solidFill>
              </a:rPr>
              <a:t>7 </a:t>
            </a:r>
            <a:r>
              <a:rPr lang="fr-FR" sz="2400" dirty="0" smtClean="0">
                <a:solidFill>
                  <a:schemeClr val="bg1"/>
                </a:solidFill>
              </a:rPr>
              <a:t>étapes en plusieurs questions à résoudre</a:t>
            </a:r>
            <a:r>
              <a:rPr lang="fr-FR" sz="2400" dirty="0" smtClean="0">
                <a:solidFill>
                  <a:srgbClr val="FF0000"/>
                </a:solidFill>
              </a:rPr>
              <a:t/>
            </a:r>
            <a:br>
              <a:rPr lang="fr-FR" sz="2400" dirty="0" smtClean="0">
                <a:solidFill>
                  <a:srgbClr val="FF0000"/>
                </a:solidFill>
              </a:rPr>
            </a:b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1538" y="1000108"/>
            <a:ext cx="7643866" cy="6143668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ETAPE 2 - Créez une 2</a:t>
            </a:r>
            <a:r>
              <a:rPr lang="fr-FR" b="1" baseline="30000" dirty="0" smtClean="0"/>
              <a:t>ème</a:t>
            </a:r>
            <a:r>
              <a:rPr lang="fr-FR" b="1" dirty="0" smtClean="0"/>
              <a:t> diapositive</a:t>
            </a:r>
            <a:endParaRPr lang="fr-FR" dirty="0" smtClean="0"/>
          </a:p>
          <a:p>
            <a:pPr algn="ctr"/>
            <a:r>
              <a:rPr lang="fr-FR" sz="2500" i="1" dirty="0" smtClean="0"/>
              <a:t>(Voir dans la barre d’outils les taches courantes) avec pour indications de texte pour :</a:t>
            </a:r>
            <a:endParaRPr lang="fr-FR" sz="2500" dirty="0" smtClean="0"/>
          </a:p>
          <a:p>
            <a:r>
              <a:rPr lang="fr-FR" sz="2500" i="1" dirty="0" smtClean="0"/>
              <a:t> </a:t>
            </a:r>
            <a:endParaRPr lang="fr-FR" sz="2500" dirty="0" smtClean="0"/>
          </a:p>
          <a:p>
            <a:r>
              <a:rPr lang="fr-FR" sz="2500" dirty="0" smtClean="0">
                <a:solidFill>
                  <a:srgbClr val="FF0000"/>
                </a:solidFill>
              </a:rPr>
              <a:t>Titre : MODULES</a:t>
            </a:r>
          </a:p>
          <a:p>
            <a:r>
              <a:rPr lang="fr-FR" sz="2500" b="1" i="1" dirty="0" smtClean="0">
                <a:solidFill>
                  <a:srgbClr val="FF0000"/>
                </a:solidFill>
              </a:rPr>
              <a:t> </a:t>
            </a:r>
            <a:endParaRPr lang="fr-FR" sz="2500" dirty="0" smtClean="0">
              <a:solidFill>
                <a:srgbClr val="FF0000"/>
              </a:solidFill>
            </a:endParaRPr>
          </a:p>
          <a:p>
            <a:pPr lvl="0"/>
            <a:r>
              <a:rPr lang="fr-FR" sz="2500" i="1" dirty="0" smtClean="0">
                <a:solidFill>
                  <a:srgbClr val="FF0000"/>
                </a:solidFill>
              </a:rPr>
              <a:t>Ecrivez sous forme de </a:t>
            </a:r>
            <a:r>
              <a:rPr lang="fr-FR" sz="2500" i="1" dirty="0" smtClean="0">
                <a:solidFill>
                  <a:srgbClr val="FF0000"/>
                </a:solidFill>
              </a:rPr>
              <a:t>«</a:t>
            </a:r>
            <a:r>
              <a:rPr lang="fr-FR" sz="2500" i="1" dirty="0" smtClean="0">
                <a:solidFill>
                  <a:srgbClr val="FFFF00"/>
                </a:solidFill>
              </a:rPr>
              <a:t>SmatArt</a:t>
            </a:r>
            <a:r>
              <a:rPr lang="fr-FR" sz="2500" i="1" dirty="0" smtClean="0">
                <a:solidFill>
                  <a:srgbClr val="FF0000"/>
                </a:solidFill>
              </a:rPr>
              <a:t>»</a:t>
            </a:r>
            <a:endParaRPr lang="fr-FR" sz="2500" dirty="0" smtClean="0">
              <a:solidFill>
                <a:srgbClr val="FF0000"/>
              </a:solidFill>
            </a:endParaRPr>
          </a:p>
          <a:p>
            <a:r>
              <a:rPr lang="fr-FR" sz="2500" dirty="0" smtClean="0">
                <a:solidFill>
                  <a:srgbClr val="FF0000"/>
                </a:solidFill>
              </a:rPr>
              <a:t>Sous–titres 1: Module1 (indiquez le nom de module).</a:t>
            </a:r>
          </a:p>
          <a:p>
            <a:r>
              <a:rPr lang="fr-FR" sz="2500" dirty="0" smtClean="0">
                <a:solidFill>
                  <a:srgbClr val="FF0000"/>
                </a:solidFill>
              </a:rPr>
              <a:t>Sous–titres 2: Module2</a:t>
            </a:r>
          </a:p>
          <a:p>
            <a:r>
              <a:rPr lang="fr-FR" sz="25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sz="25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fr-FR" sz="2500" dirty="0" smtClean="0">
                <a:solidFill>
                  <a:srgbClr val="FF0000"/>
                </a:solidFill>
              </a:rPr>
              <a:t>Sous–titres 8: Module8</a:t>
            </a:r>
          </a:p>
          <a:p>
            <a:r>
              <a:rPr lang="fr-FR" sz="2500" dirty="0" smtClean="0">
                <a:solidFill>
                  <a:srgbClr val="FF0000"/>
                </a:solidFill>
              </a:rPr>
              <a:t> </a:t>
            </a:r>
          </a:p>
          <a:p>
            <a:pPr lvl="0"/>
            <a:r>
              <a:rPr lang="fr-FR" sz="2500" i="1" dirty="0" smtClean="0">
                <a:solidFill>
                  <a:srgbClr val="FF0000"/>
                </a:solidFill>
              </a:rPr>
              <a:t>Modifier les attributs: Police, Texte et Effets d'animation (passage de gauche, passage de droite) sur le titre et chacun des sous-titres  de la liste.</a:t>
            </a:r>
            <a:endParaRPr lang="fr-FR" sz="2500" dirty="0" smtClean="0">
              <a:solidFill>
                <a:srgbClr val="FF0000"/>
              </a:solidFill>
            </a:endParaRPr>
          </a:p>
          <a:p>
            <a:r>
              <a:rPr lang="fr-FR" b="1" i="1" dirty="0" smtClean="0"/>
              <a:t> </a:t>
            </a:r>
            <a:endParaRPr lang="fr-FR" dirty="0" smtClean="0"/>
          </a:p>
          <a:p>
            <a:endParaRPr lang="fr-FR" sz="3400" dirty="0">
              <a:solidFill>
                <a:srgbClr val="FF0000"/>
              </a:solidFill>
            </a:endParaRPr>
          </a:p>
        </p:txBody>
      </p:sp>
      <p:graphicFrame>
        <p:nvGraphicFramePr>
          <p:cNvPr id="5" name="Diagramme 4"/>
          <p:cNvGraphicFramePr/>
          <p:nvPr/>
        </p:nvGraphicFramePr>
        <p:xfrm>
          <a:off x="5072066" y="2285992"/>
          <a:ext cx="2214578" cy="1143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29366" y="214290"/>
            <a:ext cx="8072462" cy="57150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 smtClean="0">
              <a:solidFill>
                <a:schemeClr val="bg1"/>
              </a:solidFill>
            </a:endParaRPr>
          </a:p>
          <a:p>
            <a:pPr algn="ctr"/>
            <a:r>
              <a:rPr lang="fr-FR" sz="2400" dirty="0" smtClean="0">
                <a:solidFill>
                  <a:schemeClr val="bg1"/>
                </a:solidFill>
              </a:rPr>
              <a:t>Série </a:t>
            </a:r>
            <a:r>
              <a:rPr lang="fr-FR" sz="2400" dirty="0" smtClean="0">
                <a:solidFill>
                  <a:schemeClr val="bg1"/>
                </a:solidFill>
              </a:rPr>
              <a:t>d’exercices : </a:t>
            </a:r>
            <a:r>
              <a:rPr lang="fr-FR" sz="2400" dirty="0" smtClean="0">
                <a:solidFill>
                  <a:schemeClr val="bg1"/>
                </a:solidFill>
              </a:rPr>
              <a:t>7 </a:t>
            </a:r>
            <a:r>
              <a:rPr lang="fr-FR" sz="2400" dirty="0" smtClean="0">
                <a:solidFill>
                  <a:schemeClr val="bg1"/>
                </a:solidFill>
              </a:rPr>
              <a:t>étapes en plusieurs questions à résoudre</a:t>
            </a:r>
            <a:r>
              <a:rPr lang="fr-FR" sz="2400" dirty="0" smtClean="0">
                <a:solidFill>
                  <a:srgbClr val="FF0000"/>
                </a:solidFill>
              </a:rPr>
              <a:t/>
            </a:r>
            <a:br>
              <a:rPr lang="fr-FR" sz="2400" dirty="0" smtClean="0">
                <a:solidFill>
                  <a:srgbClr val="FF0000"/>
                </a:solidFill>
              </a:rPr>
            </a:b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1538" y="1000108"/>
            <a:ext cx="7643866" cy="6143668"/>
          </a:xfrm>
        </p:spPr>
        <p:txBody>
          <a:bodyPr>
            <a:normAutofit/>
          </a:bodyPr>
          <a:lstStyle/>
          <a:p>
            <a:r>
              <a:rPr lang="fr-FR" b="1" dirty="0" smtClean="0"/>
              <a:t>ETAPE 3 - Créez 8 diapositives</a:t>
            </a:r>
            <a:endParaRPr lang="fr-FR" dirty="0" smtClean="0"/>
          </a:p>
          <a:p>
            <a:pPr lvl="0"/>
            <a:endParaRPr lang="fr-FR" sz="2200" dirty="0" smtClean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q"/>
            </a:pPr>
            <a:r>
              <a:rPr lang="fr-FR" sz="2200" dirty="0" smtClean="0">
                <a:solidFill>
                  <a:srgbClr val="FF0000"/>
                </a:solidFill>
              </a:rPr>
              <a:t> </a:t>
            </a:r>
            <a:r>
              <a:rPr lang="fr-FR" sz="2400" dirty="0" smtClean="0">
                <a:solidFill>
                  <a:srgbClr val="FF0000"/>
                </a:solidFill>
              </a:rPr>
              <a:t>Créez </a:t>
            </a:r>
            <a:r>
              <a:rPr lang="fr-FR" sz="2400" dirty="0" smtClean="0">
                <a:solidFill>
                  <a:srgbClr val="FF0000"/>
                </a:solidFill>
              </a:rPr>
              <a:t>autant de diapos supplémentaires (8) que </a:t>
            </a:r>
            <a:r>
              <a:rPr lang="fr-FR" sz="2400" dirty="0" smtClean="0">
                <a:solidFill>
                  <a:srgbClr val="FF0000"/>
                </a:solidFill>
              </a:rPr>
              <a:t>               d’éléments </a:t>
            </a:r>
            <a:r>
              <a:rPr lang="fr-FR" sz="2400" dirty="0" smtClean="0">
                <a:solidFill>
                  <a:srgbClr val="FF0000"/>
                </a:solidFill>
              </a:rPr>
              <a:t>(sous titres) de la liste à puces</a:t>
            </a:r>
            <a:r>
              <a:rPr lang="fr-FR" sz="2400" dirty="0" smtClean="0">
                <a:solidFill>
                  <a:srgbClr val="FF0000"/>
                </a:solidFill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fr-FR" sz="2400" dirty="0" smtClean="0">
                <a:solidFill>
                  <a:srgbClr val="FF0000"/>
                </a:solidFill>
              </a:rPr>
              <a:t> Donnez </a:t>
            </a:r>
            <a:r>
              <a:rPr lang="fr-FR" sz="2400" dirty="0" smtClean="0">
                <a:solidFill>
                  <a:srgbClr val="FF0000"/>
                </a:solidFill>
              </a:rPr>
              <a:t>à chacune de ces diapos le titre correspondant au sous titres indiqué auparavant.</a:t>
            </a:r>
          </a:p>
          <a:p>
            <a:pPr lvl="0">
              <a:buFont typeface="Wingdings" pitchFamily="2" charset="2"/>
              <a:buChar char="q"/>
            </a:pPr>
            <a:r>
              <a:rPr lang="fr-FR" sz="2400" dirty="0" smtClean="0">
                <a:solidFill>
                  <a:srgbClr val="FF0000"/>
                </a:solidFill>
              </a:rPr>
              <a:t> Appliquer </a:t>
            </a:r>
            <a:r>
              <a:rPr lang="fr-FR" sz="2400" dirty="0" smtClean="0">
                <a:solidFill>
                  <a:srgbClr val="FF0000"/>
                </a:solidFill>
              </a:rPr>
              <a:t>un modèle de conception de diapo différent pour chacune de ces 8 diapos.</a:t>
            </a:r>
          </a:p>
          <a:p>
            <a:pPr lvl="0">
              <a:buFont typeface="Wingdings" pitchFamily="2" charset="2"/>
              <a:buChar char="q"/>
            </a:pPr>
            <a:r>
              <a:rPr lang="fr-FR" sz="2400" dirty="0" smtClean="0">
                <a:solidFill>
                  <a:srgbClr val="FF0000"/>
                </a:solidFill>
              </a:rPr>
              <a:t> Donnez </a:t>
            </a:r>
            <a:r>
              <a:rPr lang="fr-FR" sz="2400" dirty="0" smtClean="0">
                <a:solidFill>
                  <a:srgbClr val="FF0000"/>
                </a:solidFill>
              </a:rPr>
              <a:t>une couleur de fond convenable.</a:t>
            </a:r>
          </a:p>
          <a:p>
            <a:pPr lvl="0">
              <a:buFont typeface="Wingdings" pitchFamily="2" charset="2"/>
              <a:buChar char="q"/>
            </a:pPr>
            <a:r>
              <a:rPr lang="fr-FR" sz="2400" dirty="0" smtClean="0">
                <a:solidFill>
                  <a:srgbClr val="FF0000"/>
                </a:solidFill>
              </a:rPr>
              <a:t> Ecrivez </a:t>
            </a:r>
            <a:r>
              <a:rPr lang="fr-FR" sz="2400" dirty="0" smtClean="0">
                <a:solidFill>
                  <a:srgbClr val="FF0000"/>
                </a:solidFill>
              </a:rPr>
              <a:t>des descriptions pour chacune de ces 8 diapositives (environ six lignes sur chacun des modules !). </a:t>
            </a:r>
          </a:p>
          <a:p>
            <a:pPr lvl="0">
              <a:buFont typeface="Wingdings" pitchFamily="2" charset="2"/>
              <a:buChar char="q"/>
            </a:pPr>
            <a:r>
              <a:rPr lang="fr-FR" sz="2400" dirty="0" smtClean="0">
                <a:solidFill>
                  <a:srgbClr val="FF0000"/>
                </a:solidFill>
              </a:rPr>
              <a:t> Modifier </a:t>
            </a:r>
            <a:r>
              <a:rPr lang="fr-FR" sz="2400" dirty="0" smtClean="0">
                <a:solidFill>
                  <a:srgbClr val="FF0000"/>
                </a:solidFill>
              </a:rPr>
              <a:t>le format du texte sur modules.</a:t>
            </a:r>
          </a:p>
          <a:p>
            <a:r>
              <a:rPr lang="fr-FR" sz="2400" b="1" i="1" dirty="0" smtClean="0">
                <a:solidFill>
                  <a:srgbClr val="FF0000"/>
                </a:solidFill>
              </a:rPr>
              <a:t> </a:t>
            </a:r>
            <a:endParaRPr lang="fr-FR" sz="2400" dirty="0" smtClean="0">
              <a:solidFill>
                <a:srgbClr val="FF0000"/>
              </a:solidFill>
            </a:endParaRPr>
          </a:p>
          <a:p>
            <a:endParaRPr lang="fr-FR" sz="3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29366" y="214290"/>
            <a:ext cx="8072462" cy="57150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 smtClean="0">
              <a:solidFill>
                <a:schemeClr val="bg1"/>
              </a:solidFill>
            </a:endParaRPr>
          </a:p>
          <a:p>
            <a:pPr algn="ctr"/>
            <a:r>
              <a:rPr lang="fr-FR" sz="2400" dirty="0" smtClean="0">
                <a:solidFill>
                  <a:schemeClr val="bg1"/>
                </a:solidFill>
              </a:rPr>
              <a:t>Série </a:t>
            </a:r>
            <a:r>
              <a:rPr lang="fr-FR" sz="2400" dirty="0" smtClean="0">
                <a:solidFill>
                  <a:schemeClr val="bg1"/>
                </a:solidFill>
              </a:rPr>
              <a:t>d’exercices : </a:t>
            </a:r>
            <a:r>
              <a:rPr lang="fr-FR" sz="2400" dirty="0" smtClean="0">
                <a:solidFill>
                  <a:schemeClr val="bg1"/>
                </a:solidFill>
              </a:rPr>
              <a:t>7 </a:t>
            </a:r>
            <a:r>
              <a:rPr lang="fr-FR" sz="2400" dirty="0" smtClean="0">
                <a:solidFill>
                  <a:schemeClr val="bg1"/>
                </a:solidFill>
              </a:rPr>
              <a:t>étapes en plusieurs questions à résoudre</a:t>
            </a:r>
            <a:r>
              <a:rPr lang="fr-FR" sz="2400" dirty="0" smtClean="0">
                <a:solidFill>
                  <a:srgbClr val="FF0000"/>
                </a:solidFill>
              </a:rPr>
              <a:t/>
            </a:r>
            <a:br>
              <a:rPr lang="fr-FR" sz="2400" dirty="0" smtClean="0">
                <a:solidFill>
                  <a:srgbClr val="FF0000"/>
                </a:solidFill>
              </a:rPr>
            </a:b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1538" y="1000108"/>
            <a:ext cx="8072462" cy="6143668"/>
          </a:xfrm>
        </p:spPr>
        <p:txBody>
          <a:bodyPr>
            <a:normAutofit/>
          </a:bodyPr>
          <a:lstStyle/>
          <a:p>
            <a:r>
              <a:rPr lang="fr-FR" b="1" dirty="0" smtClean="0"/>
              <a:t>ETAPE 4 – Insérez une image dans une diapositive</a:t>
            </a:r>
            <a:endParaRPr lang="fr-FR" dirty="0" smtClean="0"/>
          </a:p>
          <a:p>
            <a:r>
              <a:rPr lang="fr-FR" dirty="0" smtClean="0"/>
              <a:t> </a:t>
            </a:r>
          </a:p>
          <a:p>
            <a:pPr lvl="0">
              <a:buFont typeface="Wingdings" pitchFamily="2" charset="2"/>
              <a:buChar char="q"/>
            </a:pP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>
                <a:solidFill>
                  <a:srgbClr val="FF0000"/>
                </a:solidFill>
              </a:rPr>
              <a:t>Insérez </a:t>
            </a:r>
            <a:r>
              <a:rPr lang="fr-FR" sz="3200" dirty="0" smtClean="0">
                <a:solidFill>
                  <a:srgbClr val="FF0000"/>
                </a:solidFill>
              </a:rPr>
              <a:t>(créez) une nouvelle diapositive juste après la première, dans laquelle vous insérez une photo de votre établissement (université, faculté..).</a:t>
            </a:r>
          </a:p>
          <a:p>
            <a:endParaRPr lang="fr-FR" sz="3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201</TotalTime>
  <Words>184</Words>
  <Application>Microsoft Office PowerPoint</Application>
  <PresentationFormat>Affichage à l'écran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Solstice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I: Initiation en Power Point</dc:title>
  <dc:creator>LABO_16</dc:creator>
  <cp:lastModifiedBy>LABO_16</cp:lastModifiedBy>
  <cp:revision>19</cp:revision>
  <dcterms:created xsi:type="dcterms:W3CDTF">2015-11-25T11:56:11Z</dcterms:created>
  <dcterms:modified xsi:type="dcterms:W3CDTF">2015-12-09T14:35:09Z</dcterms:modified>
</cp:coreProperties>
</file>