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43"/>
  </p:notesMasterIdLst>
  <p:sldIdLst>
    <p:sldId id="351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6" r:id="rId27"/>
    <p:sldId id="377" r:id="rId28"/>
    <p:sldId id="378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79" r:id="rId37"/>
    <p:sldId id="387" r:id="rId38"/>
    <p:sldId id="388" r:id="rId39"/>
    <p:sldId id="311" r:id="rId40"/>
    <p:sldId id="299" r:id="rId41"/>
    <p:sldId id="38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xmlns="" id="{E50F7605-A96E-467B-B520-710A70E7719F}"/>
              </a:ext>
            </a:extLst>
          </p:cNvPr>
          <p:cNvSpPr/>
          <p:nvPr userDrawn="1"/>
        </p:nvSpPr>
        <p:spPr>
          <a:xfrm>
            <a:off x="0" y="-1"/>
            <a:ext cx="4617008" cy="6508888"/>
          </a:xfrm>
          <a:custGeom>
            <a:avLst/>
            <a:gdLst>
              <a:gd name="connsiteX0" fmla="*/ 1362564 w 4617008"/>
              <a:gd name="connsiteY0" fmla="*/ 0 h 6508888"/>
              <a:gd name="connsiteX1" fmla="*/ 4617008 w 4617008"/>
              <a:gd name="connsiteY1" fmla="*/ 3254444 h 6508888"/>
              <a:gd name="connsiteX2" fmla="*/ 1362564 w 4617008"/>
              <a:gd name="connsiteY2" fmla="*/ 6508888 h 6508888"/>
              <a:gd name="connsiteX3" fmla="*/ 95788 w 4617008"/>
              <a:gd name="connsiteY3" fmla="*/ 6253138 h 6508888"/>
              <a:gd name="connsiteX4" fmla="*/ 0 w 4617008"/>
              <a:gd name="connsiteY4" fmla="*/ 6206995 h 6508888"/>
              <a:gd name="connsiteX5" fmla="*/ 0 w 4617008"/>
              <a:gd name="connsiteY5" fmla="*/ 301894 h 6508888"/>
              <a:gd name="connsiteX6" fmla="*/ 95788 w 4617008"/>
              <a:gd name="connsiteY6" fmla="*/ 255750 h 6508888"/>
              <a:gd name="connsiteX7" fmla="*/ 1362564 w 4617008"/>
              <a:gd name="connsiteY7" fmla="*/ 0 h 650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7008" h="6508888">
                <a:moveTo>
                  <a:pt x="1362564" y="0"/>
                </a:moveTo>
                <a:cubicBezTo>
                  <a:pt x="3159944" y="0"/>
                  <a:pt x="4617008" y="1457064"/>
                  <a:pt x="4617008" y="3254444"/>
                </a:cubicBezTo>
                <a:cubicBezTo>
                  <a:pt x="4617008" y="5051824"/>
                  <a:pt x="3159944" y="6508888"/>
                  <a:pt x="1362564" y="6508888"/>
                </a:cubicBezTo>
                <a:cubicBezTo>
                  <a:pt x="913219" y="6508888"/>
                  <a:pt x="485144" y="6417822"/>
                  <a:pt x="95788" y="6253138"/>
                </a:cubicBezTo>
                <a:lnTo>
                  <a:pt x="0" y="6206995"/>
                </a:lnTo>
                <a:lnTo>
                  <a:pt x="0" y="301894"/>
                </a:lnTo>
                <a:lnTo>
                  <a:pt x="95788" y="255750"/>
                </a:lnTo>
                <a:cubicBezTo>
                  <a:pt x="485144" y="91067"/>
                  <a:pt x="913219" y="0"/>
                  <a:pt x="13625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91D29CCD-1DCA-47D5-9788-AF0BC62CC34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88656"/>
            <a:ext cx="4494364" cy="6469344"/>
          </a:xfrm>
          <a:custGeom>
            <a:avLst/>
            <a:gdLst>
              <a:gd name="connsiteX0" fmla="*/ 1149249 w 4494364"/>
              <a:gd name="connsiteY0" fmla="*/ 0 h 6469344"/>
              <a:gd name="connsiteX1" fmla="*/ 4494364 w 4494364"/>
              <a:gd name="connsiteY1" fmla="*/ 3345115 h 6469344"/>
              <a:gd name="connsiteX2" fmla="*/ 2451319 w 4494364"/>
              <a:gd name="connsiteY2" fmla="*/ 6427355 h 6469344"/>
              <a:gd name="connsiteX3" fmla="*/ 2344823 w 4494364"/>
              <a:gd name="connsiteY3" fmla="*/ 6469344 h 6469344"/>
              <a:gd name="connsiteX4" fmla="*/ 0 w 4494364"/>
              <a:gd name="connsiteY4" fmla="*/ 6469344 h 6469344"/>
              <a:gd name="connsiteX5" fmla="*/ 0 w 4494364"/>
              <a:gd name="connsiteY5" fmla="*/ 202672 h 6469344"/>
              <a:gd name="connsiteX6" fmla="*/ 154514 w 4494364"/>
              <a:gd name="connsiteY6" fmla="*/ 150390 h 6469344"/>
              <a:gd name="connsiteX7" fmla="*/ 1149249 w 4494364"/>
              <a:gd name="connsiteY7" fmla="*/ 0 h 646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4364" h="6469344">
                <a:moveTo>
                  <a:pt x="1149249" y="0"/>
                </a:moveTo>
                <a:cubicBezTo>
                  <a:pt x="2996705" y="0"/>
                  <a:pt x="4494364" y="1497659"/>
                  <a:pt x="4494364" y="3345115"/>
                </a:cubicBezTo>
                <a:cubicBezTo>
                  <a:pt x="4494364" y="4730707"/>
                  <a:pt x="3651931" y="5919538"/>
                  <a:pt x="2451319" y="6427355"/>
                </a:cubicBezTo>
                <a:lnTo>
                  <a:pt x="2344823" y="6469344"/>
                </a:lnTo>
                <a:lnTo>
                  <a:pt x="0" y="6469344"/>
                </a:lnTo>
                <a:lnTo>
                  <a:pt x="0" y="202672"/>
                </a:lnTo>
                <a:lnTo>
                  <a:pt x="154514" y="150390"/>
                </a:lnTo>
                <a:cubicBezTo>
                  <a:pt x="468751" y="52652"/>
                  <a:pt x="802851" y="0"/>
                  <a:pt x="11492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9164E05-815B-4B23-98B3-E419AA6BB030}"/>
              </a:ext>
            </a:extLst>
          </p:cNvPr>
          <p:cNvGrpSpPr/>
          <p:nvPr userDrawn="1"/>
        </p:nvGrpSpPr>
        <p:grpSpPr>
          <a:xfrm>
            <a:off x="5252423" y="595071"/>
            <a:ext cx="6372712" cy="5822001"/>
            <a:chOff x="7192629" y="1828167"/>
            <a:chExt cx="3658514" cy="3342357"/>
          </a:xfrm>
          <a:solidFill>
            <a:schemeClr val="accent1">
              <a:alpha val="40000"/>
            </a:schemeClr>
          </a:solidFill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xmlns="" id="{7DA56005-1465-40D8-A03F-E660A9763FBD}"/>
                </a:ext>
              </a:extLst>
            </p:cNvPr>
            <p:cNvSpPr/>
            <p:nvPr userDrawn="1"/>
          </p:nvSpPr>
          <p:spPr>
            <a:xfrm rot="14821187">
              <a:off x="7343358" y="1881591"/>
              <a:ext cx="3138204" cy="3439661"/>
            </a:xfrm>
            <a:custGeom>
              <a:avLst/>
              <a:gdLst>
                <a:gd name="connsiteX0" fmla="*/ 255022 w 1226229"/>
                <a:gd name="connsiteY0" fmla="*/ 3188 h 1344022"/>
                <a:gd name="connsiteX1" fmla="*/ 36909 w 1226229"/>
                <a:gd name="connsiteY1" fmla="*/ 959533 h 1344022"/>
                <a:gd name="connsiteX2" fmla="*/ 875808 w 1226229"/>
                <a:gd name="connsiteY2" fmla="*/ 1337038 h 1344022"/>
                <a:gd name="connsiteX3" fmla="*/ 1202978 w 1226229"/>
                <a:gd name="connsiteY3" fmla="*/ 674307 h 1344022"/>
                <a:gd name="connsiteX4" fmla="*/ 255022 w 1226229"/>
                <a:gd name="connsiteY4" fmla="*/ 3188 h 1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29" h="1344022">
                  <a:moveTo>
                    <a:pt x="255022" y="3188"/>
                  </a:moveTo>
                  <a:cubicBezTo>
                    <a:pt x="60677" y="50726"/>
                    <a:pt x="-66555" y="737225"/>
                    <a:pt x="36909" y="959533"/>
                  </a:cubicBezTo>
                  <a:cubicBezTo>
                    <a:pt x="140373" y="1181841"/>
                    <a:pt x="681463" y="1384576"/>
                    <a:pt x="875808" y="1337038"/>
                  </a:cubicBezTo>
                  <a:cubicBezTo>
                    <a:pt x="1070153" y="1289500"/>
                    <a:pt x="1300850" y="896615"/>
                    <a:pt x="1202978" y="674307"/>
                  </a:cubicBezTo>
                  <a:cubicBezTo>
                    <a:pt x="1105106" y="451999"/>
                    <a:pt x="449367" y="-44350"/>
                    <a:pt x="255022" y="3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xmlns="" id="{1F295692-F1CB-43EF-91E1-6BF5DB88A72A}"/>
                </a:ext>
              </a:extLst>
            </p:cNvPr>
            <p:cNvSpPr/>
            <p:nvPr userDrawn="1"/>
          </p:nvSpPr>
          <p:spPr>
            <a:xfrm rot="11086192">
              <a:off x="7805038" y="2070693"/>
              <a:ext cx="3046105" cy="294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xmlns="" id="{A439D3AE-7105-4A40-9674-8C760CB3AA35}"/>
                </a:ext>
              </a:extLst>
            </p:cNvPr>
            <p:cNvSpPr/>
            <p:nvPr userDrawn="1"/>
          </p:nvSpPr>
          <p:spPr>
            <a:xfrm rot="1044868">
              <a:off x="7316937" y="1828167"/>
              <a:ext cx="3191046" cy="308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xmlns="" id="{440BF128-72E1-4450-B867-0C9D1EAE0B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45957">
            <a:off x="5499002" y="866468"/>
            <a:ext cx="5305968" cy="5125064"/>
          </a:xfrm>
          <a:custGeom>
            <a:avLst/>
            <a:gdLst>
              <a:gd name="connsiteX0" fmla="*/ 3768999 w 5305968"/>
              <a:gd name="connsiteY0" fmla="*/ 464 h 5125064"/>
              <a:gd name="connsiteX1" fmla="*/ 4411163 w 5305968"/>
              <a:gd name="connsiteY1" fmla="*/ 99662 h 5125064"/>
              <a:gd name="connsiteX2" fmla="*/ 5145453 w 5305968"/>
              <a:gd name="connsiteY2" fmla="*/ 3063046 h 5125064"/>
              <a:gd name="connsiteX3" fmla="*/ 5145453 w 5305968"/>
              <a:gd name="connsiteY3" fmla="*/ 4610298 h 5125064"/>
              <a:gd name="connsiteX4" fmla="*/ 3388403 w 5305968"/>
              <a:gd name="connsiteY4" fmla="*/ 5108567 h 5125064"/>
              <a:gd name="connsiteX5" fmla="*/ 897060 w 5305968"/>
              <a:gd name="connsiteY5" fmla="*/ 4112030 h 5125064"/>
              <a:gd name="connsiteX6" fmla="*/ 215221 w 5305968"/>
              <a:gd name="connsiteY6" fmla="*/ 1017522 h 5125064"/>
              <a:gd name="connsiteX7" fmla="*/ 3768999 w 5305968"/>
              <a:gd name="connsiteY7" fmla="*/ 464 h 51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968" h="5125064">
                <a:moveTo>
                  <a:pt x="3768999" y="464"/>
                </a:moveTo>
                <a:cubicBezTo>
                  <a:pt x="4033876" y="4546"/>
                  <a:pt x="4257093" y="35739"/>
                  <a:pt x="4411163" y="99662"/>
                </a:cubicBezTo>
                <a:cubicBezTo>
                  <a:pt x="5232868" y="440582"/>
                  <a:pt x="5027441" y="2315644"/>
                  <a:pt x="5145453" y="3063046"/>
                </a:cubicBezTo>
                <a:cubicBezTo>
                  <a:pt x="5263466" y="3810447"/>
                  <a:pt x="5438295" y="4269378"/>
                  <a:pt x="5145453" y="4610298"/>
                </a:cubicBezTo>
                <a:cubicBezTo>
                  <a:pt x="4852612" y="4951219"/>
                  <a:pt x="4096470" y="5191611"/>
                  <a:pt x="3388403" y="5108567"/>
                </a:cubicBezTo>
                <a:cubicBezTo>
                  <a:pt x="2680337" y="5025523"/>
                  <a:pt x="1425923" y="4793871"/>
                  <a:pt x="897060" y="4112030"/>
                </a:cubicBezTo>
                <a:cubicBezTo>
                  <a:pt x="368196" y="3430188"/>
                  <a:pt x="-370462" y="1686249"/>
                  <a:pt x="215221" y="1017522"/>
                </a:cubicBezTo>
                <a:cubicBezTo>
                  <a:pt x="691089" y="474181"/>
                  <a:pt x="2621195" y="-17223"/>
                  <a:pt x="3768999" y="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5876A388-03D4-4E21-9CFF-1444C14A90CD}"/>
              </a:ext>
            </a:extLst>
          </p:cNvPr>
          <p:cNvSpPr/>
          <p:nvPr userDrawn="1"/>
        </p:nvSpPr>
        <p:spPr>
          <a:xfrm>
            <a:off x="0" y="4215744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6214CDF9-AED9-4026-A581-A8F00B1EF925}"/>
              </a:ext>
            </a:extLst>
          </p:cNvPr>
          <p:cNvSpPr/>
          <p:nvPr userDrawn="1"/>
        </p:nvSpPr>
        <p:spPr>
          <a:xfrm>
            <a:off x="8014620" y="4215744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143BB15-413C-4F38-99B0-ECC0BC4EC242}"/>
              </a:ext>
            </a:extLst>
          </p:cNvPr>
          <p:cNvSpPr/>
          <p:nvPr userDrawn="1"/>
        </p:nvSpPr>
        <p:spPr>
          <a:xfrm>
            <a:off x="3880338" y="4567873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xmlns="" id="{3CB50E4E-79E3-4B29-A80F-95BA1AB22371}"/>
              </a:ext>
            </a:extLst>
          </p:cNvPr>
          <p:cNvGrpSpPr/>
          <p:nvPr userDrawn="1"/>
        </p:nvGrpSpPr>
        <p:grpSpPr>
          <a:xfrm>
            <a:off x="4181510" y="1536176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F09FB232-168F-426E-9D12-ED7532D9FC9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CEAD57CC-CFF8-469E-B79E-12AF0403934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D56836D3-EB12-4352-8F3C-4586893E8C0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4B345037-C6B7-4CE7-A997-0BFAC7C5124B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B371CC5-4AC0-4F6F-8421-B0086183E79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4F52072-7B4A-47A7-BDA8-C8BF0BAE8FB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D39DB49-D079-4C9D-9300-BE5C8068BF2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6C65F46-58C2-4259-956C-7B7751D2F56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:a16="http://schemas.microsoft.com/office/drawing/2014/main" xmlns="" id="{6ACB794B-451B-4D0E-A92D-2D834E6B95B1}"/>
              </a:ext>
            </a:extLst>
          </p:cNvPr>
          <p:cNvGrpSpPr/>
          <p:nvPr userDrawn="1"/>
        </p:nvGrpSpPr>
        <p:grpSpPr>
          <a:xfrm>
            <a:off x="802991" y="2192794"/>
            <a:ext cx="2744170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73866AF-CBA6-4C21-AB5C-67789679AF8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8AAA4C3D-EBF9-4DE2-9DB8-64484048FF6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A10B71B7-BD22-41C5-B48C-AD24D7CA433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3004617-7E73-48FF-8487-44D80221076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06A476F-8B06-40D1-88C6-8B693C37695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465B794B-BF05-43AF-A60D-76061A3BE71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858930C8-1C02-4751-9EED-8FF04C8AEF3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D78753E-B58C-485C-B8A0-BCA29028DAE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xmlns="" id="{57A56478-E422-4562-B225-97CA1E0FB8EE}"/>
              </a:ext>
            </a:extLst>
          </p:cNvPr>
          <p:cNvGrpSpPr/>
          <p:nvPr userDrawn="1"/>
        </p:nvGrpSpPr>
        <p:grpSpPr>
          <a:xfrm>
            <a:off x="8753103" y="2192794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457D1B5C-BD57-4B6C-B41A-830F8BE714A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912F11A6-764A-478E-B64A-A3BAB4510F8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1EA8E44-3A33-427E-9C5B-C7A8CAB7C80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DFAB6EC-BB37-4AFC-841D-87A42571C01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5AFA7A29-C3B0-4755-85C9-66F5CF5C07C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08E5451E-6A99-421A-952E-479DAC50567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64A46CF5-7CFF-498D-A66A-F3D49F1BBEF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C82672F0-F064-40D6-B74B-97036200EB6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xmlns="" id="{7E7544BA-CC25-4157-8AE3-C0152F1723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90027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xmlns="" id="{F3E71E64-8A0E-468B-B5E4-3F2D3FD055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xmlns="" id="{94F84734-A1D1-47E9-A477-49D248AF11E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xmlns="" id="{3F48BB9B-D8C5-464B-9EE5-2898E552A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xmlns="" id="{903AE4A2-E018-4996-A603-98B21D6DBB9A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xmlns="" id="{504F0154-E554-4A32-9FA3-4F28FF857E57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xmlns="" id="{0F827056-29D4-40C7-8AD3-CB956A29090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xmlns="" id="{F5D385B8-9C05-4A7D-BEB6-ED0EDC9F934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1" name="Oval 7">
                <a:extLst>
                  <a:ext uri="{FF2B5EF4-FFF2-40B4-BE49-F238E27FC236}">
                    <a16:creationId xmlns:a16="http://schemas.microsoft.com/office/drawing/2014/main" xmlns="" id="{FE0D0D4F-D5AB-4A80-9458-143071470DFB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2" name="Rounded Rectangle 8">
                <a:extLst>
                  <a:ext uri="{FF2B5EF4-FFF2-40B4-BE49-F238E27FC236}">
                    <a16:creationId xmlns:a16="http://schemas.microsoft.com/office/drawing/2014/main" xmlns="" id="{EF3BC1F8-ECC6-4E4E-B350-7E0BA0AFF44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627F313A-721D-40B8-A940-573B2D42270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xmlns="" id="{3E0DA4D0-6D7B-40D1-A558-E39272782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5E75A58-FDD1-4297-923E-107AE4B1F2F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5690" y="1709201"/>
            <a:ext cx="1620000" cy="16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F1F94A78-B4C2-4D3C-97FC-AD483DDAA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89300" y="1709201"/>
            <a:ext cx="1620000" cy="16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C05EDCFF-D2E4-4409-A0D5-E50B49AB1E3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097495" y="1709201"/>
            <a:ext cx="1620000" cy="16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6FD53134-4CDA-4ED3-952F-FC3C46E2B00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481105" y="1709201"/>
            <a:ext cx="1620000" cy="16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F608582F-D666-4A66-8F4A-4176789F293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097495" y="4125365"/>
            <a:ext cx="1620000" cy="16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423CBC44-782A-4A70-AF0F-82AD8FB15AF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05690" y="4125365"/>
            <a:ext cx="1620000" cy="16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C44D3E9C-ECE1-428E-9C6A-C9DB9160337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5289300" y="4125365"/>
            <a:ext cx="1620000" cy="16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9BAC6FB0-627B-477E-A55D-1260E90A756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9672911" y="1709201"/>
            <a:ext cx="1620000" cy="16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xmlns="" id="{8AAEC1B5-D19C-441E-AC9C-A7011BE9CCA5}"/>
              </a:ext>
            </a:extLst>
          </p:cNvPr>
          <p:cNvSpPr/>
          <p:nvPr userDrawn="1"/>
        </p:nvSpPr>
        <p:spPr>
          <a:xfrm>
            <a:off x="5531703" y="857269"/>
            <a:ext cx="6339088" cy="6000731"/>
          </a:xfrm>
          <a:custGeom>
            <a:avLst/>
            <a:gdLst>
              <a:gd name="connsiteX0" fmla="*/ 4503422 w 6339088"/>
              <a:gd name="connsiteY0" fmla="*/ 2773272 h 6000731"/>
              <a:gd name="connsiteX1" fmla="*/ 4496660 w 6339088"/>
              <a:gd name="connsiteY1" fmla="*/ 2847678 h 6000731"/>
              <a:gd name="connsiteX2" fmla="*/ 4354884 w 6339088"/>
              <a:gd name="connsiteY2" fmla="*/ 3277412 h 6000731"/>
              <a:gd name="connsiteX3" fmla="*/ 4234233 w 6339088"/>
              <a:gd name="connsiteY3" fmla="*/ 3364659 h 6000731"/>
              <a:gd name="connsiteX4" fmla="*/ 4183019 w 6339088"/>
              <a:gd name="connsiteY4" fmla="*/ 3419601 h 6000731"/>
              <a:gd name="connsiteX5" fmla="*/ 4257976 w 6339088"/>
              <a:gd name="connsiteY5" fmla="*/ 3831389 h 6000731"/>
              <a:gd name="connsiteX6" fmla="*/ 4281443 w 6339088"/>
              <a:gd name="connsiteY6" fmla="*/ 3857066 h 6000731"/>
              <a:gd name="connsiteX7" fmla="*/ 4296768 w 6339088"/>
              <a:gd name="connsiteY7" fmla="*/ 3850440 h 6000731"/>
              <a:gd name="connsiteX8" fmla="*/ 4306984 w 6339088"/>
              <a:gd name="connsiteY8" fmla="*/ 3718605 h 6000731"/>
              <a:gd name="connsiteX9" fmla="*/ 4469602 w 6339088"/>
              <a:gd name="connsiteY9" fmla="*/ 3279623 h 6000731"/>
              <a:gd name="connsiteX10" fmla="*/ 4679984 w 6339088"/>
              <a:gd name="connsiteY10" fmla="*/ 3039288 h 6000731"/>
              <a:gd name="connsiteX11" fmla="*/ 4643951 w 6339088"/>
              <a:gd name="connsiteY11" fmla="*/ 2818276 h 6000731"/>
              <a:gd name="connsiteX12" fmla="*/ 4503422 w 6339088"/>
              <a:gd name="connsiteY12" fmla="*/ 2773272 h 6000731"/>
              <a:gd name="connsiteX13" fmla="*/ 3117955 w 6339088"/>
              <a:gd name="connsiteY13" fmla="*/ 1083 h 6000731"/>
              <a:gd name="connsiteX14" fmla="*/ 3521142 w 6339088"/>
              <a:gd name="connsiteY14" fmla="*/ 83611 h 6000731"/>
              <a:gd name="connsiteX15" fmla="*/ 4579770 w 6339088"/>
              <a:gd name="connsiteY15" fmla="*/ 492733 h 6000731"/>
              <a:gd name="connsiteX16" fmla="*/ 6071208 w 6339088"/>
              <a:gd name="connsiteY16" fmla="*/ 1075125 h 6000731"/>
              <a:gd name="connsiteX17" fmla="*/ 6247306 w 6339088"/>
              <a:gd name="connsiteY17" fmla="*/ 1144613 h 6000731"/>
              <a:gd name="connsiteX18" fmla="*/ 6339088 w 6339088"/>
              <a:gd name="connsiteY18" fmla="*/ 1233582 h 6000731"/>
              <a:gd name="connsiteX19" fmla="*/ 6060223 w 6339088"/>
              <a:gd name="connsiteY19" fmla="*/ 1282648 h 6000731"/>
              <a:gd name="connsiteX20" fmla="*/ 5218426 w 6339088"/>
              <a:gd name="connsiteY20" fmla="*/ 1426828 h 6000731"/>
              <a:gd name="connsiteX21" fmla="*/ 4512306 w 6339088"/>
              <a:gd name="connsiteY21" fmla="*/ 1547739 h 6000731"/>
              <a:gd name="connsiteX22" fmla="*/ 4550218 w 6339088"/>
              <a:gd name="connsiteY22" fmla="*/ 1647927 h 6000731"/>
              <a:gd name="connsiteX23" fmla="*/ 4620066 w 6339088"/>
              <a:gd name="connsiteY23" fmla="*/ 2112173 h 6000731"/>
              <a:gd name="connsiteX24" fmla="*/ 4773988 w 6339088"/>
              <a:gd name="connsiteY24" fmla="*/ 2425673 h 6000731"/>
              <a:gd name="connsiteX25" fmla="*/ 4959800 w 6339088"/>
              <a:gd name="connsiteY25" fmla="*/ 2530038 h 6000731"/>
              <a:gd name="connsiteX26" fmla="*/ 5328934 w 6339088"/>
              <a:gd name="connsiteY26" fmla="*/ 2854994 h 6000731"/>
              <a:gd name="connsiteX27" fmla="*/ 5584178 w 6339088"/>
              <a:gd name="connsiteY27" fmla="*/ 3383845 h 6000731"/>
              <a:gd name="connsiteX28" fmla="*/ 5701931 w 6339088"/>
              <a:gd name="connsiteY28" fmla="*/ 4079041 h 6000731"/>
              <a:gd name="connsiteX29" fmla="*/ 5769575 w 6339088"/>
              <a:gd name="connsiteY29" fmla="*/ 4668912 h 6000731"/>
              <a:gd name="connsiteX30" fmla="*/ 6105298 w 6339088"/>
              <a:gd name="connsiteY30" fmla="*/ 5573386 h 6000731"/>
              <a:gd name="connsiteX31" fmla="*/ 6189374 w 6339088"/>
              <a:gd name="connsiteY31" fmla="*/ 5943954 h 6000731"/>
              <a:gd name="connsiteX32" fmla="*/ 6184053 w 6339088"/>
              <a:gd name="connsiteY32" fmla="*/ 6000731 h 6000731"/>
              <a:gd name="connsiteX33" fmla="*/ 1594099 w 6339088"/>
              <a:gd name="connsiteY33" fmla="*/ 6000731 h 6000731"/>
              <a:gd name="connsiteX34" fmla="*/ 1838456 w 6339088"/>
              <a:gd name="connsiteY34" fmla="*/ 5766927 h 6000731"/>
              <a:gd name="connsiteX35" fmla="*/ 2896293 w 6339088"/>
              <a:gd name="connsiteY35" fmla="*/ 4653174 h 6000731"/>
              <a:gd name="connsiteX36" fmla="*/ 2933291 w 6339088"/>
              <a:gd name="connsiteY36" fmla="*/ 4448179 h 6000731"/>
              <a:gd name="connsiteX37" fmla="*/ 2863581 w 6339088"/>
              <a:gd name="connsiteY37" fmla="*/ 4315100 h 6000731"/>
              <a:gd name="connsiteX38" fmla="*/ 2594806 w 6339088"/>
              <a:gd name="connsiteY38" fmla="*/ 4198316 h 6000731"/>
              <a:gd name="connsiteX39" fmla="*/ 2435225 w 6339088"/>
              <a:gd name="connsiteY39" fmla="*/ 4230343 h 6000731"/>
              <a:gd name="connsiteX40" fmla="*/ 2144224 w 6339088"/>
              <a:gd name="connsiteY40" fmla="*/ 4285423 h 6000731"/>
              <a:gd name="connsiteX41" fmla="*/ 1990030 w 6339088"/>
              <a:gd name="connsiteY41" fmla="*/ 4194862 h 6000731"/>
              <a:gd name="connsiteX42" fmla="*/ 1950270 w 6339088"/>
              <a:gd name="connsiteY42" fmla="*/ 4043705 h 6000731"/>
              <a:gd name="connsiteX43" fmla="*/ 1820094 w 6339088"/>
              <a:gd name="connsiteY43" fmla="*/ 3897516 h 6000731"/>
              <a:gd name="connsiteX44" fmla="*/ 1782824 w 6339088"/>
              <a:gd name="connsiteY44" fmla="*/ 3815790 h 6000731"/>
              <a:gd name="connsiteX45" fmla="*/ 1827274 w 6339088"/>
              <a:gd name="connsiteY45" fmla="*/ 3725372 h 6000731"/>
              <a:gd name="connsiteX46" fmla="*/ 1779372 w 6339088"/>
              <a:gd name="connsiteY46" fmla="*/ 3699558 h 6000731"/>
              <a:gd name="connsiteX47" fmla="*/ 1671282 w 6339088"/>
              <a:gd name="connsiteY47" fmla="*/ 3501459 h 6000731"/>
              <a:gd name="connsiteX48" fmla="*/ 1634285 w 6339088"/>
              <a:gd name="connsiteY48" fmla="*/ 3441690 h 6000731"/>
              <a:gd name="connsiteX49" fmla="*/ 1479675 w 6339088"/>
              <a:gd name="connsiteY49" fmla="*/ 3375010 h 6000731"/>
              <a:gd name="connsiteX50" fmla="*/ 1411482 w 6339088"/>
              <a:gd name="connsiteY50" fmla="*/ 3193480 h 6000731"/>
              <a:gd name="connsiteX51" fmla="*/ 1472493 w 6339088"/>
              <a:gd name="connsiteY51" fmla="*/ 3061649 h 6000731"/>
              <a:gd name="connsiteX52" fmla="*/ 1620620 w 6339088"/>
              <a:gd name="connsiteY52" fmla="*/ 2390610 h 6000731"/>
              <a:gd name="connsiteX53" fmla="*/ 1717528 w 6339088"/>
              <a:gd name="connsiteY53" fmla="*/ 1540941 h 6000731"/>
              <a:gd name="connsiteX54" fmla="*/ 1728017 w 6339088"/>
              <a:gd name="connsiteY54" fmla="*/ 1409244 h 6000731"/>
              <a:gd name="connsiteX55" fmla="*/ 1738768 w 6339088"/>
              <a:gd name="connsiteY55" fmla="*/ 1249922 h 6000731"/>
              <a:gd name="connsiteX56" fmla="*/ 1775106 w 6339088"/>
              <a:gd name="connsiteY56" fmla="*/ 1209557 h 6000731"/>
              <a:gd name="connsiteX57" fmla="*/ 1133646 w 6339088"/>
              <a:gd name="connsiteY57" fmla="*/ 901417 h 6000731"/>
              <a:gd name="connsiteX58" fmla="*/ 146914 w 6339088"/>
              <a:gd name="connsiteY58" fmla="*/ 427195 h 6000731"/>
              <a:gd name="connsiteX59" fmla="*/ 52883 w 6339088"/>
              <a:gd name="connsiteY59" fmla="*/ 367943 h 6000731"/>
              <a:gd name="connsiteX60" fmla="*/ 0 w 6339088"/>
              <a:gd name="connsiteY60" fmla="*/ 302859 h 6000731"/>
              <a:gd name="connsiteX61" fmla="*/ 4176 w 6339088"/>
              <a:gd name="connsiteY61" fmla="*/ 293044 h 6000731"/>
              <a:gd name="connsiteX62" fmla="*/ 125920 w 6339088"/>
              <a:gd name="connsiteY62" fmla="*/ 281069 h 6000731"/>
              <a:gd name="connsiteX63" fmla="*/ 1731688 w 6339088"/>
              <a:gd name="connsiteY63" fmla="*/ 134361 h 6000731"/>
              <a:gd name="connsiteX64" fmla="*/ 2699778 w 6339088"/>
              <a:gd name="connsiteY64" fmla="*/ 40055 h 6000731"/>
              <a:gd name="connsiteX65" fmla="*/ 3117955 w 6339088"/>
              <a:gd name="connsiteY65" fmla="*/ 1083 h 600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339088" h="6000731">
                <a:moveTo>
                  <a:pt x="4503422" y="2773272"/>
                </a:moveTo>
                <a:cubicBezTo>
                  <a:pt x="4500246" y="2806125"/>
                  <a:pt x="4495967" y="2826972"/>
                  <a:pt x="4496660" y="2847678"/>
                </a:cubicBezTo>
                <a:cubicBezTo>
                  <a:pt x="4502042" y="3008501"/>
                  <a:pt x="4431084" y="3143786"/>
                  <a:pt x="4354884" y="3277412"/>
                </a:cubicBezTo>
                <a:cubicBezTo>
                  <a:pt x="4327965" y="3324765"/>
                  <a:pt x="4294143" y="3361622"/>
                  <a:pt x="4234233" y="3364659"/>
                </a:cubicBezTo>
                <a:cubicBezTo>
                  <a:pt x="4201794" y="3366314"/>
                  <a:pt x="4188680" y="3383021"/>
                  <a:pt x="4183019" y="3419601"/>
                </a:cubicBezTo>
                <a:cubicBezTo>
                  <a:pt x="4160378" y="3566479"/>
                  <a:pt x="4204969" y="3699417"/>
                  <a:pt x="4257976" y="3831389"/>
                </a:cubicBezTo>
                <a:cubicBezTo>
                  <a:pt x="4262117" y="3841329"/>
                  <a:pt x="4273576" y="3848509"/>
                  <a:pt x="4281443" y="3857066"/>
                </a:cubicBezTo>
                <a:cubicBezTo>
                  <a:pt x="4286550" y="3854860"/>
                  <a:pt x="4291660" y="3852647"/>
                  <a:pt x="4296768" y="3850440"/>
                </a:cubicBezTo>
                <a:cubicBezTo>
                  <a:pt x="4300218" y="3806542"/>
                  <a:pt x="4304774" y="3762503"/>
                  <a:pt x="4306984" y="3718605"/>
                </a:cubicBezTo>
                <a:cubicBezTo>
                  <a:pt x="4315265" y="3555163"/>
                  <a:pt x="4364411" y="3406485"/>
                  <a:pt x="4469602" y="3279623"/>
                </a:cubicBezTo>
                <a:cubicBezTo>
                  <a:pt x="4537657" y="3197763"/>
                  <a:pt x="4609026" y="3118663"/>
                  <a:pt x="4679984" y="3039288"/>
                </a:cubicBezTo>
                <a:cubicBezTo>
                  <a:pt x="4751076" y="2959634"/>
                  <a:pt x="4738650" y="2866866"/>
                  <a:pt x="4643951" y="2818276"/>
                </a:cubicBezTo>
                <a:cubicBezTo>
                  <a:pt x="4602536" y="2797016"/>
                  <a:pt x="4554359" y="2789146"/>
                  <a:pt x="4503422" y="2773272"/>
                </a:cubicBezTo>
                <a:close/>
                <a:moveTo>
                  <a:pt x="3117955" y="1083"/>
                </a:moveTo>
                <a:cubicBezTo>
                  <a:pt x="3257948" y="-7207"/>
                  <a:pt x="3391176" y="33232"/>
                  <a:pt x="3521142" y="83611"/>
                </a:cubicBezTo>
                <a:cubicBezTo>
                  <a:pt x="3873820" y="219189"/>
                  <a:pt x="4227256" y="356027"/>
                  <a:pt x="4579770" y="492733"/>
                </a:cubicBezTo>
                <a:cubicBezTo>
                  <a:pt x="5076356" y="686401"/>
                  <a:pt x="5573705" y="881329"/>
                  <a:pt x="6071208" y="1075125"/>
                </a:cubicBezTo>
                <a:cubicBezTo>
                  <a:pt x="6129904" y="1098288"/>
                  <a:pt x="6188762" y="1120316"/>
                  <a:pt x="6247306" y="1144613"/>
                </a:cubicBezTo>
                <a:cubicBezTo>
                  <a:pt x="6284390" y="1161311"/>
                  <a:pt x="6318532" y="1185684"/>
                  <a:pt x="6339088" y="1233582"/>
                </a:cubicBezTo>
                <a:cubicBezTo>
                  <a:pt x="6242962" y="1250262"/>
                  <a:pt x="6151592" y="1266455"/>
                  <a:pt x="6060223" y="1282648"/>
                </a:cubicBezTo>
                <a:cubicBezTo>
                  <a:pt x="5779678" y="1330331"/>
                  <a:pt x="5499132" y="1378013"/>
                  <a:pt x="5218426" y="1426828"/>
                </a:cubicBezTo>
                <a:lnTo>
                  <a:pt x="4512306" y="1547739"/>
                </a:lnTo>
                <a:lnTo>
                  <a:pt x="4550218" y="1647927"/>
                </a:lnTo>
                <a:cubicBezTo>
                  <a:pt x="4583348" y="1800605"/>
                  <a:pt x="4606542" y="1956458"/>
                  <a:pt x="4620066" y="2112173"/>
                </a:cubicBezTo>
                <a:cubicBezTo>
                  <a:pt x="4631250" y="2240143"/>
                  <a:pt x="4674458" y="2347540"/>
                  <a:pt x="4773988" y="2425673"/>
                </a:cubicBezTo>
                <a:cubicBezTo>
                  <a:pt x="4829345" y="2469158"/>
                  <a:pt x="4893402" y="2507672"/>
                  <a:pt x="4959800" y="2530038"/>
                </a:cubicBezTo>
                <a:cubicBezTo>
                  <a:pt x="5130424" y="2587186"/>
                  <a:pt x="5251073" y="2695691"/>
                  <a:pt x="5328934" y="2854994"/>
                </a:cubicBezTo>
                <a:cubicBezTo>
                  <a:pt x="5414932" y="3030864"/>
                  <a:pt x="5503422" y="3205630"/>
                  <a:pt x="5584178" y="3383845"/>
                </a:cubicBezTo>
                <a:cubicBezTo>
                  <a:pt x="5684124" y="3604305"/>
                  <a:pt x="5741553" y="3833182"/>
                  <a:pt x="5701931" y="4079041"/>
                </a:cubicBezTo>
                <a:cubicBezTo>
                  <a:pt x="5669353" y="4281144"/>
                  <a:pt x="5702206" y="4478685"/>
                  <a:pt x="5769575" y="4668912"/>
                </a:cubicBezTo>
                <a:cubicBezTo>
                  <a:pt x="5876972" y="4972061"/>
                  <a:pt x="5986860" y="5274377"/>
                  <a:pt x="6105298" y="5573386"/>
                </a:cubicBezTo>
                <a:cubicBezTo>
                  <a:pt x="6153649" y="5695453"/>
                  <a:pt x="6188953" y="5817443"/>
                  <a:pt x="6189374" y="5943954"/>
                </a:cubicBezTo>
                <a:lnTo>
                  <a:pt x="6184053" y="6000731"/>
                </a:lnTo>
                <a:lnTo>
                  <a:pt x="1594099" y="6000731"/>
                </a:lnTo>
                <a:lnTo>
                  <a:pt x="1838456" y="5766927"/>
                </a:lnTo>
                <a:cubicBezTo>
                  <a:pt x="2199032" y="5403588"/>
                  <a:pt x="2544007" y="5024791"/>
                  <a:pt x="2896293" y="4653174"/>
                </a:cubicBezTo>
                <a:cubicBezTo>
                  <a:pt x="2954138" y="4592161"/>
                  <a:pt x="2961318" y="4522033"/>
                  <a:pt x="2933291" y="4448179"/>
                </a:cubicBezTo>
                <a:cubicBezTo>
                  <a:pt x="2915624" y="4401657"/>
                  <a:pt x="2892293" y="4355684"/>
                  <a:pt x="2863581" y="4315100"/>
                </a:cubicBezTo>
                <a:cubicBezTo>
                  <a:pt x="2798561" y="4223440"/>
                  <a:pt x="2714351" y="4169463"/>
                  <a:pt x="2594806" y="4198316"/>
                </a:cubicBezTo>
                <a:cubicBezTo>
                  <a:pt x="2542075" y="4211017"/>
                  <a:pt x="2488509" y="4219987"/>
                  <a:pt x="2435225" y="4230343"/>
                </a:cubicBezTo>
                <a:cubicBezTo>
                  <a:pt x="2338317" y="4249117"/>
                  <a:pt x="2241822" y="4270927"/>
                  <a:pt x="2144224" y="4285423"/>
                </a:cubicBezTo>
                <a:cubicBezTo>
                  <a:pt x="2061953" y="4297708"/>
                  <a:pt x="2020259" y="4272443"/>
                  <a:pt x="1990030" y="4194862"/>
                </a:cubicBezTo>
                <a:cubicBezTo>
                  <a:pt x="1971256" y="4146548"/>
                  <a:pt x="1954828" y="4095057"/>
                  <a:pt x="1950270" y="4043705"/>
                </a:cubicBezTo>
                <a:cubicBezTo>
                  <a:pt x="1942677" y="3959220"/>
                  <a:pt x="1916861" y="3903589"/>
                  <a:pt x="1820094" y="3897516"/>
                </a:cubicBezTo>
                <a:cubicBezTo>
                  <a:pt x="1776473" y="3894754"/>
                  <a:pt x="1761700" y="3858721"/>
                  <a:pt x="1782824" y="3815790"/>
                </a:cubicBezTo>
                <a:cubicBezTo>
                  <a:pt x="1797179" y="3786664"/>
                  <a:pt x="1811537" y="3757396"/>
                  <a:pt x="1827274" y="3725372"/>
                </a:cubicBezTo>
                <a:cubicBezTo>
                  <a:pt x="1809605" y="3715709"/>
                  <a:pt x="1794830" y="3706872"/>
                  <a:pt x="1779372" y="3699558"/>
                </a:cubicBezTo>
                <a:cubicBezTo>
                  <a:pt x="1654442" y="3639920"/>
                  <a:pt x="1653338" y="3639782"/>
                  <a:pt x="1671282" y="3501459"/>
                </a:cubicBezTo>
                <a:cubicBezTo>
                  <a:pt x="1675700" y="3467503"/>
                  <a:pt x="1664931" y="3453007"/>
                  <a:pt x="1634285" y="3441690"/>
                </a:cubicBezTo>
                <a:cubicBezTo>
                  <a:pt x="1581690" y="3422084"/>
                  <a:pt x="1529235" y="3401239"/>
                  <a:pt x="1479675" y="3375010"/>
                </a:cubicBezTo>
                <a:cubicBezTo>
                  <a:pt x="1394914" y="3330286"/>
                  <a:pt x="1377798" y="3283351"/>
                  <a:pt x="1411482" y="3193480"/>
                </a:cubicBezTo>
                <a:cubicBezTo>
                  <a:pt x="1428461" y="3148203"/>
                  <a:pt x="1447926" y="3103064"/>
                  <a:pt x="1472493" y="3061649"/>
                </a:cubicBezTo>
                <a:cubicBezTo>
                  <a:pt x="1595635" y="2853891"/>
                  <a:pt x="1639117" y="2628601"/>
                  <a:pt x="1620620" y="2390610"/>
                </a:cubicBezTo>
                <a:cubicBezTo>
                  <a:pt x="1598120" y="2100712"/>
                  <a:pt x="1624898" y="1817722"/>
                  <a:pt x="1717528" y="1540941"/>
                </a:cubicBezTo>
                <a:cubicBezTo>
                  <a:pt x="1731193" y="1500218"/>
                  <a:pt x="1732575" y="1452593"/>
                  <a:pt x="1728017" y="1409244"/>
                </a:cubicBezTo>
                <a:cubicBezTo>
                  <a:pt x="1720219" y="1335390"/>
                  <a:pt x="1719875" y="1287074"/>
                  <a:pt x="1738768" y="1249922"/>
                </a:cubicBezTo>
                <a:lnTo>
                  <a:pt x="1775106" y="1209557"/>
                </a:lnTo>
                <a:lnTo>
                  <a:pt x="1133646" y="901417"/>
                </a:lnTo>
                <a:cubicBezTo>
                  <a:pt x="804683" y="743721"/>
                  <a:pt x="475718" y="586025"/>
                  <a:pt x="146914" y="427195"/>
                </a:cubicBezTo>
                <a:cubicBezTo>
                  <a:pt x="114432" y="411136"/>
                  <a:pt x="81501" y="391551"/>
                  <a:pt x="52883" y="367943"/>
                </a:cubicBezTo>
                <a:cubicBezTo>
                  <a:pt x="32681" y="351286"/>
                  <a:pt x="17576" y="324934"/>
                  <a:pt x="0" y="302859"/>
                </a:cubicBezTo>
                <a:cubicBezTo>
                  <a:pt x="1394" y="299587"/>
                  <a:pt x="2785" y="296315"/>
                  <a:pt x="4176" y="293044"/>
                </a:cubicBezTo>
                <a:cubicBezTo>
                  <a:pt x="45013" y="289473"/>
                  <a:pt x="85083" y="284640"/>
                  <a:pt x="125920" y="281069"/>
                </a:cubicBezTo>
                <a:cubicBezTo>
                  <a:pt x="660766" y="232879"/>
                  <a:pt x="1195607" y="184689"/>
                  <a:pt x="1731688" y="134361"/>
                </a:cubicBezTo>
                <a:cubicBezTo>
                  <a:pt x="2054845" y="104143"/>
                  <a:pt x="2377389" y="71536"/>
                  <a:pt x="2699778" y="40055"/>
                </a:cubicBezTo>
                <a:cubicBezTo>
                  <a:pt x="2838558" y="26979"/>
                  <a:pt x="2977968" y="9370"/>
                  <a:pt x="3117955" y="1083"/>
                </a:cubicBez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78037F00-E8F9-415D-B6FA-9628240541F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74528" y="733444"/>
            <a:ext cx="6339088" cy="6124557"/>
          </a:xfrm>
          <a:custGeom>
            <a:avLst/>
            <a:gdLst>
              <a:gd name="connsiteX0" fmla="*/ 4503422 w 6339088"/>
              <a:gd name="connsiteY0" fmla="*/ 2773272 h 6124557"/>
              <a:gd name="connsiteX1" fmla="*/ 4496660 w 6339088"/>
              <a:gd name="connsiteY1" fmla="*/ 2847678 h 6124557"/>
              <a:gd name="connsiteX2" fmla="*/ 4354884 w 6339088"/>
              <a:gd name="connsiteY2" fmla="*/ 3277412 h 6124557"/>
              <a:gd name="connsiteX3" fmla="*/ 4234233 w 6339088"/>
              <a:gd name="connsiteY3" fmla="*/ 3364659 h 6124557"/>
              <a:gd name="connsiteX4" fmla="*/ 4183019 w 6339088"/>
              <a:gd name="connsiteY4" fmla="*/ 3419601 h 6124557"/>
              <a:gd name="connsiteX5" fmla="*/ 4257976 w 6339088"/>
              <a:gd name="connsiteY5" fmla="*/ 3831389 h 6124557"/>
              <a:gd name="connsiteX6" fmla="*/ 4281443 w 6339088"/>
              <a:gd name="connsiteY6" fmla="*/ 3857066 h 6124557"/>
              <a:gd name="connsiteX7" fmla="*/ 4296768 w 6339088"/>
              <a:gd name="connsiteY7" fmla="*/ 3850440 h 6124557"/>
              <a:gd name="connsiteX8" fmla="*/ 4306984 w 6339088"/>
              <a:gd name="connsiteY8" fmla="*/ 3718605 h 6124557"/>
              <a:gd name="connsiteX9" fmla="*/ 4469602 w 6339088"/>
              <a:gd name="connsiteY9" fmla="*/ 3279623 h 6124557"/>
              <a:gd name="connsiteX10" fmla="*/ 4679984 w 6339088"/>
              <a:gd name="connsiteY10" fmla="*/ 3039288 h 6124557"/>
              <a:gd name="connsiteX11" fmla="*/ 4643951 w 6339088"/>
              <a:gd name="connsiteY11" fmla="*/ 2818276 h 6124557"/>
              <a:gd name="connsiteX12" fmla="*/ 4503422 w 6339088"/>
              <a:gd name="connsiteY12" fmla="*/ 2773272 h 6124557"/>
              <a:gd name="connsiteX13" fmla="*/ 3117955 w 6339088"/>
              <a:gd name="connsiteY13" fmla="*/ 1083 h 6124557"/>
              <a:gd name="connsiteX14" fmla="*/ 3521142 w 6339088"/>
              <a:gd name="connsiteY14" fmla="*/ 83611 h 6124557"/>
              <a:gd name="connsiteX15" fmla="*/ 4579770 w 6339088"/>
              <a:gd name="connsiteY15" fmla="*/ 492733 h 6124557"/>
              <a:gd name="connsiteX16" fmla="*/ 6071208 w 6339088"/>
              <a:gd name="connsiteY16" fmla="*/ 1075125 h 6124557"/>
              <a:gd name="connsiteX17" fmla="*/ 6247306 w 6339088"/>
              <a:gd name="connsiteY17" fmla="*/ 1144613 h 6124557"/>
              <a:gd name="connsiteX18" fmla="*/ 6339088 w 6339088"/>
              <a:gd name="connsiteY18" fmla="*/ 1233582 h 6124557"/>
              <a:gd name="connsiteX19" fmla="*/ 6060223 w 6339088"/>
              <a:gd name="connsiteY19" fmla="*/ 1282648 h 6124557"/>
              <a:gd name="connsiteX20" fmla="*/ 5218426 w 6339088"/>
              <a:gd name="connsiteY20" fmla="*/ 1426828 h 6124557"/>
              <a:gd name="connsiteX21" fmla="*/ 4512306 w 6339088"/>
              <a:gd name="connsiteY21" fmla="*/ 1547739 h 6124557"/>
              <a:gd name="connsiteX22" fmla="*/ 4550218 w 6339088"/>
              <a:gd name="connsiteY22" fmla="*/ 1647927 h 6124557"/>
              <a:gd name="connsiteX23" fmla="*/ 4620066 w 6339088"/>
              <a:gd name="connsiteY23" fmla="*/ 2112173 h 6124557"/>
              <a:gd name="connsiteX24" fmla="*/ 4773988 w 6339088"/>
              <a:gd name="connsiteY24" fmla="*/ 2425673 h 6124557"/>
              <a:gd name="connsiteX25" fmla="*/ 4959800 w 6339088"/>
              <a:gd name="connsiteY25" fmla="*/ 2530038 h 6124557"/>
              <a:gd name="connsiteX26" fmla="*/ 5328934 w 6339088"/>
              <a:gd name="connsiteY26" fmla="*/ 2854994 h 6124557"/>
              <a:gd name="connsiteX27" fmla="*/ 5584178 w 6339088"/>
              <a:gd name="connsiteY27" fmla="*/ 3383845 h 6124557"/>
              <a:gd name="connsiteX28" fmla="*/ 5701931 w 6339088"/>
              <a:gd name="connsiteY28" fmla="*/ 4079041 h 6124557"/>
              <a:gd name="connsiteX29" fmla="*/ 5769575 w 6339088"/>
              <a:gd name="connsiteY29" fmla="*/ 4668912 h 6124557"/>
              <a:gd name="connsiteX30" fmla="*/ 6105298 w 6339088"/>
              <a:gd name="connsiteY30" fmla="*/ 5573386 h 6124557"/>
              <a:gd name="connsiteX31" fmla="*/ 6177359 w 6339088"/>
              <a:gd name="connsiteY31" fmla="*/ 6072144 h 6124557"/>
              <a:gd name="connsiteX32" fmla="*/ 6164145 w 6339088"/>
              <a:gd name="connsiteY32" fmla="*/ 6124557 h 6124557"/>
              <a:gd name="connsiteX33" fmla="*/ 1464684 w 6339088"/>
              <a:gd name="connsiteY33" fmla="*/ 6124557 h 6124557"/>
              <a:gd name="connsiteX34" fmla="*/ 1838456 w 6339088"/>
              <a:gd name="connsiteY34" fmla="*/ 5766927 h 6124557"/>
              <a:gd name="connsiteX35" fmla="*/ 2896293 w 6339088"/>
              <a:gd name="connsiteY35" fmla="*/ 4653174 h 6124557"/>
              <a:gd name="connsiteX36" fmla="*/ 2933291 w 6339088"/>
              <a:gd name="connsiteY36" fmla="*/ 4448179 h 6124557"/>
              <a:gd name="connsiteX37" fmla="*/ 2863581 w 6339088"/>
              <a:gd name="connsiteY37" fmla="*/ 4315100 h 6124557"/>
              <a:gd name="connsiteX38" fmla="*/ 2594806 w 6339088"/>
              <a:gd name="connsiteY38" fmla="*/ 4198316 h 6124557"/>
              <a:gd name="connsiteX39" fmla="*/ 2435225 w 6339088"/>
              <a:gd name="connsiteY39" fmla="*/ 4230343 h 6124557"/>
              <a:gd name="connsiteX40" fmla="*/ 2144224 w 6339088"/>
              <a:gd name="connsiteY40" fmla="*/ 4285423 h 6124557"/>
              <a:gd name="connsiteX41" fmla="*/ 1990030 w 6339088"/>
              <a:gd name="connsiteY41" fmla="*/ 4194862 h 6124557"/>
              <a:gd name="connsiteX42" fmla="*/ 1950270 w 6339088"/>
              <a:gd name="connsiteY42" fmla="*/ 4043705 h 6124557"/>
              <a:gd name="connsiteX43" fmla="*/ 1820094 w 6339088"/>
              <a:gd name="connsiteY43" fmla="*/ 3897516 h 6124557"/>
              <a:gd name="connsiteX44" fmla="*/ 1782824 w 6339088"/>
              <a:gd name="connsiteY44" fmla="*/ 3815790 h 6124557"/>
              <a:gd name="connsiteX45" fmla="*/ 1827274 w 6339088"/>
              <a:gd name="connsiteY45" fmla="*/ 3725372 h 6124557"/>
              <a:gd name="connsiteX46" fmla="*/ 1779372 w 6339088"/>
              <a:gd name="connsiteY46" fmla="*/ 3699558 h 6124557"/>
              <a:gd name="connsiteX47" fmla="*/ 1671282 w 6339088"/>
              <a:gd name="connsiteY47" fmla="*/ 3501459 h 6124557"/>
              <a:gd name="connsiteX48" fmla="*/ 1634285 w 6339088"/>
              <a:gd name="connsiteY48" fmla="*/ 3441690 h 6124557"/>
              <a:gd name="connsiteX49" fmla="*/ 1479675 w 6339088"/>
              <a:gd name="connsiteY49" fmla="*/ 3375010 h 6124557"/>
              <a:gd name="connsiteX50" fmla="*/ 1411482 w 6339088"/>
              <a:gd name="connsiteY50" fmla="*/ 3193480 h 6124557"/>
              <a:gd name="connsiteX51" fmla="*/ 1472493 w 6339088"/>
              <a:gd name="connsiteY51" fmla="*/ 3061649 h 6124557"/>
              <a:gd name="connsiteX52" fmla="*/ 1620620 w 6339088"/>
              <a:gd name="connsiteY52" fmla="*/ 2390610 h 6124557"/>
              <a:gd name="connsiteX53" fmla="*/ 1717528 w 6339088"/>
              <a:gd name="connsiteY53" fmla="*/ 1540941 h 6124557"/>
              <a:gd name="connsiteX54" fmla="*/ 1728017 w 6339088"/>
              <a:gd name="connsiteY54" fmla="*/ 1409244 h 6124557"/>
              <a:gd name="connsiteX55" fmla="*/ 1738768 w 6339088"/>
              <a:gd name="connsiteY55" fmla="*/ 1249922 h 6124557"/>
              <a:gd name="connsiteX56" fmla="*/ 1775106 w 6339088"/>
              <a:gd name="connsiteY56" fmla="*/ 1209557 h 6124557"/>
              <a:gd name="connsiteX57" fmla="*/ 1133646 w 6339088"/>
              <a:gd name="connsiteY57" fmla="*/ 901417 h 6124557"/>
              <a:gd name="connsiteX58" fmla="*/ 146914 w 6339088"/>
              <a:gd name="connsiteY58" fmla="*/ 427195 h 6124557"/>
              <a:gd name="connsiteX59" fmla="*/ 52883 w 6339088"/>
              <a:gd name="connsiteY59" fmla="*/ 367943 h 6124557"/>
              <a:gd name="connsiteX60" fmla="*/ 0 w 6339088"/>
              <a:gd name="connsiteY60" fmla="*/ 302859 h 6124557"/>
              <a:gd name="connsiteX61" fmla="*/ 4176 w 6339088"/>
              <a:gd name="connsiteY61" fmla="*/ 293044 h 6124557"/>
              <a:gd name="connsiteX62" fmla="*/ 125920 w 6339088"/>
              <a:gd name="connsiteY62" fmla="*/ 281069 h 6124557"/>
              <a:gd name="connsiteX63" fmla="*/ 1731688 w 6339088"/>
              <a:gd name="connsiteY63" fmla="*/ 134361 h 6124557"/>
              <a:gd name="connsiteX64" fmla="*/ 2699778 w 6339088"/>
              <a:gd name="connsiteY64" fmla="*/ 40055 h 6124557"/>
              <a:gd name="connsiteX65" fmla="*/ 3117955 w 6339088"/>
              <a:gd name="connsiteY65" fmla="*/ 1083 h 612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339088" h="6124557">
                <a:moveTo>
                  <a:pt x="4503422" y="2773272"/>
                </a:moveTo>
                <a:cubicBezTo>
                  <a:pt x="4500246" y="2806125"/>
                  <a:pt x="4495967" y="2826972"/>
                  <a:pt x="4496660" y="2847678"/>
                </a:cubicBezTo>
                <a:cubicBezTo>
                  <a:pt x="4502042" y="3008501"/>
                  <a:pt x="4431084" y="3143786"/>
                  <a:pt x="4354884" y="3277412"/>
                </a:cubicBezTo>
                <a:cubicBezTo>
                  <a:pt x="4327965" y="3324765"/>
                  <a:pt x="4294143" y="3361622"/>
                  <a:pt x="4234233" y="3364659"/>
                </a:cubicBezTo>
                <a:cubicBezTo>
                  <a:pt x="4201794" y="3366314"/>
                  <a:pt x="4188680" y="3383021"/>
                  <a:pt x="4183019" y="3419601"/>
                </a:cubicBezTo>
                <a:cubicBezTo>
                  <a:pt x="4160378" y="3566479"/>
                  <a:pt x="4204969" y="3699417"/>
                  <a:pt x="4257976" y="3831389"/>
                </a:cubicBezTo>
                <a:cubicBezTo>
                  <a:pt x="4262117" y="3841329"/>
                  <a:pt x="4273576" y="3848509"/>
                  <a:pt x="4281443" y="3857066"/>
                </a:cubicBezTo>
                <a:cubicBezTo>
                  <a:pt x="4286550" y="3854860"/>
                  <a:pt x="4291660" y="3852647"/>
                  <a:pt x="4296768" y="3850440"/>
                </a:cubicBezTo>
                <a:cubicBezTo>
                  <a:pt x="4300218" y="3806542"/>
                  <a:pt x="4304774" y="3762503"/>
                  <a:pt x="4306984" y="3718605"/>
                </a:cubicBezTo>
                <a:cubicBezTo>
                  <a:pt x="4315265" y="3555163"/>
                  <a:pt x="4364411" y="3406485"/>
                  <a:pt x="4469602" y="3279623"/>
                </a:cubicBezTo>
                <a:cubicBezTo>
                  <a:pt x="4537657" y="3197763"/>
                  <a:pt x="4609026" y="3118663"/>
                  <a:pt x="4679984" y="3039288"/>
                </a:cubicBezTo>
                <a:cubicBezTo>
                  <a:pt x="4751076" y="2959634"/>
                  <a:pt x="4738650" y="2866866"/>
                  <a:pt x="4643951" y="2818276"/>
                </a:cubicBezTo>
                <a:cubicBezTo>
                  <a:pt x="4602536" y="2797016"/>
                  <a:pt x="4554359" y="2789146"/>
                  <a:pt x="4503422" y="2773272"/>
                </a:cubicBezTo>
                <a:close/>
                <a:moveTo>
                  <a:pt x="3117955" y="1083"/>
                </a:moveTo>
                <a:cubicBezTo>
                  <a:pt x="3257948" y="-7207"/>
                  <a:pt x="3391176" y="33232"/>
                  <a:pt x="3521142" y="83611"/>
                </a:cubicBezTo>
                <a:cubicBezTo>
                  <a:pt x="3873820" y="219189"/>
                  <a:pt x="4227256" y="356027"/>
                  <a:pt x="4579770" y="492733"/>
                </a:cubicBezTo>
                <a:cubicBezTo>
                  <a:pt x="5076356" y="686401"/>
                  <a:pt x="5573705" y="881329"/>
                  <a:pt x="6071208" y="1075125"/>
                </a:cubicBezTo>
                <a:cubicBezTo>
                  <a:pt x="6129904" y="1098288"/>
                  <a:pt x="6188762" y="1120316"/>
                  <a:pt x="6247306" y="1144613"/>
                </a:cubicBezTo>
                <a:cubicBezTo>
                  <a:pt x="6284390" y="1161311"/>
                  <a:pt x="6318532" y="1185684"/>
                  <a:pt x="6339088" y="1233582"/>
                </a:cubicBezTo>
                <a:cubicBezTo>
                  <a:pt x="6242962" y="1250262"/>
                  <a:pt x="6151592" y="1266455"/>
                  <a:pt x="6060223" y="1282648"/>
                </a:cubicBezTo>
                <a:cubicBezTo>
                  <a:pt x="5779678" y="1330331"/>
                  <a:pt x="5499132" y="1378013"/>
                  <a:pt x="5218426" y="1426828"/>
                </a:cubicBezTo>
                <a:lnTo>
                  <a:pt x="4512306" y="1547739"/>
                </a:lnTo>
                <a:lnTo>
                  <a:pt x="4550218" y="1647927"/>
                </a:lnTo>
                <a:cubicBezTo>
                  <a:pt x="4583348" y="1800605"/>
                  <a:pt x="4606542" y="1956458"/>
                  <a:pt x="4620066" y="2112173"/>
                </a:cubicBezTo>
                <a:cubicBezTo>
                  <a:pt x="4631250" y="2240143"/>
                  <a:pt x="4674458" y="2347540"/>
                  <a:pt x="4773988" y="2425673"/>
                </a:cubicBezTo>
                <a:cubicBezTo>
                  <a:pt x="4829345" y="2469158"/>
                  <a:pt x="4893402" y="2507672"/>
                  <a:pt x="4959800" y="2530038"/>
                </a:cubicBezTo>
                <a:cubicBezTo>
                  <a:pt x="5130424" y="2587186"/>
                  <a:pt x="5251073" y="2695691"/>
                  <a:pt x="5328934" y="2854994"/>
                </a:cubicBezTo>
                <a:cubicBezTo>
                  <a:pt x="5414932" y="3030864"/>
                  <a:pt x="5503422" y="3205630"/>
                  <a:pt x="5584178" y="3383845"/>
                </a:cubicBezTo>
                <a:cubicBezTo>
                  <a:pt x="5684124" y="3604305"/>
                  <a:pt x="5741553" y="3833182"/>
                  <a:pt x="5701931" y="4079041"/>
                </a:cubicBezTo>
                <a:cubicBezTo>
                  <a:pt x="5669353" y="4281144"/>
                  <a:pt x="5702206" y="4478685"/>
                  <a:pt x="5769575" y="4668912"/>
                </a:cubicBezTo>
                <a:cubicBezTo>
                  <a:pt x="5876972" y="4972061"/>
                  <a:pt x="5986860" y="5274377"/>
                  <a:pt x="6105298" y="5573386"/>
                </a:cubicBezTo>
                <a:cubicBezTo>
                  <a:pt x="6169766" y="5736142"/>
                  <a:pt x="6211040" y="5898760"/>
                  <a:pt x="6177359" y="6072144"/>
                </a:cubicBezTo>
                <a:lnTo>
                  <a:pt x="6164145" y="6124557"/>
                </a:lnTo>
                <a:lnTo>
                  <a:pt x="1464684" y="6124557"/>
                </a:lnTo>
                <a:lnTo>
                  <a:pt x="1838456" y="5766927"/>
                </a:lnTo>
                <a:cubicBezTo>
                  <a:pt x="2199032" y="5403588"/>
                  <a:pt x="2544007" y="5024791"/>
                  <a:pt x="2896293" y="4653174"/>
                </a:cubicBezTo>
                <a:cubicBezTo>
                  <a:pt x="2954138" y="4592161"/>
                  <a:pt x="2961318" y="4522033"/>
                  <a:pt x="2933291" y="4448179"/>
                </a:cubicBezTo>
                <a:cubicBezTo>
                  <a:pt x="2915624" y="4401657"/>
                  <a:pt x="2892293" y="4355684"/>
                  <a:pt x="2863581" y="4315100"/>
                </a:cubicBezTo>
                <a:cubicBezTo>
                  <a:pt x="2798561" y="4223440"/>
                  <a:pt x="2714351" y="4169463"/>
                  <a:pt x="2594806" y="4198316"/>
                </a:cubicBezTo>
                <a:cubicBezTo>
                  <a:pt x="2542075" y="4211017"/>
                  <a:pt x="2488509" y="4219987"/>
                  <a:pt x="2435225" y="4230343"/>
                </a:cubicBezTo>
                <a:cubicBezTo>
                  <a:pt x="2338317" y="4249117"/>
                  <a:pt x="2241822" y="4270927"/>
                  <a:pt x="2144224" y="4285423"/>
                </a:cubicBezTo>
                <a:cubicBezTo>
                  <a:pt x="2061953" y="4297708"/>
                  <a:pt x="2020259" y="4272443"/>
                  <a:pt x="1990030" y="4194862"/>
                </a:cubicBezTo>
                <a:cubicBezTo>
                  <a:pt x="1971256" y="4146548"/>
                  <a:pt x="1954828" y="4095057"/>
                  <a:pt x="1950270" y="4043705"/>
                </a:cubicBezTo>
                <a:cubicBezTo>
                  <a:pt x="1942677" y="3959220"/>
                  <a:pt x="1916861" y="3903589"/>
                  <a:pt x="1820094" y="3897516"/>
                </a:cubicBezTo>
                <a:cubicBezTo>
                  <a:pt x="1776473" y="3894754"/>
                  <a:pt x="1761700" y="3858721"/>
                  <a:pt x="1782824" y="3815790"/>
                </a:cubicBezTo>
                <a:cubicBezTo>
                  <a:pt x="1797179" y="3786664"/>
                  <a:pt x="1811537" y="3757396"/>
                  <a:pt x="1827274" y="3725372"/>
                </a:cubicBezTo>
                <a:cubicBezTo>
                  <a:pt x="1809605" y="3715709"/>
                  <a:pt x="1794830" y="3706872"/>
                  <a:pt x="1779372" y="3699558"/>
                </a:cubicBezTo>
                <a:cubicBezTo>
                  <a:pt x="1654442" y="3639920"/>
                  <a:pt x="1653338" y="3639782"/>
                  <a:pt x="1671282" y="3501459"/>
                </a:cubicBezTo>
                <a:cubicBezTo>
                  <a:pt x="1675700" y="3467503"/>
                  <a:pt x="1664931" y="3453007"/>
                  <a:pt x="1634285" y="3441690"/>
                </a:cubicBezTo>
                <a:cubicBezTo>
                  <a:pt x="1581690" y="3422084"/>
                  <a:pt x="1529235" y="3401239"/>
                  <a:pt x="1479675" y="3375010"/>
                </a:cubicBezTo>
                <a:cubicBezTo>
                  <a:pt x="1394914" y="3330286"/>
                  <a:pt x="1377798" y="3283351"/>
                  <a:pt x="1411482" y="3193480"/>
                </a:cubicBezTo>
                <a:cubicBezTo>
                  <a:pt x="1428461" y="3148203"/>
                  <a:pt x="1447926" y="3103064"/>
                  <a:pt x="1472493" y="3061649"/>
                </a:cubicBezTo>
                <a:cubicBezTo>
                  <a:pt x="1595635" y="2853891"/>
                  <a:pt x="1639117" y="2628601"/>
                  <a:pt x="1620620" y="2390610"/>
                </a:cubicBezTo>
                <a:cubicBezTo>
                  <a:pt x="1598120" y="2100712"/>
                  <a:pt x="1624898" y="1817722"/>
                  <a:pt x="1717528" y="1540941"/>
                </a:cubicBezTo>
                <a:cubicBezTo>
                  <a:pt x="1731193" y="1500218"/>
                  <a:pt x="1732575" y="1452593"/>
                  <a:pt x="1728017" y="1409244"/>
                </a:cubicBezTo>
                <a:cubicBezTo>
                  <a:pt x="1720219" y="1335390"/>
                  <a:pt x="1719875" y="1287074"/>
                  <a:pt x="1738768" y="1249922"/>
                </a:cubicBezTo>
                <a:lnTo>
                  <a:pt x="1775106" y="1209557"/>
                </a:lnTo>
                <a:lnTo>
                  <a:pt x="1133646" y="901417"/>
                </a:lnTo>
                <a:cubicBezTo>
                  <a:pt x="804683" y="743721"/>
                  <a:pt x="475718" y="586025"/>
                  <a:pt x="146914" y="427195"/>
                </a:cubicBezTo>
                <a:cubicBezTo>
                  <a:pt x="114432" y="411136"/>
                  <a:pt x="81501" y="391551"/>
                  <a:pt x="52883" y="367943"/>
                </a:cubicBezTo>
                <a:cubicBezTo>
                  <a:pt x="32681" y="351286"/>
                  <a:pt x="17576" y="324934"/>
                  <a:pt x="0" y="302859"/>
                </a:cubicBezTo>
                <a:cubicBezTo>
                  <a:pt x="1394" y="299587"/>
                  <a:pt x="2785" y="296315"/>
                  <a:pt x="4176" y="293044"/>
                </a:cubicBezTo>
                <a:cubicBezTo>
                  <a:pt x="45013" y="289473"/>
                  <a:pt x="85083" y="284640"/>
                  <a:pt x="125920" y="281069"/>
                </a:cubicBezTo>
                <a:cubicBezTo>
                  <a:pt x="660766" y="232879"/>
                  <a:pt x="1195607" y="184689"/>
                  <a:pt x="1731688" y="134361"/>
                </a:cubicBezTo>
                <a:cubicBezTo>
                  <a:pt x="2054845" y="104143"/>
                  <a:pt x="2377389" y="71536"/>
                  <a:pt x="2699778" y="40055"/>
                </a:cubicBezTo>
                <a:cubicBezTo>
                  <a:pt x="2838558" y="26979"/>
                  <a:pt x="2977968" y="9370"/>
                  <a:pt x="3117955" y="10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28522DAF-F091-475D-9453-DFCEB7833B2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362576" y="-1"/>
            <a:ext cx="6638925" cy="6858000"/>
          </a:xfrm>
          <a:custGeom>
            <a:avLst/>
            <a:gdLst>
              <a:gd name="connsiteX0" fmla="*/ 625981 w 6638925"/>
              <a:gd name="connsiteY0" fmla="*/ 1038225 h 6858000"/>
              <a:gd name="connsiteX1" fmla="*/ 1251962 w 6638925"/>
              <a:gd name="connsiteY1" fmla="*/ 1664206 h 6858000"/>
              <a:gd name="connsiteX2" fmla="*/ 1251962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1664206 h 6858000"/>
              <a:gd name="connsiteX5" fmla="*/ 625981 w 6638925"/>
              <a:gd name="connsiteY5" fmla="*/ 1038225 h 6858000"/>
              <a:gd name="connsiteX6" fmla="*/ 4681632 w 6638925"/>
              <a:gd name="connsiteY6" fmla="*/ 1038224 h 6858000"/>
              <a:gd name="connsiteX7" fmla="*/ 5307613 w 6638925"/>
              <a:gd name="connsiteY7" fmla="*/ 1664205 h 6858000"/>
              <a:gd name="connsiteX8" fmla="*/ 5307613 w 6638925"/>
              <a:gd name="connsiteY8" fmla="*/ 6857999 h 6858000"/>
              <a:gd name="connsiteX9" fmla="*/ 4055651 w 6638925"/>
              <a:gd name="connsiteY9" fmla="*/ 6857999 h 6858000"/>
              <a:gd name="connsiteX10" fmla="*/ 4055651 w 6638925"/>
              <a:gd name="connsiteY10" fmla="*/ 1664205 h 6858000"/>
              <a:gd name="connsiteX11" fmla="*/ 4681632 w 6638925"/>
              <a:gd name="connsiteY11" fmla="*/ 1038224 h 6858000"/>
              <a:gd name="connsiteX12" fmla="*/ 3350320 w 6638925"/>
              <a:gd name="connsiteY12" fmla="*/ 171448 h 6858000"/>
              <a:gd name="connsiteX13" fmla="*/ 3976301 w 6638925"/>
              <a:gd name="connsiteY13" fmla="*/ 797429 h 6858000"/>
              <a:gd name="connsiteX14" fmla="*/ 3976301 w 6638925"/>
              <a:gd name="connsiteY14" fmla="*/ 6857999 h 6858000"/>
              <a:gd name="connsiteX15" fmla="*/ 2724339 w 6638925"/>
              <a:gd name="connsiteY15" fmla="*/ 6857999 h 6858000"/>
              <a:gd name="connsiteX16" fmla="*/ 2724339 w 6638925"/>
              <a:gd name="connsiteY16" fmla="*/ 797429 h 6858000"/>
              <a:gd name="connsiteX17" fmla="*/ 3350320 w 6638925"/>
              <a:gd name="connsiteY17" fmla="*/ 171448 h 6858000"/>
              <a:gd name="connsiteX18" fmla="*/ 5386963 w 6638925"/>
              <a:gd name="connsiteY18" fmla="*/ 0 h 6858000"/>
              <a:gd name="connsiteX19" fmla="*/ 6638925 w 6638925"/>
              <a:gd name="connsiteY19" fmla="*/ 0 h 6858000"/>
              <a:gd name="connsiteX20" fmla="*/ 6638925 w 6638925"/>
              <a:gd name="connsiteY20" fmla="*/ 5798629 h 6858000"/>
              <a:gd name="connsiteX21" fmla="*/ 6012944 w 6638925"/>
              <a:gd name="connsiteY21" fmla="*/ 6424610 h 6858000"/>
              <a:gd name="connsiteX22" fmla="*/ 5386963 w 6638925"/>
              <a:gd name="connsiteY22" fmla="*/ 5798629 h 6858000"/>
              <a:gd name="connsiteX23" fmla="*/ 1393027 w 6638925"/>
              <a:gd name="connsiteY23" fmla="*/ 0 h 6858000"/>
              <a:gd name="connsiteX24" fmla="*/ 2644989 w 6638925"/>
              <a:gd name="connsiteY24" fmla="*/ 0 h 6858000"/>
              <a:gd name="connsiteX25" fmla="*/ 2644989 w 6638925"/>
              <a:gd name="connsiteY25" fmla="*/ 5193794 h 6858000"/>
              <a:gd name="connsiteX26" fmla="*/ 2019008 w 6638925"/>
              <a:gd name="connsiteY26" fmla="*/ 5819775 h 6858000"/>
              <a:gd name="connsiteX27" fmla="*/ 1393027 w 6638925"/>
              <a:gd name="connsiteY27" fmla="*/ 51937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38925" h="6858000">
                <a:moveTo>
                  <a:pt x="625981" y="1038225"/>
                </a:moveTo>
                <a:cubicBezTo>
                  <a:pt x="971701" y="1038225"/>
                  <a:pt x="1251962" y="1318486"/>
                  <a:pt x="1251962" y="1664206"/>
                </a:cubicBezTo>
                <a:lnTo>
                  <a:pt x="1251962" y="6858000"/>
                </a:lnTo>
                <a:lnTo>
                  <a:pt x="0" y="6858000"/>
                </a:lnTo>
                <a:lnTo>
                  <a:pt x="0" y="1664206"/>
                </a:lnTo>
                <a:cubicBezTo>
                  <a:pt x="0" y="1318486"/>
                  <a:pt x="280261" y="1038225"/>
                  <a:pt x="625981" y="1038225"/>
                </a:cubicBezTo>
                <a:close/>
                <a:moveTo>
                  <a:pt x="4681632" y="1038224"/>
                </a:moveTo>
                <a:cubicBezTo>
                  <a:pt x="5027352" y="1038224"/>
                  <a:pt x="5307613" y="1318485"/>
                  <a:pt x="5307613" y="1664205"/>
                </a:cubicBezTo>
                <a:lnTo>
                  <a:pt x="5307613" y="6857999"/>
                </a:lnTo>
                <a:lnTo>
                  <a:pt x="4055651" y="6857999"/>
                </a:lnTo>
                <a:lnTo>
                  <a:pt x="4055651" y="1664205"/>
                </a:lnTo>
                <a:cubicBezTo>
                  <a:pt x="4055651" y="1318485"/>
                  <a:pt x="4335912" y="1038224"/>
                  <a:pt x="4681632" y="1038224"/>
                </a:cubicBezTo>
                <a:close/>
                <a:moveTo>
                  <a:pt x="3350320" y="171448"/>
                </a:moveTo>
                <a:cubicBezTo>
                  <a:pt x="3696040" y="171448"/>
                  <a:pt x="3976301" y="451709"/>
                  <a:pt x="3976301" y="797429"/>
                </a:cubicBezTo>
                <a:lnTo>
                  <a:pt x="3976301" y="6857999"/>
                </a:lnTo>
                <a:lnTo>
                  <a:pt x="2724339" y="6857999"/>
                </a:lnTo>
                <a:lnTo>
                  <a:pt x="2724339" y="797429"/>
                </a:lnTo>
                <a:cubicBezTo>
                  <a:pt x="2724339" y="451709"/>
                  <a:pt x="3004600" y="171448"/>
                  <a:pt x="3350320" y="171448"/>
                </a:cubicBezTo>
                <a:close/>
                <a:moveTo>
                  <a:pt x="5386963" y="0"/>
                </a:moveTo>
                <a:lnTo>
                  <a:pt x="6638925" y="0"/>
                </a:lnTo>
                <a:lnTo>
                  <a:pt x="6638925" y="5798629"/>
                </a:lnTo>
                <a:cubicBezTo>
                  <a:pt x="6638925" y="6144349"/>
                  <a:pt x="6358664" y="6424610"/>
                  <a:pt x="6012944" y="6424610"/>
                </a:cubicBezTo>
                <a:cubicBezTo>
                  <a:pt x="5667224" y="6424610"/>
                  <a:pt x="5386963" y="6144349"/>
                  <a:pt x="5386963" y="5798629"/>
                </a:cubicBezTo>
                <a:close/>
                <a:moveTo>
                  <a:pt x="1393027" y="0"/>
                </a:moveTo>
                <a:lnTo>
                  <a:pt x="2644989" y="0"/>
                </a:lnTo>
                <a:lnTo>
                  <a:pt x="2644989" y="5193794"/>
                </a:lnTo>
                <a:cubicBezTo>
                  <a:pt x="2644989" y="5539514"/>
                  <a:pt x="2364728" y="5819775"/>
                  <a:pt x="2019008" y="5819775"/>
                </a:cubicBezTo>
                <a:cubicBezTo>
                  <a:pt x="1673288" y="5819775"/>
                  <a:pt x="1393027" y="5539514"/>
                  <a:pt x="1393027" y="51937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xmlns="" id="{65EB7FFB-6FB1-480A-A898-65150C03087A}"/>
              </a:ext>
            </a:extLst>
          </p:cNvPr>
          <p:cNvSpPr txBox="1"/>
          <p:nvPr/>
        </p:nvSpPr>
        <p:spPr>
          <a:xfrm>
            <a:off x="705213" y="3594528"/>
            <a:ext cx="52861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347731" y="989344"/>
            <a:ext cx="634928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fr-FR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fr-FR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Instruction in </a:t>
            </a:r>
            <a:r>
              <a:rPr lang="fr-F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</a:t>
            </a:r>
          </a:p>
          <a:p>
            <a:pPr algn="ctr"/>
            <a:r>
              <a:rPr lang="fr-F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fr-FR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Soumia</a:t>
            </a:r>
            <a:r>
              <a:rPr lang="fr-F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HADJAB</a:t>
            </a:r>
            <a:endParaRPr lang="fr-FR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8744" y="4883147"/>
            <a:ext cx="3251211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Forms</a:t>
            </a:r>
            <a:r>
              <a:rPr lang="fr-FR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Focus on</a:t>
            </a:r>
            <a:endParaRPr lang="fr-FR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3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20" y="2136339"/>
            <a:ext cx="116553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clear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one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cannot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use focus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instruction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all grammatical constructions. For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example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structures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complex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involving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movement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not at all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clear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as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could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focused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on. Williams and Evans (1998)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investigated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effect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focus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two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structures: (a) participial adjectives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emotive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verbs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(I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boring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vs. I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bored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 and (b) passives (The dog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chased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by the cat). Participial adjectives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by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incorrectly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e.g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trip to Niagara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Falls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excited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6201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72" y="1997839"/>
            <a:ext cx="11539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Passives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only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rarely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Three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groups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took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part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one group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explicit instruction and feedback, the second group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received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input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only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and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third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group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served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as the control. For the participial adjectives, the group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explicit instruction and feedback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outperformed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two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groups. For the passives,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results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more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complex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showing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only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partial support for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hypothesis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two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experimental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groups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would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outperform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control group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would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difference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between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two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experimental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groups.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2205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507" y="1533817"/>
            <a:ext cx="11590986" cy="4127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overall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suggest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“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readiness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contributes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focus on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new information. A second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all structures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equal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regard to input type. For the participial adjectives,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already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input,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evidenced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 of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albeit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incorrectly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explicit instruction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beneficial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alone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For the passives,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little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experimental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groups.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highlighting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(input flood or instruction) serves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equally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induce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one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carefully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focus on and how best to relate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 to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state and to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focused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0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2940" y="3234652"/>
            <a:ext cx="7366119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Input Manipulation and Input </a:t>
            </a:r>
            <a:r>
              <a:rPr lang="fr-FR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Enhancement</a:t>
            </a:r>
            <a:endParaRPr lang="fr-FR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61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309" y="1652372"/>
            <a:ext cx="11655381" cy="362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significant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manipulation of input. That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varying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degrees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explicitness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input. A goal of SLA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effectiveness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explicitness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field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changed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position in the 1970s and 1980s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following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(more 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equivalent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input. Explicit input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explicit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later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years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fusion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explicit input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/explicit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apparent. For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DeKeyser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(2003)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suggested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explicit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explanation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practice.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57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881" y="1720840"/>
            <a:ext cx="113978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The concept of practice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important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pedagogical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contexts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Practice,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defined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by the American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Heritage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Dictionary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“to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exercise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repeatedly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order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acquire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polish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skill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.” It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essential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understanding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how explicit information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might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result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implicit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or how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declarative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becomes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procedural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essential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understanding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how information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might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become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automatised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earlier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years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practice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little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more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rote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repetition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and/or substitution drills. In cognitive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accounts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practice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takes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on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number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but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common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ingredient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interacts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meaningful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(not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solely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rote)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0308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341" y="2047544"/>
            <a:ext cx="11449318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interactive-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an audio prompt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answering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question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following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listening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reading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passage).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Loschky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Bley-Vroman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(1993)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proposed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scheme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demands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distinguishing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useful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essential to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scheme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proposed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effectiveness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automatisation, control,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relates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production.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0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386" y="1059614"/>
            <a:ext cx="11565228" cy="481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concept of input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enhancement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highlights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made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salient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As Polio (2007) notes,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Sharwood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Smith’s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focus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happened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done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input. Input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enhancement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place in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drawing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 to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., by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coloring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boldfacing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written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input).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Underlying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importance of input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enhancement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concept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discussed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earlier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enhancement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drawing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underlying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assumption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prerequisite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input.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Salience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Sharwood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Smith’s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come about by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devices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mechanisms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or by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externally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latter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enhancement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Sharwood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Smith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variables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externally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salience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elaboration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repetition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explicitness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information).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78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0285" y="864939"/>
            <a:ext cx="5790368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9.2. </a:t>
            </a:r>
            <a:r>
              <a:rPr lang="fr-FR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Methodology</a:t>
            </a:r>
            <a:r>
              <a:rPr lang="fr-F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FFI </a:t>
            </a:r>
            <a:r>
              <a:rPr lang="fr-FR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endParaRPr lang="fr-FR" sz="32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r="20917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861875" y="2701512"/>
            <a:ext cx="5234125" cy="10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9.1. Focus 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Form-Focused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Instruction/ FFI)</a:t>
            </a:r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16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4" r="36024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5108619" y="1574274"/>
            <a:ext cx="67141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Two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kinds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instructional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intervention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distinguished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indirect and direct. Ellis (2005)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defined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indirect intervention as instruction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aimed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creating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conditions for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experientially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through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how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communicate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 the L2,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noted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achieved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by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task-based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curriculum. Indirect intervention, the instruction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specifies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will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will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3709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r="6398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5185894" y="17589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That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on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prior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specification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and/ 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functions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realisations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taught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Direct intervention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on a ‘type A curriculum’ (White, 1988):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 curriculum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synthetic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analytic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accuracy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fluency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oriented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It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aimed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at ‘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skill-getting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’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constitutes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‘an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investment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for future use’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Widdowson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1989).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00496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3" r="26843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5366197" y="1652372"/>
            <a:ext cx="6096000" cy="36294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content of a type A curriculum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specified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(as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list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phonological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lexical, or grammatical items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taught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or in notions/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realisations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(as in the Common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European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Framework of Reference for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Council of Europe, 2001).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direct intervention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Form-Focused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Instruction/ FFI’.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69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310" y="1454786"/>
            <a:ext cx="11655380" cy="402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examined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experimental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nature. 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(1)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random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sampling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well-defined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population, (2)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random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distribution of participants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groups, and (3) a control group.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FFI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(1) and (2) have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rarely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been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achieved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usually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use intact classes.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quasi-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experimental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Key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pre-test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(essential if intact classes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ensure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groups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equivalent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beginning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immediate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delayed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post-test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establish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immediate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instruction are durable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evident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period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time.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FFI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control group and,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just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comparison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group.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9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2" r="22942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5314682" y="2796531"/>
            <a:ext cx="6096000" cy="16535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methodological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issues are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importance in the design of FFI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(1)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choice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(2) the design of the instruments for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05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006" y="419053"/>
            <a:ext cx="10676586" cy="639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Choice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the key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criterion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selecting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problematicity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(i.e.,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chosen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constitute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Problematicity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remedial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grammatical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complexity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acquisition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sequences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(Ellis, 2008).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choice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previous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empirical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findings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demonstrated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problematic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grammatically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complex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predicted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relative to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proficiency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(and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tongue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stage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(hard) at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stages. It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reason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sought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base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selection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currently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acquisition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sequences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choice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largely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dictated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availability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robust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 about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sequences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Unfortunately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similar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available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95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913" y="1791472"/>
            <a:ext cx="11384924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FFI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construct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necessary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carefully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Bialystok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Sharwood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Smith (1985)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distinguished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acquisition: (1) the internalisation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completely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new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(2)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control over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already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been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third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(3) progressa long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sequence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acquisition (i.e.,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movement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later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stage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attested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sequence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third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conceptualising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important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avoids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base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4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0" b="11130"/>
          <a:stretch>
            <a:fillRect/>
          </a:stretch>
        </p:blipFill>
        <p:spPr/>
      </p:pic>
      <p:pic>
        <p:nvPicPr>
          <p:cNvPr id="7" name="Espace réservé pour une image  6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6" b="27576"/>
          <a:stretch>
            <a:fillRect/>
          </a:stretch>
        </p:blipFill>
        <p:spPr/>
      </p:pic>
      <p:pic>
        <p:nvPicPr>
          <p:cNvPr id="8" name="Espace réservé pour une image  7"/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1" b="10311"/>
          <a:stretch>
            <a:fillRect/>
          </a:stretch>
        </p:blipFill>
        <p:spPr/>
      </p:pic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800" b="1" dirty="0" smtClean="0"/>
          </a:p>
          <a:p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efining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easuring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cquisition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(Ellis, 2008)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08299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582256"/>
              </p:ext>
            </p:extLst>
          </p:nvPr>
        </p:nvGraphicFramePr>
        <p:xfrm>
          <a:off x="450761" y="669701"/>
          <a:ext cx="11269013" cy="5434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5509"/>
                <a:gridCol w="3756752"/>
                <a:gridCol w="3756752"/>
              </a:tblGrid>
              <a:tr h="355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Definition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acquisition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 of measurement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Instruments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</a:tr>
              <a:tr h="16323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Internalisation of a new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linguistic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presence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at least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exemplars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a structure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not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evident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the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pre-test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consecutive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post-tests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This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requires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production data.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data for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analysis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collected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by a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variety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means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but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commonly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communicative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chosen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</a:tr>
              <a:tr h="16323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 control over use of a linguistic feature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control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measured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by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means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a gain in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pre-test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post-test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This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employs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comprehension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production data.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variety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instruments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involving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Metalinguistic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judgement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response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constrained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response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and free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constructed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response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</a:tr>
              <a:tr h="1814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Progress along an acquisition sequence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Progress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measured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terms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changes in the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which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learners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produce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constructions for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performing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variable. This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requires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production data.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communicative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elicits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free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constructed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response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784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 r="19220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-115910" y="3118742"/>
            <a:ext cx="7066427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9.3. The </a:t>
            </a:r>
            <a:r>
              <a:rPr lang="fr-FR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fr-FR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Formal</a:t>
            </a:r>
            <a:r>
              <a:rPr lang="fr-FR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on the Route of SLA</a:t>
            </a:r>
            <a:endParaRPr lang="fr-FR" sz="32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456" y="1752836"/>
            <a:ext cx="11642502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Recall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characterisation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Input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(at least at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stages)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modification 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(for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explicit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presentation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negative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feedback)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necessary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interaction and output. More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explicitly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Ellis (2001) and Norris and Ortega (2000)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argued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explicit focus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facilitate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This has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directly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focus in instruction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Selinker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1994).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69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1" r="30461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5163172" y="3078404"/>
            <a:ext cx="5008102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Comparative Method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17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245" y="1481941"/>
            <a:ext cx="116038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earliest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research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investigating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effects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FFI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method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oriented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consisted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global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comparisons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teaching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methods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differed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conceptualisations of how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At the time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number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key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took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place (in the 60s and 70s),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pedagogy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assumed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teaching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necessarily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essentially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involved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focusing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primarily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grammatical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and the principal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debate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concerned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how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should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best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taught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methods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distinguished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taught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deductively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(as in the GTM)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inductively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(as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audiolingual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method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26071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9" y="1939804"/>
            <a:ext cx="11539470" cy="283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-220980"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comparative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establish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effective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achieved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time.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earlier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‘global’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nature¸conducted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over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weeks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months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years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tended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examine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shorter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periods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exposure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44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6938" y="4960421"/>
            <a:ext cx="574054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indent="-220980"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4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fr-FR" sz="2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FFI on Production </a:t>
            </a:r>
            <a:r>
              <a:rPr lang="fr-FR" sz="24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Accuracy</a:t>
            </a:r>
            <a:endParaRPr lang="fr-FR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14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941" y="1127196"/>
            <a:ext cx="11449318" cy="467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-220980"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motivated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theoretical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pedagogic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considerations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On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theoretical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test the claims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advanced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(1981)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Schwartz (1993)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correcting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errors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no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learner’s’acquired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system. On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pedagogical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explored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FFI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could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help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grammatical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failed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years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exposure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investigated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FFI on production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accuracy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mixed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23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r="20657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6145272" y="2999023"/>
            <a:ext cx="3919663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indent="-220980"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Summary</a:t>
            </a:r>
            <a:r>
              <a:rPr lang="fr-FR" sz="24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Commentary</a:t>
            </a:r>
            <a:endParaRPr lang="fr-FR" sz="24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0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2275" y="947832"/>
            <a:ext cx="10844011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Instructed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manifest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morpheme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Fathman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1978).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Instructed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manifest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acquisition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comprising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grammatical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sub-systems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relative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pronoun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Pavesi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1986).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powerless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alter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sequence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acquisition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structures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manifest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production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Pienemann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1989).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effective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enabling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long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rapidly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82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E33F7B7-B206-4677-ADE1-959E63132547}"/>
              </a:ext>
            </a:extLst>
          </p:cNvPr>
          <p:cNvSpPr txBox="1"/>
          <p:nvPr/>
        </p:nvSpPr>
        <p:spPr>
          <a:xfrm>
            <a:off x="405859" y="1057031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altLang="ko-KR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3646" y="1195562"/>
            <a:ext cx="99682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FFFF00"/>
                </a:solidFill>
              </a:rPr>
              <a:t>Celce</a:t>
            </a:r>
            <a:r>
              <a:rPr lang="fr-FR" dirty="0">
                <a:solidFill>
                  <a:srgbClr val="FFFF00"/>
                </a:solidFill>
              </a:rPr>
              <a:t>-Murcia, M. (2001). </a:t>
            </a:r>
            <a:r>
              <a:rPr lang="fr-FR" dirty="0" err="1">
                <a:solidFill>
                  <a:srgbClr val="FFFF00"/>
                </a:solidFill>
              </a:rPr>
              <a:t>Teaching</a:t>
            </a:r>
            <a:r>
              <a:rPr lang="fr-FR" dirty="0">
                <a:solidFill>
                  <a:srgbClr val="FFFF00"/>
                </a:solidFill>
              </a:rPr>
              <a:t> English as a Second or </a:t>
            </a:r>
            <a:r>
              <a:rPr lang="fr-FR" dirty="0" err="1">
                <a:solidFill>
                  <a:srgbClr val="FFFF00"/>
                </a:solidFill>
              </a:rPr>
              <a:t>Foreign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. </a:t>
            </a:r>
            <a:r>
              <a:rPr lang="fr-FR" dirty="0" err="1">
                <a:solidFill>
                  <a:srgbClr val="FFFF00"/>
                </a:solidFill>
              </a:rPr>
              <a:t>Heinle</a:t>
            </a:r>
            <a:r>
              <a:rPr lang="fr-FR" dirty="0">
                <a:solidFill>
                  <a:srgbClr val="FFFF00"/>
                </a:solidFill>
              </a:rPr>
              <a:t> &amp;</a:t>
            </a:r>
            <a:r>
              <a:rPr lang="fr-FR" dirty="0" err="1">
                <a:solidFill>
                  <a:srgbClr val="FFFF00"/>
                </a:solidFill>
              </a:rPr>
              <a:t>Heinle</a:t>
            </a:r>
            <a:r>
              <a:rPr lang="fr-FR" dirty="0">
                <a:solidFill>
                  <a:srgbClr val="FFFF00"/>
                </a:solidFill>
              </a:rPr>
              <a:t>.</a:t>
            </a:r>
          </a:p>
          <a:p>
            <a:r>
              <a:rPr lang="fr-FR" dirty="0">
                <a:solidFill>
                  <a:srgbClr val="FFFF00"/>
                </a:solidFill>
              </a:rPr>
              <a:t>Ellis, R. &amp; </a:t>
            </a:r>
            <a:r>
              <a:rPr lang="fr-FR" dirty="0" err="1">
                <a:solidFill>
                  <a:srgbClr val="FFFF00"/>
                </a:solidFill>
              </a:rPr>
              <a:t>Shintani</a:t>
            </a:r>
            <a:r>
              <a:rPr lang="fr-FR" dirty="0">
                <a:solidFill>
                  <a:srgbClr val="FFFF00"/>
                </a:solidFill>
              </a:rPr>
              <a:t>, N. </a:t>
            </a:r>
            <a:r>
              <a:rPr lang="fr-FR" dirty="0" err="1">
                <a:solidFill>
                  <a:srgbClr val="FFFF00"/>
                </a:solidFill>
              </a:rPr>
              <a:t>Exploring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Pedagogy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through</a:t>
            </a:r>
            <a:r>
              <a:rPr lang="fr-FR" dirty="0">
                <a:solidFill>
                  <a:srgbClr val="FFFF00"/>
                </a:solidFill>
              </a:rPr>
              <a:t> Second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Acquisition </a:t>
            </a:r>
            <a:r>
              <a:rPr lang="fr-FR" dirty="0" err="1">
                <a:solidFill>
                  <a:srgbClr val="FFFF00"/>
                </a:solidFill>
              </a:rPr>
              <a:t>Research</a:t>
            </a:r>
            <a:r>
              <a:rPr lang="fr-FR" dirty="0">
                <a:solidFill>
                  <a:srgbClr val="FFFF00"/>
                </a:solidFill>
              </a:rPr>
              <a:t>. </a:t>
            </a:r>
            <a:r>
              <a:rPr lang="fr-FR" dirty="0" err="1">
                <a:solidFill>
                  <a:srgbClr val="FFFF00"/>
                </a:solidFill>
              </a:rPr>
              <a:t>Routledge</a:t>
            </a:r>
            <a:r>
              <a:rPr lang="fr-FR" dirty="0">
                <a:solidFill>
                  <a:srgbClr val="FFFF00"/>
                </a:solidFill>
              </a:rPr>
              <a:t>: Taylor &amp; Francis Group. London &amp; New York.</a:t>
            </a:r>
          </a:p>
          <a:p>
            <a:r>
              <a:rPr lang="fr-FR" dirty="0">
                <a:solidFill>
                  <a:srgbClr val="FFFF00"/>
                </a:solidFill>
              </a:rPr>
              <a:t>Ellis, R. (1997). Second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Acquisition. Oxford: Oxford </a:t>
            </a:r>
            <a:r>
              <a:rPr lang="fr-FR" dirty="0" err="1">
                <a:solidFill>
                  <a:srgbClr val="FFFF00"/>
                </a:solidFill>
              </a:rPr>
              <a:t>University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Press</a:t>
            </a:r>
            <a:r>
              <a:rPr lang="fr-FR" dirty="0">
                <a:solidFill>
                  <a:srgbClr val="FFFF00"/>
                </a:solidFill>
              </a:rPr>
              <a:t>.</a:t>
            </a:r>
          </a:p>
          <a:p>
            <a:r>
              <a:rPr lang="fr-FR" dirty="0">
                <a:solidFill>
                  <a:srgbClr val="FFFF00"/>
                </a:solidFill>
              </a:rPr>
              <a:t>Ellis, R. (2005). </a:t>
            </a:r>
            <a:r>
              <a:rPr lang="fr-FR" dirty="0" err="1">
                <a:solidFill>
                  <a:srgbClr val="FFFF00"/>
                </a:solidFill>
              </a:rPr>
              <a:t>Instructed</a:t>
            </a:r>
            <a:r>
              <a:rPr lang="fr-FR" dirty="0">
                <a:solidFill>
                  <a:srgbClr val="FFFF00"/>
                </a:solidFill>
              </a:rPr>
              <a:t> Second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Acquisition (Report to the Ministry of Education). Ministry of Education, New </a:t>
            </a:r>
            <a:r>
              <a:rPr lang="fr-FR" dirty="0" err="1">
                <a:solidFill>
                  <a:srgbClr val="FFFF00"/>
                </a:solidFill>
              </a:rPr>
              <a:t>Zealand</a:t>
            </a:r>
            <a:r>
              <a:rPr lang="fr-FR" dirty="0">
                <a:solidFill>
                  <a:srgbClr val="FFFF00"/>
                </a:solidFill>
              </a:rPr>
              <a:t>.</a:t>
            </a:r>
          </a:p>
          <a:p>
            <a:r>
              <a:rPr lang="fr-FR" dirty="0">
                <a:solidFill>
                  <a:srgbClr val="FFFF00"/>
                </a:solidFill>
              </a:rPr>
              <a:t>Ellis, R. (2008). The </a:t>
            </a:r>
            <a:r>
              <a:rPr lang="fr-FR" dirty="0" err="1">
                <a:solidFill>
                  <a:srgbClr val="FFFF00"/>
                </a:solidFill>
              </a:rPr>
              <a:t>Study</a:t>
            </a:r>
            <a:r>
              <a:rPr lang="fr-FR" dirty="0">
                <a:solidFill>
                  <a:srgbClr val="FFFF00"/>
                </a:solidFill>
              </a:rPr>
              <a:t> of Second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Acquisition. Oxford </a:t>
            </a:r>
            <a:r>
              <a:rPr lang="fr-FR" dirty="0" err="1">
                <a:solidFill>
                  <a:srgbClr val="FFFF00"/>
                </a:solidFill>
              </a:rPr>
              <a:t>University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Press</a:t>
            </a:r>
            <a:r>
              <a:rPr lang="fr-FR" dirty="0">
                <a:solidFill>
                  <a:srgbClr val="FFFF00"/>
                </a:solidFill>
              </a:rPr>
              <a:t>.</a:t>
            </a:r>
          </a:p>
          <a:p>
            <a:r>
              <a:rPr lang="fr-FR" dirty="0">
                <a:solidFill>
                  <a:srgbClr val="FFFF00"/>
                </a:solidFill>
              </a:rPr>
              <a:t>Ellis, R.; Loewen, Sh.; Elder, C.; </a:t>
            </a:r>
            <a:r>
              <a:rPr lang="fr-FR" dirty="0" err="1">
                <a:solidFill>
                  <a:srgbClr val="FFFF00"/>
                </a:solidFill>
              </a:rPr>
              <a:t>Erlam</a:t>
            </a:r>
            <a:r>
              <a:rPr lang="fr-FR" dirty="0">
                <a:solidFill>
                  <a:srgbClr val="FFFF00"/>
                </a:solidFill>
              </a:rPr>
              <a:t>, R.; </a:t>
            </a:r>
            <a:r>
              <a:rPr lang="fr-FR" dirty="0" err="1">
                <a:solidFill>
                  <a:srgbClr val="FFFF00"/>
                </a:solidFill>
              </a:rPr>
              <a:t>Philp</a:t>
            </a:r>
            <a:r>
              <a:rPr lang="fr-FR" dirty="0">
                <a:solidFill>
                  <a:srgbClr val="FFFF00"/>
                </a:solidFill>
              </a:rPr>
              <a:t>, J. &amp; </a:t>
            </a:r>
            <a:r>
              <a:rPr lang="fr-FR" dirty="0" err="1">
                <a:solidFill>
                  <a:srgbClr val="FFFF00"/>
                </a:solidFill>
              </a:rPr>
              <a:t>Reinders</a:t>
            </a:r>
            <a:r>
              <a:rPr lang="fr-FR" dirty="0">
                <a:solidFill>
                  <a:srgbClr val="FFFF00"/>
                </a:solidFill>
              </a:rPr>
              <a:t>, H. (2009). </a:t>
            </a:r>
            <a:r>
              <a:rPr lang="fr-FR" dirty="0" err="1">
                <a:solidFill>
                  <a:srgbClr val="FFFF00"/>
                </a:solidFill>
              </a:rPr>
              <a:t>Implicit</a:t>
            </a:r>
            <a:r>
              <a:rPr lang="fr-FR" dirty="0">
                <a:solidFill>
                  <a:srgbClr val="FFFF00"/>
                </a:solidFill>
              </a:rPr>
              <a:t> and Explicit </a:t>
            </a:r>
            <a:r>
              <a:rPr lang="fr-FR" dirty="0" err="1">
                <a:solidFill>
                  <a:srgbClr val="FFFF00"/>
                </a:solidFill>
              </a:rPr>
              <a:t>Knowledge</a:t>
            </a:r>
            <a:r>
              <a:rPr lang="fr-FR" dirty="0">
                <a:solidFill>
                  <a:srgbClr val="FFFF00"/>
                </a:solidFill>
              </a:rPr>
              <a:t> in Second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Learning, </a:t>
            </a:r>
            <a:r>
              <a:rPr lang="fr-FR" dirty="0" err="1">
                <a:solidFill>
                  <a:srgbClr val="FFFF00"/>
                </a:solidFill>
              </a:rPr>
              <a:t>Testing</a:t>
            </a:r>
            <a:r>
              <a:rPr lang="fr-FR" dirty="0">
                <a:solidFill>
                  <a:srgbClr val="FFFF00"/>
                </a:solidFill>
              </a:rPr>
              <a:t> and </a:t>
            </a:r>
            <a:r>
              <a:rPr lang="fr-FR" dirty="0" err="1">
                <a:solidFill>
                  <a:srgbClr val="FFFF00"/>
                </a:solidFill>
              </a:rPr>
              <a:t>Teaching</a:t>
            </a:r>
            <a:r>
              <a:rPr lang="fr-FR" dirty="0">
                <a:solidFill>
                  <a:srgbClr val="FFFF00"/>
                </a:solidFill>
              </a:rPr>
              <a:t>. </a:t>
            </a:r>
            <a:r>
              <a:rPr lang="fr-FR" dirty="0" err="1">
                <a:solidFill>
                  <a:srgbClr val="FFFF00"/>
                </a:solidFill>
              </a:rPr>
              <a:t>Multilingual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Matters</a:t>
            </a:r>
            <a:r>
              <a:rPr lang="fr-FR" dirty="0">
                <a:solidFill>
                  <a:srgbClr val="FFFF00"/>
                </a:solidFill>
              </a:rPr>
              <a:t>. Bristol. Buffalo. Toronto.</a:t>
            </a:r>
          </a:p>
          <a:p>
            <a:r>
              <a:rPr lang="fr-FR" dirty="0" err="1">
                <a:solidFill>
                  <a:srgbClr val="FFFF00"/>
                </a:solidFill>
              </a:rPr>
              <a:t>Gass</a:t>
            </a:r>
            <a:r>
              <a:rPr lang="fr-FR" dirty="0">
                <a:solidFill>
                  <a:srgbClr val="FFFF00"/>
                </a:solidFill>
              </a:rPr>
              <a:t>, S.M. &amp; </a:t>
            </a:r>
            <a:r>
              <a:rPr lang="fr-FR" dirty="0" err="1">
                <a:solidFill>
                  <a:srgbClr val="FFFF00"/>
                </a:solidFill>
              </a:rPr>
              <a:t>Selinker</a:t>
            </a:r>
            <a:r>
              <a:rPr lang="fr-FR" dirty="0">
                <a:solidFill>
                  <a:srgbClr val="FFFF00"/>
                </a:solidFill>
              </a:rPr>
              <a:t>, L. (2008). Second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Acquisition: An </a:t>
            </a:r>
            <a:r>
              <a:rPr lang="fr-FR" dirty="0" err="1">
                <a:solidFill>
                  <a:srgbClr val="FFFF00"/>
                </a:solidFill>
              </a:rPr>
              <a:t>Introductory</a:t>
            </a:r>
            <a:r>
              <a:rPr lang="fr-FR" dirty="0">
                <a:solidFill>
                  <a:srgbClr val="FFFF00"/>
                </a:solidFill>
              </a:rPr>
              <a:t> Course. </a:t>
            </a:r>
            <a:r>
              <a:rPr lang="fr-FR" dirty="0" err="1">
                <a:solidFill>
                  <a:srgbClr val="FFFF00"/>
                </a:solidFill>
              </a:rPr>
              <a:t>Routledge</a:t>
            </a:r>
            <a:r>
              <a:rPr lang="fr-FR" dirty="0">
                <a:solidFill>
                  <a:srgbClr val="FFFF00"/>
                </a:solidFill>
              </a:rPr>
              <a:t>: Taylor &amp; Francis Group. New York &amp; London.</a:t>
            </a:r>
          </a:p>
          <a:p>
            <a:r>
              <a:rPr lang="fr-FR" dirty="0">
                <a:solidFill>
                  <a:srgbClr val="FFFF00"/>
                </a:solidFill>
              </a:rPr>
              <a:t>Griffiths, C. (2008). </a:t>
            </a:r>
            <a:r>
              <a:rPr lang="fr-FR" dirty="0" err="1">
                <a:solidFill>
                  <a:srgbClr val="FFFF00"/>
                </a:solidFill>
              </a:rPr>
              <a:t>Lessons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from</a:t>
            </a:r>
            <a:r>
              <a:rPr lang="fr-FR" dirty="0">
                <a:solidFill>
                  <a:srgbClr val="FFFF00"/>
                </a:solidFill>
              </a:rPr>
              <a:t> Good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Learners</a:t>
            </a:r>
            <a:r>
              <a:rPr lang="fr-FR" dirty="0">
                <a:solidFill>
                  <a:srgbClr val="FFFF00"/>
                </a:solidFill>
              </a:rPr>
              <a:t>. Cambridge: Cambridge </a:t>
            </a:r>
            <a:r>
              <a:rPr lang="fr-FR" dirty="0" err="1">
                <a:solidFill>
                  <a:srgbClr val="FFFF00"/>
                </a:solidFill>
              </a:rPr>
              <a:t>University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Press</a:t>
            </a:r>
            <a:r>
              <a:rPr lang="fr-FR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006" y="506027"/>
            <a:ext cx="1027734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FFFF00"/>
                </a:solidFill>
              </a:rPr>
              <a:t>KoÇ</a:t>
            </a:r>
            <a:r>
              <a:rPr lang="fr-FR" dirty="0">
                <a:solidFill>
                  <a:srgbClr val="FFFF00"/>
                </a:solidFill>
              </a:rPr>
              <a:t>, E.M. (2014). </a:t>
            </a:r>
            <a:r>
              <a:rPr lang="fr-FR" dirty="0" err="1">
                <a:solidFill>
                  <a:srgbClr val="FFFF00"/>
                </a:solidFill>
              </a:rPr>
              <a:t>Evaluating</a:t>
            </a:r>
            <a:r>
              <a:rPr lang="fr-FR" dirty="0">
                <a:solidFill>
                  <a:srgbClr val="FFFF00"/>
                </a:solidFill>
              </a:rPr>
              <a:t> the </a:t>
            </a:r>
            <a:r>
              <a:rPr lang="fr-FR" dirty="0" err="1">
                <a:solidFill>
                  <a:srgbClr val="FFFF00"/>
                </a:solidFill>
              </a:rPr>
              <a:t>Effect</a:t>
            </a:r>
            <a:r>
              <a:rPr lang="fr-FR" dirty="0">
                <a:solidFill>
                  <a:srgbClr val="FFFF00"/>
                </a:solidFill>
              </a:rPr>
              <a:t> of Input-</a:t>
            </a:r>
            <a:r>
              <a:rPr lang="fr-FR" dirty="0" err="1">
                <a:solidFill>
                  <a:srgbClr val="FFFF00"/>
                </a:solidFill>
              </a:rPr>
              <a:t>based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Approaches</a:t>
            </a:r>
            <a:r>
              <a:rPr lang="fr-FR" dirty="0">
                <a:solidFill>
                  <a:srgbClr val="FFFF00"/>
                </a:solidFill>
              </a:rPr>
              <a:t> to the </a:t>
            </a:r>
            <a:r>
              <a:rPr lang="fr-FR" dirty="0" err="1">
                <a:solidFill>
                  <a:srgbClr val="FFFF00"/>
                </a:solidFill>
              </a:rPr>
              <a:t>Teaching</a:t>
            </a:r>
            <a:r>
              <a:rPr lang="fr-FR" dirty="0">
                <a:solidFill>
                  <a:srgbClr val="FFFF00"/>
                </a:solidFill>
              </a:rPr>
              <a:t> of </a:t>
            </a:r>
            <a:r>
              <a:rPr lang="fr-FR" dirty="0" err="1">
                <a:solidFill>
                  <a:srgbClr val="FFFF00"/>
                </a:solidFill>
              </a:rPr>
              <a:t>Pragmalinguistics</a:t>
            </a:r>
            <a:r>
              <a:rPr lang="fr-FR" dirty="0">
                <a:solidFill>
                  <a:srgbClr val="FFFF00"/>
                </a:solidFill>
              </a:rPr>
              <a:t> and </a:t>
            </a:r>
            <a:r>
              <a:rPr lang="fr-FR" dirty="0" err="1">
                <a:solidFill>
                  <a:srgbClr val="FFFF00"/>
                </a:solidFill>
              </a:rPr>
              <a:t>Sociopragmatics</a:t>
            </a:r>
            <a:r>
              <a:rPr lang="fr-FR" dirty="0">
                <a:solidFill>
                  <a:srgbClr val="FFFF00"/>
                </a:solidFill>
              </a:rPr>
              <a:t> in Second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Pragmatics</a:t>
            </a:r>
            <a:r>
              <a:rPr lang="fr-FR" dirty="0">
                <a:solidFill>
                  <a:srgbClr val="FFFF00"/>
                </a:solidFill>
              </a:rPr>
              <a:t> : A Case of English </a:t>
            </a:r>
            <a:r>
              <a:rPr lang="fr-FR" dirty="0" err="1">
                <a:solidFill>
                  <a:srgbClr val="FFFF00"/>
                </a:solidFill>
              </a:rPr>
              <a:t>Request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Hedges</a:t>
            </a:r>
            <a:r>
              <a:rPr lang="fr-FR" dirty="0">
                <a:solidFill>
                  <a:srgbClr val="FFFF00"/>
                </a:solidFill>
              </a:rPr>
              <a:t>. The IOFOR Journal of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Learning, vol. 1(1), (pp. 5-20). Na-Ka-</a:t>
            </a:r>
            <a:r>
              <a:rPr lang="fr-FR" dirty="0" err="1">
                <a:solidFill>
                  <a:srgbClr val="FFFF00"/>
                </a:solidFill>
              </a:rPr>
              <a:t>wardn</a:t>
            </a:r>
            <a:r>
              <a:rPr lang="fr-FR" dirty="0">
                <a:solidFill>
                  <a:srgbClr val="FFFF00"/>
                </a:solidFill>
              </a:rPr>
              <a:t> Aichi, </a:t>
            </a:r>
            <a:r>
              <a:rPr lang="fr-FR" dirty="0" err="1">
                <a:solidFill>
                  <a:srgbClr val="FFFF00"/>
                </a:solidFill>
              </a:rPr>
              <a:t>Japan</a:t>
            </a:r>
            <a:r>
              <a:rPr lang="fr-FR" dirty="0">
                <a:solidFill>
                  <a:srgbClr val="FFFF00"/>
                </a:solidFill>
              </a:rPr>
              <a:t>.</a:t>
            </a:r>
          </a:p>
          <a:p>
            <a:r>
              <a:rPr lang="fr-FR" dirty="0" err="1">
                <a:solidFill>
                  <a:srgbClr val="FFFF00"/>
                </a:solidFill>
              </a:rPr>
              <a:t>Krashen</a:t>
            </a:r>
            <a:r>
              <a:rPr lang="fr-FR" dirty="0">
                <a:solidFill>
                  <a:srgbClr val="FFFF00"/>
                </a:solidFill>
              </a:rPr>
              <a:t>, S.D. (1981). Second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Acquisition and Second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Learning. </a:t>
            </a:r>
            <a:r>
              <a:rPr lang="fr-FR" dirty="0" err="1">
                <a:solidFill>
                  <a:srgbClr val="FFFF00"/>
                </a:solidFill>
              </a:rPr>
              <a:t>University</a:t>
            </a:r>
            <a:r>
              <a:rPr lang="fr-FR" dirty="0">
                <a:solidFill>
                  <a:srgbClr val="FFFF00"/>
                </a:solidFill>
              </a:rPr>
              <a:t> of </a:t>
            </a:r>
            <a:r>
              <a:rPr lang="fr-FR" dirty="0" err="1">
                <a:solidFill>
                  <a:srgbClr val="FFFF00"/>
                </a:solidFill>
              </a:rPr>
              <a:t>Southern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California</a:t>
            </a:r>
            <a:r>
              <a:rPr lang="fr-FR" dirty="0">
                <a:solidFill>
                  <a:srgbClr val="FFFF00"/>
                </a:solidFill>
              </a:rPr>
              <a:t>. </a:t>
            </a:r>
            <a:r>
              <a:rPr lang="fr-FR" dirty="0" err="1">
                <a:solidFill>
                  <a:srgbClr val="FFFF00"/>
                </a:solidFill>
              </a:rPr>
              <a:t>Pergamon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Press</a:t>
            </a:r>
            <a:r>
              <a:rPr lang="fr-FR" dirty="0">
                <a:solidFill>
                  <a:srgbClr val="FFFF00"/>
                </a:solidFill>
              </a:rPr>
              <a:t> Inc.</a:t>
            </a:r>
          </a:p>
          <a:p>
            <a:r>
              <a:rPr lang="fr-FR" dirty="0" err="1">
                <a:solidFill>
                  <a:srgbClr val="FFFF00"/>
                </a:solidFill>
              </a:rPr>
              <a:t>Kumaravadevilu</a:t>
            </a:r>
            <a:r>
              <a:rPr lang="fr-FR" dirty="0">
                <a:solidFill>
                  <a:srgbClr val="FFFF00"/>
                </a:solidFill>
              </a:rPr>
              <a:t>, B. (2006). </a:t>
            </a:r>
            <a:r>
              <a:rPr lang="fr-FR" dirty="0" err="1">
                <a:solidFill>
                  <a:srgbClr val="FFFF00"/>
                </a:solidFill>
              </a:rPr>
              <a:t>Understanding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Teaching</a:t>
            </a:r>
            <a:r>
              <a:rPr lang="fr-FR" dirty="0">
                <a:solidFill>
                  <a:srgbClr val="FFFF00"/>
                </a:solidFill>
              </a:rPr>
              <a:t>: </a:t>
            </a:r>
            <a:r>
              <a:rPr lang="fr-FR" dirty="0" err="1">
                <a:solidFill>
                  <a:srgbClr val="FFFF00"/>
                </a:solidFill>
              </a:rPr>
              <a:t>From</a:t>
            </a:r>
            <a:r>
              <a:rPr lang="fr-FR" dirty="0">
                <a:solidFill>
                  <a:srgbClr val="FFFF00"/>
                </a:solidFill>
              </a:rPr>
              <a:t> Method to </a:t>
            </a:r>
            <a:r>
              <a:rPr lang="fr-FR" dirty="0" err="1">
                <a:solidFill>
                  <a:srgbClr val="FFFF00"/>
                </a:solidFill>
              </a:rPr>
              <a:t>Postmethod</a:t>
            </a:r>
            <a:r>
              <a:rPr lang="fr-FR" dirty="0">
                <a:solidFill>
                  <a:srgbClr val="FFFF00"/>
                </a:solidFill>
              </a:rPr>
              <a:t>. Lawrence </a:t>
            </a:r>
            <a:r>
              <a:rPr lang="fr-FR" dirty="0" err="1">
                <a:solidFill>
                  <a:srgbClr val="FFFF00"/>
                </a:solidFill>
              </a:rPr>
              <a:t>Erlbaim</a:t>
            </a:r>
            <a:r>
              <a:rPr lang="fr-FR" dirty="0">
                <a:solidFill>
                  <a:srgbClr val="FFFF00"/>
                </a:solidFill>
              </a:rPr>
              <a:t> Associates, </a:t>
            </a:r>
            <a:r>
              <a:rPr lang="fr-FR" dirty="0" err="1">
                <a:solidFill>
                  <a:srgbClr val="FFFF00"/>
                </a:solidFill>
              </a:rPr>
              <a:t>Publishers</a:t>
            </a:r>
            <a:r>
              <a:rPr lang="fr-FR" dirty="0">
                <a:solidFill>
                  <a:srgbClr val="FFFF00"/>
                </a:solidFill>
              </a:rPr>
              <a:t>. </a:t>
            </a:r>
            <a:r>
              <a:rPr lang="fr-FR" dirty="0" err="1">
                <a:solidFill>
                  <a:srgbClr val="FFFF00"/>
                </a:solidFill>
              </a:rPr>
              <a:t>Mahwah</a:t>
            </a:r>
            <a:r>
              <a:rPr lang="fr-FR" dirty="0">
                <a:solidFill>
                  <a:srgbClr val="FFFF00"/>
                </a:solidFill>
              </a:rPr>
              <a:t>, New Jersey, London.</a:t>
            </a:r>
          </a:p>
          <a:p>
            <a:r>
              <a:rPr lang="fr-FR" dirty="0" err="1">
                <a:solidFill>
                  <a:srgbClr val="FFFF00"/>
                </a:solidFill>
              </a:rPr>
              <a:t>Leow</a:t>
            </a:r>
            <a:r>
              <a:rPr lang="fr-FR" dirty="0">
                <a:solidFill>
                  <a:srgbClr val="FFFF00"/>
                </a:solidFill>
              </a:rPr>
              <a:t>, R.P. (2013). Attention, </a:t>
            </a:r>
            <a:r>
              <a:rPr lang="fr-FR" dirty="0" err="1">
                <a:solidFill>
                  <a:srgbClr val="FFFF00"/>
                </a:solidFill>
              </a:rPr>
              <a:t>Noticing</a:t>
            </a:r>
            <a:r>
              <a:rPr lang="fr-FR" dirty="0">
                <a:solidFill>
                  <a:srgbClr val="FFFF00"/>
                </a:solidFill>
              </a:rPr>
              <a:t>, and </a:t>
            </a:r>
            <a:r>
              <a:rPr lang="fr-FR" dirty="0" err="1">
                <a:solidFill>
                  <a:srgbClr val="FFFF00"/>
                </a:solidFill>
              </a:rPr>
              <a:t>Awareness</a:t>
            </a:r>
            <a:r>
              <a:rPr lang="fr-FR" dirty="0">
                <a:solidFill>
                  <a:srgbClr val="FFFF00"/>
                </a:solidFill>
              </a:rPr>
              <a:t> in Second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Acquisition. The </a:t>
            </a:r>
            <a:r>
              <a:rPr lang="fr-FR" dirty="0" err="1">
                <a:solidFill>
                  <a:srgbClr val="FFFF00"/>
                </a:solidFill>
              </a:rPr>
              <a:t>Encyclopedia</a:t>
            </a:r>
            <a:r>
              <a:rPr lang="fr-FR" dirty="0">
                <a:solidFill>
                  <a:srgbClr val="FFFF00"/>
                </a:solidFill>
              </a:rPr>
              <a:t> of </a:t>
            </a:r>
            <a:r>
              <a:rPr lang="fr-FR" dirty="0" err="1">
                <a:solidFill>
                  <a:srgbClr val="FFFF00"/>
                </a:solidFill>
              </a:rPr>
              <a:t>Applied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Linguistics</a:t>
            </a:r>
            <a:r>
              <a:rPr lang="fr-FR" dirty="0">
                <a:solidFill>
                  <a:srgbClr val="FFFF00"/>
                </a:solidFill>
              </a:rPr>
              <a:t> (pp. 1-7). </a:t>
            </a:r>
            <a:r>
              <a:rPr lang="fr-FR" dirty="0" err="1">
                <a:solidFill>
                  <a:srgbClr val="FFFF00"/>
                </a:solidFill>
              </a:rPr>
              <a:t>Blackwell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Publishing</a:t>
            </a:r>
            <a:r>
              <a:rPr lang="fr-FR" dirty="0">
                <a:solidFill>
                  <a:srgbClr val="FFFF00"/>
                </a:solidFill>
              </a:rPr>
              <a:t> Ltd.</a:t>
            </a:r>
          </a:p>
          <a:p>
            <a:r>
              <a:rPr lang="fr-FR" dirty="0">
                <a:solidFill>
                  <a:srgbClr val="FFFF00"/>
                </a:solidFill>
              </a:rPr>
              <a:t>Mitchell, R.; </a:t>
            </a:r>
            <a:r>
              <a:rPr lang="fr-FR" dirty="0" err="1">
                <a:solidFill>
                  <a:srgbClr val="FFFF00"/>
                </a:solidFill>
              </a:rPr>
              <a:t>Myles</a:t>
            </a:r>
            <a:r>
              <a:rPr lang="fr-FR" dirty="0">
                <a:solidFill>
                  <a:srgbClr val="FFFF00"/>
                </a:solidFill>
              </a:rPr>
              <a:t>, F.; &amp; Marsden, E. (2013). Second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Learning </a:t>
            </a:r>
            <a:r>
              <a:rPr lang="fr-FR" dirty="0" err="1">
                <a:solidFill>
                  <a:srgbClr val="FFFF00"/>
                </a:solidFill>
              </a:rPr>
              <a:t>Theories</a:t>
            </a:r>
            <a:r>
              <a:rPr lang="fr-FR" dirty="0">
                <a:solidFill>
                  <a:srgbClr val="FFFF00"/>
                </a:solidFill>
              </a:rPr>
              <a:t>. </a:t>
            </a:r>
            <a:r>
              <a:rPr lang="fr-FR" dirty="0" err="1">
                <a:solidFill>
                  <a:srgbClr val="FFFF00"/>
                </a:solidFill>
              </a:rPr>
              <a:t>Routledge</a:t>
            </a:r>
            <a:r>
              <a:rPr lang="fr-FR" dirty="0">
                <a:solidFill>
                  <a:srgbClr val="FFFF00"/>
                </a:solidFill>
              </a:rPr>
              <a:t>: Taylor &amp; Francis Group. London &amp; New York.</a:t>
            </a:r>
          </a:p>
          <a:p>
            <a:r>
              <a:rPr lang="fr-FR" dirty="0">
                <a:solidFill>
                  <a:srgbClr val="FFFF00"/>
                </a:solidFill>
              </a:rPr>
              <a:t>Ortega, L. (2009). </a:t>
            </a:r>
            <a:r>
              <a:rPr lang="fr-FR" dirty="0" err="1">
                <a:solidFill>
                  <a:srgbClr val="FFFF00"/>
                </a:solidFill>
              </a:rPr>
              <a:t>Understanding</a:t>
            </a:r>
            <a:r>
              <a:rPr lang="fr-FR" dirty="0">
                <a:solidFill>
                  <a:srgbClr val="FFFF00"/>
                </a:solidFill>
              </a:rPr>
              <a:t> second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acquisition. </a:t>
            </a:r>
            <a:r>
              <a:rPr lang="fr-FR" dirty="0" err="1">
                <a:solidFill>
                  <a:srgbClr val="FFFF00"/>
                </a:solidFill>
              </a:rPr>
              <a:t>Routledge</a:t>
            </a:r>
            <a:r>
              <a:rPr lang="fr-FR" dirty="0">
                <a:solidFill>
                  <a:srgbClr val="FFFF00"/>
                </a:solidFill>
              </a:rPr>
              <a:t>: Taylor &amp; Francis Group. London &amp; New York. </a:t>
            </a:r>
            <a:r>
              <a:rPr lang="fr-FR" dirty="0" err="1">
                <a:solidFill>
                  <a:srgbClr val="FFFF00"/>
                </a:solidFill>
              </a:rPr>
              <a:t>Series</a:t>
            </a:r>
            <a:r>
              <a:rPr lang="fr-FR" dirty="0">
                <a:solidFill>
                  <a:srgbClr val="FFFF00"/>
                </a:solidFill>
              </a:rPr>
              <a:t> Editors: Bernard </a:t>
            </a:r>
            <a:r>
              <a:rPr lang="fr-FR" dirty="0" err="1">
                <a:solidFill>
                  <a:srgbClr val="FFFF00"/>
                </a:solidFill>
              </a:rPr>
              <a:t>Comrie</a:t>
            </a:r>
            <a:r>
              <a:rPr lang="fr-FR" dirty="0">
                <a:solidFill>
                  <a:srgbClr val="FFFF00"/>
                </a:solidFill>
              </a:rPr>
              <a:t> and </a:t>
            </a:r>
            <a:r>
              <a:rPr lang="fr-FR" dirty="0" err="1">
                <a:solidFill>
                  <a:srgbClr val="FFFF00"/>
                </a:solidFill>
              </a:rPr>
              <a:t>Greville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Corbett</a:t>
            </a:r>
            <a:r>
              <a:rPr lang="fr-FR" dirty="0">
                <a:solidFill>
                  <a:srgbClr val="FFFF00"/>
                </a:solidFill>
              </a:rPr>
              <a:t>.</a:t>
            </a:r>
          </a:p>
          <a:p>
            <a:r>
              <a:rPr lang="fr-FR" dirty="0" err="1">
                <a:solidFill>
                  <a:srgbClr val="FFFF00"/>
                </a:solidFill>
              </a:rPr>
              <a:t>Saville-Troike</a:t>
            </a:r>
            <a:r>
              <a:rPr lang="fr-FR" dirty="0">
                <a:solidFill>
                  <a:srgbClr val="FFFF00"/>
                </a:solidFill>
              </a:rPr>
              <a:t>, M. (2006). </a:t>
            </a:r>
            <a:r>
              <a:rPr lang="fr-FR" dirty="0" err="1">
                <a:solidFill>
                  <a:srgbClr val="FFFF00"/>
                </a:solidFill>
              </a:rPr>
              <a:t>Introducing</a:t>
            </a:r>
            <a:r>
              <a:rPr lang="fr-FR" dirty="0">
                <a:solidFill>
                  <a:srgbClr val="FFFF00"/>
                </a:solidFill>
              </a:rPr>
              <a:t> Second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Acquisition. Cambridge </a:t>
            </a:r>
            <a:r>
              <a:rPr lang="fr-FR" dirty="0" err="1">
                <a:solidFill>
                  <a:srgbClr val="FFFF00"/>
                </a:solidFill>
              </a:rPr>
              <a:t>University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Press</a:t>
            </a:r>
            <a:r>
              <a:rPr lang="fr-FR" dirty="0">
                <a:solidFill>
                  <a:srgbClr val="FFFF00"/>
                </a:solidFill>
              </a:rPr>
              <a:t>.</a:t>
            </a:r>
          </a:p>
          <a:p>
            <a:r>
              <a:rPr lang="fr-FR" dirty="0" err="1">
                <a:solidFill>
                  <a:srgbClr val="FFFF00"/>
                </a:solidFill>
              </a:rPr>
              <a:t>Schmidtt</a:t>
            </a:r>
            <a:r>
              <a:rPr lang="fr-FR" dirty="0">
                <a:solidFill>
                  <a:srgbClr val="FFFF00"/>
                </a:solidFill>
              </a:rPr>
              <a:t>, N. (2010). An Introduction to </a:t>
            </a:r>
            <a:r>
              <a:rPr lang="fr-FR" dirty="0" err="1">
                <a:solidFill>
                  <a:srgbClr val="FFFF00"/>
                </a:solidFill>
              </a:rPr>
              <a:t>Applied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Linguistics</a:t>
            </a:r>
            <a:r>
              <a:rPr lang="fr-FR" dirty="0">
                <a:solidFill>
                  <a:srgbClr val="FFFF00"/>
                </a:solidFill>
              </a:rPr>
              <a:t> (Ed.). </a:t>
            </a:r>
            <a:r>
              <a:rPr lang="fr-FR" dirty="0" err="1">
                <a:solidFill>
                  <a:srgbClr val="FFFF00"/>
                </a:solidFill>
              </a:rPr>
              <a:t>Hodder</a:t>
            </a:r>
            <a:r>
              <a:rPr lang="fr-FR" dirty="0">
                <a:solidFill>
                  <a:srgbClr val="FFFF00"/>
                </a:solidFill>
              </a:rPr>
              <a:t> &amp; Stoughton Ltd. </a:t>
            </a:r>
          </a:p>
          <a:p>
            <a:r>
              <a:rPr lang="fr-FR" dirty="0" err="1">
                <a:solidFill>
                  <a:srgbClr val="FFFF00"/>
                </a:solidFill>
              </a:rPr>
              <a:t>Scrivener</a:t>
            </a:r>
            <a:r>
              <a:rPr lang="fr-FR" dirty="0">
                <a:solidFill>
                  <a:srgbClr val="FFFF00"/>
                </a:solidFill>
              </a:rPr>
              <a:t>, J. (2011) (3rd Ed.). Learning </a:t>
            </a:r>
            <a:r>
              <a:rPr lang="fr-FR" dirty="0" err="1">
                <a:solidFill>
                  <a:srgbClr val="FFFF00"/>
                </a:solidFill>
              </a:rPr>
              <a:t>Teaching</a:t>
            </a:r>
            <a:r>
              <a:rPr lang="fr-FR" dirty="0">
                <a:solidFill>
                  <a:srgbClr val="FFFF00"/>
                </a:solidFill>
              </a:rPr>
              <a:t>: The Essential Guide to English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Teaching</a:t>
            </a:r>
            <a:r>
              <a:rPr lang="fr-FR" dirty="0">
                <a:solidFill>
                  <a:srgbClr val="FFFF00"/>
                </a:solidFill>
              </a:rPr>
              <a:t>. Macmillan Books for </a:t>
            </a:r>
            <a:r>
              <a:rPr lang="fr-FR" dirty="0" err="1">
                <a:solidFill>
                  <a:srgbClr val="FFFF00"/>
                </a:solidFill>
              </a:rPr>
              <a:t>Teachers</a:t>
            </a:r>
            <a:r>
              <a:rPr lang="fr-FR" dirty="0">
                <a:solidFill>
                  <a:srgbClr val="FFFF00"/>
                </a:solidFill>
              </a:rPr>
              <a:t>.</a:t>
            </a:r>
          </a:p>
          <a:p>
            <a:r>
              <a:rPr lang="fr-FR" dirty="0" err="1">
                <a:solidFill>
                  <a:srgbClr val="FFFF00"/>
                </a:solidFill>
              </a:rPr>
              <a:t>Yule</a:t>
            </a:r>
            <a:r>
              <a:rPr lang="fr-FR" dirty="0">
                <a:solidFill>
                  <a:srgbClr val="FFFF00"/>
                </a:solidFill>
              </a:rPr>
              <a:t>, G. (2019). The </a:t>
            </a:r>
            <a:r>
              <a:rPr lang="fr-FR" dirty="0" err="1">
                <a:solidFill>
                  <a:srgbClr val="FFFF00"/>
                </a:solidFill>
              </a:rPr>
              <a:t>Study</a:t>
            </a:r>
            <a:r>
              <a:rPr lang="fr-FR" dirty="0">
                <a:solidFill>
                  <a:srgbClr val="FFFF00"/>
                </a:solidFill>
              </a:rPr>
              <a:t> of </a:t>
            </a:r>
            <a:r>
              <a:rPr lang="fr-FR" dirty="0" err="1">
                <a:solidFill>
                  <a:srgbClr val="FFFF00"/>
                </a:solidFill>
              </a:rPr>
              <a:t>Language</a:t>
            </a:r>
            <a:r>
              <a:rPr lang="fr-FR" dirty="0">
                <a:solidFill>
                  <a:srgbClr val="FFFF00"/>
                </a:solidFill>
              </a:rPr>
              <a:t> (7th Ed.). </a:t>
            </a:r>
            <a:r>
              <a:rPr lang="fr-FR" dirty="0" err="1">
                <a:solidFill>
                  <a:srgbClr val="FFFF00"/>
                </a:solidFill>
              </a:rPr>
              <a:t>Study</a:t>
            </a:r>
            <a:r>
              <a:rPr lang="fr-FR" dirty="0">
                <a:solidFill>
                  <a:srgbClr val="FFFF00"/>
                </a:solidFill>
              </a:rPr>
              <a:t> Guide.</a:t>
            </a:r>
          </a:p>
        </p:txBody>
      </p:sp>
    </p:spTree>
    <p:extLst>
      <p:ext uri="{BB962C8B-B14F-4D97-AF65-F5344CB8AC3E}">
        <p14:creationId xmlns:p14="http://schemas.microsoft.com/office/powerpoint/2010/main" val="159088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2428" y="2026765"/>
            <a:ext cx="113591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Implicit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concept of focus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Long (1991)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distinguished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between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focus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and focus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The latter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refers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earlier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teaching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methodologies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main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organising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principle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classrooms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accumulation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individual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items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e.g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., plural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endings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passives). The former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refers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to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meaning-focused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activity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an attention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embedded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As Long (1991, pp. 45–46)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focus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overtly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draws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students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’ attention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elements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arise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incidentally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lessons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whose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over-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riding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focus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or communication.”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3860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639" y="2506622"/>
            <a:ext cx="11513713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similar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Sharwood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Smith (1991, 1993)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referred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enhanced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input;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input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enhanced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an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external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source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.,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or an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source (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relying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resources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Learner-generated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pedagogical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training.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9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1847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7560150" y="2967443"/>
            <a:ext cx="1527791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Timing</a:t>
            </a:r>
            <a:endParaRPr lang="fr-FR" sz="36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6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639" y="1943606"/>
            <a:ext cx="114879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Harley (1998)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investigated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early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focus-on-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intervention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young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order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determine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effect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early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instructional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focus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Grade 2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students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 an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early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French immersion program.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focus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acquisition of French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gender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Harley’s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words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 “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quintessentially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aspect” of French (p. 156). There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little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semantics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incorporated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feature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Gender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assignment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 persistent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problem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those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schooled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 an immersion program. Participants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pretested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prior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to the five-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week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experimental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session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post-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tested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following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session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again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at six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months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following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treatment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914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245" y="1901018"/>
            <a:ext cx="11397803" cy="322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focus-on-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instruction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better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focus, but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not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Harley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suggested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inducing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‘item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‘system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” (p. 168).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post-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recalls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tended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metalinguistic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of certain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generalisations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This,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part of (or at least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precursor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able to sort out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0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851" y="1901018"/>
            <a:ext cx="11578107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Lightbown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(1998)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reviewed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deal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timing issues.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cautioned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seriously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notion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sequences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pedagogical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case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on stages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considerably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beyond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current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lead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done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relevant,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have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appropriate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expectations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able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containing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on stages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beyond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4787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5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3281</Words>
  <Application>Microsoft Office PowerPoint</Application>
  <PresentationFormat>Grand écran</PresentationFormat>
  <Paragraphs>75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39</vt:i4>
      </vt:variant>
    </vt:vector>
  </HeadingPairs>
  <TitlesOfParts>
    <vt:vector size="47" baseType="lpstr">
      <vt:lpstr>Arial Unicode MS</vt:lpstr>
      <vt:lpstr>맑은 고딕</vt:lpstr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Compte Microsoft</cp:lastModifiedBy>
  <cp:revision>91</cp:revision>
  <dcterms:created xsi:type="dcterms:W3CDTF">2020-01-20T05:08:25Z</dcterms:created>
  <dcterms:modified xsi:type="dcterms:W3CDTF">2024-05-10T17:29:12Z</dcterms:modified>
</cp:coreProperties>
</file>