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57" r:id="rId3"/>
    <p:sldId id="258" r:id="rId4"/>
    <p:sldId id="259" r:id="rId5"/>
    <p:sldId id="260" r:id="rId6"/>
  </p:sldIdLst>
  <p:sldSz cx="6858000" cy="9144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49" d="100"/>
          <a:sy n="49" d="100"/>
        </p:scale>
        <p:origin x="-2112" y="-5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à coins arrondis 14"/>
          <p:cNvSpPr/>
          <p:nvPr/>
        </p:nvSpPr>
        <p:spPr>
          <a:xfrm>
            <a:off x="228601" y="438913"/>
            <a:ext cx="6399041" cy="8262425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Rectangle à coins arrondis 9"/>
          <p:cNvSpPr/>
          <p:nvPr/>
        </p:nvSpPr>
        <p:spPr>
          <a:xfrm>
            <a:off x="313947" y="578883"/>
            <a:ext cx="6230107" cy="414528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re 4"/>
          <p:cNvSpPr>
            <a:spLocks noGrp="1"/>
          </p:cNvSpPr>
          <p:nvPr>
            <p:ph type="ctrTitle"/>
          </p:nvPr>
        </p:nvSpPr>
        <p:spPr>
          <a:xfrm>
            <a:off x="541782" y="2426941"/>
            <a:ext cx="5829300" cy="24384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20" name="Sous-titre 19"/>
          <p:cNvSpPr>
            <a:spLocks noGrp="1"/>
          </p:cNvSpPr>
          <p:nvPr>
            <p:ph type="subTitle" idx="1"/>
          </p:nvPr>
        </p:nvSpPr>
        <p:spPr>
          <a:xfrm>
            <a:off x="541782" y="4913376"/>
            <a:ext cx="5829300" cy="12192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fr-FR" smtClean="0"/>
              <a:t>Cliquez pour modifier le style des sous-titres du masque</a:t>
            </a:r>
            <a:endParaRPr kumimoji="0" lang="en-US"/>
          </a:p>
        </p:txBody>
      </p:sp>
      <p:sp>
        <p:nvSpPr>
          <p:cNvPr id="19" name="Espace réservé de la date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A309A6D-C09C-4548-B29A-6CF363A7E532}" type="datetimeFigureOut">
              <a:rPr lang="fr-FR" smtClean="0"/>
              <a:pPr/>
              <a:t>09/12/2025</a:t>
            </a:fld>
            <a:endParaRPr lang="fr-BE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BE"/>
          </a:p>
        </p:txBody>
      </p:sp>
      <p:sp>
        <p:nvSpPr>
          <p:cNvPr id="11" name="Espace réservé du numéro de diapositive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77190" y="6644640"/>
            <a:ext cx="6137910" cy="1402080"/>
          </a:xfrm>
        </p:spPr>
        <p:txBody>
          <a:bodyPr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377190" y="707136"/>
            <a:ext cx="6137910" cy="5583936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A309A6D-C09C-4548-B29A-6CF363A7E532}" type="datetimeFigureOut">
              <a:rPr lang="fr-FR" smtClean="0"/>
              <a:pPr/>
              <a:t>09/12/2025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4972050" y="711206"/>
            <a:ext cx="1485900" cy="7010399"/>
          </a:xfrm>
        </p:spPr>
        <p:txBody>
          <a:bodyPr vert="eaVert"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00050" y="711204"/>
            <a:ext cx="4457700" cy="70104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A309A6D-C09C-4548-B29A-6CF363A7E532}" type="datetimeFigureOut">
              <a:rPr lang="fr-FR" smtClean="0"/>
              <a:pPr/>
              <a:t>09/12/2025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77190" y="6644640"/>
            <a:ext cx="6137910" cy="1402080"/>
          </a:xfrm>
        </p:spPr>
        <p:txBody>
          <a:bodyPr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77190" y="707136"/>
            <a:ext cx="6137910" cy="5583936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A309A6D-C09C-4548-B29A-6CF363A7E532}" type="datetimeFigureOut">
              <a:rPr lang="fr-FR" smtClean="0"/>
              <a:pPr/>
              <a:t>09/12/2025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à coins arrondis 13"/>
          <p:cNvSpPr/>
          <p:nvPr/>
        </p:nvSpPr>
        <p:spPr>
          <a:xfrm>
            <a:off x="228601" y="438913"/>
            <a:ext cx="6399041" cy="8262425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ctangle à coins arrondis 10"/>
          <p:cNvSpPr/>
          <p:nvPr/>
        </p:nvSpPr>
        <p:spPr>
          <a:xfrm>
            <a:off x="313947" y="578883"/>
            <a:ext cx="6230107" cy="578843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51258" y="6571488"/>
            <a:ext cx="6137910" cy="902208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51258" y="7499312"/>
            <a:ext cx="6137910" cy="560832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A309A6D-C09C-4548-B29A-6CF363A7E532}" type="datetimeFigureOut">
              <a:rPr lang="fr-FR" smtClean="0"/>
              <a:pPr/>
              <a:t>09/12/2025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385764" y="707136"/>
            <a:ext cx="2948940" cy="585216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3566520" y="707136"/>
            <a:ext cx="2948940" cy="585216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A309A6D-C09C-4548-B29A-6CF363A7E532}" type="datetimeFigureOut">
              <a:rPr lang="fr-FR" smtClean="0"/>
              <a:pPr/>
              <a:t>09/12/2025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77190" y="6644640"/>
            <a:ext cx="6137910" cy="140208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5418" y="772584"/>
            <a:ext cx="2948940" cy="1056216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3489127" y="772584"/>
            <a:ext cx="2948940" cy="1056216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2"/>
          </p:nvPr>
        </p:nvSpPr>
        <p:spPr>
          <a:xfrm>
            <a:off x="455418" y="1930400"/>
            <a:ext cx="2948940" cy="465328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3489127" y="1930400"/>
            <a:ext cx="2948940" cy="465328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A309A6D-C09C-4548-B29A-6CF363A7E532}" type="datetimeFigureOut">
              <a:rPr lang="fr-FR" smtClean="0"/>
              <a:pPr/>
              <a:t>09/12/2025</a:t>
            </a:fld>
            <a:endParaRPr lang="fr-BE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BE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A309A6D-C09C-4548-B29A-6CF363A7E532}" type="datetimeFigureOut">
              <a:rPr lang="fr-FR" smtClean="0"/>
              <a:pPr/>
              <a:t>09/12/2025</a:t>
            </a:fld>
            <a:endParaRPr lang="fr-BE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BE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à coins arrondis 6"/>
          <p:cNvSpPr/>
          <p:nvPr/>
        </p:nvSpPr>
        <p:spPr>
          <a:xfrm>
            <a:off x="228601" y="438913"/>
            <a:ext cx="6399041" cy="8262425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A309A6D-C09C-4548-B29A-6CF363A7E532}" type="datetimeFigureOut">
              <a:rPr lang="fr-FR" smtClean="0"/>
              <a:pPr/>
              <a:t>09/12/2025</a:t>
            </a:fld>
            <a:endParaRPr lang="fr-BE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154088" y="711200"/>
            <a:ext cx="2228850" cy="12192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4154135" y="1930403"/>
            <a:ext cx="2228850" cy="5608149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571030" y="1240192"/>
            <a:ext cx="3469619" cy="6299203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A309A6D-C09C-4548-B29A-6CF363A7E532}" type="datetimeFigureOut">
              <a:rPr lang="fr-FR" smtClean="0"/>
              <a:pPr/>
              <a:t>09/12/2025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à coins arrondis 14"/>
          <p:cNvSpPr/>
          <p:nvPr/>
        </p:nvSpPr>
        <p:spPr>
          <a:xfrm>
            <a:off x="228601" y="438913"/>
            <a:ext cx="6399041" cy="8262425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Arrondir un rectangle à un seul coin 10"/>
          <p:cNvSpPr/>
          <p:nvPr/>
        </p:nvSpPr>
        <p:spPr>
          <a:xfrm>
            <a:off x="4800600" y="578883"/>
            <a:ext cx="1743454" cy="57912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42900" y="6682741"/>
            <a:ext cx="6172200" cy="140208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 bwMode="grayWhite">
          <a:xfrm>
            <a:off x="4847034" y="711200"/>
            <a:ext cx="1680210" cy="5615307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A309A6D-C09C-4548-B29A-6CF363A7E532}" type="datetimeFigureOut">
              <a:rPr lang="fr-FR" smtClean="0"/>
              <a:pPr/>
              <a:t>09/12/2025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316110" y="581024"/>
            <a:ext cx="4443984" cy="57912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fr-FR" smtClean="0"/>
              <a:t>Cliquez sur l'icône pour ajouter une image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à coins arrondis 6"/>
          <p:cNvSpPr/>
          <p:nvPr/>
        </p:nvSpPr>
        <p:spPr>
          <a:xfrm>
            <a:off x="228601" y="438913"/>
            <a:ext cx="6399041" cy="8262425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à coins arrondis 8"/>
          <p:cNvSpPr/>
          <p:nvPr/>
        </p:nvSpPr>
        <p:spPr>
          <a:xfrm>
            <a:off x="313947" y="578883"/>
            <a:ext cx="6230107" cy="73152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Espace réservé du titre 12"/>
          <p:cNvSpPr>
            <a:spLocks noGrp="1"/>
          </p:cNvSpPr>
          <p:nvPr>
            <p:ph type="title"/>
          </p:nvPr>
        </p:nvSpPr>
        <p:spPr>
          <a:xfrm>
            <a:off x="377190" y="6647453"/>
            <a:ext cx="6137910" cy="140208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4" name="Espace réservé du texte 3"/>
          <p:cNvSpPr>
            <a:spLocks noGrp="1"/>
          </p:cNvSpPr>
          <p:nvPr>
            <p:ph type="body" idx="1"/>
          </p:nvPr>
        </p:nvSpPr>
        <p:spPr>
          <a:xfrm>
            <a:off x="377190" y="707136"/>
            <a:ext cx="6137910" cy="5583936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25" name="Espace réservé de la date 24"/>
          <p:cNvSpPr>
            <a:spLocks noGrp="1"/>
          </p:cNvSpPr>
          <p:nvPr>
            <p:ph type="dt" sz="half" idx="2"/>
          </p:nvPr>
        </p:nvSpPr>
        <p:spPr>
          <a:xfrm>
            <a:off x="2832246" y="8149168"/>
            <a:ext cx="1714500" cy="486833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AA309A6D-C09C-4548-B29A-6CF363A7E532}" type="datetimeFigureOut">
              <a:rPr lang="fr-FR" smtClean="0"/>
              <a:pPr/>
              <a:t>09/12/2025</a:t>
            </a:fld>
            <a:endParaRPr lang="fr-BE"/>
          </a:p>
        </p:txBody>
      </p:sp>
      <p:sp>
        <p:nvSpPr>
          <p:cNvPr id="18" name="Espace réservé du pied de page 17"/>
          <p:cNvSpPr>
            <a:spLocks noGrp="1"/>
          </p:cNvSpPr>
          <p:nvPr>
            <p:ph type="ftr" sz="quarter" idx="3"/>
          </p:nvPr>
        </p:nvSpPr>
        <p:spPr>
          <a:xfrm>
            <a:off x="4546746" y="8149168"/>
            <a:ext cx="1714500" cy="486833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fr-BE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4"/>
          </p:nvPr>
        </p:nvSpPr>
        <p:spPr>
          <a:xfrm>
            <a:off x="6261246" y="8149168"/>
            <a:ext cx="342900" cy="486833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 smtClean="0"/>
              <a:t>Dr A. NEHAOUA</a:t>
            </a:r>
            <a:endParaRPr lang="en-US" dirty="0"/>
          </a:p>
        </p:txBody>
      </p:sp>
      <p:sp>
        <p:nvSpPr>
          <p:cNvPr id="4" name="Titre 1"/>
          <p:cNvSpPr>
            <a:spLocks noGrp="1"/>
          </p:cNvSpPr>
          <p:nvPr>
            <p:ph type="ctrTitle"/>
          </p:nvPr>
        </p:nvSpPr>
        <p:spPr>
          <a:xfrm>
            <a:off x="541782" y="3500430"/>
            <a:ext cx="5829300" cy="866764"/>
          </a:xfrm>
        </p:spPr>
        <p:txBody>
          <a:bodyPr>
            <a:normAutofit/>
          </a:bodyPr>
          <a:lstStyle/>
          <a:p>
            <a:pPr algn="ctr"/>
            <a:r>
              <a:rPr lang="fr-FR" sz="4000" dirty="0" smtClean="0"/>
              <a:t>Anatomie du Tronc</a:t>
            </a:r>
            <a:endParaRPr lang="en-US" sz="4000" dirty="0"/>
          </a:p>
        </p:txBody>
      </p:sp>
      <p:sp>
        <p:nvSpPr>
          <p:cNvPr id="5" name="Sous-titre 2"/>
          <p:cNvSpPr txBox="1">
            <a:spLocks/>
          </p:cNvSpPr>
          <p:nvPr/>
        </p:nvSpPr>
        <p:spPr>
          <a:xfrm>
            <a:off x="694182" y="928662"/>
            <a:ext cx="5829300" cy="1219200"/>
          </a:xfrm>
          <a:prstGeom prst="rect">
            <a:avLst/>
          </a:prstGeom>
        </p:spPr>
        <p:txBody>
          <a:bodyPr vert="horz" lIns="182880" tIns="0">
            <a:normAutofit/>
          </a:bodyPr>
          <a:lstStyle/>
          <a:p>
            <a:pPr marL="36576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r>
              <a:rPr lang="fr-FR" dirty="0" smtClean="0"/>
              <a:t>Université Sétif 2</a:t>
            </a:r>
          </a:p>
          <a:p>
            <a:pPr marL="36576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r>
              <a:rPr kumimoji="0" lang="fr-FR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Département</a:t>
            </a:r>
            <a:r>
              <a:rPr kumimoji="0" lang="fr-FR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des STAPS</a:t>
            </a:r>
            <a:endParaRPr kumimoji="0" lang="fr-FR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iAt™\Desktop\University\Cours d'anatomie\CV\1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98438" y="428597"/>
            <a:ext cx="6461125" cy="828680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iAt™\Desktop\University\Cours d'anatomie\CV\13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98438" y="428596"/>
            <a:ext cx="6461125" cy="832329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iAt™\Desktop\University\Cours d'anatomie\CV\14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98438" y="463549"/>
            <a:ext cx="6461125" cy="825185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57166" y="4312928"/>
            <a:ext cx="6137910" cy="902014"/>
          </a:xfrm>
        </p:spPr>
        <p:txBody>
          <a:bodyPr>
            <a:noAutofit/>
          </a:bodyPr>
          <a:lstStyle/>
          <a:p>
            <a:pPr algn="ctr"/>
            <a:r>
              <a:rPr lang="fr-FR" sz="4400" dirty="0" err="1" smtClean="0"/>
              <a:t>Thanmirth</a:t>
            </a:r>
            <a:r>
              <a:rPr lang="fr-FR" sz="4400" dirty="0" smtClean="0"/>
              <a:t> </a:t>
            </a:r>
            <a:br>
              <a:rPr lang="fr-FR" sz="4400" dirty="0" smtClean="0"/>
            </a:br>
            <a:r>
              <a:rPr lang="fr-FR" sz="4400" dirty="0" smtClean="0">
                <a:sym typeface="Wingdings" pitchFamily="2" charset="2"/>
              </a:rPr>
              <a:t></a:t>
            </a:r>
            <a:endParaRPr lang="en-US" sz="4400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spect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Aspect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A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0</TotalTime>
  <Words>14</Words>
  <PresentationFormat>Affichage à l'écran (4:3)</PresentationFormat>
  <Paragraphs>5</Paragraphs>
  <Slides>5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5</vt:i4>
      </vt:variant>
    </vt:vector>
  </HeadingPairs>
  <TitlesOfParts>
    <vt:vector size="6" baseType="lpstr">
      <vt:lpstr>Aspect</vt:lpstr>
      <vt:lpstr>Anatomie du Tronc</vt:lpstr>
      <vt:lpstr>Diapositive 2</vt:lpstr>
      <vt:lpstr>Diapositive 3</vt:lpstr>
      <vt:lpstr>Diapositive 4</vt:lpstr>
      <vt:lpstr>Thanmirth  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Anatomie du Tronc</dc:title>
  <dc:creator>hp</dc:creator>
  <cp:lastModifiedBy>iAt™</cp:lastModifiedBy>
  <cp:revision>1</cp:revision>
  <dcterms:created xsi:type="dcterms:W3CDTF">2025-12-09T08:53:27Z</dcterms:created>
  <dcterms:modified xsi:type="dcterms:W3CDTF">2025-12-09T09:01:38Z</dcterms:modified>
</cp:coreProperties>
</file>