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56" r:id="rId1"/>
  </p:sldMasterIdLst>
  <p:sldIdLst>
    <p:sldId id="266" r:id="rId2"/>
    <p:sldId id="256" r:id="rId3"/>
    <p:sldId id="257" r:id="rId4"/>
    <p:sldId id="258" r:id="rId5"/>
    <p:sldId id="259" r:id="rId6"/>
    <p:sldId id="260" r:id="rId7"/>
    <p:sldId id="262" r:id="rId8"/>
    <p:sldId id="263" r:id="rId9"/>
    <p:sldId id="264" r:id="rId10"/>
    <p:sldId id="265" r:id="rId11"/>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6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fr-FR" smtClean="0"/>
              <a:t>Modifiez le style du titre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2412B9B5-1D72-4B91-9FE8-8CAB2E53C1C2}" type="datetimeFigureOut">
              <a:rPr lang="fr-FR" smtClean="0"/>
              <a:t>13/11/2021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80F8782-8ED0-4E34-B7B5-0A567EEA6D02}" type="slidenum">
              <a:rPr lang="fr-FR" smtClean="0"/>
              <a:t>‹N°›</a:t>
            </a:fld>
            <a:endParaRPr lang="fr-FR"/>
          </a:p>
        </p:txBody>
      </p:sp>
    </p:spTree>
    <p:extLst>
      <p:ext uri="{BB962C8B-B14F-4D97-AF65-F5344CB8AC3E}">
        <p14:creationId xmlns:p14="http://schemas.microsoft.com/office/powerpoint/2010/main" val="3700733698"/>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2412B9B5-1D72-4B91-9FE8-8CAB2E53C1C2}" type="datetimeFigureOut">
              <a:rPr lang="fr-FR" smtClean="0"/>
              <a:t>13/11/2021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B80F8782-8ED0-4E34-B7B5-0A567EEA6D02}" type="slidenum">
              <a:rPr lang="fr-FR" smtClean="0"/>
              <a:t>‹N°›</a:t>
            </a:fld>
            <a:endParaRPr lang="fr-FR"/>
          </a:p>
        </p:txBody>
      </p:sp>
    </p:spTree>
    <p:extLst>
      <p:ext uri="{BB962C8B-B14F-4D97-AF65-F5344CB8AC3E}">
        <p14:creationId xmlns:p14="http://schemas.microsoft.com/office/powerpoint/2010/main" val="365363198"/>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fr-FR" smtClean="0"/>
              <a:t>Modifiez le style du titre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2412B9B5-1D72-4B91-9FE8-8CAB2E53C1C2}" type="datetimeFigureOut">
              <a:rPr lang="fr-FR" smtClean="0"/>
              <a:t>13/11/2021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80F8782-8ED0-4E34-B7B5-0A567EEA6D02}" type="slidenum">
              <a:rPr lang="fr-FR" smtClean="0"/>
              <a:t>‹N°›</a:t>
            </a:fld>
            <a:endParaRPr lang="fr-FR"/>
          </a:p>
        </p:txBody>
      </p:sp>
    </p:spTree>
    <p:extLst>
      <p:ext uri="{BB962C8B-B14F-4D97-AF65-F5344CB8AC3E}">
        <p14:creationId xmlns:p14="http://schemas.microsoft.com/office/powerpoint/2010/main" val="3170255488"/>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fr-FR" smtClean="0"/>
              <a:t>Modifiez le style du titre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fr-FR" smtClean="0"/>
              <a:t>Modifiez les styles du texte du masque</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2412B9B5-1D72-4B91-9FE8-8CAB2E53C1C2}" type="datetimeFigureOut">
              <a:rPr lang="fr-FR" smtClean="0"/>
              <a:t>13/11/2021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80F8782-8ED0-4E34-B7B5-0A567EEA6D02}" type="slidenum">
              <a:rPr lang="fr-FR" smtClean="0"/>
              <a:t>‹N°›</a:t>
            </a:fld>
            <a:endParaRPr lang="fr-FR"/>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2769081748"/>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2412B9B5-1D72-4B91-9FE8-8CAB2E53C1C2}" type="datetimeFigureOut">
              <a:rPr lang="fr-FR" smtClean="0"/>
              <a:t>13/11/2021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80F8782-8ED0-4E34-B7B5-0A567EEA6D02}" type="slidenum">
              <a:rPr lang="fr-FR" smtClean="0"/>
              <a:t>‹N°›</a:t>
            </a:fld>
            <a:endParaRPr lang="fr-FR"/>
          </a:p>
        </p:txBody>
      </p:sp>
    </p:spTree>
    <p:extLst>
      <p:ext uri="{BB962C8B-B14F-4D97-AF65-F5344CB8AC3E}">
        <p14:creationId xmlns:p14="http://schemas.microsoft.com/office/powerpoint/2010/main" val="876934922"/>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fr-FR" smtClean="0"/>
              <a:t>Modifiez le style du titre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2412B9B5-1D72-4B91-9FE8-8CAB2E53C1C2}" type="datetimeFigureOut">
              <a:rPr lang="fr-FR" smtClean="0"/>
              <a:t>13/11/2021</a:t>
            </a:fld>
            <a:endParaRPr lang="fr-FR"/>
          </a:p>
        </p:txBody>
      </p:sp>
      <p:sp>
        <p:nvSpPr>
          <p:cNvPr id="4"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80F8782-8ED0-4E34-B7B5-0A567EEA6D02}" type="slidenum">
              <a:rPr lang="fr-FR" smtClean="0"/>
              <a:t>‹N°›</a:t>
            </a:fld>
            <a:endParaRPr lang="fr-FR"/>
          </a:p>
        </p:txBody>
      </p:sp>
    </p:spTree>
    <p:extLst>
      <p:ext uri="{BB962C8B-B14F-4D97-AF65-F5344CB8AC3E}">
        <p14:creationId xmlns:p14="http://schemas.microsoft.com/office/powerpoint/2010/main" val="403820703"/>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s d’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fr-FR" smtClean="0"/>
              <a:t>Modifiez le style du titre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2412B9B5-1D72-4B91-9FE8-8CAB2E53C1C2}" type="datetimeFigureOut">
              <a:rPr lang="fr-FR" smtClean="0"/>
              <a:t>13/11/2021</a:t>
            </a:fld>
            <a:endParaRPr lang="fr-FR"/>
          </a:p>
        </p:txBody>
      </p:sp>
      <p:sp>
        <p:nvSpPr>
          <p:cNvPr id="4"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80F8782-8ED0-4E34-B7B5-0A567EEA6D02}" type="slidenum">
              <a:rPr lang="fr-FR" smtClean="0"/>
              <a:t>‹N°›</a:t>
            </a:fld>
            <a:endParaRPr lang="fr-FR"/>
          </a:p>
        </p:txBody>
      </p:sp>
    </p:spTree>
    <p:extLst>
      <p:ext uri="{BB962C8B-B14F-4D97-AF65-F5344CB8AC3E}">
        <p14:creationId xmlns:p14="http://schemas.microsoft.com/office/powerpoint/2010/main" val="3846601391"/>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nchor="t" anchorCtr="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2412B9B5-1D72-4B91-9FE8-8CAB2E53C1C2}" type="datetimeFigureOut">
              <a:rPr lang="fr-FR" smtClean="0"/>
              <a:t>13/11/2021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80F8782-8ED0-4E34-B7B5-0A567EEA6D02}" type="slidenum">
              <a:rPr lang="fr-FR" smtClean="0"/>
              <a:t>‹N°›</a:t>
            </a:fld>
            <a:endParaRPr lang="fr-FR"/>
          </a:p>
        </p:txBody>
      </p:sp>
    </p:spTree>
    <p:extLst>
      <p:ext uri="{BB962C8B-B14F-4D97-AF65-F5344CB8AC3E}">
        <p14:creationId xmlns:p14="http://schemas.microsoft.com/office/powerpoint/2010/main" val="2825323679"/>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fr-FR" smtClean="0"/>
              <a:t>Modifiez le style du titre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2412B9B5-1D72-4B91-9FE8-8CAB2E53C1C2}" type="datetimeFigureOut">
              <a:rPr lang="fr-FR" smtClean="0"/>
              <a:t>13/11/2021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80F8782-8ED0-4E34-B7B5-0A567EEA6D02}" type="slidenum">
              <a:rPr lang="fr-FR" smtClean="0"/>
              <a:t>‹N°›</a:t>
            </a:fld>
            <a:endParaRPr lang="fr-FR"/>
          </a:p>
        </p:txBody>
      </p:sp>
    </p:spTree>
    <p:extLst>
      <p:ext uri="{BB962C8B-B14F-4D97-AF65-F5344CB8AC3E}">
        <p14:creationId xmlns:p14="http://schemas.microsoft.com/office/powerpoint/2010/main" val="3363863720"/>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3"/>
          <p:cNvSpPr>
            <a:spLocks noGrp="1"/>
          </p:cNvSpPr>
          <p:nvPr>
            <p:ph type="dt" sz="half" idx="10"/>
          </p:nvPr>
        </p:nvSpPr>
        <p:spPr/>
        <p:txBody>
          <a:bodyPr/>
          <a:lstStyle/>
          <a:p>
            <a:fld id="{2412B9B5-1D72-4B91-9FE8-8CAB2E53C1C2}" type="datetimeFigureOut">
              <a:rPr lang="fr-FR" smtClean="0"/>
              <a:t>13/11/2021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80F8782-8ED0-4E34-B7B5-0A567EEA6D02}" type="slidenum">
              <a:rPr lang="fr-FR" smtClean="0"/>
              <a:t>‹N°›</a:t>
            </a:fld>
            <a:endParaRPr lang="fr-FR"/>
          </a:p>
        </p:txBody>
      </p:sp>
    </p:spTree>
    <p:extLst>
      <p:ext uri="{BB962C8B-B14F-4D97-AF65-F5344CB8AC3E}">
        <p14:creationId xmlns:p14="http://schemas.microsoft.com/office/powerpoint/2010/main" val="651697128"/>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2412B9B5-1D72-4B91-9FE8-8CAB2E53C1C2}" type="datetimeFigureOut">
              <a:rPr lang="fr-FR" smtClean="0"/>
              <a:t>13/11/2021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80F8782-8ED0-4E34-B7B5-0A567EEA6D02}" type="slidenum">
              <a:rPr lang="fr-FR" smtClean="0"/>
              <a:t>‹N°›</a:t>
            </a:fld>
            <a:endParaRPr lang="fr-FR"/>
          </a:p>
        </p:txBody>
      </p:sp>
    </p:spTree>
    <p:extLst>
      <p:ext uri="{BB962C8B-B14F-4D97-AF65-F5344CB8AC3E}">
        <p14:creationId xmlns:p14="http://schemas.microsoft.com/office/powerpoint/2010/main" val="2236428200"/>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2412B9B5-1D72-4B91-9FE8-8CAB2E53C1C2}" type="datetimeFigureOut">
              <a:rPr lang="fr-FR" smtClean="0"/>
              <a:t>13/11/2021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B80F8782-8ED0-4E34-B7B5-0A567EEA6D02}" type="slidenum">
              <a:rPr lang="fr-FR" smtClean="0"/>
              <a:t>‹N°›</a:t>
            </a:fld>
            <a:endParaRPr lang="fr-FR"/>
          </a:p>
        </p:txBody>
      </p:sp>
    </p:spTree>
    <p:extLst>
      <p:ext uri="{BB962C8B-B14F-4D97-AF65-F5344CB8AC3E}">
        <p14:creationId xmlns:p14="http://schemas.microsoft.com/office/powerpoint/2010/main" val="2734442620"/>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2412B9B5-1D72-4B91-9FE8-8CAB2E53C1C2}" type="datetimeFigureOut">
              <a:rPr lang="fr-FR" smtClean="0"/>
              <a:t>13/11/2021</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B80F8782-8ED0-4E34-B7B5-0A567EEA6D02}" type="slidenum">
              <a:rPr lang="fr-FR" smtClean="0"/>
              <a:t>‹N°›</a:t>
            </a:fld>
            <a:endParaRPr lang="fr-FR"/>
          </a:p>
        </p:txBody>
      </p:sp>
    </p:spTree>
    <p:extLst>
      <p:ext uri="{BB962C8B-B14F-4D97-AF65-F5344CB8AC3E}">
        <p14:creationId xmlns:p14="http://schemas.microsoft.com/office/powerpoint/2010/main" val="3138471192"/>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7" name="Date Placeholder 2"/>
          <p:cNvSpPr>
            <a:spLocks noGrp="1"/>
          </p:cNvSpPr>
          <p:nvPr>
            <p:ph type="dt" sz="half" idx="10"/>
          </p:nvPr>
        </p:nvSpPr>
        <p:spPr/>
        <p:txBody>
          <a:bodyPr/>
          <a:lstStyle/>
          <a:p>
            <a:fld id="{2412B9B5-1D72-4B91-9FE8-8CAB2E53C1C2}" type="datetimeFigureOut">
              <a:rPr lang="fr-FR" smtClean="0"/>
              <a:t>13/11/2021</a:t>
            </a:fld>
            <a:endParaRPr lang="fr-FR"/>
          </a:p>
        </p:txBody>
      </p:sp>
      <p:sp>
        <p:nvSpPr>
          <p:cNvPr id="5" name="Footer Placeholder 3"/>
          <p:cNvSpPr>
            <a:spLocks noGrp="1"/>
          </p:cNvSpPr>
          <p:nvPr>
            <p:ph type="ftr" sz="quarter" idx="11"/>
          </p:nvPr>
        </p:nvSpPr>
        <p:spPr/>
        <p:txBody>
          <a:bodyPr/>
          <a:lstStyle/>
          <a:p>
            <a:endParaRPr lang="fr-FR"/>
          </a:p>
        </p:txBody>
      </p:sp>
      <p:sp>
        <p:nvSpPr>
          <p:cNvPr id="6" name="Slide Number Placeholder 4"/>
          <p:cNvSpPr>
            <a:spLocks noGrp="1"/>
          </p:cNvSpPr>
          <p:nvPr>
            <p:ph type="sldNum" sz="quarter" idx="12"/>
          </p:nvPr>
        </p:nvSpPr>
        <p:spPr/>
        <p:txBody>
          <a:bodyPr/>
          <a:lstStyle/>
          <a:p>
            <a:fld id="{B80F8782-8ED0-4E34-B7B5-0A567EEA6D02}" type="slidenum">
              <a:rPr lang="fr-FR" smtClean="0"/>
              <a:t>‹N°›</a:t>
            </a:fld>
            <a:endParaRPr lang="fr-FR"/>
          </a:p>
        </p:txBody>
      </p:sp>
    </p:spTree>
    <p:extLst>
      <p:ext uri="{BB962C8B-B14F-4D97-AF65-F5344CB8AC3E}">
        <p14:creationId xmlns:p14="http://schemas.microsoft.com/office/powerpoint/2010/main" val="2749581828"/>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2412B9B5-1D72-4B91-9FE8-8CAB2E53C1C2}" type="datetimeFigureOut">
              <a:rPr lang="fr-FR" smtClean="0"/>
              <a:t>13/11/2021</a:t>
            </a:fld>
            <a:endParaRPr lang="fr-FR"/>
          </a:p>
        </p:txBody>
      </p:sp>
      <p:sp>
        <p:nvSpPr>
          <p:cNvPr id="5" name="Footer Placeholder 2"/>
          <p:cNvSpPr>
            <a:spLocks noGrp="1"/>
          </p:cNvSpPr>
          <p:nvPr>
            <p:ph type="ftr" sz="quarter" idx="11"/>
          </p:nvPr>
        </p:nvSpPr>
        <p:spPr/>
        <p:txBody>
          <a:bodyPr/>
          <a:lstStyle/>
          <a:p>
            <a:endParaRPr lang="fr-FR"/>
          </a:p>
        </p:txBody>
      </p:sp>
      <p:sp>
        <p:nvSpPr>
          <p:cNvPr id="6" name="Slide Number Placeholder 3"/>
          <p:cNvSpPr>
            <a:spLocks noGrp="1"/>
          </p:cNvSpPr>
          <p:nvPr>
            <p:ph type="sldNum" sz="quarter" idx="12"/>
          </p:nvPr>
        </p:nvSpPr>
        <p:spPr/>
        <p:txBody>
          <a:bodyPr/>
          <a:lstStyle/>
          <a:p>
            <a:fld id="{B80F8782-8ED0-4E34-B7B5-0A567EEA6D02}" type="slidenum">
              <a:rPr lang="fr-FR" smtClean="0"/>
              <a:t>‹N°›</a:t>
            </a:fld>
            <a:endParaRPr lang="fr-FR"/>
          </a:p>
        </p:txBody>
      </p:sp>
    </p:spTree>
    <p:extLst>
      <p:ext uri="{BB962C8B-B14F-4D97-AF65-F5344CB8AC3E}">
        <p14:creationId xmlns:p14="http://schemas.microsoft.com/office/powerpoint/2010/main" val="3611430899"/>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fr-FR" smtClean="0"/>
              <a:t>Modifiez le style du titre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7" name="Date Placeholder 4"/>
          <p:cNvSpPr>
            <a:spLocks noGrp="1"/>
          </p:cNvSpPr>
          <p:nvPr>
            <p:ph type="dt" sz="half" idx="10"/>
          </p:nvPr>
        </p:nvSpPr>
        <p:spPr/>
        <p:txBody>
          <a:bodyPr/>
          <a:lstStyle/>
          <a:p>
            <a:fld id="{2412B9B5-1D72-4B91-9FE8-8CAB2E53C1C2}" type="datetimeFigureOut">
              <a:rPr lang="fr-FR" smtClean="0"/>
              <a:t>13/11/2021</a:t>
            </a:fld>
            <a:endParaRPr lang="fr-FR"/>
          </a:p>
        </p:txBody>
      </p:sp>
      <p:sp>
        <p:nvSpPr>
          <p:cNvPr id="5" name="Footer Placeholder 5"/>
          <p:cNvSpPr>
            <a:spLocks noGrp="1"/>
          </p:cNvSpPr>
          <p:nvPr>
            <p:ph type="ftr" sz="quarter" idx="11"/>
          </p:nvPr>
        </p:nvSpPr>
        <p:spPr/>
        <p:txBody>
          <a:bodyPr/>
          <a:lstStyle/>
          <a:p>
            <a:endParaRPr lang="fr-FR"/>
          </a:p>
        </p:txBody>
      </p:sp>
      <p:sp>
        <p:nvSpPr>
          <p:cNvPr id="6" name="Slide Number Placeholder 6"/>
          <p:cNvSpPr>
            <a:spLocks noGrp="1"/>
          </p:cNvSpPr>
          <p:nvPr>
            <p:ph type="sldNum" sz="quarter" idx="12"/>
          </p:nvPr>
        </p:nvSpPr>
        <p:spPr/>
        <p:txBody>
          <a:bodyPr/>
          <a:lstStyle/>
          <a:p>
            <a:fld id="{B80F8782-8ED0-4E34-B7B5-0A567EEA6D02}" type="slidenum">
              <a:rPr lang="fr-FR" smtClean="0"/>
              <a:t>‹N°›</a:t>
            </a:fld>
            <a:endParaRPr lang="fr-FR"/>
          </a:p>
        </p:txBody>
      </p:sp>
    </p:spTree>
    <p:extLst>
      <p:ext uri="{BB962C8B-B14F-4D97-AF65-F5344CB8AC3E}">
        <p14:creationId xmlns:p14="http://schemas.microsoft.com/office/powerpoint/2010/main" val="3515134726"/>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2412B9B5-1D72-4B91-9FE8-8CAB2E53C1C2}" type="datetimeFigureOut">
              <a:rPr lang="fr-FR" smtClean="0"/>
              <a:t>13/11/2021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B80F8782-8ED0-4E34-B7B5-0A567EEA6D02}" type="slidenum">
              <a:rPr lang="fr-FR" smtClean="0"/>
              <a:t>‹N°›</a:t>
            </a:fld>
            <a:endParaRPr lang="fr-FR"/>
          </a:p>
        </p:txBody>
      </p:sp>
    </p:spTree>
    <p:extLst>
      <p:ext uri="{BB962C8B-B14F-4D97-AF65-F5344CB8AC3E}">
        <p14:creationId xmlns:p14="http://schemas.microsoft.com/office/powerpoint/2010/main" val="2969095043"/>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fr-FR" smtClean="0"/>
              <a:t>Modifiez le style du titre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2412B9B5-1D72-4B91-9FE8-8CAB2E53C1C2}" type="datetimeFigureOut">
              <a:rPr lang="fr-FR" smtClean="0"/>
              <a:t>13/11/2021</a:t>
            </a:fld>
            <a:endParaRPr lang="fr-FR"/>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fr-FR"/>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B80F8782-8ED0-4E34-B7B5-0A567EEA6D02}" type="slidenum">
              <a:rPr lang="fr-FR" smtClean="0"/>
              <a:t>‹N°›</a:t>
            </a:fld>
            <a:endParaRPr lang="fr-FR"/>
          </a:p>
        </p:txBody>
      </p:sp>
    </p:spTree>
    <p:extLst>
      <p:ext uri="{BB962C8B-B14F-4D97-AF65-F5344CB8AC3E}">
        <p14:creationId xmlns:p14="http://schemas.microsoft.com/office/powerpoint/2010/main" val="2463469818"/>
      </p:ext>
    </p:extLst>
  </p:cSld>
  <p:clrMap bg1="dk1" tx1="lt1" bg2="dk2" tx2="lt2" accent1="accent1" accent2="accent2" accent3="accent3" accent4="accent4" accent5="accent5" accent6="accent6" hlink="hlink" folHlink="folHlink"/>
  <p:sldLayoutIdLst>
    <p:sldLayoutId id="2147483957" r:id="rId1"/>
    <p:sldLayoutId id="2147483958" r:id="rId2"/>
    <p:sldLayoutId id="2147483959" r:id="rId3"/>
    <p:sldLayoutId id="2147483960" r:id="rId4"/>
    <p:sldLayoutId id="2147483961" r:id="rId5"/>
    <p:sldLayoutId id="2147483962" r:id="rId6"/>
    <p:sldLayoutId id="2147483963" r:id="rId7"/>
    <p:sldLayoutId id="2147483964" r:id="rId8"/>
    <p:sldLayoutId id="2147483965" r:id="rId9"/>
    <p:sldLayoutId id="2147483966" r:id="rId10"/>
    <p:sldLayoutId id="2147483967" r:id="rId11"/>
    <p:sldLayoutId id="2147483968" r:id="rId12"/>
    <p:sldLayoutId id="2147483969" r:id="rId13"/>
    <p:sldLayoutId id="2147483970" r:id="rId14"/>
    <p:sldLayoutId id="2147483971" r:id="rId15"/>
    <p:sldLayoutId id="2147483972" r:id="rId16"/>
    <p:sldLayoutId id="2147483973" r:id="rId17"/>
  </p:sldLayoutIdLst>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1287887"/>
            <a:ext cx="10515600" cy="3206840"/>
          </a:xfrm>
        </p:spPr>
        <p:txBody>
          <a:bodyPr/>
          <a:lstStyle/>
          <a:p>
            <a:pPr algn="ctr"/>
            <a:r>
              <a:rPr lang="fr-FR" sz="4000" b="1" u="sng" dirty="0" smtClean="0"/>
              <a:t>L'inde : 3000 – 200 ans av J.C</a:t>
            </a:r>
            <a:r>
              <a:rPr lang="fr-FR" b="1" u="sng" dirty="0" smtClean="0"/>
              <a:t/>
            </a:r>
            <a:br>
              <a:rPr lang="fr-FR" b="1" u="sng" dirty="0" smtClean="0"/>
            </a:br>
            <a:r>
              <a:rPr lang="fr-FR" b="1" u="sng" dirty="0" smtClean="0"/>
              <a:t/>
            </a:r>
            <a:br>
              <a:rPr lang="fr-FR" b="1" u="sng" dirty="0" smtClean="0"/>
            </a:br>
            <a:r>
              <a:rPr lang="ar-DZ" b="1" u="sng" dirty="0" smtClean="0"/>
              <a:t> </a:t>
            </a:r>
            <a:r>
              <a:rPr lang="ar-DZ" sz="5400" b="1" u="sng" dirty="0" smtClean="0"/>
              <a:t>-الهند 3000-200 قبل/ م</a:t>
            </a:r>
            <a:r>
              <a:rPr lang="fr-FR" sz="5400" b="1" u="sng" dirty="0" smtClean="0"/>
              <a:t/>
            </a:r>
            <a:br>
              <a:rPr lang="fr-FR" sz="5400" b="1" u="sng" dirty="0" smtClean="0"/>
            </a:br>
            <a:endParaRPr lang="fr-FR" u="sng" dirty="0"/>
          </a:p>
        </p:txBody>
      </p:sp>
    </p:spTree>
    <p:extLst>
      <p:ext uri="{BB962C8B-B14F-4D97-AF65-F5344CB8AC3E}">
        <p14:creationId xmlns:p14="http://schemas.microsoft.com/office/powerpoint/2010/main" val="2394687765"/>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38200" y="244699"/>
            <a:ext cx="10515600" cy="5932264"/>
          </a:xfrm>
        </p:spPr>
        <p:txBody>
          <a:bodyPr>
            <a:normAutofit fontScale="92500"/>
          </a:bodyPr>
          <a:lstStyle/>
          <a:p>
            <a:pPr>
              <a:lnSpc>
                <a:spcPct val="150000"/>
              </a:lnSpc>
            </a:pPr>
            <a:r>
              <a:rPr lang="fr-FR" sz="4000" dirty="0" smtClean="0"/>
              <a:t>L'Ayurveda</a:t>
            </a:r>
            <a:r>
              <a:rPr lang="fr-FR" sz="4000" dirty="0"/>
              <a:t> </a:t>
            </a:r>
            <a:r>
              <a:rPr lang="fr-FR" sz="4000" dirty="0" smtClean="0"/>
              <a:t>« yoga » </a:t>
            </a:r>
            <a:r>
              <a:rPr lang="fr-FR" sz="4000" dirty="0"/>
              <a:t>est restée vivante en Inde et aujourd'hui, alors que l'Occident commence à se détourner quelque peu de la nature et du Moi, </a:t>
            </a:r>
            <a:r>
              <a:rPr lang="fr-FR" sz="4000" dirty="0" smtClean="0"/>
              <a:t>elle commence a devenir </a:t>
            </a:r>
            <a:r>
              <a:rPr lang="fr-FR" sz="4000" dirty="0"/>
              <a:t>à la mode, particulièrement </a:t>
            </a:r>
            <a:r>
              <a:rPr lang="fr-FR" sz="4000" dirty="0" smtClean="0"/>
              <a:t>en </a:t>
            </a:r>
            <a:r>
              <a:rPr lang="fr-FR" sz="4000" dirty="0"/>
              <a:t>Allemagne et aux Etats-Unis.</a:t>
            </a:r>
          </a:p>
        </p:txBody>
      </p:sp>
    </p:spTree>
    <p:extLst>
      <p:ext uri="{BB962C8B-B14F-4D97-AF65-F5344CB8AC3E}">
        <p14:creationId xmlns:p14="http://schemas.microsoft.com/office/powerpoint/2010/main" val="2935232629"/>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0" y="0"/>
            <a:ext cx="12192000" cy="6857999"/>
          </a:xfrm>
        </p:spPr>
        <p:txBody>
          <a:bodyPr>
            <a:noAutofit/>
          </a:bodyPr>
          <a:lstStyle/>
          <a:p>
            <a:pPr marL="342900" indent="-342900">
              <a:buFont typeface="Arial" panose="020B0604020202020204" pitchFamily="34" charset="0"/>
              <a:buChar char="•"/>
            </a:pPr>
            <a:r>
              <a:rPr lang="fr-FR" sz="3200" dirty="0" smtClean="0"/>
              <a:t>Quoique </a:t>
            </a:r>
            <a:r>
              <a:rPr lang="fr-FR" sz="3200" dirty="0"/>
              <a:t>le système esclavagiste existait déjà, comme partout ailleurs et constituait la base de la vie économique et sociale, néanmoins la </a:t>
            </a:r>
            <a:r>
              <a:rPr lang="fr-FR" sz="3200" dirty="0" smtClean="0"/>
              <a:t>culture </a:t>
            </a:r>
            <a:r>
              <a:rPr lang="fr-FR" sz="3200" dirty="0"/>
              <a:t>physique hindoue possédait ses propres spécificités </a:t>
            </a:r>
            <a:r>
              <a:rPr lang="fr-FR" sz="3200" dirty="0" smtClean="0"/>
              <a:t>:</a:t>
            </a:r>
          </a:p>
          <a:p>
            <a:pPr marL="342900" indent="-342900" algn="l">
              <a:buFont typeface="Arial" panose="020B0604020202020204" pitchFamily="34" charset="0"/>
              <a:buChar char="•"/>
            </a:pPr>
            <a:r>
              <a:rPr lang="fr-FR" sz="3200" dirty="0"/>
              <a:t>* L'anatomie humaine déjà forte connue, le système de soins corporels (hygiène, Massage, repos, etc…...) Constituait avec les exercices physiques un ensemble homogène de la culture physique hindoue. Les exercices physiques étaient surtout apparentés à une sorte de self – défense (coups portés à points sensibles du corps humain).</a:t>
            </a:r>
          </a:p>
        </p:txBody>
      </p:sp>
    </p:spTree>
    <p:extLst>
      <p:ext uri="{BB962C8B-B14F-4D97-AF65-F5344CB8AC3E}">
        <p14:creationId xmlns:p14="http://schemas.microsoft.com/office/powerpoint/2010/main" val="1676742354"/>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3031" y="0"/>
            <a:ext cx="12088969" cy="6761408"/>
          </a:xfrm>
        </p:spPr>
        <p:txBody>
          <a:bodyPr>
            <a:normAutofit/>
          </a:bodyPr>
          <a:lstStyle/>
          <a:p>
            <a:r>
              <a:rPr lang="fr-FR" dirty="0"/>
              <a:t>* </a:t>
            </a:r>
            <a:r>
              <a:rPr lang="fr-FR" sz="3600" dirty="0"/>
              <a:t>La culture physique hindoue était imprégnée d'une atmosphère de la </a:t>
            </a:r>
            <a:r>
              <a:rPr lang="fr-FR" sz="3600" dirty="0" smtClean="0"/>
              <a:t>culture  «  </a:t>
            </a:r>
            <a:r>
              <a:rPr lang="fr-FR" sz="3600" dirty="0"/>
              <a:t>du </a:t>
            </a:r>
            <a:r>
              <a:rPr lang="fr-FR" sz="3600" dirty="0" smtClean="0"/>
              <a:t>yoga ». </a:t>
            </a:r>
            <a:endParaRPr lang="fr-FR" sz="3600" dirty="0"/>
          </a:p>
          <a:p>
            <a:r>
              <a:rPr lang="fr-FR" sz="3600" dirty="0"/>
              <a:t>Sorte de philosophie de la vie ou l'homme représente le monde en miniature (monde intérieure et extérieure). Le yoga est une sorte de </a:t>
            </a:r>
            <a:r>
              <a:rPr lang="fr-FR" sz="3600" dirty="0" smtClean="0"/>
              <a:t>méditation </a:t>
            </a:r>
            <a:r>
              <a:rPr lang="fr-FR" sz="3600" dirty="0"/>
              <a:t>pratiquée en vue d'atteindre des forces extraterrestres (atteinte du 7° centre PRAN et qui est le véritable sens de la vie) à l'aide d'exercices </a:t>
            </a:r>
            <a:r>
              <a:rPr lang="fr-FR" sz="3600" dirty="0" smtClean="0"/>
              <a:t>physiques </a:t>
            </a:r>
            <a:r>
              <a:rPr lang="fr-FR" sz="3600" dirty="0"/>
              <a:t>et respiratoires spécifiques.</a:t>
            </a:r>
          </a:p>
          <a:p>
            <a:endParaRPr lang="fr-FR" dirty="0"/>
          </a:p>
        </p:txBody>
      </p:sp>
    </p:spTree>
    <p:extLst>
      <p:ext uri="{BB962C8B-B14F-4D97-AF65-F5344CB8AC3E}">
        <p14:creationId xmlns:p14="http://schemas.microsoft.com/office/powerpoint/2010/main" val="2506244530"/>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3031" y="90152"/>
            <a:ext cx="12088969" cy="6767848"/>
          </a:xfrm>
        </p:spPr>
        <p:txBody>
          <a:bodyPr/>
          <a:lstStyle/>
          <a:p>
            <a:r>
              <a:rPr lang="fr-FR" sz="2800" b="1" u="sng" dirty="0"/>
              <a:t>* 1200-600 av J.C : </a:t>
            </a:r>
            <a:endParaRPr lang="fr-FR" sz="2800" b="1" dirty="0"/>
          </a:p>
          <a:p>
            <a:pPr>
              <a:lnSpc>
                <a:spcPct val="150000"/>
              </a:lnSpc>
            </a:pPr>
            <a:r>
              <a:rPr lang="fr-FR" sz="3200" dirty="0"/>
              <a:t>Envahie par les barbares (ariens) la population va se constituer en 5 castes ou les exercices physiques seront formellement pratiqués par tous. La réalité est cependant </a:t>
            </a:r>
            <a:r>
              <a:rPr lang="fr-FR" sz="3200" dirty="0" smtClean="0"/>
              <a:t>toute </a:t>
            </a:r>
            <a:r>
              <a:rPr lang="fr-FR" sz="3200" dirty="0"/>
              <a:t>autre, puisque chaque caste a ses propres pratiques conditionnées par son mode de vie. Le yoga et les exercices physiques à caractère guerrier étaient le privilège des castes dirigeantes (Brahmanes et </a:t>
            </a:r>
            <a:r>
              <a:rPr lang="fr-FR" sz="3200" dirty="0" err="1"/>
              <a:t>Kchatries</a:t>
            </a:r>
            <a:r>
              <a:rPr lang="fr-FR" sz="3200" dirty="0"/>
              <a:t>). Ils y étaient pratiqués obligatoirement</a:t>
            </a:r>
            <a:r>
              <a:rPr lang="fr-FR" dirty="0"/>
              <a:t>. </a:t>
            </a:r>
          </a:p>
        </p:txBody>
      </p:sp>
    </p:spTree>
    <p:extLst>
      <p:ext uri="{BB962C8B-B14F-4D97-AF65-F5344CB8AC3E}">
        <p14:creationId xmlns:p14="http://schemas.microsoft.com/office/powerpoint/2010/main" val="3328394647"/>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3031" y="0"/>
            <a:ext cx="11977352" cy="6722771"/>
          </a:xfrm>
        </p:spPr>
        <p:txBody>
          <a:bodyPr>
            <a:normAutofit/>
          </a:bodyPr>
          <a:lstStyle/>
          <a:p>
            <a:pPr>
              <a:lnSpc>
                <a:spcPct val="150000"/>
              </a:lnSpc>
            </a:pPr>
            <a:r>
              <a:rPr lang="fr-FR" sz="2800" dirty="0"/>
              <a:t>* </a:t>
            </a:r>
            <a:r>
              <a:rPr lang="fr-FR" sz="4000" dirty="0"/>
              <a:t>Après la réforme bouddhiste du 5</a:t>
            </a:r>
            <a:r>
              <a:rPr lang="fr-FR" sz="4000" baseline="30000" dirty="0"/>
              <a:t>ème</a:t>
            </a:r>
            <a:r>
              <a:rPr lang="fr-FR" sz="4000" dirty="0"/>
              <a:t> siècle, le yoga deviendra accessible a tous mais se teintera d'une couleur religieuse : son rôle social sera de calmer la misère de la population. Il permettra la naissance du fakirisme avec son aspect pratique : l'ascétisme.</a:t>
            </a:r>
          </a:p>
        </p:txBody>
      </p:sp>
    </p:spTree>
    <p:extLst>
      <p:ext uri="{BB962C8B-B14F-4D97-AF65-F5344CB8AC3E}">
        <p14:creationId xmlns:p14="http://schemas.microsoft.com/office/powerpoint/2010/main" val="2826946168"/>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41668" y="103030"/>
            <a:ext cx="12050332" cy="6754969"/>
          </a:xfrm>
        </p:spPr>
        <p:txBody>
          <a:bodyPr>
            <a:normAutofit/>
          </a:bodyPr>
          <a:lstStyle/>
          <a:p>
            <a:pPr>
              <a:lnSpc>
                <a:spcPct val="150000"/>
              </a:lnSpc>
            </a:pPr>
            <a:r>
              <a:rPr lang="fr-FR" sz="4000" dirty="0"/>
              <a:t>* Parmi les pratiques physiques paysannes, on peut citer </a:t>
            </a:r>
            <a:r>
              <a:rPr lang="fr-FR" sz="4000" dirty="0" smtClean="0"/>
              <a:t>celles </a:t>
            </a:r>
            <a:r>
              <a:rPr lang="fr-FR" sz="4000" dirty="0"/>
              <a:t>de self défense, les sauts, les courses, les danses rituelles (assez développés), du jeu de polo pratiqué en Mésopotamie et jeu d'échec qui permettait le développement d'un esprit tactique guerrier et la réflexion. </a:t>
            </a:r>
          </a:p>
        </p:txBody>
      </p:sp>
    </p:spTree>
    <p:extLst>
      <p:ext uri="{BB962C8B-B14F-4D97-AF65-F5344CB8AC3E}">
        <p14:creationId xmlns:p14="http://schemas.microsoft.com/office/powerpoint/2010/main" val="1702022345"/>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38200" y="373487"/>
            <a:ext cx="10515600" cy="5803476"/>
          </a:xfrm>
        </p:spPr>
        <p:txBody>
          <a:bodyPr>
            <a:normAutofit/>
          </a:bodyPr>
          <a:lstStyle/>
          <a:p>
            <a:pPr>
              <a:lnSpc>
                <a:spcPct val="150000"/>
              </a:lnSpc>
            </a:pPr>
            <a:r>
              <a:rPr lang="fr-FR" sz="3600" dirty="0"/>
              <a:t>* Le yoga, c'est un peu le cadeau de l'Inde au monde. Aujourd'hui tous les aérobics, toutes les gymnastiques, toutes les formes de culture physique, ont emprunté quelque Chose à cette discipline, connue depuis la nuit des temps par les Indiens. </a:t>
            </a:r>
            <a:endParaRPr lang="fr-FR" sz="2400" dirty="0"/>
          </a:p>
        </p:txBody>
      </p:sp>
    </p:spTree>
    <p:extLst>
      <p:ext uri="{BB962C8B-B14F-4D97-AF65-F5344CB8AC3E}">
        <p14:creationId xmlns:p14="http://schemas.microsoft.com/office/powerpoint/2010/main" val="2371172785"/>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38200" y="515155"/>
            <a:ext cx="10515600" cy="5661808"/>
          </a:xfrm>
        </p:spPr>
        <p:txBody>
          <a:bodyPr>
            <a:normAutofit/>
          </a:bodyPr>
          <a:lstStyle/>
          <a:p>
            <a:pPr>
              <a:lnSpc>
                <a:spcPct val="150000"/>
              </a:lnSpc>
            </a:pPr>
            <a:r>
              <a:rPr lang="fr-FR" sz="3600" dirty="0"/>
              <a:t>Tous ceux d'entre nous qui ont une aspiration de perfection dans leur travail, feraient-ils donc du yoga sans le savoir ? Sûrement : "toute la vie est un yoga", à écrit Sri Aurobindo, le grand philosophe et yogi indien. </a:t>
            </a:r>
          </a:p>
        </p:txBody>
      </p:sp>
    </p:spTree>
    <p:extLst>
      <p:ext uri="{BB962C8B-B14F-4D97-AF65-F5344CB8AC3E}">
        <p14:creationId xmlns:p14="http://schemas.microsoft.com/office/powerpoint/2010/main" val="165296854"/>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12191999" cy="6858000"/>
          </a:xfrm>
        </p:spPr>
        <p:txBody>
          <a:bodyPr>
            <a:normAutofit/>
          </a:bodyPr>
          <a:lstStyle/>
          <a:p>
            <a:r>
              <a:rPr lang="fr-FR" sz="3600" dirty="0"/>
              <a:t>Or le yoga, </a:t>
            </a:r>
            <a:r>
              <a:rPr lang="fr-FR" sz="3600" dirty="0" smtClean="0"/>
              <a:t>ou la </a:t>
            </a:r>
            <a:r>
              <a:rPr lang="fr-FR" sz="3600" dirty="0"/>
              <a:t>science de la respiration, ou même la </a:t>
            </a:r>
            <a:r>
              <a:rPr lang="fr-FR" sz="3600" dirty="0" smtClean="0"/>
              <a:t>méditation, </a:t>
            </a:r>
            <a:r>
              <a:rPr lang="fr-FR" sz="3600" dirty="0"/>
              <a:t>sont des sciences </a:t>
            </a:r>
            <a:r>
              <a:rPr lang="fr-FR" sz="3600" dirty="0" smtClean="0"/>
              <a:t>ou tous </a:t>
            </a:r>
            <a:r>
              <a:rPr lang="fr-FR" sz="3600" dirty="0"/>
              <a:t>les Mouvements ont été </a:t>
            </a:r>
            <a:r>
              <a:rPr lang="fr-FR" sz="3600" dirty="0" smtClean="0"/>
              <a:t>observés</a:t>
            </a:r>
            <a:r>
              <a:rPr lang="fr-FR" sz="3600" dirty="0"/>
              <a:t>, puis </a:t>
            </a:r>
            <a:r>
              <a:rPr lang="fr-FR" sz="3600" dirty="0" smtClean="0"/>
              <a:t>répertoriés depuis des </a:t>
            </a:r>
            <a:r>
              <a:rPr lang="fr-FR" sz="3600" dirty="0"/>
              <a:t>siècles </a:t>
            </a:r>
            <a:endParaRPr lang="fr-FR" sz="3600" dirty="0" smtClean="0"/>
          </a:p>
          <a:p>
            <a:r>
              <a:rPr lang="fr-FR" sz="3600" dirty="0" smtClean="0"/>
              <a:t>il </a:t>
            </a:r>
            <a:r>
              <a:rPr lang="fr-FR" sz="3600" dirty="0"/>
              <a:t>y a </a:t>
            </a:r>
            <a:r>
              <a:rPr lang="fr-FR" sz="3600" dirty="0" smtClean="0"/>
              <a:t> </a:t>
            </a:r>
            <a:r>
              <a:rPr lang="fr-FR" sz="3600" dirty="0"/>
              <a:t>trois mille ans, les docteurs </a:t>
            </a:r>
            <a:r>
              <a:rPr lang="fr-FR" sz="3600" dirty="0" smtClean="0"/>
              <a:t>indiens </a:t>
            </a:r>
            <a:r>
              <a:rPr lang="fr-FR" sz="3600" dirty="0"/>
              <a:t>faisaient déjà des opérations de chirurgie esthétique, ils savaient que l'origine de nombreuses maladies </a:t>
            </a:r>
            <a:r>
              <a:rPr lang="fr-FR" sz="3600" dirty="0" smtClean="0"/>
              <a:t>est </a:t>
            </a:r>
            <a:r>
              <a:rPr lang="fr-FR" sz="3600" dirty="0"/>
              <a:t>psychosomatique, ils avaient trouvé auprès de la nature La cure de bien </a:t>
            </a:r>
            <a:r>
              <a:rPr lang="fr-FR" sz="3600" dirty="0" smtClean="0"/>
              <a:t>des </a:t>
            </a:r>
            <a:r>
              <a:rPr lang="fr-FR" sz="3600" dirty="0"/>
              <a:t>maladies et </a:t>
            </a:r>
            <a:r>
              <a:rPr lang="fr-FR" sz="3600" dirty="0" smtClean="0"/>
              <a:t>réalisaient a travers les cinq </a:t>
            </a:r>
            <a:r>
              <a:rPr lang="fr-FR" sz="3600" dirty="0"/>
              <a:t>éléments (éther, air, feu, eau, terre), Une vie et une santé harmonieuses.</a:t>
            </a:r>
          </a:p>
        </p:txBody>
      </p:sp>
    </p:spTree>
    <p:extLst>
      <p:ext uri="{BB962C8B-B14F-4D97-AF65-F5344CB8AC3E}">
        <p14:creationId xmlns:p14="http://schemas.microsoft.com/office/powerpoint/2010/main" val="2648507558"/>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71</TotalTime>
  <Words>294</Words>
  <Application>Microsoft Office PowerPoint</Application>
  <PresentationFormat>Grand écran</PresentationFormat>
  <Paragraphs>14</Paragraphs>
  <Slides>10</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10</vt:i4>
      </vt:variant>
    </vt:vector>
  </HeadingPairs>
  <TitlesOfParts>
    <vt:vector size="15" baseType="lpstr">
      <vt:lpstr>Arial</vt:lpstr>
      <vt:lpstr>Century Gothic</vt:lpstr>
      <vt:lpstr>Times New Roman</vt:lpstr>
      <vt:lpstr>Wingdings 3</vt:lpstr>
      <vt:lpstr>Ion</vt:lpstr>
      <vt:lpstr>L'inde : 3000 – 200 ans av J.C   -الهند 3000-200 قبل/ م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L'inde : 3000 – 200 ans av J.C  -الهند 3000-200 قبل/ م </dc:title>
  <dc:creator>bitl19</dc:creator>
  <cp:lastModifiedBy>BiTL19</cp:lastModifiedBy>
  <cp:revision>17</cp:revision>
  <dcterms:created xsi:type="dcterms:W3CDTF">2015-11-04T18:13:52Z</dcterms:created>
  <dcterms:modified xsi:type="dcterms:W3CDTF">2021-11-13T14:57:10Z</dcterms:modified>
</cp:coreProperties>
</file>