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77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630C8-D9B9-40E4-BA3F-6597E920FCF4}" type="datetimeFigureOut">
              <a:rPr lang="fr-FR" smtClean="0"/>
              <a:t>23/01/2021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ACB5B-CC41-4CCE-A158-0018BB76429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23/01/2021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151a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7786742" cy="540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 descr="151b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01056" cy="5688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laryngle-60-bleu2_copie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286808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سرطان الحنجرة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dia5_s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714488"/>
            <a:ext cx="5214974" cy="4251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err="1" smtClean="0"/>
              <a:t>خزع</a:t>
            </a:r>
            <a:r>
              <a:rPr lang="ar-DZ" dirty="0" smtClean="0"/>
              <a:t> </a:t>
            </a:r>
            <a:r>
              <a:rPr lang="ar-DZ" smtClean="0"/>
              <a:t>الرغامي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2" name="Picture 2" descr="Pict2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00240"/>
            <a:ext cx="3992563" cy="389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Affichage à l'écran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سرطان الحنجرة</vt:lpstr>
      <vt:lpstr>خزع الرغامي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</cp:revision>
  <dcterms:created xsi:type="dcterms:W3CDTF">2021-01-22T23:13:13Z</dcterms:created>
  <dcterms:modified xsi:type="dcterms:W3CDTF">2021-01-22T23:18:29Z</dcterms:modified>
</cp:coreProperties>
</file>