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1"/>
  </p:sldMasterIdLst>
  <p:notesMasterIdLst>
    <p:notesMasterId r:id="rId26"/>
  </p:notesMasterIdLst>
  <p:sldIdLst>
    <p:sldId id="256" r:id="rId2"/>
    <p:sldId id="257" r:id="rId3"/>
    <p:sldId id="258" r:id="rId4"/>
    <p:sldId id="259" r:id="rId5"/>
    <p:sldId id="268" r:id="rId6"/>
    <p:sldId id="260" r:id="rId7"/>
    <p:sldId id="261" r:id="rId8"/>
    <p:sldId id="263" r:id="rId9"/>
    <p:sldId id="265" r:id="rId10"/>
    <p:sldId id="279" r:id="rId11"/>
    <p:sldId id="266" r:id="rId12"/>
    <p:sldId id="267" r:id="rId13"/>
    <p:sldId id="270" r:id="rId14"/>
    <p:sldId id="271" r:id="rId15"/>
    <p:sldId id="272" r:id="rId16"/>
    <p:sldId id="273" r:id="rId17"/>
    <p:sldId id="274" r:id="rId18"/>
    <p:sldId id="275" r:id="rId19"/>
    <p:sldId id="276" r:id="rId20"/>
    <p:sldId id="277" r:id="rId21"/>
    <p:sldId id="278" r:id="rId22"/>
    <p:sldId id="280" r:id="rId23"/>
    <p:sldId id="281" r:id="rId24"/>
    <p:sldId id="28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F395964E-63ED-41B3-BB6E-6A025670999C}">
          <p14:sldIdLst>
            <p14:sldId id="256"/>
            <p14:sldId id="257"/>
            <p14:sldId id="258"/>
            <p14:sldId id="259"/>
            <p14:sldId id="268"/>
            <p14:sldId id="260"/>
            <p14:sldId id="261"/>
            <p14:sldId id="263"/>
          </p14:sldIdLst>
        </p14:section>
        <p14:section name="Section sans titre" id="{2B61869D-4696-4FC1-9BF8-2A4E91761D63}">
          <p14:sldIdLst>
            <p14:sldId id="265"/>
            <p14:sldId id="279"/>
            <p14:sldId id="266"/>
            <p14:sldId id="267"/>
            <p14:sldId id="270"/>
            <p14:sldId id="271"/>
            <p14:sldId id="272"/>
            <p14:sldId id="273"/>
            <p14:sldId id="274"/>
            <p14:sldId id="275"/>
            <p14:sldId id="276"/>
            <p14:sldId id="277"/>
            <p14:sldId id="278"/>
            <p14:sldId id="280"/>
            <p14:sldId id="281"/>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3932" autoAdjust="0"/>
  </p:normalViewPr>
  <p:slideViewPr>
    <p:cSldViewPr snapToGrid="0">
      <p:cViewPr varScale="1">
        <p:scale>
          <a:sx n="47" d="100"/>
          <a:sy n="47" d="100"/>
        </p:scale>
        <p:origin x="141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513B9E-4FFC-48C2-B835-15DD18697A96}" type="doc">
      <dgm:prSet loTypeId="urn:microsoft.com/office/officeart/2005/8/layout/hList1" loCatId="list" qsTypeId="urn:microsoft.com/office/officeart/2005/8/quickstyle/simple1" qsCatId="simple" csTypeId="urn:microsoft.com/office/officeart/2005/8/colors/accent1_2" csCatId="accent1" phldr="1"/>
      <dgm:spPr>
        <a:scene3d>
          <a:camera prst="orthographicFront">
            <a:rot lat="0" lon="0" rev="0"/>
          </a:camera>
          <a:lightRig rig="balanced" dir="t">
            <a:rot lat="0" lon="0" rev="8700000"/>
          </a:lightRig>
        </a:scene3d>
      </dgm:spPr>
      <dgm:t>
        <a:bodyPr/>
        <a:lstStyle/>
        <a:p>
          <a:endParaRPr lang="fr-FR"/>
        </a:p>
      </dgm:t>
    </dgm:pt>
    <dgm:pt modelId="{E2D82C66-769D-4F36-A47A-E6D713CCA6E2}">
      <dgm:prSet phldrT="[Texte]"/>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ar-DZ" dirty="0">
              <a:latin typeface="Arabic Typesetting" panose="03020402040406030203" pitchFamily="66" charset="-78"/>
              <a:cs typeface="Arabic Typesetting" panose="03020402040406030203" pitchFamily="66" charset="-78"/>
            </a:rPr>
            <a:t>المرحلة الثالثة</a:t>
          </a:r>
          <a:endParaRPr lang="fr-FR" dirty="0">
            <a:latin typeface="Arabic Typesetting" panose="03020402040406030203" pitchFamily="66" charset="-78"/>
            <a:cs typeface="Arabic Typesetting" panose="03020402040406030203" pitchFamily="66" charset="-78"/>
          </a:endParaRPr>
        </a:p>
      </dgm:t>
    </dgm:pt>
    <dgm:pt modelId="{925C82ED-E14D-4B0F-9119-298720E9A30D}" type="parTrans" cxnId="{28EDF331-70E0-468C-A50E-6C34A2ACFFC5}">
      <dgm:prSet/>
      <dgm:spPr/>
      <dgm:t>
        <a:bodyPr/>
        <a:lstStyle/>
        <a:p>
          <a:endParaRPr lang="fr-FR"/>
        </a:p>
      </dgm:t>
    </dgm:pt>
    <dgm:pt modelId="{6678E853-AFC8-4CCD-88A8-1C8CDC7F5249}" type="sibTrans" cxnId="{28EDF331-70E0-468C-A50E-6C34A2ACFFC5}">
      <dgm:prSet/>
      <dgm:spPr/>
      <dgm:t>
        <a:bodyPr/>
        <a:lstStyle/>
        <a:p>
          <a:endParaRPr lang="fr-FR"/>
        </a:p>
      </dgm:t>
    </dgm:pt>
    <dgm:pt modelId="{1FD23BED-D591-46A5-A5D6-1327C98AFEF7}">
      <dgm:prSet phldrT="[Texte]"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ctr"/>
          <a:r>
            <a:rPr lang="ar-DZ" sz="4000" dirty="0">
              <a:latin typeface="Arabic Typesetting" panose="03020402040406030203" pitchFamily="66" charset="-78"/>
              <a:cs typeface="Arabic Typesetting" panose="03020402040406030203" pitchFamily="66" charset="-78"/>
            </a:rPr>
            <a:t>تقييم</a:t>
          </a:r>
          <a:r>
            <a:rPr lang="ar-DZ" sz="4000" baseline="0" dirty="0">
              <a:latin typeface="Arabic Typesetting" panose="03020402040406030203" pitchFamily="66" charset="-78"/>
              <a:cs typeface="Arabic Typesetting" panose="03020402040406030203" pitchFamily="66" charset="-78"/>
            </a:rPr>
            <a:t> الحملة الإعلامية</a:t>
          </a:r>
          <a:endParaRPr lang="fr-FR" sz="4000" dirty="0">
            <a:latin typeface="Arabic Typesetting" panose="03020402040406030203" pitchFamily="66" charset="-78"/>
            <a:cs typeface="Arabic Typesetting" panose="03020402040406030203" pitchFamily="66" charset="-78"/>
          </a:endParaRPr>
        </a:p>
      </dgm:t>
    </dgm:pt>
    <dgm:pt modelId="{F928109F-ABB6-4909-94B8-7FE3E3426408}" type="parTrans" cxnId="{4FA84CD2-5381-4024-A2EE-316537984FD9}">
      <dgm:prSet/>
      <dgm:spPr/>
      <dgm:t>
        <a:bodyPr/>
        <a:lstStyle/>
        <a:p>
          <a:endParaRPr lang="fr-FR"/>
        </a:p>
      </dgm:t>
    </dgm:pt>
    <dgm:pt modelId="{102E67AA-132B-42DA-91EB-1228AE93EEE4}" type="sibTrans" cxnId="{4FA84CD2-5381-4024-A2EE-316537984FD9}">
      <dgm:prSet/>
      <dgm:spPr/>
      <dgm:t>
        <a:bodyPr/>
        <a:lstStyle/>
        <a:p>
          <a:endParaRPr lang="fr-FR"/>
        </a:p>
      </dgm:t>
    </dgm:pt>
    <dgm:pt modelId="{29159E78-8C38-4B2A-84C7-7A7DBEBBDDAA}">
      <dgm:prSet phldrT="[Texte]"/>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ar-DZ" dirty="0">
              <a:latin typeface="Arabic Typesetting" panose="03020402040406030203" pitchFamily="66" charset="-78"/>
              <a:cs typeface="Arabic Typesetting" panose="03020402040406030203" pitchFamily="66" charset="-78"/>
            </a:rPr>
            <a:t>المرحلة الثانية</a:t>
          </a:r>
          <a:endParaRPr lang="fr-FR" dirty="0">
            <a:latin typeface="Arabic Typesetting" panose="03020402040406030203" pitchFamily="66" charset="-78"/>
            <a:cs typeface="Arabic Typesetting" panose="03020402040406030203" pitchFamily="66" charset="-78"/>
          </a:endParaRPr>
        </a:p>
      </dgm:t>
    </dgm:pt>
    <dgm:pt modelId="{9FE91699-DDD6-4400-9BB7-6FD3F96DDC19}" type="parTrans" cxnId="{6D6B4165-7ECB-4C57-9800-90037D3BADB1}">
      <dgm:prSet/>
      <dgm:spPr/>
      <dgm:t>
        <a:bodyPr/>
        <a:lstStyle/>
        <a:p>
          <a:endParaRPr lang="fr-FR"/>
        </a:p>
      </dgm:t>
    </dgm:pt>
    <dgm:pt modelId="{2F96B820-0D16-4B57-BDE4-8DC6779268A3}" type="sibTrans" cxnId="{6D6B4165-7ECB-4C57-9800-90037D3BADB1}">
      <dgm:prSet/>
      <dgm:spPr/>
      <dgm:t>
        <a:bodyPr/>
        <a:lstStyle/>
        <a:p>
          <a:endParaRPr lang="fr-FR"/>
        </a:p>
      </dgm:t>
    </dgm:pt>
    <dgm:pt modelId="{87BD373A-DAAE-4A76-8C8E-B973FAAEB692}">
      <dgm:prSet phldrT="[Texte]"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ar-DZ" sz="4000" dirty="0">
              <a:latin typeface="Arabic Typesetting" panose="03020402040406030203" pitchFamily="66" charset="-78"/>
              <a:cs typeface="Arabic Typesetting" panose="03020402040406030203" pitchFamily="66" charset="-78"/>
            </a:rPr>
            <a:t>تنفيذ الحملة الإعلامية</a:t>
          </a:r>
          <a:endParaRPr lang="fr-FR" sz="4000" dirty="0">
            <a:latin typeface="Arabic Typesetting" panose="03020402040406030203" pitchFamily="66" charset="-78"/>
            <a:cs typeface="Arabic Typesetting" panose="03020402040406030203" pitchFamily="66" charset="-78"/>
          </a:endParaRPr>
        </a:p>
      </dgm:t>
    </dgm:pt>
    <dgm:pt modelId="{AF2FFE5A-0732-4FF2-AE96-14E241A257C7}" type="parTrans" cxnId="{4886E0B0-D9BF-418C-A794-6C831B514ACD}">
      <dgm:prSet/>
      <dgm:spPr/>
      <dgm:t>
        <a:bodyPr/>
        <a:lstStyle/>
        <a:p>
          <a:endParaRPr lang="fr-FR"/>
        </a:p>
      </dgm:t>
    </dgm:pt>
    <dgm:pt modelId="{3537DCAF-151A-4067-B401-455E78F6B28E}" type="sibTrans" cxnId="{4886E0B0-D9BF-418C-A794-6C831B514ACD}">
      <dgm:prSet/>
      <dgm:spPr/>
      <dgm:t>
        <a:bodyPr/>
        <a:lstStyle/>
        <a:p>
          <a:endParaRPr lang="fr-FR"/>
        </a:p>
      </dgm:t>
    </dgm:pt>
    <dgm:pt modelId="{F8F4E476-CBA4-4533-9106-0B7D5B20B25D}">
      <dgm:prSet phldrT="[Texte]"/>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ar-DZ" dirty="0">
              <a:latin typeface="Arabic Typesetting" panose="03020402040406030203" pitchFamily="66" charset="-78"/>
              <a:cs typeface="Arabic Typesetting" panose="03020402040406030203" pitchFamily="66" charset="-78"/>
            </a:rPr>
            <a:t>المرحلة الأولى</a:t>
          </a:r>
          <a:endParaRPr lang="fr-FR" dirty="0">
            <a:latin typeface="Arabic Typesetting" panose="03020402040406030203" pitchFamily="66" charset="-78"/>
            <a:cs typeface="Arabic Typesetting" panose="03020402040406030203" pitchFamily="66" charset="-78"/>
          </a:endParaRPr>
        </a:p>
      </dgm:t>
    </dgm:pt>
    <dgm:pt modelId="{213DF262-B2B1-46B2-8414-173956EC7D88}" type="parTrans" cxnId="{C35A2EDE-D308-409F-9925-C151E89DF4F7}">
      <dgm:prSet/>
      <dgm:spPr/>
      <dgm:t>
        <a:bodyPr/>
        <a:lstStyle/>
        <a:p>
          <a:endParaRPr lang="fr-FR"/>
        </a:p>
      </dgm:t>
    </dgm:pt>
    <dgm:pt modelId="{E295CBEC-D5C2-4AF0-BEED-668C4B5813E6}" type="sibTrans" cxnId="{C35A2EDE-D308-409F-9925-C151E89DF4F7}">
      <dgm:prSet/>
      <dgm:spPr/>
      <dgm:t>
        <a:bodyPr/>
        <a:lstStyle/>
        <a:p>
          <a:endParaRPr lang="fr-FR"/>
        </a:p>
      </dgm:t>
    </dgm:pt>
    <dgm:pt modelId="{C3E396BE-46FD-44DA-A0AD-9A341865BF11}">
      <dgm:prSet phldrT="[Texte]"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ctr"/>
          <a:r>
            <a:rPr lang="ar-DZ" sz="4000" dirty="0">
              <a:latin typeface="Arabic Typesetting" panose="03020402040406030203" pitchFamily="66" charset="-78"/>
              <a:cs typeface="Arabic Typesetting" panose="03020402040406030203" pitchFamily="66" charset="-78"/>
            </a:rPr>
            <a:t>التمهيد للحملة الإعلامية</a:t>
          </a:r>
          <a:endParaRPr lang="fr-FR" sz="4000" dirty="0">
            <a:latin typeface="Arabic Typesetting" panose="03020402040406030203" pitchFamily="66" charset="-78"/>
            <a:cs typeface="Arabic Typesetting" panose="03020402040406030203" pitchFamily="66" charset="-78"/>
          </a:endParaRPr>
        </a:p>
      </dgm:t>
    </dgm:pt>
    <dgm:pt modelId="{77A29B23-C1A9-432A-8F76-DB1B9678A57B}" type="parTrans" cxnId="{FC5D6C4D-34FB-4C1B-8BE1-8684800B6DF5}">
      <dgm:prSet/>
      <dgm:spPr/>
      <dgm:t>
        <a:bodyPr/>
        <a:lstStyle/>
        <a:p>
          <a:endParaRPr lang="fr-FR"/>
        </a:p>
      </dgm:t>
    </dgm:pt>
    <dgm:pt modelId="{0C0C1060-367E-4FDC-99C0-D9E0C22BA968}" type="sibTrans" cxnId="{FC5D6C4D-34FB-4C1B-8BE1-8684800B6DF5}">
      <dgm:prSet/>
      <dgm:spPr/>
      <dgm:t>
        <a:bodyPr/>
        <a:lstStyle/>
        <a:p>
          <a:endParaRPr lang="fr-FR"/>
        </a:p>
      </dgm:t>
    </dgm:pt>
    <dgm:pt modelId="{EE383990-3BEB-4974-A809-98E2ED6B6D66}" type="pres">
      <dgm:prSet presAssocID="{B3513B9E-4FFC-48C2-B835-15DD18697A96}" presName="Name0" presStyleCnt="0">
        <dgm:presLayoutVars>
          <dgm:dir/>
          <dgm:animLvl val="lvl"/>
          <dgm:resizeHandles val="exact"/>
        </dgm:presLayoutVars>
      </dgm:prSet>
      <dgm:spPr/>
    </dgm:pt>
    <dgm:pt modelId="{13505545-15BF-4D4F-951B-551E846A662D}" type="pres">
      <dgm:prSet presAssocID="{E2D82C66-769D-4F36-A47A-E6D713CCA6E2}" presName="composite"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170FE294-F947-4FC6-8A3C-F63AD620CFC2}" type="pres">
      <dgm:prSet presAssocID="{E2D82C66-769D-4F36-A47A-E6D713CCA6E2}" presName="parTx" presStyleLbl="alignNode1" presStyleIdx="0" presStyleCnt="3">
        <dgm:presLayoutVars>
          <dgm:chMax val="0"/>
          <dgm:chPref val="0"/>
          <dgm:bulletEnabled val="1"/>
        </dgm:presLayoutVars>
      </dgm:prSet>
      <dgm:spPr/>
    </dgm:pt>
    <dgm:pt modelId="{068298E5-D5C3-4304-A1AD-09695178933D}" type="pres">
      <dgm:prSet presAssocID="{E2D82C66-769D-4F36-A47A-E6D713CCA6E2}" presName="desTx" presStyleLbl="alignAccFollowNode1" presStyleIdx="0" presStyleCnt="3">
        <dgm:presLayoutVars>
          <dgm:bulletEnabled val="1"/>
        </dgm:presLayoutVars>
      </dgm:prSet>
      <dgm:spPr/>
    </dgm:pt>
    <dgm:pt modelId="{FDFB2B24-0318-4A65-8BB4-513F97AC95C1}" type="pres">
      <dgm:prSet presAssocID="{6678E853-AFC8-4CCD-88A8-1C8CDC7F5249}" presName="space"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94881904-22CA-4F3D-AB24-28FD97AD0D53}" type="pres">
      <dgm:prSet presAssocID="{29159E78-8C38-4B2A-84C7-7A7DBEBBDDAA}" presName="composite"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A0BC0911-24E9-427E-847D-3E2E04F55B46}" type="pres">
      <dgm:prSet presAssocID="{29159E78-8C38-4B2A-84C7-7A7DBEBBDDAA}" presName="parTx" presStyleLbl="alignNode1" presStyleIdx="1" presStyleCnt="3">
        <dgm:presLayoutVars>
          <dgm:chMax val="0"/>
          <dgm:chPref val="0"/>
          <dgm:bulletEnabled val="1"/>
        </dgm:presLayoutVars>
      </dgm:prSet>
      <dgm:spPr/>
    </dgm:pt>
    <dgm:pt modelId="{C11AD468-0300-432A-8041-0844FE71BCB5}" type="pres">
      <dgm:prSet presAssocID="{29159E78-8C38-4B2A-84C7-7A7DBEBBDDAA}" presName="desTx" presStyleLbl="alignAccFollowNode1" presStyleIdx="1" presStyleCnt="3">
        <dgm:presLayoutVars>
          <dgm:bulletEnabled val="1"/>
        </dgm:presLayoutVars>
      </dgm:prSet>
      <dgm:spPr/>
    </dgm:pt>
    <dgm:pt modelId="{C546995A-7B12-433D-8E68-36DD0ADEA7C2}" type="pres">
      <dgm:prSet presAssocID="{2F96B820-0D16-4B57-BDE4-8DC6779268A3}" presName="space"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F0CA1A85-8FE1-492D-A02E-0505C260F090}" type="pres">
      <dgm:prSet presAssocID="{F8F4E476-CBA4-4533-9106-0B7D5B20B25D}" presName="composite"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DF6F162E-099E-41CE-91F4-A52CC561D19A}" type="pres">
      <dgm:prSet presAssocID="{F8F4E476-CBA4-4533-9106-0B7D5B20B25D}" presName="parTx" presStyleLbl="alignNode1" presStyleIdx="2" presStyleCnt="3">
        <dgm:presLayoutVars>
          <dgm:chMax val="0"/>
          <dgm:chPref val="0"/>
          <dgm:bulletEnabled val="1"/>
        </dgm:presLayoutVars>
      </dgm:prSet>
      <dgm:spPr/>
    </dgm:pt>
    <dgm:pt modelId="{CA31F8FA-D2EF-4070-850E-7A3539CF6CC0}" type="pres">
      <dgm:prSet presAssocID="{F8F4E476-CBA4-4533-9106-0B7D5B20B25D}" presName="desTx" presStyleLbl="alignAccFollowNode1" presStyleIdx="2" presStyleCnt="3">
        <dgm:presLayoutVars>
          <dgm:bulletEnabled val="1"/>
        </dgm:presLayoutVars>
      </dgm:prSet>
      <dgm:spPr/>
    </dgm:pt>
  </dgm:ptLst>
  <dgm:cxnLst>
    <dgm:cxn modelId="{0D3E9817-FE00-496E-A70A-FC54435442B2}" type="presOf" srcId="{F8F4E476-CBA4-4533-9106-0B7D5B20B25D}" destId="{DF6F162E-099E-41CE-91F4-A52CC561D19A}" srcOrd="0" destOrd="0" presId="urn:microsoft.com/office/officeart/2005/8/layout/hList1"/>
    <dgm:cxn modelId="{28EDF331-70E0-468C-A50E-6C34A2ACFFC5}" srcId="{B3513B9E-4FFC-48C2-B835-15DD18697A96}" destId="{E2D82C66-769D-4F36-A47A-E6D713CCA6E2}" srcOrd="0" destOrd="0" parTransId="{925C82ED-E14D-4B0F-9119-298720E9A30D}" sibTransId="{6678E853-AFC8-4CCD-88A8-1C8CDC7F5249}"/>
    <dgm:cxn modelId="{A1F23635-2A57-4CAF-A513-CF3B37F7B79A}" type="presOf" srcId="{E2D82C66-769D-4F36-A47A-E6D713CCA6E2}" destId="{170FE294-F947-4FC6-8A3C-F63AD620CFC2}" srcOrd="0" destOrd="0" presId="urn:microsoft.com/office/officeart/2005/8/layout/hList1"/>
    <dgm:cxn modelId="{6D6B4165-7ECB-4C57-9800-90037D3BADB1}" srcId="{B3513B9E-4FFC-48C2-B835-15DD18697A96}" destId="{29159E78-8C38-4B2A-84C7-7A7DBEBBDDAA}" srcOrd="1" destOrd="0" parTransId="{9FE91699-DDD6-4400-9BB7-6FD3F96DDC19}" sibTransId="{2F96B820-0D16-4B57-BDE4-8DC6779268A3}"/>
    <dgm:cxn modelId="{AA4D4765-F234-41B0-A896-662DBEAEE5D0}" type="presOf" srcId="{B3513B9E-4FFC-48C2-B835-15DD18697A96}" destId="{EE383990-3BEB-4974-A809-98E2ED6B6D66}" srcOrd="0" destOrd="0" presId="urn:microsoft.com/office/officeart/2005/8/layout/hList1"/>
    <dgm:cxn modelId="{FC5D6C4D-34FB-4C1B-8BE1-8684800B6DF5}" srcId="{F8F4E476-CBA4-4533-9106-0B7D5B20B25D}" destId="{C3E396BE-46FD-44DA-A0AD-9A341865BF11}" srcOrd="0" destOrd="0" parTransId="{77A29B23-C1A9-432A-8F76-DB1B9678A57B}" sibTransId="{0C0C1060-367E-4FDC-99C0-D9E0C22BA968}"/>
    <dgm:cxn modelId="{99737755-B80A-448E-9D05-CD63880CBE62}" type="presOf" srcId="{C3E396BE-46FD-44DA-A0AD-9A341865BF11}" destId="{CA31F8FA-D2EF-4070-850E-7A3539CF6CC0}" srcOrd="0" destOrd="0" presId="urn:microsoft.com/office/officeart/2005/8/layout/hList1"/>
    <dgm:cxn modelId="{55AD5E7E-8D74-4547-B34E-F8E974A94186}" type="presOf" srcId="{1FD23BED-D591-46A5-A5D6-1327C98AFEF7}" destId="{068298E5-D5C3-4304-A1AD-09695178933D}" srcOrd="0" destOrd="0" presId="urn:microsoft.com/office/officeart/2005/8/layout/hList1"/>
    <dgm:cxn modelId="{46040B87-5877-461C-9760-6CE00442D927}" type="presOf" srcId="{29159E78-8C38-4B2A-84C7-7A7DBEBBDDAA}" destId="{A0BC0911-24E9-427E-847D-3E2E04F55B46}" srcOrd="0" destOrd="0" presId="urn:microsoft.com/office/officeart/2005/8/layout/hList1"/>
    <dgm:cxn modelId="{4886E0B0-D9BF-418C-A794-6C831B514ACD}" srcId="{29159E78-8C38-4B2A-84C7-7A7DBEBBDDAA}" destId="{87BD373A-DAAE-4A76-8C8E-B973FAAEB692}" srcOrd="0" destOrd="0" parTransId="{AF2FFE5A-0732-4FF2-AE96-14E241A257C7}" sibTransId="{3537DCAF-151A-4067-B401-455E78F6B28E}"/>
    <dgm:cxn modelId="{AE88C1B3-48EB-4512-8BE8-2E8AEDC0C876}" type="presOf" srcId="{87BD373A-DAAE-4A76-8C8E-B973FAAEB692}" destId="{C11AD468-0300-432A-8041-0844FE71BCB5}" srcOrd="0" destOrd="0" presId="urn:microsoft.com/office/officeart/2005/8/layout/hList1"/>
    <dgm:cxn modelId="{4FA84CD2-5381-4024-A2EE-316537984FD9}" srcId="{E2D82C66-769D-4F36-A47A-E6D713CCA6E2}" destId="{1FD23BED-D591-46A5-A5D6-1327C98AFEF7}" srcOrd="0" destOrd="0" parTransId="{F928109F-ABB6-4909-94B8-7FE3E3426408}" sibTransId="{102E67AA-132B-42DA-91EB-1228AE93EEE4}"/>
    <dgm:cxn modelId="{C35A2EDE-D308-409F-9925-C151E89DF4F7}" srcId="{B3513B9E-4FFC-48C2-B835-15DD18697A96}" destId="{F8F4E476-CBA4-4533-9106-0B7D5B20B25D}" srcOrd="2" destOrd="0" parTransId="{213DF262-B2B1-46B2-8414-173956EC7D88}" sibTransId="{E295CBEC-D5C2-4AF0-BEED-668C4B5813E6}"/>
    <dgm:cxn modelId="{8AF2AA4B-5138-41A3-B98B-3142B5903569}" type="presParOf" srcId="{EE383990-3BEB-4974-A809-98E2ED6B6D66}" destId="{13505545-15BF-4D4F-951B-551E846A662D}" srcOrd="0" destOrd="0" presId="urn:microsoft.com/office/officeart/2005/8/layout/hList1"/>
    <dgm:cxn modelId="{677BB7D7-E2BE-44A7-8E18-B323CF2584C0}" type="presParOf" srcId="{13505545-15BF-4D4F-951B-551E846A662D}" destId="{170FE294-F947-4FC6-8A3C-F63AD620CFC2}" srcOrd="0" destOrd="0" presId="urn:microsoft.com/office/officeart/2005/8/layout/hList1"/>
    <dgm:cxn modelId="{2C61D6BB-41F6-4D96-910E-8907362A8694}" type="presParOf" srcId="{13505545-15BF-4D4F-951B-551E846A662D}" destId="{068298E5-D5C3-4304-A1AD-09695178933D}" srcOrd="1" destOrd="0" presId="urn:microsoft.com/office/officeart/2005/8/layout/hList1"/>
    <dgm:cxn modelId="{C85556AC-F837-4BC6-8E1D-27869E34564F}" type="presParOf" srcId="{EE383990-3BEB-4974-A809-98E2ED6B6D66}" destId="{FDFB2B24-0318-4A65-8BB4-513F97AC95C1}" srcOrd="1" destOrd="0" presId="urn:microsoft.com/office/officeart/2005/8/layout/hList1"/>
    <dgm:cxn modelId="{477784BA-60FE-4AF7-8622-C842286DCDD8}" type="presParOf" srcId="{EE383990-3BEB-4974-A809-98E2ED6B6D66}" destId="{94881904-22CA-4F3D-AB24-28FD97AD0D53}" srcOrd="2" destOrd="0" presId="urn:microsoft.com/office/officeart/2005/8/layout/hList1"/>
    <dgm:cxn modelId="{515ACB42-7851-4DF2-A02E-B7F5BD7C9621}" type="presParOf" srcId="{94881904-22CA-4F3D-AB24-28FD97AD0D53}" destId="{A0BC0911-24E9-427E-847D-3E2E04F55B46}" srcOrd="0" destOrd="0" presId="urn:microsoft.com/office/officeart/2005/8/layout/hList1"/>
    <dgm:cxn modelId="{E819620E-9B15-4518-B5E5-A706704CA44C}" type="presParOf" srcId="{94881904-22CA-4F3D-AB24-28FD97AD0D53}" destId="{C11AD468-0300-432A-8041-0844FE71BCB5}" srcOrd="1" destOrd="0" presId="urn:microsoft.com/office/officeart/2005/8/layout/hList1"/>
    <dgm:cxn modelId="{78E33AF4-6702-422A-9268-2D3B1AE4894D}" type="presParOf" srcId="{EE383990-3BEB-4974-A809-98E2ED6B6D66}" destId="{C546995A-7B12-433D-8E68-36DD0ADEA7C2}" srcOrd="3" destOrd="0" presId="urn:microsoft.com/office/officeart/2005/8/layout/hList1"/>
    <dgm:cxn modelId="{9880B18D-EB8E-4D23-B72D-29D66236479D}" type="presParOf" srcId="{EE383990-3BEB-4974-A809-98E2ED6B6D66}" destId="{F0CA1A85-8FE1-492D-A02E-0505C260F090}" srcOrd="4" destOrd="0" presId="urn:microsoft.com/office/officeart/2005/8/layout/hList1"/>
    <dgm:cxn modelId="{3B9C14A7-B04C-47B6-815A-B2DA96EB069D}" type="presParOf" srcId="{F0CA1A85-8FE1-492D-A02E-0505C260F090}" destId="{DF6F162E-099E-41CE-91F4-A52CC561D19A}" srcOrd="0" destOrd="0" presId="urn:microsoft.com/office/officeart/2005/8/layout/hList1"/>
    <dgm:cxn modelId="{F5F0494C-A08C-4462-A1A5-4495568BFAF4}" type="presParOf" srcId="{F0CA1A85-8FE1-492D-A02E-0505C260F090}" destId="{CA31F8FA-D2EF-4070-850E-7A3539CF6CC0}" srcOrd="1" destOrd="0" presId="urn:microsoft.com/office/officeart/2005/8/layout/hList1"/>
  </dgm:cxnLst>
  <dgm:bg>
    <a:solidFill>
      <a:schemeClr val="accent1">
        <a:lumMod val="60000"/>
        <a:lumOff val="4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895E9D-2312-492F-8286-7BCD5768B8B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B97C8DA4-2D3D-4BD4-9464-CF94CD70F48E}">
      <dgm:prSet phldrT="[Texte]"/>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ar-DZ" dirty="0"/>
            <a:t>تحديد موضوع الحملة</a:t>
          </a:r>
          <a:endParaRPr lang="fr-FR" dirty="0"/>
        </a:p>
      </dgm:t>
    </dgm:pt>
    <dgm:pt modelId="{18E6D1C2-5E51-483E-BBEB-CAEDAB093563}" type="parTrans" cxnId="{1E015BA7-DD9B-4B01-AF9D-0273AE8E15BE}">
      <dgm:prSet/>
      <dgm:spPr/>
      <dgm:t>
        <a:bodyPr/>
        <a:lstStyle/>
        <a:p>
          <a:endParaRPr lang="fr-FR"/>
        </a:p>
      </dgm:t>
    </dgm:pt>
    <dgm:pt modelId="{CC7B2FA4-0B6B-4CED-9E93-593E6FFDBB52}" type="sibTrans" cxnId="{1E015BA7-DD9B-4B01-AF9D-0273AE8E15BE}">
      <dgm:prSet/>
      <dgm:spPr/>
      <dgm:t>
        <a:bodyPr/>
        <a:lstStyle/>
        <a:p>
          <a:endParaRPr lang="fr-FR"/>
        </a:p>
      </dgm:t>
    </dgm:pt>
    <dgm:pt modelId="{7AA1FCD3-35C7-4D8B-B284-D9787AA05BE0}">
      <dgm:prSet phldrT="[Texte]"/>
      <dgm:spPr>
        <a:solidFill>
          <a:schemeClr val="tx2">
            <a:lumMod val="40000"/>
            <a:lumOff val="60000"/>
          </a:schemeClr>
        </a:solidFill>
      </dgm:spPr>
      <dgm:t>
        <a:bodyPr/>
        <a:lstStyle/>
        <a:p>
          <a:r>
            <a:rPr lang="ar-DZ" dirty="0"/>
            <a:t>جمع المعلومات عن المشكل</a:t>
          </a:r>
          <a:endParaRPr lang="fr-FR" dirty="0"/>
        </a:p>
      </dgm:t>
    </dgm:pt>
    <dgm:pt modelId="{125BF9F8-0DE8-41B7-99C6-6DA1F20C77B5}" type="parTrans" cxnId="{E63A992F-A811-449C-8F13-69B6D0F31AB6}">
      <dgm:prSet/>
      <dgm:spPr/>
      <dgm:t>
        <a:bodyPr/>
        <a:lstStyle/>
        <a:p>
          <a:endParaRPr lang="fr-FR"/>
        </a:p>
      </dgm:t>
    </dgm:pt>
    <dgm:pt modelId="{564FBA70-A2CD-4F29-A0EE-29BF94DCFF4D}" type="sibTrans" cxnId="{E63A992F-A811-449C-8F13-69B6D0F31AB6}">
      <dgm:prSet/>
      <dgm:spPr/>
      <dgm:t>
        <a:bodyPr/>
        <a:lstStyle/>
        <a:p>
          <a:endParaRPr lang="fr-FR"/>
        </a:p>
      </dgm:t>
    </dgm:pt>
    <dgm:pt modelId="{CF67F007-CF6E-4FAF-B0B5-A134FB17902C}">
      <dgm:prSet phldrT="[Texte]"/>
      <dgm:spPr>
        <a:solidFill>
          <a:schemeClr val="tx2"/>
        </a:solidFill>
      </dgm:spPr>
      <dgm:t>
        <a:bodyPr/>
        <a:lstStyle/>
        <a:p>
          <a:r>
            <a:rPr lang="ar-DZ" dirty="0"/>
            <a:t>التقدير المبدئي للميزانية</a:t>
          </a:r>
          <a:endParaRPr lang="fr-FR" dirty="0"/>
        </a:p>
      </dgm:t>
    </dgm:pt>
    <dgm:pt modelId="{35FEC00C-2C2B-4E1E-9C78-3613090CFB17}" type="parTrans" cxnId="{9389E6D4-C296-43A7-ADA7-C9A02E2D19C1}">
      <dgm:prSet/>
      <dgm:spPr/>
      <dgm:t>
        <a:bodyPr/>
        <a:lstStyle/>
        <a:p>
          <a:endParaRPr lang="fr-FR"/>
        </a:p>
      </dgm:t>
    </dgm:pt>
    <dgm:pt modelId="{64AF3260-29E0-43C1-AC2B-557E7844F7E9}" type="sibTrans" cxnId="{9389E6D4-C296-43A7-ADA7-C9A02E2D19C1}">
      <dgm:prSet/>
      <dgm:spPr/>
      <dgm:t>
        <a:bodyPr/>
        <a:lstStyle/>
        <a:p>
          <a:endParaRPr lang="fr-FR"/>
        </a:p>
      </dgm:t>
    </dgm:pt>
    <dgm:pt modelId="{89637796-4AE9-4243-8E83-7B2941036943}">
      <dgm:prSet phldrT="[Texte]" phldr="1"/>
      <dgm:spPr/>
      <dgm:t>
        <a:bodyPr/>
        <a:lstStyle/>
        <a:p>
          <a:endParaRPr lang="fr-FR"/>
        </a:p>
      </dgm:t>
    </dgm:pt>
    <dgm:pt modelId="{F336D045-45FC-4E2E-9CEC-5A1B29EFA43C}" type="parTrans" cxnId="{3454DB14-306E-4260-A28F-164DB066B291}">
      <dgm:prSet/>
      <dgm:spPr/>
      <dgm:t>
        <a:bodyPr/>
        <a:lstStyle/>
        <a:p>
          <a:endParaRPr lang="fr-FR"/>
        </a:p>
      </dgm:t>
    </dgm:pt>
    <dgm:pt modelId="{1D552A8D-8219-45E0-A49A-EDEED61FD1F8}" type="sibTrans" cxnId="{3454DB14-306E-4260-A28F-164DB066B291}">
      <dgm:prSet/>
      <dgm:spPr/>
      <dgm:t>
        <a:bodyPr/>
        <a:lstStyle/>
        <a:p>
          <a:endParaRPr lang="fr-FR"/>
        </a:p>
      </dgm:t>
    </dgm:pt>
    <dgm:pt modelId="{8E414616-71ED-45DC-B06D-855199735ADA}">
      <dgm:prSet/>
      <dgm:spPr>
        <a:solidFill>
          <a:schemeClr val="accent4">
            <a:lumMod val="75000"/>
          </a:schemeClr>
        </a:solidFill>
      </dgm:spPr>
      <dgm:t>
        <a:bodyPr/>
        <a:lstStyle/>
        <a:p>
          <a:r>
            <a:rPr lang="ar-DZ" dirty="0"/>
            <a:t>تحديد الأهداف العامة والإجرائية</a:t>
          </a:r>
          <a:endParaRPr lang="fr-FR" dirty="0"/>
        </a:p>
      </dgm:t>
    </dgm:pt>
    <dgm:pt modelId="{74B46E09-DF5B-4A65-8111-1C363433928C}" type="parTrans" cxnId="{8B7DC652-21CF-4EBD-A593-E3A65EE0E839}">
      <dgm:prSet/>
      <dgm:spPr/>
      <dgm:t>
        <a:bodyPr/>
        <a:lstStyle/>
        <a:p>
          <a:endParaRPr lang="fr-FR"/>
        </a:p>
      </dgm:t>
    </dgm:pt>
    <dgm:pt modelId="{A7BEEC27-DD0E-4C54-A461-2E1503A4044E}" type="sibTrans" cxnId="{8B7DC652-21CF-4EBD-A593-E3A65EE0E839}">
      <dgm:prSet/>
      <dgm:spPr/>
      <dgm:t>
        <a:bodyPr/>
        <a:lstStyle/>
        <a:p>
          <a:endParaRPr lang="fr-FR"/>
        </a:p>
      </dgm:t>
    </dgm:pt>
    <dgm:pt modelId="{78D8B00C-26F1-408D-A823-A36D3135E8FD}">
      <dgm:prSet/>
      <dgm:spPr>
        <a:solidFill>
          <a:schemeClr val="accent6">
            <a:lumMod val="60000"/>
            <a:lumOff val="40000"/>
          </a:schemeClr>
        </a:solidFill>
        <a:ln>
          <a:solidFill>
            <a:schemeClr val="accent6">
              <a:lumMod val="60000"/>
              <a:lumOff val="40000"/>
            </a:schemeClr>
          </a:solidFill>
        </a:ln>
      </dgm:spPr>
      <dgm:t>
        <a:bodyPr/>
        <a:lstStyle/>
        <a:p>
          <a:r>
            <a:rPr lang="ar-DZ" dirty="0"/>
            <a:t>التعرف على الجمهور وخصائصه</a:t>
          </a:r>
          <a:endParaRPr lang="fr-FR" dirty="0"/>
        </a:p>
      </dgm:t>
    </dgm:pt>
    <dgm:pt modelId="{BEAA1B8F-89ED-499F-A306-3321855D26C7}" type="parTrans" cxnId="{9B3B437D-BF89-4C92-B0A0-D56076083E55}">
      <dgm:prSet/>
      <dgm:spPr/>
      <dgm:t>
        <a:bodyPr/>
        <a:lstStyle/>
        <a:p>
          <a:endParaRPr lang="fr-FR"/>
        </a:p>
      </dgm:t>
    </dgm:pt>
    <dgm:pt modelId="{ECF06A0F-D127-48B9-ACAD-BFC86DE5529A}" type="sibTrans" cxnId="{9B3B437D-BF89-4C92-B0A0-D56076083E55}">
      <dgm:prSet/>
      <dgm:spPr/>
      <dgm:t>
        <a:bodyPr/>
        <a:lstStyle/>
        <a:p>
          <a:endParaRPr lang="fr-FR"/>
        </a:p>
      </dgm:t>
    </dgm:pt>
    <dgm:pt modelId="{23523A7B-481D-4A06-A800-E02C468104A3}" type="pres">
      <dgm:prSet presAssocID="{A6895E9D-2312-492F-8286-7BCD5768B8BA}" presName="outerComposite" presStyleCnt="0">
        <dgm:presLayoutVars>
          <dgm:chMax val="5"/>
          <dgm:dir/>
          <dgm:resizeHandles val="exact"/>
        </dgm:presLayoutVars>
      </dgm:prSet>
      <dgm:spPr/>
    </dgm:pt>
    <dgm:pt modelId="{142C5F39-74AD-4628-A18B-E59DAA420DE7}" type="pres">
      <dgm:prSet presAssocID="{A6895E9D-2312-492F-8286-7BCD5768B8BA}" presName="dummyMaxCanvas" presStyleCnt="0">
        <dgm:presLayoutVars/>
      </dgm:prSet>
      <dgm:spPr/>
    </dgm:pt>
    <dgm:pt modelId="{F2FA7432-747F-4328-B09C-B3025A692F97}" type="pres">
      <dgm:prSet presAssocID="{A6895E9D-2312-492F-8286-7BCD5768B8BA}" presName="FiveNodes_1" presStyleLbl="node1" presStyleIdx="0" presStyleCnt="5">
        <dgm:presLayoutVars>
          <dgm:bulletEnabled val="1"/>
        </dgm:presLayoutVars>
      </dgm:prSet>
      <dgm:spPr/>
    </dgm:pt>
    <dgm:pt modelId="{C46DB1EA-0EE8-4A74-846E-6C66928A8FB1}" type="pres">
      <dgm:prSet presAssocID="{A6895E9D-2312-492F-8286-7BCD5768B8BA}" presName="FiveNodes_2" presStyleLbl="node1" presStyleIdx="1" presStyleCnt="5">
        <dgm:presLayoutVars>
          <dgm:bulletEnabled val="1"/>
        </dgm:presLayoutVars>
      </dgm:prSet>
      <dgm:spPr/>
    </dgm:pt>
    <dgm:pt modelId="{D320C140-640F-4175-A789-8A4791A9B09B}" type="pres">
      <dgm:prSet presAssocID="{A6895E9D-2312-492F-8286-7BCD5768B8BA}" presName="FiveNodes_3" presStyleLbl="node1" presStyleIdx="2" presStyleCnt="5">
        <dgm:presLayoutVars>
          <dgm:bulletEnabled val="1"/>
        </dgm:presLayoutVars>
      </dgm:prSet>
      <dgm:spPr/>
    </dgm:pt>
    <dgm:pt modelId="{43192BB6-084B-432E-81AF-04D30AC12612}" type="pres">
      <dgm:prSet presAssocID="{A6895E9D-2312-492F-8286-7BCD5768B8BA}" presName="FiveNodes_4" presStyleLbl="node1" presStyleIdx="3" presStyleCnt="5">
        <dgm:presLayoutVars>
          <dgm:bulletEnabled val="1"/>
        </dgm:presLayoutVars>
      </dgm:prSet>
      <dgm:spPr/>
    </dgm:pt>
    <dgm:pt modelId="{7D542A3B-3100-4ECF-8361-D054ABB810A2}" type="pres">
      <dgm:prSet presAssocID="{A6895E9D-2312-492F-8286-7BCD5768B8BA}" presName="FiveNodes_5" presStyleLbl="node1" presStyleIdx="4" presStyleCnt="5">
        <dgm:presLayoutVars>
          <dgm:bulletEnabled val="1"/>
        </dgm:presLayoutVars>
      </dgm:prSet>
      <dgm:spPr/>
    </dgm:pt>
    <dgm:pt modelId="{7D87E3EC-98FF-40F8-9DA8-2E55FDCE324D}" type="pres">
      <dgm:prSet presAssocID="{A6895E9D-2312-492F-8286-7BCD5768B8BA}" presName="FiveConn_1-2" presStyleLbl="fgAccFollowNode1" presStyleIdx="0" presStyleCnt="4">
        <dgm:presLayoutVars>
          <dgm:bulletEnabled val="1"/>
        </dgm:presLayoutVars>
      </dgm:prSet>
      <dgm:spPr/>
    </dgm:pt>
    <dgm:pt modelId="{759A1AD7-9E3A-4585-92C9-017518105D4A}" type="pres">
      <dgm:prSet presAssocID="{A6895E9D-2312-492F-8286-7BCD5768B8BA}" presName="FiveConn_2-3" presStyleLbl="fgAccFollowNode1" presStyleIdx="1" presStyleCnt="4">
        <dgm:presLayoutVars>
          <dgm:bulletEnabled val="1"/>
        </dgm:presLayoutVars>
      </dgm:prSet>
      <dgm:spPr/>
    </dgm:pt>
    <dgm:pt modelId="{BF83E9A5-2D4E-416A-AE0A-CE87C39E8598}" type="pres">
      <dgm:prSet presAssocID="{A6895E9D-2312-492F-8286-7BCD5768B8BA}" presName="FiveConn_3-4" presStyleLbl="fgAccFollowNode1" presStyleIdx="2" presStyleCnt="4">
        <dgm:presLayoutVars>
          <dgm:bulletEnabled val="1"/>
        </dgm:presLayoutVars>
      </dgm:prSet>
      <dgm:spPr/>
    </dgm:pt>
    <dgm:pt modelId="{7E131931-5931-4117-9A67-33A01C434C96}" type="pres">
      <dgm:prSet presAssocID="{A6895E9D-2312-492F-8286-7BCD5768B8BA}" presName="FiveConn_4-5" presStyleLbl="fgAccFollowNode1" presStyleIdx="3" presStyleCnt="4">
        <dgm:presLayoutVars>
          <dgm:bulletEnabled val="1"/>
        </dgm:presLayoutVars>
      </dgm:prSet>
      <dgm:spPr/>
    </dgm:pt>
    <dgm:pt modelId="{905D9512-9300-4641-A387-F3C34E680644}" type="pres">
      <dgm:prSet presAssocID="{A6895E9D-2312-492F-8286-7BCD5768B8BA}" presName="FiveNodes_1_text" presStyleLbl="node1" presStyleIdx="4" presStyleCnt="5">
        <dgm:presLayoutVars>
          <dgm:bulletEnabled val="1"/>
        </dgm:presLayoutVars>
      </dgm:prSet>
      <dgm:spPr/>
    </dgm:pt>
    <dgm:pt modelId="{2C2093CF-9BFB-4EDD-9780-3FE106F3DBE4}" type="pres">
      <dgm:prSet presAssocID="{A6895E9D-2312-492F-8286-7BCD5768B8BA}" presName="FiveNodes_2_text" presStyleLbl="node1" presStyleIdx="4" presStyleCnt="5">
        <dgm:presLayoutVars>
          <dgm:bulletEnabled val="1"/>
        </dgm:presLayoutVars>
      </dgm:prSet>
      <dgm:spPr/>
    </dgm:pt>
    <dgm:pt modelId="{4D6BFBC1-E14D-4AD3-8257-6550BB87C66D}" type="pres">
      <dgm:prSet presAssocID="{A6895E9D-2312-492F-8286-7BCD5768B8BA}" presName="FiveNodes_3_text" presStyleLbl="node1" presStyleIdx="4" presStyleCnt="5">
        <dgm:presLayoutVars>
          <dgm:bulletEnabled val="1"/>
        </dgm:presLayoutVars>
      </dgm:prSet>
      <dgm:spPr/>
    </dgm:pt>
    <dgm:pt modelId="{4380DD4A-ABFB-4CE4-A45E-B167CD192C99}" type="pres">
      <dgm:prSet presAssocID="{A6895E9D-2312-492F-8286-7BCD5768B8BA}" presName="FiveNodes_4_text" presStyleLbl="node1" presStyleIdx="4" presStyleCnt="5">
        <dgm:presLayoutVars>
          <dgm:bulletEnabled val="1"/>
        </dgm:presLayoutVars>
      </dgm:prSet>
      <dgm:spPr/>
    </dgm:pt>
    <dgm:pt modelId="{8765349A-F6A2-4E0D-8343-F826B3A3E3CD}" type="pres">
      <dgm:prSet presAssocID="{A6895E9D-2312-492F-8286-7BCD5768B8BA}" presName="FiveNodes_5_text" presStyleLbl="node1" presStyleIdx="4" presStyleCnt="5">
        <dgm:presLayoutVars>
          <dgm:bulletEnabled val="1"/>
        </dgm:presLayoutVars>
      </dgm:prSet>
      <dgm:spPr/>
    </dgm:pt>
  </dgm:ptLst>
  <dgm:cxnLst>
    <dgm:cxn modelId="{3454DB14-306E-4260-A28F-164DB066B291}" srcId="{A6895E9D-2312-492F-8286-7BCD5768B8BA}" destId="{89637796-4AE9-4243-8E83-7B2941036943}" srcOrd="5" destOrd="0" parTransId="{F336D045-45FC-4E2E-9CEC-5A1B29EFA43C}" sibTransId="{1D552A8D-8219-45E0-A49A-EDEED61FD1F8}"/>
    <dgm:cxn modelId="{6C361117-F45E-4AAD-9996-69CC0B56B9B7}" type="presOf" srcId="{B97C8DA4-2D3D-4BD4-9464-CF94CD70F48E}" destId="{F2FA7432-747F-4328-B09C-B3025A692F97}" srcOrd="0" destOrd="0" presId="urn:microsoft.com/office/officeart/2005/8/layout/vProcess5"/>
    <dgm:cxn modelId="{ABB9622F-8A7C-48A4-995F-C6867AF1CEA8}" type="presOf" srcId="{B97C8DA4-2D3D-4BD4-9464-CF94CD70F48E}" destId="{905D9512-9300-4641-A387-F3C34E680644}" srcOrd="1" destOrd="0" presId="urn:microsoft.com/office/officeart/2005/8/layout/vProcess5"/>
    <dgm:cxn modelId="{E63A992F-A811-449C-8F13-69B6D0F31AB6}" srcId="{A6895E9D-2312-492F-8286-7BCD5768B8BA}" destId="{7AA1FCD3-35C7-4D8B-B284-D9787AA05BE0}" srcOrd="1" destOrd="0" parTransId="{125BF9F8-0DE8-41B7-99C6-6DA1F20C77B5}" sibTransId="{564FBA70-A2CD-4F29-A0EE-29BF94DCFF4D}"/>
    <dgm:cxn modelId="{389AC235-511F-4504-B28A-D81812518023}" type="presOf" srcId="{CC7B2FA4-0B6B-4CED-9E93-593E6FFDBB52}" destId="{7D87E3EC-98FF-40F8-9DA8-2E55FDCE324D}" srcOrd="0" destOrd="0" presId="urn:microsoft.com/office/officeart/2005/8/layout/vProcess5"/>
    <dgm:cxn modelId="{BC926741-DDBB-46C6-BCD7-AEE3E6964396}" type="presOf" srcId="{78D8B00C-26F1-408D-A823-A36D3135E8FD}" destId="{43192BB6-084B-432E-81AF-04D30AC12612}" srcOrd="0" destOrd="0" presId="urn:microsoft.com/office/officeart/2005/8/layout/vProcess5"/>
    <dgm:cxn modelId="{8B7DC652-21CF-4EBD-A593-E3A65EE0E839}" srcId="{A6895E9D-2312-492F-8286-7BCD5768B8BA}" destId="{8E414616-71ED-45DC-B06D-855199735ADA}" srcOrd="2" destOrd="0" parTransId="{74B46E09-DF5B-4A65-8111-1C363433928C}" sibTransId="{A7BEEC27-DD0E-4C54-A461-2E1503A4044E}"/>
    <dgm:cxn modelId="{9B3B437D-BF89-4C92-B0A0-D56076083E55}" srcId="{A6895E9D-2312-492F-8286-7BCD5768B8BA}" destId="{78D8B00C-26F1-408D-A823-A36D3135E8FD}" srcOrd="3" destOrd="0" parTransId="{BEAA1B8F-89ED-499F-A306-3321855D26C7}" sibTransId="{ECF06A0F-D127-48B9-ACAD-BFC86DE5529A}"/>
    <dgm:cxn modelId="{11CB6789-806B-4D43-BD93-CCA40131E417}" type="presOf" srcId="{8E414616-71ED-45DC-B06D-855199735ADA}" destId="{D320C140-640F-4175-A789-8A4791A9B09B}" srcOrd="0" destOrd="0" presId="urn:microsoft.com/office/officeart/2005/8/layout/vProcess5"/>
    <dgm:cxn modelId="{BADAEE8E-A531-4067-984D-B6B5D7A8D35D}" type="presOf" srcId="{564FBA70-A2CD-4F29-A0EE-29BF94DCFF4D}" destId="{759A1AD7-9E3A-4585-92C9-017518105D4A}" srcOrd="0" destOrd="0" presId="urn:microsoft.com/office/officeart/2005/8/layout/vProcess5"/>
    <dgm:cxn modelId="{4669FB91-A382-4A41-88A6-6512A32B1DED}" type="presOf" srcId="{7AA1FCD3-35C7-4D8B-B284-D9787AA05BE0}" destId="{2C2093CF-9BFB-4EDD-9780-3FE106F3DBE4}" srcOrd="1" destOrd="0" presId="urn:microsoft.com/office/officeart/2005/8/layout/vProcess5"/>
    <dgm:cxn modelId="{8F21C892-3BE6-480D-9E15-35D8D1DCC5F1}" type="presOf" srcId="{8E414616-71ED-45DC-B06D-855199735ADA}" destId="{4D6BFBC1-E14D-4AD3-8257-6550BB87C66D}" srcOrd="1" destOrd="0" presId="urn:microsoft.com/office/officeart/2005/8/layout/vProcess5"/>
    <dgm:cxn modelId="{1E015BA7-DD9B-4B01-AF9D-0273AE8E15BE}" srcId="{A6895E9D-2312-492F-8286-7BCD5768B8BA}" destId="{B97C8DA4-2D3D-4BD4-9464-CF94CD70F48E}" srcOrd="0" destOrd="0" parTransId="{18E6D1C2-5E51-483E-BBEB-CAEDAB093563}" sibTransId="{CC7B2FA4-0B6B-4CED-9E93-593E6FFDBB52}"/>
    <dgm:cxn modelId="{9D6481AE-0B32-47B8-ADDE-4A40EBEB0F78}" type="presOf" srcId="{7AA1FCD3-35C7-4D8B-B284-D9787AA05BE0}" destId="{C46DB1EA-0EE8-4A74-846E-6C66928A8FB1}" srcOrd="0" destOrd="0" presId="urn:microsoft.com/office/officeart/2005/8/layout/vProcess5"/>
    <dgm:cxn modelId="{FF3A0BB0-D0FA-4610-ADEC-48BB19A90E71}" type="presOf" srcId="{78D8B00C-26F1-408D-A823-A36D3135E8FD}" destId="{4380DD4A-ABFB-4CE4-A45E-B167CD192C99}" srcOrd="1" destOrd="0" presId="urn:microsoft.com/office/officeart/2005/8/layout/vProcess5"/>
    <dgm:cxn modelId="{0ED713BC-9AB5-42A2-B587-00BD0B56ECD5}" type="presOf" srcId="{CF67F007-CF6E-4FAF-B0B5-A134FB17902C}" destId="{7D542A3B-3100-4ECF-8361-D054ABB810A2}" srcOrd="0" destOrd="0" presId="urn:microsoft.com/office/officeart/2005/8/layout/vProcess5"/>
    <dgm:cxn modelId="{B37953C2-BF0D-45B2-A2C1-997BB1B676E0}" type="presOf" srcId="{A6895E9D-2312-492F-8286-7BCD5768B8BA}" destId="{23523A7B-481D-4A06-A800-E02C468104A3}" srcOrd="0" destOrd="0" presId="urn:microsoft.com/office/officeart/2005/8/layout/vProcess5"/>
    <dgm:cxn modelId="{9389E6D4-C296-43A7-ADA7-C9A02E2D19C1}" srcId="{A6895E9D-2312-492F-8286-7BCD5768B8BA}" destId="{CF67F007-CF6E-4FAF-B0B5-A134FB17902C}" srcOrd="4" destOrd="0" parTransId="{35FEC00C-2C2B-4E1E-9C78-3613090CFB17}" sibTransId="{64AF3260-29E0-43C1-AC2B-557E7844F7E9}"/>
    <dgm:cxn modelId="{058DF9E4-F6D4-4401-B18E-24CD7AB1A064}" type="presOf" srcId="{A7BEEC27-DD0E-4C54-A461-2E1503A4044E}" destId="{BF83E9A5-2D4E-416A-AE0A-CE87C39E8598}" srcOrd="0" destOrd="0" presId="urn:microsoft.com/office/officeart/2005/8/layout/vProcess5"/>
    <dgm:cxn modelId="{ECEBD7E9-98DB-42DE-9A11-6A2BB59042F4}" type="presOf" srcId="{CF67F007-CF6E-4FAF-B0B5-A134FB17902C}" destId="{8765349A-F6A2-4E0D-8343-F826B3A3E3CD}" srcOrd="1" destOrd="0" presId="urn:microsoft.com/office/officeart/2005/8/layout/vProcess5"/>
    <dgm:cxn modelId="{6EAA11FA-74CB-4695-9D03-8471CC9EFA0B}" type="presOf" srcId="{ECF06A0F-D127-48B9-ACAD-BFC86DE5529A}" destId="{7E131931-5931-4117-9A67-33A01C434C96}" srcOrd="0" destOrd="0" presId="urn:microsoft.com/office/officeart/2005/8/layout/vProcess5"/>
    <dgm:cxn modelId="{C2143BD7-1072-4A1C-BCAF-C587CBE8CE45}" type="presParOf" srcId="{23523A7B-481D-4A06-A800-E02C468104A3}" destId="{142C5F39-74AD-4628-A18B-E59DAA420DE7}" srcOrd="0" destOrd="0" presId="urn:microsoft.com/office/officeart/2005/8/layout/vProcess5"/>
    <dgm:cxn modelId="{4741DB15-657D-43BC-A649-6F9A6B39B937}" type="presParOf" srcId="{23523A7B-481D-4A06-A800-E02C468104A3}" destId="{F2FA7432-747F-4328-B09C-B3025A692F97}" srcOrd="1" destOrd="0" presId="urn:microsoft.com/office/officeart/2005/8/layout/vProcess5"/>
    <dgm:cxn modelId="{02307C22-333C-4728-B6D5-D2954BF6AA9B}" type="presParOf" srcId="{23523A7B-481D-4A06-A800-E02C468104A3}" destId="{C46DB1EA-0EE8-4A74-846E-6C66928A8FB1}" srcOrd="2" destOrd="0" presId="urn:microsoft.com/office/officeart/2005/8/layout/vProcess5"/>
    <dgm:cxn modelId="{068E88A9-95FB-4C17-9A78-C634BCE445A6}" type="presParOf" srcId="{23523A7B-481D-4A06-A800-E02C468104A3}" destId="{D320C140-640F-4175-A789-8A4791A9B09B}" srcOrd="3" destOrd="0" presId="urn:microsoft.com/office/officeart/2005/8/layout/vProcess5"/>
    <dgm:cxn modelId="{5179F425-F0A3-4B31-8610-B1F381B5ABFE}" type="presParOf" srcId="{23523A7B-481D-4A06-A800-E02C468104A3}" destId="{43192BB6-084B-432E-81AF-04D30AC12612}" srcOrd="4" destOrd="0" presId="urn:microsoft.com/office/officeart/2005/8/layout/vProcess5"/>
    <dgm:cxn modelId="{009A1452-F11E-47A3-914C-190114291290}" type="presParOf" srcId="{23523A7B-481D-4A06-A800-E02C468104A3}" destId="{7D542A3B-3100-4ECF-8361-D054ABB810A2}" srcOrd="5" destOrd="0" presId="urn:microsoft.com/office/officeart/2005/8/layout/vProcess5"/>
    <dgm:cxn modelId="{40B33CAD-AA49-4BDC-8523-FAA12C7C552A}" type="presParOf" srcId="{23523A7B-481D-4A06-A800-E02C468104A3}" destId="{7D87E3EC-98FF-40F8-9DA8-2E55FDCE324D}" srcOrd="6" destOrd="0" presId="urn:microsoft.com/office/officeart/2005/8/layout/vProcess5"/>
    <dgm:cxn modelId="{150B3424-EC2D-4280-BCF6-7E78E4BFE214}" type="presParOf" srcId="{23523A7B-481D-4A06-A800-E02C468104A3}" destId="{759A1AD7-9E3A-4585-92C9-017518105D4A}" srcOrd="7" destOrd="0" presId="urn:microsoft.com/office/officeart/2005/8/layout/vProcess5"/>
    <dgm:cxn modelId="{A06BAC1F-834D-44BC-92BF-AA9665FD3904}" type="presParOf" srcId="{23523A7B-481D-4A06-A800-E02C468104A3}" destId="{BF83E9A5-2D4E-416A-AE0A-CE87C39E8598}" srcOrd="8" destOrd="0" presId="urn:microsoft.com/office/officeart/2005/8/layout/vProcess5"/>
    <dgm:cxn modelId="{C8CD3A54-9535-438A-A109-7461BF18AE21}" type="presParOf" srcId="{23523A7B-481D-4A06-A800-E02C468104A3}" destId="{7E131931-5931-4117-9A67-33A01C434C96}" srcOrd="9" destOrd="0" presId="urn:microsoft.com/office/officeart/2005/8/layout/vProcess5"/>
    <dgm:cxn modelId="{D06DAF78-DF22-4519-8D40-E0B25E3BF10F}" type="presParOf" srcId="{23523A7B-481D-4A06-A800-E02C468104A3}" destId="{905D9512-9300-4641-A387-F3C34E680644}" srcOrd="10" destOrd="0" presId="urn:microsoft.com/office/officeart/2005/8/layout/vProcess5"/>
    <dgm:cxn modelId="{A80A09E0-D3BA-4799-83D8-299FC678C54C}" type="presParOf" srcId="{23523A7B-481D-4A06-A800-E02C468104A3}" destId="{2C2093CF-9BFB-4EDD-9780-3FE106F3DBE4}" srcOrd="11" destOrd="0" presId="urn:microsoft.com/office/officeart/2005/8/layout/vProcess5"/>
    <dgm:cxn modelId="{B65A16C5-B997-46B5-AF39-CFF10132FF7E}" type="presParOf" srcId="{23523A7B-481D-4A06-A800-E02C468104A3}" destId="{4D6BFBC1-E14D-4AD3-8257-6550BB87C66D}" srcOrd="12" destOrd="0" presId="urn:microsoft.com/office/officeart/2005/8/layout/vProcess5"/>
    <dgm:cxn modelId="{B6047166-F1EF-493F-9E3E-4DD3AC4B274B}" type="presParOf" srcId="{23523A7B-481D-4A06-A800-E02C468104A3}" destId="{4380DD4A-ABFB-4CE4-A45E-B167CD192C99}" srcOrd="13" destOrd="0" presId="urn:microsoft.com/office/officeart/2005/8/layout/vProcess5"/>
    <dgm:cxn modelId="{3BF527E4-10EF-4816-A992-D2CF685FF627}" type="presParOf" srcId="{23523A7B-481D-4A06-A800-E02C468104A3}" destId="{8765349A-F6A2-4E0D-8343-F826B3A3E3CD}"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5746B2-DFBE-48ED-A092-22B01D2B5425}" type="doc">
      <dgm:prSet loTypeId="urn:microsoft.com/office/officeart/2005/8/layout/vList4" loCatId="list" qsTypeId="urn:microsoft.com/office/officeart/2005/8/quickstyle/simple3" qsCatId="simple" csTypeId="urn:microsoft.com/office/officeart/2005/8/colors/accent1_2" csCatId="accent1" phldr="1"/>
      <dgm:spPr/>
      <dgm:t>
        <a:bodyPr/>
        <a:lstStyle/>
        <a:p>
          <a:endParaRPr lang="fr-FR"/>
        </a:p>
      </dgm:t>
    </dgm:pt>
    <dgm:pt modelId="{CBED77DA-EB7A-4AFD-A9F2-2CCF281F1C2C}">
      <dgm:prSet phldrT="[Texte]" custT="1"/>
      <dgm:spPr>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r"/>
          <a:endParaRPr lang="fr-FR" sz="2400" dirty="0">
            <a:latin typeface="Arabic Typesetting" panose="03020402040406030203" pitchFamily="66" charset="-78"/>
            <a:cs typeface="Arabic Typesetting" panose="03020402040406030203" pitchFamily="66" charset="-78"/>
          </a:endParaRPr>
        </a:p>
      </dgm:t>
    </dgm:pt>
    <dgm:pt modelId="{DE2357F2-E365-487C-8253-6DA8C2632393}" type="parTrans" cxnId="{DEA7D093-A937-44FF-9A99-9E674714F366}">
      <dgm:prSet/>
      <dgm:spPr/>
      <dgm:t>
        <a:bodyPr/>
        <a:lstStyle/>
        <a:p>
          <a:endParaRPr lang="fr-FR"/>
        </a:p>
      </dgm:t>
    </dgm:pt>
    <dgm:pt modelId="{7E2CA124-FE75-45B4-ACFD-8F699129C65D}" type="sibTrans" cxnId="{DEA7D093-A937-44FF-9A99-9E674714F366}">
      <dgm:prSet/>
      <dgm:spPr/>
      <dgm:t>
        <a:bodyPr/>
        <a:lstStyle/>
        <a:p>
          <a:endParaRPr lang="fr-FR"/>
        </a:p>
      </dgm:t>
    </dgm:pt>
    <dgm:pt modelId="{BBF0E45B-FF6D-4F07-8CE9-C192E65B855E}">
      <dgm:prSet phldrT="[Texte]" custT="1"/>
      <dgm:spPr>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r"/>
          <a:r>
            <a:rPr lang="ar-DZ" sz="4000" b="1" dirty="0">
              <a:latin typeface="Arabic Typesetting" panose="03020402040406030203" pitchFamily="66" charset="-78"/>
              <a:cs typeface="Arabic Typesetting" panose="03020402040406030203" pitchFamily="66" charset="-78"/>
            </a:rPr>
            <a:t>الحقائق والمعلومات هي المادة الخام التي توضح خطط وأهداف الحملة وتساعد القائم على الحملة من التحديد الدقيق للمشكلة وتشخيص جوانبها وأبعادها.</a:t>
          </a:r>
          <a:endParaRPr lang="fr-FR" sz="4000" b="1" dirty="0">
            <a:latin typeface="Arabic Typesetting" panose="03020402040406030203" pitchFamily="66" charset="-78"/>
            <a:cs typeface="Arabic Typesetting" panose="03020402040406030203" pitchFamily="66" charset="-78"/>
          </a:endParaRPr>
        </a:p>
      </dgm:t>
    </dgm:pt>
    <dgm:pt modelId="{6B6D92F3-76F1-423B-81CF-C766602DF58E}" type="parTrans" cxnId="{C789156A-3FBB-465E-B06F-62D3B1E6BA76}">
      <dgm:prSet/>
      <dgm:spPr/>
      <dgm:t>
        <a:bodyPr/>
        <a:lstStyle/>
        <a:p>
          <a:endParaRPr lang="fr-FR"/>
        </a:p>
      </dgm:t>
    </dgm:pt>
    <dgm:pt modelId="{3D3B8C65-8207-48F1-B2A6-F50D8EC53C45}" type="sibTrans" cxnId="{C789156A-3FBB-465E-B06F-62D3B1E6BA76}">
      <dgm:prSet/>
      <dgm:spPr/>
      <dgm:t>
        <a:bodyPr/>
        <a:lstStyle/>
        <a:p>
          <a:endParaRPr lang="fr-FR"/>
        </a:p>
      </dgm:t>
    </dgm:pt>
    <dgm:pt modelId="{556BA986-5498-4C4B-BDEC-B5F3D42A9BF3}">
      <dgm:prSet phldrT="[Texte]" custT="1"/>
      <dgm:spPr>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r"/>
          <a:r>
            <a:rPr lang="ar-DZ" sz="3600" b="1" dirty="0">
              <a:latin typeface="Arabic Typesetting" panose="03020402040406030203" pitchFamily="66" charset="-78"/>
              <a:cs typeface="Arabic Typesetting" panose="03020402040406030203" pitchFamily="66" charset="-78"/>
            </a:rPr>
            <a:t>يجب على مخطط الحملة الإعلامية أن يجمع البيانات الخاصة بموضوع حملته خاصة المعلومات المنشورة بالأدلة والإحصائيات، ثم يطلع على الدراسات العلمية وذلك لبناء قرارات الحملة وخطواتها بموضوعية. تامة.</a:t>
          </a:r>
          <a:endParaRPr lang="fr-FR" sz="3600" b="1" dirty="0">
            <a:latin typeface="Arabic Typesetting" panose="03020402040406030203" pitchFamily="66" charset="-78"/>
            <a:cs typeface="Arabic Typesetting" panose="03020402040406030203" pitchFamily="66" charset="-78"/>
          </a:endParaRPr>
        </a:p>
      </dgm:t>
    </dgm:pt>
    <dgm:pt modelId="{77E01A6E-EA46-4DBC-BFC4-2BE35887B9C9}" type="sibTrans" cxnId="{7542441C-ACEA-40B8-AD19-958CD76A3C6A}">
      <dgm:prSet/>
      <dgm:spPr/>
      <dgm:t>
        <a:bodyPr/>
        <a:lstStyle/>
        <a:p>
          <a:endParaRPr lang="fr-FR"/>
        </a:p>
      </dgm:t>
    </dgm:pt>
    <dgm:pt modelId="{A5CE3266-2F97-41DA-8466-77554D24B3DB}" type="parTrans" cxnId="{7542441C-ACEA-40B8-AD19-958CD76A3C6A}">
      <dgm:prSet/>
      <dgm:spPr/>
      <dgm:t>
        <a:bodyPr/>
        <a:lstStyle/>
        <a:p>
          <a:endParaRPr lang="fr-FR"/>
        </a:p>
      </dgm:t>
    </dgm:pt>
    <dgm:pt modelId="{FD96DB35-95F0-4DC2-88E9-6798855C7F83}" type="pres">
      <dgm:prSet presAssocID="{AB5746B2-DFBE-48ED-A092-22B01D2B5425}" presName="linear" presStyleCnt="0">
        <dgm:presLayoutVars>
          <dgm:dir/>
          <dgm:resizeHandles val="exact"/>
        </dgm:presLayoutVars>
      </dgm:prSet>
      <dgm:spPr/>
    </dgm:pt>
    <dgm:pt modelId="{0388B6D8-18CA-4A70-8E01-9D11C07B89B2}" type="pres">
      <dgm:prSet presAssocID="{CBED77DA-EB7A-4AFD-A9F2-2CCF281F1C2C}" presName="comp" presStyleCnt="0"/>
      <dgm:spPr/>
    </dgm:pt>
    <dgm:pt modelId="{241F2F2D-8B2B-4BD7-BC82-753F4DEE6982}" type="pres">
      <dgm:prSet presAssocID="{CBED77DA-EB7A-4AFD-A9F2-2CCF281F1C2C}" presName="box" presStyleLbl="node1" presStyleIdx="0" presStyleCnt="2" custScaleY="127803" custLinFactNeighborX="-300" custLinFactNeighborY="-4589"/>
      <dgm:spPr/>
    </dgm:pt>
    <dgm:pt modelId="{2D280678-F49A-44B5-B61B-1456E0193D6B}" type="pres">
      <dgm:prSet presAssocID="{CBED77DA-EB7A-4AFD-A9F2-2CCF281F1C2C}" presName="img" presStyleLbl="fgImgPlace1" presStyleIdx="0" presStyleCnt="2"/>
      <dgm:spPr/>
    </dgm:pt>
    <dgm:pt modelId="{4284D994-B4FF-4E2B-B1F4-207B01A83B0D}" type="pres">
      <dgm:prSet presAssocID="{CBED77DA-EB7A-4AFD-A9F2-2CCF281F1C2C}" presName="text" presStyleLbl="node1" presStyleIdx="0" presStyleCnt="2">
        <dgm:presLayoutVars>
          <dgm:bulletEnabled val="1"/>
        </dgm:presLayoutVars>
      </dgm:prSet>
      <dgm:spPr/>
    </dgm:pt>
    <dgm:pt modelId="{7137EF15-5325-4C0E-A697-F6CE530762CF}" type="pres">
      <dgm:prSet presAssocID="{7E2CA124-FE75-45B4-ACFD-8F699129C65D}" presName="spacer" presStyleCnt="0"/>
      <dgm:spPr/>
    </dgm:pt>
    <dgm:pt modelId="{7B874B83-4D32-4362-BC9D-6BFB12475E45}" type="pres">
      <dgm:prSet presAssocID="{BBF0E45B-FF6D-4F07-8CE9-C192E65B855E}" presName="comp" presStyleCnt="0"/>
      <dgm:spPr/>
    </dgm:pt>
    <dgm:pt modelId="{213F6BC6-7FDC-40D6-9BC7-1C6BC020F28C}" type="pres">
      <dgm:prSet presAssocID="{BBF0E45B-FF6D-4F07-8CE9-C192E65B855E}" presName="box" presStyleLbl="node1" presStyleIdx="1" presStyleCnt="2" custLinFactNeighborX="-1481" custLinFactNeighborY="4213"/>
      <dgm:spPr/>
    </dgm:pt>
    <dgm:pt modelId="{18711C3F-320C-425F-8251-E0F07848775A}" type="pres">
      <dgm:prSet presAssocID="{BBF0E45B-FF6D-4F07-8CE9-C192E65B855E}" presName="img" presStyleLbl="fgImgPlace1" presStyleIdx="1" presStyleCnt="2"/>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B89417DB-24C6-4476-8624-63F6D72D69E1}" type="pres">
      <dgm:prSet presAssocID="{BBF0E45B-FF6D-4F07-8CE9-C192E65B855E}" presName="text" presStyleLbl="node1" presStyleIdx="1" presStyleCnt="2">
        <dgm:presLayoutVars>
          <dgm:bulletEnabled val="1"/>
        </dgm:presLayoutVars>
      </dgm:prSet>
      <dgm:spPr/>
    </dgm:pt>
  </dgm:ptLst>
  <dgm:cxnLst>
    <dgm:cxn modelId="{7C0CB80C-3B57-48C3-B79C-A5D2B7D06C3B}" type="presOf" srcId="{BBF0E45B-FF6D-4F07-8CE9-C192E65B855E}" destId="{213F6BC6-7FDC-40D6-9BC7-1C6BC020F28C}" srcOrd="0" destOrd="0" presId="urn:microsoft.com/office/officeart/2005/8/layout/vList4"/>
    <dgm:cxn modelId="{9B2F2210-B7C7-4BAF-99AF-952AE91C72C6}" type="presOf" srcId="{556BA986-5498-4C4B-BDEC-B5F3D42A9BF3}" destId="{4284D994-B4FF-4E2B-B1F4-207B01A83B0D}" srcOrd="1" destOrd="1" presId="urn:microsoft.com/office/officeart/2005/8/layout/vList4"/>
    <dgm:cxn modelId="{7542441C-ACEA-40B8-AD19-958CD76A3C6A}" srcId="{CBED77DA-EB7A-4AFD-A9F2-2CCF281F1C2C}" destId="{556BA986-5498-4C4B-BDEC-B5F3D42A9BF3}" srcOrd="0" destOrd="0" parTransId="{A5CE3266-2F97-41DA-8466-77554D24B3DB}" sibTransId="{77E01A6E-EA46-4DBC-BFC4-2BE35887B9C9}"/>
    <dgm:cxn modelId="{9F82BE21-087E-4224-B1BF-7FFFF3747B19}" type="presOf" srcId="{BBF0E45B-FF6D-4F07-8CE9-C192E65B855E}" destId="{B89417DB-24C6-4476-8624-63F6D72D69E1}" srcOrd="1" destOrd="0" presId="urn:microsoft.com/office/officeart/2005/8/layout/vList4"/>
    <dgm:cxn modelId="{18160F22-6D64-4D88-BF07-97ADAE7B9A34}" type="presOf" srcId="{AB5746B2-DFBE-48ED-A092-22B01D2B5425}" destId="{FD96DB35-95F0-4DC2-88E9-6798855C7F83}" srcOrd="0" destOrd="0" presId="urn:microsoft.com/office/officeart/2005/8/layout/vList4"/>
    <dgm:cxn modelId="{C789156A-3FBB-465E-B06F-62D3B1E6BA76}" srcId="{AB5746B2-DFBE-48ED-A092-22B01D2B5425}" destId="{BBF0E45B-FF6D-4F07-8CE9-C192E65B855E}" srcOrd="1" destOrd="0" parTransId="{6B6D92F3-76F1-423B-81CF-C766602DF58E}" sibTransId="{3D3B8C65-8207-48F1-B2A6-F50D8EC53C45}"/>
    <dgm:cxn modelId="{DEA7D093-A937-44FF-9A99-9E674714F366}" srcId="{AB5746B2-DFBE-48ED-A092-22B01D2B5425}" destId="{CBED77DA-EB7A-4AFD-A9F2-2CCF281F1C2C}" srcOrd="0" destOrd="0" parTransId="{DE2357F2-E365-487C-8253-6DA8C2632393}" sibTransId="{7E2CA124-FE75-45B4-ACFD-8F699129C65D}"/>
    <dgm:cxn modelId="{A48096B4-8371-40EA-A4E4-73F32B4968E9}" type="presOf" srcId="{CBED77DA-EB7A-4AFD-A9F2-2CCF281F1C2C}" destId="{4284D994-B4FF-4E2B-B1F4-207B01A83B0D}" srcOrd="1" destOrd="0" presId="urn:microsoft.com/office/officeart/2005/8/layout/vList4"/>
    <dgm:cxn modelId="{B95B97D2-B027-4D89-9565-60E2C27ACE28}" type="presOf" srcId="{CBED77DA-EB7A-4AFD-A9F2-2CCF281F1C2C}" destId="{241F2F2D-8B2B-4BD7-BC82-753F4DEE6982}" srcOrd="0" destOrd="0" presId="urn:microsoft.com/office/officeart/2005/8/layout/vList4"/>
    <dgm:cxn modelId="{390947D3-7A1B-463F-BC78-DFE84361BF02}" type="presOf" srcId="{556BA986-5498-4C4B-BDEC-B5F3D42A9BF3}" destId="{241F2F2D-8B2B-4BD7-BC82-753F4DEE6982}" srcOrd="0" destOrd="1" presId="urn:microsoft.com/office/officeart/2005/8/layout/vList4"/>
    <dgm:cxn modelId="{83D167E5-43AD-49ED-A531-72533E8F810F}" type="presParOf" srcId="{FD96DB35-95F0-4DC2-88E9-6798855C7F83}" destId="{0388B6D8-18CA-4A70-8E01-9D11C07B89B2}" srcOrd="0" destOrd="0" presId="urn:microsoft.com/office/officeart/2005/8/layout/vList4"/>
    <dgm:cxn modelId="{F5B806C4-5F27-4965-9F75-8FA9C29146C6}" type="presParOf" srcId="{0388B6D8-18CA-4A70-8E01-9D11C07B89B2}" destId="{241F2F2D-8B2B-4BD7-BC82-753F4DEE6982}" srcOrd="0" destOrd="0" presId="urn:microsoft.com/office/officeart/2005/8/layout/vList4"/>
    <dgm:cxn modelId="{936EF5E4-C135-4976-83B9-6C4D4E6A7B84}" type="presParOf" srcId="{0388B6D8-18CA-4A70-8E01-9D11C07B89B2}" destId="{2D280678-F49A-44B5-B61B-1456E0193D6B}" srcOrd="1" destOrd="0" presId="urn:microsoft.com/office/officeart/2005/8/layout/vList4"/>
    <dgm:cxn modelId="{D6EFCAA0-B631-4F3C-B479-331629A3260E}" type="presParOf" srcId="{0388B6D8-18CA-4A70-8E01-9D11C07B89B2}" destId="{4284D994-B4FF-4E2B-B1F4-207B01A83B0D}" srcOrd="2" destOrd="0" presId="urn:microsoft.com/office/officeart/2005/8/layout/vList4"/>
    <dgm:cxn modelId="{C0AB7D77-67F8-4B15-B2AA-349CEF85ED10}" type="presParOf" srcId="{FD96DB35-95F0-4DC2-88E9-6798855C7F83}" destId="{7137EF15-5325-4C0E-A697-F6CE530762CF}" srcOrd="1" destOrd="0" presId="urn:microsoft.com/office/officeart/2005/8/layout/vList4"/>
    <dgm:cxn modelId="{E299F442-6D8C-4428-B9E7-E71B5F0E0D2C}" type="presParOf" srcId="{FD96DB35-95F0-4DC2-88E9-6798855C7F83}" destId="{7B874B83-4D32-4362-BC9D-6BFB12475E45}" srcOrd="2" destOrd="0" presId="urn:microsoft.com/office/officeart/2005/8/layout/vList4"/>
    <dgm:cxn modelId="{A18C77A5-7E3C-449A-86F6-BD18E3B9AC3E}" type="presParOf" srcId="{7B874B83-4D32-4362-BC9D-6BFB12475E45}" destId="{213F6BC6-7FDC-40D6-9BC7-1C6BC020F28C}" srcOrd="0" destOrd="0" presId="urn:microsoft.com/office/officeart/2005/8/layout/vList4"/>
    <dgm:cxn modelId="{14B46360-80D1-47F9-AF82-8EE137966CBB}" type="presParOf" srcId="{7B874B83-4D32-4362-BC9D-6BFB12475E45}" destId="{18711C3F-320C-425F-8251-E0F07848775A}" srcOrd="1" destOrd="0" presId="urn:microsoft.com/office/officeart/2005/8/layout/vList4"/>
    <dgm:cxn modelId="{B8BB1D3E-04E8-4C09-BC64-572A88DEBB39}" type="presParOf" srcId="{7B874B83-4D32-4362-BC9D-6BFB12475E45}" destId="{B89417DB-24C6-4476-8624-63F6D72D69E1}" srcOrd="2" destOrd="0" presId="urn:microsoft.com/office/officeart/2005/8/layout/vList4"/>
  </dgm:cxnLst>
  <dgm:bg/>
  <dgm:whole>
    <a:ln>
      <a:solidFill>
        <a:schemeClr val="accent5">
          <a:lumMod val="20000"/>
          <a:lumOff val="80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3AA7FD-0671-4CFE-B3F5-9AF0F30D6EF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7ADC5CF8-0B35-4187-BDCE-E3C6FBAE02A2}">
      <dgm:prSet phldrT="[Texte]" custT="1"/>
      <dgm:spPr>
        <a:solidFill>
          <a:schemeClr val="accent4">
            <a:lumMod val="75000"/>
          </a:schemeClr>
        </a:solidFill>
      </dgm:spPr>
      <dgm:t>
        <a:bodyPr/>
        <a:lstStyle/>
        <a:p>
          <a:pPr algn="r"/>
          <a:r>
            <a:rPr lang="ar-DZ" sz="4000" dirty="0">
              <a:latin typeface="Arabic Typesetting" panose="03020402040406030203" pitchFamily="66" charset="-78"/>
              <a:cs typeface="Arabic Typesetting" panose="03020402040406030203" pitchFamily="66" charset="-78"/>
            </a:rPr>
            <a:t>تعد خطوة تحديد الحملة خطوة مهمة جدا عند الاعداد للحملة الإعلامية فهي توفر للقائم بالحملة الأسس السليمة لتنظيم انشطته وبرامجه وتوضح للأخرين ما يصبو اليه. </a:t>
          </a:r>
          <a:endParaRPr lang="fr-FR" sz="4000" dirty="0">
            <a:latin typeface="Arabic Typesetting" panose="03020402040406030203" pitchFamily="66" charset="-78"/>
            <a:cs typeface="Arabic Typesetting" panose="03020402040406030203" pitchFamily="66" charset="-78"/>
          </a:endParaRPr>
        </a:p>
      </dgm:t>
    </dgm:pt>
    <dgm:pt modelId="{741411E6-8C70-40F1-9467-919AFF0F15D9}" type="parTrans" cxnId="{5B852420-BFAF-4E65-B86B-B19615E46B1D}">
      <dgm:prSet/>
      <dgm:spPr/>
      <dgm:t>
        <a:bodyPr/>
        <a:lstStyle/>
        <a:p>
          <a:endParaRPr lang="fr-FR"/>
        </a:p>
      </dgm:t>
    </dgm:pt>
    <dgm:pt modelId="{D1925891-82D8-4D52-8907-02DF696390AC}" type="sibTrans" cxnId="{5B852420-BFAF-4E65-B86B-B19615E46B1D}">
      <dgm:prSet/>
      <dgm:spPr/>
      <dgm:t>
        <a:bodyPr/>
        <a:lstStyle/>
        <a:p>
          <a:endParaRPr lang="fr-FR"/>
        </a:p>
      </dgm:t>
    </dgm:pt>
    <dgm:pt modelId="{4D3D2E7A-9BEE-48BA-840D-23E324BD42B6}">
      <dgm:prSet phldrT="[Texte]" phldr="1"/>
      <dgm:spPr/>
      <dgm:t>
        <a:bodyPr/>
        <a:lstStyle/>
        <a:p>
          <a:endParaRPr lang="fr-FR" dirty="0"/>
        </a:p>
      </dgm:t>
    </dgm:pt>
    <dgm:pt modelId="{C25C0C5D-8781-40B2-953C-FBE942E331D5}" type="parTrans" cxnId="{93D0E516-E4B4-40B7-9686-B4AC99693DA5}">
      <dgm:prSet/>
      <dgm:spPr/>
      <dgm:t>
        <a:bodyPr/>
        <a:lstStyle/>
        <a:p>
          <a:endParaRPr lang="fr-FR"/>
        </a:p>
      </dgm:t>
    </dgm:pt>
    <dgm:pt modelId="{A70E6C6D-B944-406E-8AE4-DEEC13D19B01}" type="sibTrans" cxnId="{93D0E516-E4B4-40B7-9686-B4AC99693DA5}">
      <dgm:prSet/>
      <dgm:spPr/>
      <dgm:t>
        <a:bodyPr/>
        <a:lstStyle/>
        <a:p>
          <a:endParaRPr lang="fr-FR"/>
        </a:p>
      </dgm:t>
    </dgm:pt>
    <dgm:pt modelId="{4E98ECCC-D4F6-4831-B815-A22DE974820B}">
      <dgm:prSet phldrT="[Texte]" custT="1"/>
      <dgm:spPr/>
      <dgm:t>
        <a:bodyPr/>
        <a:lstStyle/>
        <a:p>
          <a:pPr algn="r"/>
          <a:r>
            <a:rPr lang="ar-DZ" sz="500" dirty="0">
              <a:latin typeface="Arabic Typesetting" panose="03020402040406030203" pitchFamily="66" charset="-78"/>
              <a:cs typeface="Arabic Typesetting" panose="03020402040406030203" pitchFamily="66" charset="-78"/>
            </a:rPr>
            <a:t>كما </a:t>
          </a:r>
          <a:r>
            <a:rPr lang="ar-DZ" sz="3600" dirty="0">
              <a:latin typeface="Arabic Typesetting" panose="03020402040406030203" pitchFamily="66" charset="-78"/>
              <a:cs typeface="Arabic Typesetting" panose="03020402040406030203" pitchFamily="66" charset="-78"/>
            </a:rPr>
            <a:t>توفر أساسا سليما يساعد القائم بالحملة على انتقاء الوسائل والرسائل المناسبة . اذ يمكن استخدام تحديد الأهداف كمقياس للرقابة اثناء التنفيذ وبعده إضافة الى انها وسيلة من وسائل تقييم الحملة. </a:t>
          </a:r>
          <a:endParaRPr lang="fr-FR" sz="3600" dirty="0">
            <a:latin typeface="Arabic Typesetting" panose="03020402040406030203" pitchFamily="66" charset="-78"/>
            <a:cs typeface="Arabic Typesetting" panose="03020402040406030203" pitchFamily="66" charset="-78"/>
          </a:endParaRPr>
        </a:p>
      </dgm:t>
    </dgm:pt>
    <dgm:pt modelId="{D4AA8474-087B-49C3-BB47-55C0AE62082E}" type="parTrans" cxnId="{520BC6CD-6FB0-490B-B378-1FF51C79F98A}">
      <dgm:prSet/>
      <dgm:spPr/>
      <dgm:t>
        <a:bodyPr/>
        <a:lstStyle/>
        <a:p>
          <a:endParaRPr lang="fr-FR"/>
        </a:p>
      </dgm:t>
    </dgm:pt>
    <dgm:pt modelId="{634A7E92-89C6-4FF6-B77E-102B1CFAABB3}" type="sibTrans" cxnId="{520BC6CD-6FB0-490B-B378-1FF51C79F98A}">
      <dgm:prSet/>
      <dgm:spPr/>
      <dgm:t>
        <a:bodyPr/>
        <a:lstStyle/>
        <a:p>
          <a:endParaRPr lang="fr-FR"/>
        </a:p>
      </dgm:t>
    </dgm:pt>
    <dgm:pt modelId="{EE670E45-0DFD-403B-A725-2CC89D46EB19}">
      <dgm:prSet phldrT="[Texte]" phldr="1"/>
      <dgm:spPr/>
      <dgm:t>
        <a:bodyPr/>
        <a:lstStyle/>
        <a:p>
          <a:endParaRPr lang="fr-FR" dirty="0"/>
        </a:p>
      </dgm:t>
    </dgm:pt>
    <dgm:pt modelId="{6C2AA17B-A789-464D-8264-672C4E017CA8}" type="parTrans" cxnId="{707002CF-FF1A-469A-AAD0-BC62868828BB}">
      <dgm:prSet/>
      <dgm:spPr/>
      <dgm:t>
        <a:bodyPr/>
        <a:lstStyle/>
        <a:p>
          <a:endParaRPr lang="fr-FR"/>
        </a:p>
      </dgm:t>
    </dgm:pt>
    <dgm:pt modelId="{26131F34-F4B2-46A1-ADFE-551055A1603C}" type="sibTrans" cxnId="{707002CF-FF1A-469A-AAD0-BC62868828BB}">
      <dgm:prSet/>
      <dgm:spPr/>
      <dgm:t>
        <a:bodyPr/>
        <a:lstStyle/>
        <a:p>
          <a:endParaRPr lang="fr-FR"/>
        </a:p>
      </dgm:t>
    </dgm:pt>
    <dgm:pt modelId="{A482216A-EE9E-4D2A-ABF7-8880D0ED08EE}" type="pres">
      <dgm:prSet presAssocID="{243AA7FD-0671-4CFE-B3F5-9AF0F30D6EFA}" presName="linear" presStyleCnt="0">
        <dgm:presLayoutVars>
          <dgm:animLvl val="lvl"/>
          <dgm:resizeHandles val="exact"/>
        </dgm:presLayoutVars>
      </dgm:prSet>
      <dgm:spPr/>
    </dgm:pt>
    <dgm:pt modelId="{628BCE4D-8DC9-439D-B725-A8A7A0C91CE7}" type="pres">
      <dgm:prSet presAssocID="{7ADC5CF8-0B35-4187-BDCE-E3C6FBAE02A2}" presName="parentText" presStyleLbl="node1" presStyleIdx="0" presStyleCnt="2" custScaleY="163318">
        <dgm:presLayoutVars>
          <dgm:chMax val="0"/>
          <dgm:bulletEnabled val="1"/>
        </dgm:presLayoutVars>
      </dgm:prSet>
      <dgm:spPr/>
    </dgm:pt>
    <dgm:pt modelId="{A4DC1074-9CAD-4B32-832A-A801709C5EB3}" type="pres">
      <dgm:prSet presAssocID="{7ADC5CF8-0B35-4187-BDCE-E3C6FBAE02A2}" presName="childText" presStyleLbl="revTx" presStyleIdx="0" presStyleCnt="2">
        <dgm:presLayoutVars>
          <dgm:bulletEnabled val="1"/>
        </dgm:presLayoutVars>
      </dgm:prSet>
      <dgm:spPr/>
    </dgm:pt>
    <dgm:pt modelId="{6569F389-5C96-43BF-8490-3F38BCE5EA86}" type="pres">
      <dgm:prSet presAssocID="{4E98ECCC-D4F6-4831-B815-A22DE974820B}" presName="parentText" presStyleLbl="node1" presStyleIdx="1" presStyleCnt="2" custScaleY="150032">
        <dgm:presLayoutVars>
          <dgm:chMax val="0"/>
          <dgm:bulletEnabled val="1"/>
        </dgm:presLayoutVars>
      </dgm:prSet>
      <dgm:spPr/>
    </dgm:pt>
    <dgm:pt modelId="{152E7B79-89BB-4562-B922-E2E4B43C64E6}" type="pres">
      <dgm:prSet presAssocID="{4E98ECCC-D4F6-4831-B815-A22DE974820B}" presName="childText" presStyleLbl="revTx" presStyleIdx="1" presStyleCnt="2">
        <dgm:presLayoutVars>
          <dgm:bulletEnabled val="1"/>
        </dgm:presLayoutVars>
      </dgm:prSet>
      <dgm:spPr/>
    </dgm:pt>
  </dgm:ptLst>
  <dgm:cxnLst>
    <dgm:cxn modelId="{93D0E516-E4B4-40B7-9686-B4AC99693DA5}" srcId="{7ADC5CF8-0B35-4187-BDCE-E3C6FBAE02A2}" destId="{4D3D2E7A-9BEE-48BA-840D-23E324BD42B6}" srcOrd="0" destOrd="0" parTransId="{C25C0C5D-8781-40B2-953C-FBE942E331D5}" sibTransId="{A70E6C6D-B944-406E-8AE4-DEEC13D19B01}"/>
    <dgm:cxn modelId="{5B852420-BFAF-4E65-B86B-B19615E46B1D}" srcId="{243AA7FD-0671-4CFE-B3F5-9AF0F30D6EFA}" destId="{7ADC5CF8-0B35-4187-BDCE-E3C6FBAE02A2}" srcOrd="0" destOrd="0" parTransId="{741411E6-8C70-40F1-9467-919AFF0F15D9}" sibTransId="{D1925891-82D8-4D52-8907-02DF696390AC}"/>
    <dgm:cxn modelId="{0C439421-9B2C-4034-A1AB-8DC3040E7D0A}" type="presOf" srcId="{7ADC5CF8-0B35-4187-BDCE-E3C6FBAE02A2}" destId="{628BCE4D-8DC9-439D-B725-A8A7A0C91CE7}" srcOrd="0" destOrd="0" presId="urn:microsoft.com/office/officeart/2005/8/layout/vList2"/>
    <dgm:cxn modelId="{7771FD31-A90F-4426-A1DE-710661483252}" type="presOf" srcId="{4E98ECCC-D4F6-4831-B815-A22DE974820B}" destId="{6569F389-5C96-43BF-8490-3F38BCE5EA86}" srcOrd="0" destOrd="0" presId="urn:microsoft.com/office/officeart/2005/8/layout/vList2"/>
    <dgm:cxn modelId="{1E2B65AD-CE2B-4741-BA7F-6E40D2092994}" type="presOf" srcId="{4D3D2E7A-9BEE-48BA-840D-23E324BD42B6}" destId="{A4DC1074-9CAD-4B32-832A-A801709C5EB3}" srcOrd="0" destOrd="0" presId="urn:microsoft.com/office/officeart/2005/8/layout/vList2"/>
    <dgm:cxn modelId="{EFA93AB5-56C2-4C83-868B-B81DD3BD9102}" type="presOf" srcId="{243AA7FD-0671-4CFE-B3F5-9AF0F30D6EFA}" destId="{A482216A-EE9E-4D2A-ABF7-8880D0ED08EE}" srcOrd="0" destOrd="0" presId="urn:microsoft.com/office/officeart/2005/8/layout/vList2"/>
    <dgm:cxn modelId="{520BC6CD-6FB0-490B-B378-1FF51C79F98A}" srcId="{243AA7FD-0671-4CFE-B3F5-9AF0F30D6EFA}" destId="{4E98ECCC-D4F6-4831-B815-A22DE974820B}" srcOrd="1" destOrd="0" parTransId="{D4AA8474-087B-49C3-BB47-55C0AE62082E}" sibTransId="{634A7E92-89C6-4FF6-B77E-102B1CFAABB3}"/>
    <dgm:cxn modelId="{707002CF-FF1A-469A-AAD0-BC62868828BB}" srcId="{4E98ECCC-D4F6-4831-B815-A22DE974820B}" destId="{EE670E45-0DFD-403B-A725-2CC89D46EB19}" srcOrd="0" destOrd="0" parTransId="{6C2AA17B-A789-464D-8264-672C4E017CA8}" sibTransId="{26131F34-F4B2-46A1-ADFE-551055A1603C}"/>
    <dgm:cxn modelId="{4ED083E6-4E0B-4FE1-8AA7-159AD8A258F3}" type="presOf" srcId="{EE670E45-0DFD-403B-A725-2CC89D46EB19}" destId="{152E7B79-89BB-4562-B922-E2E4B43C64E6}" srcOrd="0" destOrd="0" presId="urn:microsoft.com/office/officeart/2005/8/layout/vList2"/>
    <dgm:cxn modelId="{17C745A0-3176-4FD2-80AE-3B00025BA3D1}" type="presParOf" srcId="{A482216A-EE9E-4D2A-ABF7-8880D0ED08EE}" destId="{628BCE4D-8DC9-439D-B725-A8A7A0C91CE7}" srcOrd="0" destOrd="0" presId="urn:microsoft.com/office/officeart/2005/8/layout/vList2"/>
    <dgm:cxn modelId="{81EBA885-CFD9-40D2-BB72-A83DA50ACE5A}" type="presParOf" srcId="{A482216A-EE9E-4D2A-ABF7-8880D0ED08EE}" destId="{A4DC1074-9CAD-4B32-832A-A801709C5EB3}" srcOrd="1" destOrd="0" presId="urn:microsoft.com/office/officeart/2005/8/layout/vList2"/>
    <dgm:cxn modelId="{AA10B6F6-79AE-4245-90B9-D2714FB2D250}" type="presParOf" srcId="{A482216A-EE9E-4D2A-ABF7-8880D0ED08EE}" destId="{6569F389-5C96-43BF-8490-3F38BCE5EA86}" srcOrd="2" destOrd="0" presId="urn:microsoft.com/office/officeart/2005/8/layout/vList2"/>
    <dgm:cxn modelId="{7EBC2999-F039-4524-85AD-4E9DD8BC36C5}" type="presParOf" srcId="{A482216A-EE9E-4D2A-ABF7-8880D0ED08EE}" destId="{152E7B79-89BB-4562-B922-E2E4B43C64E6}"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96F0C2C-BEA3-498E-8119-8F9F2613705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FBF99B9C-ED94-4317-9A65-990F0251814F}">
      <dgm:prSet phldrT="[Texte]" phldr="1"/>
      <dgm:spPr/>
      <dgm:t>
        <a:bodyPr/>
        <a:lstStyle/>
        <a:p>
          <a:pPr algn="l"/>
          <a:endParaRPr lang="fr-FR" sz="1300" dirty="0"/>
        </a:p>
      </dgm:t>
    </dgm:pt>
    <dgm:pt modelId="{41298453-DE98-4D79-A6C6-7AFECB71E241}" type="parTrans" cxnId="{98460737-25BD-4343-ACCA-F0B9BAFB831D}">
      <dgm:prSet/>
      <dgm:spPr/>
      <dgm:t>
        <a:bodyPr/>
        <a:lstStyle/>
        <a:p>
          <a:endParaRPr lang="fr-FR"/>
        </a:p>
      </dgm:t>
    </dgm:pt>
    <dgm:pt modelId="{C1140DFF-B693-4504-8A5E-99E69B42815C}" type="sibTrans" cxnId="{98460737-25BD-4343-ACCA-F0B9BAFB831D}">
      <dgm:prSet/>
      <dgm:spPr/>
      <dgm:t>
        <a:bodyPr/>
        <a:lstStyle/>
        <a:p>
          <a:endParaRPr lang="fr-FR"/>
        </a:p>
      </dgm:t>
    </dgm:pt>
    <dgm:pt modelId="{200D1DB3-E091-4465-AC02-AA249501E1E3}">
      <dgm:prSet phldrT="[Texte]" custT="1"/>
      <dgm:spPr>
        <a:solidFill>
          <a:schemeClr val="accent2">
            <a:lumMod val="60000"/>
            <a:lumOff val="40000"/>
            <a:alpha val="90000"/>
          </a:schemeClr>
        </a:solidFill>
        <a:ln>
          <a:solidFill>
            <a:schemeClr val="bg2">
              <a:lumMod val="75000"/>
            </a:schemeClr>
          </a:solidFill>
        </a:ln>
      </dgm:spPr>
      <dgm:t>
        <a:bodyPr/>
        <a:lstStyle/>
        <a:p>
          <a:pPr algn="ctr"/>
          <a:r>
            <a:rPr lang="ar-DZ" sz="4000" dirty="0">
              <a:solidFill>
                <a:schemeClr val="accent6">
                  <a:lumMod val="50000"/>
                </a:schemeClr>
              </a:solidFill>
              <a:latin typeface="Arabic Typesetting" panose="03020402040406030203" pitchFamily="66" charset="-78"/>
              <a:cs typeface="Arabic Typesetting" panose="03020402040406030203" pitchFamily="66" charset="-78"/>
            </a:rPr>
            <a:t>اهداف عامة واهداف استراتيجية </a:t>
          </a:r>
          <a:endParaRPr lang="fr-FR" sz="4000" dirty="0">
            <a:solidFill>
              <a:schemeClr val="accent6">
                <a:lumMod val="50000"/>
              </a:schemeClr>
            </a:solidFill>
            <a:latin typeface="Arabic Typesetting" panose="03020402040406030203" pitchFamily="66" charset="-78"/>
            <a:cs typeface="Arabic Typesetting" panose="03020402040406030203" pitchFamily="66" charset="-78"/>
          </a:endParaRPr>
        </a:p>
      </dgm:t>
    </dgm:pt>
    <dgm:pt modelId="{DE18DC57-B715-421D-AC33-CFF805D36413}" type="parTrans" cxnId="{79A122C9-51FB-44D2-AFFC-34867B121D4E}">
      <dgm:prSet/>
      <dgm:spPr/>
      <dgm:t>
        <a:bodyPr/>
        <a:lstStyle/>
        <a:p>
          <a:endParaRPr lang="fr-FR"/>
        </a:p>
      </dgm:t>
    </dgm:pt>
    <dgm:pt modelId="{B221D234-5A49-4B2A-985A-6F8E8D67EE1B}" type="sibTrans" cxnId="{79A122C9-51FB-44D2-AFFC-34867B121D4E}">
      <dgm:prSet/>
      <dgm:spPr/>
      <dgm:t>
        <a:bodyPr/>
        <a:lstStyle/>
        <a:p>
          <a:endParaRPr lang="fr-FR"/>
        </a:p>
      </dgm:t>
    </dgm:pt>
    <dgm:pt modelId="{1C5F64B6-BA92-45DF-BFA3-8F1AFD5EFA46}">
      <dgm:prSet phldrT="[Texte]" phldr="1"/>
      <dgm:spPr/>
      <dgm:t>
        <a:bodyPr/>
        <a:lstStyle/>
        <a:p>
          <a:endParaRPr lang="fr-FR" dirty="0"/>
        </a:p>
      </dgm:t>
    </dgm:pt>
    <dgm:pt modelId="{25728F1E-151E-46C1-9907-6C10EEDF2096}" type="parTrans" cxnId="{F7DF74A3-5C09-4031-87DF-57AC1DA064F1}">
      <dgm:prSet/>
      <dgm:spPr/>
      <dgm:t>
        <a:bodyPr/>
        <a:lstStyle/>
        <a:p>
          <a:endParaRPr lang="fr-FR"/>
        </a:p>
      </dgm:t>
    </dgm:pt>
    <dgm:pt modelId="{EF91AED1-DAA1-4721-A9D8-746EC814D6AA}" type="sibTrans" cxnId="{F7DF74A3-5C09-4031-87DF-57AC1DA064F1}">
      <dgm:prSet/>
      <dgm:spPr/>
      <dgm:t>
        <a:bodyPr/>
        <a:lstStyle/>
        <a:p>
          <a:endParaRPr lang="fr-FR"/>
        </a:p>
      </dgm:t>
    </dgm:pt>
    <dgm:pt modelId="{AB1BFE08-E727-4404-B876-A8B0E7C5DBEA}">
      <dgm:prSet phldrT="[Texte]"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ctr"/>
          <a:r>
            <a:rPr lang="ar-DZ" sz="3200" dirty="0">
              <a:latin typeface="Arabic Typesetting" panose="03020402040406030203" pitchFamily="66" charset="-78"/>
              <a:cs typeface="Arabic Typesetting" panose="03020402040406030203" pitchFamily="66" charset="-78"/>
            </a:rPr>
            <a:t>تتميز بانها اهداف طويلة المدى وربما لا تتحقق كاملة . اهداف غير محددة بالزمن . لا يمكن قياسها تماما . تؤثر مهمة المنظمة او المؤسسة عليها تأثيرا مباشرا </a:t>
          </a:r>
          <a:endParaRPr lang="fr-FR" sz="3200" dirty="0">
            <a:latin typeface="Arabic Typesetting" panose="03020402040406030203" pitchFamily="66" charset="-78"/>
            <a:cs typeface="Arabic Typesetting" panose="03020402040406030203" pitchFamily="66" charset="-78"/>
          </a:endParaRPr>
        </a:p>
      </dgm:t>
    </dgm:pt>
    <dgm:pt modelId="{600E36BE-33E2-4037-9707-19AB38557222}" type="parTrans" cxnId="{FB4AD89F-D4ED-4A78-9032-1AC35195AAEC}">
      <dgm:prSet/>
      <dgm:spPr/>
      <dgm:t>
        <a:bodyPr/>
        <a:lstStyle/>
        <a:p>
          <a:endParaRPr lang="fr-FR"/>
        </a:p>
      </dgm:t>
    </dgm:pt>
    <dgm:pt modelId="{65F47C1A-366F-426C-95A5-776047224CF6}" type="sibTrans" cxnId="{FB4AD89F-D4ED-4A78-9032-1AC35195AAEC}">
      <dgm:prSet/>
      <dgm:spPr/>
      <dgm:t>
        <a:bodyPr/>
        <a:lstStyle/>
        <a:p>
          <a:endParaRPr lang="fr-FR"/>
        </a:p>
      </dgm:t>
    </dgm:pt>
    <dgm:pt modelId="{8084CFB2-8066-46DA-95FC-0BE2890C14DC}">
      <dgm:prSet phldrT="[Texte]"/>
      <dgm:spPr/>
      <dgm:t>
        <a:bodyPr/>
        <a:lstStyle/>
        <a:p>
          <a:r>
            <a:rPr lang="ar-DZ" dirty="0"/>
            <a:t>02</a:t>
          </a:r>
          <a:endParaRPr lang="fr-FR" dirty="0"/>
        </a:p>
      </dgm:t>
    </dgm:pt>
    <dgm:pt modelId="{E473058D-E88B-46B1-9D5F-EE35A529AF82}" type="parTrans" cxnId="{3979B030-ECC2-4F27-86C1-F35E781A7A6D}">
      <dgm:prSet/>
      <dgm:spPr/>
      <dgm:t>
        <a:bodyPr/>
        <a:lstStyle/>
        <a:p>
          <a:endParaRPr lang="fr-FR"/>
        </a:p>
      </dgm:t>
    </dgm:pt>
    <dgm:pt modelId="{B6FE093A-0437-4B00-A4FC-D6D022032D6C}" type="sibTrans" cxnId="{3979B030-ECC2-4F27-86C1-F35E781A7A6D}">
      <dgm:prSet/>
      <dgm:spPr/>
      <dgm:t>
        <a:bodyPr/>
        <a:lstStyle/>
        <a:p>
          <a:endParaRPr lang="fr-FR"/>
        </a:p>
      </dgm:t>
    </dgm:pt>
    <dgm:pt modelId="{D8D6F268-EE34-4D8A-B9D1-4EC2A0A5F3A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ctr"/>
          <a:r>
            <a:rPr lang="ar-DZ" dirty="0">
              <a:latin typeface="Arabic Typesetting" panose="03020402040406030203" pitchFamily="66" charset="-78"/>
              <a:cs typeface="Arabic Typesetting" panose="03020402040406030203" pitchFamily="66" charset="-78"/>
            </a:rPr>
            <a:t>تتميز بانها اهداف ذات مدى قصير . يمكن قياسها . محددة بالزمن والدرجة . تمثل امتدادات للأهداف العامة  </a:t>
          </a:r>
          <a:endParaRPr lang="fr-FR" dirty="0">
            <a:latin typeface="Arabic Typesetting" panose="03020402040406030203" pitchFamily="66" charset="-78"/>
            <a:cs typeface="Arabic Typesetting" panose="03020402040406030203" pitchFamily="66" charset="-78"/>
          </a:endParaRPr>
        </a:p>
      </dgm:t>
    </dgm:pt>
    <dgm:pt modelId="{D56D4313-30AB-455B-9407-02D3E3610CC9}" type="parTrans" cxnId="{91AD9F64-E69B-4D5B-9F99-0B6393E4F388}">
      <dgm:prSet/>
      <dgm:spPr/>
      <dgm:t>
        <a:bodyPr/>
        <a:lstStyle/>
        <a:p>
          <a:endParaRPr lang="fr-FR"/>
        </a:p>
      </dgm:t>
    </dgm:pt>
    <dgm:pt modelId="{15ED43A0-B16E-447C-A8D1-94D10546560D}" type="sibTrans" cxnId="{91AD9F64-E69B-4D5B-9F99-0B6393E4F388}">
      <dgm:prSet/>
      <dgm:spPr/>
      <dgm:t>
        <a:bodyPr/>
        <a:lstStyle/>
        <a:p>
          <a:endParaRPr lang="fr-FR"/>
        </a:p>
      </dgm:t>
    </dgm:pt>
    <dgm:pt modelId="{73DA8EB1-587B-4558-B3F8-0ADC8D5C3BC9}">
      <dgm:prSet phldrT="[Texte]" phldr="1"/>
      <dgm:spPr>
        <a:solidFill>
          <a:schemeClr val="accent3">
            <a:lumMod val="60000"/>
            <a:lumOff val="40000"/>
            <a:alpha val="90000"/>
          </a:schemeClr>
        </a:solidFill>
      </dgm:spPr>
      <dgm:t>
        <a:bodyPr/>
        <a:lstStyle/>
        <a:p>
          <a:pPr algn="l"/>
          <a:endParaRPr lang="fr-FR" sz="1900" dirty="0"/>
        </a:p>
      </dgm:t>
    </dgm:pt>
    <dgm:pt modelId="{CA6B4109-B68B-42D9-A385-4F1AED0628C5}" type="sibTrans" cxnId="{F36C4D39-CB53-46FE-B007-B7A135C472B1}">
      <dgm:prSet/>
      <dgm:spPr/>
      <dgm:t>
        <a:bodyPr/>
        <a:lstStyle/>
        <a:p>
          <a:endParaRPr lang="fr-FR"/>
        </a:p>
      </dgm:t>
    </dgm:pt>
    <dgm:pt modelId="{69FB634B-71F0-4DB6-9B77-3F0CDAB00CA1}" type="parTrans" cxnId="{F36C4D39-CB53-46FE-B007-B7A135C472B1}">
      <dgm:prSet/>
      <dgm:spPr/>
      <dgm:t>
        <a:bodyPr/>
        <a:lstStyle/>
        <a:p>
          <a:endParaRPr lang="fr-FR"/>
        </a:p>
      </dgm:t>
    </dgm:pt>
    <dgm:pt modelId="{59998A91-9748-4103-8E3E-A3BD6E022165}">
      <dgm:prSet phldrT="[Texte]" custT="1"/>
      <dgm:spPr>
        <a:solidFill>
          <a:schemeClr val="accent3">
            <a:lumMod val="60000"/>
            <a:lumOff val="40000"/>
            <a:alpha val="90000"/>
          </a:schemeClr>
        </a:solidFill>
      </dgm:spPr>
      <dgm:t>
        <a:bodyPr/>
        <a:lstStyle/>
        <a:p>
          <a:pPr algn="ctr"/>
          <a:r>
            <a:rPr lang="ar-DZ" sz="3600" b="1" dirty="0">
              <a:solidFill>
                <a:srgbClr val="002060"/>
              </a:solidFill>
              <a:latin typeface="Arabic Typesetting" panose="03020402040406030203" pitchFamily="66" charset="-78"/>
              <a:cs typeface="Arabic Typesetting" panose="03020402040406030203" pitchFamily="66" charset="-78"/>
            </a:rPr>
            <a:t>اهداف إجرائية او ثانوية </a:t>
          </a:r>
          <a:endParaRPr lang="fr-FR" sz="3600" b="1" dirty="0">
            <a:solidFill>
              <a:srgbClr val="002060"/>
            </a:solidFill>
            <a:latin typeface="Arabic Typesetting" panose="03020402040406030203" pitchFamily="66" charset="-78"/>
            <a:cs typeface="Arabic Typesetting" panose="03020402040406030203" pitchFamily="66" charset="-78"/>
          </a:endParaRPr>
        </a:p>
      </dgm:t>
    </dgm:pt>
    <dgm:pt modelId="{18345EE8-7B65-4DC3-8092-AFD2165EBE33}" type="sibTrans" cxnId="{EB6E995F-6799-4622-90C5-39062E7EFC26}">
      <dgm:prSet/>
      <dgm:spPr/>
      <dgm:t>
        <a:bodyPr/>
        <a:lstStyle/>
        <a:p>
          <a:endParaRPr lang="fr-FR"/>
        </a:p>
      </dgm:t>
    </dgm:pt>
    <dgm:pt modelId="{CC57F16E-2774-48BC-93B6-17962BB96CB8}" type="parTrans" cxnId="{EB6E995F-6799-4622-90C5-39062E7EFC26}">
      <dgm:prSet/>
      <dgm:spPr/>
      <dgm:t>
        <a:bodyPr/>
        <a:lstStyle/>
        <a:p>
          <a:endParaRPr lang="fr-FR"/>
        </a:p>
      </dgm:t>
    </dgm:pt>
    <dgm:pt modelId="{4FC7F84C-CE77-4183-8B31-394D9FC563AD}">
      <dgm:prSet phldrT="[Texte]" phldr="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l"/>
          <a:endParaRPr lang="fr-FR" sz="1300" dirty="0"/>
        </a:p>
      </dgm:t>
    </dgm:pt>
    <dgm:pt modelId="{6CA9E0D6-0613-46A9-B5D5-507A1C77C7F6}" type="sibTrans" cxnId="{7DBA3B53-B8FB-414F-ABEE-4A42720794EE}">
      <dgm:prSet/>
      <dgm:spPr/>
      <dgm:t>
        <a:bodyPr/>
        <a:lstStyle/>
        <a:p>
          <a:endParaRPr lang="fr-FR"/>
        </a:p>
      </dgm:t>
    </dgm:pt>
    <dgm:pt modelId="{D27AAE6E-3D05-44D1-81AA-1925DA81B2A9}" type="parTrans" cxnId="{7DBA3B53-B8FB-414F-ABEE-4A42720794EE}">
      <dgm:prSet/>
      <dgm:spPr/>
      <dgm:t>
        <a:bodyPr/>
        <a:lstStyle/>
        <a:p>
          <a:endParaRPr lang="fr-FR"/>
        </a:p>
      </dgm:t>
    </dgm:pt>
    <dgm:pt modelId="{F8411191-0F96-44A9-B6F3-617E0158AD5E}">
      <dgm:prSet phldrT="[Texte]"/>
      <dgm:spPr/>
      <dgm:t>
        <a:bodyPr/>
        <a:lstStyle/>
        <a:p>
          <a:r>
            <a:rPr lang="ar-DZ" dirty="0"/>
            <a:t>01</a:t>
          </a:r>
          <a:endParaRPr lang="fr-FR" dirty="0"/>
        </a:p>
      </dgm:t>
    </dgm:pt>
    <dgm:pt modelId="{E183B71B-A9B4-4853-99E0-7C2A7A71B41A}" type="sibTrans" cxnId="{A4DA75A0-55B1-4487-B881-5AD426E37600}">
      <dgm:prSet/>
      <dgm:spPr/>
      <dgm:t>
        <a:bodyPr/>
        <a:lstStyle/>
        <a:p>
          <a:endParaRPr lang="fr-FR"/>
        </a:p>
      </dgm:t>
    </dgm:pt>
    <dgm:pt modelId="{3EE81D3F-46E2-44B0-878D-CC98D9CDE3A9}" type="parTrans" cxnId="{A4DA75A0-55B1-4487-B881-5AD426E37600}">
      <dgm:prSet/>
      <dgm:spPr/>
      <dgm:t>
        <a:bodyPr/>
        <a:lstStyle/>
        <a:p>
          <a:endParaRPr lang="fr-FR"/>
        </a:p>
      </dgm:t>
    </dgm:pt>
    <dgm:pt modelId="{A22803A9-DAA6-4790-B655-3111AC5C7134}" type="pres">
      <dgm:prSet presAssocID="{196F0C2C-BEA3-498E-8119-8F9F2613705E}" presName="linearFlow" presStyleCnt="0">
        <dgm:presLayoutVars>
          <dgm:dir/>
          <dgm:animLvl val="lvl"/>
          <dgm:resizeHandles val="exact"/>
        </dgm:presLayoutVars>
      </dgm:prSet>
      <dgm:spPr/>
    </dgm:pt>
    <dgm:pt modelId="{FB772E16-C23C-427E-A808-84F0BABB4DC6}" type="pres">
      <dgm:prSet presAssocID="{FBF99B9C-ED94-4317-9A65-990F0251814F}" presName="composite" presStyleCnt="0"/>
      <dgm:spPr/>
    </dgm:pt>
    <dgm:pt modelId="{73634629-2EBA-4C02-AB72-0BFC8AB72D53}" type="pres">
      <dgm:prSet presAssocID="{FBF99B9C-ED94-4317-9A65-990F0251814F}" presName="parentText" presStyleLbl="alignNode1" presStyleIdx="0" presStyleCnt="4" custLinFactY="100000" custLinFactNeighborX="10017" custLinFactNeighborY="136691">
        <dgm:presLayoutVars>
          <dgm:chMax val="1"/>
          <dgm:bulletEnabled val="1"/>
        </dgm:presLayoutVars>
      </dgm:prSet>
      <dgm:spPr/>
    </dgm:pt>
    <dgm:pt modelId="{761BBB27-FA6B-403C-BDF2-B86ED8A02012}" type="pres">
      <dgm:prSet presAssocID="{FBF99B9C-ED94-4317-9A65-990F0251814F}" presName="descendantText" presStyleLbl="alignAcc1" presStyleIdx="0" presStyleCnt="4" custLinFactNeighborX="2800" custLinFactNeighborY="-19778">
        <dgm:presLayoutVars>
          <dgm:bulletEnabled val="1"/>
        </dgm:presLayoutVars>
      </dgm:prSet>
      <dgm:spPr/>
    </dgm:pt>
    <dgm:pt modelId="{A1298B3F-E5DF-4D4D-853C-132489F1D453}" type="pres">
      <dgm:prSet presAssocID="{C1140DFF-B693-4504-8A5E-99E69B42815C}" presName="sp" presStyleCnt="0"/>
      <dgm:spPr/>
    </dgm:pt>
    <dgm:pt modelId="{6178DAF7-2BB1-4894-9491-0CF6305B27AB}" type="pres">
      <dgm:prSet presAssocID="{1C5F64B6-BA92-45DF-BFA3-8F1AFD5EFA46}" presName="composite" presStyleCnt="0"/>
      <dgm:spPr/>
    </dgm:pt>
    <dgm:pt modelId="{C4435953-9767-4F2F-99BB-B4DA3DE12218}" type="pres">
      <dgm:prSet presAssocID="{1C5F64B6-BA92-45DF-BFA3-8F1AFD5EFA46}" presName="parentText" presStyleLbl="alignNode1" presStyleIdx="1" presStyleCnt="4" custLinFactX="-63615" custLinFactY="1167" custLinFactNeighborX="-100000" custLinFactNeighborY="100000">
        <dgm:presLayoutVars>
          <dgm:chMax val="1"/>
          <dgm:bulletEnabled val="1"/>
        </dgm:presLayoutVars>
      </dgm:prSet>
      <dgm:spPr/>
    </dgm:pt>
    <dgm:pt modelId="{02E6060E-EE31-4EF4-ADAD-3572211897B9}" type="pres">
      <dgm:prSet presAssocID="{1C5F64B6-BA92-45DF-BFA3-8F1AFD5EFA46}" presName="descendantText" presStyleLbl="alignAcc1" presStyleIdx="1" presStyleCnt="4" custScaleX="98505" custScaleY="228893" custLinFactNeighborX="1" custLinFactNeighborY="-48433">
        <dgm:presLayoutVars>
          <dgm:bulletEnabled val="1"/>
        </dgm:presLayoutVars>
      </dgm:prSet>
      <dgm:spPr/>
    </dgm:pt>
    <dgm:pt modelId="{F89EEA14-6A53-4A71-A0D0-92E632C4CB2E}" type="pres">
      <dgm:prSet presAssocID="{EF91AED1-DAA1-4721-A9D8-746EC814D6AA}" presName="sp" presStyleCnt="0"/>
      <dgm:spPr/>
    </dgm:pt>
    <dgm:pt modelId="{575A9992-E505-4173-AC3E-8B4990AC70C1}" type="pres">
      <dgm:prSet presAssocID="{8084CFB2-8066-46DA-95FC-0BE2890C14DC}" presName="composite" presStyleCnt="0"/>
      <dgm:spPr/>
    </dgm:pt>
    <dgm:pt modelId="{99E93B90-A8C1-4EB9-B4BE-06C9F3F53876}" type="pres">
      <dgm:prSet presAssocID="{8084CFB2-8066-46DA-95FC-0BE2890C14DC}" presName="parentText" presStyleLbl="alignNode1" presStyleIdx="2" presStyleCnt="4" custLinFactNeighborX="-83385" custLinFactNeighborY="3506">
        <dgm:presLayoutVars>
          <dgm:chMax val="1"/>
          <dgm:bulletEnabled val="1"/>
        </dgm:presLayoutVars>
      </dgm:prSet>
      <dgm:spPr/>
    </dgm:pt>
    <dgm:pt modelId="{B14A0A04-8FAD-4213-92E2-FDFC07C658B3}" type="pres">
      <dgm:prSet presAssocID="{8084CFB2-8066-46DA-95FC-0BE2890C14DC}" presName="descendantText" presStyleLbl="alignAcc1" presStyleIdx="2" presStyleCnt="4" custLinFactNeighborX="-187" custLinFactNeighborY="30952">
        <dgm:presLayoutVars>
          <dgm:bulletEnabled val="1"/>
        </dgm:presLayoutVars>
      </dgm:prSet>
      <dgm:spPr/>
    </dgm:pt>
    <dgm:pt modelId="{8F6E2426-33CE-4547-BB03-A2774FFE2381}" type="pres">
      <dgm:prSet presAssocID="{B6FE093A-0437-4B00-A4FC-D6D022032D6C}" presName="sp" presStyleCnt="0"/>
      <dgm:spPr/>
    </dgm:pt>
    <dgm:pt modelId="{CBA747A7-027E-44BA-9F43-5D12159CE40A}" type="pres">
      <dgm:prSet presAssocID="{F8411191-0F96-44A9-B6F3-617E0158AD5E}" presName="composite" presStyleCnt="0"/>
      <dgm:spPr/>
    </dgm:pt>
    <dgm:pt modelId="{EB9E0A70-A511-48BF-8466-71C403A06F65}" type="pres">
      <dgm:prSet presAssocID="{F8411191-0F96-44A9-B6F3-617E0158AD5E}" presName="parentText" presStyleLbl="alignNode1" presStyleIdx="3" presStyleCnt="4" custLinFactY="-154109" custLinFactNeighborX="0" custLinFactNeighborY="-200000">
        <dgm:presLayoutVars>
          <dgm:chMax val="1"/>
          <dgm:bulletEnabled val="1"/>
        </dgm:presLayoutVars>
      </dgm:prSet>
      <dgm:spPr/>
    </dgm:pt>
    <dgm:pt modelId="{D8B06D43-A923-4EA5-85F0-94086A230D6F}" type="pres">
      <dgm:prSet presAssocID="{F8411191-0F96-44A9-B6F3-617E0158AD5E}" presName="descendantText" presStyleLbl="alignAcc1" presStyleIdx="3" presStyleCnt="4" custScaleX="99973" custScaleY="178830" custLinFactNeighborX="947" custLinFactNeighborY="4489">
        <dgm:presLayoutVars>
          <dgm:bulletEnabled val="1"/>
        </dgm:presLayoutVars>
      </dgm:prSet>
      <dgm:spPr/>
    </dgm:pt>
  </dgm:ptLst>
  <dgm:cxnLst>
    <dgm:cxn modelId="{F53F0301-7FE3-4041-8D45-D3401889623B}" type="presOf" srcId="{8084CFB2-8066-46DA-95FC-0BE2890C14DC}" destId="{99E93B90-A8C1-4EB9-B4BE-06C9F3F53876}" srcOrd="0" destOrd="0" presId="urn:microsoft.com/office/officeart/2005/8/layout/chevron2"/>
    <dgm:cxn modelId="{8D4F541A-AE14-4705-92AE-00E88A413FE2}" type="presOf" srcId="{F8411191-0F96-44A9-B6F3-617E0158AD5E}" destId="{EB9E0A70-A511-48BF-8466-71C403A06F65}" srcOrd="0" destOrd="0" presId="urn:microsoft.com/office/officeart/2005/8/layout/chevron2"/>
    <dgm:cxn modelId="{3979B030-ECC2-4F27-86C1-F35E781A7A6D}" srcId="{196F0C2C-BEA3-498E-8119-8F9F2613705E}" destId="{8084CFB2-8066-46DA-95FC-0BE2890C14DC}" srcOrd="2" destOrd="0" parTransId="{E473058D-E88B-46B1-9D5F-EE35A529AF82}" sibTransId="{B6FE093A-0437-4B00-A4FC-D6D022032D6C}"/>
    <dgm:cxn modelId="{98460737-25BD-4343-ACCA-F0B9BAFB831D}" srcId="{196F0C2C-BEA3-498E-8119-8F9F2613705E}" destId="{FBF99B9C-ED94-4317-9A65-990F0251814F}" srcOrd="0" destOrd="0" parTransId="{41298453-DE98-4D79-A6C6-7AFECB71E241}" sibTransId="{C1140DFF-B693-4504-8A5E-99E69B42815C}"/>
    <dgm:cxn modelId="{F36C4D39-CB53-46FE-B007-B7A135C472B1}" srcId="{8084CFB2-8066-46DA-95FC-0BE2890C14DC}" destId="{73DA8EB1-587B-4558-B3F8-0ADC8D5C3BC9}" srcOrd="0" destOrd="0" parTransId="{69FB634B-71F0-4DB6-9B77-3F0CDAB00CA1}" sibTransId="{CA6B4109-B68B-42D9-A385-4F1AED0628C5}"/>
    <dgm:cxn modelId="{3CB57240-217D-4E3A-A0BB-7F9EF6F26A9A}" type="presOf" srcId="{AB1BFE08-E727-4404-B876-A8B0E7C5DBEA}" destId="{02E6060E-EE31-4EF4-ADAD-3572211897B9}" srcOrd="0" destOrd="0" presId="urn:microsoft.com/office/officeart/2005/8/layout/chevron2"/>
    <dgm:cxn modelId="{6CADFC5D-D79B-42B8-BC55-5D9F4F0EBE8A}" type="presOf" srcId="{59998A91-9748-4103-8E3E-A3BD6E022165}" destId="{B14A0A04-8FAD-4213-92E2-FDFC07C658B3}" srcOrd="0" destOrd="1" presId="urn:microsoft.com/office/officeart/2005/8/layout/chevron2"/>
    <dgm:cxn modelId="{EB6E995F-6799-4622-90C5-39062E7EFC26}" srcId="{8084CFB2-8066-46DA-95FC-0BE2890C14DC}" destId="{59998A91-9748-4103-8E3E-A3BD6E022165}" srcOrd="1" destOrd="0" parTransId="{CC57F16E-2774-48BC-93B6-17962BB96CB8}" sibTransId="{18345EE8-7B65-4DC3-8092-AFD2165EBE33}"/>
    <dgm:cxn modelId="{91AD9F64-E69B-4D5B-9F99-0B6393E4F388}" srcId="{F8411191-0F96-44A9-B6F3-617E0158AD5E}" destId="{D8D6F268-EE34-4D8A-B9D1-4EC2A0A5F3A3}" srcOrd="0" destOrd="0" parTransId="{D56D4313-30AB-455B-9407-02D3E3610CC9}" sibTransId="{15ED43A0-B16E-447C-A8D1-94D10546560D}"/>
    <dgm:cxn modelId="{7DBA3B53-B8FB-414F-ABEE-4A42720794EE}" srcId="{1C5F64B6-BA92-45DF-BFA3-8F1AFD5EFA46}" destId="{4FC7F84C-CE77-4183-8B31-394D9FC563AD}" srcOrd="1" destOrd="0" parTransId="{D27AAE6E-3D05-44D1-81AA-1925DA81B2A9}" sibTransId="{6CA9E0D6-0613-46A9-B5D5-507A1C77C7F6}"/>
    <dgm:cxn modelId="{9F334A9B-B916-4512-B5FF-69B51707485B}" type="presOf" srcId="{1C5F64B6-BA92-45DF-BFA3-8F1AFD5EFA46}" destId="{C4435953-9767-4F2F-99BB-B4DA3DE12218}" srcOrd="0" destOrd="0" presId="urn:microsoft.com/office/officeart/2005/8/layout/chevron2"/>
    <dgm:cxn modelId="{FB4AD89F-D4ED-4A78-9032-1AC35195AAEC}" srcId="{1C5F64B6-BA92-45DF-BFA3-8F1AFD5EFA46}" destId="{AB1BFE08-E727-4404-B876-A8B0E7C5DBEA}" srcOrd="0" destOrd="0" parTransId="{600E36BE-33E2-4037-9707-19AB38557222}" sibTransId="{65F47C1A-366F-426C-95A5-776047224CF6}"/>
    <dgm:cxn modelId="{A4DA75A0-55B1-4487-B881-5AD426E37600}" srcId="{196F0C2C-BEA3-498E-8119-8F9F2613705E}" destId="{F8411191-0F96-44A9-B6F3-617E0158AD5E}" srcOrd="3" destOrd="0" parTransId="{3EE81D3F-46E2-44B0-878D-CC98D9CDE3A9}" sibTransId="{E183B71B-A9B4-4853-99E0-7C2A7A71B41A}"/>
    <dgm:cxn modelId="{F7DF74A3-5C09-4031-87DF-57AC1DA064F1}" srcId="{196F0C2C-BEA3-498E-8119-8F9F2613705E}" destId="{1C5F64B6-BA92-45DF-BFA3-8F1AFD5EFA46}" srcOrd="1" destOrd="0" parTransId="{25728F1E-151E-46C1-9907-6C10EEDF2096}" sibTransId="{EF91AED1-DAA1-4721-A9D8-746EC814D6AA}"/>
    <dgm:cxn modelId="{17E0FFAF-C750-482A-9FB4-973EB67AE276}" type="presOf" srcId="{196F0C2C-BEA3-498E-8119-8F9F2613705E}" destId="{A22803A9-DAA6-4790-B655-3111AC5C7134}" srcOrd="0" destOrd="0" presId="urn:microsoft.com/office/officeart/2005/8/layout/chevron2"/>
    <dgm:cxn modelId="{38DE35BA-3ECB-4067-A003-04C5EB2EF760}" type="presOf" srcId="{73DA8EB1-587B-4558-B3F8-0ADC8D5C3BC9}" destId="{B14A0A04-8FAD-4213-92E2-FDFC07C658B3}" srcOrd="0" destOrd="0" presId="urn:microsoft.com/office/officeart/2005/8/layout/chevron2"/>
    <dgm:cxn modelId="{79A122C9-51FB-44D2-AFFC-34867B121D4E}" srcId="{FBF99B9C-ED94-4317-9A65-990F0251814F}" destId="{200D1DB3-E091-4465-AC02-AA249501E1E3}" srcOrd="0" destOrd="0" parTransId="{DE18DC57-B715-421D-AC33-CFF805D36413}" sibTransId="{B221D234-5A49-4B2A-985A-6F8E8D67EE1B}"/>
    <dgm:cxn modelId="{2383B2CE-D70D-4336-99FE-D2AD04280703}" type="presOf" srcId="{4FC7F84C-CE77-4183-8B31-394D9FC563AD}" destId="{02E6060E-EE31-4EF4-ADAD-3572211897B9}" srcOrd="0" destOrd="1" presId="urn:microsoft.com/office/officeart/2005/8/layout/chevron2"/>
    <dgm:cxn modelId="{5AEE40D8-89C9-4001-856F-E5331EDDF5C3}" type="presOf" srcId="{D8D6F268-EE34-4D8A-B9D1-4EC2A0A5F3A3}" destId="{D8B06D43-A923-4EA5-85F0-94086A230D6F}" srcOrd="0" destOrd="0" presId="urn:microsoft.com/office/officeart/2005/8/layout/chevron2"/>
    <dgm:cxn modelId="{786BC0E3-AFDF-4287-9AEA-DF64C086713C}" type="presOf" srcId="{200D1DB3-E091-4465-AC02-AA249501E1E3}" destId="{761BBB27-FA6B-403C-BDF2-B86ED8A02012}" srcOrd="0" destOrd="0" presId="urn:microsoft.com/office/officeart/2005/8/layout/chevron2"/>
    <dgm:cxn modelId="{AA06ADF5-2517-4F8C-95E8-B56A19EA9C54}" type="presOf" srcId="{FBF99B9C-ED94-4317-9A65-990F0251814F}" destId="{73634629-2EBA-4C02-AB72-0BFC8AB72D53}" srcOrd="0" destOrd="0" presId="urn:microsoft.com/office/officeart/2005/8/layout/chevron2"/>
    <dgm:cxn modelId="{AFD2EBC5-E4F6-4E62-975D-886A58AADD43}" type="presParOf" srcId="{A22803A9-DAA6-4790-B655-3111AC5C7134}" destId="{FB772E16-C23C-427E-A808-84F0BABB4DC6}" srcOrd="0" destOrd="0" presId="urn:microsoft.com/office/officeart/2005/8/layout/chevron2"/>
    <dgm:cxn modelId="{9AA63DAF-AAB2-433F-A156-17FFD060EBA3}" type="presParOf" srcId="{FB772E16-C23C-427E-A808-84F0BABB4DC6}" destId="{73634629-2EBA-4C02-AB72-0BFC8AB72D53}" srcOrd="0" destOrd="0" presId="urn:microsoft.com/office/officeart/2005/8/layout/chevron2"/>
    <dgm:cxn modelId="{3D2CC595-1FC5-4D06-A75A-2D717FFBD374}" type="presParOf" srcId="{FB772E16-C23C-427E-A808-84F0BABB4DC6}" destId="{761BBB27-FA6B-403C-BDF2-B86ED8A02012}" srcOrd="1" destOrd="0" presId="urn:microsoft.com/office/officeart/2005/8/layout/chevron2"/>
    <dgm:cxn modelId="{A6313DF9-D62B-41DD-AE6E-F3E4AEFC2522}" type="presParOf" srcId="{A22803A9-DAA6-4790-B655-3111AC5C7134}" destId="{A1298B3F-E5DF-4D4D-853C-132489F1D453}" srcOrd="1" destOrd="0" presId="urn:microsoft.com/office/officeart/2005/8/layout/chevron2"/>
    <dgm:cxn modelId="{287A0C7C-EFF7-4A11-8324-05E308BAE1CE}" type="presParOf" srcId="{A22803A9-DAA6-4790-B655-3111AC5C7134}" destId="{6178DAF7-2BB1-4894-9491-0CF6305B27AB}" srcOrd="2" destOrd="0" presId="urn:microsoft.com/office/officeart/2005/8/layout/chevron2"/>
    <dgm:cxn modelId="{FDFEC8CF-F602-4611-92D8-29F805C0FDCE}" type="presParOf" srcId="{6178DAF7-2BB1-4894-9491-0CF6305B27AB}" destId="{C4435953-9767-4F2F-99BB-B4DA3DE12218}" srcOrd="0" destOrd="0" presId="urn:microsoft.com/office/officeart/2005/8/layout/chevron2"/>
    <dgm:cxn modelId="{067262FA-DBC2-4A23-B05C-BD5CD0AF9798}" type="presParOf" srcId="{6178DAF7-2BB1-4894-9491-0CF6305B27AB}" destId="{02E6060E-EE31-4EF4-ADAD-3572211897B9}" srcOrd="1" destOrd="0" presId="urn:microsoft.com/office/officeart/2005/8/layout/chevron2"/>
    <dgm:cxn modelId="{2F125ED4-F0E1-4186-B77D-572C5850ABF0}" type="presParOf" srcId="{A22803A9-DAA6-4790-B655-3111AC5C7134}" destId="{F89EEA14-6A53-4A71-A0D0-92E632C4CB2E}" srcOrd="3" destOrd="0" presId="urn:microsoft.com/office/officeart/2005/8/layout/chevron2"/>
    <dgm:cxn modelId="{5D7E3BE6-9925-4326-9D59-A26B6F3D7CF5}" type="presParOf" srcId="{A22803A9-DAA6-4790-B655-3111AC5C7134}" destId="{575A9992-E505-4173-AC3E-8B4990AC70C1}" srcOrd="4" destOrd="0" presId="urn:microsoft.com/office/officeart/2005/8/layout/chevron2"/>
    <dgm:cxn modelId="{FAD7C2D8-D528-47FE-81EF-6780335AEE23}" type="presParOf" srcId="{575A9992-E505-4173-AC3E-8B4990AC70C1}" destId="{99E93B90-A8C1-4EB9-B4BE-06C9F3F53876}" srcOrd="0" destOrd="0" presId="urn:microsoft.com/office/officeart/2005/8/layout/chevron2"/>
    <dgm:cxn modelId="{7FBA3226-F6DD-44A1-85EF-517A2D62EEED}" type="presParOf" srcId="{575A9992-E505-4173-AC3E-8B4990AC70C1}" destId="{B14A0A04-8FAD-4213-92E2-FDFC07C658B3}" srcOrd="1" destOrd="0" presId="urn:microsoft.com/office/officeart/2005/8/layout/chevron2"/>
    <dgm:cxn modelId="{5360E9A9-7FDD-4712-9171-527D80B9F4C1}" type="presParOf" srcId="{A22803A9-DAA6-4790-B655-3111AC5C7134}" destId="{8F6E2426-33CE-4547-BB03-A2774FFE2381}" srcOrd="5" destOrd="0" presId="urn:microsoft.com/office/officeart/2005/8/layout/chevron2"/>
    <dgm:cxn modelId="{397363EA-B3C6-48FA-9E10-574D795035B3}" type="presParOf" srcId="{A22803A9-DAA6-4790-B655-3111AC5C7134}" destId="{CBA747A7-027E-44BA-9F43-5D12159CE40A}" srcOrd="6" destOrd="0" presId="urn:microsoft.com/office/officeart/2005/8/layout/chevron2"/>
    <dgm:cxn modelId="{EBB14EF8-905A-4376-8C7E-639088B7D9C0}" type="presParOf" srcId="{CBA747A7-027E-44BA-9F43-5D12159CE40A}" destId="{EB9E0A70-A511-48BF-8466-71C403A06F65}" srcOrd="0" destOrd="0" presId="urn:microsoft.com/office/officeart/2005/8/layout/chevron2"/>
    <dgm:cxn modelId="{8288611C-F6B3-44D6-8F26-476D968CAB33}" type="presParOf" srcId="{CBA747A7-027E-44BA-9F43-5D12159CE40A}" destId="{D8B06D43-A923-4EA5-85F0-94086A230D6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6895E9D-2312-492F-8286-7BCD5768B8B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B97C8DA4-2D3D-4BD4-9464-CF94CD70F48E}">
      <dgm:prSet phldrT="[Texte]" custT="1"/>
      <dgm:spPr/>
      <dgm:t>
        <a:bodyPr/>
        <a:lstStyle/>
        <a:p>
          <a:r>
            <a:rPr lang="ar-DZ" sz="4000" dirty="0">
              <a:latin typeface="Arabic Typesetting" panose="03020402040406030203" pitchFamily="66" charset="-78"/>
              <a:cs typeface="Arabic Typesetting" panose="03020402040406030203" pitchFamily="66" charset="-78"/>
            </a:rPr>
            <a:t>انتاج الرسائل</a:t>
          </a:r>
          <a:endParaRPr lang="fr-FR" sz="4000" dirty="0">
            <a:latin typeface="Arabic Typesetting" panose="03020402040406030203" pitchFamily="66" charset="-78"/>
            <a:cs typeface="Arabic Typesetting" panose="03020402040406030203" pitchFamily="66" charset="-78"/>
          </a:endParaRPr>
        </a:p>
      </dgm:t>
    </dgm:pt>
    <dgm:pt modelId="{18E6D1C2-5E51-483E-BBEB-CAEDAB093563}" type="parTrans" cxnId="{1E015BA7-DD9B-4B01-AF9D-0273AE8E15BE}">
      <dgm:prSet/>
      <dgm:spPr/>
      <dgm:t>
        <a:bodyPr/>
        <a:lstStyle/>
        <a:p>
          <a:endParaRPr lang="fr-FR"/>
        </a:p>
      </dgm:t>
    </dgm:pt>
    <dgm:pt modelId="{CC7B2FA4-0B6B-4CED-9E93-593E6FFDBB52}" type="sibTrans" cxnId="{1E015BA7-DD9B-4B01-AF9D-0273AE8E15BE}">
      <dgm:prSet/>
      <dgm:spPr/>
      <dgm:t>
        <a:bodyPr/>
        <a:lstStyle/>
        <a:p>
          <a:endParaRPr lang="fr-FR"/>
        </a:p>
      </dgm:t>
    </dgm:pt>
    <dgm:pt modelId="{7AA1FCD3-35C7-4D8B-B284-D9787AA05BE0}">
      <dgm:prSet phldrT="[Texte]" custT="1"/>
      <dgm:spPr>
        <a:solidFill>
          <a:schemeClr val="accent6">
            <a:lumMod val="60000"/>
            <a:lumOff val="40000"/>
          </a:schemeClr>
        </a:solidFill>
      </dgm:spPr>
      <dgm:t>
        <a:bodyPr/>
        <a:lstStyle/>
        <a:p>
          <a:r>
            <a:rPr lang="ar-DZ" sz="4000" dirty="0">
              <a:latin typeface="Arabic Typesetting" panose="03020402040406030203" pitchFamily="66" charset="-78"/>
              <a:cs typeface="Arabic Typesetting" panose="03020402040406030203" pitchFamily="66" charset="-78"/>
            </a:rPr>
            <a:t>جدولة الأنشطة</a:t>
          </a:r>
          <a:endParaRPr lang="fr-FR" sz="4000" dirty="0">
            <a:latin typeface="Arabic Typesetting" panose="03020402040406030203" pitchFamily="66" charset="-78"/>
            <a:cs typeface="Arabic Typesetting" panose="03020402040406030203" pitchFamily="66" charset="-78"/>
          </a:endParaRPr>
        </a:p>
      </dgm:t>
    </dgm:pt>
    <dgm:pt modelId="{125BF9F8-0DE8-41B7-99C6-6DA1F20C77B5}" type="parTrans" cxnId="{E63A992F-A811-449C-8F13-69B6D0F31AB6}">
      <dgm:prSet/>
      <dgm:spPr/>
      <dgm:t>
        <a:bodyPr/>
        <a:lstStyle/>
        <a:p>
          <a:endParaRPr lang="fr-FR"/>
        </a:p>
      </dgm:t>
    </dgm:pt>
    <dgm:pt modelId="{564FBA70-A2CD-4F29-A0EE-29BF94DCFF4D}" type="sibTrans" cxnId="{E63A992F-A811-449C-8F13-69B6D0F31AB6}">
      <dgm:prSet/>
      <dgm:spPr/>
      <dgm:t>
        <a:bodyPr/>
        <a:lstStyle/>
        <a:p>
          <a:endParaRPr lang="fr-FR"/>
        </a:p>
      </dgm:t>
    </dgm:pt>
    <dgm:pt modelId="{CF67F007-CF6E-4FAF-B0B5-A134FB17902C}">
      <dgm:prSet phldrT="[Texte]"/>
      <dgm:spPr/>
      <dgm:t>
        <a:bodyPr/>
        <a:lstStyle/>
        <a:p>
          <a:endParaRPr lang="fr-FR" dirty="0"/>
        </a:p>
      </dgm:t>
    </dgm:pt>
    <dgm:pt modelId="{35FEC00C-2C2B-4E1E-9C78-3613090CFB17}" type="parTrans" cxnId="{9389E6D4-C296-43A7-ADA7-C9A02E2D19C1}">
      <dgm:prSet/>
      <dgm:spPr/>
      <dgm:t>
        <a:bodyPr/>
        <a:lstStyle/>
        <a:p>
          <a:endParaRPr lang="fr-FR"/>
        </a:p>
      </dgm:t>
    </dgm:pt>
    <dgm:pt modelId="{64AF3260-29E0-43C1-AC2B-557E7844F7E9}" type="sibTrans" cxnId="{9389E6D4-C296-43A7-ADA7-C9A02E2D19C1}">
      <dgm:prSet/>
      <dgm:spPr/>
      <dgm:t>
        <a:bodyPr/>
        <a:lstStyle/>
        <a:p>
          <a:endParaRPr lang="fr-FR"/>
        </a:p>
      </dgm:t>
    </dgm:pt>
    <dgm:pt modelId="{89637796-4AE9-4243-8E83-7B2941036943}">
      <dgm:prSet phldrT="[Texte]" phldr="1"/>
      <dgm:spPr/>
      <dgm:t>
        <a:bodyPr/>
        <a:lstStyle/>
        <a:p>
          <a:endParaRPr lang="fr-FR"/>
        </a:p>
      </dgm:t>
    </dgm:pt>
    <dgm:pt modelId="{F336D045-45FC-4E2E-9CEC-5A1B29EFA43C}" type="parTrans" cxnId="{3454DB14-306E-4260-A28F-164DB066B291}">
      <dgm:prSet/>
      <dgm:spPr/>
      <dgm:t>
        <a:bodyPr/>
        <a:lstStyle/>
        <a:p>
          <a:endParaRPr lang="fr-FR"/>
        </a:p>
      </dgm:t>
    </dgm:pt>
    <dgm:pt modelId="{1D552A8D-8219-45E0-A49A-EDEED61FD1F8}" type="sibTrans" cxnId="{3454DB14-306E-4260-A28F-164DB066B291}">
      <dgm:prSet/>
      <dgm:spPr/>
      <dgm:t>
        <a:bodyPr/>
        <a:lstStyle/>
        <a:p>
          <a:endParaRPr lang="fr-FR"/>
        </a:p>
      </dgm:t>
    </dgm:pt>
    <dgm:pt modelId="{8E414616-71ED-45DC-B06D-855199735ADA}">
      <dgm:prSet custT="1"/>
      <dgm:spPr>
        <a:solidFill>
          <a:srgbClr val="7030A0"/>
        </a:solidFill>
      </dgm:spPr>
      <dgm:t>
        <a:bodyPr/>
        <a:lstStyle/>
        <a:p>
          <a:r>
            <a:rPr lang="ar-DZ" sz="4000" dirty="0">
              <a:latin typeface="Arabic Typesetting" panose="03020402040406030203" pitchFamily="66" charset="-78"/>
              <a:cs typeface="Arabic Typesetting" panose="03020402040406030203" pitchFamily="66" charset="-78"/>
            </a:rPr>
            <a:t>تنفيذ الأنشطة الإعلامية</a:t>
          </a:r>
          <a:endParaRPr lang="fr-FR" sz="4000" dirty="0">
            <a:latin typeface="Arabic Typesetting" panose="03020402040406030203" pitchFamily="66" charset="-78"/>
            <a:cs typeface="Arabic Typesetting" panose="03020402040406030203" pitchFamily="66" charset="-78"/>
          </a:endParaRPr>
        </a:p>
      </dgm:t>
    </dgm:pt>
    <dgm:pt modelId="{74B46E09-DF5B-4A65-8111-1C363433928C}" type="parTrans" cxnId="{8B7DC652-21CF-4EBD-A593-E3A65EE0E839}">
      <dgm:prSet/>
      <dgm:spPr/>
      <dgm:t>
        <a:bodyPr/>
        <a:lstStyle/>
        <a:p>
          <a:endParaRPr lang="fr-FR"/>
        </a:p>
      </dgm:t>
    </dgm:pt>
    <dgm:pt modelId="{A7BEEC27-DD0E-4C54-A461-2E1503A4044E}" type="sibTrans" cxnId="{8B7DC652-21CF-4EBD-A593-E3A65EE0E839}">
      <dgm:prSet/>
      <dgm:spPr/>
      <dgm:t>
        <a:bodyPr/>
        <a:lstStyle/>
        <a:p>
          <a:endParaRPr lang="fr-FR"/>
        </a:p>
      </dgm:t>
    </dgm:pt>
    <dgm:pt modelId="{78D8B00C-26F1-408D-A823-A36D3135E8FD}">
      <dgm:prSet/>
      <dgm:spPr/>
      <dgm:t>
        <a:bodyPr/>
        <a:lstStyle/>
        <a:p>
          <a:endParaRPr lang="fr-FR" dirty="0"/>
        </a:p>
      </dgm:t>
    </dgm:pt>
    <dgm:pt modelId="{BEAA1B8F-89ED-499F-A306-3321855D26C7}" type="parTrans" cxnId="{9B3B437D-BF89-4C92-B0A0-D56076083E55}">
      <dgm:prSet/>
      <dgm:spPr/>
      <dgm:t>
        <a:bodyPr/>
        <a:lstStyle/>
        <a:p>
          <a:endParaRPr lang="fr-FR"/>
        </a:p>
      </dgm:t>
    </dgm:pt>
    <dgm:pt modelId="{ECF06A0F-D127-48B9-ACAD-BFC86DE5529A}" type="sibTrans" cxnId="{9B3B437D-BF89-4C92-B0A0-D56076083E55}">
      <dgm:prSet/>
      <dgm:spPr/>
      <dgm:t>
        <a:bodyPr/>
        <a:lstStyle/>
        <a:p>
          <a:endParaRPr lang="fr-FR"/>
        </a:p>
      </dgm:t>
    </dgm:pt>
    <dgm:pt modelId="{840CC5A2-551F-4C39-8656-C1A0937FDA1B}">
      <dgm:prSet custT="1"/>
      <dgm:spPr>
        <a:solidFill>
          <a:schemeClr val="accent4">
            <a:lumMod val="75000"/>
          </a:schemeClr>
        </a:solidFill>
      </dgm:spPr>
      <dgm:t>
        <a:bodyPr/>
        <a:lstStyle/>
        <a:p>
          <a:r>
            <a:rPr lang="ar-DZ" sz="3600" dirty="0">
              <a:latin typeface="Arabic Typesetting" panose="03020402040406030203" pitchFamily="66" charset="-78"/>
              <a:cs typeface="Arabic Typesetting" panose="03020402040406030203" pitchFamily="66" charset="-78"/>
            </a:rPr>
            <a:t>تحديد الوسائل والقنوات التنفيذية</a:t>
          </a:r>
          <a:endParaRPr lang="fr-FR" sz="3600" dirty="0">
            <a:latin typeface="Arabic Typesetting" panose="03020402040406030203" pitchFamily="66" charset="-78"/>
            <a:cs typeface="Arabic Typesetting" panose="03020402040406030203" pitchFamily="66" charset="-78"/>
          </a:endParaRPr>
        </a:p>
      </dgm:t>
    </dgm:pt>
    <dgm:pt modelId="{9FC641AF-F53D-43A5-B8C2-2A86E0EE9920}" type="parTrans" cxnId="{678743AB-52D9-4859-B549-A9C31ECBC357}">
      <dgm:prSet/>
      <dgm:spPr/>
      <dgm:t>
        <a:bodyPr/>
        <a:lstStyle/>
        <a:p>
          <a:endParaRPr lang="fr-FR"/>
        </a:p>
      </dgm:t>
    </dgm:pt>
    <dgm:pt modelId="{DF0FCE07-5E9E-4DF1-AC10-72428B2A9337}" type="sibTrans" cxnId="{678743AB-52D9-4859-B549-A9C31ECBC357}">
      <dgm:prSet/>
      <dgm:spPr/>
      <dgm:t>
        <a:bodyPr/>
        <a:lstStyle/>
        <a:p>
          <a:endParaRPr lang="fr-FR"/>
        </a:p>
      </dgm:t>
    </dgm:pt>
    <dgm:pt modelId="{D8BCF535-136E-4DBC-9DDE-2BAD0319CE35}">
      <dgm:prSet custT="1"/>
      <dgm:spPr>
        <a:solidFill>
          <a:srgbClr val="0070C0"/>
        </a:solidFill>
      </dgm:spPr>
      <dgm:t>
        <a:bodyPr/>
        <a:lstStyle/>
        <a:p>
          <a:r>
            <a:rPr lang="ar-DZ" sz="4400" dirty="0">
              <a:latin typeface="Arabic Typesetting" panose="03020402040406030203" pitchFamily="66" charset="-78"/>
              <a:cs typeface="Arabic Typesetting" panose="03020402040406030203" pitchFamily="66" charset="-78"/>
            </a:rPr>
            <a:t>الاختبار المسبق</a:t>
          </a:r>
        </a:p>
      </dgm:t>
    </dgm:pt>
    <dgm:pt modelId="{2CE962A8-5046-47BB-A49C-6286766915A0}" type="parTrans" cxnId="{4D94F42F-B0E1-4165-B7A9-7EFED6A8B519}">
      <dgm:prSet/>
      <dgm:spPr/>
      <dgm:t>
        <a:bodyPr/>
        <a:lstStyle/>
        <a:p>
          <a:endParaRPr lang="fr-FR"/>
        </a:p>
      </dgm:t>
    </dgm:pt>
    <dgm:pt modelId="{DCB98F8B-5D59-4048-A51C-3ACBD5CAE771}" type="sibTrans" cxnId="{4D94F42F-B0E1-4165-B7A9-7EFED6A8B519}">
      <dgm:prSet/>
      <dgm:spPr/>
      <dgm:t>
        <a:bodyPr/>
        <a:lstStyle/>
        <a:p>
          <a:endParaRPr lang="fr-FR"/>
        </a:p>
      </dgm:t>
    </dgm:pt>
    <dgm:pt modelId="{23523A7B-481D-4A06-A800-E02C468104A3}" type="pres">
      <dgm:prSet presAssocID="{A6895E9D-2312-492F-8286-7BCD5768B8BA}" presName="outerComposite" presStyleCnt="0">
        <dgm:presLayoutVars>
          <dgm:chMax val="5"/>
          <dgm:dir/>
          <dgm:resizeHandles val="exact"/>
        </dgm:presLayoutVars>
      </dgm:prSet>
      <dgm:spPr/>
    </dgm:pt>
    <dgm:pt modelId="{142C5F39-74AD-4628-A18B-E59DAA420DE7}" type="pres">
      <dgm:prSet presAssocID="{A6895E9D-2312-492F-8286-7BCD5768B8BA}" presName="dummyMaxCanvas" presStyleCnt="0">
        <dgm:presLayoutVars/>
      </dgm:prSet>
      <dgm:spPr/>
    </dgm:pt>
    <dgm:pt modelId="{F2FA7432-747F-4328-B09C-B3025A692F97}" type="pres">
      <dgm:prSet presAssocID="{A6895E9D-2312-492F-8286-7BCD5768B8BA}" presName="FiveNodes_1" presStyleLbl="node1" presStyleIdx="0" presStyleCnt="5">
        <dgm:presLayoutVars>
          <dgm:bulletEnabled val="1"/>
        </dgm:presLayoutVars>
      </dgm:prSet>
      <dgm:spPr/>
    </dgm:pt>
    <dgm:pt modelId="{C46DB1EA-0EE8-4A74-846E-6C66928A8FB1}" type="pres">
      <dgm:prSet presAssocID="{A6895E9D-2312-492F-8286-7BCD5768B8BA}" presName="FiveNodes_2" presStyleLbl="node1" presStyleIdx="1" presStyleCnt="5" custLinFactNeighborX="-439">
        <dgm:presLayoutVars>
          <dgm:bulletEnabled val="1"/>
        </dgm:presLayoutVars>
      </dgm:prSet>
      <dgm:spPr/>
    </dgm:pt>
    <dgm:pt modelId="{D320C140-640F-4175-A789-8A4791A9B09B}" type="pres">
      <dgm:prSet presAssocID="{A6895E9D-2312-492F-8286-7BCD5768B8BA}" presName="FiveNodes_3" presStyleLbl="node1" presStyleIdx="2" presStyleCnt="5">
        <dgm:presLayoutVars>
          <dgm:bulletEnabled val="1"/>
        </dgm:presLayoutVars>
      </dgm:prSet>
      <dgm:spPr/>
    </dgm:pt>
    <dgm:pt modelId="{43192BB6-084B-432E-81AF-04D30AC12612}" type="pres">
      <dgm:prSet presAssocID="{A6895E9D-2312-492F-8286-7BCD5768B8BA}" presName="FiveNodes_4" presStyleLbl="node1" presStyleIdx="3" presStyleCnt="5" custLinFactNeighborY="-1810">
        <dgm:presLayoutVars>
          <dgm:bulletEnabled val="1"/>
        </dgm:presLayoutVars>
      </dgm:prSet>
      <dgm:spPr/>
    </dgm:pt>
    <dgm:pt modelId="{7D542A3B-3100-4ECF-8361-D054ABB810A2}" type="pres">
      <dgm:prSet presAssocID="{A6895E9D-2312-492F-8286-7BCD5768B8BA}" presName="FiveNodes_5" presStyleLbl="node1" presStyleIdx="4" presStyleCnt="5">
        <dgm:presLayoutVars>
          <dgm:bulletEnabled val="1"/>
        </dgm:presLayoutVars>
      </dgm:prSet>
      <dgm:spPr/>
    </dgm:pt>
    <dgm:pt modelId="{7D87E3EC-98FF-40F8-9DA8-2E55FDCE324D}" type="pres">
      <dgm:prSet presAssocID="{A6895E9D-2312-492F-8286-7BCD5768B8BA}" presName="FiveConn_1-2" presStyleLbl="fgAccFollowNode1" presStyleIdx="0" presStyleCnt="4">
        <dgm:presLayoutVars>
          <dgm:bulletEnabled val="1"/>
        </dgm:presLayoutVars>
      </dgm:prSet>
      <dgm:spPr/>
    </dgm:pt>
    <dgm:pt modelId="{759A1AD7-9E3A-4585-92C9-017518105D4A}" type="pres">
      <dgm:prSet presAssocID="{A6895E9D-2312-492F-8286-7BCD5768B8BA}" presName="FiveConn_2-3" presStyleLbl="fgAccFollowNode1" presStyleIdx="1" presStyleCnt="4">
        <dgm:presLayoutVars>
          <dgm:bulletEnabled val="1"/>
        </dgm:presLayoutVars>
      </dgm:prSet>
      <dgm:spPr/>
    </dgm:pt>
    <dgm:pt modelId="{BF83E9A5-2D4E-416A-AE0A-CE87C39E8598}" type="pres">
      <dgm:prSet presAssocID="{A6895E9D-2312-492F-8286-7BCD5768B8BA}" presName="FiveConn_3-4" presStyleLbl="fgAccFollowNode1" presStyleIdx="2" presStyleCnt="4">
        <dgm:presLayoutVars>
          <dgm:bulletEnabled val="1"/>
        </dgm:presLayoutVars>
      </dgm:prSet>
      <dgm:spPr/>
    </dgm:pt>
    <dgm:pt modelId="{7E131931-5931-4117-9A67-33A01C434C96}" type="pres">
      <dgm:prSet presAssocID="{A6895E9D-2312-492F-8286-7BCD5768B8BA}" presName="FiveConn_4-5" presStyleLbl="fgAccFollowNode1" presStyleIdx="3" presStyleCnt="4">
        <dgm:presLayoutVars>
          <dgm:bulletEnabled val="1"/>
        </dgm:presLayoutVars>
      </dgm:prSet>
      <dgm:spPr/>
    </dgm:pt>
    <dgm:pt modelId="{905D9512-9300-4641-A387-F3C34E680644}" type="pres">
      <dgm:prSet presAssocID="{A6895E9D-2312-492F-8286-7BCD5768B8BA}" presName="FiveNodes_1_text" presStyleLbl="node1" presStyleIdx="4" presStyleCnt="5">
        <dgm:presLayoutVars>
          <dgm:bulletEnabled val="1"/>
        </dgm:presLayoutVars>
      </dgm:prSet>
      <dgm:spPr/>
    </dgm:pt>
    <dgm:pt modelId="{2C2093CF-9BFB-4EDD-9780-3FE106F3DBE4}" type="pres">
      <dgm:prSet presAssocID="{A6895E9D-2312-492F-8286-7BCD5768B8BA}" presName="FiveNodes_2_text" presStyleLbl="node1" presStyleIdx="4" presStyleCnt="5">
        <dgm:presLayoutVars>
          <dgm:bulletEnabled val="1"/>
        </dgm:presLayoutVars>
      </dgm:prSet>
      <dgm:spPr/>
    </dgm:pt>
    <dgm:pt modelId="{4D6BFBC1-E14D-4AD3-8257-6550BB87C66D}" type="pres">
      <dgm:prSet presAssocID="{A6895E9D-2312-492F-8286-7BCD5768B8BA}" presName="FiveNodes_3_text" presStyleLbl="node1" presStyleIdx="4" presStyleCnt="5">
        <dgm:presLayoutVars>
          <dgm:bulletEnabled val="1"/>
        </dgm:presLayoutVars>
      </dgm:prSet>
      <dgm:spPr/>
    </dgm:pt>
    <dgm:pt modelId="{4380DD4A-ABFB-4CE4-A45E-B167CD192C99}" type="pres">
      <dgm:prSet presAssocID="{A6895E9D-2312-492F-8286-7BCD5768B8BA}" presName="FiveNodes_4_text" presStyleLbl="node1" presStyleIdx="4" presStyleCnt="5">
        <dgm:presLayoutVars>
          <dgm:bulletEnabled val="1"/>
        </dgm:presLayoutVars>
      </dgm:prSet>
      <dgm:spPr/>
    </dgm:pt>
    <dgm:pt modelId="{8765349A-F6A2-4E0D-8343-F826B3A3E3CD}" type="pres">
      <dgm:prSet presAssocID="{A6895E9D-2312-492F-8286-7BCD5768B8BA}" presName="FiveNodes_5_text" presStyleLbl="node1" presStyleIdx="4" presStyleCnt="5">
        <dgm:presLayoutVars>
          <dgm:bulletEnabled val="1"/>
        </dgm:presLayoutVars>
      </dgm:prSet>
      <dgm:spPr/>
    </dgm:pt>
  </dgm:ptLst>
  <dgm:cxnLst>
    <dgm:cxn modelId="{C1880C01-4F6C-4167-949E-563C528FF5F0}" type="presOf" srcId="{7AA1FCD3-35C7-4D8B-B284-D9787AA05BE0}" destId="{4D6BFBC1-E14D-4AD3-8257-6550BB87C66D}" srcOrd="1" destOrd="0" presId="urn:microsoft.com/office/officeart/2005/8/layout/vProcess5"/>
    <dgm:cxn modelId="{8D0DD908-8FFC-4C7C-B8A9-907EF18888D8}" type="presOf" srcId="{564FBA70-A2CD-4F29-A0EE-29BF94DCFF4D}" destId="{BF83E9A5-2D4E-416A-AE0A-CE87C39E8598}" srcOrd="0" destOrd="0" presId="urn:microsoft.com/office/officeart/2005/8/layout/vProcess5"/>
    <dgm:cxn modelId="{6386800E-82A8-4B49-A82C-C81D1140E7D5}" type="presOf" srcId="{D8BCF535-136E-4DBC-9DDE-2BAD0319CE35}" destId="{43192BB6-084B-432E-81AF-04D30AC12612}" srcOrd="0" destOrd="0" presId="urn:microsoft.com/office/officeart/2005/8/layout/vProcess5"/>
    <dgm:cxn modelId="{3454DB14-306E-4260-A28F-164DB066B291}" srcId="{A6895E9D-2312-492F-8286-7BCD5768B8BA}" destId="{89637796-4AE9-4243-8E83-7B2941036943}" srcOrd="7" destOrd="0" parTransId="{F336D045-45FC-4E2E-9CEC-5A1B29EFA43C}" sibTransId="{1D552A8D-8219-45E0-A49A-EDEED61FD1F8}"/>
    <dgm:cxn modelId="{6C361117-F45E-4AAD-9996-69CC0B56B9B7}" type="presOf" srcId="{B97C8DA4-2D3D-4BD4-9464-CF94CD70F48E}" destId="{F2FA7432-747F-4328-B09C-B3025A692F97}" srcOrd="0" destOrd="0" presId="urn:microsoft.com/office/officeart/2005/8/layout/vProcess5"/>
    <dgm:cxn modelId="{690A3A1B-0BA2-4713-A25F-00F0C51B1467}" type="presOf" srcId="{840CC5A2-551F-4C39-8656-C1A0937FDA1B}" destId="{2C2093CF-9BFB-4EDD-9780-3FE106F3DBE4}" srcOrd="1" destOrd="0" presId="urn:microsoft.com/office/officeart/2005/8/layout/vProcess5"/>
    <dgm:cxn modelId="{ABB9622F-8A7C-48A4-995F-C6867AF1CEA8}" type="presOf" srcId="{B97C8DA4-2D3D-4BD4-9464-CF94CD70F48E}" destId="{905D9512-9300-4641-A387-F3C34E680644}" srcOrd="1" destOrd="0" presId="urn:microsoft.com/office/officeart/2005/8/layout/vProcess5"/>
    <dgm:cxn modelId="{E63A992F-A811-449C-8F13-69B6D0F31AB6}" srcId="{A6895E9D-2312-492F-8286-7BCD5768B8BA}" destId="{7AA1FCD3-35C7-4D8B-B284-D9787AA05BE0}" srcOrd="2" destOrd="0" parTransId="{125BF9F8-0DE8-41B7-99C6-6DA1F20C77B5}" sibTransId="{564FBA70-A2CD-4F29-A0EE-29BF94DCFF4D}"/>
    <dgm:cxn modelId="{4D94F42F-B0E1-4165-B7A9-7EFED6A8B519}" srcId="{A6895E9D-2312-492F-8286-7BCD5768B8BA}" destId="{D8BCF535-136E-4DBC-9DDE-2BAD0319CE35}" srcOrd="3" destOrd="0" parTransId="{2CE962A8-5046-47BB-A49C-6286766915A0}" sibTransId="{DCB98F8B-5D59-4048-A51C-3ACBD5CAE771}"/>
    <dgm:cxn modelId="{389AC235-511F-4504-B28A-D81812518023}" type="presOf" srcId="{CC7B2FA4-0B6B-4CED-9E93-593E6FFDBB52}" destId="{7D87E3EC-98FF-40F8-9DA8-2E55FDCE324D}" srcOrd="0" destOrd="0" presId="urn:microsoft.com/office/officeart/2005/8/layout/vProcess5"/>
    <dgm:cxn modelId="{77DD7662-AB09-4502-96C3-10DE24C95BF4}" type="presOf" srcId="{DF0FCE07-5E9E-4DF1-AC10-72428B2A9337}" destId="{759A1AD7-9E3A-4585-92C9-017518105D4A}" srcOrd="0" destOrd="0" presId="urn:microsoft.com/office/officeart/2005/8/layout/vProcess5"/>
    <dgm:cxn modelId="{5DCF3349-1D26-4323-9C7B-168F08FFE240}" type="presOf" srcId="{8E414616-71ED-45DC-B06D-855199735ADA}" destId="{8765349A-F6A2-4E0D-8343-F826B3A3E3CD}" srcOrd="1" destOrd="0" presId="urn:microsoft.com/office/officeart/2005/8/layout/vProcess5"/>
    <dgm:cxn modelId="{8B7DC652-21CF-4EBD-A593-E3A65EE0E839}" srcId="{A6895E9D-2312-492F-8286-7BCD5768B8BA}" destId="{8E414616-71ED-45DC-B06D-855199735ADA}" srcOrd="4" destOrd="0" parTransId="{74B46E09-DF5B-4A65-8111-1C363433928C}" sibTransId="{A7BEEC27-DD0E-4C54-A461-2E1503A4044E}"/>
    <dgm:cxn modelId="{9B3B437D-BF89-4C92-B0A0-D56076083E55}" srcId="{A6895E9D-2312-492F-8286-7BCD5768B8BA}" destId="{78D8B00C-26F1-408D-A823-A36D3135E8FD}" srcOrd="5" destOrd="0" parTransId="{BEAA1B8F-89ED-499F-A306-3321855D26C7}" sibTransId="{ECF06A0F-D127-48B9-ACAD-BFC86DE5529A}"/>
    <dgm:cxn modelId="{72174586-6807-491A-93B9-7E1E7B2E7794}" type="presOf" srcId="{7AA1FCD3-35C7-4D8B-B284-D9787AA05BE0}" destId="{D320C140-640F-4175-A789-8A4791A9B09B}" srcOrd="0" destOrd="0" presId="urn:microsoft.com/office/officeart/2005/8/layout/vProcess5"/>
    <dgm:cxn modelId="{60C32C98-44D7-4297-9AC0-7A53CCF8301B}" type="presOf" srcId="{D8BCF535-136E-4DBC-9DDE-2BAD0319CE35}" destId="{4380DD4A-ABFB-4CE4-A45E-B167CD192C99}" srcOrd="1" destOrd="0" presId="urn:microsoft.com/office/officeart/2005/8/layout/vProcess5"/>
    <dgm:cxn modelId="{3E56619C-F51B-4AD9-85C7-C79EC155B91F}" type="presOf" srcId="{DCB98F8B-5D59-4048-A51C-3ACBD5CAE771}" destId="{7E131931-5931-4117-9A67-33A01C434C96}" srcOrd="0" destOrd="0" presId="urn:microsoft.com/office/officeart/2005/8/layout/vProcess5"/>
    <dgm:cxn modelId="{1E015BA7-DD9B-4B01-AF9D-0273AE8E15BE}" srcId="{A6895E9D-2312-492F-8286-7BCD5768B8BA}" destId="{B97C8DA4-2D3D-4BD4-9464-CF94CD70F48E}" srcOrd="0" destOrd="0" parTransId="{18E6D1C2-5E51-483E-BBEB-CAEDAB093563}" sibTransId="{CC7B2FA4-0B6B-4CED-9E93-593E6FFDBB52}"/>
    <dgm:cxn modelId="{678743AB-52D9-4859-B549-A9C31ECBC357}" srcId="{A6895E9D-2312-492F-8286-7BCD5768B8BA}" destId="{840CC5A2-551F-4C39-8656-C1A0937FDA1B}" srcOrd="1" destOrd="0" parTransId="{9FC641AF-F53D-43A5-B8C2-2A86E0EE9920}" sibTransId="{DF0FCE07-5E9E-4DF1-AC10-72428B2A9337}"/>
    <dgm:cxn modelId="{B37953C2-BF0D-45B2-A2C1-997BB1B676E0}" type="presOf" srcId="{A6895E9D-2312-492F-8286-7BCD5768B8BA}" destId="{23523A7B-481D-4A06-A800-E02C468104A3}" srcOrd="0" destOrd="0" presId="urn:microsoft.com/office/officeart/2005/8/layout/vProcess5"/>
    <dgm:cxn modelId="{52F336CF-680B-429E-ACF5-25BE5F306809}" type="presOf" srcId="{8E414616-71ED-45DC-B06D-855199735ADA}" destId="{7D542A3B-3100-4ECF-8361-D054ABB810A2}" srcOrd="0" destOrd="0" presId="urn:microsoft.com/office/officeart/2005/8/layout/vProcess5"/>
    <dgm:cxn modelId="{933D62D1-D836-45D5-BDED-3A34A544A14C}" type="presOf" srcId="{840CC5A2-551F-4C39-8656-C1A0937FDA1B}" destId="{C46DB1EA-0EE8-4A74-846E-6C66928A8FB1}" srcOrd="0" destOrd="0" presId="urn:microsoft.com/office/officeart/2005/8/layout/vProcess5"/>
    <dgm:cxn modelId="{9389E6D4-C296-43A7-ADA7-C9A02E2D19C1}" srcId="{A6895E9D-2312-492F-8286-7BCD5768B8BA}" destId="{CF67F007-CF6E-4FAF-B0B5-A134FB17902C}" srcOrd="6" destOrd="0" parTransId="{35FEC00C-2C2B-4E1E-9C78-3613090CFB17}" sibTransId="{64AF3260-29E0-43C1-AC2B-557E7844F7E9}"/>
    <dgm:cxn modelId="{C2143BD7-1072-4A1C-BCAF-C587CBE8CE45}" type="presParOf" srcId="{23523A7B-481D-4A06-A800-E02C468104A3}" destId="{142C5F39-74AD-4628-A18B-E59DAA420DE7}" srcOrd="0" destOrd="0" presId="urn:microsoft.com/office/officeart/2005/8/layout/vProcess5"/>
    <dgm:cxn modelId="{4741DB15-657D-43BC-A649-6F9A6B39B937}" type="presParOf" srcId="{23523A7B-481D-4A06-A800-E02C468104A3}" destId="{F2FA7432-747F-4328-B09C-B3025A692F97}" srcOrd="1" destOrd="0" presId="urn:microsoft.com/office/officeart/2005/8/layout/vProcess5"/>
    <dgm:cxn modelId="{02307C22-333C-4728-B6D5-D2954BF6AA9B}" type="presParOf" srcId="{23523A7B-481D-4A06-A800-E02C468104A3}" destId="{C46DB1EA-0EE8-4A74-846E-6C66928A8FB1}" srcOrd="2" destOrd="0" presId="urn:microsoft.com/office/officeart/2005/8/layout/vProcess5"/>
    <dgm:cxn modelId="{068E88A9-95FB-4C17-9A78-C634BCE445A6}" type="presParOf" srcId="{23523A7B-481D-4A06-A800-E02C468104A3}" destId="{D320C140-640F-4175-A789-8A4791A9B09B}" srcOrd="3" destOrd="0" presId="urn:microsoft.com/office/officeart/2005/8/layout/vProcess5"/>
    <dgm:cxn modelId="{5179F425-F0A3-4B31-8610-B1F381B5ABFE}" type="presParOf" srcId="{23523A7B-481D-4A06-A800-E02C468104A3}" destId="{43192BB6-084B-432E-81AF-04D30AC12612}" srcOrd="4" destOrd="0" presId="urn:microsoft.com/office/officeart/2005/8/layout/vProcess5"/>
    <dgm:cxn modelId="{009A1452-F11E-47A3-914C-190114291290}" type="presParOf" srcId="{23523A7B-481D-4A06-A800-E02C468104A3}" destId="{7D542A3B-3100-4ECF-8361-D054ABB810A2}" srcOrd="5" destOrd="0" presId="urn:microsoft.com/office/officeart/2005/8/layout/vProcess5"/>
    <dgm:cxn modelId="{40B33CAD-AA49-4BDC-8523-FAA12C7C552A}" type="presParOf" srcId="{23523A7B-481D-4A06-A800-E02C468104A3}" destId="{7D87E3EC-98FF-40F8-9DA8-2E55FDCE324D}" srcOrd="6" destOrd="0" presId="urn:microsoft.com/office/officeart/2005/8/layout/vProcess5"/>
    <dgm:cxn modelId="{150B3424-EC2D-4280-BCF6-7E78E4BFE214}" type="presParOf" srcId="{23523A7B-481D-4A06-A800-E02C468104A3}" destId="{759A1AD7-9E3A-4585-92C9-017518105D4A}" srcOrd="7" destOrd="0" presId="urn:microsoft.com/office/officeart/2005/8/layout/vProcess5"/>
    <dgm:cxn modelId="{A06BAC1F-834D-44BC-92BF-AA9665FD3904}" type="presParOf" srcId="{23523A7B-481D-4A06-A800-E02C468104A3}" destId="{BF83E9A5-2D4E-416A-AE0A-CE87C39E8598}" srcOrd="8" destOrd="0" presId="urn:microsoft.com/office/officeart/2005/8/layout/vProcess5"/>
    <dgm:cxn modelId="{C8CD3A54-9535-438A-A109-7461BF18AE21}" type="presParOf" srcId="{23523A7B-481D-4A06-A800-E02C468104A3}" destId="{7E131931-5931-4117-9A67-33A01C434C96}" srcOrd="9" destOrd="0" presId="urn:microsoft.com/office/officeart/2005/8/layout/vProcess5"/>
    <dgm:cxn modelId="{D06DAF78-DF22-4519-8D40-E0B25E3BF10F}" type="presParOf" srcId="{23523A7B-481D-4A06-A800-E02C468104A3}" destId="{905D9512-9300-4641-A387-F3C34E680644}" srcOrd="10" destOrd="0" presId="urn:microsoft.com/office/officeart/2005/8/layout/vProcess5"/>
    <dgm:cxn modelId="{A80A09E0-D3BA-4799-83D8-299FC678C54C}" type="presParOf" srcId="{23523A7B-481D-4A06-A800-E02C468104A3}" destId="{2C2093CF-9BFB-4EDD-9780-3FE106F3DBE4}" srcOrd="11" destOrd="0" presId="urn:microsoft.com/office/officeart/2005/8/layout/vProcess5"/>
    <dgm:cxn modelId="{B65A16C5-B997-46B5-AF39-CFF10132FF7E}" type="presParOf" srcId="{23523A7B-481D-4A06-A800-E02C468104A3}" destId="{4D6BFBC1-E14D-4AD3-8257-6550BB87C66D}" srcOrd="12" destOrd="0" presId="urn:microsoft.com/office/officeart/2005/8/layout/vProcess5"/>
    <dgm:cxn modelId="{B6047166-F1EF-493F-9E3E-4DD3AC4B274B}" type="presParOf" srcId="{23523A7B-481D-4A06-A800-E02C468104A3}" destId="{4380DD4A-ABFB-4CE4-A45E-B167CD192C99}" srcOrd="13" destOrd="0" presId="urn:microsoft.com/office/officeart/2005/8/layout/vProcess5"/>
    <dgm:cxn modelId="{3BF527E4-10EF-4816-A992-D2CF685FF627}" type="presParOf" srcId="{23523A7B-481D-4A06-A800-E02C468104A3}" destId="{8765349A-F6A2-4E0D-8343-F826B3A3E3CD}"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0FE294-F947-4FC6-8A3C-F63AD620CFC2}">
      <dsp:nvSpPr>
        <dsp:cNvPr id="0" name=""/>
        <dsp:cNvSpPr/>
      </dsp:nvSpPr>
      <dsp:spPr>
        <a:xfrm>
          <a:off x="2679" y="273344"/>
          <a:ext cx="2612707" cy="1045083"/>
        </a:xfrm>
        <a:prstGeom prst="rect">
          <a:avLst/>
        </a:prstGeom>
        <a:solidFill>
          <a:schemeClr val="accent1">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1376" tIns="195072" rIns="341376" bIns="195072"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Arabic Typesetting" panose="03020402040406030203" pitchFamily="66" charset="-78"/>
              <a:cs typeface="Arabic Typesetting" panose="03020402040406030203" pitchFamily="66" charset="-78"/>
            </a:rPr>
            <a:t>المرحلة الثالثة</a:t>
          </a:r>
          <a:endParaRPr lang="fr-FR" sz="4800" kern="1200" dirty="0">
            <a:latin typeface="Arabic Typesetting" panose="03020402040406030203" pitchFamily="66" charset="-78"/>
            <a:cs typeface="Arabic Typesetting" panose="03020402040406030203" pitchFamily="66" charset="-78"/>
          </a:endParaRPr>
        </a:p>
      </dsp:txBody>
      <dsp:txXfrm>
        <a:off x="2679" y="273344"/>
        <a:ext cx="2612707" cy="1045083"/>
      </dsp:txXfrm>
    </dsp:sp>
    <dsp:sp modelId="{068298E5-D5C3-4304-A1AD-09695178933D}">
      <dsp:nvSpPr>
        <dsp:cNvPr id="0" name=""/>
        <dsp:cNvSpPr/>
      </dsp:nvSpPr>
      <dsp:spPr>
        <a:xfrm>
          <a:off x="2679" y="1318428"/>
          <a:ext cx="2612707" cy="2108160"/>
        </a:xfrm>
        <a:prstGeom prst="rect">
          <a:avLst/>
        </a:prstGeom>
        <a:solidFill>
          <a:schemeClr val="accent1">
            <a:alpha val="90000"/>
            <a:tint val="40000"/>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dsp:style>
      <dsp:txBody>
        <a:bodyPr spcFirstLastPara="0" vert="horz" wrap="square" lIns="213360" tIns="213360" rIns="284480" bIns="320040" numCol="1" spcCol="1270" anchor="t" anchorCtr="0">
          <a:noAutofit/>
        </a:bodyPr>
        <a:lstStyle/>
        <a:p>
          <a:pPr marL="285750" lvl="1" indent="-285750" algn="ctr" defTabSz="1778000">
            <a:lnSpc>
              <a:spcPct val="90000"/>
            </a:lnSpc>
            <a:spcBef>
              <a:spcPct val="0"/>
            </a:spcBef>
            <a:spcAft>
              <a:spcPct val="15000"/>
            </a:spcAft>
            <a:buChar char="•"/>
          </a:pPr>
          <a:r>
            <a:rPr lang="ar-DZ" sz="4000" kern="1200" dirty="0">
              <a:latin typeface="Arabic Typesetting" panose="03020402040406030203" pitchFamily="66" charset="-78"/>
              <a:cs typeface="Arabic Typesetting" panose="03020402040406030203" pitchFamily="66" charset="-78"/>
            </a:rPr>
            <a:t>تقييم</a:t>
          </a:r>
          <a:r>
            <a:rPr lang="ar-DZ" sz="4000" kern="1200" baseline="0" dirty="0">
              <a:latin typeface="Arabic Typesetting" panose="03020402040406030203" pitchFamily="66" charset="-78"/>
              <a:cs typeface="Arabic Typesetting" panose="03020402040406030203" pitchFamily="66" charset="-78"/>
            </a:rPr>
            <a:t> الحملة الإعلامية</a:t>
          </a:r>
          <a:endParaRPr lang="fr-FR" sz="4000" kern="1200" dirty="0">
            <a:latin typeface="Arabic Typesetting" panose="03020402040406030203" pitchFamily="66" charset="-78"/>
            <a:cs typeface="Arabic Typesetting" panose="03020402040406030203" pitchFamily="66" charset="-78"/>
          </a:endParaRPr>
        </a:p>
      </dsp:txBody>
      <dsp:txXfrm>
        <a:off x="2679" y="1318428"/>
        <a:ext cx="2612707" cy="2108160"/>
      </dsp:txXfrm>
    </dsp:sp>
    <dsp:sp modelId="{A0BC0911-24E9-427E-847D-3E2E04F55B46}">
      <dsp:nvSpPr>
        <dsp:cNvPr id="0" name=""/>
        <dsp:cNvSpPr/>
      </dsp:nvSpPr>
      <dsp:spPr>
        <a:xfrm>
          <a:off x="2981166" y="273344"/>
          <a:ext cx="2612707" cy="1045083"/>
        </a:xfrm>
        <a:prstGeom prst="rect">
          <a:avLst/>
        </a:prstGeom>
        <a:solidFill>
          <a:schemeClr val="accent1">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1376" tIns="195072" rIns="341376" bIns="195072"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Arabic Typesetting" panose="03020402040406030203" pitchFamily="66" charset="-78"/>
              <a:cs typeface="Arabic Typesetting" panose="03020402040406030203" pitchFamily="66" charset="-78"/>
            </a:rPr>
            <a:t>المرحلة الثانية</a:t>
          </a:r>
          <a:endParaRPr lang="fr-FR" sz="4800" kern="1200" dirty="0">
            <a:latin typeface="Arabic Typesetting" panose="03020402040406030203" pitchFamily="66" charset="-78"/>
            <a:cs typeface="Arabic Typesetting" panose="03020402040406030203" pitchFamily="66" charset="-78"/>
          </a:endParaRPr>
        </a:p>
      </dsp:txBody>
      <dsp:txXfrm>
        <a:off x="2981166" y="273344"/>
        <a:ext cx="2612707" cy="1045083"/>
      </dsp:txXfrm>
    </dsp:sp>
    <dsp:sp modelId="{C11AD468-0300-432A-8041-0844FE71BCB5}">
      <dsp:nvSpPr>
        <dsp:cNvPr id="0" name=""/>
        <dsp:cNvSpPr/>
      </dsp:nvSpPr>
      <dsp:spPr>
        <a:xfrm>
          <a:off x="2981166" y="1318428"/>
          <a:ext cx="2612707" cy="2108160"/>
        </a:xfrm>
        <a:prstGeom prst="rect">
          <a:avLst/>
        </a:prstGeom>
        <a:solidFill>
          <a:schemeClr val="accent1">
            <a:alpha val="90000"/>
            <a:tint val="40000"/>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dsp:style>
      <dsp:txBody>
        <a:bodyPr spcFirstLastPara="0" vert="horz" wrap="square" lIns="213360" tIns="213360" rIns="284480" bIns="320040" numCol="1" spcCol="1270" anchor="t" anchorCtr="0">
          <a:noAutofit/>
        </a:bodyPr>
        <a:lstStyle/>
        <a:p>
          <a:pPr marL="285750" lvl="1" indent="-285750" algn="l" defTabSz="1778000">
            <a:lnSpc>
              <a:spcPct val="90000"/>
            </a:lnSpc>
            <a:spcBef>
              <a:spcPct val="0"/>
            </a:spcBef>
            <a:spcAft>
              <a:spcPct val="15000"/>
            </a:spcAft>
            <a:buChar char="•"/>
          </a:pPr>
          <a:r>
            <a:rPr lang="ar-DZ" sz="4000" kern="1200" dirty="0">
              <a:latin typeface="Arabic Typesetting" panose="03020402040406030203" pitchFamily="66" charset="-78"/>
              <a:cs typeface="Arabic Typesetting" panose="03020402040406030203" pitchFamily="66" charset="-78"/>
            </a:rPr>
            <a:t>تنفيذ الحملة الإعلامية</a:t>
          </a:r>
          <a:endParaRPr lang="fr-FR" sz="4000" kern="1200" dirty="0">
            <a:latin typeface="Arabic Typesetting" panose="03020402040406030203" pitchFamily="66" charset="-78"/>
            <a:cs typeface="Arabic Typesetting" panose="03020402040406030203" pitchFamily="66" charset="-78"/>
          </a:endParaRPr>
        </a:p>
      </dsp:txBody>
      <dsp:txXfrm>
        <a:off x="2981166" y="1318428"/>
        <a:ext cx="2612707" cy="2108160"/>
      </dsp:txXfrm>
    </dsp:sp>
    <dsp:sp modelId="{DF6F162E-099E-41CE-91F4-A52CC561D19A}">
      <dsp:nvSpPr>
        <dsp:cNvPr id="0" name=""/>
        <dsp:cNvSpPr/>
      </dsp:nvSpPr>
      <dsp:spPr>
        <a:xfrm>
          <a:off x="5959652" y="273344"/>
          <a:ext cx="2612707" cy="1045083"/>
        </a:xfrm>
        <a:prstGeom prst="rect">
          <a:avLst/>
        </a:prstGeom>
        <a:solidFill>
          <a:schemeClr val="accent1">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1376" tIns="195072" rIns="341376" bIns="195072"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Arabic Typesetting" panose="03020402040406030203" pitchFamily="66" charset="-78"/>
              <a:cs typeface="Arabic Typesetting" panose="03020402040406030203" pitchFamily="66" charset="-78"/>
            </a:rPr>
            <a:t>المرحلة الأولى</a:t>
          </a:r>
          <a:endParaRPr lang="fr-FR" sz="4800" kern="1200" dirty="0">
            <a:latin typeface="Arabic Typesetting" panose="03020402040406030203" pitchFamily="66" charset="-78"/>
            <a:cs typeface="Arabic Typesetting" panose="03020402040406030203" pitchFamily="66" charset="-78"/>
          </a:endParaRPr>
        </a:p>
      </dsp:txBody>
      <dsp:txXfrm>
        <a:off x="5959652" y="273344"/>
        <a:ext cx="2612707" cy="1045083"/>
      </dsp:txXfrm>
    </dsp:sp>
    <dsp:sp modelId="{CA31F8FA-D2EF-4070-850E-7A3539CF6CC0}">
      <dsp:nvSpPr>
        <dsp:cNvPr id="0" name=""/>
        <dsp:cNvSpPr/>
      </dsp:nvSpPr>
      <dsp:spPr>
        <a:xfrm>
          <a:off x="5959652" y="1318428"/>
          <a:ext cx="2612707" cy="2108160"/>
        </a:xfrm>
        <a:prstGeom prst="rect">
          <a:avLst/>
        </a:prstGeom>
        <a:solidFill>
          <a:schemeClr val="accent1">
            <a:alpha val="90000"/>
            <a:tint val="40000"/>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dsp:style>
      <dsp:txBody>
        <a:bodyPr spcFirstLastPara="0" vert="horz" wrap="square" lIns="213360" tIns="213360" rIns="284480" bIns="320040" numCol="1" spcCol="1270" anchor="t" anchorCtr="0">
          <a:noAutofit/>
        </a:bodyPr>
        <a:lstStyle/>
        <a:p>
          <a:pPr marL="285750" lvl="1" indent="-285750" algn="ctr" defTabSz="1778000">
            <a:lnSpc>
              <a:spcPct val="90000"/>
            </a:lnSpc>
            <a:spcBef>
              <a:spcPct val="0"/>
            </a:spcBef>
            <a:spcAft>
              <a:spcPct val="15000"/>
            </a:spcAft>
            <a:buChar char="•"/>
          </a:pPr>
          <a:r>
            <a:rPr lang="ar-DZ" sz="4000" kern="1200" dirty="0">
              <a:latin typeface="Arabic Typesetting" panose="03020402040406030203" pitchFamily="66" charset="-78"/>
              <a:cs typeface="Arabic Typesetting" panose="03020402040406030203" pitchFamily="66" charset="-78"/>
            </a:rPr>
            <a:t>التمهيد للحملة الإعلامية</a:t>
          </a:r>
          <a:endParaRPr lang="fr-FR" sz="4000" kern="1200" dirty="0">
            <a:latin typeface="Arabic Typesetting" panose="03020402040406030203" pitchFamily="66" charset="-78"/>
            <a:cs typeface="Arabic Typesetting" panose="03020402040406030203" pitchFamily="66" charset="-78"/>
          </a:endParaRPr>
        </a:p>
      </dsp:txBody>
      <dsp:txXfrm>
        <a:off x="5959652" y="1318428"/>
        <a:ext cx="2612707" cy="2108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A7432-747F-4328-B09C-B3025A692F97}">
      <dsp:nvSpPr>
        <dsp:cNvPr id="0" name=""/>
        <dsp:cNvSpPr/>
      </dsp:nvSpPr>
      <dsp:spPr>
        <a:xfrm>
          <a:off x="0" y="0"/>
          <a:ext cx="6248060" cy="841552"/>
        </a:xfrm>
        <a:prstGeom prst="roundRect">
          <a:avLst>
            <a:gd name="adj" fmla="val 10000"/>
          </a:avLst>
        </a:prstGeom>
        <a:solidFill>
          <a:schemeClr val="accent1">
            <a:hueOff val="0"/>
            <a:satOff val="0"/>
            <a:lumOff val="0"/>
            <a:alphaOff val="0"/>
          </a:schemeClr>
        </a:solidFill>
        <a:ln w="1905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ar-DZ" sz="3600" kern="1200" dirty="0"/>
            <a:t>تحديد موضوع الحملة</a:t>
          </a:r>
          <a:endParaRPr lang="fr-FR" sz="3600" kern="1200" dirty="0"/>
        </a:p>
      </dsp:txBody>
      <dsp:txXfrm>
        <a:off x="24648" y="24648"/>
        <a:ext cx="5241497" cy="792256"/>
      </dsp:txXfrm>
    </dsp:sp>
    <dsp:sp modelId="{C46DB1EA-0EE8-4A74-846E-6C66928A8FB1}">
      <dsp:nvSpPr>
        <dsp:cNvPr id="0" name=""/>
        <dsp:cNvSpPr/>
      </dsp:nvSpPr>
      <dsp:spPr>
        <a:xfrm>
          <a:off x="466575" y="958435"/>
          <a:ext cx="6248060" cy="841552"/>
        </a:xfrm>
        <a:prstGeom prst="roundRect">
          <a:avLst>
            <a:gd name="adj" fmla="val 10000"/>
          </a:avLst>
        </a:prstGeom>
        <a:solidFill>
          <a:schemeClr val="tx2">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ar-DZ" sz="3600" kern="1200" dirty="0"/>
            <a:t>جمع المعلومات عن المشكل</a:t>
          </a:r>
          <a:endParaRPr lang="fr-FR" sz="3600" kern="1200" dirty="0"/>
        </a:p>
      </dsp:txBody>
      <dsp:txXfrm>
        <a:off x="491223" y="983083"/>
        <a:ext cx="5185178" cy="792256"/>
      </dsp:txXfrm>
    </dsp:sp>
    <dsp:sp modelId="{D320C140-640F-4175-A789-8A4791A9B09B}">
      <dsp:nvSpPr>
        <dsp:cNvPr id="0" name=""/>
        <dsp:cNvSpPr/>
      </dsp:nvSpPr>
      <dsp:spPr>
        <a:xfrm>
          <a:off x="933151" y="1916870"/>
          <a:ext cx="6248060" cy="841552"/>
        </a:xfrm>
        <a:prstGeom prst="roundRect">
          <a:avLst>
            <a:gd name="adj" fmla="val 10000"/>
          </a:avLst>
        </a:prstGeom>
        <a:solidFill>
          <a:schemeClr val="accent4">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ar-DZ" sz="3600" kern="1200" dirty="0"/>
            <a:t>تحديد الأهداف العامة والإجرائية</a:t>
          </a:r>
          <a:endParaRPr lang="fr-FR" sz="3600" kern="1200" dirty="0"/>
        </a:p>
      </dsp:txBody>
      <dsp:txXfrm>
        <a:off x="957799" y="1941518"/>
        <a:ext cx="5185178" cy="792256"/>
      </dsp:txXfrm>
    </dsp:sp>
    <dsp:sp modelId="{43192BB6-084B-432E-81AF-04D30AC12612}">
      <dsp:nvSpPr>
        <dsp:cNvPr id="0" name=""/>
        <dsp:cNvSpPr/>
      </dsp:nvSpPr>
      <dsp:spPr>
        <a:xfrm>
          <a:off x="1399727" y="2875305"/>
          <a:ext cx="6248060" cy="841552"/>
        </a:xfrm>
        <a:prstGeom prst="roundRect">
          <a:avLst>
            <a:gd name="adj" fmla="val 10000"/>
          </a:avLst>
        </a:prstGeom>
        <a:solidFill>
          <a:schemeClr val="accent6">
            <a:lumMod val="60000"/>
            <a:lumOff val="40000"/>
          </a:schemeClr>
        </a:solidFill>
        <a:ln w="19050" cap="rnd" cmpd="sng" algn="ctr">
          <a:solidFill>
            <a:schemeClr val="accent6">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ar-DZ" sz="3600" kern="1200" dirty="0"/>
            <a:t>التعرف على الجمهور وخصائصه</a:t>
          </a:r>
          <a:endParaRPr lang="fr-FR" sz="3600" kern="1200" dirty="0"/>
        </a:p>
      </dsp:txBody>
      <dsp:txXfrm>
        <a:off x="1424375" y="2899953"/>
        <a:ext cx="5185178" cy="792256"/>
      </dsp:txXfrm>
    </dsp:sp>
    <dsp:sp modelId="{7D542A3B-3100-4ECF-8361-D054ABB810A2}">
      <dsp:nvSpPr>
        <dsp:cNvPr id="0" name=""/>
        <dsp:cNvSpPr/>
      </dsp:nvSpPr>
      <dsp:spPr>
        <a:xfrm>
          <a:off x="1866303" y="3833741"/>
          <a:ext cx="6248060" cy="841552"/>
        </a:xfrm>
        <a:prstGeom prst="roundRect">
          <a:avLst>
            <a:gd name="adj" fmla="val 10000"/>
          </a:avLst>
        </a:prstGeom>
        <a:solidFill>
          <a:schemeClr val="tx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ar-DZ" sz="3600" kern="1200" dirty="0"/>
            <a:t>التقدير المبدئي للميزانية</a:t>
          </a:r>
          <a:endParaRPr lang="fr-FR" sz="3600" kern="1200" dirty="0"/>
        </a:p>
      </dsp:txBody>
      <dsp:txXfrm>
        <a:off x="1890951" y="3858389"/>
        <a:ext cx="5185178" cy="792256"/>
      </dsp:txXfrm>
    </dsp:sp>
    <dsp:sp modelId="{7D87E3EC-98FF-40F8-9DA8-2E55FDCE324D}">
      <dsp:nvSpPr>
        <dsp:cNvPr id="0" name=""/>
        <dsp:cNvSpPr/>
      </dsp:nvSpPr>
      <dsp:spPr>
        <a:xfrm>
          <a:off x="5701050" y="614801"/>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5824127" y="614801"/>
        <a:ext cx="300855" cy="411624"/>
      </dsp:txXfrm>
    </dsp:sp>
    <dsp:sp modelId="{759A1AD7-9E3A-4585-92C9-017518105D4A}">
      <dsp:nvSpPr>
        <dsp:cNvPr id="0" name=""/>
        <dsp:cNvSpPr/>
      </dsp:nvSpPr>
      <dsp:spPr>
        <a:xfrm>
          <a:off x="6167626" y="1573236"/>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6290703" y="1573236"/>
        <a:ext cx="300855" cy="411624"/>
      </dsp:txXfrm>
    </dsp:sp>
    <dsp:sp modelId="{BF83E9A5-2D4E-416A-AE0A-CE87C39E8598}">
      <dsp:nvSpPr>
        <dsp:cNvPr id="0" name=""/>
        <dsp:cNvSpPr/>
      </dsp:nvSpPr>
      <dsp:spPr>
        <a:xfrm>
          <a:off x="6634202" y="2517645"/>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6757279" y="2517645"/>
        <a:ext cx="300855" cy="411624"/>
      </dsp:txXfrm>
    </dsp:sp>
    <dsp:sp modelId="{7E131931-5931-4117-9A67-33A01C434C96}">
      <dsp:nvSpPr>
        <dsp:cNvPr id="0" name=""/>
        <dsp:cNvSpPr/>
      </dsp:nvSpPr>
      <dsp:spPr>
        <a:xfrm>
          <a:off x="7100778" y="3485431"/>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7223855" y="3485431"/>
        <a:ext cx="300855" cy="4116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1F2F2D-8B2B-4BD7-BC82-753F4DEE6982}">
      <dsp:nvSpPr>
        <dsp:cNvPr id="0" name=""/>
        <dsp:cNvSpPr/>
      </dsp:nvSpPr>
      <dsp:spPr>
        <a:xfrm>
          <a:off x="0" y="0"/>
          <a:ext cx="11369844" cy="1900571"/>
        </a:xfrm>
        <a:prstGeom prst="roundRect">
          <a:avLst>
            <a:gd name="adj" fmla="val 10000"/>
          </a:avLst>
        </a:prstGeom>
        <a:solidFill>
          <a:schemeClr val="accent1">
            <a:lumMod val="40000"/>
            <a:lumOff val="6000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t" anchorCtr="0">
          <a:noAutofit/>
        </a:bodyPr>
        <a:lstStyle/>
        <a:p>
          <a:pPr marL="0" lvl="0" indent="0" algn="r" defTabSz="1066800">
            <a:lnSpc>
              <a:spcPct val="90000"/>
            </a:lnSpc>
            <a:spcBef>
              <a:spcPct val="0"/>
            </a:spcBef>
            <a:spcAft>
              <a:spcPct val="35000"/>
            </a:spcAft>
            <a:buNone/>
          </a:pPr>
          <a:endParaRPr lang="fr-FR" sz="2400" kern="1200" dirty="0">
            <a:latin typeface="Arabic Typesetting" panose="03020402040406030203" pitchFamily="66" charset="-78"/>
            <a:cs typeface="Arabic Typesetting" panose="03020402040406030203" pitchFamily="66" charset="-78"/>
          </a:endParaRPr>
        </a:p>
        <a:p>
          <a:pPr marL="285750" lvl="1" indent="-285750" algn="r" defTabSz="1600200">
            <a:lnSpc>
              <a:spcPct val="90000"/>
            </a:lnSpc>
            <a:spcBef>
              <a:spcPct val="0"/>
            </a:spcBef>
            <a:spcAft>
              <a:spcPct val="15000"/>
            </a:spcAft>
            <a:buChar char="•"/>
          </a:pPr>
          <a:r>
            <a:rPr lang="ar-DZ" sz="3600" b="1" kern="1200" dirty="0">
              <a:latin typeface="Arabic Typesetting" panose="03020402040406030203" pitchFamily="66" charset="-78"/>
              <a:cs typeface="Arabic Typesetting" panose="03020402040406030203" pitchFamily="66" charset="-78"/>
            </a:rPr>
            <a:t>يجب على مخطط الحملة الإعلامية أن يجمع البيانات الخاصة بموضوع حملته خاصة المعلومات المنشورة بالأدلة والإحصائيات، ثم يطلع على الدراسات العلمية وذلك لبناء قرارات الحملة وخطواتها بموضوعية. تامة.</a:t>
          </a:r>
          <a:endParaRPr lang="fr-FR" sz="3600" b="1" kern="1200" dirty="0">
            <a:latin typeface="Arabic Typesetting" panose="03020402040406030203" pitchFamily="66" charset="-78"/>
            <a:cs typeface="Arabic Typesetting" panose="03020402040406030203" pitchFamily="66" charset="-78"/>
          </a:endParaRPr>
        </a:p>
      </dsp:txBody>
      <dsp:txXfrm>
        <a:off x="2422679" y="0"/>
        <a:ext cx="8947164" cy="1900571"/>
      </dsp:txXfrm>
    </dsp:sp>
    <dsp:sp modelId="{2D280678-F49A-44B5-B61B-1456E0193D6B}">
      <dsp:nvSpPr>
        <dsp:cNvPr id="0" name=""/>
        <dsp:cNvSpPr/>
      </dsp:nvSpPr>
      <dsp:spPr>
        <a:xfrm>
          <a:off x="148711" y="355441"/>
          <a:ext cx="2273968" cy="1189688"/>
        </a:xfrm>
        <a:prstGeom prst="roundRect">
          <a:avLst>
            <a:gd name="adj" fmla="val 10000"/>
          </a:avLst>
        </a:prstGeom>
        <a:solidFill>
          <a:schemeClr val="accent1">
            <a:tint val="50000"/>
            <a:hueOff val="0"/>
            <a:satOff val="0"/>
            <a:lumOff val="0"/>
            <a:alphaOff val="0"/>
          </a:schemeClr>
        </a:solidFill>
        <a:ln w="9525"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213F6BC6-7FDC-40D6-9BC7-1C6BC020F28C}">
      <dsp:nvSpPr>
        <dsp:cNvPr id="0" name=""/>
        <dsp:cNvSpPr/>
      </dsp:nvSpPr>
      <dsp:spPr>
        <a:xfrm>
          <a:off x="0" y="2050173"/>
          <a:ext cx="11369844" cy="1487110"/>
        </a:xfrm>
        <a:prstGeom prst="roundRect">
          <a:avLst>
            <a:gd name="adj" fmla="val 10000"/>
          </a:avLst>
        </a:prstGeom>
        <a:solidFill>
          <a:schemeClr val="accent1">
            <a:lumMod val="40000"/>
            <a:lumOff val="6000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r" defTabSz="1778000">
            <a:lnSpc>
              <a:spcPct val="90000"/>
            </a:lnSpc>
            <a:spcBef>
              <a:spcPct val="0"/>
            </a:spcBef>
            <a:spcAft>
              <a:spcPct val="35000"/>
            </a:spcAft>
            <a:buNone/>
          </a:pPr>
          <a:r>
            <a:rPr lang="ar-DZ" sz="4000" b="1" kern="1200" dirty="0">
              <a:latin typeface="Arabic Typesetting" panose="03020402040406030203" pitchFamily="66" charset="-78"/>
              <a:cs typeface="Arabic Typesetting" panose="03020402040406030203" pitchFamily="66" charset="-78"/>
            </a:rPr>
            <a:t>الحقائق والمعلومات هي المادة الخام التي توضح خطط وأهداف الحملة وتساعد القائم على الحملة من التحديد الدقيق للمشكلة وتشخيص جوانبها وأبعادها.</a:t>
          </a:r>
          <a:endParaRPr lang="fr-FR" sz="4000" b="1" kern="1200" dirty="0">
            <a:latin typeface="Arabic Typesetting" panose="03020402040406030203" pitchFamily="66" charset="-78"/>
            <a:cs typeface="Arabic Typesetting" panose="03020402040406030203" pitchFamily="66" charset="-78"/>
          </a:endParaRPr>
        </a:p>
      </dsp:txBody>
      <dsp:txXfrm>
        <a:off x="2422679" y="2050173"/>
        <a:ext cx="8947164" cy="1487110"/>
      </dsp:txXfrm>
    </dsp:sp>
    <dsp:sp modelId="{18711C3F-320C-425F-8251-E0F07848775A}">
      <dsp:nvSpPr>
        <dsp:cNvPr id="0" name=""/>
        <dsp:cNvSpPr/>
      </dsp:nvSpPr>
      <dsp:spPr>
        <a:xfrm>
          <a:off x="148711" y="2197993"/>
          <a:ext cx="2273968" cy="1189688"/>
        </a:xfrm>
        <a:prstGeom prst="roundRect">
          <a:avLst>
            <a:gd name="adj" fmla="val 10000"/>
          </a:avLst>
        </a:prstGeom>
        <a:solidFill>
          <a:schemeClr val="accent1">
            <a:tint val="50000"/>
            <a:hueOff val="0"/>
            <a:satOff val="0"/>
            <a:lumOff val="0"/>
            <a:alphaOff val="0"/>
          </a:schemeClr>
        </a:solidFill>
        <a:ln w="9525" cap="rnd"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1">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8BCE4D-8DC9-439D-B725-A8A7A0C91CE7}">
      <dsp:nvSpPr>
        <dsp:cNvPr id="0" name=""/>
        <dsp:cNvSpPr/>
      </dsp:nvSpPr>
      <dsp:spPr>
        <a:xfrm>
          <a:off x="0" y="633774"/>
          <a:ext cx="11863137" cy="1313766"/>
        </a:xfrm>
        <a:prstGeom prst="roundRect">
          <a:avLst/>
        </a:prstGeom>
        <a:solidFill>
          <a:schemeClr val="accent4">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r" defTabSz="1778000">
            <a:lnSpc>
              <a:spcPct val="90000"/>
            </a:lnSpc>
            <a:spcBef>
              <a:spcPct val="0"/>
            </a:spcBef>
            <a:spcAft>
              <a:spcPct val="35000"/>
            </a:spcAft>
            <a:buNone/>
          </a:pPr>
          <a:r>
            <a:rPr lang="ar-DZ" sz="4000" kern="1200" dirty="0">
              <a:latin typeface="Arabic Typesetting" panose="03020402040406030203" pitchFamily="66" charset="-78"/>
              <a:cs typeface="Arabic Typesetting" panose="03020402040406030203" pitchFamily="66" charset="-78"/>
            </a:rPr>
            <a:t>تعد خطوة تحديد الحملة خطوة مهمة جدا عند الاعداد للحملة الإعلامية فهي توفر للقائم بالحملة الأسس السليمة لتنظيم انشطته وبرامجه وتوضح للأخرين ما يصبو اليه. </a:t>
          </a:r>
          <a:endParaRPr lang="fr-FR" sz="4000" kern="1200" dirty="0">
            <a:latin typeface="Arabic Typesetting" panose="03020402040406030203" pitchFamily="66" charset="-78"/>
            <a:cs typeface="Arabic Typesetting" panose="03020402040406030203" pitchFamily="66" charset="-78"/>
          </a:endParaRPr>
        </a:p>
      </dsp:txBody>
      <dsp:txXfrm>
        <a:off x="64133" y="697907"/>
        <a:ext cx="11734871" cy="1185500"/>
      </dsp:txXfrm>
    </dsp:sp>
    <dsp:sp modelId="{A4DC1074-9CAD-4B32-832A-A801709C5EB3}">
      <dsp:nvSpPr>
        <dsp:cNvPr id="0" name=""/>
        <dsp:cNvSpPr/>
      </dsp:nvSpPr>
      <dsp:spPr>
        <a:xfrm>
          <a:off x="0" y="1947540"/>
          <a:ext cx="11863137" cy="647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655" tIns="6350" rIns="35560" bIns="6350" numCol="1" spcCol="1270" anchor="t" anchorCtr="0">
          <a:noAutofit/>
        </a:bodyPr>
        <a:lstStyle/>
        <a:p>
          <a:pPr marL="57150" lvl="1" indent="-57150" algn="l" defTabSz="177800">
            <a:lnSpc>
              <a:spcPct val="90000"/>
            </a:lnSpc>
            <a:spcBef>
              <a:spcPct val="0"/>
            </a:spcBef>
            <a:spcAft>
              <a:spcPct val="20000"/>
            </a:spcAft>
            <a:buChar char="•"/>
          </a:pPr>
          <a:endParaRPr lang="fr-FR" sz="400" kern="1200" dirty="0"/>
        </a:p>
      </dsp:txBody>
      <dsp:txXfrm>
        <a:off x="0" y="1947540"/>
        <a:ext cx="11863137" cy="64705"/>
      </dsp:txXfrm>
    </dsp:sp>
    <dsp:sp modelId="{6569F389-5C96-43BF-8490-3F38BCE5EA86}">
      <dsp:nvSpPr>
        <dsp:cNvPr id="0" name=""/>
        <dsp:cNvSpPr/>
      </dsp:nvSpPr>
      <dsp:spPr>
        <a:xfrm>
          <a:off x="0" y="2012245"/>
          <a:ext cx="11863137" cy="120689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r" defTabSz="222250">
            <a:lnSpc>
              <a:spcPct val="90000"/>
            </a:lnSpc>
            <a:spcBef>
              <a:spcPct val="0"/>
            </a:spcBef>
            <a:spcAft>
              <a:spcPct val="35000"/>
            </a:spcAft>
            <a:buNone/>
          </a:pPr>
          <a:r>
            <a:rPr lang="ar-DZ" sz="500" kern="1200" dirty="0">
              <a:latin typeface="Arabic Typesetting" panose="03020402040406030203" pitchFamily="66" charset="-78"/>
              <a:cs typeface="Arabic Typesetting" panose="03020402040406030203" pitchFamily="66" charset="-78"/>
            </a:rPr>
            <a:t>كما </a:t>
          </a:r>
          <a:r>
            <a:rPr lang="ar-DZ" sz="3600" kern="1200" dirty="0">
              <a:latin typeface="Arabic Typesetting" panose="03020402040406030203" pitchFamily="66" charset="-78"/>
              <a:cs typeface="Arabic Typesetting" panose="03020402040406030203" pitchFamily="66" charset="-78"/>
            </a:rPr>
            <a:t>توفر أساسا سليما يساعد القائم بالحملة على انتقاء الوسائل والرسائل المناسبة . اذ يمكن استخدام تحديد الأهداف كمقياس للرقابة اثناء التنفيذ وبعده إضافة الى انها وسيلة من وسائل تقييم الحملة. </a:t>
          </a:r>
          <a:endParaRPr lang="fr-FR" sz="3600" kern="1200" dirty="0">
            <a:latin typeface="Arabic Typesetting" panose="03020402040406030203" pitchFamily="66" charset="-78"/>
            <a:cs typeface="Arabic Typesetting" panose="03020402040406030203" pitchFamily="66" charset="-78"/>
          </a:endParaRPr>
        </a:p>
      </dsp:txBody>
      <dsp:txXfrm>
        <a:off x="58916" y="2071161"/>
        <a:ext cx="11745305" cy="1089058"/>
      </dsp:txXfrm>
    </dsp:sp>
    <dsp:sp modelId="{152E7B79-89BB-4562-B922-E2E4B43C64E6}">
      <dsp:nvSpPr>
        <dsp:cNvPr id="0" name=""/>
        <dsp:cNvSpPr/>
      </dsp:nvSpPr>
      <dsp:spPr>
        <a:xfrm>
          <a:off x="0" y="3219136"/>
          <a:ext cx="11863137" cy="647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655" tIns="6350" rIns="35560" bIns="6350" numCol="1" spcCol="1270" anchor="t" anchorCtr="0">
          <a:noAutofit/>
        </a:bodyPr>
        <a:lstStyle/>
        <a:p>
          <a:pPr marL="57150" lvl="1" indent="-57150" algn="l" defTabSz="177800">
            <a:lnSpc>
              <a:spcPct val="90000"/>
            </a:lnSpc>
            <a:spcBef>
              <a:spcPct val="0"/>
            </a:spcBef>
            <a:spcAft>
              <a:spcPct val="20000"/>
            </a:spcAft>
            <a:buChar char="•"/>
          </a:pPr>
          <a:endParaRPr lang="fr-FR" sz="400" kern="1200" dirty="0"/>
        </a:p>
      </dsp:txBody>
      <dsp:txXfrm>
        <a:off x="0" y="3219136"/>
        <a:ext cx="11863137" cy="647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634629-2EBA-4C02-AB72-0BFC8AB72D53}">
      <dsp:nvSpPr>
        <dsp:cNvPr id="0" name=""/>
        <dsp:cNvSpPr/>
      </dsp:nvSpPr>
      <dsp:spPr>
        <a:xfrm rot="5400000">
          <a:off x="-93284" y="3013897"/>
          <a:ext cx="1167796" cy="8174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l" defTabSz="844550">
            <a:lnSpc>
              <a:spcPct val="90000"/>
            </a:lnSpc>
            <a:spcBef>
              <a:spcPct val="0"/>
            </a:spcBef>
            <a:spcAft>
              <a:spcPct val="35000"/>
            </a:spcAft>
            <a:buNone/>
          </a:pPr>
          <a:endParaRPr lang="fr-FR" sz="1900" kern="1200" dirty="0"/>
        </a:p>
      </dsp:txBody>
      <dsp:txXfrm rot="-5400000">
        <a:off x="81886" y="3247457"/>
        <a:ext cx="817457" cy="350339"/>
      </dsp:txXfrm>
    </dsp:sp>
    <dsp:sp modelId="{761BBB27-FA6B-403C-BDF2-B86ED8A02012}">
      <dsp:nvSpPr>
        <dsp:cNvPr id="0" name=""/>
        <dsp:cNvSpPr/>
      </dsp:nvSpPr>
      <dsp:spPr>
        <a:xfrm rot="5400000">
          <a:off x="4093194" y="-3275737"/>
          <a:ext cx="759067" cy="7310542"/>
        </a:xfrm>
        <a:prstGeom prst="round2SameRect">
          <a:avLst/>
        </a:prstGeom>
        <a:solidFill>
          <a:schemeClr val="accent2">
            <a:lumMod val="60000"/>
            <a:lumOff val="40000"/>
            <a:alpha val="90000"/>
          </a:schemeClr>
        </a:solidFill>
        <a:ln w="19050" cap="rnd"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ctr" defTabSz="1778000">
            <a:lnSpc>
              <a:spcPct val="90000"/>
            </a:lnSpc>
            <a:spcBef>
              <a:spcPct val="0"/>
            </a:spcBef>
            <a:spcAft>
              <a:spcPct val="15000"/>
            </a:spcAft>
            <a:buChar char="•"/>
          </a:pPr>
          <a:r>
            <a:rPr lang="ar-DZ" sz="4000" kern="1200" dirty="0">
              <a:solidFill>
                <a:schemeClr val="accent6">
                  <a:lumMod val="50000"/>
                </a:schemeClr>
              </a:solidFill>
              <a:latin typeface="Arabic Typesetting" panose="03020402040406030203" pitchFamily="66" charset="-78"/>
              <a:cs typeface="Arabic Typesetting" panose="03020402040406030203" pitchFamily="66" charset="-78"/>
            </a:rPr>
            <a:t>اهداف عامة واهداف استراتيجية </a:t>
          </a:r>
          <a:endParaRPr lang="fr-FR" sz="4000" kern="1200" dirty="0">
            <a:solidFill>
              <a:schemeClr val="accent6">
                <a:lumMod val="50000"/>
              </a:schemeClr>
            </a:solidFill>
            <a:latin typeface="Arabic Typesetting" panose="03020402040406030203" pitchFamily="66" charset="-78"/>
            <a:cs typeface="Arabic Typesetting" panose="03020402040406030203" pitchFamily="66" charset="-78"/>
          </a:endParaRPr>
        </a:p>
      </dsp:txBody>
      <dsp:txXfrm rot="-5400000">
        <a:off x="817457" y="37055"/>
        <a:ext cx="7273487" cy="684957"/>
      </dsp:txXfrm>
    </dsp:sp>
    <dsp:sp modelId="{C4435953-9767-4F2F-99BB-B4DA3DE12218}">
      <dsp:nvSpPr>
        <dsp:cNvPr id="0" name=""/>
        <dsp:cNvSpPr/>
      </dsp:nvSpPr>
      <dsp:spPr>
        <a:xfrm rot="5400000">
          <a:off x="-175169" y="2971045"/>
          <a:ext cx="1167796" cy="8174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fr-FR" sz="1900" kern="1200" dirty="0"/>
        </a:p>
      </dsp:txBody>
      <dsp:txXfrm rot="-5400000">
        <a:off x="1" y="3204605"/>
        <a:ext cx="817457" cy="350339"/>
      </dsp:txXfrm>
    </dsp:sp>
    <dsp:sp modelId="{02E6060E-EE31-4EF4-ADAD-3572211897B9}">
      <dsp:nvSpPr>
        <dsp:cNvPr id="0" name=""/>
        <dsp:cNvSpPr/>
      </dsp:nvSpPr>
      <dsp:spPr>
        <a:xfrm rot="5400000">
          <a:off x="3604075" y="-1974278"/>
          <a:ext cx="1737452" cy="7201250"/>
        </a:xfrm>
        <a:prstGeom prst="round2SameRect">
          <a:avLst/>
        </a:prstGeom>
        <a:solidFill>
          <a:schemeClr val="lt1">
            <a:alpha val="90000"/>
            <a:hueOff val="0"/>
            <a:satOff val="0"/>
            <a:lumOff val="0"/>
            <a:alphaOff val="0"/>
          </a:schemeClr>
        </a:solidFill>
        <a:ln w="19050" cap="rnd"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ctr" defTabSz="1422400">
            <a:lnSpc>
              <a:spcPct val="90000"/>
            </a:lnSpc>
            <a:spcBef>
              <a:spcPct val="0"/>
            </a:spcBef>
            <a:spcAft>
              <a:spcPct val="15000"/>
            </a:spcAft>
            <a:buChar char="•"/>
          </a:pPr>
          <a:r>
            <a:rPr lang="ar-DZ" sz="3200" kern="1200" dirty="0">
              <a:latin typeface="Arabic Typesetting" panose="03020402040406030203" pitchFamily="66" charset="-78"/>
              <a:cs typeface="Arabic Typesetting" panose="03020402040406030203" pitchFamily="66" charset="-78"/>
            </a:rPr>
            <a:t>تتميز بانها اهداف طويلة المدى وربما لا تتحقق كاملة . اهداف غير محددة بالزمن . لا يمكن قياسها تماما . تؤثر مهمة المنظمة او المؤسسة عليها تأثيرا مباشرا </a:t>
          </a:r>
          <a:endParaRPr lang="fr-FR" sz="3200" kern="1200" dirty="0">
            <a:latin typeface="Arabic Typesetting" panose="03020402040406030203" pitchFamily="66" charset="-78"/>
            <a:cs typeface="Arabic Typesetting" panose="03020402040406030203" pitchFamily="66" charset="-78"/>
          </a:endParaRPr>
        </a:p>
        <a:p>
          <a:pPr marL="114300" lvl="1" indent="-114300" algn="l" defTabSz="577850">
            <a:lnSpc>
              <a:spcPct val="90000"/>
            </a:lnSpc>
            <a:spcBef>
              <a:spcPct val="0"/>
            </a:spcBef>
            <a:spcAft>
              <a:spcPct val="15000"/>
            </a:spcAft>
            <a:buChar char="•"/>
          </a:pPr>
          <a:endParaRPr lang="fr-FR" sz="1300" kern="1200" dirty="0"/>
        </a:p>
      </dsp:txBody>
      <dsp:txXfrm rot="-5400000">
        <a:off x="872177" y="842435"/>
        <a:ext cx="7116435" cy="1567822"/>
      </dsp:txXfrm>
    </dsp:sp>
    <dsp:sp modelId="{99E93B90-A8C1-4EB9-B4BE-06C9F3F53876}">
      <dsp:nvSpPr>
        <dsp:cNvPr id="0" name=""/>
        <dsp:cNvSpPr/>
      </dsp:nvSpPr>
      <dsp:spPr>
        <a:xfrm rot="5400000">
          <a:off x="-175169" y="2961628"/>
          <a:ext cx="1167796" cy="8174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DZ" sz="2200" kern="1200" dirty="0"/>
            <a:t>02</a:t>
          </a:r>
          <a:endParaRPr lang="fr-FR" sz="2200" kern="1200" dirty="0"/>
        </a:p>
      </dsp:txBody>
      <dsp:txXfrm rot="-5400000">
        <a:off x="1" y="3195188"/>
        <a:ext cx="817457" cy="350339"/>
      </dsp:txXfrm>
    </dsp:sp>
    <dsp:sp modelId="{B14A0A04-8FAD-4213-92E2-FDFC07C658B3}">
      <dsp:nvSpPr>
        <dsp:cNvPr id="0" name=""/>
        <dsp:cNvSpPr/>
      </dsp:nvSpPr>
      <dsp:spPr>
        <a:xfrm rot="5400000">
          <a:off x="4079524" y="-295275"/>
          <a:ext cx="759067" cy="7310542"/>
        </a:xfrm>
        <a:prstGeom prst="round2SameRect">
          <a:avLst/>
        </a:prstGeom>
        <a:solidFill>
          <a:schemeClr val="accent3">
            <a:lumMod val="60000"/>
            <a:lumOff val="40000"/>
            <a:alpha val="9000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171450" lvl="1" indent="-171450" algn="l" defTabSz="844550">
            <a:lnSpc>
              <a:spcPct val="90000"/>
            </a:lnSpc>
            <a:spcBef>
              <a:spcPct val="0"/>
            </a:spcBef>
            <a:spcAft>
              <a:spcPct val="15000"/>
            </a:spcAft>
            <a:buChar char="•"/>
          </a:pPr>
          <a:endParaRPr lang="fr-FR" sz="1900" kern="1200" dirty="0"/>
        </a:p>
        <a:p>
          <a:pPr marL="285750" lvl="1" indent="-285750" algn="ctr" defTabSz="1600200">
            <a:lnSpc>
              <a:spcPct val="90000"/>
            </a:lnSpc>
            <a:spcBef>
              <a:spcPct val="0"/>
            </a:spcBef>
            <a:spcAft>
              <a:spcPct val="15000"/>
            </a:spcAft>
            <a:buChar char="•"/>
          </a:pPr>
          <a:r>
            <a:rPr lang="ar-DZ" sz="3600" b="1" kern="1200" dirty="0">
              <a:solidFill>
                <a:srgbClr val="002060"/>
              </a:solidFill>
              <a:latin typeface="Arabic Typesetting" panose="03020402040406030203" pitchFamily="66" charset="-78"/>
              <a:cs typeface="Arabic Typesetting" panose="03020402040406030203" pitchFamily="66" charset="-78"/>
            </a:rPr>
            <a:t>اهداف إجرائية او ثانوية </a:t>
          </a:r>
          <a:endParaRPr lang="fr-FR" sz="3600" b="1" kern="1200" dirty="0">
            <a:solidFill>
              <a:srgbClr val="002060"/>
            </a:solidFill>
            <a:latin typeface="Arabic Typesetting" panose="03020402040406030203" pitchFamily="66" charset="-78"/>
            <a:cs typeface="Arabic Typesetting" panose="03020402040406030203" pitchFamily="66" charset="-78"/>
          </a:endParaRPr>
        </a:p>
      </dsp:txBody>
      <dsp:txXfrm rot="-5400000">
        <a:off x="803787" y="3017517"/>
        <a:ext cx="7273487" cy="684957"/>
      </dsp:txXfrm>
    </dsp:sp>
    <dsp:sp modelId="{EB9E0A70-A511-48BF-8466-71C403A06F65}">
      <dsp:nvSpPr>
        <dsp:cNvPr id="0" name=""/>
        <dsp:cNvSpPr/>
      </dsp:nvSpPr>
      <dsp:spPr>
        <a:xfrm rot="5400000">
          <a:off x="-175169" y="175169"/>
          <a:ext cx="1167796" cy="8174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DZ" sz="2200" kern="1200" dirty="0"/>
            <a:t>01</a:t>
          </a:r>
          <a:endParaRPr lang="fr-FR" sz="2200" kern="1200" dirty="0"/>
        </a:p>
      </dsp:txBody>
      <dsp:txXfrm rot="-5400000">
        <a:off x="1" y="408729"/>
        <a:ext cx="817457" cy="350339"/>
      </dsp:txXfrm>
    </dsp:sp>
    <dsp:sp modelId="{D8B06D43-A923-4EA5-85F0-94086A230D6F}">
      <dsp:nvSpPr>
        <dsp:cNvPr id="0" name=""/>
        <dsp:cNvSpPr/>
      </dsp:nvSpPr>
      <dsp:spPr>
        <a:xfrm rot="5400000">
          <a:off x="3794995" y="854626"/>
          <a:ext cx="1357440" cy="7308568"/>
        </a:xfrm>
        <a:prstGeom prst="round2SameRect">
          <a:avLst/>
        </a:prstGeom>
        <a:solidFill>
          <a:schemeClr val="lt1">
            <a:alpha val="90000"/>
            <a:hueOff val="0"/>
            <a:satOff val="0"/>
            <a:lumOff val="0"/>
            <a:alphaOff val="0"/>
          </a:schemeClr>
        </a:solidFill>
        <a:ln w="19050" cap="rnd"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dsp:style>
      <dsp:txBody>
        <a:bodyPr spcFirstLastPara="0" vert="horz" wrap="square" lIns="298704" tIns="26670" rIns="26670" bIns="26670" numCol="1" spcCol="1270" anchor="ctr" anchorCtr="0">
          <a:noAutofit/>
        </a:bodyPr>
        <a:lstStyle/>
        <a:p>
          <a:pPr marL="285750" lvl="1" indent="-285750" algn="ctr" defTabSz="1866900">
            <a:lnSpc>
              <a:spcPct val="90000"/>
            </a:lnSpc>
            <a:spcBef>
              <a:spcPct val="0"/>
            </a:spcBef>
            <a:spcAft>
              <a:spcPct val="15000"/>
            </a:spcAft>
            <a:buChar char="•"/>
          </a:pPr>
          <a:r>
            <a:rPr lang="ar-DZ" sz="4200" kern="1200" dirty="0">
              <a:latin typeface="Arabic Typesetting" panose="03020402040406030203" pitchFamily="66" charset="-78"/>
              <a:cs typeface="Arabic Typesetting" panose="03020402040406030203" pitchFamily="66" charset="-78"/>
            </a:rPr>
            <a:t>تتميز بانها اهداف ذات مدى قصير . يمكن قياسها . محددة بالزمن والدرجة . تمثل امتدادات للأهداف العامة  </a:t>
          </a:r>
          <a:endParaRPr lang="fr-FR" sz="4200" kern="1200" dirty="0">
            <a:latin typeface="Arabic Typesetting" panose="03020402040406030203" pitchFamily="66" charset="-78"/>
            <a:cs typeface="Arabic Typesetting" panose="03020402040406030203" pitchFamily="66" charset="-78"/>
          </a:endParaRPr>
        </a:p>
      </dsp:txBody>
      <dsp:txXfrm rot="-5400000">
        <a:off x="819432" y="3896455"/>
        <a:ext cx="7242303" cy="12249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A7432-747F-4328-B09C-B3025A692F97}">
      <dsp:nvSpPr>
        <dsp:cNvPr id="0" name=""/>
        <dsp:cNvSpPr/>
      </dsp:nvSpPr>
      <dsp:spPr>
        <a:xfrm>
          <a:off x="0" y="0"/>
          <a:ext cx="6248060" cy="84155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ar-DZ" sz="4000" kern="1200" dirty="0">
              <a:latin typeface="Arabic Typesetting" panose="03020402040406030203" pitchFamily="66" charset="-78"/>
              <a:cs typeface="Arabic Typesetting" panose="03020402040406030203" pitchFamily="66" charset="-78"/>
            </a:rPr>
            <a:t>انتاج الرسائل</a:t>
          </a:r>
          <a:endParaRPr lang="fr-FR" sz="4000" kern="1200" dirty="0">
            <a:latin typeface="Arabic Typesetting" panose="03020402040406030203" pitchFamily="66" charset="-78"/>
            <a:cs typeface="Arabic Typesetting" panose="03020402040406030203" pitchFamily="66" charset="-78"/>
          </a:endParaRPr>
        </a:p>
      </dsp:txBody>
      <dsp:txXfrm>
        <a:off x="24648" y="24648"/>
        <a:ext cx="5241497" cy="792256"/>
      </dsp:txXfrm>
    </dsp:sp>
    <dsp:sp modelId="{C46DB1EA-0EE8-4A74-846E-6C66928A8FB1}">
      <dsp:nvSpPr>
        <dsp:cNvPr id="0" name=""/>
        <dsp:cNvSpPr/>
      </dsp:nvSpPr>
      <dsp:spPr>
        <a:xfrm>
          <a:off x="439146" y="958435"/>
          <a:ext cx="6248060" cy="841552"/>
        </a:xfrm>
        <a:prstGeom prst="roundRect">
          <a:avLst>
            <a:gd name="adj" fmla="val 10000"/>
          </a:avLst>
        </a:prstGeom>
        <a:solidFill>
          <a:schemeClr val="accent4">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ar-DZ" sz="3600" kern="1200" dirty="0">
              <a:latin typeface="Arabic Typesetting" panose="03020402040406030203" pitchFamily="66" charset="-78"/>
              <a:cs typeface="Arabic Typesetting" panose="03020402040406030203" pitchFamily="66" charset="-78"/>
            </a:rPr>
            <a:t>تحديد الوسائل والقنوات التنفيذية</a:t>
          </a:r>
          <a:endParaRPr lang="fr-FR" sz="3600" kern="1200" dirty="0">
            <a:latin typeface="Arabic Typesetting" panose="03020402040406030203" pitchFamily="66" charset="-78"/>
            <a:cs typeface="Arabic Typesetting" panose="03020402040406030203" pitchFamily="66" charset="-78"/>
          </a:endParaRPr>
        </a:p>
      </dsp:txBody>
      <dsp:txXfrm>
        <a:off x="463794" y="983083"/>
        <a:ext cx="5185178" cy="792256"/>
      </dsp:txXfrm>
    </dsp:sp>
    <dsp:sp modelId="{D320C140-640F-4175-A789-8A4791A9B09B}">
      <dsp:nvSpPr>
        <dsp:cNvPr id="0" name=""/>
        <dsp:cNvSpPr/>
      </dsp:nvSpPr>
      <dsp:spPr>
        <a:xfrm>
          <a:off x="933151" y="1916870"/>
          <a:ext cx="6248060" cy="841552"/>
        </a:xfrm>
        <a:prstGeom prst="roundRect">
          <a:avLst>
            <a:gd name="adj" fmla="val 10000"/>
          </a:avLst>
        </a:prstGeom>
        <a:solidFill>
          <a:schemeClr val="accent6">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ar-DZ" sz="4000" kern="1200" dirty="0">
              <a:latin typeface="Arabic Typesetting" panose="03020402040406030203" pitchFamily="66" charset="-78"/>
              <a:cs typeface="Arabic Typesetting" panose="03020402040406030203" pitchFamily="66" charset="-78"/>
            </a:rPr>
            <a:t>جدولة الأنشطة</a:t>
          </a:r>
          <a:endParaRPr lang="fr-FR" sz="4000" kern="1200" dirty="0">
            <a:latin typeface="Arabic Typesetting" panose="03020402040406030203" pitchFamily="66" charset="-78"/>
            <a:cs typeface="Arabic Typesetting" panose="03020402040406030203" pitchFamily="66" charset="-78"/>
          </a:endParaRPr>
        </a:p>
      </dsp:txBody>
      <dsp:txXfrm>
        <a:off x="957799" y="1941518"/>
        <a:ext cx="5185178" cy="792256"/>
      </dsp:txXfrm>
    </dsp:sp>
    <dsp:sp modelId="{43192BB6-084B-432E-81AF-04D30AC12612}">
      <dsp:nvSpPr>
        <dsp:cNvPr id="0" name=""/>
        <dsp:cNvSpPr/>
      </dsp:nvSpPr>
      <dsp:spPr>
        <a:xfrm>
          <a:off x="1399727" y="2860073"/>
          <a:ext cx="6248060" cy="841552"/>
        </a:xfrm>
        <a:prstGeom prst="roundRect">
          <a:avLst>
            <a:gd name="adj" fmla="val 10000"/>
          </a:avLst>
        </a:prstGeom>
        <a:solidFill>
          <a:srgbClr val="0070C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ar-DZ" sz="4400" kern="1200" dirty="0">
              <a:latin typeface="Arabic Typesetting" panose="03020402040406030203" pitchFamily="66" charset="-78"/>
              <a:cs typeface="Arabic Typesetting" panose="03020402040406030203" pitchFamily="66" charset="-78"/>
            </a:rPr>
            <a:t>الاختبار المسبق</a:t>
          </a:r>
        </a:p>
      </dsp:txBody>
      <dsp:txXfrm>
        <a:off x="1424375" y="2884721"/>
        <a:ext cx="5185178" cy="792256"/>
      </dsp:txXfrm>
    </dsp:sp>
    <dsp:sp modelId="{7D542A3B-3100-4ECF-8361-D054ABB810A2}">
      <dsp:nvSpPr>
        <dsp:cNvPr id="0" name=""/>
        <dsp:cNvSpPr/>
      </dsp:nvSpPr>
      <dsp:spPr>
        <a:xfrm>
          <a:off x="1866303" y="3833741"/>
          <a:ext cx="6248060" cy="841552"/>
        </a:xfrm>
        <a:prstGeom prst="roundRect">
          <a:avLst>
            <a:gd name="adj" fmla="val 10000"/>
          </a:avLst>
        </a:prstGeom>
        <a:solidFill>
          <a:srgbClr val="7030A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ar-DZ" sz="4000" kern="1200" dirty="0">
              <a:latin typeface="Arabic Typesetting" panose="03020402040406030203" pitchFamily="66" charset="-78"/>
              <a:cs typeface="Arabic Typesetting" panose="03020402040406030203" pitchFamily="66" charset="-78"/>
            </a:rPr>
            <a:t>تنفيذ الأنشطة الإعلامية</a:t>
          </a:r>
          <a:endParaRPr lang="fr-FR" sz="4000" kern="1200" dirty="0">
            <a:latin typeface="Arabic Typesetting" panose="03020402040406030203" pitchFamily="66" charset="-78"/>
            <a:cs typeface="Arabic Typesetting" panose="03020402040406030203" pitchFamily="66" charset="-78"/>
          </a:endParaRPr>
        </a:p>
      </dsp:txBody>
      <dsp:txXfrm>
        <a:off x="1890951" y="3858389"/>
        <a:ext cx="5185178" cy="792256"/>
      </dsp:txXfrm>
    </dsp:sp>
    <dsp:sp modelId="{7D87E3EC-98FF-40F8-9DA8-2E55FDCE324D}">
      <dsp:nvSpPr>
        <dsp:cNvPr id="0" name=""/>
        <dsp:cNvSpPr/>
      </dsp:nvSpPr>
      <dsp:spPr>
        <a:xfrm>
          <a:off x="5701050" y="614801"/>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5824127" y="614801"/>
        <a:ext cx="300855" cy="411624"/>
      </dsp:txXfrm>
    </dsp:sp>
    <dsp:sp modelId="{759A1AD7-9E3A-4585-92C9-017518105D4A}">
      <dsp:nvSpPr>
        <dsp:cNvPr id="0" name=""/>
        <dsp:cNvSpPr/>
      </dsp:nvSpPr>
      <dsp:spPr>
        <a:xfrm>
          <a:off x="6167626" y="1573236"/>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6290703" y="1573236"/>
        <a:ext cx="300855" cy="411624"/>
      </dsp:txXfrm>
    </dsp:sp>
    <dsp:sp modelId="{BF83E9A5-2D4E-416A-AE0A-CE87C39E8598}">
      <dsp:nvSpPr>
        <dsp:cNvPr id="0" name=""/>
        <dsp:cNvSpPr/>
      </dsp:nvSpPr>
      <dsp:spPr>
        <a:xfrm>
          <a:off x="6634202" y="2517645"/>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6757279" y="2517645"/>
        <a:ext cx="300855" cy="411624"/>
      </dsp:txXfrm>
    </dsp:sp>
    <dsp:sp modelId="{7E131931-5931-4117-9A67-33A01C434C96}">
      <dsp:nvSpPr>
        <dsp:cNvPr id="0" name=""/>
        <dsp:cNvSpPr/>
      </dsp:nvSpPr>
      <dsp:spPr>
        <a:xfrm>
          <a:off x="7100778" y="3485431"/>
          <a:ext cx="547009" cy="54700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kern="1200"/>
        </a:p>
      </dsp:txBody>
      <dsp:txXfrm>
        <a:off x="7223855" y="3485431"/>
        <a:ext cx="300855" cy="41162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73087C-95E9-4006-A5B9-09361E8E45F6}" type="datetimeFigureOut">
              <a:rPr lang="fr-FR" smtClean="0"/>
              <a:t>14/11/2025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256D0-FBA6-4732-B2DA-1B67E689D3FC}" type="slidenum">
              <a:rPr lang="fr-FR" smtClean="0"/>
              <a:t>‹N°›</a:t>
            </a:fld>
            <a:endParaRPr lang="fr-FR"/>
          </a:p>
        </p:txBody>
      </p:sp>
    </p:spTree>
    <p:extLst>
      <p:ext uri="{BB962C8B-B14F-4D97-AF65-F5344CB8AC3E}">
        <p14:creationId xmlns:p14="http://schemas.microsoft.com/office/powerpoint/2010/main" val="2907734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1</a:t>
            </a:fld>
            <a:endParaRPr lang="fr-FR"/>
          </a:p>
        </p:txBody>
      </p:sp>
    </p:spTree>
    <p:extLst>
      <p:ext uri="{BB962C8B-B14F-4D97-AF65-F5344CB8AC3E}">
        <p14:creationId xmlns:p14="http://schemas.microsoft.com/office/powerpoint/2010/main" val="997146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13</a:t>
            </a:fld>
            <a:endParaRPr lang="fr-FR"/>
          </a:p>
        </p:txBody>
      </p:sp>
    </p:spTree>
    <p:extLst>
      <p:ext uri="{BB962C8B-B14F-4D97-AF65-F5344CB8AC3E}">
        <p14:creationId xmlns:p14="http://schemas.microsoft.com/office/powerpoint/2010/main" val="1399680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20</a:t>
            </a:fld>
            <a:endParaRPr lang="fr-FR"/>
          </a:p>
        </p:txBody>
      </p:sp>
    </p:spTree>
    <p:extLst>
      <p:ext uri="{BB962C8B-B14F-4D97-AF65-F5344CB8AC3E}">
        <p14:creationId xmlns:p14="http://schemas.microsoft.com/office/powerpoint/2010/main" val="3172537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21</a:t>
            </a:fld>
            <a:endParaRPr lang="fr-FR"/>
          </a:p>
        </p:txBody>
      </p:sp>
    </p:spTree>
    <p:extLst>
      <p:ext uri="{BB962C8B-B14F-4D97-AF65-F5344CB8AC3E}">
        <p14:creationId xmlns:p14="http://schemas.microsoft.com/office/powerpoint/2010/main" val="1110414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22</a:t>
            </a:fld>
            <a:endParaRPr lang="fr-FR"/>
          </a:p>
        </p:txBody>
      </p:sp>
    </p:spTree>
    <p:extLst>
      <p:ext uri="{BB962C8B-B14F-4D97-AF65-F5344CB8AC3E}">
        <p14:creationId xmlns:p14="http://schemas.microsoft.com/office/powerpoint/2010/main" val="1113044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23</a:t>
            </a:fld>
            <a:endParaRPr lang="fr-FR"/>
          </a:p>
        </p:txBody>
      </p:sp>
    </p:spTree>
    <p:extLst>
      <p:ext uri="{BB962C8B-B14F-4D97-AF65-F5344CB8AC3E}">
        <p14:creationId xmlns:p14="http://schemas.microsoft.com/office/powerpoint/2010/main" val="4088996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24</a:t>
            </a:fld>
            <a:endParaRPr lang="fr-FR"/>
          </a:p>
        </p:txBody>
      </p:sp>
    </p:spTree>
    <p:extLst>
      <p:ext uri="{BB962C8B-B14F-4D97-AF65-F5344CB8AC3E}">
        <p14:creationId xmlns:p14="http://schemas.microsoft.com/office/powerpoint/2010/main" val="1736886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3</a:t>
            </a:fld>
            <a:endParaRPr lang="fr-FR"/>
          </a:p>
        </p:txBody>
      </p:sp>
    </p:spTree>
    <p:extLst>
      <p:ext uri="{BB962C8B-B14F-4D97-AF65-F5344CB8AC3E}">
        <p14:creationId xmlns:p14="http://schemas.microsoft.com/office/powerpoint/2010/main" val="851227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4</a:t>
            </a:fld>
            <a:endParaRPr lang="fr-FR"/>
          </a:p>
        </p:txBody>
      </p:sp>
    </p:spTree>
    <p:extLst>
      <p:ext uri="{BB962C8B-B14F-4D97-AF65-F5344CB8AC3E}">
        <p14:creationId xmlns:p14="http://schemas.microsoft.com/office/powerpoint/2010/main" val="1418631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5</a:t>
            </a:fld>
            <a:endParaRPr lang="fr-FR"/>
          </a:p>
        </p:txBody>
      </p:sp>
    </p:spTree>
    <p:extLst>
      <p:ext uri="{BB962C8B-B14F-4D97-AF65-F5344CB8AC3E}">
        <p14:creationId xmlns:p14="http://schemas.microsoft.com/office/powerpoint/2010/main" val="572291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7</a:t>
            </a:fld>
            <a:endParaRPr lang="fr-FR"/>
          </a:p>
        </p:txBody>
      </p:sp>
    </p:spTree>
    <p:extLst>
      <p:ext uri="{BB962C8B-B14F-4D97-AF65-F5344CB8AC3E}">
        <p14:creationId xmlns:p14="http://schemas.microsoft.com/office/powerpoint/2010/main" val="871791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8</a:t>
            </a:fld>
            <a:endParaRPr lang="fr-FR"/>
          </a:p>
        </p:txBody>
      </p:sp>
    </p:spTree>
    <p:extLst>
      <p:ext uri="{BB962C8B-B14F-4D97-AF65-F5344CB8AC3E}">
        <p14:creationId xmlns:p14="http://schemas.microsoft.com/office/powerpoint/2010/main" val="2289418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9</a:t>
            </a:fld>
            <a:endParaRPr lang="fr-FR"/>
          </a:p>
        </p:txBody>
      </p:sp>
    </p:spTree>
    <p:extLst>
      <p:ext uri="{BB962C8B-B14F-4D97-AF65-F5344CB8AC3E}">
        <p14:creationId xmlns:p14="http://schemas.microsoft.com/office/powerpoint/2010/main" val="2735440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10</a:t>
            </a:fld>
            <a:endParaRPr lang="fr-FR"/>
          </a:p>
        </p:txBody>
      </p:sp>
    </p:spTree>
    <p:extLst>
      <p:ext uri="{BB962C8B-B14F-4D97-AF65-F5344CB8AC3E}">
        <p14:creationId xmlns:p14="http://schemas.microsoft.com/office/powerpoint/2010/main" val="2599927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46256D0-FBA6-4732-B2DA-1B67E689D3FC}" type="slidenum">
              <a:rPr lang="fr-FR" smtClean="0"/>
              <a:t>11</a:t>
            </a:fld>
            <a:endParaRPr lang="fr-FR"/>
          </a:p>
        </p:txBody>
      </p:sp>
    </p:spTree>
    <p:extLst>
      <p:ext uri="{BB962C8B-B14F-4D97-AF65-F5344CB8AC3E}">
        <p14:creationId xmlns:p14="http://schemas.microsoft.com/office/powerpoint/2010/main" val="41729314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r-F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370906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45F8DA7-9701-4C1B-88D1-A474E64E440C}" type="datetimeFigureOut">
              <a:rPr lang="fr-FR" smtClean="0"/>
              <a:t>14/11/2025</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2923054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3371487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488429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2961315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5F8DA7-9701-4C1B-88D1-A474E64E440C}" type="datetimeFigureOut">
              <a:rPr lang="fr-FR" smtClean="0"/>
              <a:t>14/11/2025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3411188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5F8DA7-9701-4C1B-88D1-A474E64E440C}" type="datetimeFigureOut">
              <a:rPr lang="fr-FR" smtClean="0"/>
              <a:t>14/11/2025</a:t>
            </a:fld>
            <a:endParaRPr lang="fr-FR"/>
          </a:p>
        </p:txBody>
      </p:sp>
      <p:sp>
        <p:nvSpPr>
          <p:cNvPr id="8" name="Footer Placeholder 7"/>
          <p:cNvSpPr>
            <a:spLocks noGrp="1"/>
          </p:cNvSpPr>
          <p:nvPr>
            <p:ph type="ftr" sz="quarter" idx="11"/>
          </p:nvPr>
        </p:nvSpPr>
        <p:spPr>
          <a:xfrm>
            <a:off x="561111" y="6391838"/>
            <a:ext cx="3644282" cy="304801"/>
          </a:xfrm>
        </p:spPr>
        <p:txBody>
          <a:bodyPr/>
          <a:lstStyle/>
          <a:p>
            <a:endParaRPr lang="fr-FR"/>
          </a:p>
        </p:txBody>
      </p:sp>
      <p:sp>
        <p:nvSpPr>
          <p:cNvPr id="9" name="Slide Number Placeholder 8"/>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4241134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1314550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3946056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2148767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45F8DA7-9701-4C1B-88D1-A474E64E440C}" type="datetimeFigureOut">
              <a:rPr lang="fr-FR" smtClean="0"/>
              <a:t>14/11/2025</a:t>
            </a:fld>
            <a:endParaRPr lang="fr-FR"/>
          </a:p>
        </p:txBody>
      </p:sp>
      <p:sp>
        <p:nvSpPr>
          <p:cNvPr id="5" name="Footer Placeholder 4"/>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1329052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45F8DA7-9701-4C1B-88D1-A474E64E440C}" type="datetimeFigureOut">
              <a:rPr lang="fr-FR" smtClean="0"/>
              <a:t>14/11/2025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2022381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45F8DA7-9701-4C1B-88D1-A474E64E440C}" type="datetimeFigureOut">
              <a:rPr lang="fr-FR" smtClean="0"/>
              <a:t>14/11/2025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318999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945F8DA7-9701-4C1B-88D1-A474E64E440C}" type="datetimeFigureOut">
              <a:rPr lang="fr-FR" smtClean="0"/>
              <a:t>14/11/2025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3697332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5F8DA7-9701-4C1B-88D1-A474E64E440C}" type="datetimeFigureOut">
              <a:rPr lang="fr-FR" smtClean="0"/>
              <a:t>14/11/2025</a:t>
            </a:fld>
            <a:endParaRPr lang="fr-FR"/>
          </a:p>
        </p:txBody>
      </p:sp>
      <p:sp>
        <p:nvSpPr>
          <p:cNvPr id="3" name="Footer Placeholder 2"/>
          <p:cNvSpPr>
            <a:spLocks noGrp="1"/>
          </p:cNvSpPr>
          <p:nvPr>
            <p:ph type="ftr" sz="quarter" idx="11"/>
          </p:nvPr>
        </p:nvSpPr>
        <p:spPr/>
        <p:txBody>
          <a:bodyPr/>
          <a:lstStyle/>
          <a:p>
            <a:endParaRPr lang="fr-F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222054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45F8DA7-9701-4C1B-88D1-A474E64E440C}" type="datetimeFigureOut">
              <a:rPr lang="fr-FR" smtClean="0"/>
              <a:t>14/11/2025</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2213182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45F8DA7-9701-4C1B-88D1-A474E64E440C}" type="datetimeFigureOut">
              <a:rPr lang="fr-FR" smtClean="0"/>
              <a:t>14/11/2025</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9C7064-419B-439B-9E9F-AEF8AEBC77D2}" type="slidenum">
              <a:rPr lang="fr-FR" smtClean="0"/>
              <a:t>‹N°›</a:t>
            </a:fld>
            <a:endParaRPr lang="fr-FR"/>
          </a:p>
        </p:txBody>
      </p:sp>
    </p:spTree>
    <p:extLst>
      <p:ext uri="{BB962C8B-B14F-4D97-AF65-F5344CB8AC3E}">
        <p14:creationId xmlns:p14="http://schemas.microsoft.com/office/powerpoint/2010/main" val="646838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45F8DA7-9701-4C1B-88D1-A474E64E440C}" type="datetimeFigureOut">
              <a:rPr lang="fr-FR" smtClean="0"/>
              <a:t>14/11/2025</a:t>
            </a:fld>
            <a:endParaRPr lang="fr-F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r-F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D9C7064-419B-439B-9E9F-AEF8AEBC77D2}" type="slidenum">
              <a:rPr lang="fr-FR" smtClean="0"/>
              <a:t>‹N°›</a:t>
            </a:fld>
            <a:endParaRPr lang="fr-FR"/>
          </a:p>
        </p:txBody>
      </p:sp>
    </p:spTree>
    <p:extLst>
      <p:ext uri="{BB962C8B-B14F-4D97-AF65-F5344CB8AC3E}">
        <p14:creationId xmlns:p14="http://schemas.microsoft.com/office/powerpoint/2010/main" val="1960437473"/>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 id="2147483909" r:id="rId15"/>
    <p:sldLayoutId id="2147483910" r:id="rId16"/>
    <p:sldLayoutId id="214748391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4BF9BD-4516-FC05-9C65-5A7FD9183F2F}"/>
              </a:ext>
            </a:extLst>
          </p:cNvPr>
          <p:cNvSpPr>
            <a:spLocks noGrp="1"/>
          </p:cNvSpPr>
          <p:nvPr>
            <p:ph type="ctrTitle"/>
          </p:nvPr>
        </p:nvSpPr>
        <p:spPr>
          <a:xfrm>
            <a:off x="4124960" y="548638"/>
            <a:ext cx="4734560" cy="1950722"/>
          </a:xfrm>
        </p:spPr>
        <p:txBody>
          <a:bodyPr>
            <a:noAutofit/>
          </a:bodyPr>
          <a:lstStyle/>
          <a:p>
            <a:pPr algn="ctr"/>
            <a:r>
              <a:rPr lang="ar-DZ" sz="3200" dirty="0">
                <a:latin typeface="Arabic Typesetting" panose="03020402040406030203" pitchFamily="66" charset="-78"/>
                <a:cs typeface="Arabic Typesetting" panose="03020402040406030203" pitchFamily="66" charset="-78"/>
              </a:rPr>
              <a:t>وزارة التعليم العالي والبحث العلمي</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جامعة محمد لمين دباغين  - سطيف2 –</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كلية العلوم الإنسانية والاجتماعية </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قسم علوم الاعلام والاتصال</a:t>
            </a:r>
            <a:endParaRPr lang="fr-FR" sz="3200" dirty="0">
              <a:latin typeface="Arabic Typesetting" panose="03020402040406030203" pitchFamily="66" charset="-78"/>
              <a:cs typeface="Arabic Typesetting" panose="03020402040406030203" pitchFamily="66" charset="-78"/>
            </a:endParaRPr>
          </a:p>
        </p:txBody>
      </p:sp>
      <p:sp>
        <p:nvSpPr>
          <p:cNvPr id="3" name="Sous-titre 2">
            <a:extLst>
              <a:ext uri="{FF2B5EF4-FFF2-40B4-BE49-F238E27FC236}">
                <a16:creationId xmlns:a16="http://schemas.microsoft.com/office/drawing/2014/main" id="{87537BF8-03B0-FE53-D157-E8F9F58AB4D3}"/>
              </a:ext>
            </a:extLst>
          </p:cNvPr>
          <p:cNvSpPr>
            <a:spLocks noGrp="1"/>
          </p:cNvSpPr>
          <p:nvPr>
            <p:ph type="subTitle" idx="1"/>
          </p:nvPr>
        </p:nvSpPr>
        <p:spPr>
          <a:xfrm>
            <a:off x="3302000" y="3083560"/>
            <a:ext cx="8991600" cy="1198880"/>
          </a:xfrm>
        </p:spPr>
        <p:txBody>
          <a:bodyPr>
            <a:normAutofit fontScale="25000" lnSpcReduction="20000"/>
          </a:bodyPr>
          <a:lstStyle/>
          <a:p>
            <a:r>
              <a:rPr lang="ar-DZ" sz="16000" dirty="0">
                <a:latin typeface="Arabic Typesetting" panose="03020402040406030203" pitchFamily="66" charset="-78"/>
                <a:cs typeface="Arabic Typesetting" panose="03020402040406030203" pitchFamily="66" charset="-78"/>
              </a:rPr>
              <a:t>                            </a:t>
            </a: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DZ" sz="14400" b="0" i="0" u="none" strike="noStrike" kern="1200" cap="none" spc="0" normalizeH="0" baseline="0" noProof="0" dirty="0">
                <a:ln>
                  <a:noFill/>
                </a:ln>
                <a:solidFill>
                  <a:prstClr val="black"/>
                </a:solidFill>
                <a:effectLst/>
                <a:uLnTx/>
                <a:uFillTx/>
                <a:latin typeface="Arabic Typesetting" panose="03020402040406030203" pitchFamily="66" charset="-78"/>
                <a:ea typeface="+mn-ea"/>
                <a:cs typeface="Arabic Typesetting" panose="03020402040406030203" pitchFamily="66" charset="-78"/>
              </a:rPr>
              <a:t>إعداد: د. برش بشرى      </a:t>
            </a: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endParaRPr lang="ar-DZ" sz="4000" dirty="0">
              <a:latin typeface="Arabic Typesetting" panose="03020402040406030203" pitchFamily="66" charset="-78"/>
              <a:cs typeface="Arabic Typesetting" panose="03020402040406030203" pitchFamily="66" charset="-78"/>
            </a:endParaRPr>
          </a:p>
          <a:p>
            <a:r>
              <a:rPr lang="ar-DZ" sz="14400" dirty="0">
                <a:latin typeface="Arabic Typesetting" panose="03020402040406030203" pitchFamily="66" charset="-78"/>
                <a:cs typeface="Arabic Typesetting" panose="03020402040406030203" pitchFamily="66" charset="-78"/>
              </a:rPr>
              <a:t>إعداد: د. برش بشرى</a:t>
            </a:r>
          </a:p>
          <a:p>
            <a:endParaRPr lang="ar-DZ" sz="4000" dirty="0">
              <a:latin typeface="Arabic Typesetting" panose="03020402040406030203" pitchFamily="66" charset="-78"/>
              <a:cs typeface="Arabic Typesetting" panose="03020402040406030203" pitchFamily="66" charset="-78"/>
            </a:endParaRPr>
          </a:p>
          <a:p>
            <a:endParaRPr lang="fr-FR" sz="4000" dirty="0">
              <a:latin typeface="Arabic Typesetting" panose="03020402040406030203" pitchFamily="66" charset="-78"/>
              <a:cs typeface="Arabic Typesetting" panose="03020402040406030203" pitchFamily="66" charset="-78"/>
            </a:endParaRPr>
          </a:p>
        </p:txBody>
      </p:sp>
      <p:pic>
        <p:nvPicPr>
          <p:cNvPr id="5" name="Image 4" descr="Une image contenant croquis, Police, écriture manuscrite, dessin&#10;&#10;Le contenu généré par l’IA peut être incorrect.">
            <a:extLst>
              <a:ext uri="{FF2B5EF4-FFF2-40B4-BE49-F238E27FC236}">
                <a16:creationId xmlns:a16="http://schemas.microsoft.com/office/drawing/2014/main" id="{A5852F26-3AB2-28DC-ADE0-CC864F2823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941"/>
            <a:ext cx="2311083" cy="1722437"/>
          </a:xfrm>
          <a:prstGeom prst="rect">
            <a:avLst/>
          </a:prstGeom>
        </p:spPr>
      </p:pic>
      <p:pic>
        <p:nvPicPr>
          <p:cNvPr id="6" name="Image 5">
            <a:extLst>
              <a:ext uri="{FF2B5EF4-FFF2-40B4-BE49-F238E27FC236}">
                <a16:creationId xmlns:a16="http://schemas.microsoft.com/office/drawing/2014/main" id="{4C4A839A-9123-A8F1-579D-131DF043C2DE}"/>
              </a:ext>
            </a:extLst>
          </p:cNvPr>
          <p:cNvPicPr>
            <a:picLocks noChangeAspect="1"/>
          </p:cNvPicPr>
          <p:nvPr/>
        </p:nvPicPr>
        <p:blipFill>
          <a:blip r:embed="rId4"/>
          <a:stretch>
            <a:fillRect/>
          </a:stretch>
        </p:blipFill>
        <p:spPr>
          <a:xfrm>
            <a:off x="10209556" y="-56198"/>
            <a:ext cx="1982444" cy="1646555"/>
          </a:xfrm>
          <a:prstGeom prst="rect">
            <a:avLst/>
          </a:prstGeom>
        </p:spPr>
      </p:pic>
      <p:sp>
        <p:nvSpPr>
          <p:cNvPr id="11" name="Parchemin : horizontal 10">
            <a:extLst>
              <a:ext uri="{FF2B5EF4-FFF2-40B4-BE49-F238E27FC236}">
                <a16:creationId xmlns:a16="http://schemas.microsoft.com/office/drawing/2014/main" id="{CDB9A77C-4100-CC64-E5B2-458AE373094A}"/>
              </a:ext>
            </a:extLst>
          </p:cNvPr>
          <p:cNvSpPr/>
          <p:nvPr/>
        </p:nvSpPr>
        <p:spPr>
          <a:xfrm>
            <a:off x="2997200" y="2499360"/>
            <a:ext cx="6502400" cy="1615440"/>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4800" b="1" dirty="0">
                <a:latin typeface="Arabic Typesetting" panose="03020402040406030203" pitchFamily="66" charset="-78"/>
                <a:cs typeface="Arabic Typesetting" panose="03020402040406030203" pitchFamily="66" charset="-78"/>
              </a:rPr>
              <a:t>مقياس: حملات الاتصال العمومي</a:t>
            </a:r>
            <a:endParaRPr lang="fr-FR" sz="4800" b="1" dirty="0">
              <a:latin typeface="Arabic Typesetting" panose="03020402040406030203" pitchFamily="66" charset="-78"/>
              <a:cs typeface="Arabic Typesetting" panose="03020402040406030203" pitchFamily="66" charset="-78"/>
            </a:endParaRPr>
          </a:p>
        </p:txBody>
      </p:sp>
      <p:pic>
        <p:nvPicPr>
          <p:cNvPr id="13" name="Image 12" descr="Une image contenant art&#10;&#10;Le contenu généré par l’IA peut être incorrect.">
            <a:extLst>
              <a:ext uri="{FF2B5EF4-FFF2-40B4-BE49-F238E27FC236}">
                <a16:creationId xmlns:a16="http://schemas.microsoft.com/office/drawing/2014/main" id="{99AF6A35-1109-6657-FD70-C91414C7F0A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4371" y="4114800"/>
            <a:ext cx="11263257" cy="2397762"/>
          </a:xfrm>
          <a:prstGeom prst="rect">
            <a:avLst/>
          </a:prstGeom>
        </p:spPr>
      </p:pic>
    </p:spTree>
    <p:extLst>
      <p:ext uri="{BB962C8B-B14F-4D97-AF65-F5344CB8AC3E}">
        <p14:creationId xmlns:p14="http://schemas.microsoft.com/office/powerpoint/2010/main" val="11046145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1"/>
                                        </p:tgtEl>
                                        <p:attrNameLst>
                                          <p:attrName>ppt_x</p:attrName>
                                          <p:attrName>ppt_y</p:attrName>
                                        </p:attrNameLst>
                                      </p:cBhvr>
                                    </p:animMotion>
                                    <p:animRot by="1500000">
                                      <p:cBhvr>
                                        <p:cTn id="7" dur="125" fill="hold">
                                          <p:stCondLst>
                                            <p:cond delay="0"/>
                                          </p:stCondLst>
                                        </p:cTn>
                                        <p:tgtEl>
                                          <p:spTgt spid="11"/>
                                        </p:tgtEl>
                                        <p:attrNameLst>
                                          <p:attrName>r</p:attrName>
                                        </p:attrNameLst>
                                      </p:cBhvr>
                                    </p:animRot>
                                    <p:animRot by="-1500000">
                                      <p:cBhvr>
                                        <p:cTn id="8" dur="125" fill="hold">
                                          <p:stCondLst>
                                            <p:cond delay="125"/>
                                          </p:stCondLst>
                                        </p:cTn>
                                        <p:tgtEl>
                                          <p:spTgt spid="11"/>
                                        </p:tgtEl>
                                        <p:attrNameLst>
                                          <p:attrName>r</p:attrName>
                                        </p:attrNameLst>
                                      </p:cBhvr>
                                    </p:animRot>
                                    <p:animRot by="-1500000">
                                      <p:cBhvr>
                                        <p:cTn id="9" dur="125" fill="hold">
                                          <p:stCondLst>
                                            <p:cond delay="250"/>
                                          </p:stCondLst>
                                        </p:cTn>
                                        <p:tgtEl>
                                          <p:spTgt spid="11"/>
                                        </p:tgtEl>
                                        <p:attrNameLst>
                                          <p:attrName>r</p:attrName>
                                        </p:attrNameLst>
                                      </p:cBhvr>
                                    </p:animRot>
                                    <p:animRot by="1500000">
                                      <p:cBhvr>
                                        <p:cTn id="10" dur="125" fill="hold">
                                          <p:stCondLst>
                                            <p:cond delay="375"/>
                                          </p:stCondLst>
                                        </p:cTn>
                                        <p:tgtEl>
                                          <p:spTgt spid="11"/>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anim calcmode="lin" valueType="num">
                                      <p:cBhvr additive="base">
                                        <p:cTn id="2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84C141-E110-6DBA-58EC-CDAA6529965A}"/>
              </a:ext>
            </a:extLst>
          </p:cNvPr>
          <p:cNvSpPr>
            <a:spLocks noGrp="1"/>
          </p:cNvSpPr>
          <p:nvPr>
            <p:ph type="title"/>
          </p:nvPr>
        </p:nvSpPr>
        <p:spPr/>
        <p:txBody>
          <a:bodyPr/>
          <a:lstStyle/>
          <a:p>
            <a:pPr algn="ctr"/>
            <a:r>
              <a:rPr lang="ar-DZ" sz="4800" dirty="0">
                <a:latin typeface="Arabic Typesetting" panose="03020402040406030203" pitchFamily="66" charset="-78"/>
                <a:cs typeface="Arabic Typesetting" panose="03020402040406030203" pitchFamily="66" charset="-78"/>
              </a:rPr>
              <a:t>أنواع أهداف الحملات الإعلامية</a:t>
            </a:r>
            <a:endParaRPr lang="fr-FR" sz="4800"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203CF7E4-24CD-DFD5-53CD-B160F5EB24EB}"/>
              </a:ext>
            </a:extLst>
          </p:cNvPr>
          <p:cNvSpPr>
            <a:spLocks noGrp="1"/>
          </p:cNvSpPr>
          <p:nvPr>
            <p:ph idx="1"/>
          </p:nvPr>
        </p:nvSpPr>
        <p:spPr>
          <a:xfrm>
            <a:off x="1154954" y="2879678"/>
            <a:ext cx="9190049" cy="3248168"/>
          </a:xfr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normAutofit/>
          </a:bodyPr>
          <a:lstStyle/>
          <a:p>
            <a:pPr lvl="0" algn="r" rtl="1">
              <a:buFont typeface="Wingdings" panose="05000000000000000000" pitchFamily="2" charset="2"/>
              <a:buChar char="Ø"/>
            </a:pPr>
            <a:r>
              <a:rPr lang="ar-DZ" sz="4800" b="1" dirty="0">
                <a:latin typeface="Arabic Typesetting" panose="03020402040406030203" pitchFamily="66" charset="-78"/>
                <a:cs typeface="Arabic Typesetting" panose="03020402040406030203" pitchFamily="66" charset="-78"/>
              </a:rPr>
              <a:t>الحملات تهدف إلى تغيير مفاهيم المواطنين اتجاه موضوع معين.</a:t>
            </a:r>
          </a:p>
          <a:p>
            <a:pPr lvl="0" algn="r" rtl="1">
              <a:buFont typeface="Wingdings" panose="05000000000000000000" pitchFamily="2" charset="2"/>
              <a:buChar char="Ø"/>
            </a:pPr>
            <a:r>
              <a:rPr lang="ar-DZ" sz="4800" b="1" dirty="0">
                <a:latin typeface="Arabic Typesetting" panose="03020402040406030203" pitchFamily="66" charset="-78"/>
                <a:cs typeface="Arabic Typesetting" panose="03020402040406030203" pitchFamily="66" charset="-78"/>
              </a:rPr>
              <a:t>الحملات التي تهدف الى تحقيق هدف محدود.</a:t>
            </a:r>
          </a:p>
          <a:p>
            <a:pPr lvl="0" algn="r" rtl="1">
              <a:buFont typeface="Wingdings" panose="05000000000000000000" pitchFamily="2" charset="2"/>
              <a:buChar char="Ø"/>
            </a:pPr>
            <a:r>
              <a:rPr lang="ar-DZ" sz="4800" b="1" dirty="0">
                <a:latin typeface="Arabic Typesetting" panose="03020402040406030203" pitchFamily="66" charset="-78"/>
                <a:cs typeface="Arabic Typesetting" panose="03020402040406030203" pitchFamily="66" charset="-78"/>
              </a:rPr>
              <a:t>الحملات التي تهدف الى تغيير الأفكار، السلوكيات والتصرفات.</a:t>
            </a:r>
          </a:p>
        </p:txBody>
      </p:sp>
    </p:spTree>
    <p:extLst>
      <p:ext uri="{BB962C8B-B14F-4D97-AF65-F5344CB8AC3E}">
        <p14:creationId xmlns:p14="http://schemas.microsoft.com/office/powerpoint/2010/main" val="2051965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0" nodeType="clickEffect">
                                  <p:stCondLst>
                                    <p:cond delay="0"/>
                                  </p:stCondLst>
                                  <p:childTnLst>
                                    <p:animScale>
                                      <p:cBhvr>
                                        <p:cTn id="11" dur="2000" fill="hold"/>
                                        <p:tgtEl>
                                          <p:spTgt spid="3">
                                            <p:txEl>
                                              <p:pRg st="0" end="0"/>
                                            </p:txEl>
                                          </p:spTgt>
                                        </p:tgtEl>
                                      </p:cBhvr>
                                      <p:by x="150000" y="150000"/>
                                    </p:animScale>
                                  </p:childTnLst>
                                </p:cTn>
                              </p:par>
                            </p:childTnLst>
                          </p:cTn>
                        </p:par>
                      </p:childTnLst>
                    </p:cTn>
                  </p:par>
                  <p:par>
                    <p:cTn id="12" fill="hold">
                      <p:stCondLst>
                        <p:cond delay="indefinite"/>
                      </p:stCondLst>
                      <p:childTnLst>
                        <p:par>
                          <p:cTn id="13" fill="hold">
                            <p:stCondLst>
                              <p:cond delay="0"/>
                            </p:stCondLst>
                            <p:childTnLst>
                              <p:par>
                                <p:cTn id="14" presetID="6" presetClass="emph" presetSubtype="0" fill="hold" grpId="0" nodeType="clickEffect">
                                  <p:stCondLst>
                                    <p:cond delay="0"/>
                                  </p:stCondLst>
                                  <p:childTnLst>
                                    <p:animScale>
                                      <p:cBhvr>
                                        <p:cTn id="15" dur="2000" fill="hold"/>
                                        <p:tgtEl>
                                          <p:spTgt spid="3">
                                            <p:txEl>
                                              <p:pRg st="1" end="1"/>
                                            </p:txEl>
                                          </p:spTgt>
                                        </p:tgtEl>
                                      </p:cBhvr>
                                      <p:by x="150000" y="150000"/>
                                    </p:animScale>
                                  </p:childTnLst>
                                </p:cTn>
                              </p:par>
                            </p:childTnLst>
                          </p:cTn>
                        </p:par>
                      </p:childTnLst>
                    </p:cTn>
                  </p:par>
                  <p:par>
                    <p:cTn id="16" fill="hold">
                      <p:stCondLst>
                        <p:cond delay="indefinite"/>
                      </p:stCondLst>
                      <p:childTnLst>
                        <p:par>
                          <p:cTn id="17" fill="hold">
                            <p:stCondLst>
                              <p:cond delay="0"/>
                            </p:stCondLst>
                            <p:childTnLst>
                              <p:par>
                                <p:cTn id="18" presetID="6" presetClass="emph" presetSubtype="0" fill="hold" grpId="0" nodeType="clickEffect">
                                  <p:stCondLst>
                                    <p:cond delay="0"/>
                                  </p:stCondLst>
                                  <p:childTnLst>
                                    <p:animScale>
                                      <p:cBhvr>
                                        <p:cTn id="19"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7AA8D-88A5-2FB6-3D44-A6F7E7E0515F}"/>
              </a:ext>
            </a:extLst>
          </p:cNvPr>
          <p:cNvSpPr>
            <a:spLocks noGrp="1"/>
          </p:cNvSpPr>
          <p:nvPr>
            <p:ph type="title"/>
          </p:nvPr>
        </p:nvSpPr>
        <p:spPr>
          <a:xfrm>
            <a:off x="1563624" y="973668"/>
            <a:ext cx="8403336" cy="706964"/>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ar-DZ" b="0" i="0" dirty="0">
                <a:solidFill>
                  <a:srgbClr val="FFFFFF"/>
                </a:solidFill>
                <a:effectLst/>
                <a:latin typeface="Segoe UI Historic" panose="020B0502040204020203" pitchFamily="34" charset="0"/>
              </a:rPr>
              <a:t>ثالثا : تحديد الجمهور العام و الجمهور المستهدف</a:t>
            </a:r>
            <a:endParaRPr lang="fr-FR" dirty="0"/>
          </a:p>
        </p:txBody>
      </p:sp>
      <p:pic>
        <p:nvPicPr>
          <p:cNvPr id="5" name="Espace réservé du contenu 4">
            <a:extLst>
              <a:ext uri="{FF2B5EF4-FFF2-40B4-BE49-F238E27FC236}">
                <a16:creationId xmlns:a16="http://schemas.microsoft.com/office/drawing/2014/main" id="{AF3274EF-915D-6DA8-D3F7-3E0453081D11}"/>
              </a:ext>
            </a:extLst>
          </p:cNvPr>
          <p:cNvPicPr>
            <a:picLocks noGrp="1" noChangeAspect="1"/>
          </p:cNvPicPr>
          <p:nvPr>
            <p:ph idx="1"/>
          </p:nvPr>
        </p:nvPicPr>
        <p:blipFill>
          <a:blip r:embed="rId3"/>
          <a:stretch>
            <a:fillRect/>
          </a:stretch>
        </p:blipFill>
        <p:spPr>
          <a:xfrm>
            <a:off x="467868" y="4428492"/>
            <a:ext cx="11129317" cy="104574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4" name="Rectangle 3">
            <a:extLst>
              <a:ext uri="{FF2B5EF4-FFF2-40B4-BE49-F238E27FC236}">
                <a16:creationId xmlns:a16="http://schemas.microsoft.com/office/drawing/2014/main" id="{844BECFA-A749-F4AB-703A-26C9DF16D177}"/>
              </a:ext>
            </a:extLst>
          </p:cNvPr>
          <p:cNvSpPr/>
          <p:nvPr/>
        </p:nvSpPr>
        <p:spPr>
          <a:xfrm>
            <a:off x="467867" y="2293118"/>
            <a:ext cx="11192791" cy="85778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ar-DZ" sz="3600" b="0" i="0" dirty="0">
                <a:solidFill>
                  <a:srgbClr val="FFFFFF"/>
                </a:solidFill>
                <a:effectLst/>
                <a:latin typeface="Arabic Typesetting" panose="03020402040406030203" pitchFamily="66" charset="-78"/>
                <a:cs typeface="Arabic Typesetting" panose="03020402040406030203" pitchFamily="66" charset="-78"/>
              </a:rPr>
              <a:t>من المعروف ان تحديد الجمهور بدقة يزيد من فاعلية الرسائل الاعلامية ومن الاسس الرئيسية عند تخطيط الحملات الاعلامية</a:t>
            </a:r>
            <a:endParaRPr lang="fr-FR" sz="3600" dirty="0">
              <a:latin typeface="Arabic Typesetting" panose="03020402040406030203" pitchFamily="66" charset="-78"/>
              <a:cs typeface="Arabic Typesetting" panose="03020402040406030203" pitchFamily="66" charset="-78"/>
            </a:endParaRPr>
          </a:p>
        </p:txBody>
      </p:sp>
      <p:pic>
        <p:nvPicPr>
          <p:cNvPr id="6" name="Image 5">
            <a:extLst>
              <a:ext uri="{FF2B5EF4-FFF2-40B4-BE49-F238E27FC236}">
                <a16:creationId xmlns:a16="http://schemas.microsoft.com/office/drawing/2014/main" id="{53D4298A-F800-2107-DC83-5A5241E8F5DB}"/>
              </a:ext>
            </a:extLst>
          </p:cNvPr>
          <p:cNvPicPr>
            <a:picLocks noChangeAspect="1"/>
          </p:cNvPicPr>
          <p:nvPr/>
        </p:nvPicPr>
        <p:blipFill>
          <a:blip r:embed="rId3"/>
          <a:stretch>
            <a:fillRect/>
          </a:stretch>
        </p:blipFill>
        <p:spPr>
          <a:xfrm>
            <a:off x="467868" y="5630686"/>
            <a:ext cx="11129316" cy="112114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7" name="Image 6">
            <a:extLst>
              <a:ext uri="{FF2B5EF4-FFF2-40B4-BE49-F238E27FC236}">
                <a16:creationId xmlns:a16="http://schemas.microsoft.com/office/drawing/2014/main" id="{69B3BD2B-DC36-1B9E-663B-B20BEE52E14C}"/>
              </a:ext>
            </a:extLst>
          </p:cNvPr>
          <p:cNvPicPr>
            <a:picLocks noChangeAspect="1"/>
          </p:cNvPicPr>
          <p:nvPr/>
        </p:nvPicPr>
        <p:blipFill>
          <a:blip r:embed="rId3"/>
          <a:stretch>
            <a:fillRect/>
          </a:stretch>
        </p:blipFill>
        <p:spPr>
          <a:xfrm>
            <a:off x="467868" y="3307348"/>
            <a:ext cx="11129316" cy="104574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1" name="ZoneTexte 10">
            <a:extLst>
              <a:ext uri="{FF2B5EF4-FFF2-40B4-BE49-F238E27FC236}">
                <a16:creationId xmlns:a16="http://schemas.microsoft.com/office/drawing/2014/main" id="{9205220D-DF4D-400A-0419-97654F978E1F}"/>
              </a:ext>
            </a:extLst>
          </p:cNvPr>
          <p:cNvSpPr txBox="1"/>
          <p:nvPr/>
        </p:nvSpPr>
        <p:spPr>
          <a:xfrm>
            <a:off x="594816" y="3572566"/>
            <a:ext cx="10746473" cy="70788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r"/>
            <a:r>
              <a:rPr lang="ar-DZ" sz="4000" b="0" i="0" dirty="0">
                <a:solidFill>
                  <a:srgbClr val="FFFFFF"/>
                </a:solidFill>
                <a:effectLst/>
                <a:latin typeface="Arabic Typesetting" panose="03020402040406030203" pitchFamily="66" charset="-78"/>
                <a:cs typeface="Arabic Typesetting" panose="03020402040406030203" pitchFamily="66" charset="-78"/>
              </a:rPr>
              <a:t>ان تصل الى أكبر عدد ممكن من الأفراد</a:t>
            </a:r>
            <a:endParaRPr lang="fr-FR" sz="4000" dirty="0">
              <a:latin typeface="Arabic Typesetting" panose="03020402040406030203" pitchFamily="66" charset="-78"/>
              <a:cs typeface="Arabic Typesetting" panose="03020402040406030203" pitchFamily="66" charset="-78"/>
            </a:endParaRPr>
          </a:p>
        </p:txBody>
      </p:sp>
      <p:sp>
        <p:nvSpPr>
          <p:cNvPr id="19" name="ZoneTexte 18">
            <a:extLst>
              <a:ext uri="{FF2B5EF4-FFF2-40B4-BE49-F238E27FC236}">
                <a16:creationId xmlns:a16="http://schemas.microsoft.com/office/drawing/2014/main" id="{6EFAA016-45A2-6EE1-2E97-C97B18118419}"/>
              </a:ext>
            </a:extLst>
          </p:cNvPr>
          <p:cNvSpPr txBox="1"/>
          <p:nvPr/>
        </p:nvSpPr>
        <p:spPr>
          <a:xfrm>
            <a:off x="467867" y="4430356"/>
            <a:ext cx="11129317" cy="1200329"/>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r"/>
            <a:r>
              <a:rPr lang="ar-DZ" sz="3600" b="0" i="0" dirty="0">
                <a:solidFill>
                  <a:srgbClr val="FFFFFF"/>
                </a:solidFill>
                <a:effectLst/>
                <a:latin typeface="Arabic Typesetting" panose="03020402040406030203" pitchFamily="66" charset="-78"/>
                <a:cs typeface="Arabic Typesetting" panose="03020402040406030203" pitchFamily="66" charset="-78"/>
              </a:rPr>
              <a:t>الا يشكل هذا الجمهور اي مقاومة او عداء لأهداف الحملة وافكارها ، بما يفرض توافقها مع المعايير والثقافات المحلية التي يمثلها الاجماع في المجتمع</a:t>
            </a:r>
            <a:endParaRPr lang="fr-FR" sz="3600" dirty="0">
              <a:latin typeface="Arabic Typesetting" panose="03020402040406030203" pitchFamily="66" charset="-78"/>
              <a:cs typeface="Arabic Typesetting" panose="03020402040406030203" pitchFamily="66" charset="-78"/>
            </a:endParaRPr>
          </a:p>
        </p:txBody>
      </p:sp>
      <p:sp>
        <p:nvSpPr>
          <p:cNvPr id="21" name="ZoneTexte 20">
            <a:extLst>
              <a:ext uri="{FF2B5EF4-FFF2-40B4-BE49-F238E27FC236}">
                <a16:creationId xmlns:a16="http://schemas.microsoft.com/office/drawing/2014/main" id="{4BF4D7D0-9871-DAB4-58B4-5928FE58E084}"/>
              </a:ext>
            </a:extLst>
          </p:cNvPr>
          <p:cNvSpPr txBox="1"/>
          <p:nvPr/>
        </p:nvSpPr>
        <p:spPr>
          <a:xfrm>
            <a:off x="467867" y="5755576"/>
            <a:ext cx="10873421"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r" rtl="1"/>
            <a:r>
              <a:rPr lang="ar-DZ" sz="3600" b="0" i="0" dirty="0">
                <a:solidFill>
                  <a:srgbClr val="FFFFFF"/>
                </a:solidFill>
                <a:effectLst/>
                <a:latin typeface="Arabic Typesetting" panose="03020402040406030203" pitchFamily="66" charset="-78"/>
                <a:cs typeface="Arabic Typesetting" panose="03020402040406030203" pitchFamily="66" charset="-78"/>
              </a:rPr>
              <a:t>لذلك كان من الضروري التعرف على الخصائص الديموغرافية وكذا الجغرافية للجمهور المستهدف</a:t>
            </a:r>
            <a:endParaRPr lang="fr-FR"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065258156"/>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361366-57BD-FBFF-2A6A-798202733089}"/>
              </a:ext>
            </a:extLst>
          </p:cNvPr>
          <p:cNvSpPr>
            <a:spLocks noGrp="1"/>
          </p:cNvSpPr>
          <p:nvPr>
            <p:ph type="title"/>
          </p:nvPr>
        </p:nvSpPr>
        <p:spPr>
          <a:xfrm>
            <a:off x="1154954" y="786384"/>
            <a:ext cx="8761413" cy="894248"/>
          </a:xfrm>
        </p:spPr>
        <p:txBody>
          <a:bodyPr/>
          <a:lstStyle/>
          <a:p>
            <a:pPr lvl="0" algn="ctr"/>
            <a:r>
              <a:rPr lang="ar-DZ" sz="4400" dirty="0">
                <a:latin typeface="Arabic Typesetting" panose="03020402040406030203" pitchFamily="66" charset="-78"/>
                <a:cs typeface="Arabic Typesetting" panose="03020402040406030203" pitchFamily="66" charset="-78"/>
              </a:rPr>
              <a:t>التقدير المبدئي للميزانية</a:t>
            </a:r>
            <a:br>
              <a:rPr lang="fr-FR" sz="4400" dirty="0">
                <a:latin typeface="Arabic Typesetting" panose="03020402040406030203" pitchFamily="66" charset="-78"/>
                <a:cs typeface="Arabic Typesetting" panose="03020402040406030203" pitchFamily="66" charset="-78"/>
              </a:rPr>
            </a:br>
            <a:endParaRPr lang="fr-FR" sz="4400"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52410480-7740-CAC1-3174-199DADDC854F}"/>
              </a:ext>
            </a:extLst>
          </p:cNvPr>
          <p:cNvSpPr>
            <a:spLocks noGrp="1"/>
          </p:cNvSpPr>
          <p:nvPr>
            <p:ph idx="1"/>
          </p:nvPr>
        </p:nvSpPr>
        <p:spPr>
          <a:xfrm>
            <a:off x="173736" y="2603500"/>
            <a:ext cx="11173968" cy="3175508"/>
          </a:xfrm>
        </p:spPr>
        <p:txBody>
          <a:bodyPr>
            <a:normAutofit/>
          </a:bodyPr>
          <a:lstStyle/>
          <a:p>
            <a:pPr algn="r"/>
            <a:r>
              <a:rPr lang="ar-DZ" sz="4000" dirty="0">
                <a:latin typeface="Arabic Typesetting" panose="03020402040406030203" pitchFamily="66" charset="-78"/>
                <a:cs typeface="Arabic Typesetting" panose="03020402040406030203" pitchFamily="66" charset="-78"/>
              </a:rPr>
              <a:t>نقصد بها الموارد المالية والبشرية وينبغي أن نحدد ما هو متاح وما هو محتمل كما أن الخبير في الحملات لا يستطيع أن يحدد احتياجاته ما لم يكن لديه تصور تقريبي لحجم الأنشطة، ومن هنا يتضح أن التصميم أو التخطيط للحملات يسير جنبا إلى جنب مع تحديد الميزانية.</a:t>
            </a:r>
            <a:endParaRPr lang="fr-FR"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150834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59C141-5DDF-2881-476D-A1A43D29A5F8}"/>
              </a:ext>
            </a:extLst>
          </p:cNvPr>
          <p:cNvSpPr>
            <a:spLocks noGrp="1"/>
          </p:cNvSpPr>
          <p:nvPr>
            <p:ph type="title"/>
          </p:nvPr>
        </p:nvSpPr>
        <p:spPr>
          <a:xfrm>
            <a:off x="1154954" y="973668"/>
            <a:ext cx="8761413" cy="692572"/>
          </a:xfrm>
        </p:spPr>
        <p:txBody>
          <a:bodyPr/>
          <a:lstStyle/>
          <a:p>
            <a:pPr algn="ctr"/>
            <a:r>
              <a:rPr lang="ar-DZ" sz="4800" b="1" dirty="0">
                <a:latin typeface="Arabic Typesetting" panose="03020402040406030203" pitchFamily="66" charset="-78"/>
                <a:cs typeface="Arabic Typesetting" panose="03020402040406030203" pitchFamily="66" charset="-78"/>
              </a:rPr>
              <a:t>خطوات المرحلة التنفيذية للحملات الإعلامية </a:t>
            </a:r>
            <a:endParaRPr lang="fr-FR" sz="4800" b="1" dirty="0">
              <a:latin typeface="Arabic Typesetting" panose="03020402040406030203" pitchFamily="66" charset="-78"/>
              <a:cs typeface="Arabic Typesetting" panose="03020402040406030203" pitchFamily="66" charset="-78"/>
            </a:endParaRPr>
          </a:p>
        </p:txBody>
      </p:sp>
      <p:graphicFrame>
        <p:nvGraphicFramePr>
          <p:cNvPr id="3" name="Diagramme 2">
            <a:extLst>
              <a:ext uri="{FF2B5EF4-FFF2-40B4-BE49-F238E27FC236}">
                <a16:creationId xmlns:a16="http://schemas.microsoft.com/office/drawing/2014/main" id="{5F68BCB6-427A-7658-0FBE-C71CF81B945F}"/>
              </a:ext>
            </a:extLst>
          </p:cNvPr>
          <p:cNvGraphicFramePr/>
          <p:nvPr>
            <p:extLst>
              <p:ext uri="{D42A27DB-BD31-4B8C-83A1-F6EECF244321}">
                <p14:modId xmlns:p14="http://schemas.microsoft.com/office/powerpoint/2010/main" val="3030027693"/>
              </p:ext>
            </p:extLst>
          </p:nvPr>
        </p:nvGraphicFramePr>
        <p:xfrm>
          <a:off x="2177716" y="2182707"/>
          <a:ext cx="8114364" cy="46752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031416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0" presetClass="emph" presetSubtype="0" fill="hold" grpId="0" nodeType="clickEffect">
                                  <p:stCondLst>
                                    <p:cond delay="0"/>
                                  </p:stCondLst>
                                  <p:childTnLst>
                                    <p:animClr clrSpc="hsl" dir="cw">
                                      <p:cBhvr override="childStyle">
                                        <p:cTn id="24" dur="500" fill="hold"/>
                                        <p:tgtEl>
                                          <p:spTgt spid="3">
                                            <p:graphicEl>
                                              <a:dgm id="{F2FA7432-747F-4328-B09C-B3025A692F97}"/>
                                            </p:graphicEl>
                                          </p:spTgt>
                                        </p:tgtEl>
                                        <p:attrNameLst>
                                          <p:attrName>style.color</p:attrName>
                                        </p:attrNameLst>
                                      </p:cBhvr>
                                      <p:by>
                                        <p:hsl h="0" s="12549" l="25098"/>
                                      </p:by>
                                    </p:animClr>
                                    <p:animClr clrSpc="hsl" dir="cw">
                                      <p:cBhvr>
                                        <p:cTn id="25" dur="500" fill="hold"/>
                                        <p:tgtEl>
                                          <p:spTgt spid="3">
                                            <p:graphicEl>
                                              <a:dgm id="{F2FA7432-747F-4328-B09C-B3025A692F97}"/>
                                            </p:graphicEl>
                                          </p:spTgt>
                                        </p:tgtEl>
                                        <p:attrNameLst>
                                          <p:attrName>fillcolor</p:attrName>
                                        </p:attrNameLst>
                                      </p:cBhvr>
                                      <p:by>
                                        <p:hsl h="0" s="12549" l="25098"/>
                                      </p:by>
                                    </p:animClr>
                                    <p:animClr clrSpc="hsl" dir="cw">
                                      <p:cBhvr>
                                        <p:cTn id="26" dur="500" fill="hold"/>
                                        <p:tgtEl>
                                          <p:spTgt spid="3">
                                            <p:graphicEl>
                                              <a:dgm id="{F2FA7432-747F-4328-B09C-B3025A692F97}"/>
                                            </p:graphicEl>
                                          </p:spTgt>
                                        </p:tgtEl>
                                        <p:attrNameLst>
                                          <p:attrName>stroke.color</p:attrName>
                                        </p:attrNameLst>
                                      </p:cBhvr>
                                      <p:by>
                                        <p:hsl h="0" s="12549" l="25098"/>
                                      </p:by>
                                    </p:animClr>
                                    <p:set>
                                      <p:cBhvr>
                                        <p:cTn id="27" dur="500" fill="hold"/>
                                        <p:tgtEl>
                                          <p:spTgt spid="3">
                                            <p:graphicEl>
                                              <a:dgm id="{F2FA7432-747F-4328-B09C-B3025A692F97}"/>
                                            </p:graphicEl>
                                          </p:spTgt>
                                        </p:tgtEl>
                                        <p:attrNameLst>
                                          <p:attrName>fill.type</p:attrName>
                                        </p:attrNameLst>
                                      </p:cBhvr>
                                      <p:to>
                                        <p:strVal val="solid"/>
                                      </p:to>
                                    </p:set>
                                  </p:childTnLst>
                                </p:cTn>
                              </p:par>
                              <p:par>
                                <p:cTn id="28" presetID="30" presetClass="emph" presetSubtype="0" fill="hold" grpId="0" nodeType="withEffect">
                                  <p:stCondLst>
                                    <p:cond delay="0"/>
                                  </p:stCondLst>
                                  <p:childTnLst>
                                    <p:animClr clrSpc="hsl" dir="cw">
                                      <p:cBhvr override="childStyle">
                                        <p:cTn id="29" dur="500" fill="hold"/>
                                        <p:tgtEl>
                                          <p:spTgt spid="3">
                                            <p:graphicEl>
                                              <a:dgm id="{7D87E3EC-98FF-40F8-9DA8-2E55FDCE324D}"/>
                                            </p:graphicEl>
                                          </p:spTgt>
                                        </p:tgtEl>
                                        <p:attrNameLst>
                                          <p:attrName>style.color</p:attrName>
                                        </p:attrNameLst>
                                      </p:cBhvr>
                                      <p:by>
                                        <p:hsl h="0" s="12549" l="25098"/>
                                      </p:by>
                                    </p:animClr>
                                    <p:animClr clrSpc="hsl" dir="cw">
                                      <p:cBhvr>
                                        <p:cTn id="30" dur="500" fill="hold"/>
                                        <p:tgtEl>
                                          <p:spTgt spid="3">
                                            <p:graphicEl>
                                              <a:dgm id="{7D87E3EC-98FF-40F8-9DA8-2E55FDCE324D}"/>
                                            </p:graphicEl>
                                          </p:spTgt>
                                        </p:tgtEl>
                                        <p:attrNameLst>
                                          <p:attrName>fillcolor</p:attrName>
                                        </p:attrNameLst>
                                      </p:cBhvr>
                                      <p:by>
                                        <p:hsl h="0" s="12549" l="25098"/>
                                      </p:by>
                                    </p:animClr>
                                    <p:animClr clrSpc="hsl" dir="cw">
                                      <p:cBhvr>
                                        <p:cTn id="31" dur="500" fill="hold"/>
                                        <p:tgtEl>
                                          <p:spTgt spid="3">
                                            <p:graphicEl>
                                              <a:dgm id="{7D87E3EC-98FF-40F8-9DA8-2E55FDCE324D}"/>
                                            </p:graphicEl>
                                          </p:spTgt>
                                        </p:tgtEl>
                                        <p:attrNameLst>
                                          <p:attrName>stroke.color</p:attrName>
                                        </p:attrNameLst>
                                      </p:cBhvr>
                                      <p:by>
                                        <p:hsl h="0" s="12549" l="25098"/>
                                      </p:by>
                                    </p:animClr>
                                    <p:set>
                                      <p:cBhvr>
                                        <p:cTn id="32" dur="500" fill="hold"/>
                                        <p:tgtEl>
                                          <p:spTgt spid="3">
                                            <p:graphicEl>
                                              <a:dgm id="{7D87E3EC-98FF-40F8-9DA8-2E55FDCE324D}"/>
                                            </p:graphicEl>
                                          </p:spTgt>
                                        </p:tgtEl>
                                        <p:attrNameLst>
                                          <p:attrName>fill.type</p:attrName>
                                        </p:attrNameLst>
                                      </p:cBhvr>
                                      <p:to>
                                        <p:strVal val="solid"/>
                                      </p:to>
                                    </p:set>
                                  </p:childTnLst>
                                </p:cTn>
                              </p:par>
                              <p:par>
                                <p:cTn id="33" presetID="30" presetClass="emph" presetSubtype="0" fill="hold" grpId="0" nodeType="withEffect">
                                  <p:stCondLst>
                                    <p:cond delay="0"/>
                                  </p:stCondLst>
                                  <p:childTnLst>
                                    <p:animClr clrSpc="hsl" dir="cw">
                                      <p:cBhvr override="childStyle">
                                        <p:cTn id="34" dur="500" fill="hold"/>
                                        <p:tgtEl>
                                          <p:spTgt spid="3">
                                            <p:graphicEl>
                                              <a:dgm id="{C46DB1EA-0EE8-4A74-846E-6C66928A8FB1}"/>
                                            </p:graphicEl>
                                          </p:spTgt>
                                        </p:tgtEl>
                                        <p:attrNameLst>
                                          <p:attrName>style.color</p:attrName>
                                        </p:attrNameLst>
                                      </p:cBhvr>
                                      <p:by>
                                        <p:hsl h="0" s="12549" l="25098"/>
                                      </p:by>
                                    </p:animClr>
                                    <p:animClr clrSpc="hsl" dir="cw">
                                      <p:cBhvr>
                                        <p:cTn id="35" dur="500" fill="hold"/>
                                        <p:tgtEl>
                                          <p:spTgt spid="3">
                                            <p:graphicEl>
                                              <a:dgm id="{C46DB1EA-0EE8-4A74-846E-6C66928A8FB1}"/>
                                            </p:graphicEl>
                                          </p:spTgt>
                                        </p:tgtEl>
                                        <p:attrNameLst>
                                          <p:attrName>fillcolor</p:attrName>
                                        </p:attrNameLst>
                                      </p:cBhvr>
                                      <p:by>
                                        <p:hsl h="0" s="12549" l="25098"/>
                                      </p:by>
                                    </p:animClr>
                                    <p:animClr clrSpc="hsl" dir="cw">
                                      <p:cBhvr>
                                        <p:cTn id="36" dur="500" fill="hold"/>
                                        <p:tgtEl>
                                          <p:spTgt spid="3">
                                            <p:graphicEl>
                                              <a:dgm id="{C46DB1EA-0EE8-4A74-846E-6C66928A8FB1}"/>
                                            </p:graphicEl>
                                          </p:spTgt>
                                        </p:tgtEl>
                                        <p:attrNameLst>
                                          <p:attrName>stroke.color</p:attrName>
                                        </p:attrNameLst>
                                      </p:cBhvr>
                                      <p:by>
                                        <p:hsl h="0" s="12549" l="25098"/>
                                      </p:by>
                                    </p:animClr>
                                    <p:set>
                                      <p:cBhvr>
                                        <p:cTn id="37" dur="500" fill="hold"/>
                                        <p:tgtEl>
                                          <p:spTgt spid="3">
                                            <p:graphicEl>
                                              <a:dgm id="{C46DB1EA-0EE8-4A74-846E-6C66928A8FB1}"/>
                                            </p:graphicEl>
                                          </p:spTgt>
                                        </p:tgtEl>
                                        <p:attrNameLst>
                                          <p:attrName>fill.type</p:attrName>
                                        </p:attrNameLst>
                                      </p:cBhvr>
                                      <p:to>
                                        <p:strVal val="solid"/>
                                      </p:to>
                                    </p:set>
                                  </p:childTnLst>
                                </p:cTn>
                              </p:par>
                              <p:par>
                                <p:cTn id="38" presetID="30" presetClass="emph" presetSubtype="0" fill="hold" grpId="0" nodeType="withEffect">
                                  <p:stCondLst>
                                    <p:cond delay="0"/>
                                  </p:stCondLst>
                                  <p:childTnLst>
                                    <p:animClr clrSpc="hsl" dir="cw">
                                      <p:cBhvr override="childStyle">
                                        <p:cTn id="39" dur="500" fill="hold"/>
                                        <p:tgtEl>
                                          <p:spTgt spid="3">
                                            <p:graphicEl>
                                              <a:dgm id="{759A1AD7-9E3A-4585-92C9-017518105D4A}"/>
                                            </p:graphicEl>
                                          </p:spTgt>
                                        </p:tgtEl>
                                        <p:attrNameLst>
                                          <p:attrName>style.color</p:attrName>
                                        </p:attrNameLst>
                                      </p:cBhvr>
                                      <p:by>
                                        <p:hsl h="0" s="12549" l="25098"/>
                                      </p:by>
                                    </p:animClr>
                                    <p:animClr clrSpc="hsl" dir="cw">
                                      <p:cBhvr>
                                        <p:cTn id="40" dur="500" fill="hold"/>
                                        <p:tgtEl>
                                          <p:spTgt spid="3">
                                            <p:graphicEl>
                                              <a:dgm id="{759A1AD7-9E3A-4585-92C9-017518105D4A}"/>
                                            </p:graphicEl>
                                          </p:spTgt>
                                        </p:tgtEl>
                                        <p:attrNameLst>
                                          <p:attrName>fillcolor</p:attrName>
                                        </p:attrNameLst>
                                      </p:cBhvr>
                                      <p:by>
                                        <p:hsl h="0" s="12549" l="25098"/>
                                      </p:by>
                                    </p:animClr>
                                    <p:animClr clrSpc="hsl" dir="cw">
                                      <p:cBhvr>
                                        <p:cTn id="41" dur="500" fill="hold"/>
                                        <p:tgtEl>
                                          <p:spTgt spid="3">
                                            <p:graphicEl>
                                              <a:dgm id="{759A1AD7-9E3A-4585-92C9-017518105D4A}"/>
                                            </p:graphicEl>
                                          </p:spTgt>
                                        </p:tgtEl>
                                        <p:attrNameLst>
                                          <p:attrName>stroke.color</p:attrName>
                                        </p:attrNameLst>
                                      </p:cBhvr>
                                      <p:by>
                                        <p:hsl h="0" s="12549" l="25098"/>
                                      </p:by>
                                    </p:animClr>
                                    <p:set>
                                      <p:cBhvr>
                                        <p:cTn id="42" dur="500" fill="hold"/>
                                        <p:tgtEl>
                                          <p:spTgt spid="3">
                                            <p:graphicEl>
                                              <a:dgm id="{759A1AD7-9E3A-4585-92C9-017518105D4A}"/>
                                            </p:graphicEl>
                                          </p:spTgt>
                                        </p:tgtEl>
                                        <p:attrNameLst>
                                          <p:attrName>fill.type</p:attrName>
                                        </p:attrNameLst>
                                      </p:cBhvr>
                                      <p:to>
                                        <p:strVal val="solid"/>
                                      </p:to>
                                    </p:set>
                                  </p:childTnLst>
                                </p:cTn>
                              </p:par>
                              <p:par>
                                <p:cTn id="43" presetID="30" presetClass="emph" presetSubtype="0" fill="hold" grpId="0" nodeType="withEffect">
                                  <p:stCondLst>
                                    <p:cond delay="0"/>
                                  </p:stCondLst>
                                  <p:childTnLst>
                                    <p:animClr clrSpc="hsl" dir="cw">
                                      <p:cBhvr override="childStyle">
                                        <p:cTn id="44" dur="500" fill="hold"/>
                                        <p:tgtEl>
                                          <p:spTgt spid="3">
                                            <p:graphicEl>
                                              <a:dgm id="{D320C140-640F-4175-A789-8A4791A9B09B}"/>
                                            </p:graphicEl>
                                          </p:spTgt>
                                        </p:tgtEl>
                                        <p:attrNameLst>
                                          <p:attrName>style.color</p:attrName>
                                        </p:attrNameLst>
                                      </p:cBhvr>
                                      <p:by>
                                        <p:hsl h="0" s="12549" l="25098"/>
                                      </p:by>
                                    </p:animClr>
                                    <p:animClr clrSpc="hsl" dir="cw">
                                      <p:cBhvr>
                                        <p:cTn id="45" dur="500" fill="hold"/>
                                        <p:tgtEl>
                                          <p:spTgt spid="3">
                                            <p:graphicEl>
                                              <a:dgm id="{D320C140-640F-4175-A789-8A4791A9B09B}"/>
                                            </p:graphicEl>
                                          </p:spTgt>
                                        </p:tgtEl>
                                        <p:attrNameLst>
                                          <p:attrName>fillcolor</p:attrName>
                                        </p:attrNameLst>
                                      </p:cBhvr>
                                      <p:by>
                                        <p:hsl h="0" s="12549" l="25098"/>
                                      </p:by>
                                    </p:animClr>
                                    <p:animClr clrSpc="hsl" dir="cw">
                                      <p:cBhvr>
                                        <p:cTn id="46" dur="500" fill="hold"/>
                                        <p:tgtEl>
                                          <p:spTgt spid="3">
                                            <p:graphicEl>
                                              <a:dgm id="{D320C140-640F-4175-A789-8A4791A9B09B}"/>
                                            </p:graphicEl>
                                          </p:spTgt>
                                        </p:tgtEl>
                                        <p:attrNameLst>
                                          <p:attrName>stroke.color</p:attrName>
                                        </p:attrNameLst>
                                      </p:cBhvr>
                                      <p:by>
                                        <p:hsl h="0" s="12549" l="25098"/>
                                      </p:by>
                                    </p:animClr>
                                    <p:set>
                                      <p:cBhvr>
                                        <p:cTn id="47" dur="500" fill="hold"/>
                                        <p:tgtEl>
                                          <p:spTgt spid="3">
                                            <p:graphicEl>
                                              <a:dgm id="{D320C140-640F-4175-A789-8A4791A9B09B}"/>
                                            </p:graphicEl>
                                          </p:spTgt>
                                        </p:tgtEl>
                                        <p:attrNameLst>
                                          <p:attrName>fill.type</p:attrName>
                                        </p:attrNameLst>
                                      </p:cBhvr>
                                      <p:to>
                                        <p:strVal val="solid"/>
                                      </p:to>
                                    </p:set>
                                  </p:childTnLst>
                                </p:cTn>
                              </p:par>
                              <p:par>
                                <p:cTn id="48" presetID="30" presetClass="emph" presetSubtype="0" fill="hold" grpId="0" nodeType="withEffect">
                                  <p:stCondLst>
                                    <p:cond delay="0"/>
                                  </p:stCondLst>
                                  <p:childTnLst>
                                    <p:animClr clrSpc="hsl" dir="cw">
                                      <p:cBhvr override="childStyle">
                                        <p:cTn id="49" dur="500" fill="hold"/>
                                        <p:tgtEl>
                                          <p:spTgt spid="3">
                                            <p:graphicEl>
                                              <a:dgm id="{BF83E9A5-2D4E-416A-AE0A-CE87C39E8598}"/>
                                            </p:graphicEl>
                                          </p:spTgt>
                                        </p:tgtEl>
                                        <p:attrNameLst>
                                          <p:attrName>style.color</p:attrName>
                                        </p:attrNameLst>
                                      </p:cBhvr>
                                      <p:by>
                                        <p:hsl h="0" s="12549" l="25098"/>
                                      </p:by>
                                    </p:animClr>
                                    <p:animClr clrSpc="hsl" dir="cw">
                                      <p:cBhvr>
                                        <p:cTn id="50" dur="500" fill="hold"/>
                                        <p:tgtEl>
                                          <p:spTgt spid="3">
                                            <p:graphicEl>
                                              <a:dgm id="{BF83E9A5-2D4E-416A-AE0A-CE87C39E8598}"/>
                                            </p:graphicEl>
                                          </p:spTgt>
                                        </p:tgtEl>
                                        <p:attrNameLst>
                                          <p:attrName>fillcolor</p:attrName>
                                        </p:attrNameLst>
                                      </p:cBhvr>
                                      <p:by>
                                        <p:hsl h="0" s="12549" l="25098"/>
                                      </p:by>
                                    </p:animClr>
                                    <p:animClr clrSpc="hsl" dir="cw">
                                      <p:cBhvr>
                                        <p:cTn id="51" dur="500" fill="hold"/>
                                        <p:tgtEl>
                                          <p:spTgt spid="3">
                                            <p:graphicEl>
                                              <a:dgm id="{BF83E9A5-2D4E-416A-AE0A-CE87C39E8598}"/>
                                            </p:graphicEl>
                                          </p:spTgt>
                                        </p:tgtEl>
                                        <p:attrNameLst>
                                          <p:attrName>stroke.color</p:attrName>
                                        </p:attrNameLst>
                                      </p:cBhvr>
                                      <p:by>
                                        <p:hsl h="0" s="12549" l="25098"/>
                                      </p:by>
                                    </p:animClr>
                                    <p:set>
                                      <p:cBhvr>
                                        <p:cTn id="52" dur="500" fill="hold"/>
                                        <p:tgtEl>
                                          <p:spTgt spid="3">
                                            <p:graphicEl>
                                              <a:dgm id="{BF83E9A5-2D4E-416A-AE0A-CE87C39E8598}"/>
                                            </p:graphicEl>
                                          </p:spTgt>
                                        </p:tgtEl>
                                        <p:attrNameLst>
                                          <p:attrName>fill.type</p:attrName>
                                        </p:attrNameLst>
                                      </p:cBhvr>
                                      <p:to>
                                        <p:strVal val="solid"/>
                                      </p:to>
                                    </p:set>
                                  </p:childTnLst>
                                </p:cTn>
                              </p:par>
                              <p:par>
                                <p:cTn id="53" presetID="30" presetClass="emph" presetSubtype="0" fill="hold" grpId="0" nodeType="withEffect">
                                  <p:stCondLst>
                                    <p:cond delay="0"/>
                                  </p:stCondLst>
                                  <p:childTnLst>
                                    <p:animClr clrSpc="hsl" dir="cw">
                                      <p:cBhvr override="childStyle">
                                        <p:cTn id="54" dur="500" fill="hold"/>
                                        <p:tgtEl>
                                          <p:spTgt spid="3">
                                            <p:graphicEl>
                                              <a:dgm id="{43192BB6-084B-432E-81AF-04D30AC12612}"/>
                                            </p:graphicEl>
                                          </p:spTgt>
                                        </p:tgtEl>
                                        <p:attrNameLst>
                                          <p:attrName>style.color</p:attrName>
                                        </p:attrNameLst>
                                      </p:cBhvr>
                                      <p:by>
                                        <p:hsl h="0" s="12549" l="25098"/>
                                      </p:by>
                                    </p:animClr>
                                    <p:animClr clrSpc="hsl" dir="cw">
                                      <p:cBhvr>
                                        <p:cTn id="55" dur="500" fill="hold"/>
                                        <p:tgtEl>
                                          <p:spTgt spid="3">
                                            <p:graphicEl>
                                              <a:dgm id="{43192BB6-084B-432E-81AF-04D30AC12612}"/>
                                            </p:graphicEl>
                                          </p:spTgt>
                                        </p:tgtEl>
                                        <p:attrNameLst>
                                          <p:attrName>fillcolor</p:attrName>
                                        </p:attrNameLst>
                                      </p:cBhvr>
                                      <p:by>
                                        <p:hsl h="0" s="12549" l="25098"/>
                                      </p:by>
                                    </p:animClr>
                                    <p:animClr clrSpc="hsl" dir="cw">
                                      <p:cBhvr>
                                        <p:cTn id="56" dur="500" fill="hold"/>
                                        <p:tgtEl>
                                          <p:spTgt spid="3">
                                            <p:graphicEl>
                                              <a:dgm id="{43192BB6-084B-432E-81AF-04D30AC12612}"/>
                                            </p:graphicEl>
                                          </p:spTgt>
                                        </p:tgtEl>
                                        <p:attrNameLst>
                                          <p:attrName>stroke.color</p:attrName>
                                        </p:attrNameLst>
                                      </p:cBhvr>
                                      <p:by>
                                        <p:hsl h="0" s="12549" l="25098"/>
                                      </p:by>
                                    </p:animClr>
                                    <p:set>
                                      <p:cBhvr>
                                        <p:cTn id="57" dur="500" fill="hold"/>
                                        <p:tgtEl>
                                          <p:spTgt spid="3">
                                            <p:graphicEl>
                                              <a:dgm id="{43192BB6-084B-432E-81AF-04D30AC12612}"/>
                                            </p:graphicEl>
                                          </p:spTgt>
                                        </p:tgtEl>
                                        <p:attrNameLst>
                                          <p:attrName>fill.type</p:attrName>
                                        </p:attrNameLst>
                                      </p:cBhvr>
                                      <p:to>
                                        <p:strVal val="solid"/>
                                      </p:to>
                                    </p:set>
                                  </p:childTnLst>
                                </p:cTn>
                              </p:par>
                              <p:par>
                                <p:cTn id="58" presetID="30" presetClass="emph" presetSubtype="0" fill="hold" grpId="0" nodeType="withEffect">
                                  <p:stCondLst>
                                    <p:cond delay="0"/>
                                  </p:stCondLst>
                                  <p:childTnLst>
                                    <p:animClr clrSpc="hsl" dir="cw">
                                      <p:cBhvr override="childStyle">
                                        <p:cTn id="59" dur="500" fill="hold"/>
                                        <p:tgtEl>
                                          <p:spTgt spid="3">
                                            <p:graphicEl>
                                              <a:dgm id="{7E131931-5931-4117-9A67-33A01C434C96}"/>
                                            </p:graphicEl>
                                          </p:spTgt>
                                        </p:tgtEl>
                                        <p:attrNameLst>
                                          <p:attrName>style.color</p:attrName>
                                        </p:attrNameLst>
                                      </p:cBhvr>
                                      <p:by>
                                        <p:hsl h="0" s="12549" l="25098"/>
                                      </p:by>
                                    </p:animClr>
                                    <p:animClr clrSpc="hsl" dir="cw">
                                      <p:cBhvr>
                                        <p:cTn id="60" dur="500" fill="hold"/>
                                        <p:tgtEl>
                                          <p:spTgt spid="3">
                                            <p:graphicEl>
                                              <a:dgm id="{7E131931-5931-4117-9A67-33A01C434C96}"/>
                                            </p:graphicEl>
                                          </p:spTgt>
                                        </p:tgtEl>
                                        <p:attrNameLst>
                                          <p:attrName>fillcolor</p:attrName>
                                        </p:attrNameLst>
                                      </p:cBhvr>
                                      <p:by>
                                        <p:hsl h="0" s="12549" l="25098"/>
                                      </p:by>
                                    </p:animClr>
                                    <p:animClr clrSpc="hsl" dir="cw">
                                      <p:cBhvr>
                                        <p:cTn id="61" dur="500" fill="hold"/>
                                        <p:tgtEl>
                                          <p:spTgt spid="3">
                                            <p:graphicEl>
                                              <a:dgm id="{7E131931-5931-4117-9A67-33A01C434C96}"/>
                                            </p:graphicEl>
                                          </p:spTgt>
                                        </p:tgtEl>
                                        <p:attrNameLst>
                                          <p:attrName>stroke.color</p:attrName>
                                        </p:attrNameLst>
                                      </p:cBhvr>
                                      <p:by>
                                        <p:hsl h="0" s="12549" l="25098"/>
                                      </p:by>
                                    </p:animClr>
                                    <p:set>
                                      <p:cBhvr>
                                        <p:cTn id="62" dur="500" fill="hold"/>
                                        <p:tgtEl>
                                          <p:spTgt spid="3">
                                            <p:graphicEl>
                                              <a:dgm id="{7E131931-5931-4117-9A67-33A01C434C96}"/>
                                            </p:graphicEl>
                                          </p:spTgt>
                                        </p:tgtEl>
                                        <p:attrNameLst>
                                          <p:attrName>fill.type</p:attrName>
                                        </p:attrNameLst>
                                      </p:cBhvr>
                                      <p:to>
                                        <p:strVal val="solid"/>
                                      </p:to>
                                    </p:set>
                                  </p:childTnLst>
                                </p:cTn>
                              </p:par>
                              <p:par>
                                <p:cTn id="63" presetID="30" presetClass="emph" presetSubtype="0" fill="hold" grpId="0" nodeType="withEffect">
                                  <p:stCondLst>
                                    <p:cond delay="0"/>
                                  </p:stCondLst>
                                  <p:childTnLst>
                                    <p:animClr clrSpc="hsl" dir="cw">
                                      <p:cBhvr override="childStyle">
                                        <p:cTn id="64" dur="500" fill="hold"/>
                                        <p:tgtEl>
                                          <p:spTgt spid="3">
                                            <p:graphicEl>
                                              <a:dgm id="{7D542A3B-3100-4ECF-8361-D054ABB810A2}"/>
                                            </p:graphicEl>
                                          </p:spTgt>
                                        </p:tgtEl>
                                        <p:attrNameLst>
                                          <p:attrName>style.color</p:attrName>
                                        </p:attrNameLst>
                                      </p:cBhvr>
                                      <p:by>
                                        <p:hsl h="0" s="12549" l="25098"/>
                                      </p:by>
                                    </p:animClr>
                                    <p:animClr clrSpc="hsl" dir="cw">
                                      <p:cBhvr>
                                        <p:cTn id="65" dur="500" fill="hold"/>
                                        <p:tgtEl>
                                          <p:spTgt spid="3">
                                            <p:graphicEl>
                                              <a:dgm id="{7D542A3B-3100-4ECF-8361-D054ABB810A2}"/>
                                            </p:graphicEl>
                                          </p:spTgt>
                                        </p:tgtEl>
                                        <p:attrNameLst>
                                          <p:attrName>fillcolor</p:attrName>
                                        </p:attrNameLst>
                                      </p:cBhvr>
                                      <p:by>
                                        <p:hsl h="0" s="12549" l="25098"/>
                                      </p:by>
                                    </p:animClr>
                                    <p:animClr clrSpc="hsl" dir="cw">
                                      <p:cBhvr>
                                        <p:cTn id="66" dur="500" fill="hold"/>
                                        <p:tgtEl>
                                          <p:spTgt spid="3">
                                            <p:graphicEl>
                                              <a:dgm id="{7D542A3B-3100-4ECF-8361-D054ABB810A2}"/>
                                            </p:graphicEl>
                                          </p:spTgt>
                                        </p:tgtEl>
                                        <p:attrNameLst>
                                          <p:attrName>stroke.color</p:attrName>
                                        </p:attrNameLst>
                                      </p:cBhvr>
                                      <p:by>
                                        <p:hsl h="0" s="12549" l="25098"/>
                                      </p:by>
                                    </p:animClr>
                                    <p:set>
                                      <p:cBhvr>
                                        <p:cTn id="67" dur="500" fill="hold"/>
                                        <p:tgtEl>
                                          <p:spTgt spid="3">
                                            <p:graphicEl>
                                              <a:dgm id="{7D542A3B-3100-4ECF-8361-D054ABB810A2}"/>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Sub>
          <a:bldDgm/>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2590C9-AECF-F875-2661-49322DDAA7BF}"/>
              </a:ext>
            </a:extLst>
          </p:cNvPr>
          <p:cNvSpPr>
            <a:spLocks noGrp="1"/>
          </p:cNvSpPr>
          <p:nvPr>
            <p:ph type="title"/>
          </p:nvPr>
        </p:nvSpPr>
        <p:spPr/>
        <p:txBody>
          <a:bodyPr/>
          <a:lstStyle/>
          <a:p>
            <a:pPr algn="ctr"/>
            <a:r>
              <a:rPr lang="ar-DZ" dirty="0"/>
              <a:t>أولا: انتاج الرسائل</a:t>
            </a:r>
            <a:endParaRPr lang="fr-FR" dirty="0"/>
          </a:p>
        </p:txBody>
      </p:sp>
      <p:sp>
        <p:nvSpPr>
          <p:cNvPr id="4" name="ZoneTexte 3">
            <a:extLst>
              <a:ext uri="{FF2B5EF4-FFF2-40B4-BE49-F238E27FC236}">
                <a16:creationId xmlns:a16="http://schemas.microsoft.com/office/drawing/2014/main" id="{68BB825D-8F13-FB2B-FA24-E0FC0FC8768B}"/>
              </a:ext>
            </a:extLst>
          </p:cNvPr>
          <p:cNvSpPr txBox="1"/>
          <p:nvPr/>
        </p:nvSpPr>
        <p:spPr>
          <a:xfrm>
            <a:off x="1700784" y="3096691"/>
            <a:ext cx="8924544" cy="156966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r>
              <a:rPr lang="ar-DZ" sz="4800" b="0" i="0" dirty="0">
                <a:solidFill>
                  <a:srgbClr val="080809"/>
                </a:solidFill>
                <a:effectLst/>
                <a:latin typeface="Arabic Typesetting" panose="03020402040406030203" pitchFamily="66" charset="-78"/>
                <a:cs typeface="Arabic Typesetting" panose="03020402040406030203" pitchFamily="66" charset="-78"/>
              </a:rPr>
              <a:t>للقيام بإنتاج المواد الإعلامية والإعلانية اللازمة للحملة وفقًا للمحتوى والتصميم المحددين في مرحلة التخطيط.</a:t>
            </a:r>
            <a:endParaRPr lang="fr-FR" sz="4800" dirty="0">
              <a:latin typeface="Arabic Typesetting" panose="03020402040406030203" pitchFamily="66" charset="-78"/>
              <a:cs typeface="Arabic Typesetting" panose="03020402040406030203" pitchFamily="66" charset="-78"/>
            </a:endParaRPr>
          </a:p>
        </p:txBody>
      </p:sp>
      <p:pic>
        <p:nvPicPr>
          <p:cNvPr id="5" name="Image 4" descr="Une image contenant capture d’écran, clipart, Animation, dessin humoristique&#10;&#10;Le contenu généré par l’IA peut être incorrect.">
            <a:extLst>
              <a:ext uri="{FF2B5EF4-FFF2-40B4-BE49-F238E27FC236}">
                <a16:creationId xmlns:a16="http://schemas.microsoft.com/office/drawing/2014/main" id="{8BEFBD54-0356-C1D3-2D46-BC2C4C67D3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66350"/>
            <a:ext cx="12192000" cy="2191649"/>
          </a:xfrm>
          <a:prstGeom prst="rect">
            <a:avLst/>
          </a:prstGeom>
        </p:spPr>
      </p:pic>
    </p:spTree>
    <p:extLst>
      <p:ext uri="{BB962C8B-B14F-4D97-AF65-F5344CB8AC3E}">
        <p14:creationId xmlns:p14="http://schemas.microsoft.com/office/powerpoint/2010/main" val="148665064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xit" presetSubtype="0" fill="hold" grpId="0" nodeType="clickEffect">
                                  <p:stCondLst>
                                    <p:cond delay="0"/>
                                  </p:stCondLst>
                                  <p:childTnLst>
                                    <p:animEffect transition="out" filter="fade">
                                      <p:cBhvr>
                                        <p:cTn id="12" dur="1000"/>
                                        <p:tgtEl>
                                          <p:spTgt spid="4"/>
                                        </p:tgtEl>
                                      </p:cBhvr>
                                    </p:animEffect>
                                    <p:anim calcmode="lin" valueType="num">
                                      <p:cBhvr>
                                        <p:cTn id="13" dur="1000"/>
                                        <p:tgtEl>
                                          <p:spTgt spid="4"/>
                                        </p:tgtEl>
                                        <p:attrNameLst>
                                          <p:attrName>ppt_x</p:attrName>
                                        </p:attrNameLst>
                                      </p:cBhvr>
                                      <p:tavLst>
                                        <p:tav tm="0">
                                          <p:val>
                                            <p:strVal val="ppt_x"/>
                                          </p:val>
                                        </p:tav>
                                        <p:tav tm="100000">
                                          <p:val>
                                            <p:strVal val="ppt_x"/>
                                          </p:val>
                                        </p:tav>
                                      </p:tavLst>
                                    </p:anim>
                                    <p:anim calcmode="lin" valueType="num">
                                      <p:cBhvr>
                                        <p:cTn id="14" dur="1000"/>
                                        <p:tgtEl>
                                          <p:spTgt spid="4"/>
                                        </p:tgtEl>
                                        <p:attrNameLst>
                                          <p:attrName>ppt_y</p:attrName>
                                        </p:attrNameLst>
                                      </p:cBhvr>
                                      <p:tavLst>
                                        <p:tav tm="0">
                                          <p:val>
                                            <p:strVal val="ppt_y"/>
                                          </p:val>
                                        </p:tav>
                                        <p:tav tm="100000">
                                          <p:val>
                                            <p:strVal val="ppt_y+.1"/>
                                          </p:val>
                                        </p:tav>
                                      </p:tavLst>
                                    </p:anim>
                                    <p:set>
                                      <p:cBhvr>
                                        <p:cTn id="15"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0AC19C-7388-889C-00EE-D70795300F0E}"/>
              </a:ext>
            </a:extLst>
          </p:cNvPr>
          <p:cNvSpPr>
            <a:spLocks noGrp="1"/>
          </p:cNvSpPr>
          <p:nvPr>
            <p:ph type="title"/>
          </p:nvPr>
        </p:nvSpPr>
        <p:spPr>
          <a:xfrm>
            <a:off x="3621024" y="822960"/>
            <a:ext cx="6855682" cy="1581912"/>
          </a:xfrm>
        </p:spPr>
        <p:txBody>
          <a:bodyPr/>
          <a:lstStyle/>
          <a:p>
            <a:pPr lvl="0"/>
            <a:r>
              <a:rPr lang="ar-DZ" sz="4800" dirty="0">
                <a:latin typeface="Arabic Typesetting" panose="03020402040406030203" pitchFamily="66" charset="-78"/>
                <a:cs typeface="Arabic Typesetting" panose="03020402040406030203" pitchFamily="66" charset="-78"/>
              </a:rPr>
              <a:t>تحديد الوسائل والقنوات التنفيذية</a:t>
            </a:r>
            <a:br>
              <a:rPr lang="fr-FR" sz="4800" dirty="0">
                <a:latin typeface="Arabic Typesetting" panose="03020402040406030203" pitchFamily="66" charset="-78"/>
                <a:cs typeface="Arabic Typesetting" panose="03020402040406030203" pitchFamily="66" charset="-78"/>
              </a:rPr>
            </a:br>
            <a:endParaRPr lang="fr-FR" sz="4800" dirty="0">
              <a:latin typeface="Arabic Typesetting" panose="03020402040406030203" pitchFamily="66" charset="-78"/>
              <a:cs typeface="Arabic Typesetting" panose="03020402040406030203" pitchFamily="66" charset="-78"/>
            </a:endParaRPr>
          </a:p>
        </p:txBody>
      </p:sp>
      <p:sp>
        <p:nvSpPr>
          <p:cNvPr id="4" name="ZoneTexte 3">
            <a:extLst>
              <a:ext uri="{FF2B5EF4-FFF2-40B4-BE49-F238E27FC236}">
                <a16:creationId xmlns:a16="http://schemas.microsoft.com/office/drawing/2014/main" id="{35B51197-0D36-5C05-7963-658272BFC756}"/>
              </a:ext>
            </a:extLst>
          </p:cNvPr>
          <p:cNvSpPr txBox="1"/>
          <p:nvPr/>
        </p:nvSpPr>
        <p:spPr>
          <a:xfrm>
            <a:off x="1252728" y="3084439"/>
            <a:ext cx="9706424" cy="1581912"/>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ar-DZ" sz="4800" b="0" i="0" dirty="0">
                <a:solidFill>
                  <a:srgbClr val="080809"/>
                </a:solidFill>
                <a:effectLst/>
                <a:latin typeface="Arabic Typesetting" panose="03020402040406030203" pitchFamily="66" charset="-78"/>
                <a:cs typeface="Arabic Typesetting" panose="03020402040406030203" pitchFamily="66" charset="-78"/>
              </a:rPr>
              <a:t>تنفيذ الحملة عبر الوسائل المحددة مسبقًا، سواء كانت تقليدية أو رقمية، لتوصيل الرسائل إلى الجمهور المستهدف بفعالية</a:t>
            </a:r>
            <a:endParaRPr lang="fr-FR" sz="4800" dirty="0">
              <a:latin typeface="Arabic Typesetting" panose="03020402040406030203" pitchFamily="66" charset="-78"/>
              <a:cs typeface="Arabic Typesetting" panose="03020402040406030203" pitchFamily="66" charset="-78"/>
            </a:endParaRPr>
          </a:p>
        </p:txBody>
      </p:sp>
      <p:pic>
        <p:nvPicPr>
          <p:cNvPr id="5" name="Image 4" descr="Une image contenant carte&#10;&#10;Le contenu généré par l’IA peut être incorrect.">
            <a:extLst>
              <a:ext uri="{FF2B5EF4-FFF2-40B4-BE49-F238E27FC236}">
                <a16:creationId xmlns:a16="http://schemas.microsoft.com/office/drawing/2014/main" id="{589A835D-7194-C6CD-91C3-1D04633798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626" y="4490114"/>
            <a:ext cx="4210192" cy="2110498"/>
          </a:xfrm>
          <a:prstGeom prst="rect">
            <a:avLst/>
          </a:prstGeom>
        </p:spPr>
      </p:pic>
    </p:spTree>
    <p:extLst>
      <p:ext uri="{BB962C8B-B14F-4D97-AF65-F5344CB8AC3E}">
        <p14:creationId xmlns:p14="http://schemas.microsoft.com/office/powerpoint/2010/main" val="99056928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BD1095-28E9-6041-A7FB-DB7740F13E23}"/>
              </a:ext>
            </a:extLst>
          </p:cNvPr>
          <p:cNvSpPr>
            <a:spLocks noGrp="1"/>
          </p:cNvSpPr>
          <p:nvPr>
            <p:ph type="title"/>
          </p:nvPr>
        </p:nvSpPr>
        <p:spPr/>
        <p:txBody>
          <a:bodyPr/>
          <a:lstStyle/>
          <a:p>
            <a:r>
              <a:rPr lang="ar-DZ" dirty="0"/>
              <a:t>جدولة الأنشطة                </a:t>
            </a:r>
            <a:endParaRPr lang="fr-FR" dirty="0"/>
          </a:p>
        </p:txBody>
      </p:sp>
      <p:sp>
        <p:nvSpPr>
          <p:cNvPr id="4" name="Espace réservé du texte 3">
            <a:extLst>
              <a:ext uri="{FF2B5EF4-FFF2-40B4-BE49-F238E27FC236}">
                <a16:creationId xmlns:a16="http://schemas.microsoft.com/office/drawing/2014/main" id="{2D99C149-AFE2-FDCC-AD7E-20F39B29D22A}"/>
              </a:ext>
            </a:extLst>
          </p:cNvPr>
          <p:cNvSpPr>
            <a:spLocks noGrp="1"/>
          </p:cNvSpPr>
          <p:nvPr>
            <p:ph type="body" sz="half" idx="2"/>
          </p:nvPr>
        </p:nvSpPr>
        <p:spPr>
          <a:xfrm>
            <a:off x="429768" y="4773169"/>
            <a:ext cx="10515600" cy="1253888"/>
          </a:xfrm>
          <a:ln>
            <a:noFill/>
          </a:ln>
          <a:effectLst>
            <a:outerShdw blurRad="225425" dist="50800" dir="5220000" algn="ctr">
              <a:srgbClr val="000000">
                <a:alpha val="33000"/>
              </a:srgbClr>
            </a:outerShdw>
          </a:effectLst>
          <a:scene3d>
            <a:camera prst="perspectiveRelaxedModerately"/>
            <a:lightRig rig="harsh" dir="t">
              <a:rot lat="0" lon="0" rev="3000000"/>
            </a:lightRig>
          </a:scene3d>
          <a:sp3d extrusionH="254000" contourW="19050">
            <a:bevelT w="82550" h="44450" prst="angle"/>
            <a:bevelB w="82550" h="44450" prst="angle"/>
            <a:contourClr>
              <a:srgbClr val="FFFFFF"/>
            </a:contourClr>
          </a:sp3d>
        </p:spPr>
        <p:txBody>
          <a:bodyPr>
            <a:noAutofit/>
          </a:bodyPr>
          <a:lstStyle/>
          <a:p>
            <a:pPr algn="r"/>
            <a:r>
              <a:rPr lang="ar-DZ" sz="5400" b="0" i="0" dirty="0">
                <a:solidFill>
                  <a:srgbClr val="080809"/>
                </a:solidFill>
                <a:effectLst/>
                <a:latin typeface="Arabic Typesetting" panose="03020402040406030203" pitchFamily="66" charset="-78"/>
                <a:cs typeface="Arabic Typesetting" panose="03020402040406030203" pitchFamily="66" charset="-78"/>
              </a:rPr>
              <a:t>الالتزام بالجدول الزمني المحدد للحملة، مع تحديد مدة الحملة وموعد بدايتها بدقة.</a:t>
            </a:r>
            <a:endParaRPr lang="fr-FR" sz="5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4266050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0" nodeType="clickEffect">
                                  <p:stCondLst>
                                    <p:cond delay="0"/>
                                  </p:stCondLst>
                                  <p:childTnLst>
                                    <p:animEffect transition="out" filter="fade">
                                      <p:cBhvr>
                                        <p:cTn id="10" dur="500" tmFilter="0, 0; .2, .5; .8, .5; 1, 0"/>
                                        <p:tgtEl>
                                          <p:spTgt spid="4">
                                            <p:txEl>
                                              <p:pRg st="0" end="0"/>
                                            </p:txEl>
                                          </p:spTgt>
                                        </p:tgtEl>
                                      </p:cBhvr>
                                    </p:animEffect>
                                    <p:animScale>
                                      <p:cBhvr>
                                        <p:cTn id="11" dur="250" autoRev="1" fill="hold"/>
                                        <p:tgtEl>
                                          <p:spTgt spid="4">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F8AFE7-3246-78E0-8B14-D4A50650B3DF}"/>
              </a:ext>
            </a:extLst>
          </p:cNvPr>
          <p:cNvSpPr>
            <a:spLocks noGrp="1"/>
          </p:cNvSpPr>
          <p:nvPr>
            <p:ph type="title"/>
          </p:nvPr>
        </p:nvSpPr>
        <p:spPr>
          <a:xfrm>
            <a:off x="1148798" y="1063416"/>
            <a:ext cx="9705130" cy="2118695"/>
          </a:xfrm>
        </p:spPr>
        <p:txBody>
          <a:bodyPr/>
          <a:lstStyle/>
          <a:p>
            <a:pPr algn="ctr"/>
            <a:r>
              <a:rPr lang="ar-DZ" dirty="0"/>
              <a:t>الاختبار المسبق </a:t>
            </a:r>
            <a:endParaRPr lang="fr-FR" dirty="0"/>
          </a:p>
        </p:txBody>
      </p:sp>
      <p:sp>
        <p:nvSpPr>
          <p:cNvPr id="3" name="Espace réservé du texte 2">
            <a:extLst>
              <a:ext uri="{FF2B5EF4-FFF2-40B4-BE49-F238E27FC236}">
                <a16:creationId xmlns:a16="http://schemas.microsoft.com/office/drawing/2014/main" id="{64716C0D-6FA0-29A6-8224-0E92FB8C40D0}"/>
              </a:ext>
            </a:extLst>
          </p:cNvPr>
          <p:cNvSpPr>
            <a:spLocks noGrp="1"/>
          </p:cNvSpPr>
          <p:nvPr>
            <p:ph type="body" sz="half" idx="2"/>
          </p:nvPr>
        </p:nvSpPr>
        <p:spPr>
          <a:xfrm>
            <a:off x="384048" y="3543300"/>
            <a:ext cx="10771632" cy="2476500"/>
          </a:xfrm>
          <a:effectLst>
            <a:outerShdw blurRad="50800" dist="38100" dir="5400000" algn="t" rotWithShape="0">
              <a:prstClr val="black">
                <a:alpha val="40000"/>
              </a:prstClr>
            </a:outerShdw>
          </a:effectLst>
        </p:spPr>
        <p:txBody>
          <a:bodyPr>
            <a:normAutofit/>
          </a:bodyPr>
          <a:lstStyle/>
          <a:p>
            <a:pPr algn="r"/>
            <a:r>
              <a:rPr lang="ar-DZ" sz="4800" b="0" i="0" dirty="0">
                <a:solidFill>
                  <a:srgbClr val="080809"/>
                </a:solidFill>
                <a:effectLst/>
                <a:latin typeface="Arabic Typesetting" panose="03020402040406030203" pitchFamily="66" charset="-78"/>
                <a:cs typeface="Arabic Typesetting" panose="03020402040406030203" pitchFamily="66" charset="-78"/>
              </a:rPr>
              <a:t>قبل البدء بالانتشار الكامل، قد يتم إجراء اختبار مسبق لتقييم مدى فعالية الحملة وقدرتها على جذب الانتباه، ومدى وضوح الرسالة، وقدرتها على إحداث التأثير المطلوب.</a:t>
            </a:r>
            <a:endParaRPr lang="fr-FR" sz="4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53036503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5" presetClass="emph" presetSubtype="0" grpId="0" nodeType="clickEffect">
                                  <p:stCondLst>
                                    <p:cond delay="0"/>
                                  </p:stCondLst>
                                  <p:iterate type="lt">
                                    <p:tmAbs val="25"/>
                                  </p:iterate>
                                  <p:childTnLst>
                                    <p:set>
                                      <p:cBhvr override="childStyle">
                                        <p:cTn id="24" dur="indefinite"/>
                                        <p:tgtEl>
                                          <p:spTgt spid="3">
                                            <p:txEl>
                                              <p:pRg st="0" end="0"/>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887E38-EDFB-892D-6FF9-787ADC315080}"/>
              </a:ext>
            </a:extLst>
          </p:cNvPr>
          <p:cNvSpPr>
            <a:spLocks noGrp="1"/>
          </p:cNvSpPr>
          <p:nvPr>
            <p:ph type="title"/>
          </p:nvPr>
        </p:nvSpPr>
        <p:spPr/>
        <p:txBody>
          <a:bodyPr/>
          <a:lstStyle/>
          <a:p>
            <a:pPr algn="ctr"/>
            <a:r>
              <a:rPr lang="ar-DZ" sz="4800" b="0" i="0" dirty="0">
                <a:solidFill>
                  <a:srgbClr val="FFFFFF"/>
                </a:solidFill>
                <a:effectLst/>
                <a:latin typeface="Arabic Typesetting" panose="03020402040406030203" pitchFamily="66" charset="-78"/>
                <a:cs typeface="Arabic Typesetting" panose="03020402040406030203" pitchFamily="66" charset="-78"/>
              </a:rPr>
              <a:t>تنفيذ الأنشطة الإعلامية</a:t>
            </a:r>
            <a:endParaRPr lang="fr-FR" sz="4800" dirty="0">
              <a:latin typeface="Arabic Typesetting" panose="03020402040406030203" pitchFamily="66" charset="-78"/>
              <a:cs typeface="Arabic Typesetting" panose="03020402040406030203" pitchFamily="66" charset="-78"/>
            </a:endParaRPr>
          </a:p>
        </p:txBody>
      </p:sp>
      <p:sp>
        <p:nvSpPr>
          <p:cNvPr id="3" name="Espace réservé du texte 2">
            <a:extLst>
              <a:ext uri="{FF2B5EF4-FFF2-40B4-BE49-F238E27FC236}">
                <a16:creationId xmlns:a16="http://schemas.microsoft.com/office/drawing/2014/main" id="{025A708F-374A-59D9-3948-9E19C96A9C57}"/>
              </a:ext>
            </a:extLst>
          </p:cNvPr>
          <p:cNvSpPr>
            <a:spLocks noGrp="1"/>
          </p:cNvSpPr>
          <p:nvPr>
            <p:ph type="body" sz="half" idx="2"/>
          </p:nvPr>
        </p:nvSpPr>
        <p:spPr>
          <a:xfrm>
            <a:off x="1148797" y="3179930"/>
            <a:ext cx="9728469" cy="3678070"/>
          </a:xfr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ar-DZ" sz="4000" b="1" dirty="0">
                <a:latin typeface="Arabic Typesetting" panose="03020402040406030203" pitchFamily="66" charset="-78"/>
                <a:cs typeface="Arabic Typesetting" panose="03020402040406030203" pitchFamily="66" charset="-78"/>
              </a:rPr>
              <a:t>يتم من خلال هذه المرحلة:</a:t>
            </a:r>
          </a:p>
          <a:p>
            <a:pPr algn="ctr"/>
            <a:r>
              <a:rPr lang="ar-DZ" sz="4000" dirty="0">
                <a:latin typeface="Arabic Typesetting" panose="03020402040406030203" pitchFamily="66" charset="-78"/>
                <a:cs typeface="Arabic Typesetting" panose="03020402040406030203" pitchFamily="66" charset="-78"/>
              </a:rPr>
              <a:t> إطلاق الإعلانات والبرامج التوعوية.</a:t>
            </a:r>
          </a:p>
          <a:p>
            <a:pPr algn="ctr"/>
            <a:r>
              <a:rPr lang="ar-DZ" sz="4000" dirty="0">
                <a:latin typeface="Arabic Typesetting" panose="03020402040406030203" pitchFamily="66" charset="-78"/>
                <a:cs typeface="Arabic Typesetting" panose="03020402040406030203" pitchFamily="66" charset="-78"/>
              </a:rPr>
              <a:t>نشر المنشورات والفيديوهات.</a:t>
            </a:r>
          </a:p>
          <a:p>
            <a:pPr algn="ctr"/>
            <a:r>
              <a:rPr lang="ar-DZ" sz="4000" dirty="0">
                <a:latin typeface="Arabic Typesetting" panose="03020402040406030203" pitchFamily="66" charset="-78"/>
                <a:cs typeface="Arabic Typesetting" panose="03020402040406030203" pitchFamily="66" charset="-78"/>
              </a:rPr>
              <a:t>تنظيم لقاءات أو ندوات أو حملات ميدانية.</a:t>
            </a:r>
          </a:p>
          <a:p>
            <a:pPr algn="ctr"/>
            <a:r>
              <a:rPr lang="ar-DZ" sz="4000" dirty="0">
                <a:latin typeface="Arabic Typesetting" panose="03020402040406030203" pitchFamily="66" charset="-78"/>
                <a:cs typeface="Arabic Typesetting" panose="03020402040406030203" pitchFamily="66" charset="-78"/>
              </a:rPr>
              <a:t>مثال: بث إعلانات قصيرة يوميًا في التلفزيون والإذاعة مع حملات في المدارس</a:t>
            </a:r>
            <a:endParaRPr lang="fr-FR" sz="4000" dirty="0">
              <a:latin typeface="Arabic Typesetting" panose="03020402040406030203" pitchFamily="66" charset="-78"/>
              <a:cs typeface="Arabic Typesetting" panose="03020402040406030203" pitchFamily="66" charset="-78"/>
            </a:endParaRPr>
          </a:p>
        </p:txBody>
      </p:sp>
      <p:sp>
        <p:nvSpPr>
          <p:cNvPr id="4" name="Rectangle 1">
            <a:extLst>
              <a:ext uri="{FF2B5EF4-FFF2-40B4-BE49-F238E27FC236}">
                <a16:creationId xmlns:a16="http://schemas.microsoft.com/office/drawing/2014/main" id="{21642DA4-0E16-3B19-2BAE-8EC06373022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ctr" latinLnBrk="0" hangingPunct="0">
              <a:lnSpc>
                <a:spcPct val="100000"/>
              </a:lnSpc>
              <a:spcBef>
                <a:spcPct val="0"/>
              </a:spcBef>
              <a:spcAft>
                <a:spcPct val="0"/>
              </a:spcAft>
              <a:buClrTx/>
              <a:buSzTx/>
              <a:buFontTx/>
              <a:buNone/>
              <a:tabLst/>
            </a:pPr>
            <a:r>
              <a:rPr kumimoji="0" lang="ar-SA" altLang="fr-FR" sz="1100" b="0" i="0" u="none" strike="noStrike" cap="none" normalizeH="0" baseline="0">
                <a:ln>
                  <a:noFill/>
                </a:ln>
                <a:solidFill>
                  <a:srgbClr val="FFFFFF"/>
                </a:solidFill>
                <a:effectLst/>
                <a:latin typeface="Segoe UI Historic" panose="020B0502040204020203" pitchFamily="34" charset="0"/>
                <a:cs typeface="Arial" panose="020B0604020202020204" pitchFamily="34" charset="0"/>
              </a:rPr>
              <a:t>طلاق الإعلانات والبرامج التوعوية. نشر المنشورات والفيديوهات. تنظيم لقاءات أو ندوات أو حملات ميدانية</a:t>
            </a:r>
            <a:r>
              <a:rPr kumimoji="0" lang="fr-FR" altLang="fr-FR" sz="1100" b="0" i="0" u="none" strike="noStrike" cap="none" normalizeH="0" baseline="0">
                <a:ln>
                  <a:noFill/>
                </a:ln>
                <a:solidFill>
                  <a:srgbClr val="FFFFFF"/>
                </a:solidFill>
                <a:effectLst/>
                <a:latin typeface="Segoe UI Historic" panose="020B0502040204020203" pitchFamily="34" charset="0"/>
                <a:cs typeface="Arial" panose="020B0604020202020204" pitchFamily="34" charset="0"/>
              </a:rPr>
              <a:t>. </a:t>
            </a:r>
            <a:r>
              <a:rPr kumimoji="0" lang="fr-FR" altLang="fr-FR" sz="11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  </a:t>
            </a:r>
            <a:r>
              <a:rPr kumimoji="0" lang="fr-FR" altLang="fr-FR" sz="9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     </a:t>
            </a:r>
            <a:r>
              <a:rPr kumimoji="0" lang="fr-FR" altLang="fr-FR" sz="11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 </a:t>
            </a:r>
            <a:r>
              <a:rPr kumimoji="0" lang="ar-SA" altLang="fr-FR" sz="11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مثال: بث إعلانات قصيرة يوميًا في التلفزيون والإذاعة مع حملات في المدارس</a:t>
            </a:r>
            <a:r>
              <a:rPr kumimoji="0" lang="fr-FR" altLang="fr-FR" sz="800" b="0" i="0" u="none" strike="noStrike" cap="none" normalizeH="0" baseline="0">
                <a:ln>
                  <a:noFill/>
                </a:ln>
                <a:solidFill>
                  <a:schemeClr val="tx1"/>
                </a:solidFill>
                <a:effectLst/>
              </a:rPr>
              <a: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pic>
        <p:nvPicPr>
          <p:cNvPr id="1026" name="Picture 2" descr="🔸">
            <a:extLst>
              <a:ext uri="{FF2B5EF4-FFF2-40B4-BE49-F238E27FC236}">
                <a16:creationId xmlns:a16="http://schemas.microsoft.com/office/drawing/2014/main" id="{189CCA16-56BC-5A23-C070-7A4BE9F178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0450" y="-84138"/>
            <a:ext cx="152400" cy="15240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11E87B1B-CBAC-FE68-B515-B47E5B3E3C3B}"/>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ctr" latinLnBrk="0" hangingPunct="0">
              <a:lnSpc>
                <a:spcPct val="100000"/>
              </a:lnSpc>
              <a:spcBef>
                <a:spcPct val="0"/>
              </a:spcBef>
              <a:spcAft>
                <a:spcPct val="0"/>
              </a:spcAft>
              <a:buClrTx/>
              <a:buSzTx/>
              <a:buFontTx/>
              <a:buNone/>
              <a:tabLst/>
            </a:pPr>
            <a:r>
              <a:rPr kumimoji="0" lang="ar-SA" altLang="fr-FR" sz="1100" b="0" i="0" u="none" strike="noStrike" cap="none" normalizeH="0" baseline="0">
                <a:ln>
                  <a:noFill/>
                </a:ln>
                <a:solidFill>
                  <a:srgbClr val="FFFFFF"/>
                </a:solidFill>
                <a:effectLst/>
                <a:latin typeface="Segoe UI Historic" panose="020B0502040204020203" pitchFamily="34" charset="0"/>
                <a:cs typeface="Arial" panose="020B0604020202020204" pitchFamily="34" charset="0"/>
              </a:rPr>
              <a:t>طلاق الإعلانات والبرامج التوعوية. نشر المنشورات والفيديوهات. تنظيم لقاءات أو ندوات أو حملات ميدانية</a:t>
            </a:r>
            <a:r>
              <a:rPr kumimoji="0" lang="fr-FR" altLang="fr-FR" sz="1100" b="0" i="0" u="none" strike="noStrike" cap="none" normalizeH="0" baseline="0">
                <a:ln>
                  <a:noFill/>
                </a:ln>
                <a:solidFill>
                  <a:srgbClr val="FFFFFF"/>
                </a:solidFill>
                <a:effectLst/>
                <a:latin typeface="Segoe UI Historic" panose="020B0502040204020203" pitchFamily="34" charset="0"/>
                <a:cs typeface="Arial" panose="020B0604020202020204" pitchFamily="34" charset="0"/>
              </a:rPr>
              <a:t>. </a:t>
            </a:r>
            <a:r>
              <a:rPr kumimoji="0" lang="fr-FR" altLang="fr-FR" sz="11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  </a:t>
            </a:r>
            <a:r>
              <a:rPr kumimoji="0" lang="fr-FR" altLang="fr-FR" sz="9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     </a:t>
            </a:r>
            <a:r>
              <a:rPr kumimoji="0" lang="fr-FR" altLang="fr-FR" sz="11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 </a:t>
            </a:r>
            <a:r>
              <a:rPr kumimoji="0" lang="ar-SA" altLang="fr-FR" sz="1100" b="0" i="0" u="none" strike="noStrike" cap="none" normalizeH="0" baseline="0">
                <a:ln>
                  <a:noFill/>
                </a:ln>
                <a:solidFill>
                  <a:srgbClr val="FFFFFF"/>
                </a:solidFill>
                <a:effectLst/>
                <a:latin typeface="Segoe UI Historic" panose="020B0502040204020203" pitchFamily="34" charset="0"/>
                <a:cs typeface="Segoe UI Historic" panose="020B0502040204020203" pitchFamily="34" charset="0"/>
              </a:rPr>
              <a:t>مثال: بث إعلانات قصيرة يوميًا في التلفزيون والإذاعة مع حملات في المدارس</a:t>
            </a:r>
            <a:r>
              <a:rPr kumimoji="0" lang="fr-FR" altLang="fr-FR" sz="800" b="0" i="0" u="none" strike="noStrike" cap="none" normalizeH="0" baseline="0">
                <a:ln>
                  <a:noFill/>
                </a:ln>
                <a:solidFill>
                  <a:schemeClr val="tx1"/>
                </a:solidFill>
                <a:effectLst/>
              </a:rPr>
              <a: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pic>
        <p:nvPicPr>
          <p:cNvPr id="1028" name="Picture 4" descr="🔸">
            <a:extLst>
              <a:ext uri="{FF2B5EF4-FFF2-40B4-BE49-F238E27FC236}">
                <a16:creationId xmlns:a16="http://schemas.microsoft.com/office/drawing/2014/main" id="{8EACEE5E-68A3-298D-7EE8-6A2097570F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2850" y="68262"/>
            <a:ext cx="152400" cy="152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88302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grpId="0" nodeType="clickEffect">
                                  <p:stCondLst>
                                    <p:cond delay="0"/>
                                  </p:stCondLst>
                                  <p:childTnLst>
                                    <p:animRot by="120000">
                                      <p:cBhvr>
                                        <p:cTn id="13" dur="100" fill="hold">
                                          <p:stCondLst>
                                            <p:cond delay="0"/>
                                          </p:stCondLst>
                                        </p:cTn>
                                        <p:tgtEl>
                                          <p:spTgt spid="3">
                                            <p:bg/>
                                          </p:spTgt>
                                        </p:tgtEl>
                                        <p:attrNameLst>
                                          <p:attrName>r</p:attrName>
                                        </p:attrNameLst>
                                      </p:cBhvr>
                                    </p:animRot>
                                    <p:animRot by="-240000">
                                      <p:cBhvr>
                                        <p:cTn id="14" dur="200" fill="hold">
                                          <p:stCondLst>
                                            <p:cond delay="200"/>
                                          </p:stCondLst>
                                        </p:cTn>
                                        <p:tgtEl>
                                          <p:spTgt spid="3">
                                            <p:bg/>
                                          </p:spTgt>
                                        </p:tgtEl>
                                        <p:attrNameLst>
                                          <p:attrName>r</p:attrName>
                                        </p:attrNameLst>
                                      </p:cBhvr>
                                    </p:animRot>
                                    <p:animRot by="240000">
                                      <p:cBhvr>
                                        <p:cTn id="15" dur="200" fill="hold">
                                          <p:stCondLst>
                                            <p:cond delay="400"/>
                                          </p:stCondLst>
                                        </p:cTn>
                                        <p:tgtEl>
                                          <p:spTgt spid="3">
                                            <p:bg/>
                                          </p:spTgt>
                                        </p:tgtEl>
                                        <p:attrNameLst>
                                          <p:attrName>r</p:attrName>
                                        </p:attrNameLst>
                                      </p:cBhvr>
                                    </p:animRot>
                                    <p:animRot by="-240000">
                                      <p:cBhvr>
                                        <p:cTn id="16" dur="200" fill="hold">
                                          <p:stCondLst>
                                            <p:cond delay="600"/>
                                          </p:stCondLst>
                                        </p:cTn>
                                        <p:tgtEl>
                                          <p:spTgt spid="3">
                                            <p:bg/>
                                          </p:spTgt>
                                        </p:tgtEl>
                                        <p:attrNameLst>
                                          <p:attrName>r</p:attrName>
                                        </p:attrNameLst>
                                      </p:cBhvr>
                                    </p:animRot>
                                    <p:animRot by="120000">
                                      <p:cBhvr>
                                        <p:cTn id="17" dur="200" fill="hold">
                                          <p:stCondLst>
                                            <p:cond delay="800"/>
                                          </p:stCondLst>
                                        </p:cTn>
                                        <p:tgtEl>
                                          <p:spTgt spid="3">
                                            <p:bg/>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2" presetClass="emph" presetSubtype="0" fill="hold" grpId="0" nodeType="clickEffect">
                                  <p:stCondLst>
                                    <p:cond delay="0"/>
                                  </p:stCondLst>
                                  <p:childTnLst>
                                    <p:animRot by="120000">
                                      <p:cBhvr>
                                        <p:cTn id="21" dur="100" fill="hold">
                                          <p:stCondLst>
                                            <p:cond delay="0"/>
                                          </p:stCondLst>
                                        </p:cTn>
                                        <p:tgtEl>
                                          <p:spTgt spid="3">
                                            <p:txEl>
                                              <p:pRg st="0" end="0"/>
                                            </p:txEl>
                                          </p:spTgt>
                                        </p:tgtEl>
                                        <p:attrNameLst>
                                          <p:attrName>r</p:attrName>
                                        </p:attrNameLst>
                                      </p:cBhvr>
                                    </p:animRot>
                                    <p:animRot by="-240000">
                                      <p:cBhvr>
                                        <p:cTn id="22" dur="200" fill="hold">
                                          <p:stCondLst>
                                            <p:cond delay="200"/>
                                          </p:stCondLst>
                                        </p:cTn>
                                        <p:tgtEl>
                                          <p:spTgt spid="3">
                                            <p:txEl>
                                              <p:pRg st="0" end="0"/>
                                            </p:txEl>
                                          </p:spTgt>
                                        </p:tgtEl>
                                        <p:attrNameLst>
                                          <p:attrName>r</p:attrName>
                                        </p:attrNameLst>
                                      </p:cBhvr>
                                    </p:animRot>
                                    <p:animRot by="240000">
                                      <p:cBhvr>
                                        <p:cTn id="23" dur="200" fill="hold">
                                          <p:stCondLst>
                                            <p:cond delay="400"/>
                                          </p:stCondLst>
                                        </p:cTn>
                                        <p:tgtEl>
                                          <p:spTgt spid="3">
                                            <p:txEl>
                                              <p:pRg st="0" end="0"/>
                                            </p:txEl>
                                          </p:spTgt>
                                        </p:tgtEl>
                                        <p:attrNameLst>
                                          <p:attrName>r</p:attrName>
                                        </p:attrNameLst>
                                      </p:cBhvr>
                                    </p:animRot>
                                    <p:animRot by="-240000">
                                      <p:cBhvr>
                                        <p:cTn id="24" dur="200" fill="hold">
                                          <p:stCondLst>
                                            <p:cond delay="600"/>
                                          </p:stCondLst>
                                        </p:cTn>
                                        <p:tgtEl>
                                          <p:spTgt spid="3">
                                            <p:txEl>
                                              <p:pRg st="0" end="0"/>
                                            </p:txEl>
                                          </p:spTgt>
                                        </p:tgtEl>
                                        <p:attrNameLst>
                                          <p:attrName>r</p:attrName>
                                        </p:attrNameLst>
                                      </p:cBhvr>
                                    </p:animRot>
                                    <p:animRot by="120000">
                                      <p:cBhvr>
                                        <p:cTn id="25" dur="200" fill="hold">
                                          <p:stCondLst>
                                            <p:cond delay="800"/>
                                          </p:stCondLst>
                                        </p:cTn>
                                        <p:tgtEl>
                                          <p:spTgt spid="3">
                                            <p:txEl>
                                              <p:pRg st="0" end="0"/>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2" presetClass="emph" presetSubtype="0" fill="hold" grpId="0" nodeType="clickEffect">
                                  <p:stCondLst>
                                    <p:cond delay="0"/>
                                  </p:stCondLst>
                                  <p:childTnLst>
                                    <p:animRot by="120000">
                                      <p:cBhvr>
                                        <p:cTn id="29" dur="100" fill="hold">
                                          <p:stCondLst>
                                            <p:cond delay="0"/>
                                          </p:stCondLst>
                                        </p:cTn>
                                        <p:tgtEl>
                                          <p:spTgt spid="3">
                                            <p:txEl>
                                              <p:pRg st="1" end="1"/>
                                            </p:txEl>
                                          </p:spTgt>
                                        </p:tgtEl>
                                        <p:attrNameLst>
                                          <p:attrName>r</p:attrName>
                                        </p:attrNameLst>
                                      </p:cBhvr>
                                    </p:animRot>
                                    <p:animRot by="-240000">
                                      <p:cBhvr>
                                        <p:cTn id="30" dur="200" fill="hold">
                                          <p:stCondLst>
                                            <p:cond delay="200"/>
                                          </p:stCondLst>
                                        </p:cTn>
                                        <p:tgtEl>
                                          <p:spTgt spid="3">
                                            <p:txEl>
                                              <p:pRg st="1" end="1"/>
                                            </p:txEl>
                                          </p:spTgt>
                                        </p:tgtEl>
                                        <p:attrNameLst>
                                          <p:attrName>r</p:attrName>
                                        </p:attrNameLst>
                                      </p:cBhvr>
                                    </p:animRot>
                                    <p:animRot by="240000">
                                      <p:cBhvr>
                                        <p:cTn id="31" dur="200" fill="hold">
                                          <p:stCondLst>
                                            <p:cond delay="400"/>
                                          </p:stCondLst>
                                        </p:cTn>
                                        <p:tgtEl>
                                          <p:spTgt spid="3">
                                            <p:txEl>
                                              <p:pRg st="1" end="1"/>
                                            </p:txEl>
                                          </p:spTgt>
                                        </p:tgtEl>
                                        <p:attrNameLst>
                                          <p:attrName>r</p:attrName>
                                        </p:attrNameLst>
                                      </p:cBhvr>
                                    </p:animRot>
                                    <p:animRot by="-240000">
                                      <p:cBhvr>
                                        <p:cTn id="32" dur="200" fill="hold">
                                          <p:stCondLst>
                                            <p:cond delay="600"/>
                                          </p:stCondLst>
                                        </p:cTn>
                                        <p:tgtEl>
                                          <p:spTgt spid="3">
                                            <p:txEl>
                                              <p:pRg st="1" end="1"/>
                                            </p:txEl>
                                          </p:spTgt>
                                        </p:tgtEl>
                                        <p:attrNameLst>
                                          <p:attrName>r</p:attrName>
                                        </p:attrNameLst>
                                      </p:cBhvr>
                                    </p:animRot>
                                    <p:animRot by="120000">
                                      <p:cBhvr>
                                        <p:cTn id="33" dur="200" fill="hold">
                                          <p:stCondLst>
                                            <p:cond delay="800"/>
                                          </p:stCondLst>
                                        </p:cTn>
                                        <p:tgtEl>
                                          <p:spTgt spid="3">
                                            <p:txEl>
                                              <p:pRg st="1" end="1"/>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32" presetClass="emph" presetSubtype="0" fill="hold" grpId="0" nodeType="clickEffect">
                                  <p:stCondLst>
                                    <p:cond delay="0"/>
                                  </p:stCondLst>
                                  <p:childTnLst>
                                    <p:animRot by="120000">
                                      <p:cBhvr>
                                        <p:cTn id="37" dur="100" fill="hold">
                                          <p:stCondLst>
                                            <p:cond delay="0"/>
                                          </p:stCondLst>
                                        </p:cTn>
                                        <p:tgtEl>
                                          <p:spTgt spid="3">
                                            <p:txEl>
                                              <p:pRg st="2" end="2"/>
                                            </p:txEl>
                                          </p:spTgt>
                                        </p:tgtEl>
                                        <p:attrNameLst>
                                          <p:attrName>r</p:attrName>
                                        </p:attrNameLst>
                                      </p:cBhvr>
                                    </p:animRot>
                                    <p:animRot by="-240000">
                                      <p:cBhvr>
                                        <p:cTn id="38" dur="200" fill="hold">
                                          <p:stCondLst>
                                            <p:cond delay="200"/>
                                          </p:stCondLst>
                                        </p:cTn>
                                        <p:tgtEl>
                                          <p:spTgt spid="3">
                                            <p:txEl>
                                              <p:pRg st="2" end="2"/>
                                            </p:txEl>
                                          </p:spTgt>
                                        </p:tgtEl>
                                        <p:attrNameLst>
                                          <p:attrName>r</p:attrName>
                                        </p:attrNameLst>
                                      </p:cBhvr>
                                    </p:animRot>
                                    <p:animRot by="240000">
                                      <p:cBhvr>
                                        <p:cTn id="39" dur="200" fill="hold">
                                          <p:stCondLst>
                                            <p:cond delay="400"/>
                                          </p:stCondLst>
                                        </p:cTn>
                                        <p:tgtEl>
                                          <p:spTgt spid="3">
                                            <p:txEl>
                                              <p:pRg st="2" end="2"/>
                                            </p:txEl>
                                          </p:spTgt>
                                        </p:tgtEl>
                                        <p:attrNameLst>
                                          <p:attrName>r</p:attrName>
                                        </p:attrNameLst>
                                      </p:cBhvr>
                                    </p:animRot>
                                    <p:animRot by="-240000">
                                      <p:cBhvr>
                                        <p:cTn id="40" dur="200" fill="hold">
                                          <p:stCondLst>
                                            <p:cond delay="600"/>
                                          </p:stCondLst>
                                        </p:cTn>
                                        <p:tgtEl>
                                          <p:spTgt spid="3">
                                            <p:txEl>
                                              <p:pRg st="2" end="2"/>
                                            </p:txEl>
                                          </p:spTgt>
                                        </p:tgtEl>
                                        <p:attrNameLst>
                                          <p:attrName>r</p:attrName>
                                        </p:attrNameLst>
                                      </p:cBhvr>
                                    </p:animRot>
                                    <p:animRot by="120000">
                                      <p:cBhvr>
                                        <p:cTn id="41" dur="200" fill="hold">
                                          <p:stCondLst>
                                            <p:cond delay="800"/>
                                          </p:stCondLst>
                                        </p:cTn>
                                        <p:tgtEl>
                                          <p:spTgt spid="3">
                                            <p:txEl>
                                              <p:pRg st="2" end="2"/>
                                            </p:txEl>
                                          </p:spTgt>
                                        </p:tgtEl>
                                        <p:attrNameLst>
                                          <p:attrName>r</p:attrName>
                                        </p:attrNameLst>
                                      </p:cBhvr>
                                    </p:animRot>
                                  </p:childTnLst>
                                </p:cTn>
                              </p:par>
                            </p:childTnLst>
                          </p:cTn>
                        </p:par>
                      </p:childTnLst>
                    </p:cTn>
                  </p:par>
                  <p:par>
                    <p:cTn id="42" fill="hold">
                      <p:stCondLst>
                        <p:cond delay="indefinite"/>
                      </p:stCondLst>
                      <p:childTnLst>
                        <p:par>
                          <p:cTn id="43" fill="hold">
                            <p:stCondLst>
                              <p:cond delay="0"/>
                            </p:stCondLst>
                            <p:childTnLst>
                              <p:par>
                                <p:cTn id="44" presetID="32" presetClass="emph" presetSubtype="0" fill="hold" grpId="0" nodeType="clickEffect">
                                  <p:stCondLst>
                                    <p:cond delay="0"/>
                                  </p:stCondLst>
                                  <p:childTnLst>
                                    <p:animRot by="120000">
                                      <p:cBhvr>
                                        <p:cTn id="45" dur="100" fill="hold">
                                          <p:stCondLst>
                                            <p:cond delay="0"/>
                                          </p:stCondLst>
                                        </p:cTn>
                                        <p:tgtEl>
                                          <p:spTgt spid="3">
                                            <p:txEl>
                                              <p:pRg st="3" end="3"/>
                                            </p:txEl>
                                          </p:spTgt>
                                        </p:tgtEl>
                                        <p:attrNameLst>
                                          <p:attrName>r</p:attrName>
                                        </p:attrNameLst>
                                      </p:cBhvr>
                                    </p:animRot>
                                    <p:animRot by="-240000">
                                      <p:cBhvr>
                                        <p:cTn id="46" dur="200" fill="hold">
                                          <p:stCondLst>
                                            <p:cond delay="200"/>
                                          </p:stCondLst>
                                        </p:cTn>
                                        <p:tgtEl>
                                          <p:spTgt spid="3">
                                            <p:txEl>
                                              <p:pRg st="3" end="3"/>
                                            </p:txEl>
                                          </p:spTgt>
                                        </p:tgtEl>
                                        <p:attrNameLst>
                                          <p:attrName>r</p:attrName>
                                        </p:attrNameLst>
                                      </p:cBhvr>
                                    </p:animRot>
                                    <p:animRot by="240000">
                                      <p:cBhvr>
                                        <p:cTn id="47" dur="200" fill="hold">
                                          <p:stCondLst>
                                            <p:cond delay="400"/>
                                          </p:stCondLst>
                                        </p:cTn>
                                        <p:tgtEl>
                                          <p:spTgt spid="3">
                                            <p:txEl>
                                              <p:pRg st="3" end="3"/>
                                            </p:txEl>
                                          </p:spTgt>
                                        </p:tgtEl>
                                        <p:attrNameLst>
                                          <p:attrName>r</p:attrName>
                                        </p:attrNameLst>
                                      </p:cBhvr>
                                    </p:animRot>
                                    <p:animRot by="-240000">
                                      <p:cBhvr>
                                        <p:cTn id="48" dur="200" fill="hold">
                                          <p:stCondLst>
                                            <p:cond delay="600"/>
                                          </p:stCondLst>
                                        </p:cTn>
                                        <p:tgtEl>
                                          <p:spTgt spid="3">
                                            <p:txEl>
                                              <p:pRg st="3" end="3"/>
                                            </p:txEl>
                                          </p:spTgt>
                                        </p:tgtEl>
                                        <p:attrNameLst>
                                          <p:attrName>r</p:attrName>
                                        </p:attrNameLst>
                                      </p:cBhvr>
                                    </p:animRot>
                                    <p:animRot by="120000">
                                      <p:cBhvr>
                                        <p:cTn id="49" dur="200" fill="hold">
                                          <p:stCondLst>
                                            <p:cond delay="800"/>
                                          </p:stCondLst>
                                        </p:cTn>
                                        <p:tgtEl>
                                          <p:spTgt spid="3">
                                            <p:txEl>
                                              <p:pRg st="3" end="3"/>
                                            </p:txEl>
                                          </p:spTgt>
                                        </p:tgtEl>
                                        <p:attrNameLst>
                                          <p:attrName>r</p:attrName>
                                        </p:attrNameLst>
                                      </p:cBhvr>
                                    </p:animRot>
                                  </p:childTnLst>
                                </p:cTn>
                              </p:par>
                            </p:childTnLst>
                          </p:cTn>
                        </p:par>
                      </p:childTnLst>
                    </p:cTn>
                  </p:par>
                  <p:par>
                    <p:cTn id="50" fill="hold">
                      <p:stCondLst>
                        <p:cond delay="indefinite"/>
                      </p:stCondLst>
                      <p:childTnLst>
                        <p:par>
                          <p:cTn id="51" fill="hold">
                            <p:stCondLst>
                              <p:cond delay="0"/>
                            </p:stCondLst>
                            <p:childTnLst>
                              <p:par>
                                <p:cTn id="52" presetID="32" presetClass="emph" presetSubtype="0" fill="hold" grpId="0" nodeType="clickEffect">
                                  <p:stCondLst>
                                    <p:cond delay="0"/>
                                  </p:stCondLst>
                                  <p:childTnLst>
                                    <p:animRot by="120000">
                                      <p:cBhvr>
                                        <p:cTn id="53" dur="100" fill="hold">
                                          <p:stCondLst>
                                            <p:cond delay="0"/>
                                          </p:stCondLst>
                                        </p:cTn>
                                        <p:tgtEl>
                                          <p:spTgt spid="3">
                                            <p:txEl>
                                              <p:pRg st="4" end="4"/>
                                            </p:txEl>
                                          </p:spTgt>
                                        </p:tgtEl>
                                        <p:attrNameLst>
                                          <p:attrName>r</p:attrName>
                                        </p:attrNameLst>
                                      </p:cBhvr>
                                    </p:animRot>
                                    <p:animRot by="-240000">
                                      <p:cBhvr>
                                        <p:cTn id="54" dur="200" fill="hold">
                                          <p:stCondLst>
                                            <p:cond delay="200"/>
                                          </p:stCondLst>
                                        </p:cTn>
                                        <p:tgtEl>
                                          <p:spTgt spid="3">
                                            <p:txEl>
                                              <p:pRg st="4" end="4"/>
                                            </p:txEl>
                                          </p:spTgt>
                                        </p:tgtEl>
                                        <p:attrNameLst>
                                          <p:attrName>r</p:attrName>
                                        </p:attrNameLst>
                                      </p:cBhvr>
                                    </p:animRot>
                                    <p:animRot by="240000">
                                      <p:cBhvr>
                                        <p:cTn id="55" dur="200" fill="hold">
                                          <p:stCondLst>
                                            <p:cond delay="400"/>
                                          </p:stCondLst>
                                        </p:cTn>
                                        <p:tgtEl>
                                          <p:spTgt spid="3">
                                            <p:txEl>
                                              <p:pRg st="4" end="4"/>
                                            </p:txEl>
                                          </p:spTgt>
                                        </p:tgtEl>
                                        <p:attrNameLst>
                                          <p:attrName>r</p:attrName>
                                        </p:attrNameLst>
                                      </p:cBhvr>
                                    </p:animRot>
                                    <p:animRot by="-240000">
                                      <p:cBhvr>
                                        <p:cTn id="56" dur="200" fill="hold">
                                          <p:stCondLst>
                                            <p:cond delay="600"/>
                                          </p:stCondLst>
                                        </p:cTn>
                                        <p:tgtEl>
                                          <p:spTgt spid="3">
                                            <p:txEl>
                                              <p:pRg st="4" end="4"/>
                                            </p:txEl>
                                          </p:spTgt>
                                        </p:tgtEl>
                                        <p:attrNameLst>
                                          <p:attrName>r</p:attrName>
                                        </p:attrNameLst>
                                      </p:cBhvr>
                                    </p:animRot>
                                    <p:animRot by="120000">
                                      <p:cBhvr>
                                        <p:cTn id="57" dur="200" fill="hold">
                                          <p:stCondLst>
                                            <p:cond delay="800"/>
                                          </p:stCondLst>
                                        </p:cTn>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EA6296-D54D-A420-A961-BC6C2AFFA424}"/>
              </a:ext>
            </a:extLst>
          </p:cNvPr>
          <p:cNvSpPr>
            <a:spLocks noGrp="1"/>
          </p:cNvSpPr>
          <p:nvPr>
            <p:ph type="title"/>
          </p:nvPr>
        </p:nvSpPr>
        <p:spPr>
          <a:xfrm>
            <a:off x="2907792" y="1063417"/>
            <a:ext cx="7072822" cy="1372986"/>
          </a:xfrm>
        </p:spPr>
        <p:txBody>
          <a:bodyPr/>
          <a:lstStyle/>
          <a:p>
            <a:r>
              <a:rPr lang="ar-DZ" sz="5400" b="1" dirty="0">
                <a:latin typeface="Arabic Typesetting" panose="03020402040406030203" pitchFamily="66" charset="-78"/>
                <a:cs typeface="Arabic Typesetting" panose="03020402040406030203" pitchFamily="66" charset="-78"/>
              </a:rPr>
              <a:t>مرحلة متابعة وتقييم الحملة الإعلامية</a:t>
            </a:r>
            <a:endParaRPr lang="fr-FR" sz="5400" b="1" dirty="0">
              <a:latin typeface="Arabic Typesetting" panose="03020402040406030203" pitchFamily="66" charset="-78"/>
              <a:cs typeface="Arabic Typesetting" panose="03020402040406030203" pitchFamily="66" charset="-78"/>
            </a:endParaRPr>
          </a:p>
        </p:txBody>
      </p:sp>
      <p:sp>
        <p:nvSpPr>
          <p:cNvPr id="3" name="Espace réservé du texte 2">
            <a:extLst>
              <a:ext uri="{FF2B5EF4-FFF2-40B4-BE49-F238E27FC236}">
                <a16:creationId xmlns:a16="http://schemas.microsoft.com/office/drawing/2014/main" id="{B128CE3C-3FDB-8DC3-BD19-8E6913BBC31B}"/>
              </a:ext>
            </a:extLst>
          </p:cNvPr>
          <p:cNvSpPr>
            <a:spLocks noGrp="1"/>
          </p:cNvSpPr>
          <p:nvPr>
            <p:ph type="body" sz="half" idx="2"/>
          </p:nvPr>
        </p:nvSpPr>
        <p:spPr>
          <a:xfrm>
            <a:off x="429768" y="3429000"/>
            <a:ext cx="11192256" cy="301752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algn="r"/>
            <a:r>
              <a:rPr lang="ar-DZ" sz="4800" b="0" i="0" dirty="0">
                <a:solidFill>
                  <a:srgbClr val="080809"/>
                </a:solidFill>
                <a:effectLst/>
                <a:latin typeface="Arabic Typesetting" panose="03020402040406030203" pitchFamily="66" charset="-78"/>
                <a:cs typeface="Arabic Typesetting" panose="03020402040406030203" pitchFamily="66" charset="-78"/>
              </a:rPr>
              <a:t>مرحلة </a:t>
            </a:r>
            <a:r>
              <a:rPr lang="ar-DZ" sz="4800" dirty="0">
                <a:solidFill>
                  <a:srgbClr val="080809"/>
                </a:solidFill>
                <a:latin typeface="Arabic Typesetting" panose="03020402040406030203" pitchFamily="66" charset="-78"/>
                <a:cs typeface="Arabic Typesetting" panose="03020402040406030203" pitchFamily="66" charset="-78"/>
              </a:rPr>
              <a:t>المتابعة و</a:t>
            </a:r>
            <a:r>
              <a:rPr lang="ar-DZ" sz="4800" b="0" i="0" dirty="0">
                <a:solidFill>
                  <a:srgbClr val="080809"/>
                </a:solidFill>
                <a:effectLst/>
                <a:latin typeface="Arabic Typesetting" panose="03020402040406030203" pitchFamily="66" charset="-78"/>
                <a:cs typeface="Arabic Typesetting" panose="03020402040406030203" pitchFamily="66" charset="-78"/>
              </a:rPr>
              <a:t>تقييم الحملة الإعلامية هي المرحلة الأخيرة في دورة الحملة، وتعدّ من أهم المراحل لأنها تمكّن من معرفة مدى تحقيق الأهداف المرسومة، وتقديم مؤشرات لتصحيح أو تطوير الحملات المستقبلية. </a:t>
            </a:r>
            <a:endParaRPr lang="fr-FR" sz="4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7315424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E3474E-4F88-FCD0-1AC7-D23A38231941}"/>
              </a:ext>
            </a:extLst>
          </p:cNvPr>
          <p:cNvSpPr>
            <a:spLocks noGrp="1"/>
          </p:cNvSpPr>
          <p:nvPr>
            <p:ph type="title"/>
          </p:nvPr>
        </p:nvSpPr>
        <p:spPr>
          <a:xfrm>
            <a:off x="3688080" y="973668"/>
            <a:ext cx="6228286" cy="706964"/>
          </a:xfrm>
        </p:spPr>
        <p:txBody>
          <a:bodyPr/>
          <a:lstStyle/>
          <a:p>
            <a:r>
              <a:rPr lang="ar-DZ" sz="4800" b="1" dirty="0">
                <a:latin typeface="Arabic Typesetting" panose="03020402040406030203" pitchFamily="66" charset="-78"/>
                <a:cs typeface="Arabic Typesetting" panose="03020402040406030203" pitchFamily="66" charset="-78"/>
              </a:rPr>
              <a:t>تعريف حملات الاتصال العمومي</a:t>
            </a:r>
            <a:r>
              <a:rPr lang="ar-DZ" dirty="0"/>
              <a:t>:</a:t>
            </a:r>
            <a:endParaRPr lang="fr-FR" dirty="0"/>
          </a:p>
        </p:txBody>
      </p:sp>
      <p:pic>
        <p:nvPicPr>
          <p:cNvPr id="6" name="Espace réservé du contenu 5" descr="Une image contenant dessin humoristique, capture d’écran, illustration&#10;&#10;Le contenu généré par l’IA peut être incorrect.">
            <a:extLst>
              <a:ext uri="{FF2B5EF4-FFF2-40B4-BE49-F238E27FC236}">
                <a16:creationId xmlns:a16="http://schemas.microsoft.com/office/drawing/2014/main" id="{AA051992-445D-95E2-E84C-C820E0C6294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47040" y="2603500"/>
            <a:ext cx="5648960" cy="4061460"/>
          </a:xfrm>
        </p:spPr>
      </p:pic>
      <p:sp>
        <p:nvSpPr>
          <p:cNvPr id="4" name="Espace réservé du contenu 3">
            <a:extLst>
              <a:ext uri="{FF2B5EF4-FFF2-40B4-BE49-F238E27FC236}">
                <a16:creationId xmlns:a16="http://schemas.microsoft.com/office/drawing/2014/main" id="{5043DDFF-D0C6-A92C-ECCA-3B5FEDE9DD31}"/>
              </a:ext>
            </a:extLst>
          </p:cNvPr>
          <p:cNvSpPr>
            <a:spLocks noGrp="1"/>
          </p:cNvSpPr>
          <p:nvPr>
            <p:ph sz="half" idx="2"/>
          </p:nvPr>
        </p:nvSpPr>
        <p:spPr/>
        <p:txBody>
          <a:bodyPr>
            <a:normAutofit/>
          </a:bodyPr>
          <a:lstStyle/>
          <a:p>
            <a:pPr algn="r"/>
            <a:r>
              <a:rPr lang="ar-DZ" sz="4000" dirty="0">
                <a:latin typeface="Arabic Typesetting" panose="03020402040406030203" pitchFamily="66" charset="-78"/>
                <a:cs typeface="Arabic Typesetting" panose="03020402040406030203" pitchFamily="66" charset="-78"/>
              </a:rPr>
              <a:t>حملة الاتصال العمومي هي مجموعة من الأنشطة والوسائل الاتصالية الموجهة إلى جمهور معين خلال فترة زمنية محددة، بهدف تغيير سلوك أو موقف أو زيادة الوعي حول قضية عمومية.</a:t>
            </a:r>
            <a:endParaRPr lang="fr-FR"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5999316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B1CBB4-E23B-8BE2-5987-EE8BDFCF3B7F}"/>
              </a:ext>
            </a:extLst>
          </p:cNvPr>
          <p:cNvSpPr>
            <a:spLocks noGrp="1"/>
          </p:cNvSpPr>
          <p:nvPr>
            <p:ph type="title"/>
          </p:nvPr>
        </p:nvSpPr>
        <p:spPr/>
        <p:txBody>
          <a:bodyPr/>
          <a:lstStyle/>
          <a:p>
            <a:pPr algn="ctr"/>
            <a:r>
              <a:rPr lang="ar-DZ" sz="4800" dirty="0">
                <a:latin typeface="Arabic Typesetting" panose="03020402040406030203" pitchFamily="66" charset="-78"/>
                <a:cs typeface="Arabic Typesetting" panose="03020402040406030203" pitchFamily="66" charset="-78"/>
              </a:rPr>
              <a:t>أهداف التقييم</a:t>
            </a:r>
            <a:endParaRPr lang="fr-FR" sz="4800"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648B748D-7562-4527-CCBD-F19FBF338A56}"/>
              </a:ext>
            </a:extLst>
          </p:cNvPr>
          <p:cNvSpPr>
            <a:spLocks noGrp="1"/>
          </p:cNvSpPr>
          <p:nvPr>
            <p:ph idx="1"/>
          </p:nvPr>
        </p:nvSpPr>
        <p: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2500" lnSpcReduction="20000"/>
          </a:bodyPr>
          <a:lstStyle/>
          <a:p>
            <a:pPr algn="r" rtl="1">
              <a:buFont typeface="Wingdings" panose="05000000000000000000" pitchFamily="2" charset="2"/>
              <a:buChar char="Ø"/>
            </a:pPr>
            <a:r>
              <a:rPr lang="ar-DZ" sz="4800" b="0" i="0" dirty="0">
                <a:solidFill>
                  <a:srgbClr val="080809"/>
                </a:solidFill>
                <a:effectLst/>
                <a:latin typeface="Arabic Typesetting" panose="03020402040406030203" pitchFamily="66" charset="-78"/>
                <a:cs typeface="Arabic Typesetting" panose="03020402040406030203" pitchFamily="66" charset="-78"/>
              </a:rPr>
              <a:t>معرفة مدى تحقيق الأهداف (التوعوية، السلوكية، أو الاتصالية).</a:t>
            </a:r>
          </a:p>
          <a:p>
            <a:pPr algn="r" rtl="1">
              <a:buFont typeface="Wingdings" panose="05000000000000000000" pitchFamily="2" charset="2"/>
              <a:buChar char="Ø"/>
            </a:pPr>
            <a:r>
              <a:rPr lang="ar-DZ" sz="4800" b="0" i="0" dirty="0">
                <a:solidFill>
                  <a:srgbClr val="080809"/>
                </a:solidFill>
                <a:effectLst/>
                <a:latin typeface="Arabic Typesetting" panose="03020402040406030203" pitchFamily="66" charset="-78"/>
                <a:cs typeface="Arabic Typesetting" panose="03020402040406030203" pitchFamily="66" charset="-78"/>
              </a:rPr>
              <a:t> تحديد نقاط القوة والضعف في التخطيط والتنفيذ. قياس فعالية الرسائل الإعلامية ومدى استجابـة الجمهور لها. تقدير الكلفة والعائد (هل النتائج تستحق ما أنفق من موارد؟).</a:t>
            </a:r>
          </a:p>
          <a:p>
            <a:pPr algn="r" rtl="1">
              <a:buFont typeface="Wingdings" panose="05000000000000000000" pitchFamily="2" charset="2"/>
              <a:buChar char="Ø"/>
            </a:pPr>
            <a:r>
              <a:rPr lang="ar-DZ" sz="4800" b="0" i="0" dirty="0">
                <a:solidFill>
                  <a:srgbClr val="080809"/>
                </a:solidFill>
                <a:effectLst/>
                <a:latin typeface="Arabic Typesetting" panose="03020402040406030203" pitchFamily="66" charset="-78"/>
                <a:cs typeface="Arabic Typesetting" panose="03020402040406030203" pitchFamily="66" charset="-78"/>
              </a:rPr>
              <a:t>. استخلاص الدروس لتحسين الحملات القادمة. </a:t>
            </a:r>
            <a:br>
              <a:rPr lang="ar-DZ" dirty="0"/>
            </a:br>
            <a:endParaRPr lang="fr-FR" dirty="0"/>
          </a:p>
        </p:txBody>
      </p:sp>
    </p:spTree>
    <p:extLst>
      <p:ext uri="{BB962C8B-B14F-4D97-AF65-F5344CB8AC3E}">
        <p14:creationId xmlns:p14="http://schemas.microsoft.com/office/powerpoint/2010/main" val="200395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wheel(1)">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heel(1)">
                                      <p:cBhvr>
                                        <p:cTn id="19" dur="2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heel(1)">
                                      <p:cBhvr>
                                        <p:cTn id="24" dur="2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heel(1)">
                                      <p:cBhvr>
                                        <p:cTn id="2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FFE0F9-3D7F-2D61-0686-427236617667}"/>
              </a:ext>
            </a:extLst>
          </p:cNvPr>
          <p:cNvSpPr>
            <a:spLocks noGrp="1"/>
          </p:cNvSpPr>
          <p:nvPr>
            <p:ph type="title"/>
          </p:nvPr>
        </p:nvSpPr>
        <p:spPr/>
        <p:txBody>
          <a:bodyPr/>
          <a:lstStyle/>
          <a:p>
            <a:pPr algn="ctr"/>
            <a:r>
              <a:rPr lang="ar-DZ" sz="4800" b="1" dirty="0">
                <a:latin typeface="Arabic Typesetting" panose="03020402040406030203" pitchFamily="66" charset="-78"/>
                <a:cs typeface="Arabic Typesetting" panose="03020402040406030203" pitchFamily="66" charset="-78"/>
              </a:rPr>
              <a:t>أنواع التقييم</a:t>
            </a:r>
            <a:endParaRPr lang="fr-FR" sz="4800" b="1" dirty="0">
              <a:latin typeface="Arabic Typesetting" panose="03020402040406030203" pitchFamily="66" charset="-78"/>
              <a:cs typeface="Arabic Typesetting" panose="03020402040406030203" pitchFamily="66" charset="-78"/>
            </a:endParaRPr>
          </a:p>
        </p:txBody>
      </p:sp>
      <p:sp>
        <p:nvSpPr>
          <p:cNvPr id="3" name="Espace réservé du texte 2">
            <a:extLst>
              <a:ext uri="{FF2B5EF4-FFF2-40B4-BE49-F238E27FC236}">
                <a16:creationId xmlns:a16="http://schemas.microsoft.com/office/drawing/2014/main" id="{74858B66-A54C-988A-0F95-EAD200C8FFCE}"/>
              </a:ext>
            </a:extLst>
          </p:cNvPr>
          <p:cNvSpPr>
            <a:spLocks noGrp="1"/>
          </p:cNvSpPr>
          <p:nvPr>
            <p:ph type="body" idx="1"/>
          </p:nvPr>
        </p:nvSpPr>
        <p:spPr>
          <a:xfrm>
            <a:off x="1154954" y="2620370"/>
            <a:ext cx="2912079" cy="508520"/>
          </a:xfrm>
        </p:spPr>
        <p:txBody>
          <a:bodyPr/>
          <a:lstStyle/>
          <a:p>
            <a:pPr algn="ctr"/>
            <a:r>
              <a:rPr lang="ar-DZ" sz="4400" b="1" dirty="0">
                <a:latin typeface="Arabic Typesetting" panose="03020402040406030203" pitchFamily="66" charset="-78"/>
                <a:cs typeface="Arabic Typesetting" panose="03020402040406030203" pitchFamily="66" charset="-78"/>
              </a:rPr>
              <a:t>التقييم البعدي</a:t>
            </a:r>
            <a:endParaRPr lang="fr-FR" sz="4400" b="1" dirty="0">
              <a:latin typeface="Arabic Typesetting" panose="03020402040406030203" pitchFamily="66" charset="-78"/>
              <a:cs typeface="Arabic Typesetting" panose="03020402040406030203" pitchFamily="66" charset="-78"/>
            </a:endParaRPr>
          </a:p>
        </p:txBody>
      </p:sp>
      <p:sp>
        <p:nvSpPr>
          <p:cNvPr id="5" name="Espace réservé du texte 4">
            <a:extLst>
              <a:ext uri="{FF2B5EF4-FFF2-40B4-BE49-F238E27FC236}">
                <a16:creationId xmlns:a16="http://schemas.microsoft.com/office/drawing/2014/main" id="{0894D618-8851-4274-101C-7F6B1D86F646}"/>
              </a:ext>
            </a:extLst>
          </p:cNvPr>
          <p:cNvSpPr>
            <a:spLocks noGrp="1"/>
          </p:cNvSpPr>
          <p:nvPr>
            <p:ph type="body" sz="half" idx="18"/>
          </p:nvPr>
        </p:nvSpPr>
        <p:spPr>
          <a:xfrm>
            <a:off x="1154954" y="3330054"/>
            <a:ext cx="3054272" cy="2783730"/>
          </a:xfr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ar-DZ" sz="4400" b="0" i="0" dirty="0">
                <a:solidFill>
                  <a:srgbClr val="080809"/>
                </a:solidFill>
                <a:effectLst/>
                <a:latin typeface="Arabic Typesetting" panose="03020402040406030203" pitchFamily="66" charset="-78"/>
                <a:cs typeface="Arabic Typesetting" panose="03020402040406030203" pitchFamily="66" charset="-78"/>
              </a:rPr>
              <a:t>لتحديد مدى تحقق الأهداف النهائية وتأثير الحملة على الجمهور.</a:t>
            </a:r>
            <a:endParaRPr lang="fr-FR" sz="4400" dirty="0">
              <a:latin typeface="Arabic Typesetting" panose="03020402040406030203" pitchFamily="66" charset="-78"/>
              <a:cs typeface="Arabic Typesetting" panose="03020402040406030203" pitchFamily="66" charset="-78"/>
            </a:endParaRPr>
          </a:p>
        </p:txBody>
      </p:sp>
      <p:sp>
        <p:nvSpPr>
          <p:cNvPr id="6" name="Espace réservé du texte 5">
            <a:extLst>
              <a:ext uri="{FF2B5EF4-FFF2-40B4-BE49-F238E27FC236}">
                <a16:creationId xmlns:a16="http://schemas.microsoft.com/office/drawing/2014/main" id="{0D03A9CA-0C93-8E18-23C6-0DF5D636DCAD}"/>
              </a:ext>
            </a:extLst>
          </p:cNvPr>
          <p:cNvSpPr>
            <a:spLocks noGrp="1"/>
          </p:cNvSpPr>
          <p:nvPr>
            <p:ph type="body" sz="quarter" idx="3"/>
          </p:nvPr>
        </p:nvSpPr>
        <p:spPr>
          <a:xfrm>
            <a:off x="4568865" y="2620371"/>
            <a:ext cx="3050438" cy="508520"/>
          </a:xfrm>
        </p:spPr>
        <p:txBody>
          <a:bodyPr/>
          <a:lstStyle/>
          <a:p>
            <a:r>
              <a:rPr lang="ar-DZ" sz="3600" b="1" dirty="0">
                <a:latin typeface="Arabic Typesetting" panose="03020402040406030203" pitchFamily="66" charset="-78"/>
                <a:cs typeface="Arabic Typesetting" panose="03020402040406030203" pitchFamily="66" charset="-78"/>
              </a:rPr>
              <a:t>التقييم المرحلي( اثناء التنفيذ) </a:t>
            </a:r>
            <a:endParaRPr lang="fr-FR" sz="3600" b="1" dirty="0">
              <a:latin typeface="Arabic Typesetting" panose="03020402040406030203" pitchFamily="66" charset="-78"/>
              <a:cs typeface="Arabic Typesetting" panose="03020402040406030203" pitchFamily="66" charset="-78"/>
            </a:endParaRPr>
          </a:p>
        </p:txBody>
      </p:sp>
      <p:sp>
        <p:nvSpPr>
          <p:cNvPr id="8" name="Espace réservé du texte 7">
            <a:extLst>
              <a:ext uri="{FF2B5EF4-FFF2-40B4-BE49-F238E27FC236}">
                <a16:creationId xmlns:a16="http://schemas.microsoft.com/office/drawing/2014/main" id="{CD9A6368-A5B8-A486-0153-23DFE6BA225F}"/>
              </a:ext>
            </a:extLst>
          </p:cNvPr>
          <p:cNvSpPr>
            <a:spLocks noGrp="1"/>
          </p:cNvSpPr>
          <p:nvPr>
            <p:ph type="body" sz="half" idx="19"/>
          </p:nvPr>
        </p:nvSpPr>
        <p:spPr>
          <a:xfrm>
            <a:off x="4570172" y="3330053"/>
            <a:ext cx="3049131" cy="2783731"/>
          </a:xfr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r"/>
            <a:r>
              <a:rPr lang="ar-DZ" sz="4000" b="0" i="0" dirty="0">
                <a:solidFill>
                  <a:srgbClr val="080809"/>
                </a:solidFill>
                <a:effectLst/>
                <a:latin typeface="Arabic Typesetting" panose="03020402040406030203" pitchFamily="66" charset="-78"/>
                <a:cs typeface="Arabic Typesetting" panose="03020402040406030203" pitchFamily="66" charset="-78"/>
              </a:rPr>
              <a:t>لقياس الأداء في الوقت الحقيقي وتعديل الاستراتيجيات عند الحاجة.</a:t>
            </a:r>
            <a:endParaRPr lang="fr-FR" sz="4000" dirty="0">
              <a:latin typeface="Arabic Typesetting" panose="03020402040406030203" pitchFamily="66" charset="-78"/>
              <a:cs typeface="Arabic Typesetting" panose="03020402040406030203" pitchFamily="66" charset="-78"/>
            </a:endParaRPr>
          </a:p>
        </p:txBody>
      </p:sp>
      <p:sp>
        <p:nvSpPr>
          <p:cNvPr id="9" name="Espace réservé du texte 8">
            <a:extLst>
              <a:ext uri="{FF2B5EF4-FFF2-40B4-BE49-F238E27FC236}">
                <a16:creationId xmlns:a16="http://schemas.microsoft.com/office/drawing/2014/main" id="{33DC0105-88BF-80DA-7119-8516142F7707}"/>
              </a:ext>
            </a:extLst>
          </p:cNvPr>
          <p:cNvSpPr>
            <a:spLocks noGrp="1"/>
          </p:cNvSpPr>
          <p:nvPr>
            <p:ph type="body" sz="quarter" idx="13"/>
          </p:nvPr>
        </p:nvSpPr>
        <p:spPr>
          <a:xfrm>
            <a:off x="7982775" y="2210938"/>
            <a:ext cx="3194742" cy="917952"/>
          </a:xfrm>
        </p:spPr>
        <p:txBody>
          <a:bodyPr/>
          <a:lstStyle/>
          <a:p>
            <a:pPr algn="ctr"/>
            <a:r>
              <a:rPr lang="ar-DZ" sz="4000" b="1" dirty="0">
                <a:latin typeface="Arabic Typesetting" panose="03020402040406030203" pitchFamily="66" charset="-78"/>
                <a:cs typeface="Arabic Typesetting" panose="03020402040406030203" pitchFamily="66" charset="-78"/>
              </a:rPr>
              <a:t>التقييم القبلي</a:t>
            </a:r>
            <a:endParaRPr lang="fr-FR" sz="4000" b="1" dirty="0">
              <a:latin typeface="Arabic Typesetting" panose="03020402040406030203" pitchFamily="66" charset="-78"/>
              <a:cs typeface="Arabic Typesetting" panose="03020402040406030203" pitchFamily="66" charset="-78"/>
            </a:endParaRPr>
          </a:p>
        </p:txBody>
      </p:sp>
      <p:sp>
        <p:nvSpPr>
          <p:cNvPr id="11" name="Espace réservé du texte 10">
            <a:extLst>
              <a:ext uri="{FF2B5EF4-FFF2-40B4-BE49-F238E27FC236}">
                <a16:creationId xmlns:a16="http://schemas.microsoft.com/office/drawing/2014/main" id="{71EE7D26-7AE1-92C3-8C2D-0024EA8C6EAC}"/>
              </a:ext>
            </a:extLst>
          </p:cNvPr>
          <p:cNvSpPr>
            <a:spLocks noGrp="1"/>
          </p:cNvSpPr>
          <p:nvPr>
            <p:ph type="body" sz="half" idx="20"/>
          </p:nvPr>
        </p:nvSpPr>
        <p:spPr>
          <a:xfrm>
            <a:off x="7982775" y="3330054"/>
            <a:ext cx="3194742" cy="2783731"/>
          </a:xfr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ar-DZ" sz="4400" b="0" i="0" dirty="0">
                <a:solidFill>
                  <a:srgbClr val="080809"/>
                </a:solidFill>
                <a:effectLst/>
                <a:latin typeface="Arabic Typesetting" panose="03020402040406030203" pitchFamily="66" charset="-78"/>
                <a:cs typeface="Arabic Typesetting" panose="03020402040406030203" pitchFamily="66" charset="-78"/>
              </a:rPr>
              <a:t>يستخدم لاختبار الرسائل والأدوات قبل إطلاق الحملة (مثل استطلاع رأي تجريبي).</a:t>
            </a:r>
            <a:endParaRPr lang="fr-FR"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37082290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grpId="0" nodeType="clickEffect">
                                  <p:stCondLst>
                                    <p:cond delay="0"/>
                                  </p:stCondLst>
                                  <p:childTnLst>
                                    <p:animEffect transition="out" filter="fade">
                                      <p:cBhvr>
                                        <p:cTn id="13" dur="500" tmFilter="0, 0; .2, .5; .8, .5; 1, 0"/>
                                        <p:tgtEl>
                                          <p:spTgt spid="11">
                                            <p:bg/>
                                          </p:spTgt>
                                        </p:tgtEl>
                                      </p:cBhvr>
                                    </p:animEffect>
                                    <p:animScale>
                                      <p:cBhvr>
                                        <p:cTn id="14" dur="250" autoRev="1" fill="hold"/>
                                        <p:tgtEl>
                                          <p:spTgt spid="11">
                                            <p:bg/>
                                          </p:spTgt>
                                        </p:tgtEl>
                                      </p:cBhvr>
                                      <p:by x="105000" y="105000"/>
                                    </p:animScale>
                                  </p:childTnLst>
                                </p:cTn>
                              </p:par>
                            </p:childTnLst>
                          </p:cTn>
                        </p:par>
                      </p:childTnLst>
                    </p:cTn>
                  </p:par>
                  <p:par>
                    <p:cTn id="15" fill="hold">
                      <p:stCondLst>
                        <p:cond delay="indefinite"/>
                      </p:stCondLst>
                      <p:childTnLst>
                        <p:par>
                          <p:cTn id="16" fill="hold">
                            <p:stCondLst>
                              <p:cond delay="0"/>
                            </p:stCondLst>
                            <p:childTnLst>
                              <p:par>
                                <p:cTn id="17" presetID="26" presetClass="emph" presetSubtype="0" fill="hold" grpId="0" nodeType="clickEffect">
                                  <p:stCondLst>
                                    <p:cond delay="0"/>
                                  </p:stCondLst>
                                  <p:childTnLst>
                                    <p:animEffect transition="out" filter="fade">
                                      <p:cBhvr>
                                        <p:cTn id="18" dur="500" tmFilter="0, 0; .2, .5; .8, .5; 1, 0"/>
                                        <p:tgtEl>
                                          <p:spTgt spid="11">
                                            <p:txEl>
                                              <p:pRg st="0" end="0"/>
                                            </p:txEl>
                                          </p:spTgt>
                                        </p:tgtEl>
                                      </p:cBhvr>
                                    </p:animEffect>
                                    <p:animScale>
                                      <p:cBhvr>
                                        <p:cTn id="19" dur="250" autoRev="1" fill="hold"/>
                                        <p:tgtEl>
                                          <p:spTgt spid="11">
                                            <p:txEl>
                                              <p:pRg st="0" end="0"/>
                                            </p:txEl>
                                          </p:spTgt>
                                        </p:tgtEl>
                                      </p:cBhvr>
                                      <p:by x="105000" y="105000"/>
                                    </p:animScale>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0" nodeType="clickEffect">
                                  <p:stCondLst>
                                    <p:cond delay="0"/>
                                  </p:stCondLst>
                                  <p:childTnLst>
                                    <p:animEffect transition="out" filter="fade">
                                      <p:cBhvr>
                                        <p:cTn id="23" dur="500" tmFilter="0, 0; .2, .5; .8, .5; 1, 0"/>
                                        <p:tgtEl>
                                          <p:spTgt spid="8">
                                            <p:bg/>
                                          </p:spTgt>
                                        </p:tgtEl>
                                      </p:cBhvr>
                                    </p:animEffect>
                                    <p:animScale>
                                      <p:cBhvr>
                                        <p:cTn id="24" dur="250" autoRev="1" fill="hold"/>
                                        <p:tgtEl>
                                          <p:spTgt spid="8">
                                            <p:bg/>
                                          </p:spTgt>
                                        </p:tgtEl>
                                      </p:cBhvr>
                                      <p:by x="105000" y="105000"/>
                                    </p:animScale>
                                  </p:childTnLst>
                                </p:cTn>
                              </p:par>
                            </p:childTnLst>
                          </p:cTn>
                        </p:par>
                      </p:childTnLst>
                    </p:cTn>
                  </p:par>
                  <p:par>
                    <p:cTn id="25" fill="hold">
                      <p:stCondLst>
                        <p:cond delay="indefinite"/>
                      </p:stCondLst>
                      <p:childTnLst>
                        <p:par>
                          <p:cTn id="26" fill="hold">
                            <p:stCondLst>
                              <p:cond delay="0"/>
                            </p:stCondLst>
                            <p:childTnLst>
                              <p:par>
                                <p:cTn id="27" presetID="26" presetClass="emph" presetSubtype="0" fill="hold" grpId="0" nodeType="clickEffect">
                                  <p:stCondLst>
                                    <p:cond delay="0"/>
                                  </p:stCondLst>
                                  <p:childTnLst>
                                    <p:animEffect transition="out" filter="fade">
                                      <p:cBhvr>
                                        <p:cTn id="28" dur="500" tmFilter="0, 0; .2, .5; .8, .5; 1, 0"/>
                                        <p:tgtEl>
                                          <p:spTgt spid="8">
                                            <p:txEl>
                                              <p:pRg st="0" end="0"/>
                                            </p:txEl>
                                          </p:spTgt>
                                        </p:tgtEl>
                                      </p:cBhvr>
                                    </p:animEffect>
                                    <p:animScale>
                                      <p:cBhvr>
                                        <p:cTn id="29" dur="250" autoRev="1" fill="hold"/>
                                        <p:tgtEl>
                                          <p:spTgt spid="8">
                                            <p:txEl>
                                              <p:pRg st="0" end="0"/>
                                            </p:txEl>
                                          </p:spTgt>
                                        </p:tgtEl>
                                      </p:cBhvr>
                                      <p:by x="105000" y="105000"/>
                                    </p:animScale>
                                  </p:childTnLst>
                                </p:cTn>
                              </p:par>
                            </p:childTnLst>
                          </p:cTn>
                        </p:par>
                      </p:childTnLst>
                    </p:cTn>
                  </p:par>
                  <p:par>
                    <p:cTn id="30" fill="hold">
                      <p:stCondLst>
                        <p:cond delay="indefinite"/>
                      </p:stCondLst>
                      <p:childTnLst>
                        <p:par>
                          <p:cTn id="31" fill="hold">
                            <p:stCondLst>
                              <p:cond delay="0"/>
                            </p:stCondLst>
                            <p:childTnLst>
                              <p:par>
                                <p:cTn id="32" presetID="27" presetClass="emph" presetSubtype="0" fill="remove" grpId="0" nodeType="clickEffect">
                                  <p:stCondLst>
                                    <p:cond delay="0"/>
                                  </p:stCondLst>
                                  <p:childTnLst>
                                    <p:animClr clrSpc="rgb" dir="cw">
                                      <p:cBhvr override="childStyle">
                                        <p:cTn id="33" dur="250" autoRev="1" fill="remove"/>
                                        <p:tgtEl>
                                          <p:spTgt spid="5">
                                            <p:bg/>
                                          </p:spTgt>
                                        </p:tgtEl>
                                        <p:attrNameLst>
                                          <p:attrName>style.color</p:attrName>
                                        </p:attrNameLst>
                                      </p:cBhvr>
                                      <p:to>
                                        <a:schemeClr val="bg1"/>
                                      </p:to>
                                    </p:animClr>
                                    <p:animClr clrSpc="rgb" dir="cw">
                                      <p:cBhvr>
                                        <p:cTn id="34" dur="250" autoRev="1" fill="remove"/>
                                        <p:tgtEl>
                                          <p:spTgt spid="5">
                                            <p:bg/>
                                          </p:spTgt>
                                        </p:tgtEl>
                                        <p:attrNameLst>
                                          <p:attrName>fillcolor</p:attrName>
                                        </p:attrNameLst>
                                      </p:cBhvr>
                                      <p:to>
                                        <a:schemeClr val="bg1"/>
                                      </p:to>
                                    </p:animClr>
                                    <p:set>
                                      <p:cBhvr>
                                        <p:cTn id="35" dur="250" autoRev="1" fill="remove"/>
                                        <p:tgtEl>
                                          <p:spTgt spid="5">
                                            <p:bg/>
                                          </p:spTgt>
                                        </p:tgtEl>
                                        <p:attrNameLst>
                                          <p:attrName>fill.type</p:attrName>
                                        </p:attrNameLst>
                                      </p:cBhvr>
                                      <p:to>
                                        <p:strVal val="solid"/>
                                      </p:to>
                                    </p:set>
                                    <p:set>
                                      <p:cBhvr>
                                        <p:cTn id="36" dur="250" autoRev="1" fill="remove"/>
                                        <p:tgtEl>
                                          <p:spTgt spid="5">
                                            <p:bg/>
                                          </p:spTgt>
                                        </p:tgtEl>
                                        <p:attrNameLst>
                                          <p:attrName>fill.on</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27" presetClass="emph" presetSubtype="0" fill="remove" grpId="0" nodeType="clickEffect">
                                  <p:stCondLst>
                                    <p:cond delay="0"/>
                                  </p:stCondLst>
                                  <p:childTnLst>
                                    <p:animClr clrSpc="rgb" dir="cw">
                                      <p:cBhvr override="childStyle">
                                        <p:cTn id="40" dur="250" autoRev="1" fill="remove"/>
                                        <p:tgtEl>
                                          <p:spTgt spid="5">
                                            <p:txEl>
                                              <p:pRg st="0" end="0"/>
                                            </p:txEl>
                                          </p:spTgt>
                                        </p:tgtEl>
                                        <p:attrNameLst>
                                          <p:attrName>style.color</p:attrName>
                                        </p:attrNameLst>
                                      </p:cBhvr>
                                      <p:to>
                                        <a:schemeClr val="bg1"/>
                                      </p:to>
                                    </p:animClr>
                                    <p:animClr clrSpc="rgb" dir="cw">
                                      <p:cBhvr>
                                        <p:cTn id="41" dur="250" autoRev="1" fill="remove"/>
                                        <p:tgtEl>
                                          <p:spTgt spid="5">
                                            <p:txEl>
                                              <p:pRg st="0" end="0"/>
                                            </p:txEl>
                                          </p:spTgt>
                                        </p:tgtEl>
                                        <p:attrNameLst>
                                          <p:attrName>fillcolor</p:attrName>
                                        </p:attrNameLst>
                                      </p:cBhvr>
                                      <p:to>
                                        <a:schemeClr val="bg1"/>
                                      </p:to>
                                    </p:animClr>
                                    <p:set>
                                      <p:cBhvr>
                                        <p:cTn id="42" dur="250" autoRev="1" fill="remove"/>
                                        <p:tgtEl>
                                          <p:spTgt spid="5">
                                            <p:txEl>
                                              <p:pRg st="0" end="0"/>
                                            </p:txEl>
                                          </p:spTgt>
                                        </p:tgtEl>
                                        <p:attrNameLst>
                                          <p:attrName>fill.type</p:attrName>
                                        </p:attrNameLst>
                                      </p:cBhvr>
                                      <p:to>
                                        <p:strVal val="solid"/>
                                      </p:to>
                                    </p:set>
                                    <p:set>
                                      <p:cBhvr>
                                        <p:cTn id="43" dur="250" autoRev="1" fill="remove"/>
                                        <p:tgtEl>
                                          <p:spTgt spid="5">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animBg="1"/>
      <p:bldP spid="8" grpId="0" build="p" animBg="1"/>
      <p:bldP spid="11"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77A8B7-3CAC-C79B-2761-4B72428FD1D7}"/>
              </a:ext>
            </a:extLst>
          </p:cNvPr>
          <p:cNvSpPr>
            <a:spLocks noGrp="1"/>
          </p:cNvSpPr>
          <p:nvPr>
            <p:ph type="title"/>
          </p:nvPr>
        </p:nvSpPr>
        <p:spPr/>
        <p:txBody>
          <a:bodyPr/>
          <a:lstStyle/>
          <a:p>
            <a:pPr algn="ctr"/>
            <a:r>
              <a:rPr lang="ar-DZ" sz="4800" b="1" dirty="0">
                <a:latin typeface="Arabic Typesetting" panose="03020402040406030203" pitchFamily="66" charset="-78"/>
                <a:cs typeface="Arabic Typesetting" panose="03020402040406030203" pitchFamily="66" charset="-78"/>
              </a:rPr>
              <a:t>أدوات وأساليب التقييم</a:t>
            </a:r>
            <a:endParaRPr lang="fr-FR" sz="4800" b="1"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9C9881C2-FD30-5045-1F04-618AA3E2293C}"/>
              </a:ext>
            </a:extLst>
          </p:cNvPr>
          <p:cNvSpPr>
            <a:spLocks noGrp="1"/>
          </p:cNvSpPr>
          <p:nvPr>
            <p:ph idx="1"/>
          </p:nvPr>
        </p:nvSpPr>
        <p:spPr>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r" rtl="1"/>
            <a:r>
              <a:rPr lang="ar-DZ" sz="3600" b="0" i="0" dirty="0">
                <a:solidFill>
                  <a:srgbClr val="080809"/>
                </a:solidFill>
                <a:effectLst/>
                <a:latin typeface="Arabic Typesetting" panose="03020402040406030203" pitchFamily="66" charset="-78"/>
                <a:cs typeface="Arabic Typesetting" panose="03020402040406030203" pitchFamily="66" charset="-78"/>
              </a:rPr>
              <a:t>استطلاعات الرأي والمقابلات مع الجمهور المستهدف. </a:t>
            </a:r>
          </a:p>
          <a:p>
            <a:pPr algn="r" rtl="1"/>
            <a:r>
              <a:rPr lang="ar-DZ" sz="3600" b="0" i="0" dirty="0">
                <a:solidFill>
                  <a:srgbClr val="080809"/>
                </a:solidFill>
                <a:effectLst/>
                <a:latin typeface="Arabic Typesetting" panose="03020402040406030203" pitchFamily="66" charset="-78"/>
                <a:cs typeface="Arabic Typesetting" panose="03020402040406030203" pitchFamily="66" charset="-78"/>
              </a:rPr>
              <a:t>تحليل التغطية الإعلامية (كمية ونوعية). </a:t>
            </a:r>
          </a:p>
          <a:p>
            <a:pPr algn="r" rtl="1"/>
            <a:r>
              <a:rPr lang="ar-DZ" sz="3600" b="0" i="0" dirty="0">
                <a:solidFill>
                  <a:srgbClr val="080809"/>
                </a:solidFill>
                <a:effectLst/>
                <a:latin typeface="Arabic Typesetting" panose="03020402040406030203" pitchFamily="66" charset="-78"/>
                <a:cs typeface="Arabic Typesetting" panose="03020402040406030203" pitchFamily="66" charset="-78"/>
              </a:rPr>
              <a:t>الإحصاءات الرقمية: عدد المشاهدات، المشاركات، التفاعل على الوسائط الاجتماعية. </a:t>
            </a:r>
          </a:p>
          <a:p>
            <a:pPr algn="r" rtl="1"/>
            <a:r>
              <a:rPr lang="ar-DZ" sz="3600" b="0" i="0" dirty="0">
                <a:solidFill>
                  <a:srgbClr val="080809"/>
                </a:solidFill>
                <a:effectLst/>
                <a:latin typeface="Arabic Typesetting" panose="03020402040406030203" pitchFamily="66" charset="-78"/>
                <a:cs typeface="Arabic Typesetting" panose="03020402040406030203" pitchFamily="66" charset="-78"/>
              </a:rPr>
              <a:t>تحليل المخرجات والنتائج مقارنة بالأهداف المحددة في خطة الحملة. </a:t>
            </a:r>
          </a:p>
          <a:p>
            <a:pPr algn="r" rtl="1"/>
            <a:r>
              <a:rPr lang="ar-DZ" sz="3600" b="0" i="0" dirty="0">
                <a:solidFill>
                  <a:srgbClr val="080809"/>
                </a:solidFill>
                <a:effectLst/>
                <a:latin typeface="Arabic Typesetting" panose="03020402040406030203" pitchFamily="66" charset="-78"/>
                <a:cs typeface="Arabic Typesetting" panose="03020402040406030203" pitchFamily="66" charset="-78"/>
              </a:rPr>
              <a:t>تقارير الأداء التي يقدمها فريق التنفيذ.</a:t>
            </a:r>
            <a:endParaRPr lang="fr-FR"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096676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0" nodeType="clickEffect">
                                  <p:stCondLst>
                                    <p:cond delay="0"/>
                                  </p:stCondLst>
                                  <p:childTnLst>
                                    <p:animScale>
                                      <p:cBhvr>
                                        <p:cTn id="12" dur="2000" fill="hold"/>
                                        <p:tgtEl>
                                          <p:spTgt spid="3">
                                            <p:bg/>
                                          </p:spTgt>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6" presetClass="emph" presetSubtype="0" fill="hold" grpId="0" nodeType="clickEffect">
                                  <p:stCondLst>
                                    <p:cond delay="0"/>
                                  </p:stCondLst>
                                  <p:childTnLst>
                                    <p:animScale>
                                      <p:cBhvr>
                                        <p:cTn id="16" dur="2000" fill="hold"/>
                                        <p:tgtEl>
                                          <p:spTgt spid="3">
                                            <p:txEl>
                                              <p:pRg st="0" end="0"/>
                                            </p:txEl>
                                          </p:spTgt>
                                        </p:tgtEl>
                                      </p:cBhvr>
                                      <p:by x="150000" y="150000"/>
                                    </p:animScale>
                                  </p:childTnLst>
                                </p:cTn>
                              </p:par>
                            </p:childTnLst>
                          </p:cTn>
                        </p:par>
                      </p:childTnLst>
                    </p:cTn>
                  </p:par>
                  <p:par>
                    <p:cTn id="17" fill="hold">
                      <p:stCondLst>
                        <p:cond delay="indefinite"/>
                      </p:stCondLst>
                      <p:childTnLst>
                        <p:par>
                          <p:cTn id="18" fill="hold">
                            <p:stCondLst>
                              <p:cond delay="0"/>
                            </p:stCondLst>
                            <p:childTnLst>
                              <p:par>
                                <p:cTn id="19" presetID="6" presetClass="emph" presetSubtype="0" fill="hold" grpId="0" nodeType="clickEffect">
                                  <p:stCondLst>
                                    <p:cond delay="0"/>
                                  </p:stCondLst>
                                  <p:childTnLst>
                                    <p:animScale>
                                      <p:cBhvr>
                                        <p:cTn id="20" dur="2000" fill="hold"/>
                                        <p:tgtEl>
                                          <p:spTgt spid="3">
                                            <p:txEl>
                                              <p:pRg st="1" end="1"/>
                                            </p:txEl>
                                          </p:spTgt>
                                        </p:tgtEl>
                                      </p:cBhvr>
                                      <p:by x="150000" y="150000"/>
                                    </p:animScale>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grpId="0" nodeType="clickEffect">
                                  <p:stCondLst>
                                    <p:cond delay="0"/>
                                  </p:stCondLst>
                                  <p:childTnLst>
                                    <p:animScale>
                                      <p:cBhvr>
                                        <p:cTn id="24" dur="2000" fill="hold"/>
                                        <p:tgtEl>
                                          <p:spTgt spid="3">
                                            <p:txEl>
                                              <p:pRg st="2" end="2"/>
                                            </p:txEl>
                                          </p:spTgt>
                                        </p:tgtEl>
                                      </p:cBhvr>
                                      <p:by x="150000" y="150000"/>
                                    </p:animScale>
                                  </p:childTnLst>
                                </p:cTn>
                              </p:par>
                            </p:childTnLst>
                          </p:cTn>
                        </p:par>
                      </p:childTnLst>
                    </p:cTn>
                  </p:par>
                  <p:par>
                    <p:cTn id="25" fill="hold">
                      <p:stCondLst>
                        <p:cond delay="indefinite"/>
                      </p:stCondLst>
                      <p:childTnLst>
                        <p:par>
                          <p:cTn id="26" fill="hold">
                            <p:stCondLst>
                              <p:cond delay="0"/>
                            </p:stCondLst>
                            <p:childTnLst>
                              <p:par>
                                <p:cTn id="27" presetID="6" presetClass="emph" presetSubtype="0" fill="hold" grpId="0" nodeType="clickEffect">
                                  <p:stCondLst>
                                    <p:cond delay="0"/>
                                  </p:stCondLst>
                                  <p:childTnLst>
                                    <p:animScale>
                                      <p:cBhvr>
                                        <p:cTn id="28" dur="2000" fill="hold"/>
                                        <p:tgtEl>
                                          <p:spTgt spid="3">
                                            <p:txEl>
                                              <p:pRg st="3" end="3"/>
                                            </p:txEl>
                                          </p:spTgt>
                                        </p:tgtEl>
                                      </p:cBhvr>
                                      <p:by x="150000" y="150000"/>
                                    </p:animScale>
                                  </p:childTnLst>
                                </p:cTn>
                              </p:par>
                            </p:childTnLst>
                          </p:cTn>
                        </p:par>
                      </p:childTnLst>
                    </p:cTn>
                  </p:par>
                  <p:par>
                    <p:cTn id="29" fill="hold">
                      <p:stCondLst>
                        <p:cond delay="indefinite"/>
                      </p:stCondLst>
                      <p:childTnLst>
                        <p:par>
                          <p:cTn id="30" fill="hold">
                            <p:stCondLst>
                              <p:cond delay="0"/>
                            </p:stCondLst>
                            <p:childTnLst>
                              <p:par>
                                <p:cTn id="31" presetID="6" presetClass="emph" presetSubtype="0" fill="hold" grpId="0" nodeType="clickEffect">
                                  <p:stCondLst>
                                    <p:cond delay="0"/>
                                  </p:stCondLst>
                                  <p:childTnLst>
                                    <p:animScale>
                                      <p:cBhvr>
                                        <p:cTn id="32"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884A71-1F1C-403D-E861-27585B4C243E}"/>
              </a:ext>
            </a:extLst>
          </p:cNvPr>
          <p:cNvSpPr>
            <a:spLocks noGrp="1"/>
          </p:cNvSpPr>
          <p:nvPr>
            <p:ph type="title"/>
          </p:nvPr>
        </p:nvSpPr>
        <p:spPr/>
        <p:txBody>
          <a:bodyPr/>
          <a:lstStyle/>
          <a:p>
            <a:pPr algn="ctr"/>
            <a:r>
              <a:rPr lang="ar-DZ" sz="4800" dirty="0">
                <a:latin typeface="Arabic Typesetting" panose="03020402040406030203" pitchFamily="66" charset="-78"/>
                <a:cs typeface="Arabic Typesetting" panose="03020402040406030203" pitchFamily="66" charset="-78"/>
              </a:rPr>
              <a:t>نتائج مرحلة التقييم</a:t>
            </a:r>
            <a:endParaRPr lang="fr-FR" sz="4800"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FAD97748-6118-6359-BAE7-FEE75FB8ECA8}"/>
              </a:ext>
            </a:extLst>
          </p:cNvPr>
          <p:cNvSpPr>
            <a:spLocks noGrp="1"/>
          </p:cNvSpPr>
          <p:nvPr>
            <p:ph idx="1"/>
          </p:nvPr>
        </p:nvSpPr>
        <p:spPr>
          <a:solidFill>
            <a:schemeClr val="accent5">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2500" lnSpcReduction="20000"/>
          </a:bodyPr>
          <a:lstStyle/>
          <a:p>
            <a:pPr algn="r" rtl="1"/>
            <a:r>
              <a:rPr lang="ar-DZ" sz="4400" b="0" i="0" dirty="0">
                <a:solidFill>
                  <a:srgbClr val="080809"/>
                </a:solidFill>
                <a:effectLst/>
                <a:latin typeface="Arabic Typesetting" panose="03020402040406030203" pitchFamily="66" charset="-78"/>
                <a:cs typeface="Arabic Typesetting" panose="03020402040406030203" pitchFamily="66" charset="-78"/>
              </a:rPr>
              <a:t>تقرير شامل يتضمن: </a:t>
            </a:r>
          </a:p>
          <a:p>
            <a:pPr algn="r" rtl="1"/>
            <a:r>
              <a:rPr lang="ar-DZ" sz="4400" b="0" i="0" dirty="0">
                <a:solidFill>
                  <a:srgbClr val="080809"/>
                </a:solidFill>
                <a:effectLst/>
                <a:latin typeface="Arabic Typesetting" panose="03020402040406030203" pitchFamily="66" charset="-78"/>
                <a:cs typeface="Arabic Typesetting" panose="03020402040406030203" pitchFamily="66" charset="-78"/>
              </a:rPr>
              <a:t>مدى تحقيق الأهداف. </a:t>
            </a:r>
          </a:p>
          <a:p>
            <a:pPr algn="r" rtl="1"/>
            <a:r>
              <a:rPr lang="ar-DZ" sz="4400" b="0" i="0" dirty="0">
                <a:solidFill>
                  <a:srgbClr val="080809"/>
                </a:solidFill>
                <a:effectLst/>
                <a:latin typeface="Arabic Typesetting" panose="03020402040406030203" pitchFamily="66" charset="-78"/>
                <a:cs typeface="Arabic Typesetting" panose="03020402040406030203" pitchFamily="66" charset="-78"/>
              </a:rPr>
              <a:t>تحليل نقاط القوة والضعف. </a:t>
            </a:r>
          </a:p>
          <a:p>
            <a:pPr algn="r" rtl="1"/>
            <a:r>
              <a:rPr lang="ar-DZ" sz="4400" b="0" i="0" dirty="0">
                <a:solidFill>
                  <a:srgbClr val="080809"/>
                </a:solidFill>
                <a:effectLst/>
                <a:latin typeface="Arabic Typesetting" panose="03020402040406030203" pitchFamily="66" charset="-78"/>
                <a:cs typeface="Arabic Typesetting" panose="03020402040406030203" pitchFamily="66" charset="-78"/>
              </a:rPr>
              <a:t>التوصيات المستقبلية. </a:t>
            </a:r>
          </a:p>
          <a:p>
            <a:pPr algn="r" rtl="1"/>
            <a:r>
              <a:rPr lang="ar-DZ" sz="4400" b="0" i="0" dirty="0">
                <a:solidFill>
                  <a:srgbClr val="080809"/>
                </a:solidFill>
                <a:effectLst/>
                <a:latin typeface="Arabic Typesetting" panose="03020402040406030203" pitchFamily="66" charset="-78"/>
                <a:cs typeface="Arabic Typesetting" panose="03020402040406030203" pitchFamily="66" charset="-78"/>
              </a:rPr>
              <a:t>الدروس المستفادة لتحسين التخطيط القادم. </a:t>
            </a:r>
            <a:br>
              <a:rPr lang="ar-DZ" dirty="0"/>
            </a:br>
            <a:endParaRPr lang="fr-FR" dirty="0"/>
          </a:p>
        </p:txBody>
      </p:sp>
    </p:spTree>
    <p:extLst>
      <p:ext uri="{BB962C8B-B14F-4D97-AF65-F5344CB8AC3E}">
        <p14:creationId xmlns:p14="http://schemas.microsoft.com/office/powerpoint/2010/main" val="22071983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1E221F-ACD5-2DB2-9425-19924E9CE155}"/>
              </a:ext>
            </a:extLst>
          </p:cNvPr>
          <p:cNvSpPr>
            <a:spLocks noGrp="1"/>
          </p:cNvSpPr>
          <p:nvPr>
            <p:ph type="ctrTitle"/>
          </p:nvPr>
        </p:nvSpPr>
        <p:spPr>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a:lstStyle/>
          <a:p>
            <a:pPr algn="ctr"/>
            <a:r>
              <a:rPr lang="ar-DZ" dirty="0"/>
              <a:t>وفي الأخير شكرا على حسن المتابعة والإصغاء</a:t>
            </a:r>
            <a:endParaRPr lang="fr-FR" dirty="0"/>
          </a:p>
        </p:txBody>
      </p:sp>
      <p:sp>
        <p:nvSpPr>
          <p:cNvPr id="3" name="Sous-titre 2">
            <a:extLst>
              <a:ext uri="{FF2B5EF4-FFF2-40B4-BE49-F238E27FC236}">
                <a16:creationId xmlns:a16="http://schemas.microsoft.com/office/drawing/2014/main" id="{FB72DB1B-DBF6-C2B1-850A-3386C5AAF668}"/>
              </a:ext>
            </a:extLst>
          </p:cNvPr>
          <p:cNvSpPr>
            <a:spLocks noGrp="1"/>
          </p:cNvSpPr>
          <p:nvPr>
            <p:ph type="subTitle" idx="1"/>
          </p:nvPr>
        </p:nvSpPr>
        <p:spPr>
          <a:xfrm>
            <a:off x="1154955" y="696036"/>
            <a:ext cx="8825658" cy="5172501"/>
          </a:xfrm>
          <a:ln w="34925">
            <a:solidFill>
              <a:schemeClr val="accent4"/>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a:lstStyle/>
          <a:p>
            <a:endParaRPr lang="fr-FR" dirty="0"/>
          </a:p>
        </p:txBody>
      </p:sp>
    </p:spTree>
    <p:extLst>
      <p:ext uri="{BB962C8B-B14F-4D97-AF65-F5344CB8AC3E}">
        <p14:creationId xmlns:p14="http://schemas.microsoft.com/office/powerpoint/2010/main" val="39825785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02AB2A-014F-173E-91C5-53B9134860F1}"/>
              </a:ext>
            </a:extLst>
          </p:cNvPr>
          <p:cNvSpPr>
            <a:spLocks noGrp="1"/>
          </p:cNvSpPr>
          <p:nvPr>
            <p:ph type="title"/>
          </p:nvPr>
        </p:nvSpPr>
        <p:spPr>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txBody>
          <a:bodyPr/>
          <a:lstStyle/>
          <a:p>
            <a:pPr algn="ctr"/>
            <a:r>
              <a:rPr lang="ar-DZ" sz="4800" b="1" dirty="0">
                <a:latin typeface="Arabic Typesetting" panose="03020402040406030203" pitchFamily="66" charset="-78"/>
                <a:cs typeface="Arabic Typesetting" panose="03020402040406030203" pitchFamily="66" charset="-78"/>
              </a:rPr>
              <a:t>مراحل إعداد الحلمة الإعلامية</a:t>
            </a:r>
            <a:endParaRPr lang="fr-FR" sz="4800" b="1" dirty="0">
              <a:latin typeface="Arabic Typesetting" panose="03020402040406030203" pitchFamily="66" charset="-78"/>
              <a:cs typeface="Arabic Typesetting" panose="03020402040406030203" pitchFamily="66" charset="-78"/>
            </a:endParaRPr>
          </a:p>
        </p:txBody>
      </p:sp>
      <p:graphicFrame>
        <p:nvGraphicFramePr>
          <p:cNvPr id="3" name="Diagramme 2">
            <a:extLst>
              <a:ext uri="{FF2B5EF4-FFF2-40B4-BE49-F238E27FC236}">
                <a16:creationId xmlns:a16="http://schemas.microsoft.com/office/drawing/2014/main" id="{E6FD028E-CF05-08F2-8557-D56E422D48ED}"/>
              </a:ext>
            </a:extLst>
          </p:cNvPr>
          <p:cNvGraphicFramePr/>
          <p:nvPr>
            <p:extLst>
              <p:ext uri="{D42A27DB-BD31-4B8C-83A1-F6EECF244321}">
                <p14:modId xmlns:p14="http://schemas.microsoft.com/office/powerpoint/2010/main" val="1478937291"/>
              </p:ext>
            </p:extLst>
          </p:nvPr>
        </p:nvGraphicFramePr>
        <p:xfrm>
          <a:off x="1696720" y="2438400"/>
          <a:ext cx="8575040" cy="36999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99360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0" presetClass="emph" presetSubtype="0" fill="hold" grpId="0" nodeType="clickEffect">
                                  <p:stCondLst>
                                    <p:cond delay="0"/>
                                  </p:stCondLst>
                                  <p:childTnLst>
                                    <p:animClr clrSpc="hsl" dir="cw">
                                      <p:cBhvr override="childStyle">
                                        <p:cTn id="13" dur="500" fill="hold"/>
                                        <p:tgtEl>
                                          <p:spTgt spid="3">
                                            <p:graphicEl>
                                              <a:dgm id="{170FE294-F947-4FC6-8A3C-F63AD620CFC2}"/>
                                            </p:graphicEl>
                                          </p:spTgt>
                                        </p:tgtEl>
                                        <p:attrNameLst>
                                          <p:attrName>style.color</p:attrName>
                                        </p:attrNameLst>
                                      </p:cBhvr>
                                      <p:by>
                                        <p:hsl h="0" s="12549" l="25098"/>
                                      </p:by>
                                    </p:animClr>
                                    <p:animClr clrSpc="hsl" dir="cw">
                                      <p:cBhvr>
                                        <p:cTn id="14" dur="500" fill="hold"/>
                                        <p:tgtEl>
                                          <p:spTgt spid="3">
                                            <p:graphicEl>
                                              <a:dgm id="{170FE294-F947-4FC6-8A3C-F63AD620CFC2}"/>
                                            </p:graphicEl>
                                          </p:spTgt>
                                        </p:tgtEl>
                                        <p:attrNameLst>
                                          <p:attrName>fillcolor</p:attrName>
                                        </p:attrNameLst>
                                      </p:cBhvr>
                                      <p:by>
                                        <p:hsl h="0" s="12549" l="25098"/>
                                      </p:by>
                                    </p:animClr>
                                    <p:animClr clrSpc="hsl" dir="cw">
                                      <p:cBhvr>
                                        <p:cTn id="15" dur="500" fill="hold"/>
                                        <p:tgtEl>
                                          <p:spTgt spid="3">
                                            <p:graphicEl>
                                              <a:dgm id="{170FE294-F947-4FC6-8A3C-F63AD620CFC2}"/>
                                            </p:graphicEl>
                                          </p:spTgt>
                                        </p:tgtEl>
                                        <p:attrNameLst>
                                          <p:attrName>stroke.color</p:attrName>
                                        </p:attrNameLst>
                                      </p:cBhvr>
                                      <p:by>
                                        <p:hsl h="0" s="12549" l="25098"/>
                                      </p:by>
                                    </p:animClr>
                                    <p:set>
                                      <p:cBhvr>
                                        <p:cTn id="16" dur="500" fill="hold"/>
                                        <p:tgtEl>
                                          <p:spTgt spid="3">
                                            <p:graphicEl>
                                              <a:dgm id="{170FE294-F947-4FC6-8A3C-F63AD620CFC2}"/>
                                            </p:graphicEl>
                                          </p:spTgt>
                                        </p:tgtEl>
                                        <p:attrNameLst>
                                          <p:attrName>fill.type</p:attrName>
                                        </p:attrNameLst>
                                      </p:cBhvr>
                                      <p:to>
                                        <p:strVal val="solid"/>
                                      </p:to>
                                    </p:set>
                                  </p:childTnLst>
                                </p:cTn>
                              </p:par>
                              <p:par>
                                <p:cTn id="17" presetID="30" presetClass="emph" presetSubtype="0" fill="hold" grpId="0" nodeType="withEffect">
                                  <p:stCondLst>
                                    <p:cond delay="0"/>
                                  </p:stCondLst>
                                  <p:childTnLst>
                                    <p:animClr clrSpc="hsl" dir="cw">
                                      <p:cBhvr override="childStyle">
                                        <p:cTn id="18" dur="500" fill="hold"/>
                                        <p:tgtEl>
                                          <p:spTgt spid="3">
                                            <p:graphicEl>
                                              <a:dgm id="{068298E5-D5C3-4304-A1AD-09695178933D}"/>
                                            </p:graphicEl>
                                          </p:spTgt>
                                        </p:tgtEl>
                                        <p:attrNameLst>
                                          <p:attrName>style.color</p:attrName>
                                        </p:attrNameLst>
                                      </p:cBhvr>
                                      <p:by>
                                        <p:hsl h="0" s="12549" l="25098"/>
                                      </p:by>
                                    </p:animClr>
                                    <p:animClr clrSpc="hsl" dir="cw">
                                      <p:cBhvr>
                                        <p:cTn id="19" dur="500" fill="hold"/>
                                        <p:tgtEl>
                                          <p:spTgt spid="3">
                                            <p:graphicEl>
                                              <a:dgm id="{068298E5-D5C3-4304-A1AD-09695178933D}"/>
                                            </p:graphicEl>
                                          </p:spTgt>
                                        </p:tgtEl>
                                        <p:attrNameLst>
                                          <p:attrName>fillcolor</p:attrName>
                                        </p:attrNameLst>
                                      </p:cBhvr>
                                      <p:by>
                                        <p:hsl h="0" s="12549" l="25098"/>
                                      </p:by>
                                    </p:animClr>
                                    <p:animClr clrSpc="hsl" dir="cw">
                                      <p:cBhvr>
                                        <p:cTn id="20" dur="500" fill="hold"/>
                                        <p:tgtEl>
                                          <p:spTgt spid="3">
                                            <p:graphicEl>
                                              <a:dgm id="{068298E5-D5C3-4304-A1AD-09695178933D}"/>
                                            </p:graphicEl>
                                          </p:spTgt>
                                        </p:tgtEl>
                                        <p:attrNameLst>
                                          <p:attrName>stroke.color</p:attrName>
                                        </p:attrNameLst>
                                      </p:cBhvr>
                                      <p:by>
                                        <p:hsl h="0" s="12549" l="25098"/>
                                      </p:by>
                                    </p:animClr>
                                    <p:set>
                                      <p:cBhvr>
                                        <p:cTn id="21" dur="500" fill="hold"/>
                                        <p:tgtEl>
                                          <p:spTgt spid="3">
                                            <p:graphicEl>
                                              <a:dgm id="{068298E5-D5C3-4304-A1AD-09695178933D}"/>
                                            </p:graphicEl>
                                          </p:spTgt>
                                        </p:tgtEl>
                                        <p:attrNameLst>
                                          <p:attrName>fill.type</p:attrName>
                                        </p:attrNameLst>
                                      </p:cBhvr>
                                      <p:to>
                                        <p:strVal val="solid"/>
                                      </p:to>
                                    </p:set>
                                  </p:childTnLst>
                                </p:cTn>
                              </p:par>
                              <p:par>
                                <p:cTn id="22" presetID="30" presetClass="emph" presetSubtype="0" fill="hold" grpId="0" nodeType="withEffect">
                                  <p:stCondLst>
                                    <p:cond delay="0"/>
                                  </p:stCondLst>
                                  <p:childTnLst>
                                    <p:animClr clrSpc="hsl" dir="cw">
                                      <p:cBhvr override="childStyle">
                                        <p:cTn id="23" dur="500" fill="hold"/>
                                        <p:tgtEl>
                                          <p:spTgt spid="3">
                                            <p:graphicEl>
                                              <a:dgm id="{A0BC0911-24E9-427E-847D-3E2E04F55B46}"/>
                                            </p:graphicEl>
                                          </p:spTgt>
                                        </p:tgtEl>
                                        <p:attrNameLst>
                                          <p:attrName>style.color</p:attrName>
                                        </p:attrNameLst>
                                      </p:cBhvr>
                                      <p:by>
                                        <p:hsl h="0" s="12549" l="25098"/>
                                      </p:by>
                                    </p:animClr>
                                    <p:animClr clrSpc="hsl" dir="cw">
                                      <p:cBhvr>
                                        <p:cTn id="24" dur="500" fill="hold"/>
                                        <p:tgtEl>
                                          <p:spTgt spid="3">
                                            <p:graphicEl>
                                              <a:dgm id="{A0BC0911-24E9-427E-847D-3E2E04F55B46}"/>
                                            </p:graphicEl>
                                          </p:spTgt>
                                        </p:tgtEl>
                                        <p:attrNameLst>
                                          <p:attrName>fillcolor</p:attrName>
                                        </p:attrNameLst>
                                      </p:cBhvr>
                                      <p:by>
                                        <p:hsl h="0" s="12549" l="25098"/>
                                      </p:by>
                                    </p:animClr>
                                    <p:animClr clrSpc="hsl" dir="cw">
                                      <p:cBhvr>
                                        <p:cTn id="25" dur="500" fill="hold"/>
                                        <p:tgtEl>
                                          <p:spTgt spid="3">
                                            <p:graphicEl>
                                              <a:dgm id="{A0BC0911-24E9-427E-847D-3E2E04F55B46}"/>
                                            </p:graphicEl>
                                          </p:spTgt>
                                        </p:tgtEl>
                                        <p:attrNameLst>
                                          <p:attrName>stroke.color</p:attrName>
                                        </p:attrNameLst>
                                      </p:cBhvr>
                                      <p:by>
                                        <p:hsl h="0" s="12549" l="25098"/>
                                      </p:by>
                                    </p:animClr>
                                    <p:set>
                                      <p:cBhvr>
                                        <p:cTn id="26" dur="500" fill="hold"/>
                                        <p:tgtEl>
                                          <p:spTgt spid="3">
                                            <p:graphicEl>
                                              <a:dgm id="{A0BC0911-24E9-427E-847D-3E2E04F55B46}"/>
                                            </p:graphicEl>
                                          </p:spTgt>
                                        </p:tgtEl>
                                        <p:attrNameLst>
                                          <p:attrName>fill.type</p:attrName>
                                        </p:attrNameLst>
                                      </p:cBhvr>
                                      <p:to>
                                        <p:strVal val="solid"/>
                                      </p:to>
                                    </p:set>
                                  </p:childTnLst>
                                </p:cTn>
                              </p:par>
                              <p:par>
                                <p:cTn id="27" presetID="30" presetClass="emph" presetSubtype="0" fill="hold" grpId="0" nodeType="withEffect">
                                  <p:stCondLst>
                                    <p:cond delay="0"/>
                                  </p:stCondLst>
                                  <p:childTnLst>
                                    <p:animClr clrSpc="hsl" dir="cw">
                                      <p:cBhvr override="childStyle">
                                        <p:cTn id="28" dur="500" fill="hold"/>
                                        <p:tgtEl>
                                          <p:spTgt spid="3">
                                            <p:graphicEl>
                                              <a:dgm id="{C11AD468-0300-432A-8041-0844FE71BCB5}"/>
                                            </p:graphicEl>
                                          </p:spTgt>
                                        </p:tgtEl>
                                        <p:attrNameLst>
                                          <p:attrName>style.color</p:attrName>
                                        </p:attrNameLst>
                                      </p:cBhvr>
                                      <p:by>
                                        <p:hsl h="0" s="12549" l="25098"/>
                                      </p:by>
                                    </p:animClr>
                                    <p:animClr clrSpc="hsl" dir="cw">
                                      <p:cBhvr>
                                        <p:cTn id="29" dur="500" fill="hold"/>
                                        <p:tgtEl>
                                          <p:spTgt spid="3">
                                            <p:graphicEl>
                                              <a:dgm id="{C11AD468-0300-432A-8041-0844FE71BCB5}"/>
                                            </p:graphicEl>
                                          </p:spTgt>
                                        </p:tgtEl>
                                        <p:attrNameLst>
                                          <p:attrName>fillcolor</p:attrName>
                                        </p:attrNameLst>
                                      </p:cBhvr>
                                      <p:by>
                                        <p:hsl h="0" s="12549" l="25098"/>
                                      </p:by>
                                    </p:animClr>
                                    <p:animClr clrSpc="hsl" dir="cw">
                                      <p:cBhvr>
                                        <p:cTn id="30" dur="500" fill="hold"/>
                                        <p:tgtEl>
                                          <p:spTgt spid="3">
                                            <p:graphicEl>
                                              <a:dgm id="{C11AD468-0300-432A-8041-0844FE71BCB5}"/>
                                            </p:graphicEl>
                                          </p:spTgt>
                                        </p:tgtEl>
                                        <p:attrNameLst>
                                          <p:attrName>stroke.color</p:attrName>
                                        </p:attrNameLst>
                                      </p:cBhvr>
                                      <p:by>
                                        <p:hsl h="0" s="12549" l="25098"/>
                                      </p:by>
                                    </p:animClr>
                                    <p:set>
                                      <p:cBhvr>
                                        <p:cTn id="31" dur="500" fill="hold"/>
                                        <p:tgtEl>
                                          <p:spTgt spid="3">
                                            <p:graphicEl>
                                              <a:dgm id="{C11AD468-0300-432A-8041-0844FE71BCB5}"/>
                                            </p:graphicEl>
                                          </p:spTgt>
                                        </p:tgtEl>
                                        <p:attrNameLst>
                                          <p:attrName>fill.type</p:attrName>
                                        </p:attrNameLst>
                                      </p:cBhvr>
                                      <p:to>
                                        <p:strVal val="solid"/>
                                      </p:to>
                                    </p:set>
                                  </p:childTnLst>
                                </p:cTn>
                              </p:par>
                              <p:par>
                                <p:cTn id="32" presetID="30" presetClass="emph" presetSubtype="0" fill="hold" grpId="0" nodeType="withEffect">
                                  <p:stCondLst>
                                    <p:cond delay="0"/>
                                  </p:stCondLst>
                                  <p:childTnLst>
                                    <p:animClr clrSpc="hsl" dir="cw">
                                      <p:cBhvr override="childStyle">
                                        <p:cTn id="33" dur="500" fill="hold"/>
                                        <p:tgtEl>
                                          <p:spTgt spid="3">
                                            <p:graphicEl>
                                              <a:dgm id="{DF6F162E-099E-41CE-91F4-A52CC561D19A}"/>
                                            </p:graphicEl>
                                          </p:spTgt>
                                        </p:tgtEl>
                                        <p:attrNameLst>
                                          <p:attrName>style.color</p:attrName>
                                        </p:attrNameLst>
                                      </p:cBhvr>
                                      <p:by>
                                        <p:hsl h="0" s="12549" l="25098"/>
                                      </p:by>
                                    </p:animClr>
                                    <p:animClr clrSpc="hsl" dir="cw">
                                      <p:cBhvr>
                                        <p:cTn id="34" dur="500" fill="hold"/>
                                        <p:tgtEl>
                                          <p:spTgt spid="3">
                                            <p:graphicEl>
                                              <a:dgm id="{DF6F162E-099E-41CE-91F4-A52CC561D19A}"/>
                                            </p:graphicEl>
                                          </p:spTgt>
                                        </p:tgtEl>
                                        <p:attrNameLst>
                                          <p:attrName>fillcolor</p:attrName>
                                        </p:attrNameLst>
                                      </p:cBhvr>
                                      <p:by>
                                        <p:hsl h="0" s="12549" l="25098"/>
                                      </p:by>
                                    </p:animClr>
                                    <p:animClr clrSpc="hsl" dir="cw">
                                      <p:cBhvr>
                                        <p:cTn id="35" dur="500" fill="hold"/>
                                        <p:tgtEl>
                                          <p:spTgt spid="3">
                                            <p:graphicEl>
                                              <a:dgm id="{DF6F162E-099E-41CE-91F4-A52CC561D19A}"/>
                                            </p:graphicEl>
                                          </p:spTgt>
                                        </p:tgtEl>
                                        <p:attrNameLst>
                                          <p:attrName>stroke.color</p:attrName>
                                        </p:attrNameLst>
                                      </p:cBhvr>
                                      <p:by>
                                        <p:hsl h="0" s="12549" l="25098"/>
                                      </p:by>
                                    </p:animClr>
                                    <p:set>
                                      <p:cBhvr>
                                        <p:cTn id="36" dur="500" fill="hold"/>
                                        <p:tgtEl>
                                          <p:spTgt spid="3">
                                            <p:graphicEl>
                                              <a:dgm id="{DF6F162E-099E-41CE-91F4-A52CC561D19A}"/>
                                            </p:graphicEl>
                                          </p:spTgt>
                                        </p:tgtEl>
                                        <p:attrNameLst>
                                          <p:attrName>fill.type</p:attrName>
                                        </p:attrNameLst>
                                      </p:cBhvr>
                                      <p:to>
                                        <p:strVal val="solid"/>
                                      </p:to>
                                    </p:set>
                                  </p:childTnLst>
                                </p:cTn>
                              </p:par>
                              <p:par>
                                <p:cTn id="37" presetID="30" presetClass="emph" presetSubtype="0" fill="hold" grpId="0" nodeType="withEffect">
                                  <p:stCondLst>
                                    <p:cond delay="0"/>
                                  </p:stCondLst>
                                  <p:childTnLst>
                                    <p:animClr clrSpc="hsl" dir="cw">
                                      <p:cBhvr override="childStyle">
                                        <p:cTn id="38" dur="500" fill="hold"/>
                                        <p:tgtEl>
                                          <p:spTgt spid="3">
                                            <p:graphicEl>
                                              <a:dgm id="{CA31F8FA-D2EF-4070-850E-7A3539CF6CC0}"/>
                                            </p:graphicEl>
                                          </p:spTgt>
                                        </p:tgtEl>
                                        <p:attrNameLst>
                                          <p:attrName>style.color</p:attrName>
                                        </p:attrNameLst>
                                      </p:cBhvr>
                                      <p:by>
                                        <p:hsl h="0" s="12549" l="25098"/>
                                      </p:by>
                                    </p:animClr>
                                    <p:animClr clrSpc="hsl" dir="cw">
                                      <p:cBhvr>
                                        <p:cTn id="39" dur="500" fill="hold"/>
                                        <p:tgtEl>
                                          <p:spTgt spid="3">
                                            <p:graphicEl>
                                              <a:dgm id="{CA31F8FA-D2EF-4070-850E-7A3539CF6CC0}"/>
                                            </p:graphicEl>
                                          </p:spTgt>
                                        </p:tgtEl>
                                        <p:attrNameLst>
                                          <p:attrName>fillcolor</p:attrName>
                                        </p:attrNameLst>
                                      </p:cBhvr>
                                      <p:by>
                                        <p:hsl h="0" s="12549" l="25098"/>
                                      </p:by>
                                    </p:animClr>
                                    <p:animClr clrSpc="hsl" dir="cw">
                                      <p:cBhvr>
                                        <p:cTn id="40" dur="500" fill="hold"/>
                                        <p:tgtEl>
                                          <p:spTgt spid="3">
                                            <p:graphicEl>
                                              <a:dgm id="{CA31F8FA-D2EF-4070-850E-7A3539CF6CC0}"/>
                                            </p:graphicEl>
                                          </p:spTgt>
                                        </p:tgtEl>
                                        <p:attrNameLst>
                                          <p:attrName>stroke.color</p:attrName>
                                        </p:attrNameLst>
                                      </p:cBhvr>
                                      <p:by>
                                        <p:hsl h="0" s="12549" l="25098"/>
                                      </p:by>
                                    </p:animClr>
                                    <p:set>
                                      <p:cBhvr>
                                        <p:cTn id="41" dur="500" fill="hold"/>
                                        <p:tgtEl>
                                          <p:spTgt spid="3">
                                            <p:graphicEl>
                                              <a:dgm id="{CA31F8FA-D2EF-4070-850E-7A3539CF6CC0}"/>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Sub>
          <a:bldDgm/>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59C141-5DDF-2881-476D-A1A43D29A5F8}"/>
              </a:ext>
            </a:extLst>
          </p:cNvPr>
          <p:cNvSpPr>
            <a:spLocks noGrp="1"/>
          </p:cNvSpPr>
          <p:nvPr>
            <p:ph type="title"/>
          </p:nvPr>
        </p:nvSpPr>
        <p:spPr>
          <a:xfrm>
            <a:off x="1154954" y="973668"/>
            <a:ext cx="8761413" cy="692572"/>
          </a:xfrm>
        </p:spPr>
        <p:txBody>
          <a:bodyPr/>
          <a:lstStyle/>
          <a:p>
            <a:pPr algn="ctr"/>
            <a:r>
              <a:rPr lang="ar-DZ" sz="4800" b="1" dirty="0">
                <a:latin typeface="Arabic Typesetting" panose="03020402040406030203" pitchFamily="66" charset="-78"/>
                <a:cs typeface="Arabic Typesetting" panose="03020402040406030203" pitchFamily="66" charset="-78"/>
              </a:rPr>
              <a:t>خطوات المرحلة التمهيدية للحملات الإعلامية</a:t>
            </a:r>
            <a:endParaRPr lang="fr-FR" sz="4800" b="1" dirty="0">
              <a:latin typeface="Arabic Typesetting" panose="03020402040406030203" pitchFamily="66" charset="-78"/>
              <a:cs typeface="Arabic Typesetting" panose="03020402040406030203" pitchFamily="66" charset="-78"/>
            </a:endParaRPr>
          </a:p>
        </p:txBody>
      </p:sp>
      <p:graphicFrame>
        <p:nvGraphicFramePr>
          <p:cNvPr id="3" name="Diagramme 2">
            <a:extLst>
              <a:ext uri="{FF2B5EF4-FFF2-40B4-BE49-F238E27FC236}">
                <a16:creationId xmlns:a16="http://schemas.microsoft.com/office/drawing/2014/main" id="{5F68BCB6-427A-7658-0FBE-C71CF81B945F}"/>
              </a:ext>
            </a:extLst>
          </p:cNvPr>
          <p:cNvGraphicFramePr/>
          <p:nvPr>
            <p:extLst>
              <p:ext uri="{D42A27DB-BD31-4B8C-83A1-F6EECF244321}">
                <p14:modId xmlns:p14="http://schemas.microsoft.com/office/powerpoint/2010/main" val="4018013225"/>
              </p:ext>
            </p:extLst>
          </p:nvPr>
        </p:nvGraphicFramePr>
        <p:xfrm>
          <a:off x="2177716" y="2182707"/>
          <a:ext cx="8114364" cy="46752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219199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FDE887-78C5-CFA8-7073-8394CD2327DA}"/>
              </a:ext>
            </a:extLst>
          </p:cNvPr>
          <p:cNvSpPr>
            <a:spLocks noGrp="1"/>
          </p:cNvSpPr>
          <p:nvPr>
            <p:ph type="title"/>
          </p:nvPr>
        </p:nvSpPr>
        <p:spPr/>
        <p:txBody>
          <a:bodyPr/>
          <a:lstStyle/>
          <a:p>
            <a:endParaRPr lang="fr-FR"/>
          </a:p>
        </p:txBody>
      </p:sp>
      <p:pic>
        <p:nvPicPr>
          <p:cNvPr id="5" name="Espace réservé du contenu 4" descr="Une image contenant graphisme, Graphique, Caractère coloré, Dessin d’enfant&#10;&#10;Le contenu généré par l’IA peut être incorrect.">
            <a:extLst>
              <a:ext uri="{FF2B5EF4-FFF2-40B4-BE49-F238E27FC236}">
                <a16:creationId xmlns:a16="http://schemas.microsoft.com/office/drawing/2014/main" id="{38E2519B-61BC-F893-C957-E0FC0E8BA02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 y="1"/>
            <a:ext cx="12192000" cy="6858000"/>
          </a:xfrm>
        </p:spPr>
      </p:pic>
    </p:spTree>
    <p:extLst>
      <p:ext uri="{BB962C8B-B14F-4D97-AF65-F5344CB8AC3E}">
        <p14:creationId xmlns:p14="http://schemas.microsoft.com/office/powerpoint/2010/main" val="26054117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19BFA3-3D32-264D-9D13-B2C0A2EFC409}"/>
              </a:ext>
            </a:extLst>
          </p:cNvPr>
          <p:cNvSpPr>
            <a:spLocks noGrp="1"/>
          </p:cNvSpPr>
          <p:nvPr>
            <p:ph type="title"/>
          </p:nvPr>
        </p:nvSpPr>
        <p:spPr/>
        <p:txBody>
          <a:bodyPr/>
          <a:lstStyle/>
          <a:p>
            <a:pPr algn="ctr"/>
            <a:r>
              <a:rPr lang="ar-DZ" sz="4800" b="1" dirty="0">
                <a:latin typeface="Arabic Typesetting" panose="03020402040406030203" pitchFamily="66" charset="-78"/>
                <a:cs typeface="Arabic Typesetting" panose="03020402040406030203" pitchFamily="66" charset="-78"/>
              </a:rPr>
              <a:t>تحديد موضوع الحملة</a:t>
            </a:r>
            <a:endParaRPr lang="fr-FR" sz="4800" b="1" dirty="0">
              <a:latin typeface="Arabic Typesetting" panose="03020402040406030203" pitchFamily="66" charset="-78"/>
              <a:cs typeface="Arabic Typesetting" panose="03020402040406030203" pitchFamily="66" charset="-78"/>
            </a:endParaRPr>
          </a:p>
        </p:txBody>
      </p:sp>
      <p:sp>
        <p:nvSpPr>
          <p:cNvPr id="3" name="Espace réservé du texte 2">
            <a:extLst>
              <a:ext uri="{FF2B5EF4-FFF2-40B4-BE49-F238E27FC236}">
                <a16:creationId xmlns:a16="http://schemas.microsoft.com/office/drawing/2014/main" id="{25E66BFA-28FB-E94F-5F14-34325E015328}"/>
              </a:ext>
            </a:extLst>
          </p:cNvPr>
          <p:cNvSpPr>
            <a:spLocks noGrp="1"/>
          </p:cNvSpPr>
          <p:nvPr>
            <p:ph type="body" sz="half" idx="2"/>
          </p:nvPr>
        </p:nvSpPr>
        <p:spPr>
          <a:xfrm>
            <a:off x="288759" y="3284621"/>
            <a:ext cx="11405936" cy="2735179"/>
          </a:xfrm>
        </p:spPr>
        <p:txBody>
          <a:bodyPr>
            <a:normAutofit/>
          </a:bodyPr>
          <a:lstStyle/>
          <a:p>
            <a:pPr algn="r"/>
            <a:r>
              <a:rPr lang="ar-DZ" sz="3600" dirty="0">
                <a:latin typeface="Arabic Typesetting" panose="03020402040406030203" pitchFamily="66" charset="-78"/>
                <a:cs typeface="Arabic Typesetting" panose="03020402040406030203" pitchFamily="66" charset="-78"/>
              </a:rPr>
              <a:t>ان نجاح أي حملة إعلامية يرتبط باختيار السليم للمواضيع، حيث يجب اختيار المواضيع التي يكون بإمكاننا توفير لها اكبر قدر من الوسائل والتي يمكن للاتصال للاجتماعي أن يحدث تغييرا فيها لذا يجب تحديد مدى حساسية الجمهور لموضوع دون أخر، حيث أن هناك مواضيع يمتد أثرها على مدى السنين، كالكحول، وهناك مواضيع بمجرد ان تظهر تصبح محل انشغال المجتمع.</a:t>
            </a:r>
            <a:endParaRPr lang="fr-FR"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51404162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0"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3">
                                            <p:txEl>
                                              <p:pRg st="0" end="0"/>
                                            </p:txEl>
                                          </p:spTgt>
                                        </p:tgtEl>
                                        <p:attrNameLst>
                                          <p:attrName>ppt_x</p:attrName>
                                          <p:attrName>ppt_y</p:attrName>
                                        </p:attrNameLst>
                                      </p:cBhvr>
                                    </p:animMotion>
                                    <p:animRot by="1500000">
                                      <p:cBhvr>
                                        <p:cTn id="12" dur="125" fill="hold">
                                          <p:stCondLst>
                                            <p:cond delay="0"/>
                                          </p:stCondLst>
                                        </p:cTn>
                                        <p:tgtEl>
                                          <p:spTgt spid="3">
                                            <p:txEl>
                                              <p:pRg st="0" end="0"/>
                                            </p:txEl>
                                          </p:spTgt>
                                        </p:tgtEl>
                                        <p:attrNameLst>
                                          <p:attrName>r</p:attrName>
                                        </p:attrNameLst>
                                      </p:cBhvr>
                                    </p:animRot>
                                    <p:animRot by="-1500000">
                                      <p:cBhvr>
                                        <p:cTn id="13" dur="125" fill="hold">
                                          <p:stCondLst>
                                            <p:cond delay="125"/>
                                          </p:stCondLst>
                                        </p:cTn>
                                        <p:tgtEl>
                                          <p:spTgt spid="3">
                                            <p:txEl>
                                              <p:pRg st="0" end="0"/>
                                            </p:txEl>
                                          </p:spTgt>
                                        </p:tgtEl>
                                        <p:attrNameLst>
                                          <p:attrName>r</p:attrName>
                                        </p:attrNameLst>
                                      </p:cBhvr>
                                    </p:animRot>
                                    <p:animRot by="-1500000">
                                      <p:cBhvr>
                                        <p:cTn id="14" dur="125" fill="hold">
                                          <p:stCondLst>
                                            <p:cond delay="250"/>
                                          </p:stCondLst>
                                        </p:cTn>
                                        <p:tgtEl>
                                          <p:spTgt spid="3">
                                            <p:txEl>
                                              <p:pRg st="0" end="0"/>
                                            </p:txEl>
                                          </p:spTgt>
                                        </p:tgtEl>
                                        <p:attrNameLst>
                                          <p:attrName>r</p:attrName>
                                        </p:attrNameLst>
                                      </p:cBhvr>
                                    </p:animRot>
                                    <p:animRot by="1500000">
                                      <p:cBhvr>
                                        <p:cTn id="15" dur="125" fill="hold">
                                          <p:stCondLst>
                                            <p:cond delay="375"/>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A15B89-12E9-0A3F-B462-BC670163128E}"/>
              </a:ext>
            </a:extLst>
          </p:cNvPr>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ar-DZ" sz="4400" dirty="0">
                <a:latin typeface="Arabic Typesetting" panose="03020402040406030203" pitchFamily="66" charset="-78"/>
                <a:cs typeface="Arabic Typesetting" panose="03020402040406030203" pitchFamily="66" charset="-78"/>
              </a:rPr>
              <a:t>مرحلة جمع </a:t>
            </a:r>
            <a:r>
              <a:rPr lang="ar-DZ" sz="4800" b="1" dirty="0">
                <a:latin typeface="Arabic Typesetting" panose="03020402040406030203" pitchFamily="66" charset="-78"/>
                <a:cs typeface="Arabic Typesetting" panose="03020402040406030203" pitchFamily="66" charset="-78"/>
              </a:rPr>
              <a:t>المعلومات</a:t>
            </a:r>
            <a:r>
              <a:rPr lang="ar-DZ" sz="4400" dirty="0">
                <a:latin typeface="Arabic Typesetting" panose="03020402040406030203" pitchFamily="66" charset="-78"/>
                <a:cs typeface="Arabic Typesetting" panose="03020402040406030203" pitchFamily="66" charset="-78"/>
              </a:rPr>
              <a:t> عن المشكلة</a:t>
            </a:r>
            <a:endParaRPr lang="fr-FR" sz="4400" dirty="0">
              <a:latin typeface="Arabic Typesetting" panose="03020402040406030203" pitchFamily="66" charset="-78"/>
              <a:cs typeface="Arabic Typesetting" panose="03020402040406030203" pitchFamily="66" charset="-78"/>
            </a:endParaRPr>
          </a:p>
        </p:txBody>
      </p:sp>
      <p:sp>
        <p:nvSpPr>
          <p:cNvPr id="3" name="Espace réservé du texte 2">
            <a:extLst>
              <a:ext uri="{FF2B5EF4-FFF2-40B4-BE49-F238E27FC236}">
                <a16:creationId xmlns:a16="http://schemas.microsoft.com/office/drawing/2014/main" id="{EBF2EF68-7331-A438-E540-E0B63BCFF721}"/>
              </a:ext>
            </a:extLst>
          </p:cNvPr>
          <p:cNvSpPr>
            <a:spLocks noGrp="1"/>
          </p:cNvSpPr>
          <p:nvPr>
            <p:ph type="body" sz="half" idx="2"/>
          </p:nvPr>
        </p:nvSpPr>
        <p:spPr/>
        <p:txBody>
          <a:bodyPr/>
          <a:lstStyle/>
          <a:p>
            <a:endParaRPr lang="fr-FR" dirty="0"/>
          </a:p>
        </p:txBody>
      </p:sp>
      <p:graphicFrame>
        <p:nvGraphicFramePr>
          <p:cNvPr id="4" name="Diagramme 3">
            <a:extLst>
              <a:ext uri="{FF2B5EF4-FFF2-40B4-BE49-F238E27FC236}">
                <a16:creationId xmlns:a16="http://schemas.microsoft.com/office/drawing/2014/main" id="{4AA22E1F-EF92-76D9-A465-5BECAB8B1055}"/>
              </a:ext>
            </a:extLst>
          </p:cNvPr>
          <p:cNvGraphicFramePr/>
          <p:nvPr>
            <p:extLst>
              <p:ext uri="{D42A27DB-BD31-4B8C-83A1-F6EECF244321}">
                <p14:modId xmlns:p14="http://schemas.microsoft.com/office/powerpoint/2010/main" val="3337663872"/>
              </p:ext>
            </p:extLst>
          </p:nvPr>
        </p:nvGraphicFramePr>
        <p:xfrm>
          <a:off x="445167" y="3164305"/>
          <a:ext cx="11369844" cy="35372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 5" descr="Une image contenant texte, capture d’écran&#10;&#10;Le contenu généré par l’IA peut être incorrect.">
            <a:extLst>
              <a:ext uri="{FF2B5EF4-FFF2-40B4-BE49-F238E27FC236}">
                <a16:creationId xmlns:a16="http://schemas.microsoft.com/office/drawing/2014/main" id="{492354EA-931E-F8BC-9605-44A77AFF0AD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6989" y="3164305"/>
            <a:ext cx="3050378" cy="3743325"/>
          </a:xfrm>
          <a:prstGeom prst="rect">
            <a:avLst/>
          </a:prstGeom>
        </p:spPr>
      </p:pic>
    </p:spTree>
    <p:extLst>
      <p:ext uri="{BB962C8B-B14F-4D97-AF65-F5344CB8AC3E}">
        <p14:creationId xmlns:p14="http://schemas.microsoft.com/office/powerpoint/2010/main" val="80722305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mph" presetSubtype="0" fill="remove" grpId="0" nodeType="clickEffect">
                                  <p:stCondLst>
                                    <p:cond delay="0"/>
                                  </p:stCondLst>
                                  <p:childTnLst>
                                    <p:animClr clrSpc="rgb" dir="cw">
                                      <p:cBhvr override="childStyle">
                                        <p:cTn id="13" dur="250" autoRev="1" fill="remove"/>
                                        <p:tgtEl>
                                          <p:spTgt spid="4">
                                            <p:graphicEl>
                                              <a:dgm id="{2D280678-F49A-44B5-B61B-1456E0193D6B}"/>
                                            </p:graphicEl>
                                          </p:spTgt>
                                        </p:tgtEl>
                                        <p:attrNameLst>
                                          <p:attrName>style.color</p:attrName>
                                        </p:attrNameLst>
                                      </p:cBhvr>
                                      <p:to>
                                        <a:schemeClr val="bg1"/>
                                      </p:to>
                                    </p:animClr>
                                    <p:animClr clrSpc="rgb" dir="cw">
                                      <p:cBhvr>
                                        <p:cTn id="14" dur="250" autoRev="1" fill="remove"/>
                                        <p:tgtEl>
                                          <p:spTgt spid="4">
                                            <p:graphicEl>
                                              <a:dgm id="{2D280678-F49A-44B5-B61B-1456E0193D6B}"/>
                                            </p:graphicEl>
                                          </p:spTgt>
                                        </p:tgtEl>
                                        <p:attrNameLst>
                                          <p:attrName>fillcolor</p:attrName>
                                        </p:attrNameLst>
                                      </p:cBhvr>
                                      <p:to>
                                        <a:schemeClr val="bg1"/>
                                      </p:to>
                                    </p:animClr>
                                    <p:set>
                                      <p:cBhvr>
                                        <p:cTn id="15" dur="250" autoRev="1" fill="remove"/>
                                        <p:tgtEl>
                                          <p:spTgt spid="4">
                                            <p:graphicEl>
                                              <a:dgm id="{2D280678-F49A-44B5-B61B-1456E0193D6B}"/>
                                            </p:graphicEl>
                                          </p:spTgt>
                                        </p:tgtEl>
                                        <p:attrNameLst>
                                          <p:attrName>fill.type</p:attrName>
                                        </p:attrNameLst>
                                      </p:cBhvr>
                                      <p:to>
                                        <p:strVal val="solid"/>
                                      </p:to>
                                    </p:set>
                                    <p:set>
                                      <p:cBhvr>
                                        <p:cTn id="16" dur="250" autoRev="1" fill="remove"/>
                                        <p:tgtEl>
                                          <p:spTgt spid="4">
                                            <p:graphicEl>
                                              <a:dgm id="{2D280678-F49A-44B5-B61B-1456E0193D6B}"/>
                                            </p:graphicEl>
                                          </p:spTgt>
                                        </p:tgtEl>
                                        <p:attrNameLst>
                                          <p:attrName>fill.on</p:attrName>
                                        </p:attrNameLst>
                                      </p:cBhvr>
                                      <p:to>
                                        <p:strVal val="true"/>
                                      </p:to>
                                    </p:set>
                                  </p:childTnLst>
                                </p:cTn>
                              </p:par>
                              <p:par>
                                <p:cTn id="17" presetID="27" presetClass="emph" presetSubtype="0" fill="remove" grpId="0" nodeType="withEffect">
                                  <p:stCondLst>
                                    <p:cond delay="0"/>
                                  </p:stCondLst>
                                  <p:childTnLst>
                                    <p:animClr clrSpc="rgb" dir="cw">
                                      <p:cBhvr override="childStyle">
                                        <p:cTn id="18" dur="250" autoRev="1" fill="remove"/>
                                        <p:tgtEl>
                                          <p:spTgt spid="4">
                                            <p:graphicEl>
                                              <a:dgm id="{241F2F2D-8B2B-4BD7-BC82-753F4DEE6982}"/>
                                            </p:graphicEl>
                                          </p:spTgt>
                                        </p:tgtEl>
                                        <p:attrNameLst>
                                          <p:attrName>style.color</p:attrName>
                                        </p:attrNameLst>
                                      </p:cBhvr>
                                      <p:to>
                                        <a:schemeClr val="bg1"/>
                                      </p:to>
                                    </p:animClr>
                                    <p:animClr clrSpc="rgb" dir="cw">
                                      <p:cBhvr>
                                        <p:cTn id="19" dur="250" autoRev="1" fill="remove"/>
                                        <p:tgtEl>
                                          <p:spTgt spid="4">
                                            <p:graphicEl>
                                              <a:dgm id="{241F2F2D-8B2B-4BD7-BC82-753F4DEE6982}"/>
                                            </p:graphicEl>
                                          </p:spTgt>
                                        </p:tgtEl>
                                        <p:attrNameLst>
                                          <p:attrName>fillcolor</p:attrName>
                                        </p:attrNameLst>
                                      </p:cBhvr>
                                      <p:to>
                                        <a:schemeClr val="bg1"/>
                                      </p:to>
                                    </p:animClr>
                                    <p:set>
                                      <p:cBhvr>
                                        <p:cTn id="20" dur="250" autoRev="1" fill="remove"/>
                                        <p:tgtEl>
                                          <p:spTgt spid="4">
                                            <p:graphicEl>
                                              <a:dgm id="{241F2F2D-8B2B-4BD7-BC82-753F4DEE6982}"/>
                                            </p:graphicEl>
                                          </p:spTgt>
                                        </p:tgtEl>
                                        <p:attrNameLst>
                                          <p:attrName>fill.type</p:attrName>
                                        </p:attrNameLst>
                                      </p:cBhvr>
                                      <p:to>
                                        <p:strVal val="solid"/>
                                      </p:to>
                                    </p:set>
                                    <p:set>
                                      <p:cBhvr>
                                        <p:cTn id="21" dur="250" autoRev="1" fill="remove"/>
                                        <p:tgtEl>
                                          <p:spTgt spid="4">
                                            <p:graphicEl>
                                              <a:dgm id="{241F2F2D-8B2B-4BD7-BC82-753F4DEE6982}"/>
                                            </p:graphicEl>
                                          </p:spTgt>
                                        </p:tgtEl>
                                        <p:attrNameLst>
                                          <p:attrName>fill.on</p:attrName>
                                        </p:attrNameLst>
                                      </p:cBhvr>
                                      <p:to>
                                        <p:strVal val="true"/>
                                      </p:to>
                                    </p:set>
                                  </p:childTnLst>
                                </p:cTn>
                              </p:par>
                              <p:par>
                                <p:cTn id="22" presetID="27" presetClass="emph" presetSubtype="0" fill="remove" grpId="0" nodeType="withEffect">
                                  <p:stCondLst>
                                    <p:cond delay="0"/>
                                  </p:stCondLst>
                                  <p:childTnLst>
                                    <p:animClr clrSpc="rgb" dir="cw">
                                      <p:cBhvr override="childStyle">
                                        <p:cTn id="23" dur="250" autoRev="1" fill="remove"/>
                                        <p:tgtEl>
                                          <p:spTgt spid="4">
                                            <p:graphicEl>
                                              <a:dgm id="{18711C3F-320C-425F-8251-E0F07848775A}"/>
                                            </p:graphicEl>
                                          </p:spTgt>
                                        </p:tgtEl>
                                        <p:attrNameLst>
                                          <p:attrName>style.color</p:attrName>
                                        </p:attrNameLst>
                                      </p:cBhvr>
                                      <p:to>
                                        <a:schemeClr val="bg1"/>
                                      </p:to>
                                    </p:animClr>
                                    <p:animClr clrSpc="rgb" dir="cw">
                                      <p:cBhvr>
                                        <p:cTn id="24" dur="250" autoRev="1" fill="remove"/>
                                        <p:tgtEl>
                                          <p:spTgt spid="4">
                                            <p:graphicEl>
                                              <a:dgm id="{18711C3F-320C-425F-8251-E0F07848775A}"/>
                                            </p:graphicEl>
                                          </p:spTgt>
                                        </p:tgtEl>
                                        <p:attrNameLst>
                                          <p:attrName>fillcolor</p:attrName>
                                        </p:attrNameLst>
                                      </p:cBhvr>
                                      <p:to>
                                        <a:schemeClr val="bg1"/>
                                      </p:to>
                                    </p:animClr>
                                    <p:set>
                                      <p:cBhvr>
                                        <p:cTn id="25" dur="250" autoRev="1" fill="remove"/>
                                        <p:tgtEl>
                                          <p:spTgt spid="4">
                                            <p:graphicEl>
                                              <a:dgm id="{18711C3F-320C-425F-8251-E0F07848775A}"/>
                                            </p:graphicEl>
                                          </p:spTgt>
                                        </p:tgtEl>
                                        <p:attrNameLst>
                                          <p:attrName>fill.type</p:attrName>
                                        </p:attrNameLst>
                                      </p:cBhvr>
                                      <p:to>
                                        <p:strVal val="solid"/>
                                      </p:to>
                                    </p:set>
                                    <p:set>
                                      <p:cBhvr>
                                        <p:cTn id="26" dur="250" autoRev="1" fill="remove"/>
                                        <p:tgtEl>
                                          <p:spTgt spid="4">
                                            <p:graphicEl>
                                              <a:dgm id="{18711C3F-320C-425F-8251-E0F07848775A}"/>
                                            </p:graphicEl>
                                          </p:spTgt>
                                        </p:tgtEl>
                                        <p:attrNameLst>
                                          <p:attrName>fill.on</p:attrName>
                                        </p:attrNameLst>
                                      </p:cBhvr>
                                      <p:to>
                                        <p:strVal val="true"/>
                                      </p:to>
                                    </p:set>
                                  </p:childTnLst>
                                </p:cTn>
                              </p:par>
                              <p:par>
                                <p:cTn id="27" presetID="27" presetClass="emph" presetSubtype="0" fill="remove" grpId="0" nodeType="withEffect">
                                  <p:stCondLst>
                                    <p:cond delay="0"/>
                                  </p:stCondLst>
                                  <p:childTnLst>
                                    <p:animClr clrSpc="rgb" dir="cw">
                                      <p:cBhvr override="childStyle">
                                        <p:cTn id="28" dur="250" autoRev="1" fill="remove"/>
                                        <p:tgtEl>
                                          <p:spTgt spid="4">
                                            <p:graphicEl>
                                              <a:dgm id="{213F6BC6-7FDC-40D6-9BC7-1C6BC020F28C}"/>
                                            </p:graphicEl>
                                          </p:spTgt>
                                        </p:tgtEl>
                                        <p:attrNameLst>
                                          <p:attrName>style.color</p:attrName>
                                        </p:attrNameLst>
                                      </p:cBhvr>
                                      <p:to>
                                        <a:schemeClr val="bg1"/>
                                      </p:to>
                                    </p:animClr>
                                    <p:animClr clrSpc="rgb" dir="cw">
                                      <p:cBhvr>
                                        <p:cTn id="29" dur="250" autoRev="1" fill="remove"/>
                                        <p:tgtEl>
                                          <p:spTgt spid="4">
                                            <p:graphicEl>
                                              <a:dgm id="{213F6BC6-7FDC-40D6-9BC7-1C6BC020F28C}"/>
                                            </p:graphicEl>
                                          </p:spTgt>
                                        </p:tgtEl>
                                        <p:attrNameLst>
                                          <p:attrName>fillcolor</p:attrName>
                                        </p:attrNameLst>
                                      </p:cBhvr>
                                      <p:to>
                                        <a:schemeClr val="bg1"/>
                                      </p:to>
                                    </p:animClr>
                                    <p:set>
                                      <p:cBhvr>
                                        <p:cTn id="30" dur="250" autoRev="1" fill="remove"/>
                                        <p:tgtEl>
                                          <p:spTgt spid="4">
                                            <p:graphicEl>
                                              <a:dgm id="{213F6BC6-7FDC-40D6-9BC7-1C6BC020F28C}"/>
                                            </p:graphicEl>
                                          </p:spTgt>
                                        </p:tgtEl>
                                        <p:attrNameLst>
                                          <p:attrName>fill.type</p:attrName>
                                        </p:attrNameLst>
                                      </p:cBhvr>
                                      <p:to>
                                        <p:strVal val="solid"/>
                                      </p:to>
                                    </p:set>
                                    <p:set>
                                      <p:cBhvr>
                                        <p:cTn id="31" dur="250" autoRev="1" fill="remove"/>
                                        <p:tgtEl>
                                          <p:spTgt spid="4">
                                            <p:graphicEl>
                                              <a:dgm id="{213F6BC6-7FDC-40D6-9BC7-1C6BC020F28C}"/>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Sub>
          <a:bldDgm/>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B445D5-8148-6E04-8CD5-744D45EC9CBC}"/>
              </a:ext>
            </a:extLst>
          </p:cNvPr>
          <p:cNvSpPr>
            <a:spLocks noGrp="1"/>
          </p:cNvSpPr>
          <p:nvPr>
            <p:ph type="title"/>
          </p:nvPr>
        </p:nvSpPr>
        <p:spPr/>
        <p:txBody>
          <a:bodyPr/>
          <a:lstStyle/>
          <a:p>
            <a:pPr algn="ctr"/>
            <a:r>
              <a:rPr lang="ar-DZ" dirty="0"/>
              <a:t>تحديد الأهداف العامة والإجرائية للحملة </a:t>
            </a:r>
            <a:endParaRPr lang="fr-FR" dirty="0"/>
          </a:p>
        </p:txBody>
      </p:sp>
      <p:graphicFrame>
        <p:nvGraphicFramePr>
          <p:cNvPr id="4" name="Espace réservé du contenu 3">
            <a:extLst>
              <a:ext uri="{FF2B5EF4-FFF2-40B4-BE49-F238E27FC236}">
                <a16:creationId xmlns:a16="http://schemas.microsoft.com/office/drawing/2014/main" id="{F3B7E0B5-08BB-6388-8C7F-38B69C7531F9}"/>
              </a:ext>
            </a:extLst>
          </p:cNvPr>
          <p:cNvGraphicFramePr>
            <a:graphicFrameLocks noGrp="1"/>
          </p:cNvGraphicFramePr>
          <p:nvPr>
            <p:ph idx="1"/>
            <p:extLst>
              <p:ext uri="{D42A27DB-BD31-4B8C-83A1-F6EECF244321}">
                <p14:modId xmlns:p14="http://schemas.microsoft.com/office/powerpoint/2010/main" val="1183578617"/>
              </p:ext>
            </p:extLst>
          </p:nvPr>
        </p:nvGraphicFramePr>
        <p:xfrm>
          <a:off x="-1" y="2603500"/>
          <a:ext cx="11863137" cy="3917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21257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a:extLst>
              <a:ext uri="{FF2B5EF4-FFF2-40B4-BE49-F238E27FC236}">
                <a16:creationId xmlns:a16="http://schemas.microsoft.com/office/drawing/2014/main" id="{65DCB4CA-6F11-5E1D-7D57-80451AD59820}"/>
              </a:ext>
            </a:extLst>
          </p:cNvPr>
          <p:cNvGraphicFramePr/>
          <p:nvPr>
            <p:extLst>
              <p:ext uri="{D42A27DB-BD31-4B8C-83A1-F6EECF244321}">
                <p14:modId xmlns:p14="http://schemas.microsoft.com/office/powerpoint/2010/main" val="3619083313"/>
              </p:ext>
            </p:extLst>
          </p:nvPr>
        </p:nvGraphicFramePr>
        <p:xfrm>
          <a:off x="1273048" y="1173709"/>
          <a:ext cx="8128000" cy="53377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53624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3"/>
                                        </p:tgtEl>
                                        <p:attrNameLst>
                                          <p:attrName>r</p:attrName>
                                        </p:attrNameLst>
                                      </p:cBhvr>
                                    </p:animRot>
                                    <p:animRot by="-240000">
                                      <p:cBhvr>
                                        <p:cTn id="7" dur="200" fill="hold">
                                          <p:stCondLst>
                                            <p:cond delay="200"/>
                                          </p:stCondLst>
                                        </p:cTn>
                                        <p:tgtEl>
                                          <p:spTgt spid="3"/>
                                        </p:tgtEl>
                                        <p:attrNameLst>
                                          <p:attrName>r</p:attrName>
                                        </p:attrNameLst>
                                      </p:cBhvr>
                                    </p:animRot>
                                    <p:animRot by="240000">
                                      <p:cBhvr>
                                        <p:cTn id="8" dur="200" fill="hold">
                                          <p:stCondLst>
                                            <p:cond delay="400"/>
                                          </p:stCondLst>
                                        </p:cTn>
                                        <p:tgtEl>
                                          <p:spTgt spid="3"/>
                                        </p:tgtEl>
                                        <p:attrNameLst>
                                          <p:attrName>r</p:attrName>
                                        </p:attrNameLst>
                                      </p:cBhvr>
                                    </p:animRot>
                                    <p:animRot by="-240000">
                                      <p:cBhvr>
                                        <p:cTn id="9" dur="200" fill="hold">
                                          <p:stCondLst>
                                            <p:cond delay="600"/>
                                          </p:stCondLst>
                                        </p:cTn>
                                        <p:tgtEl>
                                          <p:spTgt spid="3"/>
                                        </p:tgtEl>
                                        <p:attrNameLst>
                                          <p:attrName>r</p:attrName>
                                        </p:attrNameLst>
                                      </p:cBhvr>
                                    </p:animRot>
                                    <p:animRot by="120000">
                                      <p:cBhvr>
                                        <p:cTn id="10" dur="200" fill="hold">
                                          <p:stCondLst>
                                            <p:cond delay="80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Salle d’ions">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le d’ions">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le d’ions">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821</TotalTime>
  <Words>954</Words>
  <Application>Microsoft Office PowerPoint</Application>
  <PresentationFormat>Grand écran</PresentationFormat>
  <Paragraphs>126</Paragraphs>
  <Slides>24</Slides>
  <Notes>15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24</vt:i4>
      </vt:variant>
    </vt:vector>
  </HeadingPairs>
  <TitlesOfParts>
    <vt:vector size="32" baseType="lpstr">
      <vt:lpstr>Aptos</vt:lpstr>
      <vt:lpstr>Arabic Typesetting</vt:lpstr>
      <vt:lpstr>Arial</vt:lpstr>
      <vt:lpstr>Century Gothic</vt:lpstr>
      <vt:lpstr>Segoe UI Historic</vt:lpstr>
      <vt:lpstr>Wingdings</vt:lpstr>
      <vt:lpstr>Wingdings 3</vt:lpstr>
      <vt:lpstr>Salle d’ions</vt:lpstr>
      <vt:lpstr>وزارة التعليم العالي والبحث العلمي جامعة محمد لمين دباغين  - سطيف2 – كلية العلوم الإنسانية والاجتماعية  قسم علوم الاعلام والاتصال</vt:lpstr>
      <vt:lpstr>تعريف حملات الاتصال العمومي:</vt:lpstr>
      <vt:lpstr>مراحل إعداد الحلمة الإعلامية</vt:lpstr>
      <vt:lpstr>خطوات المرحلة التمهيدية للحملات الإعلامية</vt:lpstr>
      <vt:lpstr>Présentation PowerPoint</vt:lpstr>
      <vt:lpstr>تحديد موضوع الحملة</vt:lpstr>
      <vt:lpstr>مرحلة جمع المعلومات عن المشكلة</vt:lpstr>
      <vt:lpstr>تحديد الأهداف العامة والإجرائية للحملة </vt:lpstr>
      <vt:lpstr>Présentation PowerPoint</vt:lpstr>
      <vt:lpstr>أنواع أهداف الحملات الإعلامية</vt:lpstr>
      <vt:lpstr>ثالثا : تحديد الجمهور العام و الجمهور المستهدف</vt:lpstr>
      <vt:lpstr>التقدير المبدئي للميزانية </vt:lpstr>
      <vt:lpstr>خطوات المرحلة التنفيذية للحملات الإعلامية </vt:lpstr>
      <vt:lpstr>أولا: انتاج الرسائل</vt:lpstr>
      <vt:lpstr>تحديد الوسائل والقنوات التنفيذية </vt:lpstr>
      <vt:lpstr>جدولة الأنشطة                </vt:lpstr>
      <vt:lpstr>الاختبار المسبق </vt:lpstr>
      <vt:lpstr>تنفيذ الأنشطة الإعلامية</vt:lpstr>
      <vt:lpstr>مرحلة متابعة وتقييم الحملة الإعلامية</vt:lpstr>
      <vt:lpstr>أهداف التقييم</vt:lpstr>
      <vt:lpstr>أنواع التقييم</vt:lpstr>
      <vt:lpstr>أدوات وأساليب التقييم</vt:lpstr>
      <vt:lpstr>نتائج مرحلة التقييم</vt:lpstr>
      <vt:lpstr>وفي الأخير شكرا على حسن المتابعة والإصغاء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31</cp:revision>
  <dcterms:created xsi:type="dcterms:W3CDTF">2025-11-07T15:45:26Z</dcterms:created>
  <dcterms:modified xsi:type="dcterms:W3CDTF">2025-11-14T13:48:35Z</dcterms:modified>
</cp:coreProperties>
</file>