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256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264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27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262" r:id="rId38"/>
    <p:sldId id="335" r:id="rId39"/>
    <p:sldId id="336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6196" autoAdjust="0"/>
  </p:normalViewPr>
  <p:slideViewPr>
    <p:cSldViewPr>
      <p:cViewPr varScale="1">
        <p:scale>
          <a:sx n="98" d="100"/>
          <a:sy n="98" d="100"/>
        </p:scale>
        <p:origin x="762" y="84"/>
      </p:cViewPr>
      <p:guideLst>
        <p:guide orient="horz" pos="1620"/>
        <p:guide pos="2880"/>
        <p:guide orient="horz" pos="1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=""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6547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b="1" dirty="0" smtClean="0"/>
          </a:p>
          <a:p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Contribution to CR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Discourse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986765"/>
            <a:ext cx="4572000" cy="31699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typically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quarters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talking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Tsui (1995)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English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Hong Kong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70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٪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CR talk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of: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	Teacher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question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Nominating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	Teacher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feedback to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3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90402"/>
            <a:ext cx="4572000" cy="37626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Cullen (1998) claims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a shift’ in TT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quantity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‘How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TT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important but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how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effectively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able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facilitate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CR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	Questions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	Speech modifications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talking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	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9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0440" y="2165777"/>
            <a:ext cx="5183560" cy="473576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7.2</a:t>
            </a:r>
            <a:r>
              <a:rPr lang="fr-FR" dirty="0"/>
              <a:t>.	</a:t>
            </a:r>
            <a:r>
              <a:rPr lang="fr-FR" dirty="0" err="1"/>
              <a:t>Teachers</a:t>
            </a:r>
            <a:r>
              <a:rPr lang="fr-FR" dirty="0"/>
              <a:t>’ Questions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587810"/>
            <a:ext cx="4572000" cy="46999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Chaudron (1988), questions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constitute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٪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40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٪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CR talk.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Tsui, the type of question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Open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closed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question : Look at the question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Barnes (1969, in Tsui):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factual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questions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how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reasoning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questions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Display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referential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fr-FR" sz="1400" dirty="0"/>
              <a:t>Display and </a:t>
            </a:r>
            <a:r>
              <a:rPr lang="fr-FR" sz="1400" dirty="0" err="1"/>
              <a:t>referential</a:t>
            </a:r>
            <a:r>
              <a:rPr lang="fr-FR" sz="1400" dirty="0"/>
              <a:t> questions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6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97153"/>
            <a:ext cx="4572000" cy="45491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Tsui (1995), Long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(1983) claim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display questions are ‘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checking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questions’; but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referential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queries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have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(the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communication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CR).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Brock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(1986 ;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Nunan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‘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referential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questions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amount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in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Nunan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Cullen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agree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CR interaction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characterised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by: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	Exclusive and excessive use of display questions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	Most total exclusion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referential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questions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8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39106"/>
            <a:ext cx="4572000" cy="38652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accessible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Procedural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regarding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organizational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homework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	Content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content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vocabulary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texts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15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437017"/>
            <a:ext cx="4572000" cy="22694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Martin (1970; in Tsui), ‘If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explained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if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don’t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purported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all’.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(1986) claims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7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97676"/>
            <a:ext cx="4572000" cy="4948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	Aspects of effective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a one-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imparting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active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and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new information to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old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a good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grasp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nature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explained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	For Chaudron (1982),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gauge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existing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over/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explained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	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able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organize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signpost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4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8" b="2116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4788024" y="3579862"/>
            <a:ext cx="250581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7.3. Corrective </a:t>
            </a:r>
            <a:r>
              <a:rPr lang="fr-FR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Feedback</a:t>
            </a:r>
            <a:endParaRPr lang="fr-FR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7908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Thornbury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(2006),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the information,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either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immediate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delayed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performance. At least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feedback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have a long-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effect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Traditionally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, feedback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takes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of ‘correction’. Correction of the sort ‘no/ not right’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called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negative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feedback’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produced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). Positive feedback (right,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yes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, good,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96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4" b="24554"/>
          <a:stretch>
            <a:fillRect/>
          </a:stretch>
        </p:blipFill>
        <p:spPr/>
      </p:pic>
      <p:pic>
        <p:nvPicPr>
          <p:cNvPr id="5" name="Espace réservé pour une image  4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7" b="1168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4932040" y="3867894"/>
            <a:ext cx="226651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7.1. Teacher </a:t>
            </a:r>
            <a:r>
              <a:rPr lang="fr-FR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Talk (TT)</a:t>
            </a:r>
            <a:endParaRPr lang="fr-FR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60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-301280"/>
            <a:ext cx="4572000" cy="57460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Lyster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Ranta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(1997)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distinguished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six types of feedback: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	explicit correction: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supplies the correct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indicates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incorrect.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Recast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Teacher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reformulates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all or part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utterance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	Clarification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request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uses phrases as ‘ pardon !’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Metalinguistic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feedback :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questions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well-formedness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utterance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Elicitation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elicits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reformulation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Repetition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repeats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ill-formed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utterance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adjusting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intonation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63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91630"/>
            <a:ext cx="9144000" cy="57606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Treatment</a:t>
            </a:r>
            <a:r>
              <a:rPr lang="fr-FR" dirty="0" smtClean="0"/>
              <a:t> </a:t>
            </a:r>
            <a:r>
              <a:rPr lang="fr-FR" dirty="0"/>
              <a:t>versus Cure</a:t>
            </a:r>
          </a:p>
        </p:txBody>
      </p:sp>
    </p:spTree>
    <p:extLst>
      <p:ext uri="{BB962C8B-B14F-4D97-AF65-F5344CB8AC3E}">
        <p14:creationId xmlns:p14="http://schemas.microsoft.com/office/powerpoint/2010/main" val="2329224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992472"/>
            <a:ext cx="4572000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Bailey (1990),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know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medicine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not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manages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immediately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right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wrong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doesn’t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permanent cure has been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matter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how hard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tries to correct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the long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improve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performance,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regardless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how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947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932857"/>
            <a:ext cx="4572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help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along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continuum,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must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feedback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modify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84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" b="394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4598818" y="3651870"/>
            <a:ext cx="260250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fr-FR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34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7908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deviations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usage,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gaps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know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correct and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unable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correct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deviant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utterances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Mistakes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deviations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usage,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reflect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unability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use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actually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know of L2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occational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lapses). The correction of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again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16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45857"/>
            <a:ext cx="4572000" cy="46517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Lightbown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Spada claim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part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reveal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patterns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generalise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use first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Excessive feedback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motivation.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(1981 ; 1982) states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correction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benefit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long-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 acquisition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sub-conscious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correction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conscious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encourage communicative interaction,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deciding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corrected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7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44812"/>
            <a:ext cx="4572000" cy="385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Chaudron (1988), ‘The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paradoxical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circumstance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must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interrupt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communication for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correction, or let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untreated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communicative goals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interaction’.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Constant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feedback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failure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and ‘frustration’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inhibit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contribution.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Encouraging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feedback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motivate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help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warm social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climate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64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6379"/>
            <a:ext cx="4572000" cy="50507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Tsui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HOWEVER,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Schmidt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Frota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(1986)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‘ The Auto-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: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Erroneous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sreve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to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uttered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	It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correct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assume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correct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stood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incorrectly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internalize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modify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existing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correct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WHY ?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classmates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incorrect output.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29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7" b="3299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3203848" y="3651870"/>
            <a:ext cx="491812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correcting</a:t>
            </a:r>
            <a:r>
              <a:rPr lang="fr-FR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? (</a:t>
            </a:r>
            <a:r>
              <a:rPr lang="fr-FR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Immediate</a:t>
            </a:r>
            <a:r>
              <a:rPr lang="fr-FR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Delay Correction)</a:t>
            </a:r>
            <a:endParaRPr lang="fr-FR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1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51564"/>
            <a:ext cx="4572000" cy="46403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potentially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valuable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source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essential 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1981).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amount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believes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in acquisition.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simplified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talk to L2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have or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contain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characteristics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talk’. The latter has been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caretaker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-talk (Ferguson, 1975).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characterized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a slow rate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delivery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articulation, pauses,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stress,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exaggerated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pronunciation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paraphrasing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substitution of lexical items by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synonyms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omission, addition and replacement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syntactic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94561"/>
            <a:ext cx="4572000" cy="4754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Lightbown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Spada claim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immediate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an oral communication setting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embarrass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Bailey state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disruptive,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inhibit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willingness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CR at all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FOR OTHER LEARNERS,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exactly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help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notice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Tsui claims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decision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until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finishes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	Point out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until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070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585198"/>
            <a:ext cx="4572000" cy="1973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Bailey state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shared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a group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point for a future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 (1977)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effective as the time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performance and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99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1" b="1871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4283968" y="3867894"/>
            <a:ext cx="15573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</a:t>
            </a:r>
            <a:r>
              <a:rPr lang="fr-FR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fr-FR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65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90924"/>
            <a:ext cx="4572000" cy="4161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(1975) claims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an obligation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inconsistent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a certain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CR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widely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 by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?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	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	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Bailey claim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actually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capable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changes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21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627534"/>
            <a:ext cx="6678488" cy="4252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actually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help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self-correct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tone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voice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gesture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facial expression, holding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acceptance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acknowledgement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explicitly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repeats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utterance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voice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repeating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repeating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certain phrase) ;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corrects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correction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short-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Tsui claims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correct for mis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not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teacter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latter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-time’.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Bailey state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-time’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length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time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question/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prompting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rephrasing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redirecting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question/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3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 err="1" smtClean="0"/>
              <a:t>References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1720" y="1059582"/>
            <a:ext cx="6750496" cy="299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Celce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-Murcia, M. (2001).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English as a Second or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Heinle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&amp;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Heinle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</a:t>
            </a:r>
            <a:r>
              <a:rPr lang="fr-FR" sz="1200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Shintani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Exploring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Pedagogy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2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London &amp; New York.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(1997).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Oxford: Oxford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(2005).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Instructed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(Report to the Ministry of Education). Ministry </a:t>
            </a:r>
            <a:endParaRPr lang="fr-FR" sz="12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Education, New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Zealand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(2008). The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Oxford: Oxford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S.M. &amp;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Selinker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L. (2008).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Acquisition: An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Introductory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Course.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fr-FR" sz="12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Taylor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&amp; Francis Group. New York &amp; London.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Griffiths, C. (2008).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Good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Cambridge: Cambridge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13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1088234"/>
            <a:ext cx="7272808" cy="338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KoÇ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E.M. (2014).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Evaluating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Input-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Pragmalinguistics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endParaRPr lang="fr-FR" sz="12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Sociopragmatics</a:t>
            </a:r>
            <a:r>
              <a:rPr lang="fr-F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Pragmatics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 A Case of English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Request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Hedges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IOFOR Journal </a:t>
            </a:r>
            <a:r>
              <a:rPr lang="fr-F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Learning, vol. 1(1), (pp. 5-20). Na-Ka-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wardn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Aichi,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Japan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S.D. (1981).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and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Southern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California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Pergamon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Inc.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Mitchell, R.;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Myles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F.; &amp; Marsden, E. (2013).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Theories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London &amp; New York.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Ortega, L. (2009).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London </a:t>
            </a:r>
            <a:r>
              <a:rPr lang="fr-FR" sz="12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endParaRPr lang="fr-FR" sz="120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New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York.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Editors: Bernard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Comrie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Greville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Corbett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Saville-Troike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M. (2006).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Cambridge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Scrivener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 (2011) (3rd Ed.). Learning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The Essential Guide to English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Macmillan Books for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6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941176"/>
            <a:ext cx="4572000" cy="3261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 talk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simplified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extended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verbal interaction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least at the initial stages,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talk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sufficient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well-known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WHY?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emphasized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importance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simplified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leads to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textual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dimension of interaction.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5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636494"/>
            <a:ext cx="4572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(1985), ‘ …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by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messages, or by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receiving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input’.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containing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bit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beyond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636494"/>
            <a:ext cx="4572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Bailey (1990; 1994), ‘ 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 of input ‘i+1’,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‘i’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represent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‘+1’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designates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challenging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overwhelming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884173"/>
            <a:ext cx="4572000" cy="33751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Bowers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(1980)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identified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six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categories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verbal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eliciting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contributions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explaining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Organizing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instructions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	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Evaluating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correcting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	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sociating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maintaining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CR rapport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8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39628"/>
            <a:ext cx="4572000" cy="42642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Tsui (1995) claims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comprehensibility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input :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	Use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repetitions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paraphrases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	Use simple conversation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	Use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situational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role-play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calls ‘ original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dialogs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	Major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	One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controlling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5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038061"/>
            <a:ext cx="4572000" cy="30673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Allright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Bailey, in practice the ‘ i+1’ concept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operationalisable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(i.e.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cannot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confidence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‘i+1’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of.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 ? Not all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precisely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Cullen (1998) states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‘good’ TT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TT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WHY? Much TTT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deprived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8519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1787</Words>
  <Application>Microsoft Office PowerPoint</Application>
  <PresentationFormat>Affichage à l'écran (16:9)</PresentationFormat>
  <Paragraphs>138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Arial Unicode MS</vt:lpstr>
      <vt:lpstr>Arabic Typesetting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Compte Microsoft</cp:lastModifiedBy>
  <cp:revision>115</cp:revision>
  <dcterms:created xsi:type="dcterms:W3CDTF">2016-12-05T23:26:54Z</dcterms:created>
  <dcterms:modified xsi:type="dcterms:W3CDTF">2024-05-09T09:49:47Z</dcterms:modified>
</cp:coreProperties>
</file>