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115"/>
  </p:notesMasterIdLst>
  <p:sldIdLst>
    <p:sldId id="358" r:id="rId4"/>
    <p:sldId id="355" r:id="rId5"/>
    <p:sldId id="359" r:id="rId6"/>
    <p:sldId id="360" r:id="rId7"/>
    <p:sldId id="361" r:id="rId8"/>
    <p:sldId id="362" r:id="rId9"/>
    <p:sldId id="363" r:id="rId10"/>
    <p:sldId id="364" r:id="rId11"/>
    <p:sldId id="365" r:id="rId12"/>
    <p:sldId id="366" r:id="rId13"/>
    <p:sldId id="367" r:id="rId14"/>
    <p:sldId id="368" r:id="rId15"/>
    <p:sldId id="369" r:id="rId16"/>
    <p:sldId id="370" r:id="rId17"/>
    <p:sldId id="371" r:id="rId18"/>
    <p:sldId id="372" r:id="rId19"/>
    <p:sldId id="373" r:id="rId20"/>
    <p:sldId id="374" r:id="rId21"/>
    <p:sldId id="375" r:id="rId22"/>
    <p:sldId id="376" r:id="rId23"/>
    <p:sldId id="377" r:id="rId24"/>
    <p:sldId id="378" r:id="rId25"/>
    <p:sldId id="379" r:id="rId26"/>
    <p:sldId id="380" r:id="rId27"/>
    <p:sldId id="381" r:id="rId28"/>
    <p:sldId id="382" r:id="rId29"/>
    <p:sldId id="383" r:id="rId30"/>
    <p:sldId id="384" r:id="rId31"/>
    <p:sldId id="385" r:id="rId32"/>
    <p:sldId id="386" r:id="rId33"/>
    <p:sldId id="387" r:id="rId34"/>
    <p:sldId id="388" r:id="rId35"/>
    <p:sldId id="389" r:id="rId36"/>
    <p:sldId id="390" r:id="rId37"/>
    <p:sldId id="391" r:id="rId38"/>
    <p:sldId id="392" r:id="rId39"/>
    <p:sldId id="393" r:id="rId40"/>
    <p:sldId id="394" r:id="rId41"/>
    <p:sldId id="395" r:id="rId42"/>
    <p:sldId id="396" r:id="rId43"/>
    <p:sldId id="397" r:id="rId44"/>
    <p:sldId id="347" r:id="rId45"/>
    <p:sldId id="398" r:id="rId46"/>
    <p:sldId id="399" r:id="rId47"/>
    <p:sldId id="400" r:id="rId48"/>
    <p:sldId id="401" r:id="rId49"/>
    <p:sldId id="402" r:id="rId50"/>
    <p:sldId id="403" r:id="rId51"/>
    <p:sldId id="404" r:id="rId52"/>
    <p:sldId id="405" r:id="rId53"/>
    <p:sldId id="406" r:id="rId54"/>
    <p:sldId id="407" r:id="rId55"/>
    <p:sldId id="408" r:id="rId56"/>
    <p:sldId id="409" r:id="rId57"/>
    <p:sldId id="410" r:id="rId58"/>
    <p:sldId id="411" r:id="rId59"/>
    <p:sldId id="412" r:id="rId60"/>
    <p:sldId id="413" r:id="rId61"/>
    <p:sldId id="414" r:id="rId62"/>
    <p:sldId id="415" r:id="rId63"/>
    <p:sldId id="416" r:id="rId64"/>
    <p:sldId id="417" r:id="rId65"/>
    <p:sldId id="418" r:id="rId66"/>
    <p:sldId id="419" r:id="rId67"/>
    <p:sldId id="420" r:id="rId68"/>
    <p:sldId id="421" r:id="rId69"/>
    <p:sldId id="422" r:id="rId70"/>
    <p:sldId id="423" r:id="rId71"/>
    <p:sldId id="424" r:id="rId72"/>
    <p:sldId id="425" r:id="rId73"/>
    <p:sldId id="426" r:id="rId74"/>
    <p:sldId id="427" r:id="rId75"/>
    <p:sldId id="428" r:id="rId76"/>
    <p:sldId id="429" r:id="rId77"/>
    <p:sldId id="430" r:id="rId78"/>
    <p:sldId id="431" r:id="rId79"/>
    <p:sldId id="432" r:id="rId80"/>
    <p:sldId id="433" r:id="rId81"/>
    <p:sldId id="434" r:id="rId82"/>
    <p:sldId id="435" r:id="rId83"/>
    <p:sldId id="436" r:id="rId84"/>
    <p:sldId id="437" r:id="rId85"/>
    <p:sldId id="438" r:id="rId86"/>
    <p:sldId id="439" r:id="rId87"/>
    <p:sldId id="440" r:id="rId88"/>
    <p:sldId id="441" r:id="rId89"/>
    <p:sldId id="442" r:id="rId90"/>
    <p:sldId id="443" r:id="rId91"/>
    <p:sldId id="444" r:id="rId92"/>
    <p:sldId id="445" r:id="rId93"/>
    <p:sldId id="446" r:id="rId94"/>
    <p:sldId id="447" r:id="rId95"/>
    <p:sldId id="448" r:id="rId96"/>
    <p:sldId id="449" r:id="rId97"/>
    <p:sldId id="450" r:id="rId98"/>
    <p:sldId id="451" r:id="rId99"/>
    <p:sldId id="452" r:id="rId100"/>
    <p:sldId id="453" r:id="rId101"/>
    <p:sldId id="454" r:id="rId102"/>
    <p:sldId id="455" r:id="rId103"/>
    <p:sldId id="456" r:id="rId104"/>
    <p:sldId id="457" r:id="rId105"/>
    <p:sldId id="458" r:id="rId106"/>
    <p:sldId id="459" r:id="rId107"/>
    <p:sldId id="460" r:id="rId108"/>
    <p:sldId id="461" r:id="rId109"/>
    <p:sldId id="462" r:id="rId110"/>
    <p:sldId id="463" r:id="rId111"/>
    <p:sldId id="464" r:id="rId112"/>
    <p:sldId id="298" r:id="rId113"/>
    <p:sldId id="329" r:id="rId1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52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690" y="72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117" Type="http://schemas.openxmlformats.org/officeDocument/2006/relationships/viewProps" Target="viewProps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112" Type="http://schemas.openxmlformats.org/officeDocument/2006/relationships/slide" Target="slides/slide109.xml"/><Relationship Id="rId16" Type="http://schemas.openxmlformats.org/officeDocument/2006/relationships/slide" Target="slides/slide13.xml"/><Relationship Id="rId107" Type="http://schemas.openxmlformats.org/officeDocument/2006/relationships/slide" Target="slides/slide104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102" Type="http://schemas.openxmlformats.org/officeDocument/2006/relationships/slide" Target="slides/slide99.xml"/><Relationship Id="rId5" Type="http://schemas.openxmlformats.org/officeDocument/2006/relationships/slide" Target="slides/slide2.xml"/><Relationship Id="rId90" Type="http://schemas.openxmlformats.org/officeDocument/2006/relationships/slide" Target="slides/slide87.xml"/><Relationship Id="rId95" Type="http://schemas.openxmlformats.org/officeDocument/2006/relationships/slide" Target="slides/slide92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113" Type="http://schemas.openxmlformats.org/officeDocument/2006/relationships/slide" Target="slides/slide110.xml"/><Relationship Id="rId118" Type="http://schemas.openxmlformats.org/officeDocument/2006/relationships/theme" Target="theme/theme1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59" Type="http://schemas.openxmlformats.org/officeDocument/2006/relationships/slide" Target="slides/slide56.xml"/><Relationship Id="rId103" Type="http://schemas.openxmlformats.org/officeDocument/2006/relationships/slide" Target="slides/slide100.xml"/><Relationship Id="rId108" Type="http://schemas.openxmlformats.org/officeDocument/2006/relationships/slide" Target="slides/slide105.xml"/><Relationship Id="rId54" Type="http://schemas.openxmlformats.org/officeDocument/2006/relationships/slide" Target="slides/slide51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91" Type="http://schemas.openxmlformats.org/officeDocument/2006/relationships/slide" Target="slides/slide88.xml"/><Relationship Id="rId96" Type="http://schemas.openxmlformats.org/officeDocument/2006/relationships/slide" Target="slides/slide9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49" Type="http://schemas.openxmlformats.org/officeDocument/2006/relationships/slide" Target="slides/slide46.xml"/><Relationship Id="rId114" Type="http://schemas.openxmlformats.org/officeDocument/2006/relationships/slide" Target="slides/slide111.xml"/><Relationship Id="rId119" Type="http://schemas.openxmlformats.org/officeDocument/2006/relationships/tableStyles" Target="tableStyles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4" Type="http://schemas.openxmlformats.org/officeDocument/2006/relationships/slide" Target="slides/slide91.xml"/><Relationship Id="rId99" Type="http://schemas.openxmlformats.org/officeDocument/2006/relationships/slide" Target="slides/slide96.xml"/><Relationship Id="rId101" Type="http://schemas.openxmlformats.org/officeDocument/2006/relationships/slide" Target="slides/slide9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109" Type="http://schemas.openxmlformats.org/officeDocument/2006/relationships/slide" Target="slides/slide10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97" Type="http://schemas.openxmlformats.org/officeDocument/2006/relationships/slide" Target="slides/slide94.xml"/><Relationship Id="rId104" Type="http://schemas.openxmlformats.org/officeDocument/2006/relationships/slide" Target="slides/slide101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slide" Target="slides/slide84.xml"/><Relationship Id="rId110" Type="http://schemas.openxmlformats.org/officeDocument/2006/relationships/slide" Target="slides/slide107.xml"/><Relationship Id="rId115" Type="http://schemas.openxmlformats.org/officeDocument/2006/relationships/notesMaster" Target="notesMasters/notesMaster1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56" Type="http://schemas.openxmlformats.org/officeDocument/2006/relationships/slide" Target="slides/slide53.xml"/><Relationship Id="rId77" Type="http://schemas.openxmlformats.org/officeDocument/2006/relationships/slide" Target="slides/slide74.xml"/><Relationship Id="rId100" Type="http://schemas.openxmlformats.org/officeDocument/2006/relationships/slide" Target="slides/slide97.xml"/><Relationship Id="rId105" Type="http://schemas.openxmlformats.org/officeDocument/2006/relationships/slide" Target="slides/slide102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93" Type="http://schemas.openxmlformats.org/officeDocument/2006/relationships/slide" Target="slides/slide90.xml"/><Relationship Id="rId98" Type="http://schemas.openxmlformats.org/officeDocument/2006/relationships/slide" Target="slides/slide95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22.xml"/><Relationship Id="rId46" Type="http://schemas.openxmlformats.org/officeDocument/2006/relationships/slide" Target="slides/slide43.xml"/><Relationship Id="rId67" Type="http://schemas.openxmlformats.org/officeDocument/2006/relationships/slide" Target="slides/slide64.xml"/><Relationship Id="rId116" Type="http://schemas.openxmlformats.org/officeDocument/2006/relationships/presProps" Target="pres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62" Type="http://schemas.openxmlformats.org/officeDocument/2006/relationships/slide" Target="slides/slide59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111" Type="http://schemas.openxmlformats.org/officeDocument/2006/relationships/slide" Target="slides/slide108.xml"/><Relationship Id="rId15" Type="http://schemas.openxmlformats.org/officeDocument/2006/relationships/slide" Target="slides/slide12.xml"/><Relationship Id="rId36" Type="http://schemas.openxmlformats.org/officeDocument/2006/relationships/slide" Target="slides/slide33.xml"/><Relationship Id="rId57" Type="http://schemas.openxmlformats.org/officeDocument/2006/relationships/slide" Target="slides/slide54.xml"/><Relationship Id="rId106" Type="http://schemas.openxmlformats.org/officeDocument/2006/relationships/slide" Target="slides/slide10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5/5/2024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795D3193-6C63-4653-A117-06D3E50573FB}"/>
              </a:ext>
            </a:extLst>
          </p:cNvPr>
          <p:cNvSpPr/>
          <p:nvPr userDrawn="1"/>
        </p:nvSpPr>
        <p:spPr>
          <a:xfrm>
            <a:off x="826852" y="0"/>
            <a:ext cx="4562272" cy="41731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그림 개체 틀 2">
            <a:extLst>
              <a:ext uri="{FF2B5EF4-FFF2-40B4-BE49-F238E27FC236}">
                <a16:creationId xmlns="" xmlns:a16="http://schemas.microsoft.com/office/drawing/2014/main" id="{C7413935-246E-41D7-B0BF-6C7AF303412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490281" y="3287949"/>
            <a:ext cx="8874868" cy="292235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3">
            <a:extLst>
              <a:ext uri="{FF2B5EF4-FFF2-40B4-BE49-F238E27FC236}">
                <a16:creationId xmlns="" xmlns:a16="http://schemas.microsoft.com/office/drawing/2014/main" id="{8C9C815E-15D4-48E1-8EBE-7E07C11F17D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847486" y="342900"/>
            <a:ext cx="5926499" cy="6172200"/>
          </a:xfrm>
          <a:custGeom>
            <a:avLst/>
            <a:gdLst>
              <a:gd name="connsiteX0" fmla="*/ 1240972 w 5926499"/>
              <a:gd name="connsiteY0" fmla="*/ 0 h 6172200"/>
              <a:gd name="connsiteX1" fmla="*/ 5926499 w 5926499"/>
              <a:gd name="connsiteY1" fmla="*/ 0 h 6172200"/>
              <a:gd name="connsiteX2" fmla="*/ 5926499 w 5926499"/>
              <a:gd name="connsiteY2" fmla="*/ 6172200 h 6172200"/>
              <a:gd name="connsiteX3" fmla="*/ 1240972 w 5926499"/>
              <a:gd name="connsiteY3" fmla="*/ 6172200 h 6172200"/>
              <a:gd name="connsiteX4" fmla="*/ 1240972 w 5926499"/>
              <a:gd name="connsiteY4" fmla="*/ 6015988 h 6172200"/>
              <a:gd name="connsiteX5" fmla="*/ 92399 w 5926499"/>
              <a:gd name="connsiteY5" fmla="*/ 6015988 h 6172200"/>
              <a:gd name="connsiteX6" fmla="*/ 92399 w 5926499"/>
              <a:gd name="connsiteY6" fmla="*/ 5938701 h 6172200"/>
              <a:gd name="connsiteX7" fmla="*/ 1240972 w 5926499"/>
              <a:gd name="connsiteY7" fmla="*/ 5938701 h 6172200"/>
              <a:gd name="connsiteX8" fmla="*/ 1240972 w 5926499"/>
              <a:gd name="connsiteY8" fmla="*/ 5859778 h 6172200"/>
              <a:gd name="connsiteX9" fmla="*/ 497028 w 5926499"/>
              <a:gd name="connsiteY9" fmla="*/ 5859778 h 6172200"/>
              <a:gd name="connsiteX10" fmla="*/ 497028 w 5926499"/>
              <a:gd name="connsiteY10" fmla="*/ 5668190 h 6172200"/>
              <a:gd name="connsiteX11" fmla="*/ 1240972 w 5926499"/>
              <a:gd name="connsiteY11" fmla="*/ 5668190 h 6172200"/>
              <a:gd name="connsiteX12" fmla="*/ 1240972 w 5926499"/>
              <a:gd name="connsiteY12" fmla="*/ 5589267 h 6172200"/>
              <a:gd name="connsiteX13" fmla="*/ 2775704 w 5926499"/>
              <a:gd name="connsiteY13" fmla="*/ 5589267 h 6172200"/>
              <a:gd name="connsiteX14" fmla="*/ 2775704 w 5926499"/>
              <a:gd name="connsiteY14" fmla="*/ 5511980 h 6172200"/>
              <a:gd name="connsiteX15" fmla="*/ 1240972 w 5926499"/>
              <a:gd name="connsiteY15" fmla="*/ 5511980 h 6172200"/>
              <a:gd name="connsiteX16" fmla="*/ 1240972 w 5926499"/>
              <a:gd name="connsiteY16" fmla="*/ 5222694 h 6172200"/>
              <a:gd name="connsiteX17" fmla="*/ 2993421 w 5926499"/>
              <a:gd name="connsiteY17" fmla="*/ 5222694 h 6172200"/>
              <a:gd name="connsiteX18" fmla="*/ 2993421 w 5926499"/>
              <a:gd name="connsiteY18" fmla="*/ 5031107 h 6172200"/>
              <a:gd name="connsiteX19" fmla="*/ 1240972 w 5926499"/>
              <a:gd name="connsiteY19" fmla="*/ 5031107 h 6172200"/>
              <a:gd name="connsiteX20" fmla="*/ 1240972 w 5926499"/>
              <a:gd name="connsiteY20" fmla="*/ 4922382 h 6172200"/>
              <a:gd name="connsiteX21" fmla="*/ 225578 w 5926499"/>
              <a:gd name="connsiteY21" fmla="*/ 4922382 h 6172200"/>
              <a:gd name="connsiteX22" fmla="*/ 225578 w 5926499"/>
              <a:gd name="connsiteY22" fmla="*/ 4845095 h 6172200"/>
              <a:gd name="connsiteX23" fmla="*/ 1240972 w 5926499"/>
              <a:gd name="connsiteY23" fmla="*/ 4845095 h 6172200"/>
              <a:gd name="connsiteX24" fmla="*/ 1240972 w 5926499"/>
              <a:gd name="connsiteY24" fmla="*/ 4721133 h 6172200"/>
              <a:gd name="connsiteX25" fmla="*/ 2181818 w 5926499"/>
              <a:gd name="connsiteY25" fmla="*/ 4721133 h 6172200"/>
              <a:gd name="connsiteX26" fmla="*/ 2181818 w 5926499"/>
              <a:gd name="connsiteY26" fmla="*/ 4655818 h 6172200"/>
              <a:gd name="connsiteX27" fmla="*/ 1240972 w 5926499"/>
              <a:gd name="connsiteY27" fmla="*/ 4655818 h 6172200"/>
              <a:gd name="connsiteX28" fmla="*/ 1240972 w 5926499"/>
              <a:gd name="connsiteY28" fmla="*/ 4516481 h 6172200"/>
              <a:gd name="connsiteX29" fmla="*/ 497028 w 5926499"/>
              <a:gd name="connsiteY29" fmla="*/ 4516481 h 6172200"/>
              <a:gd name="connsiteX30" fmla="*/ 497028 w 5926499"/>
              <a:gd name="connsiteY30" fmla="*/ 4439194 h 6172200"/>
              <a:gd name="connsiteX31" fmla="*/ 1240972 w 5926499"/>
              <a:gd name="connsiteY31" fmla="*/ 4439194 h 6172200"/>
              <a:gd name="connsiteX32" fmla="*/ 1240972 w 5926499"/>
              <a:gd name="connsiteY32" fmla="*/ 4321628 h 6172200"/>
              <a:gd name="connsiteX33" fmla="*/ 2347278 w 5926499"/>
              <a:gd name="connsiteY33" fmla="*/ 4321628 h 6172200"/>
              <a:gd name="connsiteX34" fmla="*/ 2347278 w 5926499"/>
              <a:gd name="connsiteY34" fmla="*/ 4130040 h 6172200"/>
              <a:gd name="connsiteX35" fmla="*/ 1240972 w 5926499"/>
              <a:gd name="connsiteY35" fmla="*/ 4130040 h 6172200"/>
              <a:gd name="connsiteX36" fmla="*/ 1240972 w 5926499"/>
              <a:gd name="connsiteY36" fmla="*/ 3828776 h 6172200"/>
              <a:gd name="connsiteX37" fmla="*/ 2347278 w 5926499"/>
              <a:gd name="connsiteY37" fmla="*/ 3828776 h 6172200"/>
              <a:gd name="connsiteX38" fmla="*/ 2347278 w 5926499"/>
              <a:gd name="connsiteY38" fmla="*/ 3751489 h 6172200"/>
              <a:gd name="connsiteX39" fmla="*/ 1240972 w 5926499"/>
              <a:gd name="connsiteY39" fmla="*/ 3751489 h 6172200"/>
              <a:gd name="connsiteX40" fmla="*/ 1240972 w 5926499"/>
              <a:gd name="connsiteY40" fmla="*/ 3567249 h 6172200"/>
              <a:gd name="connsiteX41" fmla="*/ 544605 w 5926499"/>
              <a:gd name="connsiteY41" fmla="*/ 3567249 h 6172200"/>
              <a:gd name="connsiteX42" fmla="*/ 544605 w 5926499"/>
              <a:gd name="connsiteY42" fmla="*/ 3279866 h 6172200"/>
              <a:gd name="connsiteX43" fmla="*/ 1240972 w 5926499"/>
              <a:gd name="connsiteY43" fmla="*/ 3279866 h 6172200"/>
              <a:gd name="connsiteX44" fmla="*/ 1240972 w 5926499"/>
              <a:gd name="connsiteY44" fmla="*/ 3141069 h 6172200"/>
              <a:gd name="connsiteX45" fmla="*/ 0 w 5926499"/>
              <a:gd name="connsiteY45" fmla="*/ 3141069 h 6172200"/>
              <a:gd name="connsiteX46" fmla="*/ 0 w 5926499"/>
              <a:gd name="connsiteY46" fmla="*/ 3063782 h 6172200"/>
              <a:gd name="connsiteX47" fmla="*/ 1240972 w 5926499"/>
              <a:gd name="connsiteY47" fmla="*/ 3063782 h 6172200"/>
              <a:gd name="connsiteX48" fmla="*/ 1240972 w 5926499"/>
              <a:gd name="connsiteY48" fmla="*/ 2942953 h 6172200"/>
              <a:gd name="connsiteX49" fmla="*/ 343464 w 5926499"/>
              <a:gd name="connsiteY49" fmla="*/ 2942953 h 6172200"/>
              <a:gd name="connsiteX50" fmla="*/ 343464 w 5926499"/>
              <a:gd name="connsiteY50" fmla="*/ 2865666 h 6172200"/>
              <a:gd name="connsiteX51" fmla="*/ 1240972 w 5926499"/>
              <a:gd name="connsiteY51" fmla="*/ 2865666 h 6172200"/>
              <a:gd name="connsiteX52" fmla="*/ 1240972 w 5926499"/>
              <a:gd name="connsiteY52" fmla="*/ 2770414 h 6172200"/>
              <a:gd name="connsiteX53" fmla="*/ 2020709 w 5926499"/>
              <a:gd name="connsiteY53" fmla="*/ 2770414 h 6172200"/>
              <a:gd name="connsiteX54" fmla="*/ 2020709 w 5926499"/>
              <a:gd name="connsiteY54" fmla="*/ 2705099 h 6172200"/>
              <a:gd name="connsiteX55" fmla="*/ 1240972 w 5926499"/>
              <a:gd name="connsiteY55" fmla="*/ 2705099 h 6172200"/>
              <a:gd name="connsiteX56" fmla="*/ 1240972 w 5926499"/>
              <a:gd name="connsiteY56" fmla="*/ 2453364 h 6172200"/>
              <a:gd name="connsiteX57" fmla="*/ 2113162 w 5926499"/>
              <a:gd name="connsiteY57" fmla="*/ 2453364 h 6172200"/>
              <a:gd name="connsiteX58" fmla="*/ 2113162 w 5926499"/>
              <a:gd name="connsiteY58" fmla="*/ 2261777 h 6172200"/>
              <a:gd name="connsiteX59" fmla="*/ 1240972 w 5926499"/>
              <a:gd name="connsiteY59" fmla="*/ 2261777 h 6172200"/>
              <a:gd name="connsiteX60" fmla="*/ 1240972 w 5926499"/>
              <a:gd name="connsiteY60" fmla="*/ 2065018 h 6172200"/>
              <a:gd name="connsiteX61" fmla="*/ 544605 w 5926499"/>
              <a:gd name="connsiteY61" fmla="*/ 2065018 h 6172200"/>
              <a:gd name="connsiteX62" fmla="*/ 544605 w 5926499"/>
              <a:gd name="connsiteY62" fmla="*/ 1999703 h 6172200"/>
              <a:gd name="connsiteX63" fmla="*/ 1240972 w 5926499"/>
              <a:gd name="connsiteY63" fmla="*/ 1999703 h 6172200"/>
              <a:gd name="connsiteX64" fmla="*/ 1240972 w 5926499"/>
              <a:gd name="connsiteY64" fmla="*/ 1794507 h 6172200"/>
              <a:gd name="connsiteX65" fmla="*/ 2587402 w 5926499"/>
              <a:gd name="connsiteY65" fmla="*/ 1794507 h 6172200"/>
              <a:gd name="connsiteX66" fmla="*/ 2587402 w 5926499"/>
              <a:gd name="connsiteY66" fmla="*/ 1717220 h 6172200"/>
              <a:gd name="connsiteX67" fmla="*/ 1240972 w 5926499"/>
              <a:gd name="connsiteY67" fmla="*/ 1717220 h 6172200"/>
              <a:gd name="connsiteX68" fmla="*/ 1240972 w 5926499"/>
              <a:gd name="connsiteY68" fmla="*/ 1582782 h 6172200"/>
              <a:gd name="connsiteX69" fmla="*/ 191589 w 5926499"/>
              <a:gd name="connsiteY69" fmla="*/ 1582782 h 6172200"/>
              <a:gd name="connsiteX70" fmla="*/ 191589 w 5926499"/>
              <a:gd name="connsiteY70" fmla="*/ 1391193 h 6172200"/>
              <a:gd name="connsiteX71" fmla="*/ 1240972 w 5926499"/>
              <a:gd name="connsiteY71" fmla="*/ 1391193 h 6172200"/>
              <a:gd name="connsiteX72" fmla="*/ 1240972 w 5926499"/>
              <a:gd name="connsiteY72" fmla="*/ 1256756 h 6172200"/>
              <a:gd name="connsiteX73" fmla="*/ 2981203 w 5926499"/>
              <a:gd name="connsiteY73" fmla="*/ 1256756 h 6172200"/>
              <a:gd name="connsiteX74" fmla="*/ 2981203 w 5926499"/>
              <a:gd name="connsiteY74" fmla="*/ 1179469 h 6172200"/>
              <a:gd name="connsiteX75" fmla="*/ 1240972 w 5926499"/>
              <a:gd name="connsiteY75" fmla="*/ 1179469 h 6172200"/>
              <a:gd name="connsiteX76" fmla="*/ 1240972 w 5926499"/>
              <a:gd name="connsiteY76" fmla="*/ 1024346 h 6172200"/>
              <a:gd name="connsiteX77" fmla="*/ 2051188 w 5926499"/>
              <a:gd name="connsiteY77" fmla="*/ 1024346 h 6172200"/>
              <a:gd name="connsiteX78" fmla="*/ 2051188 w 5926499"/>
              <a:gd name="connsiteY78" fmla="*/ 828402 h 6172200"/>
              <a:gd name="connsiteX79" fmla="*/ 1240972 w 5926499"/>
              <a:gd name="connsiteY79" fmla="*/ 828402 h 6172200"/>
              <a:gd name="connsiteX80" fmla="*/ 1240972 w 5926499"/>
              <a:gd name="connsiteY80" fmla="*/ 695597 h 6172200"/>
              <a:gd name="connsiteX81" fmla="*/ 579440 w 5926499"/>
              <a:gd name="connsiteY81" fmla="*/ 695597 h 6172200"/>
              <a:gd name="connsiteX82" fmla="*/ 579440 w 5926499"/>
              <a:gd name="connsiteY82" fmla="*/ 504009 h 6172200"/>
              <a:gd name="connsiteX83" fmla="*/ 1240972 w 5926499"/>
              <a:gd name="connsiteY83" fmla="*/ 504009 h 6172200"/>
              <a:gd name="connsiteX84" fmla="*/ 1240972 w 5926499"/>
              <a:gd name="connsiteY84" fmla="*/ 447943 h 6172200"/>
              <a:gd name="connsiteX85" fmla="*/ 977276 w 5926499"/>
              <a:gd name="connsiteY85" fmla="*/ 447943 h 6172200"/>
              <a:gd name="connsiteX86" fmla="*/ 977276 w 5926499"/>
              <a:gd name="connsiteY86" fmla="*/ 370656 h 6172200"/>
              <a:gd name="connsiteX87" fmla="*/ 1240972 w 5926499"/>
              <a:gd name="connsiteY87" fmla="*/ 370656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5926499" h="6172200">
                <a:moveTo>
                  <a:pt x="1240972" y="0"/>
                </a:moveTo>
                <a:lnTo>
                  <a:pt x="5926499" y="0"/>
                </a:lnTo>
                <a:lnTo>
                  <a:pt x="5926499" y="6172200"/>
                </a:lnTo>
                <a:lnTo>
                  <a:pt x="1240972" y="6172200"/>
                </a:lnTo>
                <a:lnTo>
                  <a:pt x="1240972" y="6015988"/>
                </a:lnTo>
                <a:lnTo>
                  <a:pt x="92399" y="6015988"/>
                </a:lnTo>
                <a:lnTo>
                  <a:pt x="92399" y="5938701"/>
                </a:lnTo>
                <a:lnTo>
                  <a:pt x="1240972" y="5938701"/>
                </a:lnTo>
                <a:lnTo>
                  <a:pt x="1240972" y="5859778"/>
                </a:lnTo>
                <a:lnTo>
                  <a:pt x="497028" y="5859778"/>
                </a:lnTo>
                <a:lnTo>
                  <a:pt x="497028" y="5668190"/>
                </a:lnTo>
                <a:lnTo>
                  <a:pt x="1240972" y="5668190"/>
                </a:lnTo>
                <a:lnTo>
                  <a:pt x="1240972" y="5589267"/>
                </a:lnTo>
                <a:lnTo>
                  <a:pt x="2775704" y="5589267"/>
                </a:lnTo>
                <a:lnTo>
                  <a:pt x="2775704" y="5511980"/>
                </a:lnTo>
                <a:lnTo>
                  <a:pt x="1240972" y="5511980"/>
                </a:lnTo>
                <a:lnTo>
                  <a:pt x="1240972" y="5222694"/>
                </a:lnTo>
                <a:lnTo>
                  <a:pt x="2993421" y="5222694"/>
                </a:lnTo>
                <a:lnTo>
                  <a:pt x="2993421" y="5031107"/>
                </a:lnTo>
                <a:lnTo>
                  <a:pt x="1240972" y="5031107"/>
                </a:lnTo>
                <a:lnTo>
                  <a:pt x="1240972" y="4922382"/>
                </a:lnTo>
                <a:lnTo>
                  <a:pt x="225578" y="4922382"/>
                </a:lnTo>
                <a:lnTo>
                  <a:pt x="225578" y="4845095"/>
                </a:lnTo>
                <a:lnTo>
                  <a:pt x="1240972" y="4845095"/>
                </a:lnTo>
                <a:lnTo>
                  <a:pt x="1240972" y="4721133"/>
                </a:lnTo>
                <a:lnTo>
                  <a:pt x="2181818" y="4721133"/>
                </a:lnTo>
                <a:lnTo>
                  <a:pt x="2181818" y="4655818"/>
                </a:lnTo>
                <a:lnTo>
                  <a:pt x="1240972" y="4655818"/>
                </a:lnTo>
                <a:lnTo>
                  <a:pt x="1240972" y="4516481"/>
                </a:lnTo>
                <a:lnTo>
                  <a:pt x="497028" y="4516481"/>
                </a:lnTo>
                <a:lnTo>
                  <a:pt x="497028" y="4439194"/>
                </a:lnTo>
                <a:lnTo>
                  <a:pt x="1240972" y="4439194"/>
                </a:lnTo>
                <a:lnTo>
                  <a:pt x="1240972" y="4321628"/>
                </a:lnTo>
                <a:lnTo>
                  <a:pt x="2347278" y="4321628"/>
                </a:lnTo>
                <a:lnTo>
                  <a:pt x="2347278" y="4130040"/>
                </a:lnTo>
                <a:lnTo>
                  <a:pt x="1240972" y="4130040"/>
                </a:lnTo>
                <a:lnTo>
                  <a:pt x="1240972" y="3828776"/>
                </a:lnTo>
                <a:lnTo>
                  <a:pt x="2347278" y="3828776"/>
                </a:lnTo>
                <a:lnTo>
                  <a:pt x="2347278" y="3751489"/>
                </a:lnTo>
                <a:lnTo>
                  <a:pt x="1240972" y="3751489"/>
                </a:lnTo>
                <a:lnTo>
                  <a:pt x="1240972" y="3567249"/>
                </a:lnTo>
                <a:lnTo>
                  <a:pt x="544605" y="3567249"/>
                </a:lnTo>
                <a:lnTo>
                  <a:pt x="544605" y="3279866"/>
                </a:lnTo>
                <a:lnTo>
                  <a:pt x="1240972" y="3279866"/>
                </a:lnTo>
                <a:lnTo>
                  <a:pt x="1240972" y="3141069"/>
                </a:lnTo>
                <a:lnTo>
                  <a:pt x="0" y="3141069"/>
                </a:lnTo>
                <a:lnTo>
                  <a:pt x="0" y="3063782"/>
                </a:lnTo>
                <a:lnTo>
                  <a:pt x="1240972" y="3063782"/>
                </a:lnTo>
                <a:lnTo>
                  <a:pt x="1240972" y="2942953"/>
                </a:lnTo>
                <a:lnTo>
                  <a:pt x="343464" y="2942953"/>
                </a:lnTo>
                <a:lnTo>
                  <a:pt x="343464" y="2865666"/>
                </a:lnTo>
                <a:lnTo>
                  <a:pt x="1240972" y="2865666"/>
                </a:lnTo>
                <a:lnTo>
                  <a:pt x="1240972" y="2770414"/>
                </a:lnTo>
                <a:lnTo>
                  <a:pt x="2020709" y="2770414"/>
                </a:lnTo>
                <a:lnTo>
                  <a:pt x="2020709" y="2705099"/>
                </a:lnTo>
                <a:lnTo>
                  <a:pt x="1240972" y="2705099"/>
                </a:lnTo>
                <a:lnTo>
                  <a:pt x="1240972" y="2453364"/>
                </a:lnTo>
                <a:lnTo>
                  <a:pt x="2113162" y="2453364"/>
                </a:lnTo>
                <a:lnTo>
                  <a:pt x="2113162" y="2261777"/>
                </a:lnTo>
                <a:lnTo>
                  <a:pt x="1240972" y="2261777"/>
                </a:lnTo>
                <a:lnTo>
                  <a:pt x="1240972" y="2065018"/>
                </a:lnTo>
                <a:lnTo>
                  <a:pt x="544605" y="2065018"/>
                </a:lnTo>
                <a:lnTo>
                  <a:pt x="544605" y="1999703"/>
                </a:lnTo>
                <a:lnTo>
                  <a:pt x="1240972" y="1999703"/>
                </a:lnTo>
                <a:lnTo>
                  <a:pt x="1240972" y="1794507"/>
                </a:lnTo>
                <a:lnTo>
                  <a:pt x="2587402" y="1794507"/>
                </a:lnTo>
                <a:lnTo>
                  <a:pt x="2587402" y="1717220"/>
                </a:lnTo>
                <a:lnTo>
                  <a:pt x="1240972" y="1717220"/>
                </a:lnTo>
                <a:lnTo>
                  <a:pt x="1240972" y="1582782"/>
                </a:lnTo>
                <a:lnTo>
                  <a:pt x="191589" y="1582782"/>
                </a:lnTo>
                <a:lnTo>
                  <a:pt x="191589" y="1391193"/>
                </a:lnTo>
                <a:lnTo>
                  <a:pt x="1240972" y="1391193"/>
                </a:lnTo>
                <a:lnTo>
                  <a:pt x="1240972" y="1256756"/>
                </a:lnTo>
                <a:lnTo>
                  <a:pt x="2981203" y="1256756"/>
                </a:lnTo>
                <a:lnTo>
                  <a:pt x="2981203" y="1179469"/>
                </a:lnTo>
                <a:lnTo>
                  <a:pt x="1240972" y="1179469"/>
                </a:lnTo>
                <a:lnTo>
                  <a:pt x="1240972" y="1024346"/>
                </a:lnTo>
                <a:lnTo>
                  <a:pt x="2051188" y="1024346"/>
                </a:lnTo>
                <a:lnTo>
                  <a:pt x="2051188" y="828402"/>
                </a:lnTo>
                <a:lnTo>
                  <a:pt x="1240972" y="828402"/>
                </a:lnTo>
                <a:lnTo>
                  <a:pt x="1240972" y="695597"/>
                </a:lnTo>
                <a:lnTo>
                  <a:pt x="579440" y="695597"/>
                </a:lnTo>
                <a:lnTo>
                  <a:pt x="579440" y="504009"/>
                </a:lnTo>
                <a:lnTo>
                  <a:pt x="1240972" y="504009"/>
                </a:lnTo>
                <a:lnTo>
                  <a:pt x="1240972" y="447943"/>
                </a:lnTo>
                <a:lnTo>
                  <a:pt x="977276" y="447943"/>
                </a:lnTo>
                <a:lnTo>
                  <a:pt x="977276" y="370656"/>
                </a:lnTo>
                <a:lnTo>
                  <a:pt x="1240972" y="3706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">
            <a:extLst>
              <a:ext uri="{FF2B5EF4-FFF2-40B4-BE49-F238E27FC236}">
                <a16:creationId xmlns="" xmlns:a16="http://schemas.microsoft.com/office/drawing/2014/main" id="{A247CFD5-A527-42E9-9A1D-7256EE24AE7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658418" y="2"/>
            <a:ext cx="6533583" cy="6857999"/>
          </a:xfrm>
          <a:custGeom>
            <a:avLst/>
            <a:gdLst>
              <a:gd name="connsiteX0" fmla="*/ 2592666 w 6533583"/>
              <a:gd name="connsiteY0" fmla="*/ 0 h 6857999"/>
              <a:gd name="connsiteX1" fmla="*/ 6533583 w 6533583"/>
              <a:gd name="connsiteY1" fmla="*/ 0 h 6857999"/>
              <a:gd name="connsiteX2" fmla="*/ 6533583 w 6533583"/>
              <a:gd name="connsiteY2" fmla="*/ 1085634 h 6857999"/>
              <a:gd name="connsiteX3" fmla="*/ 4351340 w 6533583"/>
              <a:gd name="connsiteY3" fmla="*/ 6857999 h 6857999"/>
              <a:gd name="connsiteX4" fmla="*/ 0 w 6533583"/>
              <a:gd name="connsiteY4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33583" h="6857999">
                <a:moveTo>
                  <a:pt x="2592666" y="0"/>
                </a:moveTo>
                <a:lnTo>
                  <a:pt x="6533583" y="0"/>
                </a:lnTo>
                <a:lnTo>
                  <a:pt x="6533583" y="1085634"/>
                </a:lnTo>
                <a:lnTo>
                  <a:pt x="4351340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81B953A2-1280-43A2-971F-52F369FC529E}"/>
              </a:ext>
            </a:extLst>
          </p:cNvPr>
          <p:cNvSpPr/>
          <p:nvPr userDrawn="1"/>
        </p:nvSpPr>
        <p:spPr>
          <a:xfrm>
            <a:off x="-3" y="-1"/>
            <a:ext cx="12192003" cy="35550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그림 개체 틀 2">
            <a:extLst>
              <a:ext uri="{FF2B5EF4-FFF2-40B4-BE49-F238E27FC236}">
                <a16:creationId xmlns="" xmlns:a16="http://schemas.microsoft.com/office/drawing/2014/main" id="{15904462-1962-43CF-B3A5-72AC0978C97F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5100846" y="1934706"/>
            <a:ext cx="2997472" cy="410718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" name="그림 개체 틀 2">
            <a:extLst>
              <a:ext uri="{FF2B5EF4-FFF2-40B4-BE49-F238E27FC236}">
                <a16:creationId xmlns="" xmlns:a16="http://schemas.microsoft.com/office/drawing/2014/main" id="{AD6C93BA-F12A-47BA-9075-666D41862635}"/>
              </a:ext>
            </a:extLst>
          </p:cNvPr>
          <p:cNvSpPr>
            <a:spLocks noGrp="1"/>
          </p:cNvSpPr>
          <p:nvPr>
            <p:ph type="pic" sz="quarter" idx="66" hasCustomPrompt="1"/>
          </p:nvPr>
        </p:nvSpPr>
        <p:spPr>
          <a:xfrm>
            <a:off x="8480425" y="1934706"/>
            <a:ext cx="2997472" cy="410718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Text Placeholder 9">
            <a:extLst>
              <a:ext uri="{FF2B5EF4-FFF2-40B4-BE49-F238E27FC236}">
                <a16:creationId xmlns="" xmlns:a16="http://schemas.microsoft.com/office/drawing/2014/main" id="{ECA5DA5D-7E69-4BFD-88A9-3FBB40DC9EB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F959504D-5FA5-4684-9F7B-086950A54AA7}"/>
              </a:ext>
            </a:extLst>
          </p:cNvPr>
          <p:cNvSpPr/>
          <p:nvPr userDrawn="1"/>
        </p:nvSpPr>
        <p:spPr>
          <a:xfrm>
            <a:off x="0" y="0"/>
            <a:ext cx="432183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2">
            <a:extLst>
              <a:ext uri="{FF2B5EF4-FFF2-40B4-BE49-F238E27FC236}">
                <a16:creationId xmlns="" xmlns:a16="http://schemas.microsoft.com/office/drawing/2014/main" id="{7D5C7C0A-FA85-431D-B075-FE39CF9B00AD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197030" y="414070"/>
            <a:ext cx="2249607" cy="17802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="" xmlns:a16="http://schemas.microsoft.com/office/drawing/2014/main" id="{648B487E-554B-4761-A849-121182AF1CFF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3197030" y="2548389"/>
            <a:ext cx="2249607" cy="17802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="" xmlns:a16="http://schemas.microsoft.com/office/drawing/2014/main" id="{935D81BA-962D-4020-9DE9-4F4858BF7EE0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3197030" y="4682708"/>
            <a:ext cx="2249607" cy="17802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C114F5EF-8E95-466A-A02E-7D423CA7430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535992" y="0"/>
            <a:ext cx="7656008" cy="6871547"/>
          </a:xfrm>
          <a:custGeom>
            <a:avLst/>
            <a:gdLst>
              <a:gd name="connsiteX0" fmla="*/ 7099553 w 7656008"/>
              <a:gd name="connsiteY0" fmla="*/ 1 h 6871547"/>
              <a:gd name="connsiteX1" fmla="*/ 7656008 w 7656008"/>
              <a:gd name="connsiteY1" fmla="*/ 1 h 6871547"/>
              <a:gd name="connsiteX2" fmla="*/ 7656008 w 7656008"/>
              <a:gd name="connsiteY2" fmla="*/ 6858001 h 6871547"/>
              <a:gd name="connsiteX3" fmla="*/ 7090045 w 7656008"/>
              <a:gd name="connsiteY3" fmla="*/ 6858001 h 6871547"/>
              <a:gd name="connsiteX4" fmla="*/ 3665798 w 7656008"/>
              <a:gd name="connsiteY4" fmla="*/ 3433756 h 6871547"/>
              <a:gd name="connsiteX5" fmla="*/ 3440540 w 7656008"/>
              <a:gd name="connsiteY5" fmla="*/ 0 h 6871547"/>
              <a:gd name="connsiteX6" fmla="*/ 6881081 w 7656008"/>
              <a:gd name="connsiteY6" fmla="*/ 0 h 6871547"/>
              <a:gd name="connsiteX7" fmla="*/ 3440540 w 7656008"/>
              <a:gd name="connsiteY7" fmla="*/ 3440541 h 6871547"/>
              <a:gd name="connsiteX8" fmla="*/ 6871547 w 7656008"/>
              <a:gd name="connsiteY8" fmla="*/ 6871547 h 6871547"/>
              <a:gd name="connsiteX9" fmla="*/ 3431006 w 7656008"/>
              <a:gd name="connsiteY9" fmla="*/ 6871547 h 6871547"/>
              <a:gd name="connsiteX10" fmla="*/ 0 w 7656008"/>
              <a:gd name="connsiteY10" fmla="*/ 3440541 h 6871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56008" h="6871547">
                <a:moveTo>
                  <a:pt x="7099553" y="1"/>
                </a:moveTo>
                <a:lnTo>
                  <a:pt x="7656008" y="1"/>
                </a:lnTo>
                <a:lnTo>
                  <a:pt x="7656008" y="6858001"/>
                </a:lnTo>
                <a:lnTo>
                  <a:pt x="7090045" y="6858001"/>
                </a:lnTo>
                <a:lnTo>
                  <a:pt x="3665798" y="3433756"/>
                </a:lnTo>
                <a:close/>
                <a:moveTo>
                  <a:pt x="3440540" y="0"/>
                </a:moveTo>
                <a:lnTo>
                  <a:pt x="6881081" y="0"/>
                </a:lnTo>
                <a:lnTo>
                  <a:pt x="3440540" y="3440541"/>
                </a:lnTo>
                <a:lnTo>
                  <a:pt x="6871547" y="6871547"/>
                </a:lnTo>
                <a:lnTo>
                  <a:pt x="3431006" y="6871547"/>
                </a:lnTo>
                <a:lnTo>
                  <a:pt x="0" y="34405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0839FE96-948C-4D02-A318-34BF5C06D022}"/>
              </a:ext>
            </a:extLst>
          </p:cNvPr>
          <p:cNvGrpSpPr/>
          <p:nvPr userDrawn="1"/>
        </p:nvGrpSpPr>
        <p:grpSpPr>
          <a:xfrm>
            <a:off x="4196676" y="1650757"/>
            <a:ext cx="3798650" cy="2992952"/>
            <a:chOff x="2862987" y="1731312"/>
            <a:chExt cx="3418025" cy="2693058"/>
          </a:xfrm>
        </p:grpSpPr>
        <p:grpSp>
          <p:nvGrpSpPr>
            <p:cNvPr id="3" name="Group 2">
              <a:extLst>
                <a:ext uri="{FF2B5EF4-FFF2-40B4-BE49-F238E27FC236}">
                  <a16:creationId xmlns="" xmlns:a16="http://schemas.microsoft.com/office/drawing/2014/main" id="{A645E1A4-4B8A-402C-BA5E-F079FC93D1A9}"/>
                </a:ext>
              </a:extLst>
            </p:cNvPr>
            <p:cNvGrpSpPr/>
            <p:nvPr/>
          </p:nvGrpSpPr>
          <p:grpSpPr>
            <a:xfrm>
              <a:off x="4863456" y="1894632"/>
              <a:ext cx="1417556" cy="2448506"/>
              <a:chOff x="4863456" y="1894632"/>
              <a:chExt cx="1417556" cy="2448506"/>
            </a:xfrm>
          </p:grpSpPr>
          <p:sp>
            <p:nvSpPr>
              <p:cNvPr id="18" name="Rounded Rectangle 21">
                <a:extLst>
                  <a:ext uri="{FF2B5EF4-FFF2-40B4-BE49-F238E27FC236}">
                    <a16:creationId xmlns="" xmlns:a16="http://schemas.microsoft.com/office/drawing/2014/main" id="{234BFB0D-AE35-454E-9E26-3F75637E9029}"/>
                  </a:ext>
                </a:extLst>
              </p:cNvPr>
              <p:cNvSpPr/>
              <p:nvPr userDrawn="1"/>
            </p:nvSpPr>
            <p:spPr>
              <a:xfrm>
                <a:off x="4863456" y="1894632"/>
                <a:ext cx="1417556" cy="244850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="" xmlns:a16="http://schemas.microsoft.com/office/drawing/2014/main" id="{729E2443-6E39-4B53-9287-404DB192E749}"/>
                  </a:ext>
                </a:extLst>
              </p:cNvPr>
              <p:cNvSpPr/>
              <p:nvPr userDrawn="1"/>
            </p:nvSpPr>
            <p:spPr>
              <a:xfrm>
                <a:off x="5479028" y="2000031"/>
                <a:ext cx="186408" cy="36001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20" name="Group 19">
                <a:extLst>
                  <a:ext uri="{FF2B5EF4-FFF2-40B4-BE49-F238E27FC236}">
                    <a16:creationId xmlns="" xmlns:a16="http://schemas.microsoft.com/office/drawing/2014/main" id="{CB2779CD-D9E4-4A8A-A3B9-973CEE302EE5}"/>
                  </a:ext>
                </a:extLst>
              </p:cNvPr>
              <p:cNvGrpSpPr/>
              <p:nvPr userDrawn="1"/>
            </p:nvGrpSpPr>
            <p:grpSpPr>
              <a:xfrm>
                <a:off x="5503568" y="4128564"/>
                <a:ext cx="137331" cy="151064"/>
                <a:chOff x="2453209" y="5151638"/>
                <a:chExt cx="191820" cy="211002"/>
              </a:xfrm>
            </p:grpSpPr>
            <p:sp>
              <p:nvSpPr>
                <p:cNvPr id="22" name="Oval 21">
                  <a:extLst>
                    <a:ext uri="{FF2B5EF4-FFF2-40B4-BE49-F238E27FC236}">
                      <a16:creationId xmlns="" xmlns:a16="http://schemas.microsoft.com/office/drawing/2014/main" id="{4D871E96-A648-4CC5-96FD-5D1E38E3CBB9}"/>
                    </a:ext>
                  </a:extLst>
                </p:cNvPr>
                <p:cNvSpPr/>
                <p:nvPr userDrawn="1"/>
              </p:nvSpPr>
              <p:spPr>
                <a:xfrm>
                  <a:off x="2453209" y="5151638"/>
                  <a:ext cx="191820" cy="21100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23" name="Rounded Rectangle 35">
                  <a:extLst>
                    <a:ext uri="{FF2B5EF4-FFF2-40B4-BE49-F238E27FC236}">
                      <a16:creationId xmlns="" xmlns:a16="http://schemas.microsoft.com/office/drawing/2014/main" id="{1110B8B5-BB0B-4491-A462-EC093E27A3D2}"/>
                    </a:ext>
                  </a:extLst>
                </p:cNvPr>
                <p:cNvSpPr/>
                <p:nvPr userDrawn="1"/>
              </p:nvSpPr>
              <p:spPr>
                <a:xfrm>
                  <a:off x="2505251" y="5208531"/>
                  <a:ext cx="87734" cy="97215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  <p:sp>
            <p:nvSpPr>
              <p:cNvPr id="21" name="Rectangle 20">
                <a:extLst>
                  <a:ext uri="{FF2B5EF4-FFF2-40B4-BE49-F238E27FC236}">
                    <a16:creationId xmlns="" xmlns:a16="http://schemas.microsoft.com/office/drawing/2014/main" id="{FA93EA6D-475B-43F2-92C4-8034C0065E34}"/>
                  </a:ext>
                </a:extLst>
              </p:cNvPr>
              <p:cNvSpPr/>
              <p:nvPr/>
            </p:nvSpPr>
            <p:spPr>
              <a:xfrm>
                <a:off x="5361788" y="2104137"/>
                <a:ext cx="839496" cy="1967778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="" xmlns:a16="http://schemas.microsoft.com/office/drawing/2014/main" id="{6D26F119-C04D-4ED1-872A-CD553E9A3C2C}"/>
                </a:ext>
              </a:extLst>
            </p:cNvPr>
            <p:cNvGrpSpPr/>
            <p:nvPr/>
          </p:nvGrpSpPr>
          <p:grpSpPr>
            <a:xfrm>
              <a:off x="2862987" y="1894632"/>
              <a:ext cx="1417556" cy="2448506"/>
              <a:chOff x="2862987" y="1894632"/>
              <a:chExt cx="1417556" cy="2448506"/>
            </a:xfrm>
          </p:grpSpPr>
          <p:sp>
            <p:nvSpPr>
              <p:cNvPr id="12" name="Rounded Rectangle 24">
                <a:extLst>
                  <a:ext uri="{FF2B5EF4-FFF2-40B4-BE49-F238E27FC236}">
                    <a16:creationId xmlns="" xmlns:a16="http://schemas.microsoft.com/office/drawing/2014/main" id="{AEB14E91-9ADD-41CC-B34E-545DCAE7CCC7}"/>
                  </a:ext>
                </a:extLst>
              </p:cNvPr>
              <p:cNvSpPr/>
              <p:nvPr userDrawn="1"/>
            </p:nvSpPr>
            <p:spPr>
              <a:xfrm>
                <a:off x="2862987" y="1894632"/>
                <a:ext cx="1417556" cy="244850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="" xmlns:a16="http://schemas.microsoft.com/office/drawing/2014/main" id="{AEC13E77-D04D-44A7-9660-15090CC34340}"/>
                  </a:ext>
                </a:extLst>
              </p:cNvPr>
              <p:cNvSpPr/>
              <p:nvPr userDrawn="1"/>
            </p:nvSpPr>
            <p:spPr>
              <a:xfrm>
                <a:off x="3478559" y="2015923"/>
                <a:ext cx="186408" cy="36001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14" name="Group 13">
                <a:extLst>
                  <a:ext uri="{FF2B5EF4-FFF2-40B4-BE49-F238E27FC236}">
                    <a16:creationId xmlns="" xmlns:a16="http://schemas.microsoft.com/office/drawing/2014/main" id="{26F01269-0C7E-48BE-91AA-E4F322B3E96C}"/>
                  </a:ext>
                </a:extLst>
              </p:cNvPr>
              <p:cNvGrpSpPr/>
              <p:nvPr userDrawn="1"/>
            </p:nvGrpSpPr>
            <p:grpSpPr>
              <a:xfrm>
                <a:off x="3503099" y="4128565"/>
                <a:ext cx="137331" cy="151064"/>
                <a:chOff x="2453209" y="5151638"/>
                <a:chExt cx="191820" cy="211002"/>
              </a:xfrm>
            </p:grpSpPr>
            <p:sp>
              <p:nvSpPr>
                <p:cNvPr id="16" name="Oval 15">
                  <a:extLst>
                    <a:ext uri="{FF2B5EF4-FFF2-40B4-BE49-F238E27FC236}">
                      <a16:creationId xmlns="" xmlns:a16="http://schemas.microsoft.com/office/drawing/2014/main" id="{1EF61853-8635-404B-ADC5-A48E16C7C7B7}"/>
                    </a:ext>
                  </a:extLst>
                </p:cNvPr>
                <p:cNvSpPr/>
                <p:nvPr userDrawn="1"/>
              </p:nvSpPr>
              <p:spPr>
                <a:xfrm>
                  <a:off x="2453209" y="5151638"/>
                  <a:ext cx="191820" cy="21100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17" name="Rounded Rectangle 33">
                  <a:extLst>
                    <a:ext uri="{FF2B5EF4-FFF2-40B4-BE49-F238E27FC236}">
                      <a16:creationId xmlns="" xmlns:a16="http://schemas.microsoft.com/office/drawing/2014/main" id="{5D285D41-2BA6-41FE-B5EE-1641ABF80260}"/>
                    </a:ext>
                  </a:extLst>
                </p:cNvPr>
                <p:cNvSpPr/>
                <p:nvPr userDrawn="1"/>
              </p:nvSpPr>
              <p:spPr>
                <a:xfrm>
                  <a:off x="2505251" y="5208531"/>
                  <a:ext cx="87734" cy="97215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  <p:sp>
            <p:nvSpPr>
              <p:cNvPr id="15" name="Rectangle 14">
                <a:extLst>
                  <a:ext uri="{FF2B5EF4-FFF2-40B4-BE49-F238E27FC236}">
                    <a16:creationId xmlns="" xmlns:a16="http://schemas.microsoft.com/office/drawing/2014/main" id="{132CE450-A1D8-496E-86C1-76864115384F}"/>
                  </a:ext>
                </a:extLst>
              </p:cNvPr>
              <p:cNvSpPr/>
              <p:nvPr/>
            </p:nvSpPr>
            <p:spPr>
              <a:xfrm>
                <a:off x="2958987" y="2104137"/>
                <a:ext cx="839496" cy="196777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="" xmlns:a16="http://schemas.microsoft.com/office/drawing/2014/main" id="{2CD8D002-4E69-4E03-ABBB-D7BDCDC74044}"/>
                </a:ext>
              </a:extLst>
            </p:cNvPr>
            <p:cNvGrpSpPr/>
            <p:nvPr/>
          </p:nvGrpSpPr>
          <p:grpSpPr>
            <a:xfrm>
              <a:off x="3789598" y="1731312"/>
              <a:ext cx="1559139" cy="2693058"/>
              <a:chOff x="3789598" y="1731312"/>
              <a:chExt cx="1559139" cy="2693058"/>
            </a:xfrm>
          </p:grpSpPr>
          <p:sp>
            <p:nvSpPr>
              <p:cNvPr id="6" name="Rounded Rectangle 27">
                <a:extLst>
                  <a:ext uri="{FF2B5EF4-FFF2-40B4-BE49-F238E27FC236}">
                    <a16:creationId xmlns="" xmlns:a16="http://schemas.microsoft.com/office/drawing/2014/main" id="{9D95B5E0-7E3E-4B81-9E33-1FB1F4C048E4}"/>
                  </a:ext>
                </a:extLst>
              </p:cNvPr>
              <p:cNvSpPr/>
              <p:nvPr userDrawn="1"/>
            </p:nvSpPr>
            <p:spPr>
              <a:xfrm>
                <a:off x="3789598" y="1731312"/>
                <a:ext cx="1559139" cy="2693058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="" xmlns:a16="http://schemas.microsoft.com/office/drawing/2014/main" id="{2449C468-B9C8-4394-85B6-AA18557890BC}"/>
                  </a:ext>
                </a:extLst>
              </p:cNvPr>
              <p:cNvSpPr/>
              <p:nvPr userDrawn="1"/>
            </p:nvSpPr>
            <p:spPr>
              <a:xfrm>
                <a:off x="4475963" y="1858631"/>
                <a:ext cx="186408" cy="36001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8" name="Group 7">
                <a:extLst>
                  <a:ext uri="{FF2B5EF4-FFF2-40B4-BE49-F238E27FC236}">
                    <a16:creationId xmlns="" xmlns:a16="http://schemas.microsoft.com/office/drawing/2014/main" id="{AC6058DD-1ED3-4501-9CCC-CB6E96E23A01}"/>
                  </a:ext>
                </a:extLst>
              </p:cNvPr>
              <p:cNvGrpSpPr/>
              <p:nvPr userDrawn="1"/>
            </p:nvGrpSpPr>
            <p:grpSpPr>
              <a:xfrm>
                <a:off x="4493644" y="4176986"/>
                <a:ext cx="151047" cy="166152"/>
                <a:chOff x="2453209" y="5151638"/>
                <a:chExt cx="191820" cy="211002"/>
              </a:xfrm>
            </p:grpSpPr>
            <p:sp>
              <p:nvSpPr>
                <p:cNvPr id="10" name="Oval 9">
                  <a:extLst>
                    <a:ext uri="{FF2B5EF4-FFF2-40B4-BE49-F238E27FC236}">
                      <a16:creationId xmlns="" xmlns:a16="http://schemas.microsoft.com/office/drawing/2014/main" id="{46A4412E-B4A1-4BB0-81D5-13B7EB853614}"/>
                    </a:ext>
                  </a:extLst>
                </p:cNvPr>
                <p:cNvSpPr/>
                <p:nvPr userDrawn="1"/>
              </p:nvSpPr>
              <p:spPr>
                <a:xfrm>
                  <a:off x="2453209" y="5151638"/>
                  <a:ext cx="191820" cy="21100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11" name="Rounded Rectangle 31">
                  <a:extLst>
                    <a:ext uri="{FF2B5EF4-FFF2-40B4-BE49-F238E27FC236}">
                      <a16:creationId xmlns="" xmlns:a16="http://schemas.microsoft.com/office/drawing/2014/main" id="{6D2B3A01-9BD1-4BE8-9984-E4BD5D56314C}"/>
                    </a:ext>
                  </a:extLst>
                </p:cNvPr>
                <p:cNvSpPr/>
                <p:nvPr userDrawn="1"/>
              </p:nvSpPr>
              <p:spPr>
                <a:xfrm>
                  <a:off x="2505251" y="5208531"/>
                  <a:ext cx="87734" cy="97215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  <p:sp>
            <p:nvSpPr>
              <p:cNvPr id="9" name="Rectangle 8">
                <a:extLst>
                  <a:ext uri="{FF2B5EF4-FFF2-40B4-BE49-F238E27FC236}">
                    <a16:creationId xmlns="" xmlns:a16="http://schemas.microsoft.com/office/drawing/2014/main" id="{A51DE70D-3AEA-4A2B-85D1-ECA37A76F9B4}"/>
                  </a:ext>
                </a:extLst>
              </p:cNvPr>
              <p:cNvSpPr/>
              <p:nvPr/>
            </p:nvSpPr>
            <p:spPr>
              <a:xfrm>
                <a:off x="3888524" y="1953447"/>
                <a:ext cx="1370057" cy="216254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24" name="Picture Placeholder 2">
            <a:extLst>
              <a:ext uri="{FF2B5EF4-FFF2-40B4-BE49-F238E27FC236}">
                <a16:creationId xmlns="" xmlns:a16="http://schemas.microsoft.com/office/drawing/2014/main" id="{2C5EF023-4738-48BA-9BA0-15432147C42C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5328994" y="1897629"/>
            <a:ext cx="1530045" cy="240335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25" name="Picture Placeholder 2">
            <a:extLst>
              <a:ext uri="{FF2B5EF4-FFF2-40B4-BE49-F238E27FC236}">
                <a16:creationId xmlns="" xmlns:a16="http://schemas.microsoft.com/office/drawing/2014/main" id="{1D4DB218-75D4-4C3B-8DAD-881511FC281C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89755" y="2057745"/>
            <a:ext cx="932980" cy="219425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26" name="Picture Placeholder 2">
            <a:extLst>
              <a:ext uri="{FF2B5EF4-FFF2-40B4-BE49-F238E27FC236}">
                <a16:creationId xmlns="" xmlns:a16="http://schemas.microsoft.com/office/drawing/2014/main" id="{D8052B6F-A924-4153-BB7F-B5908337DAA2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974022" y="2057745"/>
            <a:ext cx="932980" cy="219425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27" name="Text Placeholder 9">
            <a:extLst>
              <a:ext uri="{FF2B5EF4-FFF2-40B4-BE49-F238E27FC236}">
                <a16:creationId xmlns="" xmlns:a16="http://schemas.microsoft.com/office/drawing/2014/main" id="{BBE65526-7A64-4541-9EE3-A02D25575F5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9" r:id="rId15"/>
    <p:sldLayoutId id="2147483687" r:id="rId16"/>
    <p:sldLayoutId id="2147483671" r:id="rId17"/>
    <p:sldLayoutId id="2147483672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1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rrow: Pentagon 20">
            <a:extLst>
              <a:ext uri="{FF2B5EF4-FFF2-40B4-BE49-F238E27FC236}">
                <a16:creationId xmlns="" xmlns:a16="http://schemas.microsoft.com/office/drawing/2014/main" id="{FD6BAE17-F101-4EB0-8865-CFDDD51E2DCF}"/>
              </a:ext>
            </a:extLst>
          </p:cNvPr>
          <p:cNvSpPr/>
          <p:nvPr/>
        </p:nvSpPr>
        <p:spPr>
          <a:xfrm flipH="1">
            <a:off x="-1418" y="4360985"/>
            <a:ext cx="12192001" cy="2497015"/>
          </a:xfrm>
          <a:prstGeom prst="homePlate">
            <a:avLst>
              <a:gd name="adj" fmla="val 0"/>
            </a:avLst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3B4C724-0776-4328-8F0A-B72DA1579537}"/>
              </a:ext>
            </a:extLst>
          </p:cNvPr>
          <p:cNvSpPr txBox="1"/>
          <p:nvPr/>
        </p:nvSpPr>
        <p:spPr>
          <a:xfrm>
            <a:off x="0" y="5078773"/>
            <a:ext cx="12192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altLang="ko-KR" sz="5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Interlanguage</a:t>
            </a:r>
            <a:endParaRPr lang="ko-KR" altLang="en-US" sz="5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B6167FF-AD5E-41E4-8385-3024DC936CF2}"/>
              </a:ext>
            </a:extLst>
          </p:cNvPr>
          <p:cNvSpPr txBox="1"/>
          <p:nvPr/>
        </p:nvSpPr>
        <p:spPr>
          <a:xfrm>
            <a:off x="-1417" y="5953896"/>
            <a:ext cx="1219200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altLang="ko-KR" sz="2800" dirty="0" smtClean="0">
                <a:solidFill>
                  <a:schemeClr val="bg1"/>
                </a:solidFill>
                <a:cs typeface="Arial" pitchFamily="34" charset="0"/>
              </a:rPr>
              <a:t>Dr </a:t>
            </a:r>
            <a:r>
              <a:rPr lang="fr-FR" altLang="ko-KR" sz="2800" dirty="0" err="1" smtClean="0">
                <a:solidFill>
                  <a:schemeClr val="bg1"/>
                </a:solidFill>
                <a:cs typeface="Arial" pitchFamily="34" charset="0"/>
              </a:rPr>
              <a:t>Soumia</a:t>
            </a:r>
            <a:r>
              <a:rPr lang="fr-FR" altLang="ko-KR" sz="2800" dirty="0" smtClean="0">
                <a:solidFill>
                  <a:schemeClr val="bg1"/>
                </a:solidFill>
                <a:cs typeface="Arial" pitchFamily="34" charset="0"/>
              </a:rPr>
              <a:t> HADJAB</a:t>
            </a:r>
            <a:endParaRPr lang="ko-KR" altLang="en-US" sz="28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297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9977" y="171618"/>
            <a:ext cx="11372045" cy="6686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36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Bloomfieldian</a:t>
            </a:r>
            <a:r>
              <a:rPr lang="fr-FR" sz="36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Description of How </a:t>
            </a:r>
            <a:r>
              <a:rPr lang="fr-FR" sz="36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sz="36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Acquisition (L1) </a:t>
            </a:r>
            <a:r>
              <a:rPr lang="fr-FR" sz="36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Takes</a:t>
            </a:r>
            <a:r>
              <a:rPr lang="fr-FR" sz="36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Place</a:t>
            </a:r>
            <a:endParaRPr lang="fr-FR" sz="3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fr-FR" sz="36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first </a:t>
            </a:r>
            <a:r>
              <a:rPr lang="fr-FR" sz="36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step</a:t>
            </a:r>
            <a:r>
              <a:rPr lang="fr-FR" sz="36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fr-FR" sz="36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babbling</a:t>
            </a:r>
            <a:r>
              <a:rPr lang="fr-FR" sz="36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generated</a:t>
            </a:r>
            <a:r>
              <a:rPr lang="fr-FR" sz="36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by a </a:t>
            </a:r>
            <a:r>
              <a:rPr lang="fr-FR" sz="36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child</a:t>
            </a:r>
            <a:r>
              <a:rPr lang="fr-FR" sz="36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fr-FR" sz="36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imperfect</a:t>
            </a:r>
            <a:r>
              <a:rPr lang="fr-FR" sz="36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repetition</a:t>
            </a:r>
            <a:r>
              <a:rPr lang="fr-FR" sz="36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r-FR" sz="36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something</a:t>
            </a:r>
            <a:r>
              <a:rPr lang="fr-FR" sz="36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FR" sz="36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child</a:t>
            </a:r>
            <a:r>
              <a:rPr lang="fr-FR" sz="36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has </a:t>
            </a:r>
            <a:r>
              <a:rPr lang="fr-FR" sz="36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heard</a:t>
            </a:r>
            <a:r>
              <a:rPr lang="fr-FR" sz="36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  <a:endParaRPr lang="fr-FR" sz="3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fr-FR" sz="36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second </a:t>
            </a:r>
            <a:r>
              <a:rPr lang="fr-FR" sz="36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step</a:t>
            </a:r>
            <a:r>
              <a:rPr lang="fr-FR" sz="36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a </a:t>
            </a:r>
            <a:r>
              <a:rPr lang="fr-FR" sz="36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pairing</a:t>
            </a:r>
            <a:r>
              <a:rPr lang="fr-FR" sz="36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r-FR" sz="36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this</a:t>
            </a:r>
            <a:r>
              <a:rPr lang="fr-FR" sz="36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stimulus </a:t>
            </a:r>
            <a:r>
              <a:rPr lang="fr-FR" sz="36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with</a:t>
            </a:r>
            <a:r>
              <a:rPr lang="fr-FR" sz="36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FR" sz="36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response</a:t>
            </a:r>
            <a:r>
              <a:rPr lang="fr-FR" sz="36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NS (imitation).</a:t>
            </a:r>
            <a:endParaRPr lang="fr-FR" sz="3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fr-FR" sz="36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fr-FR" sz="36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sight</a:t>
            </a:r>
            <a:r>
              <a:rPr lang="fr-FR" sz="36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handling and </a:t>
            </a:r>
            <a:r>
              <a:rPr lang="fr-FR" sz="36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saying</a:t>
            </a:r>
            <a:r>
              <a:rPr lang="fr-FR" sz="36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(stimulus and </a:t>
            </a:r>
            <a:r>
              <a:rPr lang="fr-FR" sz="36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response</a:t>
            </a:r>
            <a:r>
              <a:rPr lang="fr-FR" sz="36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  <a:endParaRPr lang="fr-FR" sz="3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fr-FR" sz="36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absence of the stimulus </a:t>
            </a:r>
            <a:r>
              <a:rPr lang="fr-FR" sz="36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somehow</a:t>
            </a:r>
            <a:r>
              <a:rPr lang="fr-FR" sz="36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creates</a:t>
            </a:r>
            <a:r>
              <a:rPr lang="fr-FR" sz="36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another</a:t>
            </a:r>
            <a:r>
              <a:rPr lang="fr-FR" sz="36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stimulus </a:t>
            </a:r>
            <a:r>
              <a:rPr lang="fr-FR" sz="36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which</a:t>
            </a:r>
            <a:r>
              <a:rPr lang="fr-FR" sz="36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generates</a:t>
            </a:r>
            <a:r>
              <a:rPr lang="fr-FR" sz="36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FR" sz="36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same</a:t>
            </a:r>
            <a:r>
              <a:rPr lang="fr-FR" sz="36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response</a:t>
            </a:r>
            <a:r>
              <a:rPr lang="fr-FR" sz="36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fr-FR" sz="3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fr-FR" sz="36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fr-FR" sz="36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perfect</a:t>
            </a:r>
            <a:r>
              <a:rPr lang="fr-FR" sz="36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attempts</a:t>
            </a:r>
            <a:r>
              <a:rPr lang="fr-FR" sz="36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at speech are </a:t>
            </a:r>
            <a:r>
              <a:rPr lang="fr-FR" sz="36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likely</a:t>
            </a:r>
            <a:r>
              <a:rPr lang="fr-FR" sz="36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fr-FR" sz="36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</a:t>
            </a:r>
            <a:r>
              <a:rPr lang="fr-FR" sz="36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fortified</a:t>
            </a:r>
            <a:r>
              <a:rPr lang="fr-FR" sz="36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by </a:t>
            </a:r>
            <a:r>
              <a:rPr lang="fr-FR" sz="36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repetition</a:t>
            </a:r>
            <a:r>
              <a:rPr lang="fr-FR" sz="36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fr-FR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60029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7984" y="2049497"/>
            <a:ext cx="11694016" cy="2174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Psycholinguistics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study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the mental structures and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processes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involved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 the acquisition and use of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The major issues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discussed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are </a:t>
            </a:r>
            <a:r>
              <a:rPr lang="fr-FR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about: 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L1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transfer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the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role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consciousness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processing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operactions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communication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strategies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fr-F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296207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sz="2400" dirty="0" smtClean="0"/>
          </a:p>
          <a:p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L1 </a:t>
            </a:r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Transfer</a:t>
            </a:r>
          </a:p>
          <a:p>
            <a:endParaRPr lang="fr-FR" sz="2400" dirty="0"/>
          </a:p>
        </p:txBody>
      </p:sp>
      <p:sp>
        <p:nvSpPr>
          <p:cNvPr id="3" name="Rectangle 2"/>
          <p:cNvSpPr/>
          <p:nvPr/>
        </p:nvSpPr>
        <p:spPr>
          <a:xfrm>
            <a:off x="627712" y="1997754"/>
            <a:ext cx="11269014" cy="3732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It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about the influence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learner’s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L1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exerts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over the acquisition of an L2. This influence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apparent in a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number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ways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fr-FR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learner’s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L1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one of the sources of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errors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learner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(positive and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negative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transfer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  <a:endParaRPr lang="fr-FR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It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can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also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result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 ‘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avoidance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’ (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like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avoiding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use of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some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grammatical structure---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Japanese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Chinese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avoid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use of relative clauses as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they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do not have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equivalent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structures).</a:t>
            </a:r>
            <a:endParaRPr lang="fr-FR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overuse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some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structures: the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example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the use of expressions of regret by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Chinese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694392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sz="2400" dirty="0"/>
          </a:p>
          <a:p>
            <a:r>
              <a:rPr lang="fr-F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Role</a:t>
            </a:r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Consciousness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L2 Acquisition</a:t>
            </a:r>
          </a:p>
          <a:p>
            <a:endParaRPr lang="fr-FR" sz="2400" dirty="0"/>
          </a:p>
        </p:txBody>
      </p:sp>
      <p:sp>
        <p:nvSpPr>
          <p:cNvPr id="3" name="Rectangle 2"/>
          <p:cNvSpPr/>
          <p:nvPr/>
        </p:nvSpPr>
        <p:spPr>
          <a:xfrm>
            <a:off x="3000777" y="3086471"/>
            <a:ext cx="6143223" cy="1647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Raising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Learners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’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Awareness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Neuropsychological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Aspect of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Learning</a:t>
            </a:r>
            <a:endParaRPr lang="fr-F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927349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sz="2400" dirty="0" smtClean="0"/>
          </a:p>
          <a:p>
            <a:r>
              <a:rPr lang="fr-F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Implicit</a:t>
            </a:r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vs. Explicit L2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Knowledge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sz="2400" dirty="0"/>
          </a:p>
        </p:txBody>
      </p:sp>
      <p:sp>
        <p:nvSpPr>
          <p:cNvPr id="3" name="Rectangle 2"/>
          <p:cNvSpPr/>
          <p:nvPr/>
        </p:nvSpPr>
        <p:spPr>
          <a:xfrm>
            <a:off x="489397" y="1582341"/>
            <a:ext cx="11407329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A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working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definition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of explicit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knowledge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given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by Ellis (2004, p. 229), “the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conscious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awareness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of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what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a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language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or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language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in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general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consists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of and/ or of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roles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that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plays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in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human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lifeˮ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. To put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more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simply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explicit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knowledge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knowledge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about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language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and about the uses to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which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language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can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put (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ibid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).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problem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as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Birdsong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(1989)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pointed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out,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that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explicit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knowledge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manifest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in a “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complex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and contingent set of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behaviours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that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defy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simplistic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assumptions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and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explanationsˮ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(p. 49).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Moreover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explicit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knowledge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conscious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declarative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anomalous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and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inconsists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(i.e.,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takes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form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of ‘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fuzzy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’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rules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inconsistently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applied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) and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generally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only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accessible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through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controlled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processing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in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planned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language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use (Ellis, 2008). 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711232276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1064" y="992833"/>
            <a:ext cx="11423561" cy="5140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It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verbalizable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in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which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case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entails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semi-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technical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or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technical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metalanguage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Whereas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implicit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knowledge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intuitive,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procedural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systematically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variable,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automatic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and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thus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available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for use in fluent,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unplanned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use. It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not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verbalizable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According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some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theorists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only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learnable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before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learners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reach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critical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age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ibid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). And explicit instruction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involves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particular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kind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thought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about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during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process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Dekeyser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1995). In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other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words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learners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are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encouraged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develop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metalinguistic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awareness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rule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This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achieved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deductively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as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when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rule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given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learners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or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inductively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as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when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learners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are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asked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work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out a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rule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for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themselves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from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array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data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illustrating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rule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(Ellis, 2012).</a:t>
            </a:r>
            <a:endParaRPr lang="fr-F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719945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sz="2400" dirty="0" smtClean="0"/>
          </a:p>
          <a:p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Key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Characteristics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Explicit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Knowledge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sz="2400" dirty="0"/>
          </a:p>
        </p:txBody>
      </p:sp>
      <p:sp>
        <p:nvSpPr>
          <p:cNvPr id="3" name="Rectangle 2"/>
          <p:cNvSpPr/>
          <p:nvPr/>
        </p:nvSpPr>
        <p:spPr>
          <a:xfrm>
            <a:off x="323529" y="1720840"/>
            <a:ext cx="1157319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EK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conscious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in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contrast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to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implicit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knowledge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which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entirely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tacit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learners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know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what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they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know;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they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are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consciously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aware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of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some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aspect or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feature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of the L2 (Ellis, 2004). EK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declarative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that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comprised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of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facts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about the L2.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These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facts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concern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both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rule-based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knowledge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and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knowledge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of fragments and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exemplars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ibid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). L2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learners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’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declarative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rules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are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often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imprecise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and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inaccurate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as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Clapham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(2001)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showed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learners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may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able to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recognize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a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specific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metalingual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in one sentence or one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language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but not in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another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Moreover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development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of a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learner’s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explicit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knowledge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can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take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place on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two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planes. It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can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grow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in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breadth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as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learner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accumulates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more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declarative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facts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about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language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037894916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8185" y="1266497"/>
            <a:ext cx="1141068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It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can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also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advance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in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terms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of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depth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as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learner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refines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existing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explicit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knowledge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making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more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precise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and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accurate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and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applying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more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consistently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across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different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contexts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and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languages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(Ellis, 2004).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Further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EK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generally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accessible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through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controlled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processing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. This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contrasts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with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automatic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processing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that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characterizes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the use of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implicit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knowledge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. One of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widely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commented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on uses of EK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to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edit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or monitor production, a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process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that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possible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only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in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those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types of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language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use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that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allow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learners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sufficient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time to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access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the relevant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declarative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fact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. For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this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reason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EK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may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not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readily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available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in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spontaneous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language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use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where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there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little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opportunity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for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careful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on-line planning (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ibid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). 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978689293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66933" y="2301663"/>
            <a:ext cx="5645520" cy="5305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2">
              <a:lnSpc>
                <a:spcPct val="107000"/>
              </a:lnSpc>
              <a:spcAft>
                <a:spcPts val="800"/>
              </a:spcAft>
            </a:pPr>
            <a:r>
              <a:rPr lang="fr-FR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4.2.3. </a:t>
            </a:r>
            <a:r>
              <a:rPr lang="fr-FR" sz="28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Linguistic</a:t>
            </a:r>
            <a:r>
              <a:rPr lang="fr-FR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Aspects of IL</a:t>
            </a:r>
            <a:endParaRPr lang="fr-F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30992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5257" y="922012"/>
            <a:ext cx="11616743" cy="5090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main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query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How the nature of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object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/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acquired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influences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development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fr-FR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Critical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Period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Hypothesis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Discussed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earlier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fr-FR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Universal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Grammar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(UG: Main Issues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Discussed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earlier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fr-FR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No agreement as to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whether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adult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L2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LLs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have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access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UG.</a:t>
            </a:r>
            <a:endParaRPr lang="fr-FR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Complete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access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 :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refuse CPH.</a:t>
            </a:r>
            <a:endParaRPr lang="fr-FR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No </a:t>
            </a:r>
            <a:r>
              <a:rPr lang="fr-FR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access</a:t>
            </a:r>
            <a:r>
              <a:rPr lang="fr-FR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UG not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available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adult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L2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LLs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/ use of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general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strategies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  <a:endParaRPr lang="fr-FR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Partial </a:t>
            </a:r>
            <a:r>
              <a:rPr lang="fr-FR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access</a:t>
            </a:r>
            <a:r>
              <a:rPr lang="fr-FR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have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access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parts of UG but not all.</a:t>
            </a:r>
            <a:endParaRPr lang="fr-FR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Dual </a:t>
            </a:r>
            <a:r>
              <a:rPr lang="fr-FR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access</a:t>
            </a:r>
            <a:r>
              <a:rPr lang="fr-FR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use of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both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UG and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general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strategies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fr-F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209639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sz="2400" dirty="0" smtClean="0"/>
          </a:p>
          <a:p>
            <a:r>
              <a:rPr lang="fr-F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Typological</a:t>
            </a:r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Universals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Relative Clauses</a:t>
            </a:r>
          </a:p>
          <a:p>
            <a:endParaRPr lang="fr-FR" sz="2400" dirty="0"/>
          </a:p>
        </p:txBody>
      </p:sp>
      <p:sp>
        <p:nvSpPr>
          <p:cNvPr id="3" name="Rectangle 2"/>
          <p:cNvSpPr/>
          <p:nvPr/>
        </p:nvSpPr>
        <p:spPr>
          <a:xfrm>
            <a:off x="1132401" y="2667683"/>
            <a:ext cx="11059599" cy="1913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It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was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found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IL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development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found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study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relative clauses (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RCs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).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vary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whether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have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RCs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Arabic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English have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them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but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Chinese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Japanese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do not.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linguistic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difference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influences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ease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with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which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LLs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were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able to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RCs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fr-F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2108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pour une image  3"/>
          <p:cNvPicPr>
            <a:picLocks noGrp="1" noChangeAspect="1"/>
          </p:cNvPicPr>
          <p:nvPr>
            <p:ph type="pic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45" b="6445"/>
          <a:stretch>
            <a:fillRect/>
          </a:stretch>
        </p:blipFill>
        <p:spPr/>
      </p:pic>
      <p:sp>
        <p:nvSpPr>
          <p:cNvPr id="3" name="Rectangle 2"/>
          <p:cNvSpPr/>
          <p:nvPr/>
        </p:nvSpPr>
        <p:spPr>
          <a:xfrm>
            <a:off x="845713" y="736668"/>
            <a:ext cx="3082343" cy="5398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36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 </a:t>
            </a:r>
            <a:r>
              <a:rPr lang="fr-FR" sz="36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other</a:t>
            </a:r>
            <a:r>
              <a:rPr lang="fr-FR" sz="36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words</a:t>
            </a:r>
            <a:r>
              <a:rPr lang="fr-FR" sz="36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6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from</a:t>
            </a:r>
            <a:r>
              <a:rPr lang="fr-FR" sz="36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fr-FR" sz="36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theoretical</a:t>
            </a:r>
            <a:r>
              <a:rPr lang="fr-FR" sz="36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perspective, the </a:t>
            </a:r>
            <a:r>
              <a:rPr lang="fr-FR" sz="36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child</a:t>
            </a:r>
            <a:r>
              <a:rPr lang="fr-FR" sz="36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learns</a:t>
            </a:r>
            <a:r>
              <a:rPr lang="fr-FR" sz="36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fr-FR" sz="36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make</a:t>
            </a:r>
            <a:r>
              <a:rPr lang="fr-FR" sz="36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stimulus-</a:t>
            </a:r>
            <a:r>
              <a:rPr lang="fr-FR" sz="36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response</a:t>
            </a:r>
            <a:r>
              <a:rPr lang="fr-FR" sz="36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connection</a:t>
            </a:r>
            <a:r>
              <a:rPr lang="fr-FR" sz="36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fr-FR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494971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754880" y="-117201"/>
            <a:ext cx="7437120" cy="723900"/>
          </a:xfrm>
          <a:prstGeom prst="rect">
            <a:avLst/>
          </a:prstGeom>
        </p:spPr>
        <p:txBody>
          <a:bodyPr anchor="ctr"/>
          <a:lstStyle/>
          <a:p>
            <a:pPr marL="0" indent="0" algn="ctr">
              <a:buNone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="" xmlns:a16="http://schemas.microsoft.com/office/drawing/2014/main" id="{520A64B3-C8A8-4696-81BE-5E3D7AE6A0F4}"/>
              </a:ext>
            </a:extLst>
          </p:cNvPr>
          <p:cNvCxnSpPr>
            <a:cxnSpLocks/>
          </p:cNvCxnSpPr>
          <p:nvPr/>
        </p:nvCxnSpPr>
        <p:spPr>
          <a:xfrm>
            <a:off x="0" y="5752735"/>
            <a:ext cx="12192000" cy="110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51D2DDFE-F313-47E4-8845-E3E72ABA711D}"/>
              </a:ext>
            </a:extLst>
          </p:cNvPr>
          <p:cNvGrpSpPr/>
          <p:nvPr/>
        </p:nvGrpSpPr>
        <p:grpSpPr>
          <a:xfrm>
            <a:off x="1084860" y="364075"/>
            <a:ext cx="2855219" cy="6499875"/>
            <a:chOff x="3973902" y="0"/>
            <a:chExt cx="3012534" cy="6857999"/>
          </a:xfrm>
        </p:grpSpPr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0DB08EF9-B0B0-49DB-AA58-6F304FC4D6D4}"/>
                </a:ext>
              </a:extLst>
            </p:cNvPr>
            <p:cNvSpPr/>
            <p:nvPr/>
          </p:nvSpPr>
          <p:spPr>
            <a:xfrm>
              <a:off x="3973902" y="1725802"/>
              <a:ext cx="2697276" cy="3054585"/>
            </a:xfrm>
            <a:custGeom>
              <a:avLst/>
              <a:gdLst>
                <a:gd name="connsiteX0" fmla="*/ 2697276 w 2697276"/>
                <a:gd name="connsiteY0" fmla="*/ 872871 h 3054585"/>
                <a:gd name="connsiteX1" fmla="*/ 2690863 w 2697276"/>
                <a:gd name="connsiteY1" fmla="*/ 685800 h 3054585"/>
                <a:gd name="connsiteX2" fmla="*/ 2666289 w 2697276"/>
                <a:gd name="connsiteY2" fmla="*/ 487553 h 3054585"/>
                <a:gd name="connsiteX3" fmla="*/ 2490838 w 2697276"/>
                <a:gd name="connsiteY3" fmla="*/ 241617 h 3054585"/>
                <a:gd name="connsiteX4" fmla="*/ 1889175 w 2697276"/>
                <a:gd name="connsiteY4" fmla="*/ 0 h 3054585"/>
                <a:gd name="connsiteX5" fmla="*/ 1747189 w 2697276"/>
                <a:gd name="connsiteY5" fmla="*/ 171958 h 3054585"/>
                <a:gd name="connsiteX6" fmla="*/ 1479029 w 2697276"/>
                <a:gd name="connsiteY6" fmla="*/ 259969 h 3054585"/>
                <a:gd name="connsiteX7" fmla="*/ 1106474 w 2697276"/>
                <a:gd name="connsiteY7" fmla="*/ 203073 h 3054585"/>
                <a:gd name="connsiteX8" fmla="*/ 837234 w 2697276"/>
                <a:gd name="connsiteY8" fmla="*/ 53658 h 3054585"/>
                <a:gd name="connsiteX9" fmla="*/ 490651 w 2697276"/>
                <a:gd name="connsiteY9" fmla="*/ 236982 h 3054585"/>
                <a:gd name="connsiteX10" fmla="*/ 325869 w 2697276"/>
                <a:gd name="connsiteY10" fmla="*/ 298767 h 3054585"/>
                <a:gd name="connsiteX11" fmla="*/ 111620 w 2697276"/>
                <a:gd name="connsiteY11" fmla="*/ 562292 h 3054585"/>
                <a:gd name="connsiteX12" fmla="*/ 6019 w 2697276"/>
                <a:gd name="connsiteY12" fmla="*/ 1274889 h 3054585"/>
                <a:gd name="connsiteX13" fmla="*/ 11607 w 2697276"/>
                <a:gd name="connsiteY13" fmla="*/ 1518285 h 3054585"/>
                <a:gd name="connsiteX14" fmla="*/ 8496 w 2697276"/>
                <a:gd name="connsiteY14" fmla="*/ 1686878 h 3054585"/>
                <a:gd name="connsiteX15" fmla="*/ 939 w 2697276"/>
                <a:gd name="connsiteY15" fmla="*/ 1914017 h 3054585"/>
                <a:gd name="connsiteX16" fmla="*/ 11734 w 2697276"/>
                <a:gd name="connsiteY16" fmla="*/ 2138299 h 3054585"/>
                <a:gd name="connsiteX17" fmla="*/ 21577 w 2697276"/>
                <a:gd name="connsiteY17" fmla="*/ 2370646 h 3054585"/>
                <a:gd name="connsiteX18" fmla="*/ 111937 w 2697276"/>
                <a:gd name="connsiteY18" fmla="*/ 2604770 h 3054585"/>
                <a:gd name="connsiteX19" fmla="*/ 241414 w 2697276"/>
                <a:gd name="connsiteY19" fmla="*/ 2669477 h 3054585"/>
                <a:gd name="connsiteX20" fmla="*/ 417817 w 2697276"/>
                <a:gd name="connsiteY20" fmla="*/ 2668461 h 3054585"/>
                <a:gd name="connsiteX21" fmla="*/ 516432 w 2697276"/>
                <a:gd name="connsiteY21" fmla="*/ 2673541 h 3054585"/>
                <a:gd name="connsiteX22" fmla="*/ 544880 w 2697276"/>
                <a:gd name="connsiteY22" fmla="*/ 2689416 h 3054585"/>
                <a:gd name="connsiteX23" fmla="*/ 605840 w 2697276"/>
                <a:gd name="connsiteY23" fmla="*/ 2778506 h 3054585"/>
                <a:gd name="connsiteX24" fmla="*/ 609587 w 2697276"/>
                <a:gd name="connsiteY24" fmla="*/ 2803144 h 3054585"/>
                <a:gd name="connsiteX25" fmla="*/ 615746 w 2697276"/>
                <a:gd name="connsiteY25" fmla="*/ 2830894 h 3054585"/>
                <a:gd name="connsiteX26" fmla="*/ 614540 w 2697276"/>
                <a:gd name="connsiteY26" fmla="*/ 2948559 h 3054585"/>
                <a:gd name="connsiteX27" fmla="*/ 666610 w 2697276"/>
                <a:gd name="connsiteY27" fmla="*/ 3000502 h 3054585"/>
                <a:gd name="connsiteX28" fmla="*/ 948867 w 2697276"/>
                <a:gd name="connsiteY28" fmla="*/ 3009456 h 3054585"/>
                <a:gd name="connsiteX29" fmla="*/ 1496428 w 2697276"/>
                <a:gd name="connsiteY29" fmla="*/ 3047556 h 3054585"/>
                <a:gd name="connsiteX30" fmla="*/ 2616441 w 2697276"/>
                <a:gd name="connsiteY30" fmla="*/ 2986151 h 3054585"/>
                <a:gd name="connsiteX31" fmla="*/ 2520937 w 2697276"/>
                <a:gd name="connsiteY31" fmla="*/ 2665159 h 3054585"/>
                <a:gd name="connsiteX32" fmla="*/ 2693339 w 2697276"/>
                <a:gd name="connsiteY32" fmla="*/ 877697 h 3054585"/>
                <a:gd name="connsiteX33" fmla="*/ 2697276 w 2697276"/>
                <a:gd name="connsiteY33" fmla="*/ 872871 h 3054585"/>
                <a:gd name="connsiteX34" fmla="*/ 2697276 w 2697276"/>
                <a:gd name="connsiteY34" fmla="*/ 872871 h 3054585"/>
                <a:gd name="connsiteX35" fmla="*/ 752017 w 2697276"/>
                <a:gd name="connsiteY35" fmla="*/ 2064512 h 3054585"/>
                <a:gd name="connsiteX36" fmla="*/ 653973 w 2697276"/>
                <a:gd name="connsiteY36" fmla="*/ 2073593 h 3054585"/>
                <a:gd name="connsiteX37" fmla="*/ 632066 w 2697276"/>
                <a:gd name="connsiteY37" fmla="*/ 2052447 h 3054585"/>
                <a:gd name="connsiteX38" fmla="*/ 575297 w 2697276"/>
                <a:gd name="connsiteY38" fmla="*/ 1933004 h 3054585"/>
                <a:gd name="connsiteX39" fmla="*/ 549960 w 2697276"/>
                <a:gd name="connsiteY39" fmla="*/ 1824926 h 3054585"/>
                <a:gd name="connsiteX40" fmla="*/ 578027 w 2697276"/>
                <a:gd name="connsiteY40" fmla="*/ 1634173 h 3054585"/>
                <a:gd name="connsiteX41" fmla="*/ 607047 w 2697276"/>
                <a:gd name="connsiteY41" fmla="*/ 1589723 h 3054585"/>
                <a:gd name="connsiteX42" fmla="*/ 635622 w 2697276"/>
                <a:gd name="connsiteY42" fmla="*/ 1625029 h 3054585"/>
                <a:gd name="connsiteX43" fmla="*/ 717854 w 2697276"/>
                <a:gd name="connsiteY43" fmla="*/ 1843659 h 3054585"/>
                <a:gd name="connsiteX44" fmla="*/ 734364 w 2697276"/>
                <a:gd name="connsiteY44" fmla="*/ 1882838 h 3054585"/>
                <a:gd name="connsiteX45" fmla="*/ 776592 w 2697276"/>
                <a:gd name="connsiteY45" fmla="*/ 2032635 h 3054585"/>
                <a:gd name="connsiteX46" fmla="*/ 752017 w 2697276"/>
                <a:gd name="connsiteY46" fmla="*/ 2064512 h 3054585"/>
                <a:gd name="connsiteX47" fmla="*/ 752017 w 2697276"/>
                <a:gd name="connsiteY47" fmla="*/ 2064512 h 3054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697276" h="3054585">
                  <a:moveTo>
                    <a:pt x="2697276" y="872871"/>
                  </a:moveTo>
                  <a:cubicBezTo>
                    <a:pt x="2695372" y="810514"/>
                    <a:pt x="2695816" y="747967"/>
                    <a:pt x="2690863" y="685800"/>
                  </a:cubicBezTo>
                  <a:cubicBezTo>
                    <a:pt x="2685592" y="619506"/>
                    <a:pt x="2679306" y="552767"/>
                    <a:pt x="2666289" y="487553"/>
                  </a:cubicBezTo>
                  <a:cubicBezTo>
                    <a:pt x="2644889" y="380429"/>
                    <a:pt x="2567800" y="316294"/>
                    <a:pt x="2490838" y="241617"/>
                  </a:cubicBezTo>
                  <a:cubicBezTo>
                    <a:pt x="2362568" y="117285"/>
                    <a:pt x="2072627" y="37719"/>
                    <a:pt x="1889175" y="0"/>
                  </a:cubicBezTo>
                  <a:cubicBezTo>
                    <a:pt x="1878571" y="26543"/>
                    <a:pt x="1752015" y="167767"/>
                    <a:pt x="1747189" y="171958"/>
                  </a:cubicBezTo>
                  <a:cubicBezTo>
                    <a:pt x="1670037" y="238696"/>
                    <a:pt x="1576819" y="256604"/>
                    <a:pt x="1479029" y="259969"/>
                  </a:cubicBezTo>
                  <a:cubicBezTo>
                    <a:pt x="1409242" y="262319"/>
                    <a:pt x="1158862" y="226949"/>
                    <a:pt x="1106474" y="203073"/>
                  </a:cubicBezTo>
                  <a:cubicBezTo>
                    <a:pt x="1047165" y="176022"/>
                    <a:pt x="927468" y="124142"/>
                    <a:pt x="837234" y="53658"/>
                  </a:cubicBezTo>
                  <a:cubicBezTo>
                    <a:pt x="779830" y="102552"/>
                    <a:pt x="627240" y="179197"/>
                    <a:pt x="490651" y="236982"/>
                  </a:cubicBezTo>
                  <a:cubicBezTo>
                    <a:pt x="436613" y="259842"/>
                    <a:pt x="378701" y="272733"/>
                    <a:pt x="325869" y="298767"/>
                  </a:cubicBezTo>
                  <a:cubicBezTo>
                    <a:pt x="214172" y="353695"/>
                    <a:pt x="149720" y="445770"/>
                    <a:pt x="111620" y="562292"/>
                  </a:cubicBezTo>
                  <a:cubicBezTo>
                    <a:pt x="35928" y="794195"/>
                    <a:pt x="4940" y="1032066"/>
                    <a:pt x="6019" y="1274889"/>
                  </a:cubicBezTo>
                  <a:cubicBezTo>
                    <a:pt x="6400" y="1356042"/>
                    <a:pt x="9893" y="1437195"/>
                    <a:pt x="11607" y="1518285"/>
                  </a:cubicBezTo>
                  <a:cubicBezTo>
                    <a:pt x="12814" y="1574482"/>
                    <a:pt x="12052" y="1630617"/>
                    <a:pt x="8496" y="1686878"/>
                  </a:cubicBezTo>
                  <a:cubicBezTo>
                    <a:pt x="3733" y="1762506"/>
                    <a:pt x="-2363" y="1838071"/>
                    <a:pt x="939" y="1914017"/>
                  </a:cubicBezTo>
                  <a:cubicBezTo>
                    <a:pt x="4178" y="1988756"/>
                    <a:pt x="5067" y="2063813"/>
                    <a:pt x="11734" y="2138299"/>
                  </a:cubicBezTo>
                  <a:cubicBezTo>
                    <a:pt x="18719" y="2215706"/>
                    <a:pt x="10337" y="2293620"/>
                    <a:pt x="21577" y="2370646"/>
                  </a:cubicBezTo>
                  <a:cubicBezTo>
                    <a:pt x="33959" y="2455545"/>
                    <a:pt x="59423" y="2535492"/>
                    <a:pt x="111937" y="2604770"/>
                  </a:cubicBezTo>
                  <a:cubicBezTo>
                    <a:pt x="144259" y="2647506"/>
                    <a:pt x="183756" y="2673350"/>
                    <a:pt x="241414" y="2669477"/>
                  </a:cubicBezTo>
                  <a:cubicBezTo>
                    <a:pt x="299961" y="2665603"/>
                    <a:pt x="359016" y="2668651"/>
                    <a:pt x="417817" y="2668461"/>
                  </a:cubicBezTo>
                  <a:cubicBezTo>
                    <a:pt x="450773" y="2668334"/>
                    <a:pt x="483666" y="2668461"/>
                    <a:pt x="516432" y="2673541"/>
                  </a:cubicBezTo>
                  <a:cubicBezTo>
                    <a:pt x="528307" y="2675382"/>
                    <a:pt x="541642" y="2676843"/>
                    <a:pt x="544880" y="2689416"/>
                  </a:cubicBezTo>
                  <a:cubicBezTo>
                    <a:pt x="554469" y="2726881"/>
                    <a:pt x="579107" y="2753043"/>
                    <a:pt x="605840" y="2778506"/>
                  </a:cubicBezTo>
                  <a:cubicBezTo>
                    <a:pt x="612254" y="2784602"/>
                    <a:pt x="621207" y="2793048"/>
                    <a:pt x="609587" y="2803144"/>
                  </a:cubicBezTo>
                  <a:cubicBezTo>
                    <a:pt x="617651" y="2811018"/>
                    <a:pt x="615810" y="2821305"/>
                    <a:pt x="615746" y="2830894"/>
                  </a:cubicBezTo>
                  <a:cubicBezTo>
                    <a:pt x="615556" y="2870137"/>
                    <a:pt x="614540" y="2909316"/>
                    <a:pt x="614540" y="2948559"/>
                  </a:cubicBezTo>
                  <a:cubicBezTo>
                    <a:pt x="614540" y="3000248"/>
                    <a:pt x="615937" y="3002471"/>
                    <a:pt x="666610" y="3000502"/>
                  </a:cubicBezTo>
                  <a:cubicBezTo>
                    <a:pt x="760971" y="2996883"/>
                    <a:pt x="810564" y="3001645"/>
                    <a:pt x="948867" y="3009456"/>
                  </a:cubicBezTo>
                  <a:cubicBezTo>
                    <a:pt x="1087170" y="3017266"/>
                    <a:pt x="1322184" y="3039999"/>
                    <a:pt x="1496428" y="3047556"/>
                  </a:cubicBezTo>
                  <a:cubicBezTo>
                    <a:pt x="2280526" y="3091498"/>
                    <a:pt x="2594788" y="2912110"/>
                    <a:pt x="2616441" y="2986151"/>
                  </a:cubicBezTo>
                  <a:cubicBezTo>
                    <a:pt x="2641016" y="2958592"/>
                    <a:pt x="2557830" y="2742375"/>
                    <a:pt x="2520937" y="2665159"/>
                  </a:cubicBezTo>
                  <a:lnTo>
                    <a:pt x="2693339" y="877697"/>
                  </a:lnTo>
                  <a:cubicBezTo>
                    <a:pt x="2694673" y="876300"/>
                    <a:pt x="2696070" y="874776"/>
                    <a:pt x="2697276" y="872871"/>
                  </a:cubicBezTo>
                  <a:lnTo>
                    <a:pt x="2697276" y="872871"/>
                  </a:lnTo>
                  <a:close/>
                  <a:moveTo>
                    <a:pt x="752017" y="2064512"/>
                  </a:moveTo>
                  <a:cubicBezTo>
                    <a:pt x="719632" y="2071497"/>
                    <a:pt x="686993" y="2073783"/>
                    <a:pt x="653973" y="2073593"/>
                  </a:cubicBezTo>
                  <a:cubicBezTo>
                    <a:pt x="638797" y="2073466"/>
                    <a:pt x="632637" y="2065274"/>
                    <a:pt x="632066" y="2052447"/>
                  </a:cubicBezTo>
                  <a:cubicBezTo>
                    <a:pt x="629907" y="2004441"/>
                    <a:pt x="610158" y="1966595"/>
                    <a:pt x="575297" y="1933004"/>
                  </a:cubicBezTo>
                  <a:cubicBezTo>
                    <a:pt x="548627" y="1907350"/>
                    <a:pt x="551738" y="1869313"/>
                    <a:pt x="549960" y="1824926"/>
                  </a:cubicBezTo>
                  <a:cubicBezTo>
                    <a:pt x="560882" y="1767904"/>
                    <a:pt x="561327" y="1699895"/>
                    <a:pt x="578027" y="1634173"/>
                  </a:cubicBezTo>
                  <a:cubicBezTo>
                    <a:pt x="582599" y="1616138"/>
                    <a:pt x="588822" y="1592517"/>
                    <a:pt x="607047" y="1589723"/>
                  </a:cubicBezTo>
                  <a:cubicBezTo>
                    <a:pt x="619874" y="1587754"/>
                    <a:pt x="628764" y="1611122"/>
                    <a:pt x="635622" y="1625029"/>
                  </a:cubicBezTo>
                  <a:cubicBezTo>
                    <a:pt x="670293" y="1695069"/>
                    <a:pt x="707567" y="1764348"/>
                    <a:pt x="717854" y="1843659"/>
                  </a:cubicBezTo>
                  <a:cubicBezTo>
                    <a:pt x="719696" y="1858010"/>
                    <a:pt x="727570" y="1870329"/>
                    <a:pt x="734364" y="1882838"/>
                  </a:cubicBezTo>
                  <a:cubicBezTo>
                    <a:pt x="759828" y="1929575"/>
                    <a:pt x="777036" y="1978469"/>
                    <a:pt x="776592" y="2032635"/>
                  </a:cubicBezTo>
                  <a:cubicBezTo>
                    <a:pt x="776528" y="2050860"/>
                    <a:pt x="770115" y="2060638"/>
                    <a:pt x="752017" y="2064512"/>
                  </a:cubicBezTo>
                  <a:lnTo>
                    <a:pt x="752017" y="2064512"/>
                  </a:lnTo>
                  <a:close/>
                </a:path>
              </a:pathLst>
            </a:custGeom>
            <a:solidFill>
              <a:schemeClr val="accent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73B90B3A-F74C-47C5-B1AB-411345137958}"/>
                </a:ext>
              </a:extLst>
            </p:cNvPr>
            <p:cNvSpPr/>
            <p:nvPr/>
          </p:nvSpPr>
          <p:spPr>
            <a:xfrm>
              <a:off x="5360773" y="4089651"/>
              <a:ext cx="1492604" cy="455678"/>
            </a:xfrm>
            <a:custGeom>
              <a:avLst/>
              <a:gdLst>
                <a:gd name="connsiteX0" fmla="*/ 1492332 w 1492604"/>
                <a:gd name="connsiteY0" fmla="*/ 122240 h 455678"/>
                <a:gd name="connsiteX1" fmla="*/ 1492332 w 1492604"/>
                <a:gd name="connsiteY1" fmla="*/ 122113 h 455678"/>
                <a:gd name="connsiteX2" fmla="*/ 1492332 w 1492604"/>
                <a:gd name="connsiteY2" fmla="*/ 121986 h 455678"/>
                <a:gd name="connsiteX3" fmla="*/ 1474997 w 1492604"/>
                <a:gd name="connsiteY3" fmla="*/ 11432 h 455678"/>
                <a:gd name="connsiteX4" fmla="*/ 1438357 w 1492604"/>
                <a:gd name="connsiteY4" fmla="*/ 193 h 455678"/>
                <a:gd name="connsiteX5" fmla="*/ 1276178 w 1492604"/>
                <a:gd name="connsiteY5" fmla="*/ 15306 h 455678"/>
                <a:gd name="connsiteX6" fmla="*/ 738651 w 1492604"/>
                <a:gd name="connsiteY6" fmla="*/ 56898 h 455678"/>
                <a:gd name="connsiteX7" fmla="*/ 552723 w 1492604"/>
                <a:gd name="connsiteY7" fmla="*/ 72837 h 455678"/>
                <a:gd name="connsiteX8" fmla="*/ 399243 w 1492604"/>
                <a:gd name="connsiteY8" fmla="*/ 107254 h 455678"/>
                <a:gd name="connsiteX9" fmla="*/ 12401 w 1492604"/>
                <a:gd name="connsiteY9" fmla="*/ 195963 h 455678"/>
                <a:gd name="connsiteX10" fmla="*/ 5162 w 1492604"/>
                <a:gd name="connsiteY10" fmla="*/ 219712 h 455678"/>
                <a:gd name="connsiteX11" fmla="*/ 16656 w 1492604"/>
                <a:gd name="connsiteY11" fmla="*/ 428945 h 455678"/>
                <a:gd name="connsiteX12" fmla="*/ 25927 w 1492604"/>
                <a:gd name="connsiteY12" fmla="*/ 455678 h 455678"/>
                <a:gd name="connsiteX13" fmla="*/ 513353 w 1492604"/>
                <a:gd name="connsiteY13" fmla="*/ 374589 h 455678"/>
                <a:gd name="connsiteX14" fmla="*/ 1053865 w 1492604"/>
                <a:gd name="connsiteY14" fmla="*/ 341696 h 455678"/>
                <a:gd name="connsiteX15" fmla="*/ 1198073 w 1492604"/>
                <a:gd name="connsiteY15" fmla="*/ 321693 h 455678"/>
                <a:gd name="connsiteX16" fmla="*/ 1451057 w 1492604"/>
                <a:gd name="connsiteY16" fmla="*/ 282323 h 455678"/>
                <a:gd name="connsiteX17" fmla="*/ 1484585 w 1492604"/>
                <a:gd name="connsiteY17" fmla="*/ 257749 h 455678"/>
                <a:gd name="connsiteX18" fmla="*/ 1492332 w 1492604"/>
                <a:gd name="connsiteY18" fmla="*/ 122240 h 455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92604" h="455678">
                  <a:moveTo>
                    <a:pt x="1492332" y="122240"/>
                  </a:moveTo>
                  <a:lnTo>
                    <a:pt x="1492332" y="122113"/>
                  </a:lnTo>
                  <a:lnTo>
                    <a:pt x="1492332" y="121986"/>
                  </a:lnTo>
                  <a:cubicBezTo>
                    <a:pt x="1491189" y="84965"/>
                    <a:pt x="1486300" y="48072"/>
                    <a:pt x="1474997" y="11432"/>
                  </a:cubicBezTo>
                  <a:cubicBezTo>
                    <a:pt x="1465281" y="-442"/>
                    <a:pt x="1451882" y="-379"/>
                    <a:pt x="1438357" y="193"/>
                  </a:cubicBezTo>
                  <a:cubicBezTo>
                    <a:pt x="1384065" y="2479"/>
                    <a:pt x="1330090" y="9019"/>
                    <a:pt x="1276178" y="15306"/>
                  </a:cubicBezTo>
                  <a:cubicBezTo>
                    <a:pt x="1097489" y="36134"/>
                    <a:pt x="918356" y="49151"/>
                    <a:pt x="738651" y="56898"/>
                  </a:cubicBezTo>
                  <a:cubicBezTo>
                    <a:pt x="676611" y="59629"/>
                    <a:pt x="614063" y="61915"/>
                    <a:pt x="552723" y="72837"/>
                  </a:cubicBezTo>
                  <a:cubicBezTo>
                    <a:pt x="501160" y="82044"/>
                    <a:pt x="450360" y="95570"/>
                    <a:pt x="399243" y="107254"/>
                  </a:cubicBezTo>
                  <a:cubicBezTo>
                    <a:pt x="394100" y="108460"/>
                    <a:pt x="24275" y="191137"/>
                    <a:pt x="12401" y="195963"/>
                  </a:cubicBezTo>
                  <a:cubicBezTo>
                    <a:pt x="-617" y="201297"/>
                    <a:pt x="-3982" y="208282"/>
                    <a:pt x="5162" y="219712"/>
                  </a:cubicBezTo>
                  <a:cubicBezTo>
                    <a:pt x="12083" y="219204"/>
                    <a:pt x="21355" y="428818"/>
                    <a:pt x="16656" y="428945"/>
                  </a:cubicBezTo>
                  <a:cubicBezTo>
                    <a:pt x="11194" y="440883"/>
                    <a:pt x="12401" y="450471"/>
                    <a:pt x="25927" y="455678"/>
                  </a:cubicBezTo>
                  <a:cubicBezTo>
                    <a:pt x="58248" y="449836"/>
                    <a:pt x="513353" y="374589"/>
                    <a:pt x="513353" y="374589"/>
                  </a:cubicBezTo>
                  <a:cubicBezTo>
                    <a:pt x="513353" y="374589"/>
                    <a:pt x="908450" y="341442"/>
                    <a:pt x="1053865" y="341696"/>
                  </a:cubicBezTo>
                  <a:cubicBezTo>
                    <a:pt x="1084789" y="346966"/>
                    <a:pt x="1179849" y="324614"/>
                    <a:pt x="1198073" y="321693"/>
                  </a:cubicBezTo>
                  <a:cubicBezTo>
                    <a:pt x="1282338" y="308168"/>
                    <a:pt x="1366729" y="295531"/>
                    <a:pt x="1451057" y="282323"/>
                  </a:cubicBezTo>
                  <a:cubicBezTo>
                    <a:pt x="1466107" y="279974"/>
                    <a:pt x="1482426" y="277180"/>
                    <a:pt x="1484585" y="257749"/>
                  </a:cubicBezTo>
                  <a:cubicBezTo>
                    <a:pt x="1489538" y="212410"/>
                    <a:pt x="1493729" y="167198"/>
                    <a:pt x="1492332" y="122240"/>
                  </a:cubicBezTo>
                  <a:close/>
                </a:path>
              </a:pathLst>
            </a:custGeom>
            <a:solidFill>
              <a:srgbClr val="AB1F46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A9CC5701-1626-4B18-9D30-0FE030903366}"/>
                </a:ext>
              </a:extLst>
            </p:cNvPr>
            <p:cNvSpPr/>
            <p:nvPr/>
          </p:nvSpPr>
          <p:spPr>
            <a:xfrm>
              <a:off x="4475058" y="4696478"/>
              <a:ext cx="2103172" cy="2161521"/>
            </a:xfrm>
            <a:custGeom>
              <a:avLst/>
              <a:gdLst>
                <a:gd name="connsiteX0" fmla="*/ 215428 w 2103172"/>
                <a:gd name="connsiteY0" fmla="*/ 2161522 h 2161521"/>
                <a:gd name="connsiteX1" fmla="*/ 191552 w 2103172"/>
                <a:gd name="connsiteY1" fmla="*/ 2006328 h 2161521"/>
                <a:gd name="connsiteX2" fmla="*/ 123861 w 2103172"/>
                <a:gd name="connsiteY2" fmla="*/ 1729024 h 2161521"/>
                <a:gd name="connsiteX3" fmla="*/ 31722 w 2103172"/>
                <a:gd name="connsiteY3" fmla="*/ 1347388 h 2161521"/>
                <a:gd name="connsiteX4" fmla="*/ 14768 w 2103172"/>
                <a:gd name="connsiteY4" fmla="*/ 771888 h 2161521"/>
                <a:gd name="connsiteX5" fmla="*/ 66203 w 2103172"/>
                <a:gd name="connsiteY5" fmla="*/ 376727 h 2161521"/>
                <a:gd name="connsiteX6" fmla="*/ 123797 w 2103172"/>
                <a:gd name="connsiteY6" fmla="*/ 11539 h 2161521"/>
                <a:gd name="connsiteX7" fmla="*/ 323060 w 2103172"/>
                <a:gd name="connsiteY7" fmla="*/ 17508 h 2161521"/>
                <a:gd name="connsiteX8" fmla="*/ 487716 w 2103172"/>
                <a:gd name="connsiteY8" fmla="*/ 29319 h 2161521"/>
                <a:gd name="connsiteX9" fmla="*/ 774609 w 2103172"/>
                <a:gd name="connsiteY9" fmla="*/ 53576 h 2161521"/>
                <a:gd name="connsiteX10" fmla="*/ 1027148 w 2103172"/>
                <a:gd name="connsiteY10" fmla="*/ 71737 h 2161521"/>
                <a:gd name="connsiteX11" fmla="*/ 1439835 w 2103172"/>
                <a:gd name="connsiteY11" fmla="*/ 68816 h 2161521"/>
                <a:gd name="connsiteX12" fmla="*/ 1872016 w 2103172"/>
                <a:gd name="connsiteY12" fmla="*/ 25763 h 2161521"/>
                <a:gd name="connsiteX13" fmla="*/ 2061817 w 2103172"/>
                <a:gd name="connsiteY13" fmla="*/ 109 h 2161521"/>
                <a:gd name="connsiteX14" fmla="*/ 2096615 w 2103172"/>
                <a:gd name="connsiteY14" fmla="*/ 13698 h 2161521"/>
                <a:gd name="connsiteX15" fmla="*/ 2073565 w 2103172"/>
                <a:gd name="connsiteY15" fmla="*/ 919779 h 2161521"/>
                <a:gd name="connsiteX16" fmla="*/ 2015018 w 2103172"/>
                <a:gd name="connsiteY16" fmla="*/ 1275633 h 2161521"/>
                <a:gd name="connsiteX17" fmla="*/ 1838996 w 2103172"/>
                <a:gd name="connsiteY17" fmla="*/ 1965243 h 2161521"/>
                <a:gd name="connsiteX18" fmla="*/ 1793339 w 2103172"/>
                <a:gd name="connsiteY18" fmla="*/ 2127041 h 2161521"/>
                <a:gd name="connsiteX19" fmla="*/ 1792387 w 2103172"/>
                <a:gd name="connsiteY19" fmla="*/ 2161522 h 2161521"/>
                <a:gd name="connsiteX20" fmla="*/ 215428 w 2103172"/>
                <a:gd name="connsiteY20" fmla="*/ 2161522 h 2161521"/>
                <a:gd name="connsiteX21" fmla="*/ 215428 w 2103172"/>
                <a:gd name="connsiteY21" fmla="*/ 2161522 h 2161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103172" h="2161521">
                  <a:moveTo>
                    <a:pt x="215428" y="2161522"/>
                  </a:moveTo>
                  <a:cubicBezTo>
                    <a:pt x="218031" y="2108182"/>
                    <a:pt x="199108" y="2058080"/>
                    <a:pt x="191552" y="2006328"/>
                  </a:cubicBezTo>
                  <a:cubicBezTo>
                    <a:pt x="177645" y="1911650"/>
                    <a:pt x="141133" y="1822368"/>
                    <a:pt x="123861" y="1729024"/>
                  </a:cubicBezTo>
                  <a:cubicBezTo>
                    <a:pt x="99985" y="1599928"/>
                    <a:pt x="57948" y="1475658"/>
                    <a:pt x="31722" y="1347388"/>
                  </a:cubicBezTo>
                  <a:cubicBezTo>
                    <a:pt x="-7330" y="1156571"/>
                    <a:pt x="-7013" y="964356"/>
                    <a:pt x="14768" y="771888"/>
                  </a:cubicBezTo>
                  <a:cubicBezTo>
                    <a:pt x="29754" y="639935"/>
                    <a:pt x="46264" y="508045"/>
                    <a:pt x="66203" y="376727"/>
                  </a:cubicBezTo>
                  <a:cubicBezTo>
                    <a:pt x="83411" y="263570"/>
                    <a:pt x="114145" y="125204"/>
                    <a:pt x="123797" y="11539"/>
                  </a:cubicBezTo>
                  <a:cubicBezTo>
                    <a:pt x="198410" y="7030"/>
                    <a:pt x="265466" y="28303"/>
                    <a:pt x="323060" y="17508"/>
                  </a:cubicBezTo>
                  <a:cubicBezTo>
                    <a:pt x="378369" y="11793"/>
                    <a:pt x="432915" y="24048"/>
                    <a:pt x="487716" y="29319"/>
                  </a:cubicBezTo>
                  <a:cubicBezTo>
                    <a:pt x="583283" y="38463"/>
                    <a:pt x="679041" y="45003"/>
                    <a:pt x="774609" y="53576"/>
                  </a:cubicBezTo>
                  <a:cubicBezTo>
                    <a:pt x="858683" y="61132"/>
                    <a:pt x="942947" y="65831"/>
                    <a:pt x="1027148" y="71737"/>
                  </a:cubicBezTo>
                  <a:cubicBezTo>
                    <a:pt x="1035721" y="74086"/>
                    <a:pt x="1311120" y="74277"/>
                    <a:pt x="1439835" y="68816"/>
                  </a:cubicBezTo>
                  <a:cubicBezTo>
                    <a:pt x="1584551" y="62720"/>
                    <a:pt x="1729141" y="50909"/>
                    <a:pt x="1872016" y="25763"/>
                  </a:cubicBezTo>
                  <a:cubicBezTo>
                    <a:pt x="1935071" y="14650"/>
                    <a:pt x="1997174" y="-1479"/>
                    <a:pt x="2061817" y="109"/>
                  </a:cubicBezTo>
                  <a:cubicBezTo>
                    <a:pt x="2074708" y="426"/>
                    <a:pt x="2089313" y="-1860"/>
                    <a:pt x="2096615" y="13698"/>
                  </a:cubicBezTo>
                  <a:cubicBezTo>
                    <a:pt x="2109887" y="316275"/>
                    <a:pt x="2103410" y="618535"/>
                    <a:pt x="2073565" y="919779"/>
                  </a:cubicBezTo>
                  <a:cubicBezTo>
                    <a:pt x="2061754" y="1039159"/>
                    <a:pt x="2030956" y="1156507"/>
                    <a:pt x="2015018" y="1275633"/>
                  </a:cubicBezTo>
                  <a:cubicBezTo>
                    <a:pt x="1983331" y="1512679"/>
                    <a:pt x="1910687" y="1738675"/>
                    <a:pt x="1838996" y="1965243"/>
                  </a:cubicBezTo>
                  <a:cubicBezTo>
                    <a:pt x="1822105" y="2018647"/>
                    <a:pt x="1808262" y="2073066"/>
                    <a:pt x="1793339" y="2127041"/>
                  </a:cubicBezTo>
                  <a:cubicBezTo>
                    <a:pt x="1790228" y="2138281"/>
                    <a:pt x="1789720" y="2149965"/>
                    <a:pt x="1792387" y="2161522"/>
                  </a:cubicBezTo>
                  <a:cubicBezTo>
                    <a:pt x="1266797" y="2161522"/>
                    <a:pt x="741144" y="2161522"/>
                    <a:pt x="215428" y="2161522"/>
                  </a:cubicBezTo>
                  <a:lnTo>
                    <a:pt x="215428" y="2161522"/>
                  </a:lnTo>
                  <a:close/>
                </a:path>
              </a:pathLst>
            </a:custGeom>
            <a:solidFill>
              <a:srgbClr val="13173A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F06F9BB3-1564-42D4-B78C-7E1ED6FBD2BE}"/>
                </a:ext>
              </a:extLst>
            </p:cNvPr>
            <p:cNvSpPr/>
            <p:nvPr/>
          </p:nvSpPr>
          <p:spPr>
            <a:xfrm>
              <a:off x="5284319" y="3010707"/>
              <a:ext cx="1499808" cy="439165"/>
            </a:xfrm>
            <a:custGeom>
              <a:avLst/>
              <a:gdLst>
                <a:gd name="connsiteX0" fmla="*/ 75457 w 1499808"/>
                <a:gd name="connsiteY0" fmla="*/ 267416 h 439165"/>
                <a:gd name="connsiteX1" fmla="*/ 73933 w 1499808"/>
                <a:gd name="connsiteY1" fmla="*/ 253065 h 439165"/>
                <a:gd name="connsiteX2" fmla="*/ 91332 w 1499808"/>
                <a:gd name="connsiteY2" fmla="*/ 236428 h 439165"/>
                <a:gd name="connsiteX3" fmla="*/ 357841 w 1499808"/>
                <a:gd name="connsiteY3" fmla="*/ 169436 h 439165"/>
                <a:gd name="connsiteX4" fmla="*/ 783799 w 1499808"/>
                <a:gd name="connsiteY4" fmla="*/ 96030 h 439165"/>
                <a:gd name="connsiteX5" fmla="*/ 1356379 w 1499808"/>
                <a:gd name="connsiteY5" fmla="*/ 6813 h 439165"/>
                <a:gd name="connsiteX6" fmla="*/ 1416704 w 1499808"/>
                <a:gd name="connsiteY6" fmla="*/ 2875 h 439165"/>
                <a:gd name="connsiteX7" fmla="*/ 1469409 w 1499808"/>
                <a:gd name="connsiteY7" fmla="*/ 4717 h 439165"/>
                <a:gd name="connsiteX8" fmla="*/ 1498302 w 1499808"/>
                <a:gd name="connsiteY8" fmla="*/ 39197 h 439165"/>
                <a:gd name="connsiteX9" fmla="*/ 1446486 w 1499808"/>
                <a:gd name="connsiteY9" fmla="*/ 148037 h 439165"/>
                <a:gd name="connsiteX10" fmla="*/ 1426546 w 1499808"/>
                <a:gd name="connsiteY10" fmla="*/ 177056 h 439165"/>
                <a:gd name="connsiteX11" fmla="*/ 1463948 w 1499808"/>
                <a:gd name="connsiteY11" fmla="*/ 178961 h 439165"/>
                <a:gd name="connsiteX12" fmla="*/ 1438103 w 1499808"/>
                <a:gd name="connsiteY12" fmla="*/ 191344 h 439165"/>
                <a:gd name="connsiteX13" fmla="*/ 1146384 w 1499808"/>
                <a:gd name="connsiteY13" fmla="*/ 228491 h 439165"/>
                <a:gd name="connsiteX14" fmla="*/ 520655 w 1499808"/>
                <a:gd name="connsiteY14" fmla="*/ 327488 h 439165"/>
                <a:gd name="connsiteX15" fmla="*/ 159848 w 1499808"/>
                <a:gd name="connsiteY15" fmla="*/ 416007 h 439165"/>
                <a:gd name="connsiteX16" fmla="*/ 88855 w 1499808"/>
                <a:gd name="connsiteY16" fmla="*/ 423563 h 439165"/>
                <a:gd name="connsiteX17" fmla="*/ 24276 w 1499808"/>
                <a:gd name="connsiteY17" fmla="*/ 436708 h 439165"/>
                <a:gd name="connsiteX18" fmla="*/ 1035 w 1499808"/>
                <a:gd name="connsiteY18" fmla="*/ 417848 h 439165"/>
                <a:gd name="connsiteX19" fmla="*/ 44786 w 1499808"/>
                <a:gd name="connsiteY19" fmla="*/ 396512 h 439165"/>
                <a:gd name="connsiteX20" fmla="*/ 188804 w 1499808"/>
                <a:gd name="connsiteY20" fmla="*/ 369144 h 439165"/>
                <a:gd name="connsiteX21" fmla="*/ 546246 w 1499808"/>
                <a:gd name="connsiteY21" fmla="*/ 272115 h 439165"/>
                <a:gd name="connsiteX22" fmla="*/ 579647 w 1499808"/>
                <a:gd name="connsiteY22" fmla="*/ 262908 h 439165"/>
                <a:gd name="connsiteX23" fmla="*/ 1042562 w 1499808"/>
                <a:gd name="connsiteY23" fmla="*/ 196678 h 439165"/>
                <a:gd name="connsiteX24" fmla="*/ 1331296 w 1499808"/>
                <a:gd name="connsiteY24" fmla="*/ 156355 h 439165"/>
                <a:gd name="connsiteX25" fmla="*/ 1355172 w 1499808"/>
                <a:gd name="connsiteY25" fmla="*/ 153751 h 439165"/>
                <a:gd name="connsiteX26" fmla="*/ 1461344 w 1499808"/>
                <a:gd name="connsiteY26" fmla="*/ 58692 h 439165"/>
                <a:gd name="connsiteX27" fmla="*/ 1439881 w 1499808"/>
                <a:gd name="connsiteY27" fmla="*/ 39578 h 439165"/>
                <a:gd name="connsiteX28" fmla="*/ 1255033 w 1499808"/>
                <a:gd name="connsiteY28" fmla="*/ 64026 h 439165"/>
                <a:gd name="connsiteX29" fmla="*/ 809644 w 1499808"/>
                <a:gd name="connsiteY29" fmla="*/ 132733 h 439165"/>
                <a:gd name="connsiteX30" fmla="*/ 516465 w 1499808"/>
                <a:gd name="connsiteY30" fmla="*/ 174897 h 439165"/>
                <a:gd name="connsiteX31" fmla="*/ 262591 w 1499808"/>
                <a:gd name="connsiteY31" fmla="*/ 240175 h 439165"/>
                <a:gd name="connsiteX32" fmla="*/ 108159 w 1499808"/>
                <a:gd name="connsiteY32" fmla="*/ 272370 h 439165"/>
                <a:gd name="connsiteX33" fmla="*/ 75457 w 1499808"/>
                <a:gd name="connsiteY33" fmla="*/ 267416 h 439165"/>
                <a:gd name="connsiteX34" fmla="*/ 75457 w 1499808"/>
                <a:gd name="connsiteY34" fmla="*/ 267416 h 439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499808" h="439165">
                  <a:moveTo>
                    <a:pt x="75457" y="267416"/>
                  </a:moveTo>
                  <a:cubicBezTo>
                    <a:pt x="74949" y="262654"/>
                    <a:pt x="74441" y="257828"/>
                    <a:pt x="73933" y="253065"/>
                  </a:cubicBezTo>
                  <a:cubicBezTo>
                    <a:pt x="73742" y="241254"/>
                    <a:pt x="82886" y="237254"/>
                    <a:pt x="91332" y="236428"/>
                  </a:cubicBezTo>
                  <a:cubicBezTo>
                    <a:pt x="183470" y="227348"/>
                    <a:pt x="269005" y="191534"/>
                    <a:pt x="357841" y="169436"/>
                  </a:cubicBezTo>
                  <a:cubicBezTo>
                    <a:pt x="498176" y="134511"/>
                    <a:pt x="640607" y="114128"/>
                    <a:pt x="783799" y="96030"/>
                  </a:cubicBezTo>
                  <a:cubicBezTo>
                    <a:pt x="975506" y="71963"/>
                    <a:pt x="1165562" y="37038"/>
                    <a:pt x="1356379" y="6813"/>
                  </a:cubicBezTo>
                  <a:cubicBezTo>
                    <a:pt x="1376127" y="3701"/>
                    <a:pt x="1396066" y="-4237"/>
                    <a:pt x="1416704" y="2875"/>
                  </a:cubicBezTo>
                  <a:cubicBezTo>
                    <a:pt x="1434040" y="9353"/>
                    <a:pt x="1451819" y="3891"/>
                    <a:pt x="1469409" y="4717"/>
                  </a:cubicBezTo>
                  <a:cubicBezTo>
                    <a:pt x="1496079" y="6050"/>
                    <a:pt x="1503381" y="13035"/>
                    <a:pt x="1498302" y="39197"/>
                  </a:cubicBezTo>
                  <a:cubicBezTo>
                    <a:pt x="1490427" y="79710"/>
                    <a:pt x="1476584" y="117810"/>
                    <a:pt x="1446486" y="148037"/>
                  </a:cubicBezTo>
                  <a:cubicBezTo>
                    <a:pt x="1438612" y="155974"/>
                    <a:pt x="1429785" y="163594"/>
                    <a:pt x="1426546" y="177056"/>
                  </a:cubicBezTo>
                  <a:cubicBezTo>
                    <a:pt x="1439627" y="177754"/>
                    <a:pt x="1451756" y="178326"/>
                    <a:pt x="1463948" y="178961"/>
                  </a:cubicBezTo>
                  <a:cubicBezTo>
                    <a:pt x="1460202" y="193122"/>
                    <a:pt x="1447374" y="190200"/>
                    <a:pt x="1438103" y="191344"/>
                  </a:cubicBezTo>
                  <a:cubicBezTo>
                    <a:pt x="1340758" y="202837"/>
                    <a:pt x="1243031" y="212934"/>
                    <a:pt x="1146384" y="228491"/>
                  </a:cubicBezTo>
                  <a:cubicBezTo>
                    <a:pt x="937850" y="262083"/>
                    <a:pt x="725760" y="273513"/>
                    <a:pt x="520655" y="327488"/>
                  </a:cubicBezTo>
                  <a:cubicBezTo>
                    <a:pt x="400831" y="358983"/>
                    <a:pt x="281387" y="391622"/>
                    <a:pt x="159848" y="416007"/>
                  </a:cubicBezTo>
                  <a:cubicBezTo>
                    <a:pt x="136417" y="420706"/>
                    <a:pt x="112985" y="425785"/>
                    <a:pt x="88855" y="423563"/>
                  </a:cubicBezTo>
                  <a:cubicBezTo>
                    <a:pt x="66059" y="421214"/>
                    <a:pt x="45231" y="430421"/>
                    <a:pt x="24276" y="436708"/>
                  </a:cubicBezTo>
                  <a:cubicBezTo>
                    <a:pt x="4908" y="442486"/>
                    <a:pt x="-3029" y="438803"/>
                    <a:pt x="1035" y="417848"/>
                  </a:cubicBezTo>
                  <a:cubicBezTo>
                    <a:pt x="10496" y="400322"/>
                    <a:pt x="28530" y="399370"/>
                    <a:pt x="44786" y="396512"/>
                  </a:cubicBezTo>
                  <a:cubicBezTo>
                    <a:pt x="92919" y="388066"/>
                    <a:pt x="140798" y="378541"/>
                    <a:pt x="188804" y="369144"/>
                  </a:cubicBezTo>
                  <a:cubicBezTo>
                    <a:pt x="310280" y="345458"/>
                    <a:pt x="426993" y="304056"/>
                    <a:pt x="546246" y="272115"/>
                  </a:cubicBezTo>
                  <a:cubicBezTo>
                    <a:pt x="557359" y="269131"/>
                    <a:pt x="568407" y="265765"/>
                    <a:pt x="579647" y="262908"/>
                  </a:cubicBezTo>
                  <a:cubicBezTo>
                    <a:pt x="733190" y="235794"/>
                    <a:pt x="887685" y="215093"/>
                    <a:pt x="1042562" y="196678"/>
                  </a:cubicBezTo>
                  <a:cubicBezTo>
                    <a:pt x="1139018" y="185184"/>
                    <a:pt x="1234840" y="168039"/>
                    <a:pt x="1331296" y="156355"/>
                  </a:cubicBezTo>
                  <a:cubicBezTo>
                    <a:pt x="1339234" y="155403"/>
                    <a:pt x="1347171" y="154132"/>
                    <a:pt x="1355172" y="153751"/>
                  </a:cubicBezTo>
                  <a:cubicBezTo>
                    <a:pt x="1407115" y="151212"/>
                    <a:pt x="1452264" y="110318"/>
                    <a:pt x="1461344" y="58692"/>
                  </a:cubicBezTo>
                  <a:cubicBezTo>
                    <a:pt x="1464710" y="39325"/>
                    <a:pt x="1454550" y="37483"/>
                    <a:pt x="1439881" y="39578"/>
                  </a:cubicBezTo>
                  <a:cubicBezTo>
                    <a:pt x="1376890" y="37419"/>
                    <a:pt x="1316374" y="54438"/>
                    <a:pt x="1255033" y="64026"/>
                  </a:cubicBezTo>
                  <a:cubicBezTo>
                    <a:pt x="1106634" y="87203"/>
                    <a:pt x="958171" y="110063"/>
                    <a:pt x="809644" y="132733"/>
                  </a:cubicBezTo>
                  <a:cubicBezTo>
                    <a:pt x="712044" y="147592"/>
                    <a:pt x="613048" y="153815"/>
                    <a:pt x="516465" y="174897"/>
                  </a:cubicBezTo>
                  <a:cubicBezTo>
                    <a:pt x="431121" y="193503"/>
                    <a:pt x="347681" y="220045"/>
                    <a:pt x="262591" y="240175"/>
                  </a:cubicBezTo>
                  <a:cubicBezTo>
                    <a:pt x="211347" y="252240"/>
                    <a:pt x="160229" y="264369"/>
                    <a:pt x="108159" y="272370"/>
                  </a:cubicBezTo>
                  <a:cubicBezTo>
                    <a:pt x="96729" y="274084"/>
                    <a:pt x="84918" y="278084"/>
                    <a:pt x="75457" y="267416"/>
                  </a:cubicBezTo>
                  <a:lnTo>
                    <a:pt x="75457" y="267416"/>
                  </a:lnTo>
                  <a:close/>
                </a:path>
              </a:pathLst>
            </a:custGeom>
            <a:solidFill>
              <a:srgbClr val="E7CA77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0D7D3F03-77AC-4D94-9C04-78FBF543CA68}"/>
                </a:ext>
              </a:extLst>
            </p:cNvPr>
            <p:cNvSpPr/>
            <p:nvPr/>
          </p:nvSpPr>
          <p:spPr>
            <a:xfrm>
              <a:off x="5193033" y="2790245"/>
              <a:ext cx="1589126" cy="503048"/>
            </a:xfrm>
            <a:custGeom>
              <a:avLst/>
              <a:gdLst>
                <a:gd name="connsiteX0" fmla="*/ 1507228 w 1589126"/>
                <a:gd name="connsiteY0" fmla="*/ 223782 h 503048"/>
                <a:gd name="connsiteX1" fmla="*/ 1305235 w 1589126"/>
                <a:gd name="connsiteY1" fmla="*/ 258643 h 503048"/>
                <a:gd name="connsiteX2" fmla="*/ 910074 w 1589126"/>
                <a:gd name="connsiteY2" fmla="*/ 320302 h 503048"/>
                <a:gd name="connsiteX3" fmla="*/ 664329 w 1589126"/>
                <a:gd name="connsiteY3" fmla="*/ 353576 h 503048"/>
                <a:gd name="connsiteX4" fmla="*/ 291584 w 1589126"/>
                <a:gd name="connsiteY4" fmla="*/ 444190 h 503048"/>
                <a:gd name="connsiteX5" fmla="*/ 197477 w 1589126"/>
                <a:gd name="connsiteY5" fmla="*/ 462478 h 503048"/>
                <a:gd name="connsiteX6" fmla="*/ 165791 w 1589126"/>
                <a:gd name="connsiteY6" fmla="*/ 474861 h 503048"/>
                <a:gd name="connsiteX7" fmla="*/ 30472 w 1589126"/>
                <a:gd name="connsiteY7" fmla="*/ 500833 h 503048"/>
                <a:gd name="connsiteX8" fmla="*/ 373 w 1589126"/>
                <a:gd name="connsiteY8" fmla="*/ 493593 h 503048"/>
                <a:gd name="connsiteX9" fmla="*/ 22535 w 1589126"/>
                <a:gd name="connsiteY9" fmla="*/ 474607 h 503048"/>
                <a:gd name="connsiteX10" fmla="*/ 91686 w 1589126"/>
                <a:gd name="connsiteY10" fmla="*/ 458414 h 503048"/>
                <a:gd name="connsiteX11" fmla="*/ 485640 w 1589126"/>
                <a:gd name="connsiteY11" fmla="*/ 361894 h 503048"/>
                <a:gd name="connsiteX12" fmla="*/ 680903 w 1589126"/>
                <a:gd name="connsiteY12" fmla="*/ 318206 h 503048"/>
                <a:gd name="connsiteX13" fmla="*/ 1292662 w 1589126"/>
                <a:gd name="connsiteY13" fmla="*/ 228417 h 503048"/>
                <a:gd name="connsiteX14" fmla="*/ 1448173 w 1589126"/>
                <a:gd name="connsiteY14" fmla="*/ 204033 h 503048"/>
                <a:gd name="connsiteX15" fmla="*/ 1547424 w 1589126"/>
                <a:gd name="connsiteY15" fmla="*/ 119832 h 503048"/>
                <a:gd name="connsiteX16" fmla="*/ 1498910 w 1589126"/>
                <a:gd name="connsiteY16" fmla="*/ 51506 h 503048"/>
                <a:gd name="connsiteX17" fmla="*/ 1483225 w 1589126"/>
                <a:gd name="connsiteY17" fmla="*/ 54364 h 503048"/>
                <a:gd name="connsiteX18" fmla="*/ 1122672 w 1589126"/>
                <a:gd name="connsiteY18" fmla="*/ 113165 h 503048"/>
                <a:gd name="connsiteX19" fmla="*/ 772978 w 1589126"/>
                <a:gd name="connsiteY19" fmla="*/ 172537 h 503048"/>
                <a:gd name="connsiteX20" fmla="*/ 401058 w 1589126"/>
                <a:gd name="connsiteY20" fmla="*/ 271597 h 503048"/>
                <a:gd name="connsiteX21" fmla="*/ 139946 w 1589126"/>
                <a:gd name="connsiteY21" fmla="*/ 340558 h 503048"/>
                <a:gd name="connsiteX22" fmla="*/ 109085 w 1589126"/>
                <a:gd name="connsiteY22" fmla="*/ 340749 h 503048"/>
                <a:gd name="connsiteX23" fmla="*/ 91940 w 1589126"/>
                <a:gd name="connsiteY23" fmla="*/ 331414 h 503048"/>
                <a:gd name="connsiteX24" fmla="*/ 107307 w 1589126"/>
                <a:gd name="connsiteY24" fmla="*/ 316174 h 503048"/>
                <a:gd name="connsiteX25" fmla="*/ 189413 w 1589126"/>
                <a:gd name="connsiteY25" fmla="*/ 286520 h 503048"/>
                <a:gd name="connsiteX26" fmla="*/ 211955 w 1589126"/>
                <a:gd name="connsiteY26" fmla="*/ 273629 h 503048"/>
                <a:gd name="connsiteX27" fmla="*/ 796219 w 1589126"/>
                <a:gd name="connsiteY27" fmla="*/ 124214 h 503048"/>
                <a:gd name="connsiteX28" fmla="*/ 1298250 w 1589126"/>
                <a:gd name="connsiteY28" fmla="*/ 36520 h 503048"/>
                <a:gd name="connsiteX29" fmla="*/ 1495354 w 1589126"/>
                <a:gd name="connsiteY29" fmla="*/ 2167 h 503048"/>
                <a:gd name="connsiteX30" fmla="*/ 1544757 w 1589126"/>
                <a:gd name="connsiteY30" fmla="*/ 12835 h 503048"/>
                <a:gd name="connsiteX31" fmla="*/ 1573459 w 1589126"/>
                <a:gd name="connsiteY31" fmla="*/ 141105 h 503048"/>
                <a:gd name="connsiteX32" fmla="*/ 1507228 w 1589126"/>
                <a:gd name="connsiteY32" fmla="*/ 223782 h 503048"/>
                <a:gd name="connsiteX33" fmla="*/ 1507228 w 1589126"/>
                <a:gd name="connsiteY33" fmla="*/ 223782 h 50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589126" h="503048">
                  <a:moveTo>
                    <a:pt x="1507228" y="223782"/>
                  </a:moveTo>
                  <a:cubicBezTo>
                    <a:pt x="1439918" y="235466"/>
                    <a:pt x="1372672" y="247785"/>
                    <a:pt x="1305235" y="258643"/>
                  </a:cubicBezTo>
                  <a:cubicBezTo>
                    <a:pt x="1173599" y="279725"/>
                    <a:pt x="1041900" y="300617"/>
                    <a:pt x="910074" y="320302"/>
                  </a:cubicBezTo>
                  <a:cubicBezTo>
                    <a:pt x="828286" y="332494"/>
                    <a:pt x="745800" y="339923"/>
                    <a:pt x="664329" y="353576"/>
                  </a:cubicBezTo>
                  <a:cubicBezTo>
                    <a:pt x="538028" y="374721"/>
                    <a:pt x="413758" y="405328"/>
                    <a:pt x="291584" y="444190"/>
                  </a:cubicBezTo>
                  <a:cubicBezTo>
                    <a:pt x="260914" y="453969"/>
                    <a:pt x="229291" y="459176"/>
                    <a:pt x="197477" y="462478"/>
                  </a:cubicBezTo>
                  <a:cubicBezTo>
                    <a:pt x="185539" y="463748"/>
                    <a:pt x="174871" y="466733"/>
                    <a:pt x="165791" y="474861"/>
                  </a:cubicBezTo>
                  <a:cubicBezTo>
                    <a:pt x="120452" y="482545"/>
                    <a:pt x="76446" y="497276"/>
                    <a:pt x="30472" y="500833"/>
                  </a:cubicBezTo>
                  <a:cubicBezTo>
                    <a:pt x="20249" y="501595"/>
                    <a:pt x="3993" y="508389"/>
                    <a:pt x="373" y="493593"/>
                  </a:cubicBezTo>
                  <a:cubicBezTo>
                    <a:pt x="-2802" y="480449"/>
                    <a:pt x="15105" y="481274"/>
                    <a:pt x="22535" y="474607"/>
                  </a:cubicBezTo>
                  <a:cubicBezTo>
                    <a:pt x="43617" y="461018"/>
                    <a:pt x="68763" y="462605"/>
                    <a:pt x="91686" y="458414"/>
                  </a:cubicBezTo>
                  <a:cubicBezTo>
                    <a:pt x="224909" y="433840"/>
                    <a:pt x="354068" y="392755"/>
                    <a:pt x="485640" y="361894"/>
                  </a:cubicBezTo>
                  <a:cubicBezTo>
                    <a:pt x="550601" y="346654"/>
                    <a:pt x="615053" y="329509"/>
                    <a:pt x="680903" y="318206"/>
                  </a:cubicBezTo>
                  <a:cubicBezTo>
                    <a:pt x="887468" y="306268"/>
                    <a:pt x="1089081" y="260104"/>
                    <a:pt x="1292662" y="228417"/>
                  </a:cubicBezTo>
                  <a:cubicBezTo>
                    <a:pt x="1344478" y="220416"/>
                    <a:pt x="1396421" y="212923"/>
                    <a:pt x="1448173" y="204033"/>
                  </a:cubicBezTo>
                  <a:cubicBezTo>
                    <a:pt x="1497894" y="195397"/>
                    <a:pt x="1528818" y="164536"/>
                    <a:pt x="1547424" y="119832"/>
                  </a:cubicBezTo>
                  <a:cubicBezTo>
                    <a:pt x="1566537" y="73795"/>
                    <a:pt x="1548694" y="49601"/>
                    <a:pt x="1498910" y="51506"/>
                  </a:cubicBezTo>
                  <a:cubicBezTo>
                    <a:pt x="1493512" y="51697"/>
                    <a:pt x="1488369" y="52903"/>
                    <a:pt x="1483225" y="54364"/>
                  </a:cubicBezTo>
                  <a:cubicBezTo>
                    <a:pt x="1362956" y="73350"/>
                    <a:pt x="1242751" y="93099"/>
                    <a:pt x="1122672" y="113165"/>
                  </a:cubicBezTo>
                  <a:cubicBezTo>
                    <a:pt x="1006023" y="132659"/>
                    <a:pt x="889246" y="151074"/>
                    <a:pt x="772978" y="172537"/>
                  </a:cubicBezTo>
                  <a:cubicBezTo>
                    <a:pt x="646613" y="195842"/>
                    <a:pt x="525074" y="238831"/>
                    <a:pt x="401058" y="271597"/>
                  </a:cubicBezTo>
                  <a:cubicBezTo>
                    <a:pt x="314000" y="294584"/>
                    <a:pt x="227068" y="318016"/>
                    <a:pt x="139946" y="340558"/>
                  </a:cubicBezTo>
                  <a:cubicBezTo>
                    <a:pt x="129850" y="343162"/>
                    <a:pt x="119372" y="347797"/>
                    <a:pt x="109085" y="340749"/>
                  </a:cubicBezTo>
                  <a:cubicBezTo>
                    <a:pt x="102481" y="339098"/>
                    <a:pt x="93210" y="340558"/>
                    <a:pt x="91940" y="331414"/>
                  </a:cubicBezTo>
                  <a:cubicBezTo>
                    <a:pt x="90416" y="320810"/>
                    <a:pt x="100005" y="318841"/>
                    <a:pt x="107307" y="316174"/>
                  </a:cubicBezTo>
                  <a:cubicBezTo>
                    <a:pt x="134612" y="306141"/>
                    <a:pt x="162044" y="296426"/>
                    <a:pt x="189413" y="286520"/>
                  </a:cubicBezTo>
                  <a:cubicBezTo>
                    <a:pt x="194493" y="278011"/>
                    <a:pt x="203383" y="275598"/>
                    <a:pt x="211955" y="273629"/>
                  </a:cubicBezTo>
                  <a:cubicBezTo>
                    <a:pt x="407789" y="227909"/>
                    <a:pt x="599305" y="164409"/>
                    <a:pt x="796219" y="124214"/>
                  </a:cubicBezTo>
                  <a:cubicBezTo>
                    <a:pt x="962589" y="90305"/>
                    <a:pt x="1131308" y="67889"/>
                    <a:pt x="1298250" y="36520"/>
                  </a:cubicBezTo>
                  <a:cubicBezTo>
                    <a:pt x="1363782" y="24201"/>
                    <a:pt x="1429949" y="15184"/>
                    <a:pt x="1495354" y="2167"/>
                  </a:cubicBezTo>
                  <a:cubicBezTo>
                    <a:pt x="1513261" y="-1389"/>
                    <a:pt x="1530787" y="-2215"/>
                    <a:pt x="1544757" y="12835"/>
                  </a:cubicBezTo>
                  <a:cubicBezTo>
                    <a:pt x="1594541" y="53856"/>
                    <a:pt x="1599875" y="80589"/>
                    <a:pt x="1573459" y="141105"/>
                  </a:cubicBezTo>
                  <a:cubicBezTo>
                    <a:pt x="1558727" y="174950"/>
                    <a:pt x="1533327" y="199398"/>
                    <a:pt x="1507228" y="223782"/>
                  </a:cubicBezTo>
                  <a:lnTo>
                    <a:pt x="1507228" y="223782"/>
                  </a:lnTo>
                  <a:close/>
                </a:path>
              </a:pathLst>
            </a:custGeom>
            <a:solidFill>
              <a:srgbClr val="7E435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4C9A5471-D528-49BC-A150-79F5DCEC9218}"/>
                </a:ext>
              </a:extLst>
            </p:cNvPr>
            <p:cNvSpPr/>
            <p:nvPr/>
          </p:nvSpPr>
          <p:spPr>
            <a:xfrm>
              <a:off x="5240540" y="2597038"/>
              <a:ext cx="1570909" cy="479282"/>
            </a:xfrm>
            <a:custGeom>
              <a:avLst/>
              <a:gdLst>
                <a:gd name="connsiteX0" fmla="*/ 1497821 w 1570909"/>
                <a:gd name="connsiteY0" fmla="*/ 206613 h 479282"/>
                <a:gd name="connsiteX1" fmla="*/ 1363773 w 1570909"/>
                <a:gd name="connsiteY1" fmla="*/ 218996 h 479282"/>
                <a:gd name="connsiteX2" fmla="*/ 779954 w 1570909"/>
                <a:gd name="connsiteY2" fmla="*/ 318310 h 479282"/>
                <a:gd name="connsiteX3" fmla="*/ 472233 w 1570909"/>
                <a:gd name="connsiteY3" fmla="*/ 395653 h 479282"/>
                <a:gd name="connsiteX4" fmla="*/ 141207 w 1570909"/>
                <a:gd name="connsiteY4" fmla="*/ 479282 h 479282"/>
                <a:gd name="connsiteX5" fmla="*/ 129142 w 1570909"/>
                <a:gd name="connsiteY5" fmla="*/ 463534 h 479282"/>
                <a:gd name="connsiteX6" fmla="*/ 147240 w 1570909"/>
                <a:gd name="connsiteY6" fmla="*/ 453311 h 479282"/>
                <a:gd name="connsiteX7" fmla="*/ 734678 w 1570909"/>
                <a:gd name="connsiteY7" fmla="*/ 295005 h 479282"/>
                <a:gd name="connsiteX8" fmla="*/ 1009189 w 1570909"/>
                <a:gd name="connsiteY8" fmla="*/ 250873 h 479282"/>
                <a:gd name="connsiteX9" fmla="*/ 1489503 w 1570909"/>
                <a:gd name="connsiteY9" fmla="*/ 171688 h 479282"/>
                <a:gd name="connsiteX10" fmla="*/ 1507918 w 1570909"/>
                <a:gd name="connsiteY10" fmla="*/ 168513 h 479282"/>
                <a:gd name="connsiteX11" fmla="*/ 1531603 w 1570909"/>
                <a:gd name="connsiteY11" fmla="*/ 128445 h 479282"/>
                <a:gd name="connsiteX12" fmla="*/ 1474453 w 1570909"/>
                <a:gd name="connsiteY12" fmla="*/ 40053 h 479282"/>
                <a:gd name="connsiteX13" fmla="*/ 1444608 w 1570909"/>
                <a:gd name="connsiteY13" fmla="*/ 33639 h 479282"/>
                <a:gd name="connsiteX14" fmla="*/ 839199 w 1570909"/>
                <a:gd name="connsiteY14" fmla="*/ 134160 h 479282"/>
                <a:gd name="connsiteX15" fmla="*/ 244268 w 1570909"/>
                <a:gd name="connsiteY15" fmla="*/ 285163 h 479282"/>
                <a:gd name="connsiteX16" fmla="*/ 66976 w 1570909"/>
                <a:gd name="connsiteY16" fmla="*/ 336090 h 479282"/>
                <a:gd name="connsiteX17" fmla="*/ 32749 w 1570909"/>
                <a:gd name="connsiteY17" fmla="*/ 339201 h 479282"/>
                <a:gd name="connsiteX18" fmla="*/ 174 w 1570909"/>
                <a:gd name="connsiteY18" fmla="*/ 331645 h 479282"/>
                <a:gd name="connsiteX19" fmla="*/ 28812 w 1570909"/>
                <a:gd name="connsiteY19" fmla="*/ 313166 h 479282"/>
                <a:gd name="connsiteX20" fmla="*/ 541956 w 1570909"/>
                <a:gd name="connsiteY20" fmla="*/ 161782 h 479282"/>
                <a:gd name="connsiteX21" fmla="*/ 956547 w 1570909"/>
                <a:gd name="connsiteY21" fmla="*/ 82534 h 479282"/>
                <a:gd name="connsiteX22" fmla="*/ 1351835 w 1570909"/>
                <a:gd name="connsiteY22" fmla="*/ 14780 h 479282"/>
                <a:gd name="connsiteX23" fmla="*/ 1430448 w 1570909"/>
                <a:gd name="connsiteY23" fmla="*/ 1762 h 479282"/>
                <a:gd name="connsiteX24" fmla="*/ 1526714 w 1570909"/>
                <a:gd name="connsiteY24" fmla="*/ 47927 h 479282"/>
                <a:gd name="connsiteX25" fmla="*/ 1566846 w 1570909"/>
                <a:gd name="connsiteY25" fmla="*/ 131683 h 479282"/>
                <a:gd name="connsiteX26" fmla="*/ 1526841 w 1570909"/>
                <a:gd name="connsiteY26" fmla="*/ 195120 h 479282"/>
                <a:gd name="connsiteX27" fmla="*/ 1497821 w 1570909"/>
                <a:gd name="connsiteY27" fmla="*/ 206613 h 479282"/>
                <a:gd name="connsiteX28" fmla="*/ 1497821 w 1570909"/>
                <a:gd name="connsiteY28" fmla="*/ 206613 h 479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570909" h="479282">
                  <a:moveTo>
                    <a:pt x="1497821" y="206613"/>
                  </a:moveTo>
                  <a:cubicBezTo>
                    <a:pt x="1451530" y="192643"/>
                    <a:pt x="1407905" y="211884"/>
                    <a:pt x="1363773" y="218996"/>
                  </a:cubicBezTo>
                  <a:cubicBezTo>
                    <a:pt x="1168955" y="250619"/>
                    <a:pt x="975153" y="288655"/>
                    <a:pt x="779954" y="318310"/>
                  </a:cubicBezTo>
                  <a:cubicBezTo>
                    <a:pt x="675052" y="334248"/>
                    <a:pt x="574849" y="369872"/>
                    <a:pt x="472233" y="395653"/>
                  </a:cubicBezTo>
                  <a:cubicBezTo>
                    <a:pt x="361933" y="423466"/>
                    <a:pt x="251570" y="451406"/>
                    <a:pt x="141207" y="479282"/>
                  </a:cubicBezTo>
                  <a:cubicBezTo>
                    <a:pt x="130984" y="478838"/>
                    <a:pt x="129015" y="471980"/>
                    <a:pt x="129142" y="463534"/>
                  </a:cubicBezTo>
                  <a:cubicBezTo>
                    <a:pt x="133270" y="456740"/>
                    <a:pt x="140445" y="455152"/>
                    <a:pt x="147240" y="453311"/>
                  </a:cubicBezTo>
                  <a:cubicBezTo>
                    <a:pt x="343010" y="400606"/>
                    <a:pt x="538209" y="345361"/>
                    <a:pt x="734678" y="295005"/>
                  </a:cubicBezTo>
                  <a:cubicBezTo>
                    <a:pt x="826753" y="283702"/>
                    <a:pt x="917749" y="265732"/>
                    <a:pt x="1009189" y="250873"/>
                  </a:cubicBezTo>
                  <a:cubicBezTo>
                    <a:pt x="1169336" y="224838"/>
                    <a:pt x="1329229" y="196961"/>
                    <a:pt x="1489503" y="171688"/>
                  </a:cubicBezTo>
                  <a:cubicBezTo>
                    <a:pt x="1495662" y="170736"/>
                    <a:pt x="1501822" y="169847"/>
                    <a:pt x="1507918" y="168513"/>
                  </a:cubicBezTo>
                  <a:cubicBezTo>
                    <a:pt x="1533572" y="162735"/>
                    <a:pt x="1539096" y="154226"/>
                    <a:pt x="1531603" y="128445"/>
                  </a:cubicBezTo>
                  <a:cubicBezTo>
                    <a:pt x="1521443" y="93393"/>
                    <a:pt x="1503727" y="62913"/>
                    <a:pt x="1474453" y="40053"/>
                  </a:cubicBezTo>
                  <a:cubicBezTo>
                    <a:pt x="1465627" y="32687"/>
                    <a:pt x="1456229" y="31734"/>
                    <a:pt x="1444608" y="33639"/>
                  </a:cubicBezTo>
                  <a:cubicBezTo>
                    <a:pt x="1242742" y="66786"/>
                    <a:pt x="1041828" y="106918"/>
                    <a:pt x="839199" y="134160"/>
                  </a:cubicBezTo>
                  <a:cubicBezTo>
                    <a:pt x="634475" y="161655"/>
                    <a:pt x="441943" y="232648"/>
                    <a:pt x="244268" y="285163"/>
                  </a:cubicBezTo>
                  <a:cubicBezTo>
                    <a:pt x="184832" y="300911"/>
                    <a:pt x="126602" y="320913"/>
                    <a:pt x="66976" y="336090"/>
                  </a:cubicBezTo>
                  <a:cubicBezTo>
                    <a:pt x="55736" y="338947"/>
                    <a:pt x="44497" y="341932"/>
                    <a:pt x="32749" y="339201"/>
                  </a:cubicBezTo>
                  <a:cubicBezTo>
                    <a:pt x="21510" y="336344"/>
                    <a:pt x="2714" y="347202"/>
                    <a:pt x="174" y="331645"/>
                  </a:cubicBezTo>
                  <a:cubicBezTo>
                    <a:pt x="-2049" y="317802"/>
                    <a:pt x="17573" y="316468"/>
                    <a:pt x="28812" y="313166"/>
                  </a:cubicBezTo>
                  <a:cubicBezTo>
                    <a:pt x="199881" y="262684"/>
                    <a:pt x="371776" y="214995"/>
                    <a:pt x="541956" y="161782"/>
                  </a:cubicBezTo>
                  <a:cubicBezTo>
                    <a:pt x="677465" y="119428"/>
                    <a:pt x="818181" y="107934"/>
                    <a:pt x="956547" y="82534"/>
                  </a:cubicBezTo>
                  <a:cubicBezTo>
                    <a:pt x="1088056" y="58404"/>
                    <a:pt x="1220009" y="37195"/>
                    <a:pt x="1351835" y="14780"/>
                  </a:cubicBezTo>
                  <a:cubicBezTo>
                    <a:pt x="1377997" y="10335"/>
                    <a:pt x="1404286" y="6080"/>
                    <a:pt x="1430448" y="1762"/>
                  </a:cubicBezTo>
                  <a:cubicBezTo>
                    <a:pt x="1473628" y="-5985"/>
                    <a:pt x="1503600" y="12240"/>
                    <a:pt x="1526714" y="47927"/>
                  </a:cubicBezTo>
                  <a:cubicBezTo>
                    <a:pt x="1543859" y="74279"/>
                    <a:pt x="1558972" y="101140"/>
                    <a:pt x="1566846" y="131683"/>
                  </a:cubicBezTo>
                  <a:cubicBezTo>
                    <a:pt x="1577514" y="172831"/>
                    <a:pt x="1568179" y="187436"/>
                    <a:pt x="1526841" y="195120"/>
                  </a:cubicBezTo>
                  <a:cubicBezTo>
                    <a:pt x="1516490" y="196961"/>
                    <a:pt x="1505759" y="198295"/>
                    <a:pt x="1497821" y="206613"/>
                  </a:cubicBezTo>
                  <a:lnTo>
                    <a:pt x="1497821" y="206613"/>
                  </a:lnTo>
                  <a:close/>
                </a:path>
              </a:pathLst>
            </a:custGeom>
            <a:solidFill>
              <a:srgbClr val="99C5BD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D06CBF79-9BD6-4F12-8B68-B47D00ACDF36}"/>
                </a:ext>
              </a:extLst>
            </p:cNvPr>
            <p:cNvSpPr/>
            <p:nvPr/>
          </p:nvSpPr>
          <p:spPr>
            <a:xfrm>
              <a:off x="5417364" y="3353361"/>
              <a:ext cx="1569072" cy="348148"/>
            </a:xfrm>
            <a:custGeom>
              <a:avLst/>
              <a:gdLst>
                <a:gd name="connsiteX0" fmla="*/ 47695 w 1569072"/>
                <a:gd name="connsiteY0" fmla="*/ 270329 h 348148"/>
                <a:gd name="connsiteX1" fmla="*/ 21596 w 1569072"/>
                <a:gd name="connsiteY1" fmla="*/ 269313 h 348148"/>
                <a:gd name="connsiteX2" fmla="*/ 832 w 1569072"/>
                <a:gd name="connsiteY2" fmla="*/ 244485 h 348148"/>
                <a:gd name="connsiteX3" fmla="*/ 26168 w 1569072"/>
                <a:gd name="connsiteY3" fmla="*/ 232293 h 348148"/>
                <a:gd name="connsiteX4" fmla="*/ 549345 w 1569072"/>
                <a:gd name="connsiteY4" fmla="*/ 123073 h 348148"/>
                <a:gd name="connsiteX5" fmla="*/ 805504 w 1569072"/>
                <a:gd name="connsiteY5" fmla="*/ 85163 h 348148"/>
                <a:gd name="connsiteX6" fmla="*/ 1282262 w 1569072"/>
                <a:gd name="connsiteY6" fmla="*/ 23822 h 348148"/>
                <a:gd name="connsiteX7" fmla="*/ 1449013 w 1569072"/>
                <a:gd name="connsiteY7" fmla="*/ 962 h 348148"/>
                <a:gd name="connsiteX8" fmla="*/ 1469841 w 1569072"/>
                <a:gd name="connsiteY8" fmla="*/ 2804 h 348148"/>
                <a:gd name="connsiteX9" fmla="*/ 1495431 w 1569072"/>
                <a:gd name="connsiteY9" fmla="*/ 2613 h 348148"/>
                <a:gd name="connsiteX10" fmla="*/ 1568774 w 1569072"/>
                <a:gd name="connsiteY10" fmla="*/ 66494 h 348148"/>
                <a:gd name="connsiteX11" fmla="*/ 1504194 w 1569072"/>
                <a:gd name="connsiteY11" fmla="*/ 216227 h 348148"/>
                <a:gd name="connsiteX12" fmla="*/ 1489335 w 1569072"/>
                <a:gd name="connsiteY12" fmla="*/ 220990 h 348148"/>
                <a:gd name="connsiteX13" fmla="*/ 1092587 w 1569072"/>
                <a:gd name="connsiteY13" fmla="*/ 248295 h 348148"/>
                <a:gd name="connsiteX14" fmla="*/ 694252 w 1569072"/>
                <a:gd name="connsiteY14" fmla="*/ 293951 h 348148"/>
                <a:gd name="connsiteX15" fmla="*/ 557854 w 1569072"/>
                <a:gd name="connsiteY15" fmla="*/ 331543 h 348148"/>
                <a:gd name="connsiteX16" fmla="*/ 480066 w 1569072"/>
                <a:gd name="connsiteY16" fmla="*/ 347482 h 348148"/>
                <a:gd name="connsiteX17" fmla="*/ 498735 w 1569072"/>
                <a:gd name="connsiteY17" fmla="*/ 306905 h 348148"/>
                <a:gd name="connsiteX18" fmla="*/ 714953 w 1569072"/>
                <a:gd name="connsiteY18" fmla="*/ 254581 h 348148"/>
                <a:gd name="connsiteX19" fmla="*/ 982542 w 1569072"/>
                <a:gd name="connsiteY19" fmla="*/ 223022 h 348148"/>
                <a:gd name="connsiteX20" fmla="*/ 1367542 w 1569072"/>
                <a:gd name="connsiteY20" fmla="*/ 185493 h 348148"/>
                <a:gd name="connsiteX21" fmla="*/ 1474095 w 1569072"/>
                <a:gd name="connsiteY21" fmla="*/ 182763 h 348148"/>
                <a:gd name="connsiteX22" fmla="*/ 1500257 w 1569072"/>
                <a:gd name="connsiteY22" fmla="*/ 171968 h 348148"/>
                <a:gd name="connsiteX23" fmla="*/ 1538103 w 1569072"/>
                <a:gd name="connsiteY23" fmla="*/ 57731 h 348148"/>
                <a:gd name="connsiteX24" fmla="*/ 1531499 w 1569072"/>
                <a:gd name="connsiteY24" fmla="*/ 43380 h 348148"/>
                <a:gd name="connsiteX25" fmla="*/ 1475175 w 1569072"/>
                <a:gd name="connsiteY25" fmla="*/ 37475 h 348148"/>
                <a:gd name="connsiteX26" fmla="*/ 1102493 w 1569072"/>
                <a:gd name="connsiteY26" fmla="*/ 91831 h 348148"/>
                <a:gd name="connsiteX27" fmla="*/ 940822 w 1569072"/>
                <a:gd name="connsiteY27" fmla="*/ 109674 h 348148"/>
                <a:gd name="connsiteX28" fmla="*/ 433394 w 1569072"/>
                <a:gd name="connsiteY28" fmla="*/ 199781 h 348148"/>
                <a:gd name="connsiteX29" fmla="*/ 129419 w 1569072"/>
                <a:gd name="connsiteY29" fmla="*/ 261884 h 348148"/>
                <a:gd name="connsiteX30" fmla="*/ 47695 w 1569072"/>
                <a:gd name="connsiteY30" fmla="*/ 270329 h 348148"/>
                <a:gd name="connsiteX31" fmla="*/ 47695 w 1569072"/>
                <a:gd name="connsiteY31" fmla="*/ 270329 h 348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569072" h="348148">
                  <a:moveTo>
                    <a:pt x="47695" y="270329"/>
                  </a:moveTo>
                  <a:cubicBezTo>
                    <a:pt x="38995" y="269948"/>
                    <a:pt x="30296" y="269440"/>
                    <a:pt x="21596" y="269313"/>
                  </a:cubicBezTo>
                  <a:cubicBezTo>
                    <a:pt x="4959" y="269059"/>
                    <a:pt x="-2661" y="261439"/>
                    <a:pt x="832" y="244485"/>
                  </a:cubicBezTo>
                  <a:cubicBezTo>
                    <a:pt x="6229" y="234134"/>
                    <a:pt x="16897" y="233944"/>
                    <a:pt x="26168" y="232293"/>
                  </a:cubicBezTo>
                  <a:cubicBezTo>
                    <a:pt x="201746" y="201432"/>
                    <a:pt x="374974" y="159331"/>
                    <a:pt x="549345" y="123073"/>
                  </a:cubicBezTo>
                  <a:cubicBezTo>
                    <a:pt x="633990" y="105420"/>
                    <a:pt x="719715" y="95133"/>
                    <a:pt x="805504" y="85163"/>
                  </a:cubicBezTo>
                  <a:cubicBezTo>
                    <a:pt x="964698" y="66621"/>
                    <a:pt x="1123829" y="48587"/>
                    <a:pt x="1282262" y="23822"/>
                  </a:cubicBezTo>
                  <a:cubicBezTo>
                    <a:pt x="1337697" y="15186"/>
                    <a:pt x="1393641" y="10233"/>
                    <a:pt x="1449013" y="962"/>
                  </a:cubicBezTo>
                  <a:cubicBezTo>
                    <a:pt x="1456061" y="-244"/>
                    <a:pt x="1463173" y="-943"/>
                    <a:pt x="1469841" y="2804"/>
                  </a:cubicBezTo>
                  <a:cubicBezTo>
                    <a:pt x="1478413" y="8201"/>
                    <a:pt x="1486732" y="4201"/>
                    <a:pt x="1495431" y="2613"/>
                  </a:cubicBezTo>
                  <a:cubicBezTo>
                    <a:pt x="1543945" y="-6086"/>
                    <a:pt x="1572330" y="16774"/>
                    <a:pt x="1568774" y="66494"/>
                  </a:cubicBezTo>
                  <a:cubicBezTo>
                    <a:pt x="1564773" y="123136"/>
                    <a:pt x="1550232" y="176921"/>
                    <a:pt x="1504194" y="216227"/>
                  </a:cubicBezTo>
                  <a:cubicBezTo>
                    <a:pt x="1499940" y="219974"/>
                    <a:pt x="1494796" y="221371"/>
                    <a:pt x="1489335" y="220990"/>
                  </a:cubicBezTo>
                  <a:cubicBezTo>
                    <a:pt x="1355795" y="211782"/>
                    <a:pt x="1224604" y="235595"/>
                    <a:pt x="1092587" y="248295"/>
                  </a:cubicBezTo>
                  <a:cubicBezTo>
                    <a:pt x="959491" y="261058"/>
                    <a:pt x="827792" y="284998"/>
                    <a:pt x="694252" y="293951"/>
                  </a:cubicBezTo>
                  <a:cubicBezTo>
                    <a:pt x="646690" y="297126"/>
                    <a:pt x="603066" y="317954"/>
                    <a:pt x="557854" y="331543"/>
                  </a:cubicBezTo>
                  <a:cubicBezTo>
                    <a:pt x="532517" y="339163"/>
                    <a:pt x="507816" y="351101"/>
                    <a:pt x="480066" y="347482"/>
                  </a:cubicBezTo>
                  <a:cubicBezTo>
                    <a:pt x="465969" y="324558"/>
                    <a:pt x="488258" y="318526"/>
                    <a:pt x="498735" y="306905"/>
                  </a:cubicBezTo>
                  <a:cubicBezTo>
                    <a:pt x="568839" y="281696"/>
                    <a:pt x="637610" y="255661"/>
                    <a:pt x="714953" y="254581"/>
                  </a:cubicBezTo>
                  <a:cubicBezTo>
                    <a:pt x="804678" y="253311"/>
                    <a:pt x="893070" y="230769"/>
                    <a:pt x="982542" y="223022"/>
                  </a:cubicBezTo>
                  <a:cubicBezTo>
                    <a:pt x="1111002" y="211909"/>
                    <a:pt x="1237748" y="184477"/>
                    <a:pt x="1367542" y="185493"/>
                  </a:cubicBezTo>
                  <a:cubicBezTo>
                    <a:pt x="1402912" y="185747"/>
                    <a:pt x="1438345" y="179207"/>
                    <a:pt x="1474095" y="182763"/>
                  </a:cubicBezTo>
                  <a:cubicBezTo>
                    <a:pt x="1484446" y="183779"/>
                    <a:pt x="1494098" y="180159"/>
                    <a:pt x="1500257" y="171968"/>
                  </a:cubicBezTo>
                  <a:cubicBezTo>
                    <a:pt x="1525911" y="138313"/>
                    <a:pt x="1537659" y="99768"/>
                    <a:pt x="1538103" y="57731"/>
                  </a:cubicBezTo>
                  <a:cubicBezTo>
                    <a:pt x="1538167" y="52334"/>
                    <a:pt x="1534611" y="47762"/>
                    <a:pt x="1531499" y="43380"/>
                  </a:cubicBezTo>
                  <a:cubicBezTo>
                    <a:pt x="1513973" y="29537"/>
                    <a:pt x="1493399" y="34490"/>
                    <a:pt x="1475175" y="37475"/>
                  </a:cubicBezTo>
                  <a:cubicBezTo>
                    <a:pt x="1351286" y="57985"/>
                    <a:pt x="1225429" y="64526"/>
                    <a:pt x="1102493" y="91831"/>
                  </a:cubicBezTo>
                  <a:cubicBezTo>
                    <a:pt x="1049407" y="103642"/>
                    <a:pt x="994607" y="101165"/>
                    <a:pt x="940822" y="109674"/>
                  </a:cubicBezTo>
                  <a:cubicBezTo>
                    <a:pt x="771023" y="136408"/>
                    <a:pt x="601161" y="161681"/>
                    <a:pt x="433394" y="199781"/>
                  </a:cubicBezTo>
                  <a:cubicBezTo>
                    <a:pt x="332556" y="222704"/>
                    <a:pt x="229876" y="236293"/>
                    <a:pt x="129419" y="261884"/>
                  </a:cubicBezTo>
                  <a:cubicBezTo>
                    <a:pt x="103257" y="268551"/>
                    <a:pt x="75444" y="272679"/>
                    <a:pt x="47695" y="270329"/>
                  </a:cubicBezTo>
                  <a:lnTo>
                    <a:pt x="47695" y="270329"/>
                  </a:lnTo>
                  <a:close/>
                </a:path>
              </a:pathLst>
            </a:custGeom>
            <a:solidFill>
              <a:srgbClr val="E7CA76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7886A6A4-4CFF-4510-BACF-B92EF22C0B5D}"/>
                </a:ext>
              </a:extLst>
            </p:cNvPr>
            <p:cNvSpPr/>
            <p:nvPr/>
          </p:nvSpPr>
          <p:spPr>
            <a:xfrm>
              <a:off x="5355342" y="3176675"/>
              <a:ext cx="1550949" cy="420916"/>
            </a:xfrm>
            <a:custGeom>
              <a:avLst/>
              <a:gdLst>
                <a:gd name="connsiteX0" fmla="*/ 1530911 w 1550949"/>
                <a:gd name="connsiteY0" fmla="*/ 178727 h 420916"/>
                <a:gd name="connsiteX1" fmla="*/ 1381432 w 1550949"/>
                <a:gd name="connsiteY1" fmla="*/ 202667 h 420916"/>
                <a:gd name="connsiteX2" fmla="*/ 1128194 w 1550949"/>
                <a:gd name="connsiteY2" fmla="*/ 238672 h 420916"/>
                <a:gd name="connsiteX3" fmla="*/ 963919 w 1550949"/>
                <a:gd name="connsiteY3" fmla="*/ 256642 h 420916"/>
                <a:gd name="connsiteX4" fmla="*/ 462460 w 1550949"/>
                <a:gd name="connsiteY4" fmla="*/ 338938 h 420916"/>
                <a:gd name="connsiteX5" fmla="*/ 63807 w 1550949"/>
                <a:gd name="connsiteY5" fmla="*/ 420917 h 420916"/>
                <a:gd name="connsiteX6" fmla="*/ 16563 w 1550949"/>
                <a:gd name="connsiteY6" fmla="*/ 419075 h 420916"/>
                <a:gd name="connsiteX7" fmla="*/ 53 w 1550949"/>
                <a:gd name="connsiteY7" fmla="*/ 410630 h 420916"/>
                <a:gd name="connsiteX8" fmla="*/ 16372 w 1550949"/>
                <a:gd name="connsiteY8" fmla="*/ 398183 h 420916"/>
                <a:gd name="connsiteX9" fmla="*/ 37327 w 1550949"/>
                <a:gd name="connsiteY9" fmla="*/ 396723 h 420916"/>
                <a:gd name="connsiteX10" fmla="*/ 115305 w 1550949"/>
                <a:gd name="connsiteY10" fmla="*/ 381927 h 420916"/>
                <a:gd name="connsiteX11" fmla="*/ 483351 w 1550949"/>
                <a:gd name="connsiteY11" fmla="*/ 304077 h 420916"/>
                <a:gd name="connsiteX12" fmla="*/ 642165 w 1550949"/>
                <a:gd name="connsiteY12" fmla="*/ 268390 h 420916"/>
                <a:gd name="connsiteX13" fmla="*/ 1467284 w 1550949"/>
                <a:gd name="connsiteY13" fmla="*/ 163107 h 420916"/>
                <a:gd name="connsiteX14" fmla="*/ 1517195 w 1550949"/>
                <a:gd name="connsiteY14" fmla="*/ 114656 h 420916"/>
                <a:gd name="connsiteX15" fmla="*/ 1508686 w 1550949"/>
                <a:gd name="connsiteY15" fmla="*/ 34456 h 420916"/>
                <a:gd name="connsiteX16" fmla="*/ 1485699 w 1550949"/>
                <a:gd name="connsiteY16" fmla="*/ 30074 h 420916"/>
                <a:gd name="connsiteX17" fmla="*/ 1280340 w 1550949"/>
                <a:gd name="connsiteY17" fmla="*/ 59792 h 420916"/>
                <a:gd name="connsiteX18" fmla="*/ 1135242 w 1550949"/>
                <a:gd name="connsiteY18" fmla="*/ 77191 h 420916"/>
                <a:gd name="connsiteX19" fmla="*/ 728779 w 1550949"/>
                <a:gd name="connsiteY19" fmla="*/ 130849 h 420916"/>
                <a:gd name="connsiteX20" fmla="*/ 228970 w 1550949"/>
                <a:gd name="connsiteY20" fmla="*/ 237910 h 420916"/>
                <a:gd name="connsiteX21" fmla="*/ 132768 w 1550949"/>
                <a:gd name="connsiteY21" fmla="*/ 260071 h 420916"/>
                <a:gd name="connsiteX22" fmla="*/ 112067 w 1550949"/>
                <a:gd name="connsiteY22" fmla="*/ 259055 h 420916"/>
                <a:gd name="connsiteX23" fmla="*/ 42217 w 1550949"/>
                <a:gd name="connsiteY23" fmla="*/ 263564 h 420916"/>
                <a:gd name="connsiteX24" fmla="*/ 18087 w 1550949"/>
                <a:gd name="connsiteY24" fmla="*/ 257722 h 420916"/>
                <a:gd name="connsiteX25" fmla="*/ 285422 w 1550949"/>
                <a:gd name="connsiteY25" fmla="*/ 197460 h 420916"/>
                <a:gd name="connsiteX26" fmla="*/ 595429 w 1550949"/>
                <a:gd name="connsiteY26" fmla="*/ 121641 h 420916"/>
                <a:gd name="connsiteX27" fmla="*/ 848540 w 1550949"/>
                <a:gd name="connsiteY27" fmla="*/ 86526 h 420916"/>
                <a:gd name="connsiteX28" fmla="*/ 1302311 w 1550949"/>
                <a:gd name="connsiteY28" fmla="*/ 24867 h 420916"/>
                <a:gd name="connsiteX29" fmla="*/ 1391592 w 1550949"/>
                <a:gd name="connsiteY29" fmla="*/ 12802 h 420916"/>
                <a:gd name="connsiteX30" fmla="*/ 1491541 w 1550949"/>
                <a:gd name="connsiteY30" fmla="*/ 356 h 420916"/>
                <a:gd name="connsiteX31" fmla="*/ 1549516 w 1550949"/>
                <a:gd name="connsiteY31" fmla="*/ 51283 h 420916"/>
                <a:gd name="connsiteX32" fmla="*/ 1530911 w 1550949"/>
                <a:gd name="connsiteY32" fmla="*/ 178727 h 420916"/>
                <a:gd name="connsiteX33" fmla="*/ 1530911 w 1550949"/>
                <a:gd name="connsiteY33" fmla="*/ 178727 h 420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550949" h="420916">
                  <a:moveTo>
                    <a:pt x="1530911" y="178727"/>
                  </a:moveTo>
                  <a:cubicBezTo>
                    <a:pt x="1482206" y="193714"/>
                    <a:pt x="1431533" y="197397"/>
                    <a:pt x="1381432" y="202667"/>
                  </a:cubicBezTo>
                  <a:cubicBezTo>
                    <a:pt x="1296469" y="211430"/>
                    <a:pt x="1212903" y="228956"/>
                    <a:pt x="1128194" y="238672"/>
                  </a:cubicBezTo>
                  <a:cubicBezTo>
                    <a:pt x="1073457" y="244958"/>
                    <a:pt x="1018656" y="250546"/>
                    <a:pt x="963919" y="256642"/>
                  </a:cubicBezTo>
                  <a:cubicBezTo>
                    <a:pt x="795390" y="275502"/>
                    <a:pt x="627496" y="298298"/>
                    <a:pt x="462460" y="338938"/>
                  </a:cubicBezTo>
                  <a:cubicBezTo>
                    <a:pt x="330634" y="371387"/>
                    <a:pt x="197284" y="396469"/>
                    <a:pt x="63807" y="420917"/>
                  </a:cubicBezTo>
                  <a:cubicBezTo>
                    <a:pt x="48059" y="420345"/>
                    <a:pt x="32311" y="419837"/>
                    <a:pt x="16563" y="419075"/>
                  </a:cubicBezTo>
                  <a:cubicBezTo>
                    <a:pt x="9895" y="418758"/>
                    <a:pt x="815" y="420472"/>
                    <a:pt x="53" y="410630"/>
                  </a:cubicBezTo>
                  <a:cubicBezTo>
                    <a:pt x="-773" y="399771"/>
                    <a:pt x="8244" y="398819"/>
                    <a:pt x="16372" y="398183"/>
                  </a:cubicBezTo>
                  <a:cubicBezTo>
                    <a:pt x="23357" y="397612"/>
                    <a:pt x="30342" y="397231"/>
                    <a:pt x="37327" y="396723"/>
                  </a:cubicBezTo>
                  <a:cubicBezTo>
                    <a:pt x="61902" y="384404"/>
                    <a:pt x="89207" y="386182"/>
                    <a:pt x="115305" y="381927"/>
                  </a:cubicBezTo>
                  <a:cubicBezTo>
                    <a:pt x="239194" y="361671"/>
                    <a:pt x="360796" y="330493"/>
                    <a:pt x="483351" y="304077"/>
                  </a:cubicBezTo>
                  <a:cubicBezTo>
                    <a:pt x="536437" y="292710"/>
                    <a:pt x="589269" y="280455"/>
                    <a:pt x="642165" y="268390"/>
                  </a:cubicBezTo>
                  <a:cubicBezTo>
                    <a:pt x="917564" y="235751"/>
                    <a:pt x="1192265" y="198603"/>
                    <a:pt x="1467284" y="163107"/>
                  </a:cubicBezTo>
                  <a:cubicBezTo>
                    <a:pt x="1502082" y="158598"/>
                    <a:pt x="1511035" y="149962"/>
                    <a:pt x="1517195" y="114656"/>
                  </a:cubicBezTo>
                  <a:cubicBezTo>
                    <a:pt x="1522021" y="87224"/>
                    <a:pt x="1524434" y="59792"/>
                    <a:pt x="1508686" y="34456"/>
                  </a:cubicBezTo>
                  <a:cubicBezTo>
                    <a:pt x="1501764" y="28931"/>
                    <a:pt x="1493509" y="28741"/>
                    <a:pt x="1485699" y="30074"/>
                  </a:cubicBezTo>
                  <a:cubicBezTo>
                    <a:pt x="1417436" y="41377"/>
                    <a:pt x="1348983" y="51474"/>
                    <a:pt x="1280340" y="59792"/>
                  </a:cubicBezTo>
                  <a:cubicBezTo>
                    <a:pt x="1232016" y="65634"/>
                    <a:pt x="1183566" y="71349"/>
                    <a:pt x="1135242" y="77191"/>
                  </a:cubicBezTo>
                  <a:cubicBezTo>
                    <a:pt x="999543" y="93574"/>
                    <a:pt x="864796" y="118149"/>
                    <a:pt x="728779" y="130849"/>
                  </a:cubicBezTo>
                  <a:cubicBezTo>
                    <a:pt x="557646" y="146851"/>
                    <a:pt x="394261" y="195873"/>
                    <a:pt x="228970" y="237910"/>
                  </a:cubicBezTo>
                  <a:cubicBezTo>
                    <a:pt x="197093" y="245974"/>
                    <a:pt x="164581" y="251435"/>
                    <a:pt x="132768" y="260071"/>
                  </a:cubicBezTo>
                  <a:cubicBezTo>
                    <a:pt x="125973" y="261913"/>
                    <a:pt x="118798" y="263373"/>
                    <a:pt x="112067" y="259055"/>
                  </a:cubicBezTo>
                  <a:cubicBezTo>
                    <a:pt x="88762" y="260579"/>
                    <a:pt x="65521" y="262484"/>
                    <a:pt x="42217" y="263564"/>
                  </a:cubicBezTo>
                  <a:cubicBezTo>
                    <a:pt x="33898" y="263945"/>
                    <a:pt x="24564" y="266040"/>
                    <a:pt x="18087" y="257722"/>
                  </a:cubicBezTo>
                  <a:cubicBezTo>
                    <a:pt x="107241" y="237783"/>
                    <a:pt x="196649" y="218987"/>
                    <a:pt x="285422" y="197460"/>
                  </a:cubicBezTo>
                  <a:cubicBezTo>
                    <a:pt x="388800" y="172314"/>
                    <a:pt x="489892" y="137580"/>
                    <a:pt x="595429" y="121641"/>
                  </a:cubicBezTo>
                  <a:cubicBezTo>
                    <a:pt x="679693" y="108941"/>
                    <a:pt x="764148" y="98019"/>
                    <a:pt x="848540" y="86526"/>
                  </a:cubicBezTo>
                  <a:cubicBezTo>
                    <a:pt x="999797" y="65888"/>
                    <a:pt x="1150990" y="45378"/>
                    <a:pt x="1302311" y="24867"/>
                  </a:cubicBezTo>
                  <a:cubicBezTo>
                    <a:pt x="1332092" y="20867"/>
                    <a:pt x="1362382" y="20422"/>
                    <a:pt x="1391592" y="12802"/>
                  </a:cubicBezTo>
                  <a:cubicBezTo>
                    <a:pt x="1424866" y="8484"/>
                    <a:pt x="1458140" y="2642"/>
                    <a:pt x="1491541" y="356"/>
                  </a:cubicBezTo>
                  <a:cubicBezTo>
                    <a:pt x="1532498" y="-2438"/>
                    <a:pt x="1546405" y="10897"/>
                    <a:pt x="1549516" y="51283"/>
                  </a:cubicBezTo>
                  <a:cubicBezTo>
                    <a:pt x="1553009" y="95098"/>
                    <a:pt x="1551294" y="138278"/>
                    <a:pt x="1530911" y="178727"/>
                  </a:cubicBezTo>
                  <a:lnTo>
                    <a:pt x="1530911" y="178727"/>
                  </a:lnTo>
                  <a:close/>
                </a:path>
              </a:pathLst>
            </a:custGeom>
            <a:solidFill>
              <a:srgbClr val="7D424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57135EFD-794F-408E-A208-EF14AA487532}"/>
                </a:ext>
              </a:extLst>
            </p:cNvPr>
            <p:cNvSpPr/>
            <p:nvPr/>
          </p:nvSpPr>
          <p:spPr>
            <a:xfrm>
              <a:off x="5692425" y="3562970"/>
              <a:ext cx="1244863" cy="351655"/>
            </a:xfrm>
            <a:custGeom>
              <a:avLst/>
              <a:gdLst>
                <a:gd name="connsiteX0" fmla="*/ 203101 w 1244863"/>
                <a:gd name="connsiteY0" fmla="*/ 133809 h 351655"/>
                <a:gd name="connsiteX1" fmla="*/ 312702 w 1244863"/>
                <a:gd name="connsiteY1" fmla="*/ 103266 h 351655"/>
                <a:gd name="connsiteX2" fmla="*/ 515775 w 1244863"/>
                <a:gd name="connsiteY2" fmla="*/ 66436 h 351655"/>
                <a:gd name="connsiteX3" fmla="*/ 708053 w 1244863"/>
                <a:gd name="connsiteY3" fmla="*/ 42750 h 351655"/>
                <a:gd name="connsiteX4" fmla="*/ 879440 w 1244863"/>
                <a:gd name="connsiteY4" fmla="*/ 22875 h 351655"/>
                <a:gd name="connsiteX5" fmla="*/ 1154839 w 1244863"/>
                <a:gd name="connsiteY5" fmla="*/ 142 h 351655"/>
                <a:gd name="connsiteX6" fmla="*/ 1228753 w 1244863"/>
                <a:gd name="connsiteY6" fmla="*/ 6682 h 351655"/>
                <a:gd name="connsiteX7" fmla="*/ 1236818 w 1244863"/>
                <a:gd name="connsiteY7" fmla="*/ 140667 h 351655"/>
                <a:gd name="connsiteX8" fmla="*/ 1165507 w 1244863"/>
                <a:gd name="connsiteY8" fmla="*/ 204421 h 351655"/>
                <a:gd name="connsiteX9" fmla="*/ 1122073 w 1244863"/>
                <a:gd name="connsiteY9" fmla="*/ 212867 h 351655"/>
                <a:gd name="connsiteX10" fmla="*/ 570194 w 1244863"/>
                <a:gd name="connsiteY10" fmla="*/ 267159 h 351655"/>
                <a:gd name="connsiteX11" fmla="*/ 344706 w 1244863"/>
                <a:gd name="connsiteY11" fmla="*/ 289575 h 351655"/>
                <a:gd name="connsiteX12" fmla="*/ 161509 w 1244863"/>
                <a:gd name="connsiteY12" fmla="*/ 325071 h 351655"/>
                <a:gd name="connsiteX13" fmla="*/ 49241 w 1244863"/>
                <a:gd name="connsiteY13" fmla="*/ 348693 h 351655"/>
                <a:gd name="connsiteX14" fmla="*/ 5044 w 1244863"/>
                <a:gd name="connsiteY14" fmla="*/ 345899 h 351655"/>
                <a:gd name="connsiteX15" fmla="*/ 2441 w 1244863"/>
                <a:gd name="connsiteY15" fmla="*/ 323357 h 351655"/>
                <a:gd name="connsiteX16" fmla="*/ 111725 w 1244863"/>
                <a:gd name="connsiteY16" fmla="*/ 294909 h 351655"/>
                <a:gd name="connsiteX17" fmla="*/ 160683 w 1244863"/>
                <a:gd name="connsiteY17" fmla="*/ 284114 h 351655"/>
                <a:gd name="connsiteX18" fmla="*/ 231422 w 1244863"/>
                <a:gd name="connsiteY18" fmla="*/ 270652 h 351655"/>
                <a:gd name="connsiteX19" fmla="*/ 516347 w 1244863"/>
                <a:gd name="connsiteY19" fmla="*/ 235917 h 351655"/>
                <a:gd name="connsiteX20" fmla="*/ 855437 w 1244863"/>
                <a:gd name="connsiteY20" fmla="*/ 199278 h 351655"/>
                <a:gd name="connsiteX21" fmla="*/ 1133947 w 1244863"/>
                <a:gd name="connsiteY21" fmla="*/ 170576 h 351655"/>
                <a:gd name="connsiteX22" fmla="*/ 1205893 w 1244863"/>
                <a:gd name="connsiteY22" fmla="*/ 96217 h 351655"/>
                <a:gd name="connsiteX23" fmla="*/ 1206337 w 1244863"/>
                <a:gd name="connsiteY23" fmla="*/ 51259 h 351655"/>
                <a:gd name="connsiteX24" fmla="*/ 1181763 w 1244863"/>
                <a:gd name="connsiteY24" fmla="*/ 40718 h 351655"/>
                <a:gd name="connsiteX25" fmla="*/ 1043460 w 1244863"/>
                <a:gd name="connsiteY25" fmla="*/ 47386 h 351655"/>
                <a:gd name="connsiteX26" fmla="*/ 733897 w 1244863"/>
                <a:gd name="connsiteY26" fmla="*/ 81295 h 351655"/>
                <a:gd name="connsiteX27" fmla="*/ 418937 w 1244863"/>
                <a:gd name="connsiteY27" fmla="*/ 117045 h 351655"/>
                <a:gd name="connsiteX28" fmla="*/ 364454 w 1244863"/>
                <a:gd name="connsiteY28" fmla="*/ 129618 h 351655"/>
                <a:gd name="connsiteX29" fmla="*/ 144935 w 1244863"/>
                <a:gd name="connsiteY29" fmla="*/ 186006 h 351655"/>
                <a:gd name="connsiteX30" fmla="*/ 117122 w 1244863"/>
                <a:gd name="connsiteY30" fmla="*/ 183212 h 351655"/>
                <a:gd name="connsiteX31" fmla="*/ 121948 w 1244863"/>
                <a:gd name="connsiteY31" fmla="*/ 168163 h 351655"/>
                <a:gd name="connsiteX32" fmla="*/ 203101 w 1244863"/>
                <a:gd name="connsiteY32" fmla="*/ 133809 h 351655"/>
                <a:gd name="connsiteX33" fmla="*/ 203101 w 1244863"/>
                <a:gd name="connsiteY33" fmla="*/ 133809 h 351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244863" h="351655">
                  <a:moveTo>
                    <a:pt x="203101" y="133809"/>
                  </a:moveTo>
                  <a:cubicBezTo>
                    <a:pt x="241328" y="129745"/>
                    <a:pt x="277396" y="117236"/>
                    <a:pt x="312702" y="103266"/>
                  </a:cubicBezTo>
                  <a:cubicBezTo>
                    <a:pt x="378107" y="77548"/>
                    <a:pt x="447004" y="70309"/>
                    <a:pt x="515775" y="66436"/>
                  </a:cubicBezTo>
                  <a:cubicBezTo>
                    <a:pt x="580609" y="62816"/>
                    <a:pt x="643918" y="50307"/>
                    <a:pt x="708053" y="42750"/>
                  </a:cubicBezTo>
                  <a:cubicBezTo>
                    <a:pt x="765203" y="36019"/>
                    <a:pt x="822290" y="29161"/>
                    <a:pt x="879440" y="22875"/>
                  </a:cubicBezTo>
                  <a:cubicBezTo>
                    <a:pt x="971006" y="12715"/>
                    <a:pt x="1062700" y="3507"/>
                    <a:pt x="1154839" y="142"/>
                  </a:cubicBezTo>
                  <a:cubicBezTo>
                    <a:pt x="1179922" y="-747"/>
                    <a:pt x="1204306" y="2682"/>
                    <a:pt x="1228753" y="6682"/>
                  </a:cubicBezTo>
                  <a:cubicBezTo>
                    <a:pt x="1250280" y="50180"/>
                    <a:pt x="1247295" y="95773"/>
                    <a:pt x="1236818" y="140667"/>
                  </a:cubicBezTo>
                  <a:cubicBezTo>
                    <a:pt x="1228309" y="177243"/>
                    <a:pt x="1199162" y="194261"/>
                    <a:pt x="1165507" y="204421"/>
                  </a:cubicBezTo>
                  <a:cubicBezTo>
                    <a:pt x="1152744" y="216042"/>
                    <a:pt x="1136742" y="210898"/>
                    <a:pt x="1122073" y="212867"/>
                  </a:cubicBezTo>
                  <a:cubicBezTo>
                    <a:pt x="938749" y="237441"/>
                    <a:pt x="753900" y="246268"/>
                    <a:pt x="570194" y="267159"/>
                  </a:cubicBezTo>
                  <a:cubicBezTo>
                    <a:pt x="495074" y="275732"/>
                    <a:pt x="420017" y="282971"/>
                    <a:pt x="344706" y="289575"/>
                  </a:cubicBezTo>
                  <a:cubicBezTo>
                    <a:pt x="283111" y="294972"/>
                    <a:pt x="222722" y="313514"/>
                    <a:pt x="161509" y="325071"/>
                  </a:cubicBezTo>
                  <a:cubicBezTo>
                    <a:pt x="123916" y="332120"/>
                    <a:pt x="86578" y="340502"/>
                    <a:pt x="49241" y="348693"/>
                  </a:cubicBezTo>
                  <a:cubicBezTo>
                    <a:pt x="34445" y="351932"/>
                    <a:pt x="19332" y="354281"/>
                    <a:pt x="5044" y="345899"/>
                  </a:cubicBezTo>
                  <a:cubicBezTo>
                    <a:pt x="-1052" y="338978"/>
                    <a:pt x="-1242" y="331358"/>
                    <a:pt x="2441" y="323357"/>
                  </a:cubicBezTo>
                  <a:cubicBezTo>
                    <a:pt x="36731" y="305704"/>
                    <a:pt x="74958" y="302783"/>
                    <a:pt x="111725" y="294909"/>
                  </a:cubicBezTo>
                  <a:cubicBezTo>
                    <a:pt x="128044" y="291480"/>
                    <a:pt x="144681" y="289448"/>
                    <a:pt x="160683" y="284114"/>
                  </a:cubicBezTo>
                  <a:cubicBezTo>
                    <a:pt x="184559" y="281066"/>
                    <a:pt x="208753" y="277637"/>
                    <a:pt x="231422" y="270652"/>
                  </a:cubicBezTo>
                  <a:cubicBezTo>
                    <a:pt x="324386" y="241759"/>
                    <a:pt x="421350" y="245442"/>
                    <a:pt x="516347" y="235917"/>
                  </a:cubicBezTo>
                  <a:cubicBezTo>
                    <a:pt x="629503" y="224614"/>
                    <a:pt x="742470" y="211978"/>
                    <a:pt x="855437" y="199278"/>
                  </a:cubicBezTo>
                  <a:cubicBezTo>
                    <a:pt x="948083" y="188927"/>
                    <a:pt x="1041428" y="183720"/>
                    <a:pt x="1133947" y="170576"/>
                  </a:cubicBezTo>
                  <a:cubicBezTo>
                    <a:pt x="1188367" y="162892"/>
                    <a:pt x="1200940" y="150129"/>
                    <a:pt x="1205893" y="96217"/>
                  </a:cubicBezTo>
                  <a:cubicBezTo>
                    <a:pt x="1207290" y="81295"/>
                    <a:pt x="1212243" y="66245"/>
                    <a:pt x="1206337" y="51259"/>
                  </a:cubicBezTo>
                  <a:cubicBezTo>
                    <a:pt x="1202019" y="38559"/>
                    <a:pt x="1191225" y="41036"/>
                    <a:pt x="1181763" y="40718"/>
                  </a:cubicBezTo>
                  <a:cubicBezTo>
                    <a:pt x="1135472" y="39067"/>
                    <a:pt x="1089561" y="43830"/>
                    <a:pt x="1043460" y="47386"/>
                  </a:cubicBezTo>
                  <a:cubicBezTo>
                    <a:pt x="939828" y="55387"/>
                    <a:pt x="837212" y="73167"/>
                    <a:pt x="733897" y="81295"/>
                  </a:cubicBezTo>
                  <a:cubicBezTo>
                    <a:pt x="628360" y="89550"/>
                    <a:pt x="524665" y="111902"/>
                    <a:pt x="418937" y="117045"/>
                  </a:cubicBezTo>
                  <a:cubicBezTo>
                    <a:pt x="400332" y="117934"/>
                    <a:pt x="382171" y="123903"/>
                    <a:pt x="364454" y="129618"/>
                  </a:cubicBezTo>
                  <a:cubicBezTo>
                    <a:pt x="292382" y="152923"/>
                    <a:pt x="217388" y="164289"/>
                    <a:pt x="144935" y="186006"/>
                  </a:cubicBezTo>
                  <a:cubicBezTo>
                    <a:pt x="135473" y="188864"/>
                    <a:pt x="125758" y="190705"/>
                    <a:pt x="117122" y="183212"/>
                  </a:cubicBezTo>
                  <a:cubicBezTo>
                    <a:pt x="113248" y="176418"/>
                    <a:pt x="115662" y="170131"/>
                    <a:pt x="121948" y="168163"/>
                  </a:cubicBezTo>
                  <a:cubicBezTo>
                    <a:pt x="150206" y="159082"/>
                    <a:pt x="174272" y="140731"/>
                    <a:pt x="203101" y="133809"/>
                  </a:cubicBezTo>
                  <a:lnTo>
                    <a:pt x="203101" y="133809"/>
                  </a:lnTo>
                  <a:close/>
                </a:path>
              </a:pathLst>
            </a:custGeom>
            <a:solidFill>
              <a:srgbClr val="98C5BD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D021E5EF-02C5-40DA-B116-AE3949DE1946}"/>
                </a:ext>
              </a:extLst>
            </p:cNvPr>
            <p:cNvSpPr/>
            <p:nvPr/>
          </p:nvSpPr>
          <p:spPr>
            <a:xfrm>
              <a:off x="5712514" y="3918394"/>
              <a:ext cx="1162750" cy="293370"/>
            </a:xfrm>
            <a:custGeom>
              <a:avLst/>
              <a:gdLst>
                <a:gd name="connsiteX0" fmla="*/ 1122939 w 1162750"/>
                <a:gd name="connsiteY0" fmla="*/ 182054 h 293370"/>
                <a:gd name="connsiteX1" fmla="*/ 977079 w 1162750"/>
                <a:gd name="connsiteY1" fmla="*/ 188976 h 293370"/>
                <a:gd name="connsiteX2" fmla="*/ 602747 w 1162750"/>
                <a:gd name="connsiteY2" fmla="*/ 223710 h 293370"/>
                <a:gd name="connsiteX3" fmla="*/ 227462 w 1162750"/>
                <a:gd name="connsiteY3" fmla="*/ 247523 h 293370"/>
                <a:gd name="connsiteX4" fmla="*/ 22484 w 1162750"/>
                <a:gd name="connsiteY4" fmla="*/ 293370 h 293370"/>
                <a:gd name="connsiteX5" fmla="*/ 17848 w 1162750"/>
                <a:gd name="connsiteY5" fmla="*/ 269430 h 293370"/>
                <a:gd name="connsiteX6" fmla="*/ 294962 w 1162750"/>
                <a:gd name="connsiteY6" fmla="*/ 215836 h 293370"/>
                <a:gd name="connsiteX7" fmla="*/ 584967 w 1162750"/>
                <a:gd name="connsiteY7" fmla="*/ 196596 h 293370"/>
                <a:gd name="connsiteX8" fmla="*/ 978159 w 1162750"/>
                <a:gd name="connsiteY8" fmla="*/ 161734 h 293370"/>
                <a:gd name="connsiteX9" fmla="*/ 1089665 w 1162750"/>
                <a:gd name="connsiteY9" fmla="*/ 150685 h 293370"/>
                <a:gd name="connsiteX10" fmla="*/ 1122621 w 1162750"/>
                <a:gd name="connsiteY10" fmla="*/ 123761 h 293370"/>
                <a:gd name="connsiteX11" fmla="*/ 1128209 w 1162750"/>
                <a:gd name="connsiteY11" fmla="*/ 100330 h 293370"/>
                <a:gd name="connsiteX12" fmla="*/ 1082997 w 1162750"/>
                <a:gd name="connsiteY12" fmla="*/ 48959 h 293370"/>
                <a:gd name="connsiteX13" fmla="*/ 963046 w 1162750"/>
                <a:gd name="connsiteY13" fmla="*/ 53848 h 293370"/>
                <a:gd name="connsiteX14" fmla="*/ 576013 w 1162750"/>
                <a:gd name="connsiteY14" fmla="*/ 96584 h 293370"/>
                <a:gd name="connsiteX15" fmla="*/ 358081 w 1162750"/>
                <a:gd name="connsiteY15" fmla="*/ 108776 h 293370"/>
                <a:gd name="connsiteX16" fmla="*/ 284040 w 1162750"/>
                <a:gd name="connsiteY16" fmla="*/ 116840 h 293370"/>
                <a:gd name="connsiteX17" fmla="*/ 48773 w 1162750"/>
                <a:gd name="connsiteY17" fmla="*/ 164846 h 293370"/>
                <a:gd name="connsiteX18" fmla="*/ 4831 w 1162750"/>
                <a:gd name="connsiteY18" fmla="*/ 160909 h 293370"/>
                <a:gd name="connsiteX19" fmla="*/ 4132 w 1162750"/>
                <a:gd name="connsiteY19" fmla="*/ 132588 h 293370"/>
                <a:gd name="connsiteX20" fmla="*/ 86936 w 1162750"/>
                <a:gd name="connsiteY20" fmla="*/ 115888 h 293370"/>
                <a:gd name="connsiteX21" fmla="*/ 296550 w 1162750"/>
                <a:gd name="connsiteY21" fmla="*/ 74676 h 293370"/>
                <a:gd name="connsiteX22" fmla="*/ 386847 w 1162750"/>
                <a:gd name="connsiteY22" fmla="*/ 66802 h 293370"/>
                <a:gd name="connsiteX23" fmla="*/ 676597 w 1162750"/>
                <a:gd name="connsiteY23" fmla="*/ 42735 h 293370"/>
                <a:gd name="connsiteX24" fmla="*/ 1016640 w 1162750"/>
                <a:gd name="connsiteY24" fmla="*/ 11557 h 293370"/>
                <a:gd name="connsiteX25" fmla="*/ 1127828 w 1162750"/>
                <a:gd name="connsiteY25" fmla="*/ 0 h 293370"/>
                <a:gd name="connsiteX26" fmla="*/ 1143703 w 1162750"/>
                <a:gd name="connsiteY26" fmla="*/ 9271 h 293370"/>
                <a:gd name="connsiteX27" fmla="*/ 1122939 w 1162750"/>
                <a:gd name="connsiteY27" fmla="*/ 182054 h 293370"/>
                <a:gd name="connsiteX28" fmla="*/ 1122939 w 1162750"/>
                <a:gd name="connsiteY28" fmla="*/ 182054 h 293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62750" h="293370">
                  <a:moveTo>
                    <a:pt x="1122939" y="182054"/>
                  </a:moveTo>
                  <a:cubicBezTo>
                    <a:pt x="1073790" y="172657"/>
                    <a:pt x="1025403" y="183896"/>
                    <a:pt x="977079" y="188976"/>
                  </a:cubicBezTo>
                  <a:cubicBezTo>
                    <a:pt x="852429" y="202184"/>
                    <a:pt x="727905" y="216281"/>
                    <a:pt x="602747" y="223710"/>
                  </a:cubicBezTo>
                  <a:cubicBezTo>
                    <a:pt x="477588" y="231140"/>
                    <a:pt x="352048" y="235140"/>
                    <a:pt x="227462" y="247523"/>
                  </a:cubicBezTo>
                  <a:cubicBezTo>
                    <a:pt x="158183" y="254445"/>
                    <a:pt x="89920" y="274002"/>
                    <a:pt x="22484" y="293370"/>
                  </a:cubicBezTo>
                  <a:cubicBezTo>
                    <a:pt x="11054" y="287274"/>
                    <a:pt x="9847" y="279273"/>
                    <a:pt x="17848" y="269430"/>
                  </a:cubicBezTo>
                  <a:cubicBezTo>
                    <a:pt x="109351" y="247142"/>
                    <a:pt x="200347" y="222504"/>
                    <a:pt x="294962" y="215836"/>
                  </a:cubicBezTo>
                  <a:cubicBezTo>
                    <a:pt x="391609" y="209042"/>
                    <a:pt x="488129" y="199390"/>
                    <a:pt x="584967" y="196596"/>
                  </a:cubicBezTo>
                  <a:cubicBezTo>
                    <a:pt x="716856" y="192786"/>
                    <a:pt x="846460" y="166307"/>
                    <a:pt x="978159" y="161734"/>
                  </a:cubicBezTo>
                  <a:cubicBezTo>
                    <a:pt x="1015433" y="160465"/>
                    <a:pt x="1052327" y="152971"/>
                    <a:pt x="1089665" y="150685"/>
                  </a:cubicBezTo>
                  <a:cubicBezTo>
                    <a:pt x="1106683" y="149670"/>
                    <a:pt x="1117160" y="139509"/>
                    <a:pt x="1122621" y="123761"/>
                  </a:cubicBezTo>
                  <a:cubicBezTo>
                    <a:pt x="1125225" y="116141"/>
                    <a:pt x="1126812" y="108267"/>
                    <a:pt x="1128209" y="100330"/>
                  </a:cubicBezTo>
                  <a:cubicBezTo>
                    <a:pt x="1136845" y="52070"/>
                    <a:pt x="1130749" y="45529"/>
                    <a:pt x="1082997" y="48959"/>
                  </a:cubicBezTo>
                  <a:cubicBezTo>
                    <a:pt x="1043056" y="51816"/>
                    <a:pt x="1003114" y="51626"/>
                    <a:pt x="963046" y="53848"/>
                  </a:cubicBezTo>
                  <a:cubicBezTo>
                    <a:pt x="833188" y="61151"/>
                    <a:pt x="704791" y="81090"/>
                    <a:pt x="576013" y="96584"/>
                  </a:cubicBezTo>
                  <a:cubicBezTo>
                    <a:pt x="503432" y="105283"/>
                    <a:pt x="431043" y="110680"/>
                    <a:pt x="358081" y="108776"/>
                  </a:cubicBezTo>
                  <a:cubicBezTo>
                    <a:pt x="332998" y="108077"/>
                    <a:pt x="308424" y="110680"/>
                    <a:pt x="284040" y="116840"/>
                  </a:cubicBezTo>
                  <a:cubicBezTo>
                    <a:pt x="206379" y="136334"/>
                    <a:pt x="127068" y="148399"/>
                    <a:pt x="48773" y="164846"/>
                  </a:cubicBezTo>
                  <a:cubicBezTo>
                    <a:pt x="33977" y="167958"/>
                    <a:pt x="18737" y="170307"/>
                    <a:pt x="4831" y="160909"/>
                  </a:cubicBezTo>
                  <a:cubicBezTo>
                    <a:pt x="-1456" y="151574"/>
                    <a:pt x="-1519" y="142113"/>
                    <a:pt x="4132" y="132588"/>
                  </a:cubicBezTo>
                  <a:cubicBezTo>
                    <a:pt x="30104" y="119380"/>
                    <a:pt x="59377" y="121666"/>
                    <a:pt x="86936" y="115888"/>
                  </a:cubicBezTo>
                  <a:cubicBezTo>
                    <a:pt x="156595" y="101346"/>
                    <a:pt x="225747" y="83439"/>
                    <a:pt x="296550" y="74676"/>
                  </a:cubicBezTo>
                  <a:cubicBezTo>
                    <a:pt x="326585" y="70929"/>
                    <a:pt x="356875" y="65786"/>
                    <a:pt x="386847" y="66802"/>
                  </a:cubicBezTo>
                  <a:cubicBezTo>
                    <a:pt x="484510" y="70231"/>
                    <a:pt x="580014" y="50673"/>
                    <a:pt x="676597" y="42735"/>
                  </a:cubicBezTo>
                  <a:cubicBezTo>
                    <a:pt x="790008" y="33338"/>
                    <a:pt x="902085" y="10922"/>
                    <a:pt x="1016640" y="11557"/>
                  </a:cubicBezTo>
                  <a:cubicBezTo>
                    <a:pt x="1053533" y="11747"/>
                    <a:pt x="1091379" y="9779"/>
                    <a:pt x="1127828" y="0"/>
                  </a:cubicBezTo>
                  <a:cubicBezTo>
                    <a:pt x="1134877" y="64"/>
                    <a:pt x="1140719" y="2286"/>
                    <a:pt x="1143703" y="9271"/>
                  </a:cubicBezTo>
                  <a:cubicBezTo>
                    <a:pt x="1175199" y="69469"/>
                    <a:pt x="1167198" y="135446"/>
                    <a:pt x="1122939" y="182054"/>
                  </a:cubicBezTo>
                  <a:lnTo>
                    <a:pt x="1122939" y="182054"/>
                  </a:lnTo>
                  <a:close/>
                </a:path>
              </a:pathLst>
            </a:custGeom>
            <a:solidFill>
              <a:srgbClr val="83A7A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4A196F70-6111-4F64-A5F3-3BD3D8A0C470}"/>
                </a:ext>
              </a:extLst>
            </p:cNvPr>
            <p:cNvSpPr/>
            <p:nvPr/>
          </p:nvSpPr>
          <p:spPr>
            <a:xfrm>
              <a:off x="5686935" y="3767010"/>
              <a:ext cx="1193812" cy="173202"/>
            </a:xfrm>
            <a:custGeom>
              <a:avLst/>
              <a:gdLst>
                <a:gd name="connsiteX0" fmla="*/ 1169917 w 1193812"/>
                <a:gd name="connsiteY0" fmla="*/ 159957 h 173202"/>
                <a:gd name="connsiteX1" fmla="*/ 1158677 w 1193812"/>
                <a:gd name="connsiteY1" fmla="*/ 154559 h 173202"/>
                <a:gd name="connsiteX2" fmla="*/ 1157661 w 1193812"/>
                <a:gd name="connsiteY2" fmla="*/ 118745 h 173202"/>
                <a:gd name="connsiteX3" fmla="*/ 1160329 w 1193812"/>
                <a:gd name="connsiteY3" fmla="*/ 57849 h 173202"/>
                <a:gd name="connsiteX4" fmla="*/ 1120196 w 1193812"/>
                <a:gd name="connsiteY4" fmla="*/ 28194 h 173202"/>
                <a:gd name="connsiteX5" fmla="*/ 876356 w 1193812"/>
                <a:gd name="connsiteY5" fmla="*/ 56198 h 173202"/>
                <a:gd name="connsiteX6" fmla="*/ 481259 w 1193812"/>
                <a:gd name="connsiteY6" fmla="*/ 97917 h 173202"/>
                <a:gd name="connsiteX7" fmla="*/ 55936 w 1193812"/>
                <a:gd name="connsiteY7" fmla="*/ 168085 h 173202"/>
                <a:gd name="connsiteX8" fmla="*/ 11233 w 1193812"/>
                <a:gd name="connsiteY8" fmla="*/ 170879 h 173202"/>
                <a:gd name="connsiteX9" fmla="*/ 10407 w 1193812"/>
                <a:gd name="connsiteY9" fmla="*/ 139764 h 173202"/>
                <a:gd name="connsiteX10" fmla="*/ 174999 w 1193812"/>
                <a:gd name="connsiteY10" fmla="*/ 110173 h 173202"/>
                <a:gd name="connsiteX11" fmla="*/ 458590 w 1193812"/>
                <a:gd name="connsiteY11" fmla="*/ 68517 h 173202"/>
                <a:gd name="connsiteX12" fmla="*/ 672585 w 1193812"/>
                <a:gd name="connsiteY12" fmla="*/ 44641 h 173202"/>
                <a:gd name="connsiteX13" fmla="*/ 866133 w 1193812"/>
                <a:gd name="connsiteY13" fmla="*/ 27115 h 173202"/>
                <a:gd name="connsiteX14" fmla="*/ 1107179 w 1193812"/>
                <a:gd name="connsiteY14" fmla="*/ 3429 h 173202"/>
                <a:gd name="connsiteX15" fmla="*/ 1170933 w 1193812"/>
                <a:gd name="connsiteY15" fmla="*/ 0 h 173202"/>
                <a:gd name="connsiteX16" fmla="*/ 1169917 w 1193812"/>
                <a:gd name="connsiteY16" fmla="*/ 159957 h 173202"/>
                <a:gd name="connsiteX17" fmla="*/ 1169917 w 1193812"/>
                <a:gd name="connsiteY17" fmla="*/ 159957 h 173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93812" h="173202">
                  <a:moveTo>
                    <a:pt x="1169917" y="159957"/>
                  </a:moveTo>
                  <a:cubicBezTo>
                    <a:pt x="1166171" y="158179"/>
                    <a:pt x="1162424" y="156337"/>
                    <a:pt x="1158677" y="154559"/>
                  </a:cubicBezTo>
                  <a:cubicBezTo>
                    <a:pt x="1149914" y="142875"/>
                    <a:pt x="1154296" y="130620"/>
                    <a:pt x="1157661" y="118745"/>
                  </a:cubicBezTo>
                  <a:cubicBezTo>
                    <a:pt x="1163377" y="98616"/>
                    <a:pt x="1164202" y="78296"/>
                    <a:pt x="1160329" y="57849"/>
                  </a:cubicBezTo>
                  <a:cubicBezTo>
                    <a:pt x="1155185" y="30671"/>
                    <a:pt x="1147565" y="24574"/>
                    <a:pt x="1120196" y="28194"/>
                  </a:cubicBezTo>
                  <a:cubicBezTo>
                    <a:pt x="1039107" y="38862"/>
                    <a:pt x="957636" y="48324"/>
                    <a:pt x="876356" y="56198"/>
                  </a:cubicBezTo>
                  <a:cubicBezTo>
                    <a:pt x="744467" y="68961"/>
                    <a:pt x="613212" y="88265"/>
                    <a:pt x="481259" y="97917"/>
                  </a:cubicBezTo>
                  <a:cubicBezTo>
                    <a:pt x="336924" y="108458"/>
                    <a:pt x="195446" y="130810"/>
                    <a:pt x="55936" y="168085"/>
                  </a:cubicBezTo>
                  <a:cubicBezTo>
                    <a:pt x="41331" y="172022"/>
                    <a:pt x="26536" y="175768"/>
                    <a:pt x="11233" y="170879"/>
                  </a:cubicBezTo>
                  <a:cubicBezTo>
                    <a:pt x="-3182" y="160909"/>
                    <a:pt x="-4007" y="150559"/>
                    <a:pt x="10407" y="139764"/>
                  </a:cubicBezTo>
                  <a:cubicBezTo>
                    <a:pt x="66922" y="139383"/>
                    <a:pt x="120071" y="120015"/>
                    <a:pt x="174999" y="110173"/>
                  </a:cubicBezTo>
                  <a:cubicBezTo>
                    <a:pt x="269106" y="93282"/>
                    <a:pt x="362133" y="72327"/>
                    <a:pt x="458590" y="68517"/>
                  </a:cubicBezTo>
                  <a:cubicBezTo>
                    <a:pt x="530091" y="65659"/>
                    <a:pt x="601211" y="52134"/>
                    <a:pt x="672585" y="44641"/>
                  </a:cubicBezTo>
                  <a:cubicBezTo>
                    <a:pt x="736974" y="37846"/>
                    <a:pt x="801553" y="31941"/>
                    <a:pt x="866133" y="27115"/>
                  </a:cubicBezTo>
                  <a:cubicBezTo>
                    <a:pt x="946651" y="21082"/>
                    <a:pt x="1027169" y="14224"/>
                    <a:pt x="1107179" y="3429"/>
                  </a:cubicBezTo>
                  <a:cubicBezTo>
                    <a:pt x="1128579" y="572"/>
                    <a:pt x="1149724" y="762"/>
                    <a:pt x="1170933" y="0"/>
                  </a:cubicBezTo>
                  <a:cubicBezTo>
                    <a:pt x="1201858" y="44069"/>
                    <a:pt x="1201349" y="123761"/>
                    <a:pt x="1169917" y="159957"/>
                  </a:cubicBezTo>
                  <a:lnTo>
                    <a:pt x="1169917" y="159957"/>
                  </a:lnTo>
                  <a:close/>
                </a:path>
              </a:pathLst>
            </a:custGeom>
            <a:solidFill>
              <a:srgbClr val="E6CA77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3CDA6C65-27F1-4010-B67C-8AD6FFAE0B92}"/>
                </a:ext>
              </a:extLst>
            </p:cNvPr>
            <p:cNvSpPr/>
            <p:nvPr/>
          </p:nvSpPr>
          <p:spPr>
            <a:xfrm>
              <a:off x="4810420" y="401005"/>
              <a:ext cx="938590" cy="1135424"/>
            </a:xfrm>
            <a:custGeom>
              <a:avLst/>
              <a:gdLst>
                <a:gd name="connsiteX0" fmla="*/ 47262 w 938590"/>
                <a:gd name="connsiteY0" fmla="*/ 756599 h 1135424"/>
                <a:gd name="connsiteX1" fmla="*/ 4145 w 938590"/>
                <a:gd name="connsiteY1" fmla="*/ 704148 h 1135424"/>
                <a:gd name="connsiteX2" fmla="*/ 14051 w 938590"/>
                <a:gd name="connsiteY2" fmla="*/ 545335 h 1135424"/>
                <a:gd name="connsiteX3" fmla="*/ 49929 w 938590"/>
                <a:gd name="connsiteY3" fmla="*/ 486788 h 1135424"/>
                <a:gd name="connsiteX4" fmla="*/ 88918 w 938590"/>
                <a:gd name="connsiteY4" fmla="*/ 418081 h 1135424"/>
                <a:gd name="connsiteX5" fmla="*/ 136987 w 938590"/>
                <a:gd name="connsiteY5" fmla="*/ 226501 h 1135424"/>
                <a:gd name="connsiteX6" fmla="*/ 202011 w 938590"/>
                <a:gd name="connsiteY6" fmla="*/ 114868 h 1135424"/>
                <a:gd name="connsiteX7" fmla="*/ 304500 w 938590"/>
                <a:gd name="connsiteY7" fmla="*/ 29016 h 1135424"/>
                <a:gd name="connsiteX8" fmla="*/ 410672 w 938590"/>
                <a:gd name="connsiteY8" fmla="*/ 14919 h 1135424"/>
                <a:gd name="connsiteX9" fmla="*/ 531449 w 938590"/>
                <a:gd name="connsiteY9" fmla="*/ 11744 h 1135424"/>
                <a:gd name="connsiteX10" fmla="*/ 693628 w 938590"/>
                <a:gd name="connsiteY10" fmla="*/ 54162 h 1135424"/>
                <a:gd name="connsiteX11" fmla="*/ 763034 w 938590"/>
                <a:gd name="connsiteY11" fmla="*/ 164144 h 1135424"/>
                <a:gd name="connsiteX12" fmla="*/ 902543 w 938590"/>
                <a:gd name="connsiteY12" fmla="*/ 522474 h 1135424"/>
                <a:gd name="connsiteX13" fmla="*/ 935436 w 938590"/>
                <a:gd name="connsiteY13" fmla="*/ 628646 h 1135424"/>
                <a:gd name="connsiteX14" fmla="*/ 928769 w 938590"/>
                <a:gd name="connsiteY14" fmla="*/ 715388 h 1135424"/>
                <a:gd name="connsiteX15" fmla="*/ 906290 w 938590"/>
                <a:gd name="connsiteY15" fmla="*/ 814574 h 1135424"/>
                <a:gd name="connsiteX16" fmla="*/ 804246 w 938590"/>
                <a:gd name="connsiteY16" fmla="*/ 984882 h 1135424"/>
                <a:gd name="connsiteX17" fmla="*/ 708487 w 938590"/>
                <a:gd name="connsiteY17" fmla="*/ 1061653 h 1135424"/>
                <a:gd name="connsiteX18" fmla="*/ 360825 w 938590"/>
                <a:gd name="connsiteY18" fmla="*/ 1098737 h 1135424"/>
                <a:gd name="connsiteX19" fmla="*/ 190581 w 938590"/>
                <a:gd name="connsiteY19" fmla="*/ 994089 h 1135424"/>
                <a:gd name="connsiteX20" fmla="*/ 163911 w 938590"/>
                <a:gd name="connsiteY20" fmla="*/ 983929 h 1135424"/>
                <a:gd name="connsiteX21" fmla="*/ 79012 w 938590"/>
                <a:gd name="connsiteY21" fmla="*/ 840737 h 1135424"/>
                <a:gd name="connsiteX22" fmla="*/ 47262 w 938590"/>
                <a:gd name="connsiteY22" fmla="*/ 756599 h 1135424"/>
                <a:gd name="connsiteX23" fmla="*/ 47262 w 938590"/>
                <a:gd name="connsiteY23" fmla="*/ 756599 h 1135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590" h="1135424">
                  <a:moveTo>
                    <a:pt x="47262" y="756599"/>
                  </a:moveTo>
                  <a:cubicBezTo>
                    <a:pt x="18052" y="751329"/>
                    <a:pt x="8082" y="730818"/>
                    <a:pt x="4145" y="704148"/>
                  </a:cubicBezTo>
                  <a:cubicBezTo>
                    <a:pt x="-3729" y="650427"/>
                    <a:pt x="-363" y="597468"/>
                    <a:pt x="14051" y="545335"/>
                  </a:cubicBezTo>
                  <a:cubicBezTo>
                    <a:pt x="20338" y="522601"/>
                    <a:pt x="32339" y="502726"/>
                    <a:pt x="49929" y="486788"/>
                  </a:cubicBezTo>
                  <a:cubicBezTo>
                    <a:pt x="70439" y="468055"/>
                    <a:pt x="82250" y="444496"/>
                    <a:pt x="88918" y="418081"/>
                  </a:cubicBezTo>
                  <a:cubicBezTo>
                    <a:pt x="104983" y="354263"/>
                    <a:pt x="120604" y="290255"/>
                    <a:pt x="136987" y="226501"/>
                  </a:cubicBezTo>
                  <a:cubicBezTo>
                    <a:pt x="148036" y="183258"/>
                    <a:pt x="168928" y="145348"/>
                    <a:pt x="202011" y="114868"/>
                  </a:cubicBezTo>
                  <a:cubicBezTo>
                    <a:pt x="234841" y="84705"/>
                    <a:pt x="268051" y="55051"/>
                    <a:pt x="304500" y="29016"/>
                  </a:cubicBezTo>
                  <a:cubicBezTo>
                    <a:pt x="337520" y="5521"/>
                    <a:pt x="373144" y="-575"/>
                    <a:pt x="410672" y="14919"/>
                  </a:cubicBezTo>
                  <a:cubicBezTo>
                    <a:pt x="451820" y="31937"/>
                    <a:pt x="490111" y="30730"/>
                    <a:pt x="531449" y="11744"/>
                  </a:cubicBezTo>
                  <a:cubicBezTo>
                    <a:pt x="595013" y="-17339"/>
                    <a:pt x="647210" y="11680"/>
                    <a:pt x="693628" y="54162"/>
                  </a:cubicBezTo>
                  <a:cubicBezTo>
                    <a:pt x="726585" y="84325"/>
                    <a:pt x="745698" y="123758"/>
                    <a:pt x="763034" y="164144"/>
                  </a:cubicBezTo>
                  <a:cubicBezTo>
                    <a:pt x="813771" y="281937"/>
                    <a:pt x="859617" y="401698"/>
                    <a:pt x="902543" y="522474"/>
                  </a:cubicBezTo>
                  <a:cubicBezTo>
                    <a:pt x="914926" y="557336"/>
                    <a:pt x="937913" y="589086"/>
                    <a:pt x="935436" y="628646"/>
                  </a:cubicBezTo>
                  <a:cubicBezTo>
                    <a:pt x="944009" y="658301"/>
                    <a:pt x="932833" y="686813"/>
                    <a:pt x="928769" y="715388"/>
                  </a:cubicBezTo>
                  <a:cubicBezTo>
                    <a:pt x="924006" y="748789"/>
                    <a:pt x="914862" y="781682"/>
                    <a:pt x="906290" y="814574"/>
                  </a:cubicBezTo>
                  <a:cubicBezTo>
                    <a:pt x="888827" y="881377"/>
                    <a:pt x="850981" y="935796"/>
                    <a:pt x="804246" y="984882"/>
                  </a:cubicBezTo>
                  <a:cubicBezTo>
                    <a:pt x="771289" y="1009202"/>
                    <a:pt x="740555" y="1036253"/>
                    <a:pt x="708487" y="1061653"/>
                  </a:cubicBezTo>
                  <a:cubicBezTo>
                    <a:pt x="600474" y="1147505"/>
                    <a:pt x="483697" y="1156459"/>
                    <a:pt x="360825" y="1098737"/>
                  </a:cubicBezTo>
                  <a:cubicBezTo>
                    <a:pt x="300309" y="1070353"/>
                    <a:pt x="243667" y="1034920"/>
                    <a:pt x="190581" y="994089"/>
                  </a:cubicBezTo>
                  <a:cubicBezTo>
                    <a:pt x="182390" y="987803"/>
                    <a:pt x="174071" y="983929"/>
                    <a:pt x="163911" y="983929"/>
                  </a:cubicBezTo>
                  <a:cubicBezTo>
                    <a:pt x="132796" y="937892"/>
                    <a:pt x="99776" y="892807"/>
                    <a:pt x="79012" y="840737"/>
                  </a:cubicBezTo>
                  <a:cubicBezTo>
                    <a:pt x="67836" y="812860"/>
                    <a:pt x="51389" y="787016"/>
                    <a:pt x="47262" y="756599"/>
                  </a:cubicBezTo>
                  <a:lnTo>
                    <a:pt x="47262" y="756599"/>
                  </a:lnTo>
                  <a:close/>
                </a:path>
              </a:pathLst>
            </a:custGeom>
            <a:solidFill>
              <a:srgbClr val="EEC188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0E9CF38F-0771-40FA-BBA8-63FE2A45FFD9}"/>
                </a:ext>
              </a:extLst>
            </p:cNvPr>
            <p:cNvSpPr/>
            <p:nvPr/>
          </p:nvSpPr>
          <p:spPr>
            <a:xfrm>
              <a:off x="4908857" y="1375950"/>
              <a:ext cx="712547" cy="413657"/>
            </a:xfrm>
            <a:custGeom>
              <a:avLst/>
              <a:gdLst>
                <a:gd name="connsiteX0" fmla="*/ 66046 w 712547"/>
                <a:gd name="connsiteY0" fmla="*/ 6698 h 413657"/>
                <a:gd name="connsiteX1" fmla="*/ 93859 w 712547"/>
                <a:gd name="connsiteY1" fmla="*/ 11080 h 413657"/>
                <a:gd name="connsiteX2" fmla="*/ 302202 w 712547"/>
                <a:gd name="connsiteY2" fmla="*/ 132492 h 413657"/>
                <a:gd name="connsiteX3" fmla="*/ 629545 w 712547"/>
                <a:gd name="connsiteY3" fmla="*/ 62134 h 413657"/>
                <a:gd name="connsiteX4" fmla="*/ 703078 w 712547"/>
                <a:gd name="connsiteY4" fmla="*/ 6825 h 413657"/>
                <a:gd name="connsiteX5" fmla="*/ 703014 w 712547"/>
                <a:gd name="connsiteY5" fmla="*/ 103155 h 413657"/>
                <a:gd name="connsiteX6" fmla="*/ 675138 w 712547"/>
                <a:gd name="connsiteY6" fmla="*/ 223551 h 413657"/>
                <a:gd name="connsiteX7" fmla="*/ 665295 w 712547"/>
                <a:gd name="connsiteY7" fmla="*/ 333596 h 413657"/>
                <a:gd name="connsiteX8" fmla="*/ 643007 w 712547"/>
                <a:gd name="connsiteY8" fmla="*/ 340581 h 413657"/>
                <a:gd name="connsiteX9" fmla="*/ 556456 w 712547"/>
                <a:gd name="connsiteY9" fmla="*/ 370744 h 413657"/>
                <a:gd name="connsiteX10" fmla="*/ 328682 w 712547"/>
                <a:gd name="connsiteY10" fmla="*/ 377030 h 413657"/>
                <a:gd name="connsiteX11" fmla="*/ 230066 w 712547"/>
                <a:gd name="connsiteY11" fmla="*/ 330739 h 413657"/>
                <a:gd name="connsiteX12" fmla="*/ 35439 w 712547"/>
                <a:gd name="connsiteY12" fmla="*/ 355059 h 413657"/>
                <a:gd name="connsiteX13" fmla="*/ 22866 w 712547"/>
                <a:gd name="connsiteY13" fmla="*/ 359377 h 413657"/>
                <a:gd name="connsiteX14" fmla="*/ 69 w 712547"/>
                <a:gd name="connsiteY14" fmla="*/ 332834 h 413657"/>
                <a:gd name="connsiteX15" fmla="*/ 23310 w 712547"/>
                <a:gd name="connsiteY15" fmla="*/ 289273 h 413657"/>
                <a:gd name="connsiteX16" fmla="*/ 69411 w 712547"/>
                <a:gd name="connsiteY16" fmla="*/ 159606 h 413657"/>
                <a:gd name="connsiteX17" fmla="*/ 81794 w 712547"/>
                <a:gd name="connsiteY17" fmla="*/ 134587 h 413657"/>
                <a:gd name="connsiteX18" fmla="*/ 83635 w 712547"/>
                <a:gd name="connsiteY18" fmla="*/ 146652 h 413657"/>
                <a:gd name="connsiteX19" fmla="*/ 83699 w 712547"/>
                <a:gd name="connsiteY19" fmla="*/ 86708 h 413657"/>
                <a:gd name="connsiteX20" fmla="*/ 78365 w 712547"/>
                <a:gd name="connsiteY20" fmla="*/ 93566 h 413657"/>
                <a:gd name="connsiteX21" fmla="*/ 66046 w 712547"/>
                <a:gd name="connsiteY21" fmla="*/ 6698 h 413657"/>
                <a:gd name="connsiteX22" fmla="*/ 66046 w 712547"/>
                <a:gd name="connsiteY22" fmla="*/ 6698 h 413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12547" h="413657">
                  <a:moveTo>
                    <a:pt x="66046" y="6698"/>
                  </a:moveTo>
                  <a:cubicBezTo>
                    <a:pt x="77793" y="-7653"/>
                    <a:pt x="85223" y="4539"/>
                    <a:pt x="93859" y="11080"/>
                  </a:cubicBezTo>
                  <a:cubicBezTo>
                    <a:pt x="158502" y="59848"/>
                    <a:pt x="225748" y="105187"/>
                    <a:pt x="302202" y="132492"/>
                  </a:cubicBezTo>
                  <a:cubicBezTo>
                    <a:pt x="424694" y="176180"/>
                    <a:pt x="533533" y="148684"/>
                    <a:pt x="629545" y="62134"/>
                  </a:cubicBezTo>
                  <a:cubicBezTo>
                    <a:pt x="652214" y="41750"/>
                    <a:pt x="674312" y="19589"/>
                    <a:pt x="703078" y="6825"/>
                  </a:cubicBezTo>
                  <a:cubicBezTo>
                    <a:pt x="715651" y="38956"/>
                    <a:pt x="715778" y="71087"/>
                    <a:pt x="703014" y="103155"/>
                  </a:cubicBezTo>
                  <a:cubicBezTo>
                    <a:pt x="700474" y="144874"/>
                    <a:pt x="691013" y="184752"/>
                    <a:pt x="675138" y="223551"/>
                  </a:cubicBezTo>
                  <a:cubicBezTo>
                    <a:pt x="660723" y="258857"/>
                    <a:pt x="666375" y="296703"/>
                    <a:pt x="665295" y="333596"/>
                  </a:cubicBezTo>
                  <a:cubicBezTo>
                    <a:pt x="659199" y="340010"/>
                    <a:pt x="651071" y="340581"/>
                    <a:pt x="643007" y="340581"/>
                  </a:cubicBezTo>
                  <a:cubicBezTo>
                    <a:pt x="610558" y="340581"/>
                    <a:pt x="580650" y="350106"/>
                    <a:pt x="556456" y="370744"/>
                  </a:cubicBezTo>
                  <a:cubicBezTo>
                    <a:pt x="481717" y="434561"/>
                    <a:pt x="405644" y="419067"/>
                    <a:pt x="328682" y="377030"/>
                  </a:cubicBezTo>
                  <a:cubicBezTo>
                    <a:pt x="296678" y="359568"/>
                    <a:pt x="266579" y="337978"/>
                    <a:pt x="230066" y="330739"/>
                  </a:cubicBezTo>
                  <a:cubicBezTo>
                    <a:pt x="162629" y="317340"/>
                    <a:pt x="97351" y="323309"/>
                    <a:pt x="35439" y="355059"/>
                  </a:cubicBezTo>
                  <a:cubicBezTo>
                    <a:pt x="31438" y="357091"/>
                    <a:pt x="27120" y="358107"/>
                    <a:pt x="22866" y="359377"/>
                  </a:cubicBezTo>
                  <a:cubicBezTo>
                    <a:pt x="8070" y="356710"/>
                    <a:pt x="-883" y="349027"/>
                    <a:pt x="69" y="332834"/>
                  </a:cubicBezTo>
                  <a:cubicBezTo>
                    <a:pt x="450" y="314419"/>
                    <a:pt x="12896" y="301846"/>
                    <a:pt x="23310" y="289273"/>
                  </a:cubicBezTo>
                  <a:cubicBezTo>
                    <a:pt x="54616" y="251427"/>
                    <a:pt x="70364" y="208819"/>
                    <a:pt x="69411" y="159606"/>
                  </a:cubicBezTo>
                  <a:cubicBezTo>
                    <a:pt x="69221" y="150081"/>
                    <a:pt x="66681" y="137381"/>
                    <a:pt x="81794" y="134587"/>
                  </a:cubicBezTo>
                  <a:cubicBezTo>
                    <a:pt x="85159" y="140112"/>
                    <a:pt x="83572" y="145509"/>
                    <a:pt x="83635" y="146652"/>
                  </a:cubicBezTo>
                  <a:cubicBezTo>
                    <a:pt x="82111" y="127920"/>
                    <a:pt x="75698" y="104488"/>
                    <a:pt x="83699" y="86708"/>
                  </a:cubicBezTo>
                  <a:cubicBezTo>
                    <a:pt x="83635" y="86391"/>
                    <a:pt x="85413" y="92169"/>
                    <a:pt x="78365" y="93566"/>
                  </a:cubicBezTo>
                  <a:cubicBezTo>
                    <a:pt x="64522" y="66007"/>
                    <a:pt x="60140" y="37051"/>
                    <a:pt x="66046" y="6698"/>
                  </a:cubicBezTo>
                  <a:lnTo>
                    <a:pt x="66046" y="6698"/>
                  </a:lnTo>
                  <a:close/>
                </a:path>
              </a:pathLst>
            </a:custGeom>
            <a:solidFill>
              <a:srgbClr val="DCB17C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038A2B0E-7908-4AD0-9069-FE6DAA5D8FA8}"/>
                </a:ext>
              </a:extLst>
            </p:cNvPr>
            <p:cNvSpPr/>
            <p:nvPr/>
          </p:nvSpPr>
          <p:spPr>
            <a:xfrm>
              <a:off x="4932485" y="1693075"/>
              <a:ext cx="805561" cy="302521"/>
            </a:xfrm>
            <a:custGeom>
              <a:avLst/>
              <a:gdLst>
                <a:gd name="connsiteX0" fmla="*/ 0 w 805561"/>
                <a:gd name="connsiteY0" fmla="*/ 43141 h 302521"/>
                <a:gd name="connsiteX1" fmla="*/ 80518 w 805561"/>
                <a:gd name="connsiteY1" fmla="*/ 7264 h 302521"/>
                <a:gd name="connsiteX2" fmla="*/ 315468 w 805561"/>
                <a:gd name="connsiteY2" fmla="*/ 56984 h 302521"/>
                <a:gd name="connsiteX3" fmla="*/ 459677 w 805561"/>
                <a:gd name="connsiteY3" fmla="*/ 87210 h 302521"/>
                <a:gd name="connsiteX4" fmla="*/ 519747 w 805561"/>
                <a:gd name="connsiteY4" fmla="*/ 53873 h 302521"/>
                <a:gd name="connsiteX5" fmla="*/ 641604 w 805561"/>
                <a:gd name="connsiteY5" fmla="*/ 17424 h 302521"/>
                <a:gd name="connsiteX6" fmla="*/ 805561 w 805561"/>
                <a:gd name="connsiteY6" fmla="*/ 198399 h 302521"/>
                <a:gd name="connsiteX7" fmla="*/ 599313 w 805561"/>
                <a:gd name="connsiteY7" fmla="*/ 294982 h 302521"/>
                <a:gd name="connsiteX8" fmla="*/ 347472 w 805561"/>
                <a:gd name="connsiteY8" fmla="*/ 285330 h 302521"/>
                <a:gd name="connsiteX9" fmla="*/ 314769 w 805561"/>
                <a:gd name="connsiteY9" fmla="*/ 269773 h 302521"/>
                <a:gd name="connsiteX10" fmla="*/ 341249 w 805561"/>
                <a:gd name="connsiteY10" fmla="*/ 253961 h 302521"/>
                <a:gd name="connsiteX11" fmla="*/ 296291 w 805561"/>
                <a:gd name="connsiteY11" fmla="*/ 250532 h 302521"/>
                <a:gd name="connsiteX12" fmla="*/ 150876 w 805561"/>
                <a:gd name="connsiteY12" fmla="*/ 172999 h 302521"/>
                <a:gd name="connsiteX13" fmla="*/ 61913 w 805561"/>
                <a:gd name="connsiteY13" fmla="*/ 84670 h 302521"/>
                <a:gd name="connsiteX14" fmla="*/ 0 w 805561"/>
                <a:gd name="connsiteY14" fmla="*/ 43141 h 302521"/>
                <a:gd name="connsiteX15" fmla="*/ 0 w 805561"/>
                <a:gd name="connsiteY15" fmla="*/ 43141 h 302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05561" h="302521">
                  <a:moveTo>
                    <a:pt x="0" y="43141"/>
                  </a:moveTo>
                  <a:cubicBezTo>
                    <a:pt x="19875" y="15773"/>
                    <a:pt x="51943" y="13995"/>
                    <a:pt x="80518" y="7264"/>
                  </a:cubicBezTo>
                  <a:cubicBezTo>
                    <a:pt x="166179" y="-12993"/>
                    <a:pt x="242379" y="10883"/>
                    <a:pt x="315468" y="56984"/>
                  </a:cubicBezTo>
                  <a:cubicBezTo>
                    <a:pt x="358267" y="83972"/>
                    <a:pt x="407099" y="98577"/>
                    <a:pt x="459677" y="87210"/>
                  </a:cubicBezTo>
                  <a:cubicBezTo>
                    <a:pt x="483171" y="82130"/>
                    <a:pt x="501523" y="67525"/>
                    <a:pt x="519747" y="53873"/>
                  </a:cubicBezTo>
                  <a:cubicBezTo>
                    <a:pt x="556260" y="26441"/>
                    <a:pt x="596138" y="13169"/>
                    <a:pt x="641604" y="17424"/>
                  </a:cubicBezTo>
                  <a:cubicBezTo>
                    <a:pt x="673735" y="98196"/>
                    <a:pt x="736219" y="151472"/>
                    <a:pt x="805561" y="198399"/>
                  </a:cubicBezTo>
                  <a:cubicBezTo>
                    <a:pt x="750380" y="259613"/>
                    <a:pt x="676719" y="282790"/>
                    <a:pt x="599313" y="294982"/>
                  </a:cubicBezTo>
                  <a:cubicBezTo>
                    <a:pt x="515112" y="308254"/>
                    <a:pt x="430784" y="303364"/>
                    <a:pt x="347472" y="285330"/>
                  </a:cubicBezTo>
                  <a:cubicBezTo>
                    <a:pt x="335597" y="282790"/>
                    <a:pt x="322516" y="281647"/>
                    <a:pt x="314769" y="269773"/>
                  </a:cubicBezTo>
                  <a:cubicBezTo>
                    <a:pt x="322326" y="264375"/>
                    <a:pt x="334264" y="267042"/>
                    <a:pt x="341249" y="253961"/>
                  </a:cubicBezTo>
                  <a:cubicBezTo>
                    <a:pt x="324930" y="252755"/>
                    <a:pt x="310515" y="252501"/>
                    <a:pt x="296291" y="250532"/>
                  </a:cubicBezTo>
                  <a:cubicBezTo>
                    <a:pt x="238442" y="242468"/>
                    <a:pt x="191579" y="213448"/>
                    <a:pt x="150876" y="172999"/>
                  </a:cubicBezTo>
                  <a:cubicBezTo>
                    <a:pt x="121221" y="143598"/>
                    <a:pt x="92011" y="113626"/>
                    <a:pt x="61913" y="84670"/>
                  </a:cubicBezTo>
                  <a:cubicBezTo>
                    <a:pt x="43815" y="67271"/>
                    <a:pt x="21653" y="55460"/>
                    <a:pt x="0" y="43141"/>
                  </a:cubicBezTo>
                  <a:lnTo>
                    <a:pt x="0" y="43141"/>
                  </a:lnTo>
                  <a:close/>
                </a:path>
              </a:pathLst>
            </a:custGeom>
            <a:solidFill>
              <a:srgbClr val="EEC188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AEF592F0-F19C-4E29-B38F-C91EDDC96DCC}"/>
                </a:ext>
              </a:extLst>
            </p:cNvPr>
            <p:cNvSpPr/>
            <p:nvPr/>
          </p:nvSpPr>
          <p:spPr>
            <a:xfrm>
              <a:off x="4830494" y="1157309"/>
              <a:ext cx="164006" cy="552174"/>
            </a:xfrm>
            <a:custGeom>
              <a:avLst/>
              <a:gdLst>
                <a:gd name="connsiteX0" fmla="*/ 145298 w 164006"/>
                <a:gd name="connsiteY0" fmla="*/ 225721 h 552174"/>
                <a:gd name="connsiteX1" fmla="*/ 159966 w 164006"/>
                <a:gd name="connsiteY1" fmla="*/ 312970 h 552174"/>
                <a:gd name="connsiteX2" fmla="*/ 160093 w 164006"/>
                <a:gd name="connsiteY2" fmla="*/ 353292 h 552174"/>
                <a:gd name="connsiteX3" fmla="*/ 158061 w 164006"/>
                <a:gd name="connsiteY3" fmla="*/ 358118 h 552174"/>
                <a:gd name="connsiteX4" fmla="*/ 78940 w 164006"/>
                <a:gd name="connsiteY4" fmla="*/ 552174 h 552174"/>
                <a:gd name="connsiteX5" fmla="*/ 70368 w 164006"/>
                <a:gd name="connsiteY5" fmla="*/ 521504 h 552174"/>
                <a:gd name="connsiteX6" fmla="*/ 80274 w 164006"/>
                <a:gd name="connsiteY6" fmla="*/ 324781 h 552174"/>
                <a:gd name="connsiteX7" fmla="*/ 32141 w 164006"/>
                <a:gd name="connsiteY7" fmla="*/ 117771 h 552174"/>
                <a:gd name="connsiteX8" fmla="*/ 1724 w 164006"/>
                <a:gd name="connsiteY8" fmla="*/ 35411 h 552174"/>
                <a:gd name="connsiteX9" fmla="*/ 27378 w 164006"/>
                <a:gd name="connsiteY9" fmla="*/ 42 h 552174"/>
                <a:gd name="connsiteX10" fmla="*/ 42428 w 164006"/>
                <a:gd name="connsiteY10" fmla="*/ 27283 h 552174"/>
                <a:gd name="connsiteX11" fmla="*/ 122755 w 164006"/>
                <a:gd name="connsiteY11" fmla="*/ 183493 h 552174"/>
                <a:gd name="connsiteX12" fmla="*/ 145298 w 164006"/>
                <a:gd name="connsiteY12" fmla="*/ 225721 h 552174"/>
                <a:gd name="connsiteX13" fmla="*/ 145298 w 164006"/>
                <a:gd name="connsiteY13" fmla="*/ 225721 h 552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4006" h="552174">
                  <a:moveTo>
                    <a:pt x="145298" y="225721"/>
                  </a:moveTo>
                  <a:cubicBezTo>
                    <a:pt x="150187" y="254804"/>
                    <a:pt x="155077" y="283887"/>
                    <a:pt x="159966" y="312970"/>
                  </a:cubicBezTo>
                  <a:cubicBezTo>
                    <a:pt x="165427" y="326368"/>
                    <a:pt x="165237" y="339830"/>
                    <a:pt x="160093" y="353292"/>
                  </a:cubicBezTo>
                  <a:cubicBezTo>
                    <a:pt x="159395" y="354880"/>
                    <a:pt x="157998" y="356594"/>
                    <a:pt x="158061" y="358118"/>
                  </a:cubicBezTo>
                  <a:cubicBezTo>
                    <a:pt x="163014" y="435461"/>
                    <a:pt x="125676" y="495723"/>
                    <a:pt x="78940" y="552174"/>
                  </a:cubicBezTo>
                  <a:cubicBezTo>
                    <a:pt x="65859" y="544808"/>
                    <a:pt x="66431" y="532045"/>
                    <a:pt x="70368" y="521504"/>
                  </a:cubicBezTo>
                  <a:cubicBezTo>
                    <a:pt x="94371" y="456797"/>
                    <a:pt x="94371" y="391646"/>
                    <a:pt x="80274" y="324781"/>
                  </a:cubicBezTo>
                  <a:cubicBezTo>
                    <a:pt x="65669" y="255439"/>
                    <a:pt x="60589" y="184065"/>
                    <a:pt x="32141" y="117771"/>
                  </a:cubicBezTo>
                  <a:cubicBezTo>
                    <a:pt x="20647" y="90974"/>
                    <a:pt x="7439" y="64939"/>
                    <a:pt x="1724" y="35411"/>
                  </a:cubicBezTo>
                  <a:cubicBezTo>
                    <a:pt x="-3102" y="10646"/>
                    <a:pt x="1216" y="-784"/>
                    <a:pt x="27378" y="42"/>
                  </a:cubicBezTo>
                  <a:cubicBezTo>
                    <a:pt x="37919" y="6074"/>
                    <a:pt x="38745" y="17695"/>
                    <a:pt x="42428" y="27283"/>
                  </a:cubicBezTo>
                  <a:cubicBezTo>
                    <a:pt x="63256" y="82401"/>
                    <a:pt x="88338" y="135233"/>
                    <a:pt x="122755" y="183493"/>
                  </a:cubicBezTo>
                  <a:cubicBezTo>
                    <a:pt x="132026" y="196384"/>
                    <a:pt x="137932" y="211560"/>
                    <a:pt x="145298" y="225721"/>
                  </a:cubicBezTo>
                  <a:lnTo>
                    <a:pt x="145298" y="225721"/>
                  </a:lnTo>
                  <a:close/>
                </a:path>
              </a:pathLst>
            </a:custGeom>
            <a:solidFill>
              <a:srgbClr val="4B271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C5D03CB7-F20D-4B70-A62C-2BBE75B40D65}"/>
                </a:ext>
              </a:extLst>
            </p:cNvPr>
            <p:cNvSpPr/>
            <p:nvPr/>
          </p:nvSpPr>
          <p:spPr>
            <a:xfrm>
              <a:off x="5608671" y="1027879"/>
              <a:ext cx="158525" cy="473895"/>
            </a:xfrm>
            <a:custGeom>
              <a:avLst/>
              <a:gdLst>
                <a:gd name="connsiteX0" fmla="*/ 2311 w 158525"/>
                <a:gd name="connsiteY0" fmla="*/ 450718 h 473895"/>
                <a:gd name="connsiteX1" fmla="*/ 2375 w 158525"/>
                <a:gd name="connsiteY1" fmla="*/ 354579 h 473895"/>
                <a:gd name="connsiteX2" fmla="*/ 12789 w 158525"/>
                <a:gd name="connsiteY2" fmla="*/ 339212 h 473895"/>
                <a:gd name="connsiteX3" fmla="*/ 131216 w 158525"/>
                <a:gd name="connsiteY3" fmla="*/ 38412 h 473895"/>
                <a:gd name="connsiteX4" fmla="*/ 137185 w 158525"/>
                <a:gd name="connsiteY4" fmla="*/ 1709 h 473895"/>
                <a:gd name="connsiteX5" fmla="*/ 152362 w 158525"/>
                <a:gd name="connsiteY5" fmla="*/ 15743 h 473895"/>
                <a:gd name="connsiteX6" fmla="*/ 150203 w 158525"/>
                <a:gd name="connsiteY6" fmla="*/ 139568 h 473895"/>
                <a:gd name="connsiteX7" fmla="*/ 15519 w 158525"/>
                <a:gd name="connsiteY7" fmla="*/ 470974 h 473895"/>
                <a:gd name="connsiteX8" fmla="*/ 10820 w 158525"/>
                <a:gd name="connsiteY8" fmla="*/ 473895 h 473895"/>
                <a:gd name="connsiteX9" fmla="*/ 2311 w 158525"/>
                <a:gd name="connsiteY9" fmla="*/ 450718 h 473895"/>
                <a:gd name="connsiteX10" fmla="*/ 2311 w 158525"/>
                <a:gd name="connsiteY10" fmla="*/ 450718 h 473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8525" h="473895">
                  <a:moveTo>
                    <a:pt x="2311" y="450718"/>
                  </a:moveTo>
                  <a:cubicBezTo>
                    <a:pt x="-3340" y="418650"/>
                    <a:pt x="3264" y="386583"/>
                    <a:pt x="2375" y="354579"/>
                  </a:cubicBezTo>
                  <a:cubicBezTo>
                    <a:pt x="5804" y="349372"/>
                    <a:pt x="8471" y="343466"/>
                    <a:pt x="12789" y="339212"/>
                  </a:cubicBezTo>
                  <a:cubicBezTo>
                    <a:pt x="95466" y="255773"/>
                    <a:pt x="115087" y="147823"/>
                    <a:pt x="131216" y="38412"/>
                  </a:cubicBezTo>
                  <a:cubicBezTo>
                    <a:pt x="132994" y="26157"/>
                    <a:pt x="135217" y="13965"/>
                    <a:pt x="137185" y="1709"/>
                  </a:cubicBezTo>
                  <a:cubicBezTo>
                    <a:pt x="152489" y="-4768"/>
                    <a:pt x="150520" y="8758"/>
                    <a:pt x="152362" y="15743"/>
                  </a:cubicBezTo>
                  <a:cubicBezTo>
                    <a:pt x="163728" y="57145"/>
                    <a:pt x="157188" y="98547"/>
                    <a:pt x="150203" y="139568"/>
                  </a:cubicBezTo>
                  <a:cubicBezTo>
                    <a:pt x="129629" y="259710"/>
                    <a:pt x="67843" y="363469"/>
                    <a:pt x="15519" y="470974"/>
                  </a:cubicBezTo>
                  <a:cubicBezTo>
                    <a:pt x="14884" y="472244"/>
                    <a:pt x="12662" y="472816"/>
                    <a:pt x="10820" y="473895"/>
                  </a:cubicBezTo>
                  <a:cubicBezTo>
                    <a:pt x="2756" y="467990"/>
                    <a:pt x="11074" y="456115"/>
                    <a:pt x="2311" y="450718"/>
                  </a:cubicBezTo>
                  <a:lnTo>
                    <a:pt x="2311" y="450718"/>
                  </a:lnTo>
                  <a:close/>
                </a:path>
              </a:pathLst>
            </a:custGeom>
            <a:solidFill>
              <a:srgbClr val="4B291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86E5AA2F-9F46-47E4-B687-95DACE9E01F2}"/>
                </a:ext>
              </a:extLst>
            </p:cNvPr>
            <p:cNvSpPr/>
            <p:nvPr/>
          </p:nvSpPr>
          <p:spPr>
            <a:xfrm>
              <a:off x="4429456" y="0"/>
              <a:ext cx="2008482" cy="2261721"/>
            </a:xfrm>
            <a:custGeom>
              <a:avLst/>
              <a:gdLst>
                <a:gd name="connsiteX0" fmla="*/ 1986388 w 2008482"/>
                <a:gd name="connsiteY0" fmla="*/ 2224024 h 2261721"/>
                <a:gd name="connsiteX1" fmla="*/ 1889741 w 2008482"/>
                <a:gd name="connsiteY1" fmla="*/ 2077974 h 2261721"/>
                <a:gd name="connsiteX2" fmla="*/ 1854499 w 2008482"/>
                <a:gd name="connsiteY2" fmla="*/ 1954467 h 2261721"/>
                <a:gd name="connsiteX3" fmla="*/ 1824781 w 2008482"/>
                <a:gd name="connsiteY3" fmla="*/ 1880616 h 2261721"/>
                <a:gd name="connsiteX4" fmla="*/ 1796968 w 2008482"/>
                <a:gd name="connsiteY4" fmla="*/ 1838135 h 2261721"/>
                <a:gd name="connsiteX5" fmla="*/ 1679747 w 2008482"/>
                <a:gd name="connsiteY5" fmla="*/ 1764729 h 2261721"/>
                <a:gd name="connsiteX6" fmla="*/ 1591799 w 2008482"/>
                <a:gd name="connsiteY6" fmla="*/ 1777937 h 2261721"/>
                <a:gd name="connsiteX7" fmla="*/ 1452734 w 2008482"/>
                <a:gd name="connsiteY7" fmla="*/ 1796733 h 2261721"/>
                <a:gd name="connsiteX8" fmla="*/ 1412983 w 2008482"/>
                <a:gd name="connsiteY8" fmla="*/ 1790446 h 2261721"/>
                <a:gd name="connsiteX9" fmla="*/ 1433557 w 2008482"/>
                <a:gd name="connsiteY9" fmla="*/ 1769872 h 2261721"/>
                <a:gd name="connsiteX10" fmla="*/ 1444606 w 2008482"/>
                <a:gd name="connsiteY10" fmla="*/ 1729740 h 2261721"/>
                <a:gd name="connsiteX11" fmla="*/ 1427144 w 2008482"/>
                <a:gd name="connsiteY11" fmla="*/ 1706055 h 2261721"/>
                <a:gd name="connsiteX12" fmla="*/ 1441050 w 2008482"/>
                <a:gd name="connsiteY12" fmla="*/ 1673416 h 2261721"/>
                <a:gd name="connsiteX13" fmla="*/ 1448988 w 2008482"/>
                <a:gd name="connsiteY13" fmla="*/ 1672590 h 2261721"/>
                <a:gd name="connsiteX14" fmla="*/ 1485437 w 2008482"/>
                <a:gd name="connsiteY14" fmla="*/ 1676083 h 2261721"/>
                <a:gd name="connsiteX15" fmla="*/ 1463593 w 2008482"/>
                <a:gd name="connsiteY15" fmla="*/ 1706118 h 2261721"/>
                <a:gd name="connsiteX16" fmla="*/ 1453687 w 2008482"/>
                <a:gd name="connsiteY16" fmla="*/ 1726438 h 2261721"/>
                <a:gd name="connsiteX17" fmla="*/ 1477626 w 2008482"/>
                <a:gd name="connsiteY17" fmla="*/ 1724279 h 2261721"/>
                <a:gd name="connsiteX18" fmla="*/ 1490771 w 2008482"/>
                <a:gd name="connsiteY18" fmla="*/ 1715072 h 2261721"/>
                <a:gd name="connsiteX19" fmla="*/ 1513821 w 2008482"/>
                <a:gd name="connsiteY19" fmla="*/ 1551750 h 2261721"/>
                <a:gd name="connsiteX20" fmla="*/ 1526775 w 2008482"/>
                <a:gd name="connsiteY20" fmla="*/ 1491361 h 2261721"/>
                <a:gd name="connsiteX21" fmla="*/ 1547349 w 2008482"/>
                <a:gd name="connsiteY21" fmla="*/ 1421448 h 2261721"/>
                <a:gd name="connsiteX22" fmla="*/ 1521949 w 2008482"/>
                <a:gd name="connsiteY22" fmla="*/ 1380617 h 2261721"/>
                <a:gd name="connsiteX23" fmla="*/ 1513313 w 2008482"/>
                <a:gd name="connsiteY23" fmla="*/ 1325372 h 2261721"/>
                <a:gd name="connsiteX24" fmla="*/ 1517060 w 2008482"/>
                <a:gd name="connsiteY24" fmla="*/ 1267143 h 2261721"/>
                <a:gd name="connsiteX25" fmla="*/ 1527791 w 2008482"/>
                <a:gd name="connsiteY25" fmla="*/ 1183894 h 2261721"/>
                <a:gd name="connsiteX26" fmla="*/ 1558335 w 2008482"/>
                <a:gd name="connsiteY26" fmla="*/ 974408 h 2261721"/>
                <a:gd name="connsiteX27" fmla="*/ 1510075 w 2008482"/>
                <a:gd name="connsiteY27" fmla="*/ 763334 h 2261721"/>
                <a:gd name="connsiteX28" fmla="*/ 1478325 w 2008482"/>
                <a:gd name="connsiteY28" fmla="*/ 672846 h 2261721"/>
                <a:gd name="connsiteX29" fmla="*/ 1449750 w 2008482"/>
                <a:gd name="connsiteY29" fmla="*/ 581406 h 2261721"/>
                <a:gd name="connsiteX30" fmla="*/ 1418635 w 2008482"/>
                <a:gd name="connsiteY30" fmla="*/ 449072 h 2261721"/>
                <a:gd name="connsiteX31" fmla="*/ 1131678 w 2008482"/>
                <a:gd name="connsiteY31" fmla="*/ 96139 h 2261721"/>
                <a:gd name="connsiteX32" fmla="*/ 1091800 w 2008482"/>
                <a:gd name="connsiteY32" fmla="*/ 74930 h 2261721"/>
                <a:gd name="connsiteX33" fmla="*/ 855771 w 2008482"/>
                <a:gd name="connsiteY33" fmla="*/ 0 h 2261721"/>
                <a:gd name="connsiteX34" fmla="*/ 780841 w 2008482"/>
                <a:gd name="connsiteY34" fmla="*/ 0 h 2261721"/>
                <a:gd name="connsiteX35" fmla="*/ 763569 w 2008482"/>
                <a:gd name="connsiteY35" fmla="*/ 5461 h 2261721"/>
                <a:gd name="connsiteX36" fmla="*/ 493821 w 2008482"/>
                <a:gd name="connsiteY36" fmla="*/ 136970 h 2261721"/>
                <a:gd name="connsiteX37" fmla="*/ 307131 w 2008482"/>
                <a:gd name="connsiteY37" fmla="*/ 385001 h 2261721"/>
                <a:gd name="connsiteX38" fmla="*/ 150032 w 2008482"/>
                <a:gd name="connsiteY38" fmla="*/ 826770 h 2261721"/>
                <a:gd name="connsiteX39" fmla="*/ 139110 w 2008482"/>
                <a:gd name="connsiteY39" fmla="*/ 1057275 h 2261721"/>
                <a:gd name="connsiteX40" fmla="*/ 153016 w 2008482"/>
                <a:gd name="connsiteY40" fmla="*/ 1235710 h 2261721"/>
                <a:gd name="connsiteX41" fmla="*/ 140824 w 2008482"/>
                <a:gd name="connsiteY41" fmla="*/ 1292606 h 2261721"/>
                <a:gd name="connsiteX42" fmla="*/ 53194 w 2008482"/>
                <a:gd name="connsiteY42" fmla="*/ 1451674 h 2261721"/>
                <a:gd name="connsiteX43" fmla="*/ 42717 w 2008482"/>
                <a:gd name="connsiteY43" fmla="*/ 1684973 h 2261721"/>
                <a:gd name="connsiteX44" fmla="*/ 39605 w 2008482"/>
                <a:gd name="connsiteY44" fmla="*/ 1734185 h 2261721"/>
                <a:gd name="connsiteX45" fmla="*/ 64116 w 2008482"/>
                <a:gd name="connsiteY45" fmla="*/ 1946085 h 2261721"/>
                <a:gd name="connsiteX46" fmla="*/ 84754 w 2008482"/>
                <a:gd name="connsiteY46" fmla="*/ 1961642 h 2261721"/>
                <a:gd name="connsiteX47" fmla="*/ 330689 w 2008482"/>
                <a:gd name="connsiteY47" fmla="*/ 1990217 h 2261721"/>
                <a:gd name="connsiteX48" fmla="*/ 348977 w 2008482"/>
                <a:gd name="connsiteY48" fmla="*/ 1991995 h 2261721"/>
                <a:gd name="connsiteX49" fmla="*/ 493249 w 2008482"/>
                <a:gd name="connsiteY49" fmla="*/ 2012379 h 2261721"/>
                <a:gd name="connsiteX50" fmla="*/ 606406 w 2008482"/>
                <a:gd name="connsiteY50" fmla="*/ 1957070 h 2261721"/>
                <a:gd name="connsiteX51" fmla="*/ 663556 w 2008482"/>
                <a:gd name="connsiteY51" fmla="*/ 1941259 h 2261721"/>
                <a:gd name="connsiteX52" fmla="*/ 815067 w 2008482"/>
                <a:gd name="connsiteY52" fmla="*/ 1967738 h 2261721"/>
                <a:gd name="connsiteX53" fmla="*/ 843769 w 2008482"/>
                <a:gd name="connsiteY53" fmla="*/ 1949450 h 2261721"/>
                <a:gd name="connsiteX54" fmla="*/ 812400 w 2008482"/>
                <a:gd name="connsiteY54" fmla="*/ 1938464 h 2261721"/>
                <a:gd name="connsiteX55" fmla="*/ 697084 w 2008482"/>
                <a:gd name="connsiteY55" fmla="*/ 1893062 h 2261721"/>
                <a:gd name="connsiteX56" fmla="*/ 595103 w 2008482"/>
                <a:gd name="connsiteY56" fmla="*/ 1795336 h 2261721"/>
                <a:gd name="connsiteX57" fmla="*/ 507092 w 2008482"/>
                <a:gd name="connsiteY57" fmla="*/ 1731328 h 2261721"/>
                <a:gd name="connsiteX58" fmla="*/ 482899 w 2008482"/>
                <a:gd name="connsiteY58" fmla="*/ 1704086 h 2261721"/>
                <a:gd name="connsiteX59" fmla="*/ 483978 w 2008482"/>
                <a:gd name="connsiteY59" fmla="*/ 1665224 h 2261721"/>
                <a:gd name="connsiteX60" fmla="*/ 491852 w 2008482"/>
                <a:gd name="connsiteY60" fmla="*/ 1501585 h 2261721"/>
                <a:gd name="connsiteX61" fmla="*/ 478581 w 2008482"/>
                <a:gd name="connsiteY61" fmla="*/ 1422527 h 2261721"/>
                <a:gd name="connsiteX62" fmla="*/ 443529 w 2008482"/>
                <a:gd name="connsiteY62" fmla="*/ 1280160 h 2261721"/>
                <a:gd name="connsiteX63" fmla="*/ 412477 w 2008482"/>
                <a:gd name="connsiteY63" fmla="*/ 1197864 h 2261721"/>
                <a:gd name="connsiteX64" fmla="*/ 427019 w 2008482"/>
                <a:gd name="connsiteY64" fmla="*/ 1159447 h 2261721"/>
                <a:gd name="connsiteX65" fmla="*/ 425368 w 2008482"/>
                <a:gd name="connsiteY65" fmla="*/ 1150303 h 2261721"/>
                <a:gd name="connsiteX66" fmla="*/ 391332 w 2008482"/>
                <a:gd name="connsiteY66" fmla="*/ 1088263 h 2261721"/>
                <a:gd name="connsiteX67" fmla="*/ 398444 w 2008482"/>
                <a:gd name="connsiteY67" fmla="*/ 963613 h 2261721"/>
                <a:gd name="connsiteX68" fmla="*/ 433940 w 2008482"/>
                <a:gd name="connsiteY68" fmla="*/ 895858 h 2261721"/>
                <a:gd name="connsiteX69" fmla="*/ 479470 w 2008482"/>
                <a:gd name="connsiteY69" fmla="*/ 812356 h 2261721"/>
                <a:gd name="connsiteX70" fmla="*/ 515792 w 2008482"/>
                <a:gd name="connsiteY70" fmla="*/ 666941 h 2261721"/>
                <a:gd name="connsiteX71" fmla="*/ 540239 w 2008482"/>
                <a:gd name="connsiteY71" fmla="*/ 587820 h 2261721"/>
                <a:gd name="connsiteX72" fmla="*/ 670922 w 2008482"/>
                <a:gd name="connsiteY72" fmla="*/ 448882 h 2261721"/>
                <a:gd name="connsiteX73" fmla="*/ 802304 w 2008482"/>
                <a:gd name="connsiteY73" fmla="*/ 425514 h 2261721"/>
                <a:gd name="connsiteX74" fmla="*/ 910698 w 2008482"/>
                <a:gd name="connsiteY74" fmla="*/ 419735 h 2261721"/>
                <a:gd name="connsiteX75" fmla="*/ 967785 w 2008482"/>
                <a:gd name="connsiteY75" fmla="*/ 409004 h 2261721"/>
                <a:gd name="connsiteX76" fmla="*/ 1085387 w 2008482"/>
                <a:gd name="connsiteY76" fmla="*/ 475806 h 2261721"/>
                <a:gd name="connsiteX77" fmla="*/ 1155745 w 2008482"/>
                <a:gd name="connsiteY77" fmla="*/ 610362 h 2261721"/>
                <a:gd name="connsiteX78" fmla="*/ 1313415 w 2008482"/>
                <a:gd name="connsiteY78" fmla="*/ 1028002 h 2261721"/>
                <a:gd name="connsiteX79" fmla="*/ 1328592 w 2008482"/>
                <a:gd name="connsiteY79" fmla="*/ 1122617 h 2261721"/>
                <a:gd name="connsiteX80" fmla="*/ 1191241 w 2008482"/>
                <a:gd name="connsiteY80" fmla="*/ 1491615 h 2261721"/>
                <a:gd name="connsiteX81" fmla="*/ 1187495 w 2008482"/>
                <a:gd name="connsiteY81" fmla="*/ 1479995 h 2261721"/>
                <a:gd name="connsiteX82" fmla="*/ 1178795 w 2008482"/>
                <a:gd name="connsiteY82" fmla="*/ 1481709 h 2261721"/>
                <a:gd name="connsiteX83" fmla="*/ 1158285 w 2008482"/>
                <a:gd name="connsiteY83" fmla="*/ 1566736 h 2261721"/>
                <a:gd name="connsiteX84" fmla="*/ 1138409 w 2008482"/>
                <a:gd name="connsiteY84" fmla="*/ 1704785 h 2261721"/>
                <a:gd name="connsiteX85" fmla="*/ 1147553 w 2008482"/>
                <a:gd name="connsiteY85" fmla="*/ 1729613 h 2261721"/>
                <a:gd name="connsiteX86" fmla="*/ 1312272 w 2008482"/>
                <a:gd name="connsiteY86" fmla="*/ 1896809 h 2261721"/>
                <a:gd name="connsiteX87" fmla="*/ 1413364 w 2008482"/>
                <a:gd name="connsiteY87" fmla="*/ 1970532 h 2261721"/>
                <a:gd name="connsiteX88" fmla="*/ 1477182 w 2008482"/>
                <a:gd name="connsiteY88" fmla="*/ 2034477 h 2261721"/>
                <a:gd name="connsiteX89" fmla="*/ 1726546 w 2008482"/>
                <a:gd name="connsiteY89" fmla="*/ 2104009 h 2261721"/>
                <a:gd name="connsiteX90" fmla="*/ 1741342 w 2008482"/>
                <a:gd name="connsiteY90" fmla="*/ 2095817 h 2261721"/>
                <a:gd name="connsiteX91" fmla="*/ 1732261 w 2008482"/>
                <a:gd name="connsiteY91" fmla="*/ 2078355 h 2261721"/>
                <a:gd name="connsiteX92" fmla="*/ 1688573 w 2008482"/>
                <a:gd name="connsiteY92" fmla="*/ 2067560 h 2261721"/>
                <a:gd name="connsiteX93" fmla="*/ 1568558 w 2008482"/>
                <a:gd name="connsiteY93" fmla="*/ 2043430 h 2261721"/>
                <a:gd name="connsiteX94" fmla="*/ 1451909 w 2008482"/>
                <a:gd name="connsiteY94" fmla="*/ 1946148 h 2261721"/>
                <a:gd name="connsiteX95" fmla="*/ 1462005 w 2008482"/>
                <a:gd name="connsiteY95" fmla="*/ 1925764 h 2261721"/>
                <a:gd name="connsiteX96" fmla="*/ 1527093 w 2008482"/>
                <a:gd name="connsiteY96" fmla="*/ 1911858 h 2261721"/>
                <a:gd name="connsiteX97" fmla="*/ 1641774 w 2008482"/>
                <a:gd name="connsiteY97" fmla="*/ 1887411 h 2261721"/>
                <a:gd name="connsiteX98" fmla="*/ 1758550 w 2008482"/>
                <a:gd name="connsiteY98" fmla="*/ 1982026 h 2261721"/>
                <a:gd name="connsiteX99" fmla="*/ 1775251 w 2008482"/>
                <a:gd name="connsiteY99" fmla="*/ 2060385 h 2261721"/>
                <a:gd name="connsiteX100" fmla="*/ 1970767 w 2008482"/>
                <a:gd name="connsiteY100" fmla="*/ 2253615 h 2261721"/>
                <a:gd name="connsiteX101" fmla="*/ 2006518 w 2008482"/>
                <a:gd name="connsiteY101" fmla="*/ 2253933 h 2261721"/>
                <a:gd name="connsiteX102" fmla="*/ 1986388 w 2008482"/>
                <a:gd name="connsiteY102" fmla="*/ 2224024 h 2261721"/>
                <a:gd name="connsiteX103" fmla="*/ 1986388 w 2008482"/>
                <a:gd name="connsiteY103" fmla="*/ 2224024 h 2261721"/>
                <a:gd name="connsiteX104" fmla="*/ 1525315 w 2008482"/>
                <a:gd name="connsiteY104" fmla="*/ 1074357 h 2261721"/>
                <a:gd name="connsiteX105" fmla="*/ 1510646 w 2008482"/>
                <a:gd name="connsiteY105" fmla="*/ 1175830 h 2261721"/>
                <a:gd name="connsiteX106" fmla="*/ 1525315 w 2008482"/>
                <a:gd name="connsiteY106" fmla="*/ 1074357 h 2261721"/>
                <a:gd name="connsiteX107" fmla="*/ 1525315 w 2008482"/>
                <a:gd name="connsiteY107" fmla="*/ 1074357 h 2261721"/>
                <a:gd name="connsiteX108" fmla="*/ 157080 w 2008482"/>
                <a:gd name="connsiteY108" fmla="*/ 1811592 h 2261721"/>
                <a:gd name="connsiteX109" fmla="*/ 150413 w 2008482"/>
                <a:gd name="connsiteY109" fmla="*/ 1694180 h 2261721"/>
                <a:gd name="connsiteX110" fmla="*/ 157080 w 2008482"/>
                <a:gd name="connsiteY110" fmla="*/ 1811592 h 2261721"/>
                <a:gd name="connsiteX111" fmla="*/ 157080 w 2008482"/>
                <a:gd name="connsiteY111" fmla="*/ 1811592 h 2261721"/>
                <a:gd name="connsiteX112" fmla="*/ 111741 w 2008482"/>
                <a:gd name="connsiteY112" fmla="*/ 1930591 h 2261721"/>
                <a:gd name="connsiteX113" fmla="*/ 96120 w 2008482"/>
                <a:gd name="connsiteY113" fmla="*/ 1752600 h 2261721"/>
                <a:gd name="connsiteX114" fmla="*/ 143428 w 2008482"/>
                <a:gd name="connsiteY114" fmla="*/ 1918462 h 2261721"/>
                <a:gd name="connsiteX115" fmla="*/ 111741 w 2008482"/>
                <a:gd name="connsiteY115" fmla="*/ 1930591 h 2261721"/>
                <a:gd name="connsiteX116" fmla="*/ 111741 w 2008482"/>
                <a:gd name="connsiteY116" fmla="*/ 1930591 h 2261721"/>
                <a:gd name="connsiteX117" fmla="*/ 147301 w 2008482"/>
                <a:gd name="connsiteY117" fmla="*/ 1952752 h 2261721"/>
                <a:gd name="connsiteX118" fmla="*/ 237408 w 2008482"/>
                <a:gd name="connsiteY118" fmla="*/ 1907604 h 2261721"/>
                <a:gd name="connsiteX119" fmla="*/ 253537 w 2008482"/>
                <a:gd name="connsiteY119" fmla="*/ 1912557 h 2261721"/>
                <a:gd name="connsiteX120" fmla="*/ 309988 w 2008482"/>
                <a:gd name="connsiteY120" fmla="*/ 1972056 h 2261721"/>
                <a:gd name="connsiteX121" fmla="*/ 147301 w 2008482"/>
                <a:gd name="connsiteY121" fmla="*/ 1952752 h 2261721"/>
                <a:gd name="connsiteX122" fmla="*/ 147301 w 2008482"/>
                <a:gd name="connsiteY122" fmla="*/ 1952752 h 2261721"/>
                <a:gd name="connsiteX123" fmla="*/ 407397 w 2008482"/>
                <a:gd name="connsiteY123" fmla="*/ 1798574 h 2261721"/>
                <a:gd name="connsiteX124" fmla="*/ 471977 w 2008482"/>
                <a:gd name="connsiteY124" fmla="*/ 1850517 h 2261721"/>
                <a:gd name="connsiteX125" fmla="*/ 610788 w 2008482"/>
                <a:gd name="connsiteY125" fmla="*/ 1913319 h 2261721"/>
                <a:gd name="connsiteX126" fmla="*/ 390570 w 2008482"/>
                <a:gd name="connsiteY126" fmla="*/ 1969897 h 2261721"/>
                <a:gd name="connsiteX127" fmla="*/ 290875 w 2008482"/>
                <a:gd name="connsiteY127" fmla="*/ 1902778 h 2261721"/>
                <a:gd name="connsiteX128" fmla="*/ 289224 w 2008482"/>
                <a:gd name="connsiteY128" fmla="*/ 1864297 h 2261721"/>
                <a:gd name="connsiteX129" fmla="*/ 327324 w 2008482"/>
                <a:gd name="connsiteY129" fmla="*/ 1860804 h 2261721"/>
                <a:gd name="connsiteX130" fmla="*/ 361360 w 2008482"/>
                <a:gd name="connsiteY130" fmla="*/ 1875854 h 2261721"/>
                <a:gd name="connsiteX131" fmla="*/ 382315 w 2008482"/>
                <a:gd name="connsiteY131" fmla="*/ 1875345 h 2261721"/>
                <a:gd name="connsiteX132" fmla="*/ 369170 w 2008482"/>
                <a:gd name="connsiteY132" fmla="*/ 1861566 h 2261721"/>
                <a:gd name="connsiteX133" fmla="*/ 349803 w 2008482"/>
                <a:gd name="connsiteY133" fmla="*/ 1847533 h 2261721"/>
                <a:gd name="connsiteX134" fmla="*/ 342373 w 2008482"/>
                <a:gd name="connsiteY134" fmla="*/ 1823784 h 2261721"/>
                <a:gd name="connsiteX135" fmla="*/ 372472 w 2008482"/>
                <a:gd name="connsiteY135" fmla="*/ 1823530 h 2261721"/>
                <a:gd name="connsiteX136" fmla="*/ 478581 w 2008482"/>
                <a:gd name="connsiteY136" fmla="*/ 1899793 h 2261721"/>
                <a:gd name="connsiteX137" fmla="*/ 492487 w 2008482"/>
                <a:gd name="connsiteY137" fmla="*/ 1907667 h 2261721"/>
                <a:gd name="connsiteX138" fmla="*/ 518586 w 2008482"/>
                <a:gd name="connsiteY138" fmla="*/ 1907731 h 2261721"/>
                <a:gd name="connsiteX139" fmla="*/ 502901 w 2008482"/>
                <a:gd name="connsiteY139" fmla="*/ 1888045 h 2261721"/>
                <a:gd name="connsiteX140" fmla="*/ 391840 w 2008482"/>
                <a:gd name="connsiteY140" fmla="*/ 1819339 h 2261721"/>
                <a:gd name="connsiteX141" fmla="*/ 381870 w 2008482"/>
                <a:gd name="connsiteY141" fmla="*/ 1796225 h 2261721"/>
                <a:gd name="connsiteX142" fmla="*/ 407397 w 2008482"/>
                <a:gd name="connsiteY142" fmla="*/ 1798574 h 2261721"/>
                <a:gd name="connsiteX143" fmla="*/ 407397 w 2008482"/>
                <a:gd name="connsiteY143" fmla="*/ 1798574 h 2261721"/>
                <a:gd name="connsiteX144" fmla="*/ 1386567 w 2008482"/>
                <a:gd name="connsiteY144" fmla="*/ 1619695 h 2261721"/>
                <a:gd name="connsiteX145" fmla="*/ 1406252 w 2008482"/>
                <a:gd name="connsiteY145" fmla="*/ 1553274 h 2261721"/>
                <a:gd name="connsiteX146" fmla="*/ 1449559 w 2008482"/>
                <a:gd name="connsiteY146" fmla="*/ 1610805 h 2261721"/>
                <a:gd name="connsiteX147" fmla="*/ 1442130 w 2008482"/>
                <a:gd name="connsiteY147" fmla="*/ 1645348 h 2261721"/>
                <a:gd name="connsiteX148" fmla="*/ 1435272 w 2008482"/>
                <a:gd name="connsiteY148" fmla="*/ 1649286 h 2261721"/>
                <a:gd name="connsiteX149" fmla="*/ 1386567 w 2008482"/>
                <a:gd name="connsiteY149" fmla="*/ 1619695 h 2261721"/>
                <a:gd name="connsiteX150" fmla="*/ 1386567 w 2008482"/>
                <a:gd name="connsiteY150" fmla="*/ 1619695 h 2261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</a:cxnLst>
              <a:rect l="l" t="t" r="r" b="b"/>
              <a:pathLst>
                <a:path w="2008482" h="2261721">
                  <a:moveTo>
                    <a:pt x="1986388" y="2224024"/>
                  </a:moveTo>
                  <a:cubicBezTo>
                    <a:pt x="1934318" y="2188337"/>
                    <a:pt x="1905045" y="2138109"/>
                    <a:pt x="1889741" y="2077974"/>
                  </a:cubicBezTo>
                  <a:cubicBezTo>
                    <a:pt x="1879200" y="2036509"/>
                    <a:pt x="1867262" y="1995297"/>
                    <a:pt x="1854499" y="1954467"/>
                  </a:cubicBezTo>
                  <a:cubicBezTo>
                    <a:pt x="1846625" y="1929257"/>
                    <a:pt x="1842561" y="1902079"/>
                    <a:pt x="1824781" y="1880616"/>
                  </a:cubicBezTo>
                  <a:cubicBezTo>
                    <a:pt x="1815510" y="1866456"/>
                    <a:pt x="1805731" y="1852613"/>
                    <a:pt x="1796968" y="1838135"/>
                  </a:cubicBezTo>
                  <a:cubicBezTo>
                    <a:pt x="1770298" y="1794066"/>
                    <a:pt x="1722038" y="1782191"/>
                    <a:pt x="1679747" y="1764729"/>
                  </a:cubicBezTo>
                  <a:cubicBezTo>
                    <a:pt x="1652315" y="1753362"/>
                    <a:pt x="1619739" y="1764919"/>
                    <a:pt x="1591799" y="1777937"/>
                  </a:cubicBezTo>
                  <a:cubicBezTo>
                    <a:pt x="1547286" y="1798574"/>
                    <a:pt x="1500042" y="1797812"/>
                    <a:pt x="1452734" y="1796733"/>
                  </a:cubicBezTo>
                  <a:cubicBezTo>
                    <a:pt x="1444289" y="1796542"/>
                    <a:pt x="1418508" y="1796733"/>
                    <a:pt x="1412983" y="1790446"/>
                  </a:cubicBezTo>
                  <a:cubicBezTo>
                    <a:pt x="1407586" y="1784287"/>
                    <a:pt x="1420730" y="1775587"/>
                    <a:pt x="1433557" y="1769872"/>
                  </a:cubicBezTo>
                  <a:cubicBezTo>
                    <a:pt x="1460227" y="1757934"/>
                    <a:pt x="1461116" y="1752664"/>
                    <a:pt x="1444606" y="1729740"/>
                  </a:cubicBezTo>
                  <a:cubicBezTo>
                    <a:pt x="1438891" y="1721803"/>
                    <a:pt x="1432859" y="1714056"/>
                    <a:pt x="1427144" y="1706055"/>
                  </a:cubicBezTo>
                  <a:cubicBezTo>
                    <a:pt x="1408475" y="1679766"/>
                    <a:pt x="1408729" y="1679258"/>
                    <a:pt x="1441050" y="1673416"/>
                  </a:cubicBezTo>
                  <a:cubicBezTo>
                    <a:pt x="1443654" y="1672908"/>
                    <a:pt x="1446384" y="1672400"/>
                    <a:pt x="1448988" y="1672590"/>
                  </a:cubicBezTo>
                  <a:cubicBezTo>
                    <a:pt x="1461624" y="1673479"/>
                    <a:pt x="1479912" y="1663192"/>
                    <a:pt x="1485437" y="1676083"/>
                  </a:cubicBezTo>
                  <a:cubicBezTo>
                    <a:pt x="1490771" y="1688529"/>
                    <a:pt x="1472737" y="1696911"/>
                    <a:pt x="1463593" y="1706118"/>
                  </a:cubicBezTo>
                  <a:cubicBezTo>
                    <a:pt x="1458132" y="1711642"/>
                    <a:pt x="1444860" y="1715580"/>
                    <a:pt x="1453687" y="1726438"/>
                  </a:cubicBezTo>
                  <a:cubicBezTo>
                    <a:pt x="1460735" y="1735138"/>
                    <a:pt x="1470006" y="1728724"/>
                    <a:pt x="1477626" y="1724279"/>
                  </a:cubicBezTo>
                  <a:cubicBezTo>
                    <a:pt x="1482198" y="1721612"/>
                    <a:pt x="1486453" y="1718247"/>
                    <a:pt x="1490771" y="1715072"/>
                  </a:cubicBezTo>
                  <a:cubicBezTo>
                    <a:pt x="1564939" y="1660779"/>
                    <a:pt x="1570209" y="1623441"/>
                    <a:pt x="1513821" y="1551750"/>
                  </a:cubicBezTo>
                  <a:cubicBezTo>
                    <a:pt x="1484230" y="1514094"/>
                    <a:pt x="1484675" y="1511872"/>
                    <a:pt x="1526775" y="1491361"/>
                  </a:cubicBezTo>
                  <a:cubicBezTo>
                    <a:pt x="1562843" y="1473835"/>
                    <a:pt x="1568050" y="1456309"/>
                    <a:pt x="1547349" y="1421448"/>
                  </a:cubicBezTo>
                  <a:cubicBezTo>
                    <a:pt x="1539158" y="1407668"/>
                    <a:pt x="1531093" y="1393762"/>
                    <a:pt x="1521949" y="1380617"/>
                  </a:cubicBezTo>
                  <a:cubicBezTo>
                    <a:pt x="1509948" y="1363409"/>
                    <a:pt x="1505312" y="1346264"/>
                    <a:pt x="1513313" y="1325372"/>
                  </a:cubicBezTo>
                  <a:cubicBezTo>
                    <a:pt x="1520425" y="1306830"/>
                    <a:pt x="1521187" y="1286510"/>
                    <a:pt x="1517060" y="1267143"/>
                  </a:cubicBezTo>
                  <a:cubicBezTo>
                    <a:pt x="1510773" y="1237742"/>
                    <a:pt x="1516171" y="1211009"/>
                    <a:pt x="1527791" y="1183894"/>
                  </a:cubicBezTo>
                  <a:cubicBezTo>
                    <a:pt x="1556493" y="1116965"/>
                    <a:pt x="1565637" y="1047179"/>
                    <a:pt x="1558335" y="974408"/>
                  </a:cubicBezTo>
                  <a:cubicBezTo>
                    <a:pt x="1551096" y="901827"/>
                    <a:pt x="1522775" y="834454"/>
                    <a:pt x="1510075" y="763334"/>
                  </a:cubicBezTo>
                  <a:cubicBezTo>
                    <a:pt x="1504423" y="731520"/>
                    <a:pt x="1493819" y="701167"/>
                    <a:pt x="1478325" y="672846"/>
                  </a:cubicBezTo>
                  <a:cubicBezTo>
                    <a:pt x="1462640" y="644271"/>
                    <a:pt x="1454703" y="613347"/>
                    <a:pt x="1449750" y="581406"/>
                  </a:cubicBezTo>
                  <a:cubicBezTo>
                    <a:pt x="1442765" y="536512"/>
                    <a:pt x="1435653" y="492062"/>
                    <a:pt x="1418635" y="449072"/>
                  </a:cubicBezTo>
                  <a:cubicBezTo>
                    <a:pt x="1359961" y="300863"/>
                    <a:pt x="1251884" y="193675"/>
                    <a:pt x="1131678" y="96139"/>
                  </a:cubicBezTo>
                  <a:cubicBezTo>
                    <a:pt x="1120185" y="86805"/>
                    <a:pt x="1105707" y="80518"/>
                    <a:pt x="1091800" y="74930"/>
                  </a:cubicBezTo>
                  <a:cubicBezTo>
                    <a:pt x="1015029" y="44006"/>
                    <a:pt x="937241" y="16193"/>
                    <a:pt x="855771" y="0"/>
                  </a:cubicBezTo>
                  <a:cubicBezTo>
                    <a:pt x="830815" y="0"/>
                    <a:pt x="805796" y="0"/>
                    <a:pt x="780841" y="0"/>
                  </a:cubicBezTo>
                  <a:cubicBezTo>
                    <a:pt x="776269" y="5588"/>
                    <a:pt x="769411" y="4128"/>
                    <a:pt x="763569" y="5461"/>
                  </a:cubicBezTo>
                  <a:cubicBezTo>
                    <a:pt x="663747" y="28829"/>
                    <a:pt x="570592" y="63056"/>
                    <a:pt x="493821" y="136970"/>
                  </a:cubicBezTo>
                  <a:cubicBezTo>
                    <a:pt x="417811" y="210185"/>
                    <a:pt x="346691" y="286957"/>
                    <a:pt x="307131" y="385001"/>
                  </a:cubicBezTo>
                  <a:cubicBezTo>
                    <a:pt x="248584" y="529781"/>
                    <a:pt x="176384" y="669608"/>
                    <a:pt x="150032" y="826770"/>
                  </a:cubicBezTo>
                  <a:cubicBezTo>
                    <a:pt x="137141" y="903986"/>
                    <a:pt x="123235" y="979424"/>
                    <a:pt x="139110" y="1057275"/>
                  </a:cubicBezTo>
                  <a:cubicBezTo>
                    <a:pt x="151175" y="1116140"/>
                    <a:pt x="152635" y="1175893"/>
                    <a:pt x="153016" y="1235710"/>
                  </a:cubicBezTo>
                  <a:cubicBezTo>
                    <a:pt x="153143" y="1255586"/>
                    <a:pt x="150032" y="1274636"/>
                    <a:pt x="140824" y="1292606"/>
                  </a:cubicBezTo>
                  <a:cubicBezTo>
                    <a:pt x="113265" y="1346581"/>
                    <a:pt x="85198" y="1400112"/>
                    <a:pt x="53194" y="1451674"/>
                  </a:cubicBezTo>
                  <a:cubicBezTo>
                    <a:pt x="6649" y="1526667"/>
                    <a:pt x="-10179" y="1604582"/>
                    <a:pt x="42717" y="1684973"/>
                  </a:cubicBezTo>
                  <a:cubicBezTo>
                    <a:pt x="53702" y="1701673"/>
                    <a:pt x="52051" y="1717612"/>
                    <a:pt x="39605" y="1734185"/>
                  </a:cubicBezTo>
                  <a:cubicBezTo>
                    <a:pt x="-20402" y="1814195"/>
                    <a:pt x="-12211" y="1882140"/>
                    <a:pt x="64116" y="1946085"/>
                  </a:cubicBezTo>
                  <a:cubicBezTo>
                    <a:pt x="67863" y="1955419"/>
                    <a:pt x="76372" y="1958975"/>
                    <a:pt x="84754" y="1961642"/>
                  </a:cubicBezTo>
                  <a:cubicBezTo>
                    <a:pt x="164827" y="1987233"/>
                    <a:pt x="246361" y="2001139"/>
                    <a:pt x="330689" y="1990217"/>
                  </a:cubicBezTo>
                  <a:cubicBezTo>
                    <a:pt x="337103" y="1989392"/>
                    <a:pt x="343199" y="1989582"/>
                    <a:pt x="348977" y="1991995"/>
                  </a:cubicBezTo>
                  <a:cubicBezTo>
                    <a:pt x="395269" y="2011553"/>
                    <a:pt x="444037" y="2012188"/>
                    <a:pt x="493249" y="2012379"/>
                  </a:cubicBezTo>
                  <a:cubicBezTo>
                    <a:pt x="540938" y="2012569"/>
                    <a:pt x="578403" y="1992884"/>
                    <a:pt x="606406" y="1957070"/>
                  </a:cubicBezTo>
                  <a:cubicBezTo>
                    <a:pt x="623361" y="1935480"/>
                    <a:pt x="639109" y="1932559"/>
                    <a:pt x="663556" y="1941259"/>
                  </a:cubicBezTo>
                  <a:cubicBezTo>
                    <a:pt x="712388" y="1958658"/>
                    <a:pt x="762489" y="1970913"/>
                    <a:pt x="815067" y="1967738"/>
                  </a:cubicBezTo>
                  <a:cubicBezTo>
                    <a:pt x="826815" y="1964373"/>
                    <a:pt x="845039" y="1963293"/>
                    <a:pt x="843769" y="1949450"/>
                  </a:cubicBezTo>
                  <a:cubicBezTo>
                    <a:pt x="842372" y="1933766"/>
                    <a:pt x="823703" y="1940306"/>
                    <a:pt x="812400" y="1938464"/>
                  </a:cubicBezTo>
                  <a:cubicBezTo>
                    <a:pt x="770681" y="1931607"/>
                    <a:pt x="731311" y="1919161"/>
                    <a:pt x="697084" y="1893062"/>
                  </a:cubicBezTo>
                  <a:cubicBezTo>
                    <a:pt x="659429" y="1864360"/>
                    <a:pt x="628822" y="1828165"/>
                    <a:pt x="595103" y="1795336"/>
                  </a:cubicBezTo>
                  <a:cubicBezTo>
                    <a:pt x="568751" y="1769682"/>
                    <a:pt x="540176" y="1747457"/>
                    <a:pt x="507092" y="1731328"/>
                  </a:cubicBezTo>
                  <a:cubicBezTo>
                    <a:pt x="493948" y="1726756"/>
                    <a:pt x="487280" y="1716405"/>
                    <a:pt x="482899" y="1704086"/>
                  </a:cubicBezTo>
                  <a:cubicBezTo>
                    <a:pt x="476358" y="1690942"/>
                    <a:pt x="480486" y="1678305"/>
                    <a:pt x="483978" y="1665224"/>
                  </a:cubicBezTo>
                  <a:cubicBezTo>
                    <a:pt x="498393" y="1611313"/>
                    <a:pt x="505314" y="1557147"/>
                    <a:pt x="491852" y="1501585"/>
                  </a:cubicBezTo>
                  <a:cubicBezTo>
                    <a:pt x="485566" y="1475677"/>
                    <a:pt x="482200" y="1449070"/>
                    <a:pt x="478581" y="1422527"/>
                  </a:cubicBezTo>
                  <a:cubicBezTo>
                    <a:pt x="471977" y="1373823"/>
                    <a:pt x="460610" y="1326388"/>
                    <a:pt x="443529" y="1280160"/>
                  </a:cubicBezTo>
                  <a:cubicBezTo>
                    <a:pt x="433369" y="1252728"/>
                    <a:pt x="417811" y="1227392"/>
                    <a:pt x="412477" y="1197864"/>
                  </a:cubicBezTo>
                  <a:cubicBezTo>
                    <a:pt x="409429" y="1181037"/>
                    <a:pt x="411080" y="1168083"/>
                    <a:pt x="427019" y="1159447"/>
                  </a:cubicBezTo>
                  <a:cubicBezTo>
                    <a:pt x="429114" y="1155891"/>
                    <a:pt x="428987" y="1151890"/>
                    <a:pt x="425368" y="1150303"/>
                  </a:cubicBezTo>
                  <a:cubicBezTo>
                    <a:pt x="398126" y="1138238"/>
                    <a:pt x="395586" y="1113409"/>
                    <a:pt x="391332" y="1088263"/>
                  </a:cubicBezTo>
                  <a:cubicBezTo>
                    <a:pt x="384156" y="1046036"/>
                    <a:pt x="390824" y="1004761"/>
                    <a:pt x="398444" y="963613"/>
                  </a:cubicBezTo>
                  <a:cubicBezTo>
                    <a:pt x="403270" y="937768"/>
                    <a:pt x="414827" y="914591"/>
                    <a:pt x="433940" y="895858"/>
                  </a:cubicBezTo>
                  <a:cubicBezTo>
                    <a:pt x="457626" y="872680"/>
                    <a:pt x="471405" y="844105"/>
                    <a:pt x="479470" y="812356"/>
                  </a:cubicBezTo>
                  <a:cubicBezTo>
                    <a:pt x="491725" y="763969"/>
                    <a:pt x="503536" y="715328"/>
                    <a:pt x="515792" y="666941"/>
                  </a:cubicBezTo>
                  <a:cubicBezTo>
                    <a:pt x="522523" y="640144"/>
                    <a:pt x="528365" y="613220"/>
                    <a:pt x="540239" y="587820"/>
                  </a:cubicBezTo>
                  <a:cubicBezTo>
                    <a:pt x="568687" y="526987"/>
                    <a:pt x="622281" y="490284"/>
                    <a:pt x="670922" y="448882"/>
                  </a:cubicBezTo>
                  <a:cubicBezTo>
                    <a:pt x="710038" y="415607"/>
                    <a:pt x="752647" y="404749"/>
                    <a:pt x="802304" y="425514"/>
                  </a:cubicBezTo>
                  <a:cubicBezTo>
                    <a:pt x="838435" y="440690"/>
                    <a:pt x="875329" y="439039"/>
                    <a:pt x="910698" y="419735"/>
                  </a:cubicBezTo>
                  <a:cubicBezTo>
                    <a:pt x="928351" y="410083"/>
                    <a:pt x="947782" y="407289"/>
                    <a:pt x="967785" y="409004"/>
                  </a:cubicBezTo>
                  <a:cubicBezTo>
                    <a:pt x="1017188" y="413195"/>
                    <a:pt x="1054335" y="439547"/>
                    <a:pt x="1085387" y="475806"/>
                  </a:cubicBezTo>
                  <a:cubicBezTo>
                    <a:pt x="1119105" y="515112"/>
                    <a:pt x="1135806" y="563626"/>
                    <a:pt x="1155745" y="610362"/>
                  </a:cubicBezTo>
                  <a:cubicBezTo>
                    <a:pt x="1214292" y="747332"/>
                    <a:pt x="1264901" y="887222"/>
                    <a:pt x="1313415" y="1028002"/>
                  </a:cubicBezTo>
                  <a:cubicBezTo>
                    <a:pt x="1336974" y="1056513"/>
                    <a:pt x="1331386" y="1090295"/>
                    <a:pt x="1328592" y="1122617"/>
                  </a:cubicBezTo>
                  <a:cubicBezTo>
                    <a:pt x="1316844" y="1258380"/>
                    <a:pt x="1248582" y="1372997"/>
                    <a:pt x="1191241" y="1491615"/>
                  </a:cubicBezTo>
                  <a:cubicBezTo>
                    <a:pt x="1192702" y="1487297"/>
                    <a:pt x="1191114" y="1483424"/>
                    <a:pt x="1187495" y="1479995"/>
                  </a:cubicBezTo>
                  <a:cubicBezTo>
                    <a:pt x="1184193" y="1476820"/>
                    <a:pt x="1181208" y="1478661"/>
                    <a:pt x="1178795" y="1481709"/>
                  </a:cubicBezTo>
                  <a:cubicBezTo>
                    <a:pt x="1167048" y="1508824"/>
                    <a:pt x="1170921" y="1539685"/>
                    <a:pt x="1158285" y="1566736"/>
                  </a:cubicBezTo>
                  <a:cubicBezTo>
                    <a:pt x="1137774" y="1610614"/>
                    <a:pt x="1134218" y="1657223"/>
                    <a:pt x="1138409" y="1704785"/>
                  </a:cubicBezTo>
                  <a:cubicBezTo>
                    <a:pt x="1139743" y="1713738"/>
                    <a:pt x="1143807" y="1721612"/>
                    <a:pt x="1147553" y="1729613"/>
                  </a:cubicBezTo>
                  <a:cubicBezTo>
                    <a:pt x="1182542" y="1805051"/>
                    <a:pt x="1241533" y="1856740"/>
                    <a:pt x="1312272" y="1896809"/>
                  </a:cubicBezTo>
                  <a:cubicBezTo>
                    <a:pt x="1358056" y="1904619"/>
                    <a:pt x="1391012" y="1927733"/>
                    <a:pt x="1413364" y="1970532"/>
                  </a:cubicBezTo>
                  <a:cubicBezTo>
                    <a:pt x="1427144" y="1996948"/>
                    <a:pt x="1452226" y="2016697"/>
                    <a:pt x="1477182" y="2034477"/>
                  </a:cubicBezTo>
                  <a:cubicBezTo>
                    <a:pt x="1551921" y="2087753"/>
                    <a:pt x="1640186" y="2092452"/>
                    <a:pt x="1726546" y="2104009"/>
                  </a:cubicBezTo>
                  <a:cubicBezTo>
                    <a:pt x="1732896" y="2104835"/>
                    <a:pt x="1739373" y="2103565"/>
                    <a:pt x="1741342" y="2095817"/>
                  </a:cubicBezTo>
                  <a:cubicBezTo>
                    <a:pt x="1743437" y="2087499"/>
                    <a:pt x="1738929" y="2081975"/>
                    <a:pt x="1732261" y="2078355"/>
                  </a:cubicBezTo>
                  <a:cubicBezTo>
                    <a:pt x="1718672" y="2070989"/>
                    <a:pt x="1703750" y="2067560"/>
                    <a:pt x="1688573" y="2067560"/>
                  </a:cubicBezTo>
                  <a:cubicBezTo>
                    <a:pt x="1646917" y="2067560"/>
                    <a:pt x="1607357" y="2056511"/>
                    <a:pt x="1568558" y="2043430"/>
                  </a:cubicBezTo>
                  <a:cubicBezTo>
                    <a:pt x="1517441" y="2026222"/>
                    <a:pt x="1479722" y="1991932"/>
                    <a:pt x="1451909" y="1946148"/>
                  </a:cubicBezTo>
                  <a:cubicBezTo>
                    <a:pt x="1444225" y="1933512"/>
                    <a:pt x="1445622" y="1925955"/>
                    <a:pt x="1462005" y="1925764"/>
                  </a:cubicBezTo>
                  <a:cubicBezTo>
                    <a:pt x="1484611" y="1925447"/>
                    <a:pt x="1506011" y="1919224"/>
                    <a:pt x="1527093" y="1911858"/>
                  </a:cubicBezTo>
                  <a:cubicBezTo>
                    <a:pt x="1564304" y="1898841"/>
                    <a:pt x="1602658" y="1891284"/>
                    <a:pt x="1641774" y="1887411"/>
                  </a:cubicBezTo>
                  <a:cubicBezTo>
                    <a:pt x="1708893" y="1880680"/>
                    <a:pt x="1751565" y="1914970"/>
                    <a:pt x="1758550" y="1982026"/>
                  </a:cubicBezTo>
                  <a:cubicBezTo>
                    <a:pt x="1761344" y="2008759"/>
                    <a:pt x="1766107" y="2034985"/>
                    <a:pt x="1775251" y="2060385"/>
                  </a:cubicBezTo>
                  <a:cubicBezTo>
                    <a:pt x="1809731" y="2155889"/>
                    <a:pt x="1879772" y="2215515"/>
                    <a:pt x="1970767" y="2253615"/>
                  </a:cubicBezTo>
                  <a:cubicBezTo>
                    <a:pt x="1982388" y="2258441"/>
                    <a:pt x="1998453" y="2268982"/>
                    <a:pt x="2006518" y="2253933"/>
                  </a:cubicBezTo>
                  <a:cubicBezTo>
                    <a:pt x="2014392" y="2239010"/>
                    <a:pt x="1996739" y="2231073"/>
                    <a:pt x="1986388" y="2224024"/>
                  </a:cubicBezTo>
                  <a:lnTo>
                    <a:pt x="1986388" y="2224024"/>
                  </a:lnTo>
                  <a:close/>
                  <a:moveTo>
                    <a:pt x="1525315" y="1074357"/>
                  </a:moveTo>
                  <a:cubicBezTo>
                    <a:pt x="1534205" y="1108393"/>
                    <a:pt x="1528744" y="1150366"/>
                    <a:pt x="1510646" y="1175830"/>
                  </a:cubicBezTo>
                  <a:cubicBezTo>
                    <a:pt x="1506646" y="1138238"/>
                    <a:pt x="1510646" y="1106424"/>
                    <a:pt x="1525315" y="1074357"/>
                  </a:cubicBezTo>
                  <a:lnTo>
                    <a:pt x="1525315" y="1074357"/>
                  </a:lnTo>
                  <a:close/>
                  <a:moveTo>
                    <a:pt x="157080" y="1811592"/>
                  </a:moveTo>
                  <a:cubicBezTo>
                    <a:pt x="153651" y="1772539"/>
                    <a:pt x="150921" y="1733423"/>
                    <a:pt x="150413" y="1694180"/>
                  </a:cubicBezTo>
                  <a:cubicBezTo>
                    <a:pt x="166351" y="1732598"/>
                    <a:pt x="157017" y="1772285"/>
                    <a:pt x="157080" y="1811592"/>
                  </a:cubicBezTo>
                  <a:lnTo>
                    <a:pt x="157080" y="1811592"/>
                  </a:lnTo>
                  <a:close/>
                  <a:moveTo>
                    <a:pt x="111741" y="1930591"/>
                  </a:moveTo>
                  <a:cubicBezTo>
                    <a:pt x="58973" y="1879854"/>
                    <a:pt x="52432" y="1812544"/>
                    <a:pt x="96120" y="1752600"/>
                  </a:cubicBezTo>
                  <a:cubicBezTo>
                    <a:pt x="129204" y="1803654"/>
                    <a:pt x="144317" y="1858709"/>
                    <a:pt x="143428" y="1918462"/>
                  </a:cubicBezTo>
                  <a:cubicBezTo>
                    <a:pt x="135046" y="1928305"/>
                    <a:pt x="125902" y="1936179"/>
                    <a:pt x="111741" y="1930591"/>
                  </a:cubicBezTo>
                  <a:lnTo>
                    <a:pt x="111741" y="1930591"/>
                  </a:lnTo>
                  <a:close/>
                  <a:moveTo>
                    <a:pt x="147301" y="1952752"/>
                  </a:moveTo>
                  <a:cubicBezTo>
                    <a:pt x="181274" y="1938782"/>
                    <a:pt x="211373" y="1926844"/>
                    <a:pt x="237408" y="1907604"/>
                  </a:cubicBezTo>
                  <a:cubicBezTo>
                    <a:pt x="243567" y="1903032"/>
                    <a:pt x="249092" y="1907921"/>
                    <a:pt x="253537" y="1912557"/>
                  </a:cubicBezTo>
                  <a:cubicBezTo>
                    <a:pt x="271571" y="1931543"/>
                    <a:pt x="289605" y="1950530"/>
                    <a:pt x="309988" y="1972056"/>
                  </a:cubicBezTo>
                  <a:cubicBezTo>
                    <a:pt x="254553" y="1974342"/>
                    <a:pt x="203245" y="1969834"/>
                    <a:pt x="147301" y="1952752"/>
                  </a:cubicBezTo>
                  <a:lnTo>
                    <a:pt x="147301" y="1952752"/>
                  </a:lnTo>
                  <a:close/>
                  <a:moveTo>
                    <a:pt x="407397" y="1798574"/>
                  </a:moveTo>
                  <a:cubicBezTo>
                    <a:pt x="429114" y="1815656"/>
                    <a:pt x="450196" y="1833436"/>
                    <a:pt x="471977" y="1850517"/>
                  </a:cubicBezTo>
                  <a:cubicBezTo>
                    <a:pt x="511728" y="1881823"/>
                    <a:pt x="556432" y="1903095"/>
                    <a:pt x="610788" y="1913319"/>
                  </a:cubicBezTo>
                  <a:cubicBezTo>
                    <a:pt x="546145" y="1983295"/>
                    <a:pt x="471342" y="1989138"/>
                    <a:pt x="390570" y="1969897"/>
                  </a:cubicBezTo>
                  <a:cubicBezTo>
                    <a:pt x="349231" y="1960055"/>
                    <a:pt x="315449" y="1938528"/>
                    <a:pt x="290875" y="1902778"/>
                  </a:cubicBezTo>
                  <a:cubicBezTo>
                    <a:pt x="281667" y="1889379"/>
                    <a:pt x="278111" y="1878013"/>
                    <a:pt x="289224" y="1864297"/>
                  </a:cubicBezTo>
                  <a:cubicBezTo>
                    <a:pt x="301098" y="1849628"/>
                    <a:pt x="313671" y="1853819"/>
                    <a:pt x="327324" y="1860804"/>
                  </a:cubicBezTo>
                  <a:cubicBezTo>
                    <a:pt x="338373" y="1866456"/>
                    <a:pt x="349612" y="1872107"/>
                    <a:pt x="361360" y="1875854"/>
                  </a:cubicBezTo>
                  <a:cubicBezTo>
                    <a:pt x="367900" y="1877949"/>
                    <a:pt x="377806" y="1885950"/>
                    <a:pt x="382315" y="1875345"/>
                  </a:cubicBezTo>
                  <a:cubicBezTo>
                    <a:pt x="385934" y="1866773"/>
                    <a:pt x="374314" y="1865630"/>
                    <a:pt x="369170" y="1861566"/>
                  </a:cubicBezTo>
                  <a:cubicBezTo>
                    <a:pt x="362884" y="1856613"/>
                    <a:pt x="355454" y="1853057"/>
                    <a:pt x="349803" y="1847533"/>
                  </a:cubicBezTo>
                  <a:cubicBezTo>
                    <a:pt x="343516" y="1841310"/>
                    <a:pt x="331642" y="1835531"/>
                    <a:pt x="342373" y="1823784"/>
                  </a:cubicBezTo>
                  <a:cubicBezTo>
                    <a:pt x="352089" y="1813179"/>
                    <a:pt x="362439" y="1813497"/>
                    <a:pt x="372472" y="1823530"/>
                  </a:cubicBezTo>
                  <a:cubicBezTo>
                    <a:pt x="403714" y="1854708"/>
                    <a:pt x="440735" y="1877822"/>
                    <a:pt x="478581" y="1899793"/>
                  </a:cubicBezTo>
                  <a:cubicBezTo>
                    <a:pt x="483216" y="1902460"/>
                    <a:pt x="487598" y="1905698"/>
                    <a:pt x="492487" y="1907667"/>
                  </a:cubicBezTo>
                  <a:cubicBezTo>
                    <a:pt x="501187" y="1911160"/>
                    <a:pt x="512553" y="1919161"/>
                    <a:pt x="518586" y="1907731"/>
                  </a:cubicBezTo>
                  <a:cubicBezTo>
                    <a:pt x="525444" y="1894777"/>
                    <a:pt x="510204" y="1892427"/>
                    <a:pt x="502901" y="1888045"/>
                  </a:cubicBezTo>
                  <a:cubicBezTo>
                    <a:pt x="465627" y="1865567"/>
                    <a:pt x="424288" y="1849692"/>
                    <a:pt x="391840" y="1819339"/>
                  </a:cubicBezTo>
                  <a:cubicBezTo>
                    <a:pt x="385045" y="1813052"/>
                    <a:pt x="372790" y="1808289"/>
                    <a:pt x="381870" y="1796225"/>
                  </a:cubicBezTo>
                  <a:cubicBezTo>
                    <a:pt x="390633" y="1784795"/>
                    <a:pt x="399841" y="1792605"/>
                    <a:pt x="407397" y="1798574"/>
                  </a:cubicBezTo>
                  <a:lnTo>
                    <a:pt x="407397" y="1798574"/>
                  </a:lnTo>
                  <a:close/>
                  <a:moveTo>
                    <a:pt x="1386567" y="1619695"/>
                  </a:moveTo>
                  <a:cubicBezTo>
                    <a:pt x="1386250" y="1597279"/>
                    <a:pt x="1394505" y="1576769"/>
                    <a:pt x="1406252" y="1553274"/>
                  </a:cubicBezTo>
                  <a:cubicBezTo>
                    <a:pt x="1422127" y="1574356"/>
                    <a:pt x="1435653" y="1592707"/>
                    <a:pt x="1449559" y="1610805"/>
                  </a:cubicBezTo>
                  <a:cubicBezTo>
                    <a:pt x="1460926" y="1625537"/>
                    <a:pt x="1457814" y="1636649"/>
                    <a:pt x="1442130" y="1645348"/>
                  </a:cubicBezTo>
                  <a:cubicBezTo>
                    <a:pt x="1439844" y="1646619"/>
                    <a:pt x="1437558" y="1648016"/>
                    <a:pt x="1435272" y="1649286"/>
                  </a:cubicBezTo>
                  <a:cubicBezTo>
                    <a:pt x="1400918" y="1668526"/>
                    <a:pt x="1387139" y="1660525"/>
                    <a:pt x="1386567" y="1619695"/>
                  </a:cubicBezTo>
                  <a:lnTo>
                    <a:pt x="1386567" y="1619695"/>
                  </a:lnTo>
                  <a:close/>
                </a:path>
              </a:pathLst>
            </a:custGeom>
            <a:solidFill>
              <a:srgbClr val="974D2C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0C7D5311-F914-408A-AA47-D02C460329E7}"/>
                </a:ext>
              </a:extLst>
            </p:cNvPr>
            <p:cNvSpPr/>
            <p:nvPr/>
          </p:nvSpPr>
          <p:spPr>
            <a:xfrm>
              <a:off x="4540690" y="1917255"/>
              <a:ext cx="32776" cy="30975"/>
            </a:xfrm>
            <a:custGeom>
              <a:avLst/>
              <a:gdLst>
                <a:gd name="connsiteX0" fmla="*/ 0 w 32776"/>
                <a:gd name="connsiteY0" fmla="*/ 12255 h 30975"/>
                <a:gd name="connsiteX1" fmla="*/ 31750 w 32776"/>
                <a:gd name="connsiteY1" fmla="*/ 0 h 30975"/>
                <a:gd name="connsiteX2" fmla="*/ 32194 w 32776"/>
                <a:gd name="connsiteY2" fmla="*/ 2604 h 30975"/>
                <a:gd name="connsiteX3" fmla="*/ 26225 w 32776"/>
                <a:gd name="connsiteY3" fmla="*/ 30417 h 30975"/>
                <a:gd name="connsiteX4" fmla="*/ 0 w 32776"/>
                <a:gd name="connsiteY4" fmla="*/ 12255 h 30975"/>
                <a:gd name="connsiteX5" fmla="*/ 0 w 32776"/>
                <a:gd name="connsiteY5" fmla="*/ 12255 h 3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776" h="30975">
                  <a:moveTo>
                    <a:pt x="0" y="12255"/>
                  </a:moveTo>
                  <a:cubicBezTo>
                    <a:pt x="10541" y="8128"/>
                    <a:pt x="21209" y="4127"/>
                    <a:pt x="31750" y="0"/>
                  </a:cubicBezTo>
                  <a:cubicBezTo>
                    <a:pt x="31877" y="889"/>
                    <a:pt x="32258" y="1715"/>
                    <a:pt x="32194" y="2604"/>
                  </a:cubicBezTo>
                  <a:cubicBezTo>
                    <a:pt x="31623" y="12510"/>
                    <a:pt x="36258" y="27559"/>
                    <a:pt x="26225" y="30417"/>
                  </a:cubicBezTo>
                  <a:cubicBezTo>
                    <a:pt x="15875" y="33528"/>
                    <a:pt x="5651" y="23114"/>
                    <a:pt x="0" y="12255"/>
                  </a:cubicBezTo>
                  <a:lnTo>
                    <a:pt x="0" y="12255"/>
                  </a:lnTo>
                  <a:close/>
                </a:path>
              </a:pathLst>
            </a:custGeom>
            <a:solidFill>
              <a:srgbClr val="A18A9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8216485F-E3D4-4890-8CB1-711E1EDDF456}"/>
                </a:ext>
              </a:extLst>
            </p:cNvPr>
            <p:cNvSpPr/>
            <p:nvPr/>
          </p:nvSpPr>
          <p:spPr>
            <a:xfrm>
              <a:off x="5273289" y="2620848"/>
              <a:ext cx="1445260" cy="439216"/>
            </a:xfrm>
            <a:custGeom>
              <a:avLst/>
              <a:gdLst>
                <a:gd name="connsiteX0" fmla="*/ 0 w 1445260"/>
                <a:gd name="connsiteY0" fmla="*/ 314756 h 439216"/>
                <a:gd name="connsiteX1" fmla="*/ 231330 w 1445260"/>
                <a:gd name="connsiteY1" fmla="*/ 246113 h 439216"/>
                <a:gd name="connsiteX2" fmla="*/ 580835 w 1445260"/>
                <a:gd name="connsiteY2" fmla="*/ 144830 h 439216"/>
                <a:gd name="connsiteX3" fmla="*/ 783907 w 1445260"/>
                <a:gd name="connsiteY3" fmla="*/ 106349 h 439216"/>
                <a:gd name="connsiteX4" fmla="*/ 1024573 w 1445260"/>
                <a:gd name="connsiteY4" fmla="*/ 66979 h 439216"/>
                <a:gd name="connsiteX5" fmla="*/ 1332929 w 1445260"/>
                <a:gd name="connsiteY5" fmla="*/ 14909 h 439216"/>
                <a:gd name="connsiteX6" fmla="*/ 1411288 w 1445260"/>
                <a:gd name="connsiteY6" fmla="*/ 1574 h 439216"/>
                <a:gd name="connsiteX7" fmla="*/ 1445260 w 1445260"/>
                <a:gd name="connsiteY7" fmla="*/ 9448 h 439216"/>
                <a:gd name="connsiteX8" fmla="*/ 1401064 w 1445260"/>
                <a:gd name="connsiteY8" fmla="*/ 25196 h 439216"/>
                <a:gd name="connsiteX9" fmla="*/ 631825 w 1445260"/>
                <a:gd name="connsiteY9" fmla="*/ 153276 h 439216"/>
                <a:gd name="connsiteX10" fmla="*/ 597027 w 1445260"/>
                <a:gd name="connsiteY10" fmla="*/ 167690 h 439216"/>
                <a:gd name="connsiteX11" fmla="*/ 618617 w 1445260"/>
                <a:gd name="connsiteY11" fmla="*/ 201155 h 439216"/>
                <a:gd name="connsiteX12" fmla="*/ 681673 w 1445260"/>
                <a:gd name="connsiteY12" fmla="*/ 245986 h 439216"/>
                <a:gd name="connsiteX13" fmla="*/ 701421 w 1445260"/>
                <a:gd name="connsiteY13" fmla="*/ 277101 h 439216"/>
                <a:gd name="connsiteX14" fmla="*/ 276288 w 1445260"/>
                <a:gd name="connsiteY14" fmla="*/ 393306 h 439216"/>
                <a:gd name="connsiteX15" fmla="*/ 96393 w 1445260"/>
                <a:gd name="connsiteY15" fmla="*/ 439216 h 439216"/>
                <a:gd name="connsiteX16" fmla="*/ 0 w 1445260"/>
                <a:gd name="connsiteY16" fmla="*/ 314756 h 439216"/>
                <a:gd name="connsiteX17" fmla="*/ 0 w 1445260"/>
                <a:gd name="connsiteY17" fmla="*/ 314756 h 439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45260" h="439216">
                  <a:moveTo>
                    <a:pt x="0" y="314756"/>
                  </a:moveTo>
                  <a:cubicBezTo>
                    <a:pt x="77152" y="291833"/>
                    <a:pt x="154114" y="268655"/>
                    <a:pt x="231330" y="246113"/>
                  </a:cubicBezTo>
                  <a:cubicBezTo>
                    <a:pt x="347789" y="212140"/>
                    <a:pt x="464502" y="179057"/>
                    <a:pt x="580835" y="144830"/>
                  </a:cubicBezTo>
                  <a:cubicBezTo>
                    <a:pt x="647319" y="125272"/>
                    <a:pt x="716089" y="118224"/>
                    <a:pt x="783907" y="106349"/>
                  </a:cubicBezTo>
                  <a:cubicBezTo>
                    <a:pt x="863981" y="92379"/>
                    <a:pt x="944372" y="80378"/>
                    <a:pt x="1024573" y="66979"/>
                  </a:cubicBezTo>
                  <a:cubicBezTo>
                    <a:pt x="1127442" y="49834"/>
                    <a:pt x="1230122" y="32245"/>
                    <a:pt x="1332929" y="14909"/>
                  </a:cubicBezTo>
                  <a:cubicBezTo>
                    <a:pt x="1359027" y="10528"/>
                    <a:pt x="1385443" y="7416"/>
                    <a:pt x="1411288" y="1574"/>
                  </a:cubicBezTo>
                  <a:cubicBezTo>
                    <a:pt x="1424940" y="-1537"/>
                    <a:pt x="1435608" y="-585"/>
                    <a:pt x="1445260" y="9448"/>
                  </a:cubicBezTo>
                  <a:cubicBezTo>
                    <a:pt x="1433513" y="22974"/>
                    <a:pt x="1416431" y="22656"/>
                    <a:pt x="1401064" y="25196"/>
                  </a:cubicBezTo>
                  <a:cubicBezTo>
                    <a:pt x="1144714" y="68186"/>
                    <a:pt x="888301" y="110858"/>
                    <a:pt x="631825" y="153276"/>
                  </a:cubicBezTo>
                  <a:cubicBezTo>
                    <a:pt x="619252" y="155371"/>
                    <a:pt x="601663" y="152641"/>
                    <a:pt x="597027" y="167690"/>
                  </a:cubicBezTo>
                  <a:cubicBezTo>
                    <a:pt x="592010" y="184010"/>
                    <a:pt x="608330" y="192265"/>
                    <a:pt x="618617" y="201155"/>
                  </a:cubicBezTo>
                  <a:cubicBezTo>
                    <a:pt x="638111" y="218109"/>
                    <a:pt x="659955" y="232079"/>
                    <a:pt x="681673" y="245986"/>
                  </a:cubicBezTo>
                  <a:cubicBezTo>
                    <a:pt x="692785" y="253098"/>
                    <a:pt x="705167" y="260146"/>
                    <a:pt x="701421" y="277101"/>
                  </a:cubicBezTo>
                  <a:cubicBezTo>
                    <a:pt x="559752" y="315899"/>
                    <a:pt x="418148" y="354952"/>
                    <a:pt x="276288" y="393306"/>
                  </a:cubicBezTo>
                  <a:cubicBezTo>
                    <a:pt x="216535" y="409435"/>
                    <a:pt x="156337" y="423976"/>
                    <a:pt x="96393" y="439216"/>
                  </a:cubicBezTo>
                  <a:cubicBezTo>
                    <a:pt x="54356" y="405371"/>
                    <a:pt x="20828" y="365048"/>
                    <a:pt x="0" y="314756"/>
                  </a:cubicBezTo>
                  <a:lnTo>
                    <a:pt x="0" y="314756"/>
                  </a:lnTo>
                  <a:close/>
                </a:path>
              </a:pathLst>
            </a:custGeom>
            <a:solidFill>
              <a:srgbClr val="D9D7C5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68F5F13F-5859-4F4A-9E4C-3E132C092899}"/>
                </a:ext>
              </a:extLst>
            </p:cNvPr>
            <p:cNvSpPr/>
            <p:nvPr/>
          </p:nvSpPr>
          <p:spPr>
            <a:xfrm>
              <a:off x="5391777" y="3198475"/>
              <a:ext cx="1477925" cy="375367"/>
            </a:xfrm>
            <a:custGeom>
              <a:avLst/>
              <a:gdLst>
                <a:gd name="connsiteX0" fmla="*/ 604396 w 1477925"/>
                <a:gd name="connsiteY0" fmla="*/ 252876 h 375367"/>
                <a:gd name="connsiteX1" fmla="*/ 431422 w 1477925"/>
                <a:gd name="connsiteY1" fmla="*/ 294088 h 375367"/>
                <a:gd name="connsiteX2" fmla="*/ 119002 w 1477925"/>
                <a:gd name="connsiteY2" fmla="*/ 361779 h 375367"/>
                <a:gd name="connsiteX3" fmla="*/ 3 w 1477925"/>
                <a:gd name="connsiteY3" fmla="*/ 375368 h 375367"/>
                <a:gd name="connsiteX4" fmla="*/ 19434 w 1477925"/>
                <a:gd name="connsiteY4" fmla="*/ 268243 h 375367"/>
                <a:gd name="connsiteX5" fmla="*/ 46231 w 1477925"/>
                <a:gd name="connsiteY5" fmla="*/ 247479 h 375367"/>
                <a:gd name="connsiteX6" fmla="*/ 74933 w 1477925"/>
                <a:gd name="connsiteY6" fmla="*/ 237827 h 375367"/>
                <a:gd name="connsiteX7" fmla="*/ 611698 w 1477925"/>
                <a:gd name="connsiteY7" fmla="*/ 112287 h 375367"/>
                <a:gd name="connsiteX8" fmla="*/ 825566 w 1477925"/>
                <a:gd name="connsiteY8" fmla="*/ 86760 h 375367"/>
                <a:gd name="connsiteX9" fmla="*/ 1037529 w 1477925"/>
                <a:gd name="connsiteY9" fmla="*/ 56661 h 375367"/>
                <a:gd name="connsiteX10" fmla="*/ 1238253 w 1477925"/>
                <a:gd name="connsiteY10" fmla="*/ 32976 h 375367"/>
                <a:gd name="connsiteX11" fmla="*/ 1442088 w 1477925"/>
                <a:gd name="connsiteY11" fmla="*/ 3194 h 375367"/>
                <a:gd name="connsiteX12" fmla="*/ 1477711 w 1477925"/>
                <a:gd name="connsiteY12" fmla="*/ 5353 h 375367"/>
                <a:gd name="connsiteX13" fmla="*/ 1455169 w 1477925"/>
                <a:gd name="connsiteY13" fmla="*/ 24594 h 375367"/>
                <a:gd name="connsiteX14" fmla="*/ 1229998 w 1477925"/>
                <a:gd name="connsiteY14" fmla="*/ 55518 h 375367"/>
                <a:gd name="connsiteX15" fmla="*/ 702821 w 1477925"/>
                <a:gd name="connsiteY15" fmla="*/ 126130 h 375367"/>
                <a:gd name="connsiteX16" fmla="*/ 665102 w 1477925"/>
                <a:gd name="connsiteY16" fmla="*/ 155467 h 375367"/>
                <a:gd name="connsiteX17" fmla="*/ 604396 w 1477925"/>
                <a:gd name="connsiteY17" fmla="*/ 252876 h 375367"/>
                <a:gd name="connsiteX18" fmla="*/ 604396 w 1477925"/>
                <a:gd name="connsiteY18" fmla="*/ 252876 h 375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77925" h="375367">
                  <a:moveTo>
                    <a:pt x="604396" y="252876"/>
                  </a:moveTo>
                  <a:cubicBezTo>
                    <a:pt x="547944" y="271608"/>
                    <a:pt x="489207" y="280752"/>
                    <a:pt x="431422" y="294088"/>
                  </a:cubicBezTo>
                  <a:cubicBezTo>
                    <a:pt x="327599" y="317964"/>
                    <a:pt x="223332" y="340125"/>
                    <a:pt x="119002" y="361779"/>
                  </a:cubicBezTo>
                  <a:cubicBezTo>
                    <a:pt x="79949" y="369907"/>
                    <a:pt x="40135" y="374669"/>
                    <a:pt x="3" y="375368"/>
                  </a:cubicBezTo>
                  <a:cubicBezTo>
                    <a:pt x="-251" y="338474"/>
                    <a:pt x="16513" y="304692"/>
                    <a:pt x="19434" y="268243"/>
                  </a:cubicBezTo>
                  <a:cubicBezTo>
                    <a:pt x="20513" y="254908"/>
                    <a:pt x="31245" y="246907"/>
                    <a:pt x="46231" y="247479"/>
                  </a:cubicBezTo>
                  <a:cubicBezTo>
                    <a:pt x="56835" y="247860"/>
                    <a:pt x="68011" y="248812"/>
                    <a:pt x="74933" y="237827"/>
                  </a:cubicBezTo>
                  <a:cubicBezTo>
                    <a:pt x="253749" y="195345"/>
                    <a:pt x="429136" y="136862"/>
                    <a:pt x="611698" y="112287"/>
                  </a:cubicBezTo>
                  <a:cubicBezTo>
                    <a:pt x="682628" y="102762"/>
                    <a:pt x="754827" y="97111"/>
                    <a:pt x="825566" y="86760"/>
                  </a:cubicBezTo>
                  <a:cubicBezTo>
                    <a:pt x="896051" y="76410"/>
                    <a:pt x="966917" y="66885"/>
                    <a:pt x="1037529" y="56661"/>
                  </a:cubicBezTo>
                  <a:cubicBezTo>
                    <a:pt x="1104141" y="47073"/>
                    <a:pt x="1171451" y="40596"/>
                    <a:pt x="1238253" y="32976"/>
                  </a:cubicBezTo>
                  <a:cubicBezTo>
                    <a:pt x="1306261" y="25165"/>
                    <a:pt x="1374460" y="15196"/>
                    <a:pt x="1442088" y="3194"/>
                  </a:cubicBezTo>
                  <a:cubicBezTo>
                    <a:pt x="1453835" y="1099"/>
                    <a:pt x="1466408" y="-3791"/>
                    <a:pt x="1477711" y="5353"/>
                  </a:cubicBezTo>
                  <a:cubicBezTo>
                    <a:pt x="1479807" y="23070"/>
                    <a:pt x="1466091" y="22308"/>
                    <a:pt x="1455169" y="24594"/>
                  </a:cubicBezTo>
                  <a:cubicBezTo>
                    <a:pt x="1380810" y="40024"/>
                    <a:pt x="1304991" y="44533"/>
                    <a:pt x="1229998" y="55518"/>
                  </a:cubicBezTo>
                  <a:cubicBezTo>
                    <a:pt x="1054547" y="81045"/>
                    <a:pt x="878144" y="99587"/>
                    <a:pt x="702821" y="126130"/>
                  </a:cubicBezTo>
                  <a:cubicBezTo>
                    <a:pt x="683580" y="129051"/>
                    <a:pt x="672849" y="138640"/>
                    <a:pt x="665102" y="155467"/>
                  </a:cubicBezTo>
                  <a:cubicBezTo>
                    <a:pt x="649163" y="190456"/>
                    <a:pt x="628145" y="222587"/>
                    <a:pt x="604396" y="252876"/>
                  </a:cubicBezTo>
                  <a:lnTo>
                    <a:pt x="604396" y="252876"/>
                  </a:lnTo>
                  <a:close/>
                </a:path>
              </a:pathLst>
            </a:custGeom>
            <a:solidFill>
              <a:srgbClr val="D9D7C5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EFFFB84E-5518-4227-86DD-D3113D465E82}"/>
                </a:ext>
              </a:extLst>
            </p:cNvPr>
            <p:cNvSpPr/>
            <p:nvPr/>
          </p:nvSpPr>
          <p:spPr>
            <a:xfrm>
              <a:off x="5214933" y="2839466"/>
              <a:ext cx="1494535" cy="424561"/>
            </a:xfrm>
            <a:custGeom>
              <a:avLst/>
              <a:gdLst>
                <a:gd name="connsiteX0" fmla="*/ 86677 w 1494535"/>
                <a:gd name="connsiteY0" fmla="*/ 291274 h 424561"/>
                <a:gd name="connsiteX1" fmla="*/ 697801 w 1494535"/>
                <a:gd name="connsiteY1" fmla="*/ 127889 h 424561"/>
                <a:gd name="connsiteX2" fmla="*/ 894842 w 1494535"/>
                <a:gd name="connsiteY2" fmla="*/ 92710 h 424561"/>
                <a:gd name="connsiteX3" fmla="*/ 1192720 w 1494535"/>
                <a:gd name="connsiteY3" fmla="*/ 42101 h 424561"/>
                <a:gd name="connsiteX4" fmla="*/ 1414589 w 1494535"/>
                <a:gd name="connsiteY4" fmla="*/ 7112 h 424561"/>
                <a:gd name="connsiteX5" fmla="*/ 1461135 w 1494535"/>
                <a:gd name="connsiteY5" fmla="*/ 0 h 424561"/>
                <a:gd name="connsiteX6" fmla="*/ 1494536 w 1494535"/>
                <a:gd name="connsiteY6" fmla="*/ 7938 h 424561"/>
                <a:gd name="connsiteX7" fmla="*/ 1462469 w 1494535"/>
                <a:gd name="connsiteY7" fmla="*/ 22606 h 424561"/>
                <a:gd name="connsiteX8" fmla="*/ 1224851 w 1494535"/>
                <a:gd name="connsiteY8" fmla="*/ 58674 h 424561"/>
                <a:gd name="connsiteX9" fmla="*/ 893508 w 1494535"/>
                <a:gd name="connsiteY9" fmla="*/ 117729 h 424561"/>
                <a:gd name="connsiteX10" fmla="*/ 769493 w 1494535"/>
                <a:gd name="connsiteY10" fmla="*/ 136716 h 424561"/>
                <a:gd name="connsiteX11" fmla="*/ 730123 w 1494535"/>
                <a:gd name="connsiteY11" fmla="*/ 160464 h 424561"/>
                <a:gd name="connsiteX12" fmla="*/ 666179 w 1494535"/>
                <a:gd name="connsiteY12" fmla="*/ 252603 h 424561"/>
                <a:gd name="connsiteX13" fmla="*/ 659638 w 1494535"/>
                <a:gd name="connsiteY13" fmla="*/ 274701 h 424561"/>
                <a:gd name="connsiteX14" fmla="*/ 42545 w 1494535"/>
                <a:gd name="connsiteY14" fmla="*/ 422275 h 424561"/>
                <a:gd name="connsiteX15" fmla="*/ 0 w 1494535"/>
                <a:gd name="connsiteY15" fmla="*/ 424561 h 424561"/>
                <a:gd name="connsiteX16" fmla="*/ 39433 w 1494535"/>
                <a:gd name="connsiteY16" fmla="*/ 367157 h 424561"/>
                <a:gd name="connsiteX17" fmla="*/ 86677 w 1494535"/>
                <a:gd name="connsiteY17" fmla="*/ 291274 h 424561"/>
                <a:gd name="connsiteX18" fmla="*/ 86677 w 1494535"/>
                <a:gd name="connsiteY18" fmla="*/ 291274 h 424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94535" h="424561">
                  <a:moveTo>
                    <a:pt x="86677" y="291274"/>
                  </a:moveTo>
                  <a:cubicBezTo>
                    <a:pt x="291655" y="241554"/>
                    <a:pt x="493268" y="179388"/>
                    <a:pt x="697801" y="127889"/>
                  </a:cubicBezTo>
                  <a:cubicBezTo>
                    <a:pt x="762508" y="111570"/>
                    <a:pt x="829310" y="104648"/>
                    <a:pt x="894842" y="92710"/>
                  </a:cubicBezTo>
                  <a:cubicBezTo>
                    <a:pt x="993966" y="74613"/>
                    <a:pt x="1093470" y="59118"/>
                    <a:pt x="1192720" y="42101"/>
                  </a:cubicBezTo>
                  <a:cubicBezTo>
                    <a:pt x="1266508" y="29464"/>
                    <a:pt x="1339977" y="15113"/>
                    <a:pt x="1414589" y="7112"/>
                  </a:cubicBezTo>
                  <a:cubicBezTo>
                    <a:pt x="1429766" y="5461"/>
                    <a:pt x="1445133" y="127"/>
                    <a:pt x="1461135" y="0"/>
                  </a:cubicBezTo>
                  <a:cubicBezTo>
                    <a:pt x="1471867" y="2985"/>
                    <a:pt x="1484630" y="-3175"/>
                    <a:pt x="1494536" y="7938"/>
                  </a:cubicBezTo>
                  <a:cubicBezTo>
                    <a:pt x="1487678" y="21336"/>
                    <a:pt x="1473835" y="20129"/>
                    <a:pt x="1462469" y="22606"/>
                  </a:cubicBezTo>
                  <a:cubicBezTo>
                    <a:pt x="1384110" y="39814"/>
                    <a:pt x="1304290" y="47689"/>
                    <a:pt x="1224851" y="58674"/>
                  </a:cubicBezTo>
                  <a:cubicBezTo>
                    <a:pt x="1113600" y="74041"/>
                    <a:pt x="1003872" y="97473"/>
                    <a:pt x="893508" y="117729"/>
                  </a:cubicBezTo>
                  <a:cubicBezTo>
                    <a:pt x="852297" y="125286"/>
                    <a:pt x="811276" y="133414"/>
                    <a:pt x="769493" y="136716"/>
                  </a:cubicBezTo>
                  <a:cubicBezTo>
                    <a:pt x="751904" y="138113"/>
                    <a:pt x="738823" y="145605"/>
                    <a:pt x="730123" y="160464"/>
                  </a:cubicBezTo>
                  <a:cubicBezTo>
                    <a:pt x="711327" y="192913"/>
                    <a:pt x="688975" y="222948"/>
                    <a:pt x="666179" y="252603"/>
                  </a:cubicBezTo>
                  <a:cubicBezTo>
                    <a:pt x="661098" y="259207"/>
                    <a:pt x="657352" y="266001"/>
                    <a:pt x="659638" y="274701"/>
                  </a:cubicBezTo>
                  <a:cubicBezTo>
                    <a:pt x="452311" y="316992"/>
                    <a:pt x="249999" y="380301"/>
                    <a:pt x="42545" y="422275"/>
                  </a:cubicBezTo>
                  <a:cubicBezTo>
                    <a:pt x="28765" y="425069"/>
                    <a:pt x="14224" y="423926"/>
                    <a:pt x="0" y="424561"/>
                  </a:cubicBezTo>
                  <a:cubicBezTo>
                    <a:pt x="1079" y="397320"/>
                    <a:pt x="25781" y="385889"/>
                    <a:pt x="39433" y="367157"/>
                  </a:cubicBezTo>
                  <a:cubicBezTo>
                    <a:pt x="57023" y="342900"/>
                    <a:pt x="78549" y="321373"/>
                    <a:pt x="86677" y="291274"/>
                  </a:cubicBezTo>
                  <a:lnTo>
                    <a:pt x="86677" y="291274"/>
                  </a:lnTo>
                  <a:close/>
                </a:path>
              </a:pathLst>
            </a:custGeom>
            <a:solidFill>
              <a:srgbClr val="D9D7C5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="" xmlns:a16="http://schemas.microsoft.com/office/drawing/2014/main" id="{F1656ED7-8FE8-4F63-B562-90DCC6569987}"/>
                </a:ext>
              </a:extLst>
            </p:cNvPr>
            <p:cNvSpPr/>
            <p:nvPr/>
          </p:nvSpPr>
          <p:spPr>
            <a:xfrm>
              <a:off x="5285978" y="3043559"/>
              <a:ext cx="1438009" cy="386266"/>
            </a:xfrm>
            <a:custGeom>
              <a:avLst/>
              <a:gdLst>
                <a:gd name="connsiteX0" fmla="*/ 74878 w 1438009"/>
                <a:gd name="connsiteY0" fmla="*/ 235898 h 386266"/>
                <a:gd name="connsiteX1" fmla="*/ 254519 w 1438009"/>
                <a:gd name="connsiteY1" fmla="*/ 202434 h 386266"/>
                <a:gd name="connsiteX2" fmla="*/ 553287 w 1438009"/>
                <a:gd name="connsiteY2" fmla="*/ 127821 h 386266"/>
                <a:gd name="connsiteX3" fmla="*/ 742707 w 1438009"/>
                <a:gd name="connsiteY3" fmla="*/ 103374 h 386266"/>
                <a:gd name="connsiteX4" fmla="*/ 1083766 w 1438009"/>
                <a:gd name="connsiteY4" fmla="*/ 52066 h 386266"/>
                <a:gd name="connsiteX5" fmla="*/ 1389963 w 1438009"/>
                <a:gd name="connsiteY5" fmla="*/ 1329 h 386266"/>
                <a:gd name="connsiteX6" fmla="*/ 1437969 w 1438009"/>
                <a:gd name="connsiteY6" fmla="*/ 567 h 386266"/>
                <a:gd name="connsiteX7" fmla="*/ 1416696 w 1438009"/>
                <a:gd name="connsiteY7" fmla="*/ 18474 h 386266"/>
                <a:gd name="connsiteX8" fmla="*/ 835290 w 1438009"/>
                <a:gd name="connsiteY8" fmla="*/ 112962 h 386266"/>
                <a:gd name="connsiteX9" fmla="*/ 677239 w 1438009"/>
                <a:gd name="connsiteY9" fmla="*/ 137219 h 386266"/>
                <a:gd name="connsiteX10" fmla="*/ 627836 w 1438009"/>
                <a:gd name="connsiteY10" fmla="*/ 172271 h 386266"/>
                <a:gd name="connsiteX11" fmla="*/ 577290 w 1438009"/>
                <a:gd name="connsiteY11" fmla="*/ 236914 h 386266"/>
                <a:gd name="connsiteX12" fmla="*/ 343419 w 1438009"/>
                <a:gd name="connsiteY12" fmla="*/ 306319 h 386266"/>
                <a:gd name="connsiteX13" fmla="*/ 30047 w 1438009"/>
                <a:gd name="connsiteY13" fmla="*/ 375281 h 386266"/>
                <a:gd name="connsiteX14" fmla="*/ 329 w 1438009"/>
                <a:gd name="connsiteY14" fmla="*/ 386266 h 386266"/>
                <a:gd name="connsiteX15" fmla="*/ 25983 w 1438009"/>
                <a:gd name="connsiteY15" fmla="*/ 317877 h 386266"/>
                <a:gd name="connsiteX16" fmla="*/ 74878 w 1438009"/>
                <a:gd name="connsiteY16" fmla="*/ 235898 h 386266"/>
                <a:gd name="connsiteX17" fmla="*/ 74878 w 1438009"/>
                <a:gd name="connsiteY17" fmla="*/ 235898 h 386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38009" h="386266">
                  <a:moveTo>
                    <a:pt x="74878" y="235898"/>
                  </a:moveTo>
                  <a:cubicBezTo>
                    <a:pt x="136282" y="232977"/>
                    <a:pt x="195020" y="215578"/>
                    <a:pt x="254519" y="202434"/>
                  </a:cubicBezTo>
                  <a:cubicBezTo>
                    <a:pt x="354722" y="180209"/>
                    <a:pt x="452068" y="145855"/>
                    <a:pt x="553287" y="127821"/>
                  </a:cubicBezTo>
                  <a:cubicBezTo>
                    <a:pt x="616025" y="116645"/>
                    <a:pt x="679715" y="113788"/>
                    <a:pt x="742707" y="103374"/>
                  </a:cubicBezTo>
                  <a:cubicBezTo>
                    <a:pt x="856118" y="84641"/>
                    <a:pt x="970228" y="69846"/>
                    <a:pt x="1083766" y="52066"/>
                  </a:cubicBezTo>
                  <a:cubicBezTo>
                    <a:pt x="1185937" y="36064"/>
                    <a:pt x="1287855" y="17839"/>
                    <a:pt x="1389963" y="1329"/>
                  </a:cubicBezTo>
                  <a:cubicBezTo>
                    <a:pt x="1405584" y="-1211"/>
                    <a:pt x="1421903" y="694"/>
                    <a:pt x="1437969" y="567"/>
                  </a:cubicBezTo>
                  <a:cubicBezTo>
                    <a:pt x="1438794" y="15934"/>
                    <a:pt x="1426983" y="16633"/>
                    <a:pt x="1416696" y="18474"/>
                  </a:cubicBezTo>
                  <a:cubicBezTo>
                    <a:pt x="1223339" y="52701"/>
                    <a:pt x="1029156" y="81974"/>
                    <a:pt x="835290" y="112962"/>
                  </a:cubicBezTo>
                  <a:cubicBezTo>
                    <a:pt x="782712" y="121344"/>
                    <a:pt x="730071" y="129726"/>
                    <a:pt x="677239" y="137219"/>
                  </a:cubicBezTo>
                  <a:cubicBezTo>
                    <a:pt x="654188" y="140521"/>
                    <a:pt x="638123" y="150491"/>
                    <a:pt x="627836" y="172271"/>
                  </a:cubicBezTo>
                  <a:cubicBezTo>
                    <a:pt x="616025" y="197354"/>
                    <a:pt x="599515" y="219642"/>
                    <a:pt x="577290" y="236914"/>
                  </a:cubicBezTo>
                  <a:cubicBezTo>
                    <a:pt x="500709" y="264791"/>
                    <a:pt x="420826" y="281237"/>
                    <a:pt x="343419" y="306319"/>
                  </a:cubicBezTo>
                  <a:cubicBezTo>
                    <a:pt x="241184" y="339467"/>
                    <a:pt x="134885" y="354072"/>
                    <a:pt x="30047" y="375281"/>
                  </a:cubicBezTo>
                  <a:cubicBezTo>
                    <a:pt x="19252" y="377440"/>
                    <a:pt x="9981" y="381948"/>
                    <a:pt x="329" y="386266"/>
                  </a:cubicBezTo>
                  <a:cubicBezTo>
                    <a:pt x="-2592" y="359152"/>
                    <a:pt x="14616" y="339594"/>
                    <a:pt x="25983" y="317877"/>
                  </a:cubicBezTo>
                  <a:cubicBezTo>
                    <a:pt x="40842" y="289746"/>
                    <a:pt x="56272" y="261933"/>
                    <a:pt x="74878" y="235898"/>
                  </a:cubicBezTo>
                  <a:lnTo>
                    <a:pt x="74878" y="235898"/>
                  </a:lnTo>
                  <a:close/>
                </a:path>
              </a:pathLst>
            </a:custGeom>
            <a:solidFill>
              <a:srgbClr val="D9D7C5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C5B78A19-C637-45D7-83F4-88D190117FB4}"/>
                </a:ext>
              </a:extLst>
            </p:cNvPr>
            <p:cNvSpPr/>
            <p:nvPr/>
          </p:nvSpPr>
          <p:spPr>
            <a:xfrm>
              <a:off x="5419240" y="3380707"/>
              <a:ext cx="1536290" cy="349954"/>
            </a:xfrm>
            <a:custGeom>
              <a:avLst/>
              <a:gdLst>
                <a:gd name="connsiteX0" fmla="*/ 491716 w 1536290"/>
                <a:gd name="connsiteY0" fmla="*/ 236760 h 349954"/>
                <a:gd name="connsiteX1" fmla="*/ 444853 w 1536290"/>
                <a:gd name="connsiteY1" fmla="*/ 221647 h 349954"/>
                <a:gd name="connsiteX2" fmla="*/ 351952 w 1536290"/>
                <a:gd name="connsiteY2" fmla="*/ 215297 h 349954"/>
                <a:gd name="connsiteX3" fmla="*/ 258861 w 1536290"/>
                <a:gd name="connsiteY3" fmla="*/ 244570 h 349954"/>
                <a:gd name="connsiteX4" fmla="*/ 148435 w 1536290"/>
                <a:gd name="connsiteY4" fmla="*/ 288957 h 349954"/>
                <a:gd name="connsiteX5" fmla="*/ 125575 w 1536290"/>
                <a:gd name="connsiteY5" fmla="*/ 300895 h 349954"/>
                <a:gd name="connsiteX6" fmla="*/ 226 w 1536290"/>
                <a:gd name="connsiteY6" fmla="*/ 349663 h 349954"/>
                <a:gd name="connsiteX7" fmla="*/ 19657 w 1536290"/>
                <a:gd name="connsiteY7" fmla="*/ 296768 h 349954"/>
                <a:gd name="connsiteX8" fmla="*/ 47216 w 1536290"/>
                <a:gd name="connsiteY8" fmla="*/ 242856 h 349954"/>
                <a:gd name="connsiteX9" fmla="*/ 158912 w 1536290"/>
                <a:gd name="connsiteY9" fmla="*/ 221330 h 349954"/>
                <a:gd name="connsiteX10" fmla="*/ 622335 w 1536290"/>
                <a:gd name="connsiteY10" fmla="*/ 125381 h 349954"/>
                <a:gd name="connsiteX11" fmla="*/ 997938 w 1536290"/>
                <a:gd name="connsiteY11" fmla="*/ 67215 h 349954"/>
                <a:gd name="connsiteX12" fmla="*/ 1419578 w 1536290"/>
                <a:gd name="connsiteY12" fmla="*/ 10129 h 349954"/>
                <a:gd name="connsiteX13" fmla="*/ 1511970 w 1536290"/>
                <a:gd name="connsiteY13" fmla="*/ 159 h 349954"/>
                <a:gd name="connsiteX14" fmla="*/ 1536291 w 1536290"/>
                <a:gd name="connsiteY14" fmla="*/ 10764 h 349954"/>
                <a:gd name="connsiteX15" fmla="*/ 1505303 w 1536290"/>
                <a:gd name="connsiteY15" fmla="*/ 23908 h 349954"/>
                <a:gd name="connsiteX16" fmla="*/ 1352141 w 1536290"/>
                <a:gd name="connsiteY16" fmla="*/ 44355 h 349954"/>
                <a:gd name="connsiteX17" fmla="*/ 1095664 w 1536290"/>
                <a:gd name="connsiteY17" fmla="*/ 79026 h 349954"/>
                <a:gd name="connsiteX18" fmla="*/ 804390 w 1536290"/>
                <a:gd name="connsiteY18" fmla="*/ 114650 h 349954"/>
                <a:gd name="connsiteX19" fmla="*/ 680819 w 1536290"/>
                <a:gd name="connsiteY19" fmla="*/ 177133 h 349954"/>
                <a:gd name="connsiteX20" fmla="*/ 612747 w 1536290"/>
                <a:gd name="connsiteY20" fmla="*/ 215678 h 349954"/>
                <a:gd name="connsiteX21" fmla="*/ 491716 w 1536290"/>
                <a:gd name="connsiteY21" fmla="*/ 236760 h 349954"/>
                <a:gd name="connsiteX22" fmla="*/ 491716 w 1536290"/>
                <a:gd name="connsiteY22" fmla="*/ 236760 h 349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536290" h="349954">
                  <a:moveTo>
                    <a:pt x="491716" y="236760"/>
                  </a:moveTo>
                  <a:cubicBezTo>
                    <a:pt x="479016" y="222790"/>
                    <a:pt x="460791" y="222600"/>
                    <a:pt x="444853" y="221647"/>
                  </a:cubicBezTo>
                  <a:cubicBezTo>
                    <a:pt x="413865" y="219742"/>
                    <a:pt x="382877" y="218663"/>
                    <a:pt x="351952" y="215297"/>
                  </a:cubicBezTo>
                  <a:cubicBezTo>
                    <a:pt x="317218" y="211551"/>
                    <a:pt x="286801" y="219615"/>
                    <a:pt x="258861" y="244570"/>
                  </a:cubicBezTo>
                  <a:cubicBezTo>
                    <a:pt x="228445" y="271749"/>
                    <a:pt x="185900" y="275558"/>
                    <a:pt x="148435" y="288957"/>
                  </a:cubicBezTo>
                  <a:cubicBezTo>
                    <a:pt x="139862" y="292005"/>
                    <a:pt x="132242" y="294482"/>
                    <a:pt x="125575" y="300895"/>
                  </a:cubicBezTo>
                  <a:cubicBezTo>
                    <a:pt x="90523" y="334233"/>
                    <a:pt x="49375" y="352520"/>
                    <a:pt x="226" y="349663"/>
                  </a:cubicBezTo>
                  <a:cubicBezTo>
                    <a:pt x="-1679" y="328899"/>
                    <a:pt x="8798" y="313341"/>
                    <a:pt x="19657" y="296768"/>
                  </a:cubicBezTo>
                  <a:cubicBezTo>
                    <a:pt x="30706" y="280067"/>
                    <a:pt x="38199" y="260954"/>
                    <a:pt x="47216" y="242856"/>
                  </a:cubicBezTo>
                  <a:cubicBezTo>
                    <a:pt x="82395" y="225457"/>
                    <a:pt x="121765" y="229521"/>
                    <a:pt x="158912" y="221330"/>
                  </a:cubicBezTo>
                  <a:cubicBezTo>
                    <a:pt x="312963" y="187357"/>
                    <a:pt x="467268" y="154274"/>
                    <a:pt x="622335" y="125381"/>
                  </a:cubicBezTo>
                  <a:cubicBezTo>
                    <a:pt x="746859" y="102204"/>
                    <a:pt x="872081" y="80169"/>
                    <a:pt x="997938" y="67215"/>
                  </a:cubicBezTo>
                  <a:cubicBezTo>
                    <a:pt x="1139225" y="52610"/>
                    <a:pt x="1277909" y="21305"/>
                    <a:pt x="1419578" y="10129"/>
                  </a:cubicBezTo>
                  <a:cubicBezTo>
                    <a:pt x="1450312" y="7716"/>
                    <a:pt x="1480665" y="-1301"/>
                    <a:pt x="1511970" y="159"/>
                  </a:cubicBezTo>
                  <a:cubicBezTo>
                    <a:pt x="1521368" y="604"/>
                    <a:pt x="1532417" y="-2508"/>
                    <a:pt x="1536291" y="10764"/>
                  </a:cubicBezTo>
                  <a:cubicBezTo>
                    <a:pt x="1528480" y="21114"/>
                    <a:pt x="1516542" y="21686"/>
                    <a:pt x="1505303" y="23908"/>
                  </a:cubicBezTo>
                  <a:cubicBezTo>
                    <a:pt x="1454693" y="34132"/>
                    <a:pt x="1403576" y="39656"/>
                    <a:pt x="1352141" y="44355"/>
                  </a:cubicBezTo>
                  <a:cubicBezTo>
                    <a:pt x="1266225" y="52166"/>
                    <a:pt x="1181262" y="68231"/>
                    <a:pt x="1095664" y="79026"/>
                  </a:cubicBezTo>
                  <a:cubicBezTo>
                    <a:pt x="998636" y="91282"/>
                    <a:pt x="901418" y="102585"/>
                    <a:pt x="804390" y="114650"/>
                  </a:cubicBezTo>
                  <a:cubicBezTo>
                    <a:pt x="754796" y="120809"/>
                    <a:pt x="710791" y="132112"/>
                    <a:pt x="680819" y="177133"/>
                  </a:cubicBezTo>
                  <a:cubicBezTo>
                    <a:pt x="665452" y="200120"/>
                    <a:pt x="639925" y="211233"/>
                    <a:pt x="612747" y="215678"/>
                  </a:cubicBezTo>
                  <a:cubicBezTo>
                    <a:pt x="572234" y="222345"/>
                    <a:pt x="531911" y="229204"/>
                    <a:pt x="491716" y="236760"/>
                  </a:cubicBezTo>
                  <a:lnTo>
                    <a:pt x="491716" y="236760"/>
                  </a:lnTo>
                  <a:close/>
                </a:path>
              </a:pathLst>
            </a:custGeom>
            <a:solidFill>
              <a:srgbClr val="D9D8C5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E181201A-A263-4752-BD5E-D4C1C4FFAEF3}"/>
                </a:ext>
              </a:extLst>
            </p:cNvPr>
            <p:cNvSpPr/>
            <p:nvPr/>
          </p:nvSpPr>
          <p:spPr>
            <a:xfrm>
              <a:off x="4021345" y="2176025"/>
              <a:ext cx="2575082" cy="2600706"/>
            </a:xfrm>
            <a:custGeom>
              <a:avLst/>
              <a:gdLst>
                <a:gd name="connsiteX0" fmla="*/ 2483464 w 2575082"/>
                <a:gd name="connsiteY0" fmla="*/ 2244400 h 2600706"/>
                <a:gd name="connsiteX1" fmla="*/ 2573252 w 2575082"/>
                <a:gd name="connsiteY1" fmla="*/ 2493193 h 2600706"/>
                <a:gd name="connsiteX2" fmla="*/ 2542963 w 2575082"/>
                <a:gd name="connsiteY2" fmla="*/ 2529833 h 2600706"/>
                <a:gd name="connsiteX3" fmla="*/ 2493814 w 2575082"/>
                <a:gd name="connsiteY3" fmla="*/ 2534405 h 2600706"/>
                <a:gd name="connsiteX4" fmla="*/ 2223304 w 2575082"/>
                <a:gd name="connsiteY4" fmla="*/ 2563170 h 2600706"/>
                <a:gd name="connsiteX5" fmla="*/ 1917933 w 2575082"/>
                <a:gd name="connsiteY5" fmla="*/ 2593460 h 2600706"/>
                <a:gd name="connsiteX6" fmla="*/ 1586589 w 2575082"/>
                <a:gd name="connsiteY6" fmla="*/ 2600571 h 2600706"/>
                <a:gd name="connsiteX7" fmla="*/ 1447842 w 2575082"/>
                <a:gd name="connsiteY7" fmla="*/ 2580442 h 2600706"/>
                <a:gd name="connsiteX8" fmla="*/ 1419839 w 2575082"/>
                <a:gd name="connsiteY8" fmla="*/ 2538405 h 2600706"/>
                <a:gd name="connsiteX9" fmla="*/ 1365228 w 2575082"/>
                <a:gd name="connsiteY9" fmla="*/ 2368924 h 2600706"/>
                <a:gd name="connsiteX10" fmla="*/ 1980861 w 2575082"/>
                <a:gd name="connsiteY10" fmla="*/ 2269165 h 2600706"/>
                <a:gd name="connsiteX11" fmla="*/ 2483464 w 2575082"/>
                <a:gd name="connsiteY11" fmla="*/ 2244400 h 2600706"/>
                <a:gd name="connsiteX12" fmla="*/ 2483464 w 2575082"/>
                <a:gd name="connsiteY12" fmla="*/ 2244400 h 2600706"/>
                <a:gd name="connsiteX13" fmla="*/ 1217654 w 2575082"/>
                <a:gd name="connsiteY13" fmla="*/ 2008878 h 2600706"/>
                <a:gd name="connsiteX14" fmla="*/ 1224449 w 2575082"/>
                <a:gd name="connsiteY14" fmla="*/ 2015356 h 2600706"/>
                <a:gd name="connsiteX15" fmla="*/ 1209781 w 2575082"/>
                <a:gd name="connsiteY15" fmla="*/ 2043296 h 2600706"/>
                <a:gd name="connsiteX16" fmla="*/ 1098782 w 2575082"/>
                <a:gd name="connsiteY16" fmla="*/ 2111114 h 2600706"/>
                <a:gd name="connsiteX17" fmla="*/ 1031663 w 2575082"/>
                <a:gd name="connsiteY17" fmla="*/ 2125655 h 2600706"/>
                <a:gd name="connsiteX18" fmla="*/ 915394 w 2575082"/>
                <a:gd name="connsiteY18" fmla="*/ 2160072 h 2600706"/>
                <a:gd name="connsiteX19" fmla="*/ 683937 w 2575082"/>
                <a:gd name="connsiteY19" fmla="*/ 2224588 h 2600706"/>
                <a:gd name="connsiteX20" fmla="*/ 596751 w 2575082"/>
                <a:gd name="connsiteY20" fmla="*/ 2233161 h 2600706"/>
                <a:gd name="connsiteX21" fmla="*/ 563096 w 2575082"/>
                <a:gd name="connsiteY21" fmla="*/ 2220778 h 2600706"/>
                <a:gd name="connsiteX22" fmla="*/ 628755 w 2575082"/>
                <a:gd name="connsiteY22" fmla="*/ 2213857 h 2600706"/>
                <a:gd name="connsiteX23" fmla="*/ 948541 w 2575082"/>
                <a:gd name="connsiteY23" fmla="*/ 2132831 h 2600706"/>
                <a:gd name="connsiteX24" fmla="*/ 1194604 w 2575082"/>
                <a:gd name="connsiteY24" fmla="*/ 2017007 h 2600706"/>
                <a:gd name="connsiteX25" fmla="*/ 1210034 w 2575082"/>
                <a:gd name="connsiteY25" fmla="*/ 2009069 h 2600706"/>
                <a:gd name="connsiteX26" fmla="*/ 1217654 w 2575082"/>
                <a:gd name="connsiteY26" fmla="*/ 2008878 h 2600706"/>
                <a:gd name="connsiteX27" fmla="*/ 1217654 w 2575082"/>
                <a:gd name="connsiteY27" fmla="*/ 2008878 h 2600706"/>
                <a:gd name="connsiteX28" fmla="*/ 418761 w 2575082"/>
                <a:gd name="connsiteY28" fmla="*/ 1536121 h 2600706"/>
                <a:gd name="connsiteX29" fmla="*/ 504867 w 2575082"/>
                <a:gd name="connsiteY29" fmla="*/ 1538344 h 2600706"/>
                <a:gd name="connsiteX30" fmla="*/ 564176 w 2575082"/>
                <a:gd name="connsiteY30" fmla="*/ 1578095 h 2600706"/>
                <a:gd name="connsiteX31" fmla="*/ 563223 w 2575082"/>
                <a:gd name="connsiteY31" fmla="*/ 1602796 h 2600706"/>
                <a:gd name="connsiteX32" fmla="*/ 541252 w 2575082"/>
                <a:gd name="connsiteY32" fmla="*/ 1601590 h 2600706"/>
                <a:gd name="connsiteX33" fmla="*/ 414760 w 2575082"/>
                <a:gd name="connsiteY33" fmla="*/ 1553012 h 2600706"/>
                <a:gd name="connsiteX34" fmla="*/ 375898 w 2575082"/>
                <a:gd name="connsiteY34" fmla="*/ 1551996 h 2600706"/>
                <a:gd name="connsiteX35" fmla="*/ 139424 w 2575082"/>
                <a:gd name="connsiteY35" fmla="*/ 1727193 h 2600706"/>
                <a:gd name="connsiteX36" fmla="*/ 94784 w 2575082"/>
                <a:gd name="connsiteY36" fmla="*/ 1799900 h 2600706"/>
                <a:gd name="connsiteX37" fmla="*/ 54525 w 2575082"/>
                <a:gd name="connsiteY37" fmla="*/ 1960047 h 2600706"/>
                <a:gd name="connsiteX38" fmla="*/ 39856 w 2575082"/>
                <a:gd name="connsiteY38" fmla="*/ 1990971 h 2600706"/>
                <a:gd name="connsiteX39" fmla="*/ 16742 w 2575082"/>
                <a:gd name="connsiteY39" fmla="*/ 1970334 h 2600706"/>
                <a:gd name="connsiteX40" fmla="*/ 33443 w 2575082"/>
                <a:gd name="connsiteY40" fmla="*/ 1823522 h 2600706"/>
                <a:gd name="connsiteX41" fmla="*/ 166793 w 2575082"/>
                <a:gd name="connsiteY41" fmla="*/ 1657533 h 2600706"/>
                <a:gd name="connsiteX42" fmla="*/ 249279 w 2575082"/>
                <a:gd name="connsiteY42" fmla="*/ 1574983 h 2600706"/>
                <a:gd name="connsiteX43" fmla="*/ 205147 w 2575082"/>
                <a:gd name="connsiteY43" fmla="*/ 1598351 h 2600706"/>
                <a:gd name="connsiteX44" fmla="*/ 27474 w 2575082"/>
                <a:gd name="connsiteY44" fmla="*/ 1790121 h 2600706"/>
                <a:gd name="connsiteX45" fmla="*/ 8297 w 2575082"/>
                <a:gd name="connsiteY45" fmla="*/ 1801551 h 2600706"/>
                <a:gd name="connsiteX46" fmla="*/ 3725 w 2575082"/>
                <a:gd name="connsiteY46" fmla="*/ 1778120 h 2600706"/>
                <a:gd name="connsiteX47" fmla="*/ 168126 w 2575082"/>
                <a:gd name="connsiteY47" fmla="*/ 1583492 h 2600706"/>
                <a:gd name="connsiteX48" fmla="*/ 418761 w 2575082"/>
                <a:gd name="connsiteY48" fmla="*/ 1536121 h 2600706"/>
                <a:gd name="connsiteX49" fmla="*/ 418761 w 2575082"/>
                <a:gd name="connsiteY49" fmla="*/ 1536121 h 2600706"/>
                <a:gd name="connsiteX50" fmla="*/ 1125770 w 2575082"/>
                <a:gd name="connsiteY50" fmla="*/ 1100257 h 2600706"/>
                <a:gd name="connsiteX51" fmla="*/ 1140629 w 2575082"/>
                <a:gd name="connsiteY51" fmla="*/ 1139056 h 2600706"/>
                <a:gd name="connsiteX52" fmla="*/ 1140692 w 2575082"/>
                <a:gd name="connsiteY52" fmla="*/ 1181791 h 2600706"/>
                <a:gd name="connsiteX53" fmla="*/ 1108053 w 2575082"/>
                <a:gd name="connsiteY53" fmla="*/ 1318570 h 2600706"/>
                <a:gd name="connsiteX54" fmla="*/ 1019407 w 2575082"/>
                <a:gd name="connsiteY54" fmla="*/ 1386197 h 2600706"/>
                <a:gd name="connsiteX55" fmla="*/ 919839 w 2575082"/>
                <a:gd name="connsiteY55" fmla="*/ 1461953 h 2600706"/>
                <a:gd name="connsiteX56" fmla="*/ 889296 w 2575082"/>
                <a:gd name="connsiteY56" fmla="*/ 1527231 h 2600706"/>
                <a:gd name="connsiteX57" fmla="*/ 889296 w 2575082"/>
                <a:gd name="connsiteY57" fmla="*/ 1610289 h 2600706"/>
                <a:gd name="connsiteX58" fmla="*/ 873929 w 2575082"/>
                <a:gd name="connsiteY58" fmla="*/ 1634038 h 2600706"/>
                <a:gd name="connsiteX59" fmla="*/ 764836 w 2575082"/>
                <a:gd name="connsiteY59" fmla="*/ 1638610 h 2600706"/>
                <a:gd name="connsiteX60" fmla="*/ 741404 w 2575082"/>
                <a:gd name="connsiteY60" fmla="*/ 1628895 h 2600706"/>
                <a:gd name="connsiteX61" fmla="*/ 752898 w 2575082"/>
                <a:gd name="connsiteY61" fmla="*/ 1607114 h 2600706"/>
                <a:gd name="connsiteX62" fmla="*/ 899964 w 2575082"/>
                <a:gd name="connsiteY62" fmla="*/ 1414582 h 2600706"/>
                <a:gd name="connsiteX63" fmla="*/ 1098656 w 2575082"/>
                <a:gd name="connsiteY63" fmla="*/ 1124387 h 2600706"/>
                <a:gd name="connsiteX64" fmla="*/ 1125770 w 2575082"/>
                <a:gd name="connsiteY64" fmla="*/ 1100257 h 2600706"/>
                <a:gd name="connsiteX65" fmla="*/ 1125770 w 2575082"/>
                <a:gd name="connsiteY65" fmla="*/ 1100257 h 2600706"/>
                <a:gd name="connsiteX66" fmla="*/ 799443 w 2575082"/>
                <a:gd name="connsiteY66" fmla="*/ 476751 h 2600706"/>
                <a:gd name="connsiteX67" fmla="*/ 809921 w 2575082"/>
                <a:gd name="connsiteY67" fmla="*/ 479291 h 2600706"/>
                <a:gd name="connsiteX68" fmla="*/ 800904 w 2575082"/>
                <a:gd name="connsiteY68" fmla="*/ 497832 h 2600706"/>
                <a:gd name="connsiteX69" fmla="*/ 738547 w 2575082"/>
                <a:gd name="connsiteY69" fmla="*/ 617911 h 2600706"/>
                <a:gd name="connsiteX70" fmla="*/ 676507 w 2575082"/>
                <a:gd name="connsiteY70" fmla="*/ 711383 h 2600706"/>
                <a:gd name="connsiteX71" fmla="*/ 633137 w 2575082"/>
                <a:gd name="connsiteY71" fmla="*/ 754309 h 2600706"/>
                <a:gd name="connsiteX72" fmla="*/ 629073 w 2575082"/>
                <a:gd name="connsiteY72" fmla="*/ 774185 h 2600706"/>
                <a:gd name="connsiteX73" fmla="*/ 647297 w 2575082"/>
                <a:gd name="connsiteY73" fmla="*/ 779709 h 2600706"/>
                <a:gd name="connsiteX74" fmla="*/ 666919 w 2575082"/>
                <a:gd name="connsiteY74" fmla="*/ 788472 h 2600706"/>
                <a:gd name="connsiteX75" fmla="*/ 664569 w 2575082"/>
                <a:gd name="connsiteY75" fmla="*/ 810634 h 2600706"/>
                <a:gd name="connsiteX76" fmla="*/ 605260 w 2575082"/>
                <a:gd name="connsiteY76" fmla="*/ 968241 h 2600706"/>
                <a:gd name="connsiteX77" fmla="*/ 584115 w 2575082"/>
                <a:gd name="connsiteY77" fmla="*/ 1088509 h 2600706"/>
                <a:gd name="connsiteX78" fmla="*/ 575161 w 2575082"/>
                <a:gd name="connsiteY78" fmla="*/ 1104384 h 2600706"/>
                <a:gd name="connsiteX79" fmla="*/ 562144 w 2575082"/>
                <a:gd name="connsiteY79" fmla="*/ 1111560 h 2600706"/>
                <a:gd name="connsiteX80" fmla="*/ 559159 w 2575082"/>
                <a:gd name="connsiteY80" fmla="*/ 1095240 h 2600706"/>
                <a:gd name="connsiteX81" fmla="*/ 594148 w 2575082"/>
                <a:gd name="connsiteY81" fmla="*/ 760659 h 2600706"/>
                <a:gd name="connsiteX82" fmla="*/ 651679 w 2575082"/>
                <a:gd name="connsiteY82" fmla="*/ 589717 h 2600706"/>
                <a:gd name="connsiteX83" fmla="*/ 787759 w 2575082"/>
                <a:gd name="connsiteY83" fmla="*/ 481767 h 2600706"/>
                <a:gd name="connsiteX84" fmla="*/ 799443 w 2575082"/>
                <a:gd name="connsiteY84" fmla="*/ 476751 h 2600706"/>
                <a:gd name="connsiteX85" fmla="*/ 799443 w 2575082"/>
                <a:gd name="connsiteY85" fmla="*/ 476751 h 2600706"/>
                <a:gd name="connsiteX86" fmla="*/ 2509562 w 2575082"/>
                <a:gd name="connsiteY86" fmla="*/ 1326 h 2600706"/>
                <a:gd name="connsiteX87" fmla="*/ 2526961 w 2575082"/>
                <a:gd name="connsiteY87" fmla="*/ 4438 h 2600706"/>
                <a:gd name="connsiteX88" fmla="*/ 2528549 w 2575082"/>
                <a:gd name="connsiteY88" fmla="*/ 21329 h 2600706"/>
                <a:gd name="connsiteX89" fmla="*/ 2480860 w 2575082"/>
                <a:gd name="connsiteY89" fmla="*/ 161981 h 2600706"/>
                <a:gd name="connsiteX90" fmla="*/ 2480860 w 2575082"/>
                <a:gd name="connsiteY90" fmla="*/ 201351 h 2600706"/>
                <a:gd name="connsiteX91" fmla="*/ 2468097 w 2575082"/>
                <a:gd name="connsiteY91" fmla="*/ 395217 h 2600706"/>
                <a:gd name="connsiteX92" fmla="*/ 2456539 w 2575082"/>
                <a:gd name="connsiteY92" fmla="*/ 439032 h 2600706"/>
                <a:gd name="connsiteX93" fmla="*/ 2426060 w 2575082"/>
                <a:gd name="connsiteY93" fmla="*/ 331717 h 2600706"/>
                <a:gd name="connsiteX94" fmla="*/ 2447078 w 2575082"/>
                <a:gd name="connsiteY94" fmla="*/ 325748 h 2600706"/>
                <a:gd name="connsiteX95" fmla="*/ 2470954 w 2575082"/>
                <a:gd name="connsiteY95" fmla="*/ 352418 h 2600706"/>
                <a:gd name="connsiteX96" fmla="*/ 2476733 w 2575082"/>
                <a:gd name="connsiteY96" fmla="*/ 232466 h 2600706"/>
                <a:gd name="connsiteX97" fmla="*/ 2463271 w 2575082"/>
                <a:gd name="connsiteY97" fmla="*/ 116769 h 2600706"/>
                <a:gd name="connsiteX98" fmla="*/ 2492036 w 2575082"/>
                <a:gd name="connsiteY98" fmla="*/ 20630 h 2600706"/>
                <a:gd name="connsiteX99" fmla="*/ 2509562 w 2575082"/>
                <a:gd name="connsiteY99" fmla="*/ 1326 h 2600706"/>
                <a:gd name="connsiteX100" fmla="*/ 2509562 w 2575082"/>
                <a:gd name="connsiteY100" fmla="*/ 1326 h 2600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</a:cxnLst>
              <a:rect l="l" t="t" r="r" b="b"/>
              <a:pathLst>
                <a:path w="2575082" h="2600706">
                  <a:moveTo>
                    <a:pt x="2483464" y="2244400"/>
                  </a:moveTo>
                  <a:cubicBezTo>
                    <a:pt x="2496735" y="2244464"/>
                    <a:pt x="2558521" y="2429820"/>
                    <a:pt x="2573252" y="2493193"/>
                  </a:cubicBezTo>
                  <a:cubicBezTo>
                    <a:pt x="2579285" y="2519165"/>
                    <a:pt x="2570713" y="2527610"/>
                    <a:pt x="2542963" y="2529833"/>
                  </a:cubicBezTo>
                  <a:cubicBezTo>
                    <a:pt x="2526580" y="2531166"/>
                    <a:pt x="2509372" y="2524308"/>
                    <a:pt x="2493814" y="2534405"/>
                  </a:cubicBezTo>
                  <a:cubicBezTo>
                    <a:pt x="2464350" y="2523229"/>
                    <a:pt x="2284264" y="2556249"/>
                    <a:pt x="2223304" y="2563170"/>
                  </a:cubicBezTo>
                  <a:cubicBezTo>
                    <a:pt x="2121641" y="2574791"/>
                    <a:pt x="2020104" y="2586538"/>
                    <a:pt x="1917933" y="2593460"/>
                  </a:cubicBezTo>
                  <a:cubicBezTo>
                    <a:pt x="1807570" y="2600953"/>
                    <a:pt x="1697016" y="2597460"/>
                    <a:pt x="1586589" y="2600571"/>
                  </a:cubicBezTo>
                  <a:cubicBezTo>
                    <a:pt x="1539790" y="2601905"/>
                    <a:pt x="1457176" y="2593269"/>
                    <a:pt x="1447842" y="2580442"/>
                  </a:cubicBezTo>
                  <a:cubicBezTo>
                    <a:pt x="1437936" y="2566790"/>
                    <a:pt x="1429998" y="2551804"/>
                    <a:pt x="1419839" y="2538405"/>
                  </a:cubicBezTo>
                  <a:cubicBezTo>
                    <a:pt x="1381929" y="2488177"/>
                    <a:pt x="1369991" y="2429757"/>
                    <a:pt x="1365228" y="2368924"/>
                  </a:cubicBezTo>
                  <a:cubicBezTo>
                    <a:pt x="1373356" y="2357367"/>
                    <a:pt x="1972924" y="2270181"/>
                    <a:pt x="1980861" y="2269165"/>
                  </a:cubicBezTo>
                  <a:cubicBezTo>
                    <a:pt x="2103480" y="2253925"/>
                    <a:pt x="2359892" y="2244019"/>
                    <a:pt x="2483464" y="2244400"/>
                  </a:cubicBezTo>
                  <a:lnTo>
                    <a:pt x="2483464" y="2244400"/>
                  </a:lnTo>
                  <a:close/>
                  <a:moveTo>
                    <a:pt x="1217654" y="2008878"/>
                  </a:moveTo>
                  <a:cubicBezTo>
                    <a:pt x="1220067" y="2009768"/>
                    <a:pt x="1222417" y="2011736"/>
                    <a:pt x="1224449" y="2015356"/>
                  </a:cubicBezTo>
                  <a:cubicBezTo>
                    <a:pt x="1231688" y="2027992"/>
                    <a:pt x="1219051" y="2037200"/>
                    <a:pt x="1209781" y="2043296"/>
                  </a:cubicBezTo>
                  <a:cubicBezTo>
                    <a:pt x="1173585" y="2067171"/>
                    <a:pt x="1140057" y="2095175"/>
                    <a:pt x="1098782" y="2111114"/>
                  </a:cubicBezTo>
                  <a:cubicBezTo>
                    <a:pt x="1076811" y="2119623"/>
                    <a:pt x="1053951" y="2125846"/>
                    <a:pt x="1031663" y="2125655"/>
                  </a:cubicBezTo>
                  <a:cubicBezTo>
                    <a:pt x="988610" y="2125211"/>
                    <a:pt x="951653" y="2142356"/>
                    <a:pt x="915394" y="2160072"/>
                  </a:cubicBezTo>
                  <a:cubicBezTo>
                    <a:pt x="841925" y="2195886"/>
                    <a:pt x="765090" y="2215952"/>
                    <a:pt x="683937" y="2224588"/>
                  </a:cubicBezTo>
                  <a:cubicBezTo>
                    <a:pt x="655044" y="2227700"/>
                    <a:pt x="625453" y="2224715"/>
                    <a:pt x="596751" y="2233161"/>
                  </a:cubicBezTo>
                  <a:cubicBezTo>
                    <a:pt x="586083" y="2236272"/>
                    <a:pt x="573701" y="2235510"/>
                    <a:pt x="563096" y="2220778"/>
                  </a:cubicBezTo>
                  <a:cubicBezTo>
                    <a:pt x="586845" y="2216016"/>
                    <a:pt x="608562" y="2213666"/>
                    <a:pt x="628755" y="2213857"/>
                  </a:cubicBezTo>
                  <a:cubicBezTo>
                    <a:pt x="742801" y="2214619"/>
                    <a:pt x="845354" y="2174487"/>
                    <a:pt x="948541" y="2132831"/>
                  </a:cubicBezTo>
                  <a:cubicBezTo>
                    <a:pt x="1032933" y="2098795"/>
                    <a:pt x="1113006" y="2056631"/>
                    <a:pt x="1194604" y="2017007"/>
                  </a:cubicBezTo>
                  <a:cubicBezTo>
                    <a:pt x="1199367" y="2014721"/>
                    <a:pt x="1204764" y="2010657"/>
                    <a:pt x="1210034" y="2009069"/>
                  </a:cubicBezTo>
                  <a:cubicBezTo>
                    <a:pt x="1212638" y="2008180"/>
                    <a:pt x="1215242" y="2007990"/>
                    <a:pt x="1217654" y="2008878"/>
                  </a:cubicBezTo>
                  <a:lnTo>
                    <a:pt x="1217654" y="2008878"/>
                  </a:lnTo>
                  <a:close/>
                  <a:moveTo>
                    <a:pt x="418761" y="1536121"/>
                  </a:moveTo>
                  <a:cubicBezTo>
                    <a:pt x="447463" y="1536439"/>
                    <a:pt x="476228" y="1537582"/>
                    <a:pt x="504867" y="1538344"/>
                  </a:cubicBezTo>
                  <a:cubicBezTo>
                    <a:pt x="530457" y="1539042"/>
                    <a:pt x="552111" y="1553330"/>
                    <a:pt x="564176" y="1578095"/>
                  </a:cubicBezTo>
                  <a:cubicBezTo>
                    <a:pt x="568303" y="1586540"/>
                    <a:pt x="570780" y="1595176"/>
                    <a:pt x="563223" y="1602796"/>
                  </a:cubicBezTo>
                  <a:cubicBezTo>
                    <a:pt x="555794" y="1610289"/>
                    <a:pt x="548301" y="1605146"/>
                    <a:pt x="541252" y="1601590"/>
                  </a:cubicBezTo>
                  <a:cubicBezTo>
                    <a:pt x="500739" y="1581079"/>
                    <a:pt x="458385" y="1565521"/>
                    <a:pt x="414760" y="1553012"/>
                  </a:cubicBezTo>
                  <a:cubicBezTo>
                    <a:pt x="401489" y="1549202"/>
                    <a:pt x="389551" y="1549583"/>
                    <a:pt x="375898" y="1551996"/>
                  </a:cubicBezTo>
                  <a:cubicBezTo>
                    <a:pt x="267377" y="1570665"/>
                    <a:pt x="196638" y="1639690"/>
                    <a:pt x="139424" y="1727193"/>
                  </a:cubicBezTo>
                  <a:cubicBezTo>
                    <a:pt x="123867" y="1751005"/>
                    <a:pt x="109452" y="1775516"/>
                    <a:pt x="94784" y="1799900"/>
                  </a:cubicBezTo>
                  <a:cubicBezTo>
                    <a:pt x="65256" y="1849176"/>
                    <a:pt x="47730" y="1901500"/>
                    <a:pt x="54525" y="1960047"/>
                  </a:cubicBezTo>
                  <a:cubicBezTo>
                    <a:pt x="56049" y="1973128"/>
                    <a:pt x="54334" y="1986844"/>
                    <a:pt x="39856" y="1990971"/>
                  </a:cubicBezTo>
                  <a:cubicBezTo>
                    <a:pt x="23981" y="1995544"/>
                    <a:pt x="22457" y="1979542"/>
                    <a:pt x="16742" y="1970334"/>
                  </a:cubicBezTo>
                  <a:cubicBezTo>
                    <a:pt x="-16151" y="1917058"/>
                    <a:pt x="4804" y="1870068"/>
                    <a:pt x="33443" y="1823522"/>
                  </a:cubicBezTo>
                  <a:cubicBezTo>
                    <a:pt x="70971" y="1762562"/>
                    <a:pt x="123867" y="1714048"/>
                    <a:pt x="166793" y="1657533"/>
                  </a:cubicBezTo>
                  <a:cubicBezTo>
                    <a:pt x="189272" y="1627942"/>
                    <a:pt x="219625" y="1606225"/>
                    <a:pt x="249279" y="1574983"/>
                  </a:cubicBezTo>
                  <a:cubicBezTo>
                    <a:pt x="228070" y="1579936"/>
                    <a:pt x="215815" y="1587556"/>
                    <a:pt x="205147" y="1598351"/>
                  </a:cubicBezTo>
                  <a:cubicBezTo>
                    <a:pt x="143806" y="1660327"/>
                    <a:pt x="79163" y="1719192"/>
                    <a:pt x="27474" y="1790121"/>
                  </a:cubicBezTo>
                  <a:cubicBezTo>
                    <a:pt x="22521" y="1796979"/>
                    <a:pt x="15790" y="1804536"/>
                    <a:pt x="8297" y="1801551"/>
                  </a:cubicBezTo>
                  <a:cubicBezTo>
                    <a:pt x="-2181" y="1797424"/>
                    <a:pt x="2709" y="1787009"/>
                    <a:pt x="3725" y="1778120"/>
                  </a:cubicBezTo>
                  <a:cubicBezTo>
                    <a:pt x="15091" y="1676393"/>
                    <a:pt x="88878" y="1626037"/>
                    <a:pt x="168126" y="1583492"/>
                  </a:cubicBezTo>
                  <a:cubicBezTo>
                    <a:pt x="247374" y="1540947"/>
                    <a:pt x="332718" y="1535105"/>
                    <a:pt x="418761" y="1536121"/>
                  </a:cubicBezTo>
                  <a:lnTo>
                    <a:pt x="418761" y="1536121"/>
                  </a:lnTo>
                  <a:close/>
                  <a:moveTo>
                    <a:pt x="1125770" y="1100257"/>
                  </a:moveTo>
                  <a:cubicBezTo>
                    <a:pt x="1144566" y="1105782"/>
                    <a:pt x="1140502" y="1124196"/>
                    <a:pt x="1140629" y="1139056"/>
                  </a:cubicBezTo>
                  <a:cubicBezTo>
                    <a:pt x="1140756" y="1153216"/>
                    <a:pt x="1140692" y="1167503"/>
                    <a:pt x="1140692" y="1181791"/>
                  </a:cubicBezTo>
                  <a:cubicBezTo>
                    <a:pt x="1144503" y="1230940"/>
                    <a:pt x="1140692" y="1278502"/>
                    <a:pt x="1108053" y="1318570"/>
                  </a:cubicBezTo>
                  <a:cubicBezTo>
                    <a:pt x="1084050" y="1348034"/>
                    <a:pt x="1048363" y="1362703"/>
                    <a:pt x="1019407" y="1386197"/>
                  </a:cubicBezTo>
                  <a:cubicBezTo>
                    <a:pt x="987086" y="1412487"/>
                    <a:pt x="952859" y="1436490"/>
                    <a:pt x="919839" y="1461953"/>
                  </a:cubicBezTo>
                  <a:cubicBezTo>
                    <a:pt x="898694" y="1478272"/>
                    <a:pt x="889296" y="1500688"/>
                    <a:pt x="889296" y="1527231"/>
                  </a:cubicBezTo>
                  <a:cubicBezTo>
                    <a:pt x="889296" y="1554917"/>
                    <a:pt x="889232" y="1582603"/>
                    <a:pt x="889296" y="1610289"/>
                  </a:cubicBezTo>
                  <a:cubicBezTo>
                    <a:pt x="889296" y="1621592"/>
                    <a:pt x="888470" y="1631562"/>
                    <a:pt x="873929" y="1634038"/>
                  </a:cubicBezTo>
                  <a:cubicBezTo>
                    <a:pt x="837734" y="1640134"/>
                    <a:pt x="801285" y="1640071"/>
                    <a:pt x="764836" y="1638610"/>
                  </a:cubicBezTo>
                  <a:cubicBezTo>
                    <a:pt x="756454" y="1638293"/>
                    <a:pt x="745468" y="1637467"/>
                    <a:pt x="741404" y="1628895"/>
                  </a:cubicBezTo>
                  <a:cubicBezTo>
                    <a:pt x="736515" y="1618608"/>
                    <a:pt x="746929" y="1613020"/>
                    <a:pt x="752898" y="1607114"/>
                  </a:cubicBezTo>
                  <a:cubicBezTo>
                    <a:pt x="810556" y="1549520"/>
                    <a:pt x="848084" y="1476495"/>
                    <a:pt x="899964" y="1414582"/>
                  </a:cubicBezTo>
                  <a:cubicBezTo>
                    <a:pt x="975656" y="1324349"/>
                    <a:pt x="1034076" y="1222304"/>
                    <a:pt x="1098656" y="1124387"/>
                  </a:cubicBezTo>
                  <a:cubicBezTo>
                    <a:pt x="1105196" y="1114545"/>
                    <a:pt x="1108117" y="1095050"/>
                    <a:pt x="1125770" y="1100257"/>
                  </a:cubicBezTo>
                  <a:lnTo>
                    <a:pt x="1125770" y="1100257"/>
                  </a:lnTo>
                  <a:close/>
                  <a:moveTo>
                    <a:pt x="799443" y="476751"/>
                  </a:moveTo>
                  <a:cubicBezTo>
                    <a:pt x="803317" y="475671"/>
                    <a:pt x="807063" y="475862"/>
                    <a:pt x="809921" y="479291"/>
                  </a:cubicBezTo>
                  <a:cubicBezTo>
                    <a:pt x="817541" y="488244"/>
                    <a:pt x="805984" y="493578"/>
                    <a:pt x="800904" y="497832"/>
                  </a:cubicBezTo>
                  <a:cubicBezTo>
                    <a:pt x="763185" y="529265"/>
                    <a:pt x="746548" y="570540"/>
                    <a:pt x="738547" y="617911"/>
                  </a:cubicBezTo>
                  <a:cubicBezTo>
                    <a:pt x="732006" y="657281"/>
                    <a:pt x="707368" y="687253"/>
                    <a:pt x="676507" y="711383"/>
                  </a:cubicBezTo>
                  <a:cubicBezTo>
                    <a:pt x="660251" y="724147"/>
                    <a:pt x="645138" y="737672"/>
                    <a:pt x="633137" y="754309"/>
                  </a:cubicBezTo>
                  <a:cubicBezTo>
                    <a:pt x="629263" y="759707"/>
                    <a:pt x="624945" y="766628"/>
                    <a:pt x="629073" y="774185"/>
                  </a:cubicBezTo>
                  <a:cubicBezTo>
                    <a:pt x="633200" y="781805"/>
                    <a:pt x="639741" y="782821"/>
                    <a:pt x="647297" y="779709"/>
                  </a:cubicBezTo>
                  <a:cubicBezTo>
                    <a:pt x="657140" y="775201"/>
                    <a:pt x="662664" y="781614"/>
                    <a:pt x="666919" y="788472"/>
                  </a:cubicBezTo>
                  <a:cubicBezTo>
                    <a:pt x="671554" y="795965"/>
                    <a:pt x="671300" y="804919"/>
                    <a:pt x="664569" y="810634"/>
                  </a:cubicBezTo>
                  <a:cubicBezTo>
                    <a:pt x="615293" y="852163"/>
                    <a:pt x="614023" y="911472"/>
                    <a:pt x="605260" y="968241"/>
                  </a:cubicBezTo>
                  <a:cubicBezTo>
                    <a:pt x="599037" y="1008436"/>
                    <a:pt x="591036" y="1048378"/>
                    <a:pt x="584115" y="1088509"/>
                  </a:cubicBezTo>
                  <a:cubicBezTo>
                    <a:pt x="582972" y="1095177"/>
                    <a:pt x="579797" y="1100130"/>
                    <a:pt x="575161" y="1104384"/>
                  </a:cubicBezTo>
                  <a:cubicBezTo>
                    <a:pt x="571415" y="1107877"/>
                    <a:pt x="567986" y="1114100"/>
                    <a:pt x="562144" y="1111560"/>
                  </a:cubicBezTo>
                  <a:cubicBezTo>
                    <a:pt x="554524" y="1108258"/>
                    <a:pt x="557127" y="1100765"/>
                    <a:pt x="559159" y="1095240"/>
                  </a:cubicBezTo>
                  <a:cubicBezTo>
                    <a:pt x="599164" y="986719"/>
                    <a:pt x="597132" y="873499"/>
                    <a:pt x="594148" y="760659"/>
                  </a:cubicBezTo>
                  <a:cubicBezTo>
                    <a:pt x="592433" y="695445"/>
                    <a:pt x="616627" y="640898"/>
                    <a:pt x="651679" y="589717"/>
                  </a:cubicBezTo>
                  <a:cubicBezTo>
                    <a:pt x="685651" y="540124"/>
                    <a:pt x="733594" y="506596"/>
                    <a:pt x="787759" y="481767"/>
                  </a:cubicBezTo>
                  <a:cubicBezTo>
                    <a:pt x="791442" y="480179"/>
                    <a:pt x="795570" y="477830"/>
                    <a:pt x="799443" y="476751"/>
                  </a:cubicBezTo>
                  <a:lnTo>
                    <a:pt x="799443" y="476751"/>
                  </a:lnTo>
                  <a:close/>
                  <a:moveTo>
                    <a:pt x="2509562" y="1326"/>
                  </a:moveTo>
                  <a:cubicBezTo>
                    <a:pt x="2515595" y="-960"/>
                    <a:pt x="2521881" y="-515"/>
                    <a:pt x="2526961" y="4438"/>
                  </a:cubicBezTo>
                  <a:cubicBezTo>
                    <a:pt x="2532232" y="9581"/>
                    <a:pt x="2532549" y="15360"/>
                    <a:pt x="2528549" y="21329"/>
                  </a:cubicBezTo>
                  <a:cubicBezTo>
                    <a:pt x="2499974" y="63873"/>
                    <a:pt x="2496164" y="114864"/>
                    <a:pt x="2480860" y="161981"/>
                  </a:cubicBezTo>
                  <a:cubicBezTo>
                    <a:pt x="2476669" y="174935"/>
                    <a:pt x="2474891" y="189540"/>
                    <a:pt x="2480860" y="201351"/>
                  </a:cubicBezTo>
                  <a:cubicBezTo>
                    <a:pt x="2515086" y="268852"/>
                    <a:pt x="2499466" y="332415"/>
                    <a:pt x="2468097" y="395217"/>
                  </a:cubicBezTo>
                  <a:cubicBezTo>
                    <a:pt x="2461747" y="407726"/>
                    <a:pt x="2455270" y="420299"/>
                    <a:pt x="2456539" y="439032"/>
                  </a:cubicBezTo>
                  <a:cubicBezTo>
                    <a:pt x="2428536" y="413632"/>
                    <a:pt x="2414630" y="358958"/>
                    <a:pt x="2426060" y="331717"/>
                  </a:cubicBezTo>
                  <a:cubicBezTo>
                    <a:pt x="2430441" y="321239"/>
                    <a:pt x="2438379" y="318191"/>
                    <a:pt x="2447078" y="325748"/>
                  </a:cubicBezTo>
                  <a:cubicBezTo>
                    <a:pt x="2454952" y="332606"/>
                    <a:pt x="2461239" y="341369"/>
                    <a:pt x="2470954" y="352418"/>
                  </a:cubicBezTo>
                  <a:cubicBezTo>
                    <a:pt x="2485813" y="311333"/>
                    <a:pt x="2499910" y="269677"/>
                    <a:pt x="2476733" y="232466"/>
                  </a:cubicBezTo>
                  <a:cubicBezTo>
                    <a:pt x="2452602" y="193795"/>
                    <a:pt x="2459143" y="155695"/>
                    <a:pt x="2463271" y="116769"/>
                  </a:cubicBezTo>
                  <a:cubicBezTo>
                    <a:pt x="2466763" y="83432"/>
                    <a:pt x="2473113" y="49904"/>
                    <a:pt x="2492036" y="20630"/>
                  </a:cubicBezTo>
                  <a:cubicBezTo>
                    <a:pt x="2496926" y="13073"/>
                    <a:pt x="2500672" y="4755"/>
                    <a:pt x="2509562" y="1326"/>
                  </a:cubicBezTo>
                  <a:lnTo>
                    <a:pt x="2509562" y="1326"/>
                  </a:lnTo>
                  <a:close/>
                </a:path>
              </a:pathLst>
            </a:custGeom>
            <a:solidFill>
              <a:srgbClr val="7F7F7F">
                <a:alpha val="50000"/>
              </a:srgb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3566C1FB-75F5-405F-9B6B-CC9DDDA2E818}"/>
                </a:ext>
              </a:extLst>
            </p:cNvPr>
            <p:cNvSpPr/>
            <p:nvPr/>
          </p:nvSpPr>
          <p:spPr>
            <a:xfrm>
              <a:off x="5863775" y="3041659"/>
              <a:ext cx="893068" cy="238813"/>
            </a:xfrm>
            <a:custGeom>
              <a:avLst/>
              <a:gdLst>
                <a:gd name="connsiteX0" fmla="*/ 0 w 893068"/>
                <a:gd name="connsiteY0" fmla="*/ 238813 h 238813"/>
                <a:gd name="connsiteX1" fmla="*/ 60389 w 893068"/>
                <a:gd name="connsiteY1" fmla="*/ 145977 h 238813"/>
                <a:gd name="connsiteX2" fmla="*/ 132461 w 893068"/>
                <a:gd name="connsiteY2" fmla="*/ 126482 h 238813"/>
                <a:gd name="connsiteX3" fmla="*/ 522224 w 893068"/>
                <a:gd name="connsiteY3" fmla="*/ 63935 h 238813"/>
                <a:gd name="connsiteX4" fmla="*/ 747522 w 893068"/>
                <a:gd name="connsiteY4" fmla="*/ 29835 h 238813"/>
                <a:gd name="connsiteX5" fmla="*/ 849440 w 893068"/>
                <a:gd name="connsiteY5" fmla="*/ 12754 h 238813"/>
                <a:gd name="connsiteX6" fmla="*/ 860933 w 893068"/>
                <a:gd name="connsiteY6" fmla="*/ 2657 h 238813"/>
                <a:gd name="connsiteX7" fmla="*/ 889064 w 893068"/>
                <a:gd name="connsiteY7" fmla="*/ 32185 h 238813"/>
                <a:gd name="connsiteX8" fmla="*/ 857568 w 893068"/>
                <a:gd name="connsiteY8" fmla="*/ 93526 h 238813"/>
                <a:gd name="connsiteX9" fmla="*/ 783590 w 893068"/>
                <a:gd name="connsiteY9" fmla="*/ 132451 h 238813"/>
                <a:gd name="connsiteX10" fmla="*/ 530924 w 893068"/>
                <a:gd name="connsiteY10" fmla="*/ 165407 h 238813"/>
                <a:gd name="connsiteX11" fmla="*/ 333439 w 893068"/>
                <a:gd name="connsiteY11" fmla="*/ 190490 h 238813"/>
                <a:gd name="connsiteX12" fmla="*/ 18605 w 893068"/>
                <a:gd name="connsiteY12" fmla="*/ 237861 h 238813"/>
                <a:gd name="connsiteX13" fmla="*/ 0 w 893068"/>
                <a:gd name="connsiteY13" fmla="*/ 238813 h 238813"/>
                <a:gd name="connsiteX14" fmla="*/ 0 w 893068"/>
                <a:gd name="connsiteY14" fmla="*/ 238813 h 238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93068" h="238813">
                  <a:moveTo>
                    <a:pt x="0" y="238813"/>
                  </a:moveTo>
                  <a:cubicBezTo>
                    <a:pt x="17843" y="206365"/>
                    <a:pt x="39688" y="176329"/>
                    <a:pt x="60389" y="145977"/>
                  </a:cubicBezTo>
                  <a:cubicBezTo>
                    <a:pt x="74803" y="124831"/>
                    <a:pt x="107696" y="130927"/>
                    <a:pt x="132461" y="126482"/>
                  </a:cubicBezTo>
                  <a:cubicBezTo>
                    <a:pt x="262001" y="103241"/>
                    <a:pt x="392938" y="89335"/>
                    <a:pt x="522224" y="63935"/>
                  </a:cubicBezTo>
                  <a:cubicBezTo>
                    <a:pt x="596710" y="49329"/>
                    <a:pt x="672338" y="40757"/>
                    <a:pt x="747522" y="29835"/>
                  </a:cubicBezTo>
                  <a:cubicBezTo>
                    <a:pt x="781622" y="24882"/>
                    <a:pt x="814324" y="11928"/>
                    <a:pt x="849440" y="12754"/>
                  </a:cubicBezTo>
                  <a:cubicBezTo>
                    <a:pt x="855027" y="12881"/>
                    <a:pt x="858583" y="7737"/>
                    <a:pt x="860933" y="2657"/>
                  </a:cubicBezTo>
                  <a:cubicBezTo>
                    <a:pt x="892683" y="-4391"/>
                    <a:pt x="898271" y="1641"/>
                    <a:pt x="889064" y="32185"/>
                  </a:cubicBezTo>
                  <a:cubicBezTo>
                    <a:pt x="882269" y="54600"/>
                    <a:pt x="871474" y="74984"/>
                    <a:pt x="857568" y="93526"/>
                  </a:cubicBezTo>
                  <a:cubicBezTo>
                    <a:pt x="839216" y="117973"/>
                    <a:pt x="816927" y="130737"/>
                    <a:pt x="783590" y="132451"/>
                  </a:cubicBezTo>
                  <a:cubicBezTo>
                    <a:pt x="698754" y="136896"/>
                    <a:pt x="615188" y="154359"/>
                    <a:pt x="530924" y="165407"/>
                  </a:cubicBezTo>
                  <a:cubicBezTo>
                    <a:pt x="465138" y="174044"/>
                    <a:pt x="398717" y="179187"/>
                    <a:pt x="333439" y="190490"/>
                  </a:cubicBezTo>
                  <a:cubicBezTo>
                    <a:pt x="228791" y="208588"/>
                    <a:pt x="122365" y="214112"/>
                    <a:pt x="18605" y="237861"/>
                  </a:cubicBezTo>
                  <a:cubicBezTo>
                    <a:pt x="12636" y="239322"/>
                    <a:pt x="6223" y="238560"/>
                    <a:pt x="0" y="238813"/>
                  </a:cubicBezTo>
                  <a:lnTo>
                    <a:pt x="0" y="238813"/>
                  </a:lnTo>
                  <a:close/>
                </a:path>
              </a:pathLst>
            </a:custGeom>
            <a:solidFill>
              <a:srgbClr val="ECEBD6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D91E7633-CAB2-478E-B8FE-A4A7563CD1DF}"/>
                </a:ext>
              </a:extLst>
            </p:cNvPr>
            <p:cNvSpPr/>
            <p:nvPr/>
          </p:nvSpPr>
          <p:spPr>
            <a:xfrm>
              <a:off x="5860168" y="2835875"/>
              <a:ext cx="898387" cy="278735"/>
            </a:xfrm>
            <a:custGeom>
              <a:avLst/>
              <a:gdLst>
                <a:gd name="connsiteX0" fmla="*/ 13703 w 898387"/>
                <a:gd name="connsiteY0" fmla="*/ 278736 h 278735"/>
                <a:gd name="connsiteX1" fmla="*/ 4306 w 898387"/>
                <a:gd name="connsiteY1" fmla="*/ 263814 h 278735"/>
                <a:gd name="connsiteX2" fmla="*/ 82347 w 898387"/>
                <a:gd name="connsiteY2" fmla="*/ 153006 h 278735"/>
                <a:gd name="connsiteX3" fmla="*/ 112192 w 898387"/>
                <a:gd name="connsiteY3" fmla="*/ 133257 h 278735"/>
                <a:gd name="connsiteX4" fmla="*/ 326568 w 898387"/>
                <a:gd name="connsiteY4" fmla="*/ 98904 h 278735"/>
                <a:gd name="connsiteX5" fmla="*/ 642798 w 898387"/>
                <a:gd name="connsiteY5" fmla="*/ 46961 h 278735"/>
                <a:gd name="connsiteX6" fmla="*/ 842252 w 898387"/>
                <a:gd name="connsiteY6" fmla="*/ 13242 h 278735"/>
                <a:gd name="connsiteX7" fmla="*/ 814629 w 898387"/>
                <a:gd name="connsiteY7" fmla="*/ 3908 h 278735"/>
                <a:gd name="connsiteX8" fmla="*/ 888987 w 898387"/>
                <a:gd name="connsiteY8" fmla="*/ 16545 h 278735"/>
                <a:gd name="connsiteX9" fmla="*/ 880669 w 898387"/>
                <a:gd name="connsiteY9" fmla="*/ 91348 h 278735"/>
                <a:gd name="connsiteX10" fmla="*/ 783260 w 898387"/>
                <a:gd name="connsiteY10" fmla="*/ 166023 h 278735"/>
                <a:gd name="connsiteX11" fmla="*/ 175628 w 898387"/>
                <a:gd name="connsiteY11" fmla="*/ 265592 h 278735"/>
                <a:gd name="connsiteX12" fmla="*/ 13703 w 898387"/>
                <a:gd name="connsiteY12" fmla="*/ 278736 h 278735"/>
                <a:gd name="connsiteX13" fmla="*/ 13703 w 898387"/>
                <a:gd name="connsiteY13" fmla="*/ 278736 h 278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98387" h="278735">
                  <a:moveTo>
                    <a:pt x="13703" y="278736"/>
                  </a:moveTo>
                  <a:cubicBezTo>
                    <a:pt x="3162" y="278355"/>
                    <a:pt x="-5537" y="275498"/>
                    <a:pt x="4306" y="263814"/>
                  </a:cubicBezTo>
                  <a:cubicBezTo>
                    <a:pt x="33452" y="229079"/>
                    <a:pt x="59360" y="192185"/>
                    <a:pt x="82347" y="153006"/>
                  </a:cubicBezTo>
                  <a:cubicBezTo>
                    <a:pt x="88253" y="142973"/>
                    <a:pt x="97397" y="133639"/>
                    <a:pt x="112192" y="133257"/>
                  </a:cubicBezTo>
                  <a:cubicBezTo>
                    <a:pt x="185027" y="131162"/>
                    <a:pt x="255321" y="111414"/>
                    <a:pt x="326568" y="98904"/>
                  </a:cubicBezTo>
                  <a:cubicBezTo>
                    <a:pt x="431851" y="80489"/>
                    <a:pt x="536436" y="59026"/>
                    <a:pt x="642798" y="46961"/>
                  </a:cubicBezTo>
                  <a:cubicBezTo>
                    <a:pt x="709283" y="39404"/>
                    <a:pt x="775831" y="29626"/>
                    <a:pt x="842252" y="13242"/>
                  </a:cubicBezTo>
                  <a:cubicBezTo>
                    <a:pt x="833870" y="6194"/>
                    <a:pt x="820534" y="14957"/>
                    <a:pt x="814629" y="3908"/>
                  </a:cubicBezTo>
                  <a:cubicBezTo>
                    <a:pt x="840855" y="352"/>
                    <a:pt x="869874" y="-6887"/>
                    <a:pt x="888987" y="16545"/>
                  </a:cubicBezTo>
                  <a:cubicBezTo>
                    <a:pt x="909434" y="41564"/>
                    <a:pt x="891782" y="67535"/>
                    <a:pt x="880669" y="91348"/>
                  </a:cubicBezTo>
                  <a:cubicBezTo>
                    <a:pt x="861365" y="132876"/>
                    <a:pt x="829043" y="158467"/>
                    <a:pt x="783260" y="166023"/>
                  </a:cubicBezTo>
                  <a:cubicBezTo>
                    <a:pt x="580759" y="199361"/>
                    <a:pt x="378448" y="233778"/>
                    <a:pt x="175628" y="265592"/>
                  </a:cubicBezTo>
                  <a:cubicBezTo>
                    <a:pt x="122415" y="273847"/>
                    <a:pt x="67742" y="274545"/>
                    <a:pt x="13703" y="278736"/>
                  </a:cubicBezTo>
                  <a:lnTo>
                    <a:pt x="13703" y="278736"/>
                  </a:lnTo>
                  <a:close/>
                </a:path>
              </a:pathLst>
            </a:custGeom>
            <a:solidFill>
              <a:srgbClr val="ECEBD6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0D3677D3-A57B-4A95-913E-1312911F6411}"/>
                </a:ext>
              </a:extLst>
            </p:cNvPr>
            <p:cNvSpPr/>
            <p:nvPr/>
          </p:nvSpPr>
          <p:spPr>
            <a:xfrm>
              <a:off x="5858377" y="2631694"/>
              <a:ext cx="925800" cy="267842"/>
            </a:xfrm>
            <a:custGeom>
              <a:avLst/>
              <a:gdLst>
                <a:gd name="connsiteX0" fmla="*/ 117603 w 925800"/>
                <a:gd name="connsiteY0" fmla="*/ 267843 h 267842"/>
                <a:gd name="connsiteX1" fmla="*/ 92647 w 925800"/>
                <a:gd name="connsiteY1" fmla="*/ 241681 h 267842"/>
                <a:gd name="connsiteX2" fmla="*/ 13907 w 925800"/>
                <a:gd name="connsiteY2" fmla="*/ 183070 h 267842"/>
                <a:gd name="connsiteX3" fmla="*/ 1842 w 925800"/>
                <a:gd name="connsiteY3" fmla="*/ 153416 h 267842"/>
                <a:gd name="connsiteX4" fmla="*/ 28195 w 925800"/>
                <a:gd name="connsiteY4" fmla="*/ 139192 h 267842"/>
                <a:gd name="connsiteX5" fmla="*/ 398908 w 925800"/>
                <a:gd name="connsiteY5" fmla="*/ 76835 h 267842"/>
                <a:gd name="connsiteX6" fmla="*/ 707328 w 925800"/>
                <a:gd name="connsiteY6" fmla="*/ 26797 h 267842"/>
                <a:gd name="connsiteX7" fmla="*/ 861251 w 925800"/>
                <a:gd name="connsiteY7" fmla="*/ 0 h 267842"/>
                <a:gd name="connsiteX8" fmla="*/ 925260 w 925800"/>
                <a:gd name="connsiteY8" fmla="*/ 112586 h 267842"/>
                <a:gd name="connsiteX9" fmla="*/ 902844 w 925800"/>
                <a:gd name="connsiteY9" fmla="*/ 140526 h 267842"/>
                <a:gd name="connsiteX10" fmla="*/ 484125 w 925800"/>
                <a:gd name="connsiteY10" fmla="*/ 209423 h 267842"/>
                <a:gd name="connsiteX11" fmla="*/ 146813 w 925800"/>
                <a:gd name="connsiteY11" fmla="*/ 266510 h 267842"/>
                <a:gd name="connsiteX12" fmla="*/ 117603 w 925800"/>
                <a:gd name="connsiteY12" fmla="*/ 267843 h 267842"/>
                <a:gd name="connsiteX13" fmla="*/ 117603 w 925800"/>
                <a:gd name="connsiteY13" fmla="*/ 267843 h 267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25800" h="267842">
                  <a:moveTo>
                    <a:pt x="117603" y="267843"/>
                  </a:moveTo>
                  <a:cubicBezTo>
                    <a:pt x="112904" y="255651"/>
                    <a:pt x="103951" y="248412"/>
                    <a:pt x="92647" y="241681"/>
                  </a:cubicBezTo>
                  <a:cubicBezTo>
                    <a:pt x="64454" y="224980"/>
                    <a:pt x="37022" y="206820"/>
                    <a:pt x="13907" y="183070"/>
                  </a:cubicBezTo>
                  <a:cubicBezTo>
                    <a:pt x="5843" y="174752"/>
                    <a:pt x="-4190" y="166942"/>
                    <a:pt x="1842" y="153416"/>
                  </a:cubicBezTo>
                  <a:cubicBezTo>
                    <a:pt x="6795" y="142304"/>
                    <a:pt x="16955" y="141033"/>
                    <a:pt x="28195" y="139192"/>
                  </a:cubicBezTo>
                  <a:cubicBezTo>
                    <a:pt x="151829" y="118872"/>
                    <a:pt x="275337" y="97345"/>
                    <a:pt x="398908" y="76835"/>
                  </a:cubicBezTo>
                  <a:cubicBezTo>
                    <a:pt x="501651" y="59817"/>
                    <a:pt x="604585" y="43815"/>
                    <a:pt x="707328" y="26797"/>
                  </a:cubicBezTo>
                  <a:cubicBezTo>
                    <a:pt x="758699" y="18351"/>
                    <a:pt x="809880" y="8954"/>
                    <a:pt x="861251" y="0"/>
                  </a:cubicBezTo>
                  <a:cubicBezTo>
                    <a:pt x="898463" y="28385"/>
                    <a:pt x="918465" y="66865"/>
                    <a:pt x="925260" y="112586"/>
                  </a:cubicBezTo>
                  <a:cubicBezTo>
                    <a:pt x="927736" y="129159"/>
                    <a:pt x="921957" y="137477"/>
                    <a:pt x="902844" y="140526"/>
                  </a:cubicBezTo>
                  <a:cubicBezTo>
                    <a:pt x="763207" y="162623"/>
                    <a:pt x="623698" y="186118"/>
                    <a:pt x="484125" y="209423"/>
                  </a:cubicBezTo>
                  <a:cubicBezTo>
                    <a:pt x="371666" y="228219"/>
                    <a:pt x="259272" y="247650"/>
                    <a:pt x="146813" y="266510"/>
                  </a:cubicBezTo>
                  <a:cubicBezTo>
                    <a:pt x="137224" y="268097"/>
                    <a:pt x="127319" y="267526"/>
                    <a:pt x="117603" y="267843"/>
                  </a:cubicBezTo>
                  <a:lnTo>
                    <a:pt x="117603" y="267843"/>
                  </a:lnTo>
                  <a:close/>
                </a:path>
              </a:pathLst>
            </a:custGeom>
            <a:solidFill>
              <a:srgbClr val="ECEBD6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4F27A78C-7387-424A-BA7E-66B96B918F26}"/>
                </a:ext>
              </a:extLst>
            </p:cNvPr>
            <p:cNvSpPr/>
            <p:nvPr/>
          </p:nvSpPr>
          <p:spPr>
            <a:xfrm>
              <a:off x="5911210" y="3391598"/>
              <a:ext cx="1055247" cy="273494"/>
            </a:xfrm>
            <a:custGeom>
              <a:avLst/>
              <a:gdLst>
                <a:gd name="connsiteX0" fmla="*/ 0 w 1055247"/>
                <a:gd name="connsiteY0" fmla="*/ 226123 h 273494"/>
                <a:gd name="connsiteX1" fmla="*/ 15113 w 1055247"/>
                <a:gd name="connsiteY1" fmla="*/ 214821 h 273494"/>
                <a:gd name="connsiteX2" fmla="*/ 119698 w 1055247"/>
                <a:gd name="connsiteY2" fmla="*/ 198438 h 273494"/>
                <a:gd name="connsiteX3" fmla="*/ 186690 w 1055247"/>
                <a:gd name="connsiteY3" fmla="*/ 158496 h 273494"/>
                <a:gd name="connsiteX4" fmla="*/ 304102 w 1055247"/>
                <a:gd name="connsiteY4" fmla="*/ 96965 h 273494"/>
                <a:gd name="connsiteX5" fmla="*/ 550926 w 1055247"/>
                <a:gd name="connsiteY5" fmla="*/ 66294 h 273494"/>
                <a:gd name="connsiteX6" fmla="*/ 805434 w 1055247"/>
                <a:gd name="connsiteY6" fmla="*/ 32258 h 273494"/>
                <a:gd name="connsiteX7" fmla="*/ 1044004 w 1055247"/>
                <a:gd name="connsiteY7" fmla="*/ 0 h 273494"/>
                <a:gd name="connsiteX8" fmla="*/ 1053021 w 1055247"/>
                <a:gd name="connsiteY8" fmla="*/ 39370 h 273494"/>
                <a:gd name="connsiteX9" fmla="*/ 1023811 w 1055247"/>
                <a:gd name="connsiteY9" fmla="*/ 125032 h 273494"/>
                <a:gd name="connsiteX10" fmla="*/ 970217 w 1055247"/>
                <a:gd name="connsiteY10" fmla="*/ 152908 h 273494"/>
                <a:gd name="connsiteX11" fmla="*/ 773557 w 1055247"/>
                <a:gd name="connsiteY11" fmla="*/ 158686 h 273494"/>
                <a:gd name="connsiteX12" fmla="*/ 522923 w 1055247"/>
                <a:gd name="connsiteY12" fmla="*/ 188151 h 273494"/>
                <a:gd name="connsiteX13" fmla="*/ 301752 w 1055247"/>
                <a:gd name="connsiteY13" fmla="*/ 217361 h 273494"/>
                <a:gd name="connsiteX14" fmla="*/ 241110 w 1055247"/>
                <a:gd name="connsiteY14" fmla="*/ 224218 h 273494"/>
                <a:gd name="connsiteX15" fmla="*/ 18733 w 1055247"/>
                <a:gd name="connsiteY15" fmla="*/ 270447 h 273494"/>
                <a:gd name="connsiteX16" fmla="*/ 5905 w 1055247"/>
                <a:gd name="connsiteY16" fmla="*/ 273495 h 273494"/>
                <a:gd name="connsiteX17" fmla="*/ 0 w 1055247"/>
                <a:gd name="connsiteY17" fmla="*/ 226123 h 273494"/>
                <a:gd name="connsiteX18" fmla="*/ 0 w 1055247"/>
                <a:gd name="connsiteY18" fmla="*/ 226123 h 273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55247" h="273494">
                  <a:moveTo>
                    <a:pt x="0" y="226123"/>
                  </a:moveTo>
                  <a:cubicBezTo>
                    <a:pt x="1080" y="216980"/>
                    <a:pt x="7302" y="215964"/>
                    <a:pt x="15113" y="214821"/>
                  </a:cubicBezTo>
                  <a:cubicBezTo>
                    <a:pt x="50038" y="209867"/>
                    <a:pt x="84963" y="204724"/>
                    <a:pt x="119698" y="198438"/>
                  </a:cubicBezTo>
                  <a:cubicBezTo>
                    <a:pt x="146685" y="193548"/>
                    <a:pt x="172276" y="182182"/>
                    <a:pt x="186690" y="158496"/>
                  </a:cubicBezTo>
                  <a:cubicBezTo>
                    <a:pt x="214122" y="113474"/>
                    <a:pt x="257048" y="102616"/>
                    <a:pt x="304102" y="96965"/>
                  </a:cubicBezTo>
                  <a:cubicBezTo>
                    <a:pt x="386398" y="87059"/>
                    <a:pt x="468439" y="74486"/>
                    <a:pt x="550926" y="66294"/>
                  </a:cubicBezTo>
                  <a:cubicBezTo>
                    <a:pt x="636207" y="57912"/>
                    <a:pt x="720408" y="42545"/>
                    <a:pt x="805434" y="32258"/>
                  </a:cubicBezTo>
                  <a:cubicBezTo>
                    <a:pt x="885127" y="22670"/>
                    <a:pt x="965454" y="18034"/>
                    <a:pt x="1044004" y="0"/>
                  </a:cubicBezTo>
                  <a:cubicBezTo>
                    <a:pt x="1057974" y="10541"/>
                    <a:pt x="1056196" y="26162"/>
                    <a:pt x="1053021" y="39370"/>
                  </a:cubicBezTo>
                  <a:cubicBezTo>
                    <a:pt x="1045972" y="68707"/>
                    <a:pt x="1038543" y="98108"/>
                    <a:pt x="1023811" y="125032"/>
                  </a:cubicBezTo>
                  <a:cubicBezTo>
                    <a:pt x="1012000" y="146685"/>
                    <a:pt x="997204" y="153797"/>
                    <a:pt x="970217" y="152908"/>
                  </a:cubicBezTo>
                  <a:cubicBezTo>
                    <a:pt x="904748" y="150813"/>
                    <a:pt x="838772" y="153098"/>
                    <a:pt x="773557" y="158686"/>
                  </a:cubicBezTo>
                  <a:cubicBezTo>
                    <a:pt x="689737" y="165862"/>
                    <a:pt x="606425" y="177673"/>
                    <a:pt x="522923" y="188151"/>
                  </a:cubicBezTo>
                  <a:cubicBezTo>
                    <a:pt x="449136" y="197422"/>
                    <a:pt x="375412" y="207582"/>
                    <a:pt x="301752" y="217361"/>
                  </a:cubicBezTo>
                  <a:cubicBezTo>
                    <a:pt x="281559" y="220028"/>
                    <a:pt x="261049" y="225870"/>
                    <a:pt x="241110" y="224218"/>
                  </a:cubicBezTo>
                  <a:cubicBezTo>
                    <a:pt x="162179" y="217805"/>
                    <a:pt x="91186" y="247079"/>
                    <a:pt x="18733" y="270447"/>
                  </a:cubicBezTo>
                  <a:cubicBezTo>
                    <a:pt x="14542" y="271780"/>
                    <a:pt x="10224" y="272479"/>
                    <a:pt x="5905" y="273495"/>
                  </a:cubicBezTo>
                  <a:cubicBezTo>
                    <a:pt x="-2985" y="258445"/>
                    <a:pt x="2349" y="241808"/>
                    <a:pt x="0" y="226123"/>
                  </a:cubicBezTo>
                  <a:lnTo>
                    <a:pt x="0" y="226123"/>
                  </a:lnTo>
                  <a:close/>
                </a:path>
              </a:pathLst>
            </a:custGeom>
            <a:solidFill>
              <a:srgbClr val="ECEBD6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0B3A5D38-19C3-469C-A11A-CE0A047F1742}"/>
                </a:ext>
              </a:extLst>
            </p:cNvPr>
            <p:cNvSpPr/>
            <p:nvPr/>
          </p:nvSpPr>
          <p:spPr>
            <a:xfrm>
              <a:off x="5996871" y="3203892"/>
              <a:ext cx="889263" cy="247896"/>
            </a:xfrm>
            <a:custGeom>
              <a:avLst/>
              <a:gdLst>
                <a:gd name="connsiteX0" fmla="*/ 0 w 889263"/>
                <a:gd name="connsiteY0" fmla="*/ 247841 h 247896"/>
                <a:gd name="connsiteX1" fmla="*/ 40259 w 889263"/>
                <a:gd name="connsiteY1" fmla="*/ 173799 h 247896"/>
                <a:gd name="connsiteX2" fmla="*/ 54356 w 889263"/>
                <a:gd name="connsiteY2" fmla="*/ 145352 h 247896"/>
                <a:gd name="connsiteX3" fmla="*/ 99886 w 889263"/>
                <a:gd name="connsiteY3" fmla="*/ 112586 h 247896"/>
                <a:gd name="connsiteX4" fmla="*/ 299085 w 889263"/>
                <a:gd name="connsiteY4" fmla="*/ 84328 h 247896"/>
                <a:gd name="connsiteX5" fmla="*/ 420116 w 889263"/>
                <a:gd name="connsiteY5" fmla="*/ 69977 h 247896"/>
                <a:gd name="connsiteX6" fmla="*/ 556641 w 889263"/>
                <a:gd name="connsiteY6" fmla="*/ 51879 h 247896"/>
                <a:gd name="connsiteX7" fmla="*/ 751078 w 889263"/>
                <a:gd name="connsiteY7" fmla="*/ 27368 h 247896"/>
                <a:gd name="connsiteX8" fmla="*/ 863791 w 889263"/>
                <a:gd name="connsiteY8" fmla="*/ 11367 h 247896"/>
                <a:gd name="connsiteX9" fmla="*/ 873252 w 889263"/>
                <a:gd name="connsiteY9" fmla="*/ 0 h 247896"/>
                <a:gd name="connsiteX10" fmla="*/ 874459 w 889263"/>
                <a:gd name="connsiteY10" fmla="*/ 125222 h 247896"/>
                <a:gd name="connsiteX11" fmla="*/ 840359 w 889263"/>
                <a:gd name="connsiteY11" fmla="*/ 142494 h 247896"/>
                <a:gd name="connsiteX12" fmla="*/ 581470 w 889263"/>
                <a:gd name="connsiteY12" fmla="*/ 177419 h 247896"/>
                <a:gd name="connsiteX13" fmla="*/ 113665 w 889263"/>
                <a:gd name="connsiteY13" fmla="*/ 238379 h 247896"/>
                <a:gd name="connsiteX14" fmla="*/ 0 w 889263"/>
                <a:gd name="connsiteY14" fmla="*/ 247841 h 247896"/>
                <a:gd name="connsiteX15" fmla="*/ 0 w 889263"/>
                <a:gd name="connsiteY15" fmla="*/ 247841 h 2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89263" h="247896">
                  <a:moveTo>
                    <a:pt x="0" y="247841"/>
                  </a:moveTo>
                  <a:cubicBezTo>
                    <a:pt x="3556" y="217868"/>
                    <a:pt x="29147" y="199835"/>
                    <a:pt x="40259" y="173799"/>
                  </a:cubicBezTo>
                  <a:cubicBezTo>
                    <a:pt x="44387" y="164211"/>
                    <a:pt x="50864" y="155639"/>
                    <a:pt x="54356" y="145352"/>
                  </a:cubicBezTo>
                  <a:cubicBezTo>
                    <a:pt x="61595" y="124016"/>
                    <a:pt x="75184" y="114173"/>
                    <a:pt x="99886" y="112586"/>
                  </a:cubicBezTo>
                  <a:cubicBezTo>
                    <a:pt x="166878" y="108267"/>
                    <a:pt x="232791" y="94298"/>
                    <a:pt x="299085" y="84328"/>
                  </a:cubicBezTo>
                  <a:cubicBezTo>
                    <a:pt x="339217" y="78296"/>
                    <a:pt x="379095" y="70485"/>
                    <a:pt x="420116" y="69977"/>
                  </a:cubicBezTo>
                  <a:cubicBezTo>
                    <a:pt x="466154" y="69533"/>
                    <a:pt x="511112" y="58420"/>
                    <a:pt x="556641" y="51879"/>
                  </a:cubicBezTo>
                  <a:cubicBezTo>
                    <a:pt x="621348" y="42609"/>
                    <a:pt x="686372" y="35687"/>
                    <a:pt x="751078" y="27368"/>
                  </a:cubicBezTo>
                  <a:cubicBezTo>
                    <a:pt x="788670" y="22479"/>
                    <a:pt x="826199" y="16574"/>
                    <a:pt x="863791" y="11367"/>
                  </a:cubicBezTo>
                  <a:cubicBezTo>
                    <a:pt x="870966" y="10351"/>
                    <a:pt x="867791" y="1842"/>
                    <a:pt x="873252" y="0"/>
                  </a:cubicBezTo>
                  <a:cubicBezTo>
                    <a:pt x="899097" y="41465"/>
                    <a:pt x="889254" y="83693"/>
                    <a:pt x="874459" y="125222"/>
                  </a:cubicBezTo>
                  <a:cubicBezTo>
                    <a:pt x="869506" y="139129"/>
                    <a:pt x="853694" y="140716"/>
                    <a:pt x="840359" y="142494"/>
                  </a:cubicBezTo>
                  <a:cubicBezTo>
                    <a:pt x="754063" y="154242"/>
                    <a:pt x="667893" y="166497"/>
                    <a:pt x="581470" y="177419"/>
                  </a:cubicBezTo>
                  <a:cubicBezTo>
                    <a:pt x="425450" y="197104"/>
                    <a:pt x="268986" y="213360"/>
                    <a:pt x="113665" y="238379"/>
                  </a:cubicBezTo>
                  <a:cubicBezTo>
                    <a:pt x="76264" y="244539"/>
                    <a:pt x="38227" y="248412"/>
                    <a:pt x="0" y="247841"/>
                  </a:cubicBezTo>
                  <a:lnTo>
                    <a:pt x="0" y="247841"/>
                  </a:lnTo>
                  <a:close/>
                </a:path>
              </a:pathLst>
            </a:custGeom>
            <a:solidFill>
              <a:srgbClr val="ECEBD6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2FEF8AA0-6178-4159-B279-D985A7EF9F9E}"/>
                </a:ext>
              </a:extLst>
            </p:cNvPr>
            <p:cNvSpPr/>
            <p:nvPr/>
          </p:nvSpPr>
          <p:spPr>
            <a:xfrm>
              <a:off x="5852853" y="3603038"/>
              <a:ext cx="1055244" cy="249753"/>
            </a:xfrm>
            <a:custGeom>
              <a:avLst/>
              <a:gdLst>
                <a:gd name="connsiteX0" fmla="*/ 1053529 w 1055244"/>
                <a:gd name="connsiteY0" fmla="*/ 8588 h 249753"/>
                <a:gd name="connsiteX1" fmla="*/ 974280 w 1055244"/>
                <a:gd name="connsiteY1" fmla="*/ 139207 h 249753"/>
                <a:gd name="connsiteX2" fmla="*/ 654558 w 1055244"/>
                <a:gd name="connsiteY2" fmla="*/ 171338 h 249753"/>
                <a:gd name="connsiteX3" fmla="*/ 245301 w 1055244"/>
                <a:gd name="connsiteY3" fmla="*/ 213121 h 249753"/>
                <a:gd name="connsiteX4" fmla="*/ 16002 w 1055244"/>
                <a:gd name="connsiteY4" fmla="*/ 249443 h 249753"/>
                <a:gd name="connsiteX5" fmla="*/ 0 w 1055244"/>
                <a:gd name="connsiteY5" fmla="*/ 249443 h 249753"/>
                <a:gd name="connsiteX6" fmla="*/ 78423 w 1055244"/>
                <a:gd name="connsiteY6" fmla="*/ 130889 h 249753"/>
                <a:gd name="connsiteX7" fmla="*/ 107950 w 1055244"/>
                <a:gd name="connsiteY7" fmla="*/ 119967 h 249753"/>
                <a:gd name="connsiteX8" fmla="*/ 275590 w 1055244"/>
                <a:gd name="connsiteY8" fmla="*/ 87518 h 249753"/>
                <a:gd name="connsiteX9" fmla="*/ 510604 w 1055244"/>
                <a:gd name="connsiteY9" fmla="*/ 51640 h 249753"/>
                <a:gd name="connsiteX10" fmla="*/ 892683 w 1055244"/>
                <a:gd name="connsiteY10" fmla="*/ 11127 h 249753"/>
                <a:gd name="connsiteX11" fmla="*/ 999173 w 1055244"/>
                <a:gd name="connsiteY11" fmla="*/ 2555 h 249753"/>
                <a:gd name="connsiteX12" fmla="*/ 1053529 w 1055244"/>
                <a:gd name="connsiteY12" fmla="*/ 8588 h 249753"/>
                <a:gd name="connsiteX13" fmla="*/ 1053529 w 1055244"/>
                <a:gd name="connsiteY13" fmla="*/ 8588 h 249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55244" h="249753">
                  <a:moveTo>
                    <a:pt x="1053529" y="8588"/>
                  </a:moveTo>
                  <a:cubicBezTo>
                    <a:pt x="1059053" y="75580"/>
                    <a:pt x="1055688" y="131587"/>
                    <a:pt x="974280" y="139207"/>
                  </a:cubicBezTo>
                  <a:cubicBezTo>
                    <a:pt x="867664" y="149177"/>
                    <a:pt x="759905" y="153812"/>
                    <a:pt x="654558" y="171338"/>
                  </a:cubicBezTo>
                  <a:cubicBezTo>
                    <a:pt x="518732" y="193944"/>
                    <a:pt x="381571" y="200548"/>
                    <a:pt x="245301" y="213121"/>
                  </a:cubicBezTo>
                  <a:cubicBezTo>
                    <a:pt x="167259" y="220296"/>
                    <a:pt x="92710" y="239601"/>
                    <a:pt x="16002" y="249443"/>
                  </a:cubicBezTo>
                  <a:cubicBezTo>
                    <a:pt x="10732" y="250142"/>
                    <a:pt x="5334" y="249443"/>
                    <a:pt x="0" y="249443"/>
                  </a:cubicBezTo>
                  <a:cubicBezTo>
                    <a:pt x="21273" y="206708"/>
                    <a:pt x="52959" y="170894"/>
                    <a:pt x="78423" y="130889"/>
                  </a:cubicBezTo>
                  <a:cubicBezTo>
                    <a:pt x="83883" y="122380"/>
                    <a:pt x="97599" y="122697"/>
                    <a:pt x="107950" y="119967"/>
                  </a:cubicBezTo>
                  <a:cubicBezTo>
                    <a:pt x="163132" y="105425"/>
                    <a:pt x="219456" y="97361"/>
                    <a:pt x="275590" y="87518"/>
                  </a:cubicBezTo>
                  <a:cubicBezTo>
                    <a:pt x="353758" y="73739"/>
                    <a:pt x="432308" y="63833"/>
                    <a:pt x="510604" y="51640"/>
                  </a:cubicBezTo>
                  <a:cubicBezTo>
                    <a:pt x="637413" y="31892"/>
                    <a:pt x="765620" y="26621"/>
                    <a:pt x="892683" y="11127"/>
                  </a:cubicBezTo>
                  <a:cubicBezTo>
                    <a:pt x="928116" y="6809"/>
                    <a:pt x="963803" y="7635"/>
                    <a:pt x="999173" y="2555"/>
                  </a:cubicBezTo>
                  <a:cubicBezTo>
                    <a:pt x="1017207" y="-112"/>
                    <a:pt x="1036574" y="-3477"/>
                    <a:pt x="1053529" y="8588"/>
                  </a:cubicBezTo>
                  <a:lnTo>
                    <a:pt x="1053529" y="8588"/>
                  </a:lnTo>
                  <a:close/>
                </a:path>
              </a:pathLst>
            </a:custGeom>
            <a:solidFill>
              <a:srgbClr val="ECEBD6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="" xmlns:a16="http://schemas.microsoft.com/office/drawing/2014/main" id="{03163CF5-A03C-4E9E-A47A-26FFC866085D}"/>
                </a:ext>
              </a:extLst>
            </p:cNvPr>
            <p:cNvSpPr/>
            <p:nvPr/>
          </p:nvSpPr>
          <p:spPr>
            <a:xfrm>
              <a:off x="5696041" y="3593944"/>
              <a:ext cx="1210213" cy="291654"/>
            </a:xfrm>
            <a:custGeom>
              <a:avLst/>
              <a:gdLst>
                <a:gd name="connsiteX0" fmla="*/ 1210214 w 1210213"/>
                <a:gd name="connsiteY0" fmla="*/ 17173 h 291654"/>
                <a:gd name="connsiteX1" fmla="*/ 961802 w 1210213"/>
                <a:gd name="connsiteY1" fmla="*/ 37683 h 291654"/>
                <a:gd name="connsiteX2" fmla="*/ 821721 w 1210213"/>
                <a:gd name="connsiteY2" fmla="*/ 48860 h 291654"/>
                <a:gd name="connsiteX3" fmla="*/ 677068 w 1210213"/>
                <a:gd name="connsiteY3" fmla="*/ 66767 h 291654"/>
                <a:gd name="connsiteX4" fmla="*/ 530319 w 1210213"/>
                <a:gd name="connsiteY4" fmla="*/ 87468 h 291654"/>
                <a:gd name="connsiteX5" fmla="*/ 288003 w 1210213"/>
                <a:gd name="connsiteY5" fmla="*/ 131156 h 291654"/>
                <a:gd name="connsiteX6" fmla="*/ 267366 w 1210213"/>
                <a:gd name="connsiteY6" fmla="*/ 135537 h 291654"/>
                <a:gd name="connsiteX7" fmla="*/ 219995 w 1210213"/>
                <a:gd name="connsiteY7" fmla="*/ 171224 h 291654"/>
                <a:gd name="connsiteX8" fmla="*/ 155606 w 1210213"/>
                <a:gd name="connsiteY8" fmla="*/ 258791 h 291654"/>
                <a:gd name="connsiteX9" fmla="*/ 37432 w 1210213"/>
                <a:gd name="connsiteY9" fmla="*/ 285714 h 291654"/>
                <a:gd name="connsiteX10" fmla="*/ 856 w 1210213"/>
                <a:gd name="connsiteY10" fmla="*/ 291112 h 291654"/>
                <a:gd name="connsiteX11" fmla="*/ 8603 w 1210213"/>
                <a:gd name="connsiteY11" fmla="*/ 225771 h 291654"/>
                <a:gd name="connsiteX12" fmla="*/ 111664 w 1210213"/>
                <a:gd name="connsiteY12" fmla="*/ 145633 h 291654"/>
                <a:gd name="connsiteX13" fmla="*/ 135921 w 1210213"/>
                <a:gd name="connsiteY13" fmla="*/ 148047 h 291654"/>
                <a:gd name="connsiteX14" fmla="*/ 390492 w 1210213"/>
                <a:gd name="connsiteY14" fmla="*/ 82451 h 291654"/>
                <a:gd name="connsiteX15" fmla="*/ 519270 w 1210213"/>
                <a:gd name="connsiteY15" fmla="*/ 65814 h 291654"/>
                <a:gd name="connsiteX16" fmla="*/ 648112 w 1210213"/>
                <a:gd name="connsiteY16" fmla="*/ 48923 h 291654"/>
                <a:gd name="connsiteX17" fmla="*/ 798543 w 1210213"/>
                <a:gd name="connsiteY17" fmla="*/ 33874 h 291654"/>
                <a:gd name="connsiteX18" fmla="*/ 1091151 w 1210213"/>
                <a:gd name="connsiteY18" fmla="*/ 1996 h 291654"/>
                <a:gd name="connsiteX19" fmla="*/ 1192561 w 1210213"/>
                <a:gd name="connsiteY19" fmla="*/ 1108 h 291654"/>
                <a:gd name="connsiteX20" fmla="*/ 1210214 w 1210213"/>
                <a:gd name="connsiteY20" fmla="*/ 17173 h 291654"/>
                <a:gd name="connsiteX21" fmla="*/ 1210214 w 1210213"/>
                <a:gd name="connsiteY21" fmla="*/ 17173 h 29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10213" h="291654">
                  <a:moveTo>
                    <a:pt x="1210214" y="17173"/>
                  </a:moveTo>
                  <a:cubicBezTo>
                    <a:pt x="1127092" y="20094"/>
                    <a:pt x="1044352" y="26127"/>
                    <a:pt x="961802" y="37683"/>
                  </a:cubicBezTo>
                  <a:cubicBezTo>
                    <a:pt x="915447" y="44161"/>
                    <a:pt x="868520" y="47780"/>
                    <a:pt x="821721" y="48860"/>
                  </a:cubicBezTo>
                  <a:cubicBezTo>
                    <a:pt x="772699" y="50002"/>
                    <a:pt x="725518" y="62449"/>
                    <a:pt x="677068" y="66767"/>
                  </a:cubicBezTo>
                  <a:cubicBezTo>
                    <a:pt x="627919" y="71148"/>
                    <a:pt x="578706" y="77625"/>
                    <a:pt x="530319" y="87468"/>
                  </a:cubicBezTo>
                  <a:cubicBezTo>
                    <a:pt x="449865" y="103914"/>
                    <a:pt x="367251" y="108042"/>
                    <a:pt x="288003" y="131156"/>
                  </a:cubicBezTo>
                  <a:cubicBezTo>
                    <a:pt x="281272" y="133124"/>
                    <a:pt x="274287" y="134712"/>
                    <a:pt x="267366" y="135537"/>
                  </a:cubicBezTo>
                  <a:cubicBezTo>
                    <a:pt x="244633" y="138204"/>
                    <a:pt x="228948" y="148174"/>
                    <a:pt x="219995" y="171224"/>
                  </a:cubicBezTo>
                  <a:cubicBezTo>
                    <a:pt x="206533" y="205832"/>
                    <a:pt x="179545" y="231486"/>
                    <a:pt x="155606" y="258791"/>
                  </a:cubicBezTo>
                  <a:cubicBezTo>
                    <a:pt x="118077" y="276063"/>
                    <a:pt x="75977" y="272888"/>
                    <a:pt x="37432" y="285714"/>
                  </a:cubicBezTo>
                  <a:cubicBezTo>
                    <a:pt x="25748" y="289588"/>
                    <a:pt x="13620" y="293017"/>
                    <a:pt x="856" y="291112"/>
                  </a:cubicBezTo>
                  <a:cubicBezTo>
                    <a:pt x="-1874" y="268697"/>
                    <a:pt x="2253" y="247107"/>
                    <a:pt x="8603" y="225771"/>
                  </a:cubicBezTo>
                  <a:cubicBezTo>
                    <a:pt x="25875" y="168113"/>
                    <a:pt x="51148" y="148427"/>
                    <a:pt x="111664" y="145633"/>
                  </a:cubicBezTo>
                  <a:cubicBezTo>
                    <a:pt x="118966" y="154460"/>
                    <a:pt x="127158" y="150333"/>
                    <a:pt x="135921" y="148047"/>
                  </a:cubicBezTo>
                  <a:cubicBezTo>
                    <a:pt x="220630" y="125695"/>
                    <a:pt x="305085" y="102009"/>
                    <a:pt x="390492" y="82451"/>
                  </a:cubicBezTo>
                  <a:cubicBezTo>
                    <a:pt x="432529" y="72863"/>
                    <a:pt x="476281" y="71212"/>
                    <a:pt x="519270" y="65814"/>
                  </a:cubicBezTo>
                  <a:cubicBezTo>
                    <a:pt x="562260" y="60417"/>
                    <a:pt x="605313" y="55781"/>
                    <a:pt x="648112" y="48923"/>
                  </a:cubicBezTo>
                  <a:cubicBezTo>
                    <a:pt x="698023" y="41049"/>
                    <a:pt x="748569" y="43081"/>
                    <a:pt x="798543" y="33874"/>
                  </a:cubicBezTo>
                  <a:cubicBezTo>
                    <a:pt x="895127" y="16157"/>
                    <a:pt x="993679" y="13490"/>
                    <a:pt x="1091151" y="1996"/>
                  </a:cubicBezTo>
                  <a:cubicBezTo>
                    <a:pt x="1124489" y="-1940"/>
                    <a:pt x="1158779" y="1171"/>
                    <a:pt x="1192561" y="1108"/>
                  </a:cubicBezTo>
                  <a:cubicBezTo>
                    <a:pt x="1203292" y="1171"/>
                    <a:pt x="1209134" y="6505"/>
                    <a:pt x="1210214" y="17173"/>
                  </a:cubicBezTo>
                  <a:lnTo>
                    <a:pt x="1210214" y="17173"/>
                  </a:lnTo>
                  <a:close/>
                </a:path>
              </a:pathLst>
            </a:custGeom>
            <a:solidFill>
              <a:srgbClr val="D9D7C5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B437C3CB-7285-4E63-800A-66F5856CFC5A}"/>
                </a:ext>
              </a:extLst>
            </p:cNvPr>
            <p:cNvSpPr/>
            <p:nvPr/>
          </p:nvSpPr>
          <p:spPr>
            <a:xfrm>
              <a:off x="5353504" y="4131570"/>
              <a:ext cx="1476199" cy="388287"/>
            </a:xfrm>
            <a:custGeom>
              <a:avLst/>
              <a:gdLst>
                <a:gd name="connsiteX0" fmla="*/ 1433625 w 1476199"/>
                <a:gd name="connsiteY0" fmla="*/ 1327 h 388287"/>
                <a:gd name="connsiteX1" fmla="*/ 1470328 w 1476199"/>
                <a:gd name="connsiteY1" fmla="*/ 28378 h 388287"/>
                <a:gd name="connsiteX2" fmla="*/ 1470201 w 1476199"/>
                <a:gd name="connsiteY2" fmla="*/ 183382 h 388287"/>
                <a:gd name="connsiteX3" fmla="*/ 1432927 w 1476199"/>
                <a:gd name="connsiteY3" fmla="*/ 220402 h 388287"/>
                <a:gd name="connsiteX4" fmla="*/ 857617 w 1476199"/>
                <a:gd name="connsiteY4" fmla="*/ 281362 h 388287"/>
                <a:gd name="connsiteX5" fmla="*/ 23608 w 1476199"/>
                <a:gd name="connsiteY5" fmla="*/ 387471 h 388287"/>
                <a:gd name="connsiteX6" fmla="*/ 3605 w 1476199"/>
                <a:gd name="connsiteY6" fmla="*/ 254121 h 388287"/>
                <a:gd name="connsiteX7" fmla="*/ 12051 w 1476199"/>
                <a:gd name="connsiteY7" fmla="*/ 177286 h 388287"/>
                <a:gd name="connsiteX8" fmla="*/ 585011 w 1476199"/>
                <a:gd name="connsiteY8" fmla="*/ 67304 h 388287"/>
                <a:gd name="connsiteX9" fmla="*/ 699121 w 1476199"/>
                <a:gd name="connsiteY9" fmla="*/ 55556 h 388287"/>
                <a:gd name="connsiteX10" fmla="*/ 1188769 w 1476199"/>
                <a:gd name="connsiteY10" fmla="*/ 17012 h 388287"/>
                <a:gd name="connsiteX11" fmla="*/ 1306181 w 1476199"/>
                <a:gd name="connsiteY11" fmla="*/ 12122 h 388287"/>
                <a:gd name="connsiteX12" fmla="*/ 1433625 w 1476199"/>
                <a:gd name="connsiteY12" fmla="*/ 1327 h 388287"/>
                <a:gd name="connsiteX13" fmla="*/ 1433625 w 1476199"/>
                <a:gd name="connsiteY13" fmla="*/ 1327 h 388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76199" h="388287">
                  <a:moveTo>
                    <a:pt x="1433625" y="1327"/>
                  </a:moveTo>
                  <a:cubicBezTo>
                    <a:pt x="1457438" y="-3372"/>
                    <a:pt x="1465566" y="4121"/>
                    <a:pt x="1470328" y="28378"/>
                  </a:cubicBezTo>
                  <a:cubicBezTo>
                    <a:pt x="1480615" y="80448"/>
                    <a:pt x="1475281" y="131693"/>
                    <a:pt x="1470201" y="183382"/>
                  </a:cubicBezTo>
                  <a:cubicBezTo>
                    <a:pt x="1467915" y="206559"/>
                    <a:pt x="1455914" y="216910"/>
                    <a:pt x="1432927" y="220402"/>
                  </a:cubicBezTo>
                  <a:cubicBezTo>
                    <a:pt x="1242109" y="249739"/>
                    <a:pt x="1051546" y="277171"/>
                    <a:pt x="857617" y="281362"/>
                  </a:cubicBezTo>
                  <a:cubicBezTo>
                    <a:pt x="734427" y="284093"/>
                    <a:pt x="66407" y="399028"/>
                    <a:pt x="23608" y="387471"/>
                  </a:cubicBezTo>
                  <a:cubicBezTo>
                    <a:pt x="-9285" y="347085"/>
                    <a:pt x="938" y="299841"/>
                    <a:pt x="3605" y="254121"/>
                  </a:cubicBezTo>
                  <a:cubicBezTo>
                    <a:pt x="5129" y="228467"/>
                    <a:pt x="9130" y="202877"/>
                    <a:pt x="12051" y="177286"/>
                  </a:cubicBezTo>
                  <a:cubicBezTo>
                    <a:pt x="24179" y="167126"/>
                    <a:pt x="519924" y="76258"/>
                    <a:pt x="585011" y="67304"/>
                  </a:cubicBezTo>
                  <a:cubicBezTo>
                    <a:pt x="622984" y="62097"/>
                    <a:pt x="660894" y="57080"/>
                    <a:pt x="699121" y="55556"/>
                  </a:cubicBezTo>
                  <a:cubicBezTo>
                    <a:pt x="862887" y="49016"/>
                    <a:pt x="1025511" y="29140"/>
                    <a:pt x="1188769" y="17012"/>
                  </a:cubicBezTo>
                  <a:cubicBezTo>
                    <a:pt x="1227822" y="14091"/>
                    <a:pt x="1267065" y="12313"/>
                    <a:pt x="1306181" y="12122"/>
                  </a:cubicBezTo>
                  <a:cubicBezTo>
                    <a:pt x="1348980" y="11805"/>
                    <a:pt x="1391588" y="9709"/>
                    <a:pt x="1433625" y="1327"/>
                  </a:cubicBezTo>
                  <a:lnTo>
                    <a:pt x="1433625" y="1327"/>
                  </a:lnTo>
                  <a:close/>
                </a:path>
              </a:pathLst>
            </a:custGeom>
            <a:solidFill>
              <a:srgbClr val="ECEBD6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F22C7F24-5E37-46F1-B353-9DDE282C38B9}"/>
                </a:ext>
              </a:extLst>
            </p:cNvPr>
            <p:cNvSpPr/>
            <p:nvPr/>
          </p:nvSpPr>
          <p:spPr>
            <a:xfrm>
              <a:off x="5690668" y="3783442"/>
              <a:ext cx="1168148" cy="267920"/>
            </a:xfrm>
            <a:custGeom>
              <a:avLst/>
              <a:gdLst>
                <a:gd name="connsiteX0" fmla="*/ 27947 w 1168148"/>
                <a:gd name="connsiteY0" fmla="*/ 266587 h 267920"/>
                <a:gd name="connsiteX1" fmla="*/ 3436 w 1168148"/>
                <a:gd name="connsiteY1" fmla="*/ 188419 h 267920"/>
                <a:gd name="connsiteX2" fmla="*/ 7119 w 1168148"/>
                <a:gd name="connsiteY2" fmla="*/ 150255 h 267920"/>
                <a:gd name="connsiteX3" fmla="*/ 136532 w 1168148"/>
                <a:gd name="connsiteY3" fmla="*/ 121680 h 267920"/>
                <a:gd name="connsiteX4" fmla="*/ 438538 w 1168148"/>
                <a:gd name="connsiteY4" fmla="*/ 77738 h 267920"/>
                <a:gd name="connsiteX5" fmla="*/ 667963 w 1168148"/>
                <a:gd name="connsiteY5" fmla="*/ 50497 h 267920"/>
                <a:gd name="connsiteX6" fmla="*/ 827031 w 1168148"/>
                <a:gd name="connsiteY6" fmla="*/ 37479 h 267920"/>
                <a:gd name="connsiteX7" fmla="*/ 977399 w 1168148"/>
                <a:gd name="connsiteY7" fmla="*/ 19128 h 267920"/>
                <a:gd name="connsiteX8" fmla="*/ 1133037 w 1168148"/>
                <a:gd name="connsiteY8" fmla="*/ 522 h 267920"/>
                <a:gd name="connsiteX9" fmla="*/ 1161422 w 1168148"/>
                <a:gd name="connsiteY9" fmla="*/ 22747 h 267920"/>
                <a:gd name="connsiteX10" fmla="*/ 1161422 w 1168148"/>
                <a:gd name="connsiteY10" fmla="*/ 106821 h 267920"/>
                <a:gd name="connsiteX11" fmla="*/ 1155580 w 1168148"/>
                <a:gd name="connsiteY11" fmla="*/ 138190 h 267920"/>
                <a:gd name="connsiteX12" fmla="*/ 1051313 w 1168148"/>
                <a:gd name="connsiteY12" fmla="*/ 153049 h 267920"/>
                <a:gd name="connsiteX13" fmla="*/ 630625 w 1168148"/>
                <a:gd name="connsiteY13" fmla="*/ 194070 h 267920"/>
                <a:gd name="connsiteX14" fmla="*/ 344177 w 1168148"/>
                <a:gd name="connsiteY14" fmla="*/ 214136 h 267920"/>
                <a:gd name="connsiteX15" fmla="*/ 158757 w 1168148"/>
                <a:gd name="connsiteY15" fmla="*/ 248109 h 267920"/>
                <a:gd name="connsiteX16" fmla="*/ 27947 w 1168148"/>
                <a:gd name="connsiteY16" fmla="*/ 266587 h 267920"/>
                <a:gd name="connsiteX17" fmla="*/ 27947 w 1168148"/>
                <a:gd name="connsiteY17" fmla="*/ 266587 h 267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68148" h="267920">
                  <a:moveTo>
                    <a:pt x="27947" y="266587"/>
                  </a:moveTo>
                  <a:cubicBezTo>
                    <a:pt x="18231" y="241124"/>
                    <a:pt x="14866" y="213692"/>
                    <a:pt x="3436" y="188419"/>
                  </a:cubicBezTo>
                  <a:cubicBezTo>
                    <a:pt x="-1771" y="176989"/>
                    <a:pt x="-1454" y="162257"/>
                    <a:pt x="7119" y="150255"/>
                  </a:cubicBezTo>
                  <a:cubicBezTo>
                    <a:pt x="52458" y="150763"/>
                    <a:pt x="92653" y="128030"/>
                    <a:pt x="136532" y="121680"/>
                  </a:cubicBezTo>
                  <a:cubicBezTo>
                    <a:pt x="237116" y="107075"/>
                    <a:pt x="335160" y="79008"/>
                    <a:pt x="438538" y="77738"/>
                  </a:cubicBezTo>
                  <a:cubicBezTo>
                    <a:pt x="515119" y="76786"/>
                    <a:pt x="591763" y="61990"/>
                    <a:pt x="667963" y="50497"/>
                  </a:cubicBezTo>
                  <a:cubicBezTo>
                    <a:pt x="720795" y="42559"/>
                    <a:pt x="774199" y="44909"/>
                    <a:pt x="827031" y="37479"/>
                  </a:cubicBezTo>
                  <a:cubicBezTo>
                    <a:pt x="877005" y="30431"/>
                    <a:pt x="927297" y="25351"/>
                    <a:pt x="977399" y="19128"/>
                  </a:cubicBezTo>
                  <a:cubicBezTo>
                    <a:pt x="1029215" y="12651"/>
                    <a:pt x="1081539" y="10428"/>
                    <a:pt x="1133037" y="522"/>
                  </a:cubicBezTo>
                  <a:cubicBezTo>
                    <a:pt x="1148722" y="-2526"/>
                    <a:pt x="1157485" y="8142"/>
                    <a:pt x="1161422" y="22747"/>
                  </a:cubicBezTo>
                  <a:cubicBezTo>
                    <a:pt x="1169042" y="50814"/>
                    <a:pt x="1171645" y="78881"/>
                    <a:pt x="1161422" y="106821"/>
                  </a:cubicBezTo>
                  <a:cubicBezTo>
                    <a:pt x="1157612" y="117045"/>
                    <a:pt x="1155897" y="127395"/>
                    <a:pt x="1155580" y="138190"/>
                  </a:cubicBezTo>
                  <a:cubicBezTo>
                    <a:pt x="1122941" y="157304"/>
                    <a:pt x="1085666" y="152541"/>
                    <a:pt x="1051313" y="153049"/>
                  </a:cubicBezTo>
                  <a:cubicBezTo>
                    <a:pt x="909835" y="155081"/>
                    <a:pt x="770516" y="177941"/>
                    <a:pt x="630625" y="194070"/>
                  </a:cubicBezTo>
                  <a:cubicBezTo>
                    <a:pt x="535185" y="205119"/>
                    <a:pt x="439617" y="207151"/>
                    <a:pt x="344177" y="214136"/>
                  </a:cubicBezTo>
                  <a:cubicBezTo>
                    <a:pt x="281185" y="218708"/>
                    <a:pt x="220860" y="238393"/>
                    <a:pt x="158757" y="248109"/>
                  </a:cubicBezTo>
                  <a:cubicBezTo>
                    <a:pt x="115196" y="254903"/>
                    <a:pt x="73222" y="272937"/>
                    <a:pt x="27947" y="266587"/>
                  </a:cubicBezTo>
                  <a:lnTo>
                    <a:pt x="27947" y="266587"/>
                  </a:lnTo>
                  <a:close/>
                </a:path>
              </a:pathLst>
            </a:custGeom>
            <a:solidFill>
              <a:srgbClr val="ECEBD6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F858E1A6-5612-4FB0-BD32-13FE6473F6CE}"/>
                </a:ext>
              </a:extLst>
            </p:cNvPr>
            <p:cNvSpPr/>
            <p:nvPr/>
          </p:nvSpPr>
          <p:spPr>
            <a:xfrm>
              <a:off x="5717999" y="3954729"/>
              <a:ext cx="1135432" cy="236968"/>
            </a:xfrm>
            <a:custGeom>
              <a:avLst/>
              <a:gdLst>
                <a:gd name="connsiteX0" fmla="*/ 12046 w 1135432"/>
                <a:gd name="connsiteY0" fmla="*/ 236969 h 236968"/>
                <a:gd name="connsiteX1" fmla="*/ 44 w 1135432"/>
                <a:gd name="connsiteY1" fmla="*/ 198297 h 236968"/>
                <a:gd name="connsiteX2" fmla="*/ 806 w 1135432"/>
                <a:gd name="connsiteY2" fmla="*/ 121907 h 236968"/>
                <a:gd name="connsiteX3" fmla="*/ 141967 w 1135432"/>
                <a:gd name="connsiteY3" fmla="*/ 100317 h 236968"/>
                <a:gd name="connsiteX4" fmla="*/ 443909 w 1135432"/>
                <a:gd name="connsiteY4" fmla="*/ 62852 h 236968"/>
                <a:gd name="connsiteX5" fmla="*/ 652507 w 1135432"/>
                <a:gd name="connsiteY5" fmla="*/ 41135 h 236968"/>
                <a:gd name="connsiteX6" fmla="*/ 940924 w 1135432"/>
                <a:gd name="connsiteY6" fmla="*/ 9893 h 236968"/>
                <a:gd name="connsiteX7" fmla="*/ 1103230 w 1135432"/>
                <a:gd name="connsiteY7" fmla="*/ 812 h 236968"/>
                <a:gd name="connsiteX8" fmla="*/ 1135424 w 1135432"/>
                <a:gd name="connsiteY8" fmla="*/ 27673 h 236968"/>
                <a:gd name="connsiteX9" fmla="*/ 1126661 w 1135432"/>
                <a:gd name="connsiteY9" fmla="*/ 90855 h 236968"/>
                <a:gd name="connsiteX10" fmla="*/ 1084307 w 1135432"/>
                <a:gd name="connsiteY10" fmla="*/ 123812 h 236968"/>
                <a:gd name="connsiteX11" fmla="*/ 768648 w 1135432"/>
                <a:gd name="connsiteY11" fmla="*/ 153657 h 236968"/>
                <a:gd name="connsiteX12" fmla="*/ 550653 w 1135432"/>
                <a:gd name="connsiteY12" fmla="*/ 170675 h 236968"/>
                <a:gd name="connsiteX13" fmla="*/ 35795 w 1135432"/>
                <a:gd name="connsiteY13" fmla="*/ 233984 h 236968"/>
                <a:gd name="connsiteX14" fmla="*/ 12046 w 1135432"/>
                <a:gd name="connsiteY14" fmla="*/ 236969 h 236968"/>
                <a:gd name="connsiteX15" fmla="*/ 12046 w 1135432"/>
                <a:gd name="connsiteY15" fmla="*/ 236969 h 2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35432" h="236968">
                  <a:moveTo>
                    <a:pt x="12046" y="236969"/>
                  </a:moveTo>
                  <a:cubicBezTo>
                    <a:pt x="-273" y="226682"/>
                    <a:pt x="-146" y="212521"/>
                    <a:pt x="44" y="198297"/>
                  </a:cubicBezTo>
                  <a:cubicBezTo>
                    <a:pt x="362" y="172834"/>
                    <a:pt x="552" y="147370"/>
                    <a:pt x="806" y="121907"/>
                  </a:cubicBezTo>
                  <a:cubicBezTo>
                    <a:pt x="49701" y="126733"/>
                    <a:pt x="95104" y="108826"/>
                    <a:pt x="141967" y="100317"/>
                  </a:cubicBezTo>
                  <a:cubicBezTo>
                    <a:pt x="241916" y="82092"/>
                    <a:pt x="340341" y="56121"/>
                    <a:pt x="443909" y="62852"/>
                  </a:cubicBezTo>
                  <a:cubicBezTo>
                    <a:pt x="514013" y="67360"/>
                    <a:pt x="582657" y="44881"/>
                    <a:pt x="652507" y="41135"/>
                  </a:cubicBezTo>
                  <a:cubicBezTo>
                    <a:pt x="749217" y="35928"/>
                    <a:pt x="843896" y="13957"/>
                    <a:pt x="940924" y="9893"/>
                  </a:cubicBezTo>
                  <a:cubicBezTo>
                    <a:pt x="994962" y="7670"/>
                    <a:pt x="1049445" y="9829"/>
                    <a:pt x="1103230" y="812"/>
                  </a:cubicBezTo>
                  <a:cubicBezTo>
                    <a:pt x="1124121" y="-2680"/>
                    <a:pt x="1135170" y="4876"/>
                    <a:pt x="1135424" y="27673"/>
                  </a:cubicBezTo>
                  <a:cubicBezTo>
                    <a:pt x="1135615" y="49326"/>
                    <a:pt x="1132376" y="70218"/>
                    <a:pt x="1126661" y="90855"/>
                  </a:cubicBezTo>
                  <a:cubicBezTo>
                    <a:pt x="1120756" y="112318"/>
                    <a:pt x="1107484" y="121462"/>
                    <a:pt x="1084307" y="123812"/>
                  </a:cubicBezTo>
                  <a:cubicBezTo>
                    <a:pt x="979214" y="134416"/>
                    <a:pt x="873487" y="137782"/>
                    <a:pt x="768648" y="153657"/>
                  </a:cubicBezTo>
                  <a:cubicBezTo>
                    <a:pt x="696766" y="164579"/>
                    <a:pt x="623487" y="167309"/>
                    <a:pt x="550653" y="170675"/>
                  </a:cubicBezTo>
                  <a:cubicBezTo>
                    <a:pt x="377361" y="178676"/>
                    <a:pt x="204451" y="188264"/>
                    <a:pt x="35795" y="233984"/>
                  </a:cubicBezTo>
                  <a:cubicBezTo>
                    <a:pt x="28175" y="235953"/>
                    <a:pt x="19983" y="236016"/>
                    <a:pt x="12046" y="236969"/>
                  </a:cubicBezTo>
                  <a:lnTo>
                    <a:pt x="12046" y="236969"/>
                  </a:lnTo>
                  <a:close/>
                </a:path>
              </a:pathLst>
            </a:custGeom>
            <a:solidFill>
              <a:srgbClr val="ECEBD6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F838EAE9-B824-4A9F-B1FE-4B34C310F3FB}"/>
                </a:ext>
              </a:extLst>
            </p:cNvPr>
            <p:cNvSpPr/>
            <p:nvPr/>
          </p:nvSpPr>
          <p:spPr>
            <a:xfrm>
              <a:off x="4990841" y="1452562"/>
              <a:ext cx="3619" cy="82041"/>
            </a:xfrm>
            <a:custGeom>
              <a:avLst/>
              <a:gdLst>
                <a:gd name="connsiteX0" fmla="*/ 64 w 3619"/>
                <a:gd name="connsiteY0" fmla="*/ 58229 h 82041"/>
                <a:gd name="connsiteX1" fmla="*/ 0 w 3619"/>
                <a:gd name="connsiteY1" fmla="*/ 17971 h 82041"/>
                <a:gd name="connsiteX2" fmla="*/ 3620 w 3619"/>
                <a:gd name="connsiteY2" fmla="*/ 0 h 82041"/>
                <a:gd name="connsiteX3" fmla="*/ 3620 w 3619"/>
                <a:gd name="connsiteY3" fmla="*/ 82042 h 82041"/>
                <a:gd name="connsiteX4" fmla="*/ 64 w 3619"/>
                <a:gd name="connsiteY4" fmla="*/ 58229 h 82041"/>
                <a:gd name="connsiteX5" fmla="*/ 64 w 3619"/>
                <a:gd name="connsiteY5" fmla="*/ 58229 h 82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19" h="82041">
                  <a:moveTo>
                    <a:pt x="64" y="58229"/>
                  </a:moveTo>
                  <a:cubicBezTo>
                    <a:pt x="0" y="44831"/>
                    <a:pt x="0" y="31369"/>
                    <a:pt x="0" y="17971"/>
                  </a:cubicBezTo>
                  <a:cubicBezTo>
                    <a:pt x="1715" y="12637"/>
                    <a:pt x="-1143" y="5651"/>
                    <a:pt x="3620" y="0"/>
                  </a:cubicBezTo>
                  <a:cubicBezTo>
                    <a:pt x="3620" y="27559"/>
                    <a:pt x="3620" y="54038"/>
                    <a:pt x="3620" y="82042"/>
                  </a:cubicBezTo>
                  <a:cubicBezTo>
                    <a:pt x="-1270" y="73914"/>
                    <a:pt x="2032" y="65405"/>
                    <a:pt x="64" y="58229"/>
                  </a:cubicBezTo>
                  <a:lnTo>
                    <a:pt x="64" y="58229"/>
                  </a:lnTo>
                  <a:close/>
                </a:path>
              </a:pathLst>
            </a:custGeom>
            <a:solidFill>
              <a:srgbClr val="EEC188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="" xmlns:a16="http://schemas.microsoft.com/office/drawing/2014/main" id="{7B2689EA-DE1C-47BE-9F19-E516C6E0DD33}"/>
                </a:ext>
              </a:extLst>
            </p:cNvPr>
            <p:cNvSpPr/>
            <p:nvPr/>
          </p:nvSpPr>
          <p:spPr>
            <a:xfrm>
              <a:off x="5601393" y="1427035"/>
              <a:ext cx="1841" cy="41910"/>
            </a:xfrm>
            <a:custGeom>
              <a:avLst/>
              <a:gdLst>
                <a:gd name="connsiteX0" fmla="*/ 0 w 1841"/>
                <a:gd name="connsiteY0" fmla="*/ 41910 h 41910"/>
                <a:gd name="connsiteX1" fmla="*/ 0 w 1841"/>
                <a:gd name="connsiteY1" fmla="*/ 127 h 41910"/>
                <a:gd name="connsiteX2" fmla="*/ 1842 w 1841"/>
                <a:gd name="connsiteY2" fmla="*/ 0 h 41910"/>
                <a:gd name="connsiteX3" fmla="*/ 1842 w 1841"/>
                <a:gd name="connsiteY3" fmla="*/ 41847 h 41910"/>
                <a:gd name="connsiteX4" fmla="*/ 0 w 1841"/>
                <a:gd name="connsiteY4" fmla="*/ 41910 h 41910"/>
                <a:gd name="connsiteX5" fmla="*/ 0 w 1841"/>
                <a:gd name="connsiteY5" fmla="*/ 41910 h 41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41" h="41910">
                  <a:moveTo>
                    <a:pt x="0" y="41910"/>
                  </a:moveTo>
                  <a:cubicBezTo>
                    <a:pt x="0" y="28004"/>
                    <a:pt x="0" y="14034"/>
                    <a:pt x="0" y="127"/>
                  </a:cubicBezTo>
                  <a:cubicBezTo>
                    <a:pt x="635" y="64"/>
                    <a:pt x="1207" y="64"/>
                    <a:pt x="1842" y="0"/>
                  </a:cubicBezTo>
                  <a:cubicBezTo>
                    <a:pt x="1842" y="13970"/>
                    <a:pt x="1842" y="27876"/>
                    <a:pt x="1842" y="41847"/>
                  </a:cubicBezTo>
                  <a:cubicBezTo>
                    <a:pt x="1207" y="41847"/>
                    <a:pt x="572" y="41847"/>
                    <a:pt x="0" y="41910"/>
                  </a:cubicBezTo>
                  <a:lnTo>
                    <a:pt x="0" y="41910"/>
                  </a:lnTo>
                  <a:close/>
                </a:path>
              </a:pathLst>
            </a:custGeom>
            <a:solidFill>
              <a:srgbClr val="EEC188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="" xmlns:a16="http://schemas.microsoft.com/office/drawing/2014/main" id="{E477E156-C1E2-4E61-BF20-F1D85EF03AF0}"/>
                </a:ext>
              </a:extLst>
            </p:cNvPr>
            <p:cNvSpPr/>
            <p:nvPr/>
          </p:nvSpPr>
          <p:spPr>
            <a:xfrm>
              <a:off x="5222253" y="3593908"/>
              <a:ext cx="807467" cy="1007768"/>
            </a:xfrm>
            <a:custGeom>
              <a:avLst/>
              <a:gdLst>
                <a:gd name="connsiteX0" fmla="*/ 481630 w 807467"/>
                <a:gd name="connsiteY0" fmla="*/ 405258 h 1007768"/>
                <a:gd name="connsiteX1" fmla="*/ 494456 w 807467"/>
                <a:gd name="connsiteY1" fmla="*/ 450406 h 1007768"/>
                <a:gd name="connsiteX2" fmla="*/ 496806 w 807467"/>
                <a:gd name="connsiteY2" fmla="*/ 482029 h 1007768"/>
                <a:gd name="connsiteX3" fmla="*/ 508046 w 807467"/>
                <a:gd name="connsiteY3" fmla="*/ 597218 h 1007768"/>
                <a:gd name="connsiteX4" fmla="*/ 583103 w 807467"/>
                <a:gd name="connsiteY4" fmla="*/ 792100 h 1007768"/>
                <a:gd name="connsiteX5" fmla="*/ 619742 w 807467"/>
                <a:gd name="connsiteY5" fmla="*/ 842900 h 1007768"/>
                <a:gd name="connsiteX6" fmla="*/ 642158 w 807467"/>
                <a:gd name="connsiteY6" fmla="*/ 859918 h 1007768"/>
                <a:gd name="connsiteX7" fmla="*/ 758045 w 807467"/>
                <a:gd name="connsiteY7" fmla="*/ 862077 h 1007768"/>
                <a:gd name="connsiteX8" fmla="*/ 799320 w 807467"/>
                <a:gd name="connsiteY8" fmla="*/ 879285 h 1007768"/>
                <a:gd name="connsiteX9" fmla="*/ 766427 w 807467"/>
                <a:gd name="connsiteY9" fmla="*/ 938023 h 1007768"/>
                <a:gd name="connsiteX10" fmla="*/ 734423 w 807467"/>
                <a:gd name="connsiteY10" fmla="*/ 939864 h 1007768"/>
                <a:gd name="connsiteX11" fmla="*/ 710928 w 807467"/>
                <a:gd name="connsiteY11" fmla="*/ 961454 h 1007768"/>
                <a:gd name="connsiteX12" fmla="*/ 681782 w 807467"/>
                <a:gd name="connsiteY12" fmla="*/ 981647 h 1007768"/>
                <a:gd name="connsiteX13" fmla="*/ 491980 w 807467"/>
                <a:gd name="connsiteY13" fmla="*/ 1000697 h 1007768"/>
                <a:gd name="connsiteX14" fmla="*/ 352534 w 807467"/>
                <a:gd name="connsiteY14" fmla="*/ 997141 h 1007768"/>
                <a:gd name="connsiteX15" fmla="*/ 318562 w 807467"/>
                <a:gd name="connsiteY15" fmla="*/ 963105 h 1007768"/>
                <a:gd name="connsiteX16" fmla="*/ 82278 w 807467"/>
                <a:gd name="connsiteY16" fmla="*/ 490983 h 1007768"/>
                <a:gd name="connsiteX17" fmla="*/ 15730 w 807467"/>
                <a:gd name="connsiteY17" fmla="*/ 193168 h 1007768"/>
                <a:gd name="connsiteX18" fmla="*/ 81961 w 807467"/>
                <a:gd name="connsiteY18" fmla="*/ 145479 h 1007768"/>
                <a:gd name="connsiteX19" fmla="*/ 190038 w 807467"/>
                <a:gd name="connsiteY19" fmla="*/ 135891 h 1007768"/>
                <a:gd name="connsiteX20" fmla="*/ 225788 w 807467"/>
                <a:gd name="connsiteY20" fmla="*/ 133287 h 1007768"/>
                <a:gd name="connsiteX21" fmla="*/ 318117 w 807467"/>
                <a:gd name="connsiteY21" fmla="*/ 91250 h 1007768"/>
                <a:gd name="connsiteX22" fmla="*/ 345740 w 807467"/>
                <a:gd name="connsiteY22" fmla="*/ 74994 h 1007768"/>
                <a:gd name="connsiteX23" fmla="*/ 473502 w 807467"/>
                <a:gd name="connsiteY23" fmla="*/ 17463 h 1007768"/>
                <a:gd name="connsiteX24" fmla="*/ 524429 w 807467"/>
                <a:gd name="connsiteY24" fmla="*/ 1 h 1007768"/>
                <a:gd name="connsiteX25" fmla="*/ 641904 w 807467"/>
                <a:gd name="connsiteY25" fmla="*/ 7748 h 1007768"/>
                <a:gd name="connsiteX26" fmla="*/ 688703 w 807467"/>
                <a:gd name="connsiteY26" fmla="*/ 22861 h 1007768"/>
                <a:gd name="connsiteX27" fmla="*/ 690862 w 807467"/>
                <a:gd name="connsiteY27" fmla="*/ 78614 h 1007768"/>
                <a:gd name="connsiteX28" fmla="*/ 673146 w 807467"/>
                <a:gd name="connsiteY28" fmla="*/ 101982 h 1007768"/>
                <a:gd name="connsiteX29" fmla="*/ 554083 w 807467"/>
                <a:gd name="connsiteY29" fmla="*/ 151893 h 1007768"/>
                <a:gd name="connsiteX30" fmla="*/ 486964 w 807467"/>
                <a:gd name="connsiteY30" fmla="*/ 215012 h 1007768"/>
                <a:gd name="connsiteX31" fmla="*/ 475978 w 807467"/>
                <a:gd name="connsiteY31" fmla="*/ 290196 h 1007768"/>
                <a:gd name="connsiteX32" fmla="*/ 481630 w 807467"/>
                <a:gd name="connsiteY32" fmla="*/ 405258 h 1007768"/>
                <a:gd name="connsiteX33" fmla="*/ 481630 w 807467"/>
                <a:gd name="connsiteY33" fmla="*/ 405258 h 1007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807467" h="1007768">
                  <a:moveTo>
                    <a:pt x="481630" y="405258"/>
                  </a:moveTo>
                  <a:cubicBezTo>
                    <a:pt x="483979" y="416370"/>
                    <a:pt x="490520" y="438024"/>
                    <a:pt x="494456" y="450406"/>
                  </a:cubicBezTo>
                  <a:cubicBezTo>
                    <a:pt x="494584" y="459233"/>
                    <a:pt x="496615" y="473203"/>
                    <a:pt x="496806" y="482029"/>
                  </a:cubicBezTo>
                  <a:cubicBezTo>
                    <a:pt x="503156" y="490157"/>
                    <a:pt x="505061" y="568135"/>
                    <a:pt x="508046" y="597218"/>
                  </a:cubicBezTo>
                  <a:cubicBezTo>
                    <a:pt x="581960" y="783908"/>
                    <a:pt x="550464" y="733426"/>
                    <a:pt x="583103" y="792100"/>
                  </a:cubicBezTo>
                  <a:cubicBezTo>
                    <a:pt x="584436" y="794449"/>
                    <a:pt x="619425" y="840233"/>
                    <a:pt x="619742" y="842900"/>
                  </a:cubicBezTo>
                  <a:cubicBezTo>
                    <a:pt x="620187" y="857822"/>
                    <a:pt x="631807" y="858330"/>
                    <a:pt x="642158" y="859918"/>
                  </a:cubicBezTo>
                  <a:cubicBezTo>
                    <a:pt x="680702" y="865887"/>
                    <a:pt x="719310" y="864553"/>
                    <a:pt x="758045" y="862077"/>
                  </a:cubicBezTo>
                  <a:cubicBezTo>
                    <a:pt x="773158" y="864426"/>
                    <a:pt x="789605" y="860299"/>
                    <a:pt x="799320" y="879285"/>
                  </a:cubicBezTo>
                  <a:cubicBezTo>
                    <a:pt x="817164" y="914210"/>
                    <a:pt x="805480" y="936562"/>
                    <a:pt x="766427" y="938023"/>
                  </a:cubicBezTo>
                  <a:cubicBezTo>
                    <a:pt x="755759" y="938404"/>
                    <a:pt x="744964" y="938340"/>
                    <a:pt x="734423" y="939864"/>
                  </a:cubicBezTo>
                  <a:cubicBezTo>
                    <a:pt x="722104" y="941642"/>
                    <a:pt x="711500" y="947802"/>
                    <a:pt x="710928" y="961454"/>
                  </a:cubicBezTo>
                  <a:cubicBezTo>
                    <a:pt x="710039" y="982282"/>
                    <a:pt x="696323" y="986600"/>
                    <a:pt x="681782" y="981647"/>
                  </a:cubicBezTo>
                  <a:cubicBezTo>
                    <a:pt x="615297" y="958787"/>
                    <a:pt x="554146" y="985775"/>
                    <a:pt x="491980" y="1000697"/>
                  </a:cubicBezTo>
                  <a:cubicBezTo>
                    <a:pt x="444673" y="1012064"/>
                    <a:pt x="398699" y="1008889"/>
                    <a:pt x="352534" y="997141"/>
                  </a:cubicBezTo>
                  <a:cubicBezTo>
                    <a:pt x="334373" y="992569"/>
                    <a:pt x="324467" y="980822"/>
                    <a:pt x="318562" y="963105"/>
                  </a:cubicBezTo>
                  <a:cubicBezTo>
                    <a:pt x="312529" y="945008"/>
                    <a:pt x="132824" y="549276"/>
                    <a:pt x="82278" y="490983"/>
                  </a:cubicBezTo>
                  <a:cubicBezTo>
                    <a:pt x="8872" y="406337"/>
                    <a:pt x="-21036" y="305880"/>
                    <a:pt x="15730" y="193168"/>
                  </a:cubicBezTo>
                  <a:cubicBezTo>
                    <a:pt x="26461" y="160275"/>
                    <a:pt x="50084" y="147956"/>
                    <a:pt x="81961" y="145479"/>
                  </a:cubicBezTo>
                  <a:cubicBezTo>
                    <a:pt x="116505" y="142812"/>
                    <a:pt x="155811" y="144082"/>
                    <a:pt x="190038" y="135891"/>
                  </a:cubicBezTo>
                  <a:cubicBezTo>
                    <a:pt x="194165" y="134875"/>
                    <a:pt x="219375" y="133605"/>
                    <a:pt x="225788" y="133287"/>
                  </a:cubicBezTo>
                  <a:cubicBezTo>
                    <a:pt x="265920" y="131255"/>
                    <a:pt x="288780" y="117666"/>
                    <a:pt x="318117" y="91250"/>
                  </a:cubicBezTo>
                  <a:cubicBezTo>
                    <a:pt x="326944" y="83313"/>
                    <a:pt x="334564" y="78550"/>
                    <a:pt x="345740" y="74994"/>
                  </a:cubicBezTo>
                  <a:cubicBezTo>
                    <a:pt x="390443" y="60516"/>
                    <a:pt x="436671" y="50102"/>
                    <a:pt x="473502" y="17463"/>
                  </a:cubicBezTo>
                  <a:cubicBezTo>
                    <a:pt x="486964" y="5525"/>
                    <a:pt x="506268" y="-63"/>
                    <a:pt x="524429" y="1"/>
                  </a:cubicBezTo>
                  <a:cubicBezTo>
                    <a:pt x="565386" y="128"/>
                    <a:pt x="601073" y="5779"/>
                    <a:pt x="641904" y="7748"/>
                  </a:cubicBezTo>
                  <a:cubicBezTo>
                    <a:pt x="658287" y="8573"/>
                    <a:pt x="678607" y="5906"/>
                    <a:pt x="688703" y="22861"/>
                  </a:cubicBezTo>
                  <a:cubicBezTo>
                    <a:pt x="693783" y="38863"/>
                    <a:pt x="695053" y="62167"/>
                    <a:pt x="690862" y="78614"/>
                  </a:cubicBezTo>
                  <a:cubicBezTo>
                    <a:pt x="686544" y="91123"/>
                    <a:pt x="682036" y="92330"/>
                    <a:pt x="673146" y="101982"/>
                  </a:cubicBezTo>
                  <a:cubicBezTo>
                    <a:pt x="648698" y="125286"/>
                    <a:pt x="563354" y="150115"/>
                    <a:pt x="554083" y="151893"/>
                  </a:cubicBezTo>
                  <a:cubicBezTo>
                    <a:pt x="518142" y="158751"/>
                    <a:pt x="498775" y="181420"/>
                    <a:pt x="486964" y="215012"/>
                  </a:cubicBezTo>
                  <a:cubicBezTo>
                    <a:pt x="478709" y="238443"/>
                    <a:pt x="476168" y="259017"/>
                    <a:pt x="475978" y="290196"/>
                  </a:cubicBezTo>
                  <a:cubicBezTo>
                    <a:pt x="475534" y="297816"/>
                    <a:pt x="461183" y="308103"/>
                    <a:pt x="481630" y="405258"/>
                  </a:cubicBezTo>
                  <a:lnTo>
                    <a:pt x="481630" y="405258"/>
                  </a:lnTo>
                  <a:close/>
                </a:path>
              </a:pathLst>
            </a:custGeom>
            <a:solidFill>
              <a:srgbClr val="EEC188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0" name="Rectangle 49"/>
          <p:cNvSpPr/>
          <p:nvPr/>
        </p:nvSpPr>
        <p:spPr>
          <a:xfrm>
            <a:off x="4123038" y="634800"/>
            <a:ext cx="7646961" cy="5552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 indent="-450215" algn="just"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Ellis, R. (1997). Second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Acquisition. Oxford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University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Press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fr-FR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0215" indent="-450215" algn="just"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Ellis, R. (2008). The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Study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Second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Acquisition. Oxford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University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Press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fr-FR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0215" indent="-450215" algn="just">
              <a:lnSpc>
                <a:spcPct val="107000"/>
              </a:lnSpc>
              <a:spcAft>
                <a:spcPts val="800"/>
              </a:spcAft>
            </a:pP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Gass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S.M. </a:t>
            </a:r>
            <a:r>
              <a:rPr lang="fr-FR" dirty="0">
                <a:latin typeface="Arabic Typesetting" panose="03020402040406030203" pitchFamily="66" charset="-78"/>
                <a:ea typeface="Calibri" panose="020F0502020204030204" pitchFamily="34" charset="0"/>
                <a:cs typeface="Arial" panose="020B0604020202020204" pitchFamily="34" charset="0"/>
              </a:rPr>
              <a:t>&amp;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Selinker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L. (2008). Second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Acquisition: An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Introductory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Course.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Routledge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Taylor </a:t>
            </a:r>
            <a:r>
              <a:rPr lang="fr-FR" dirty="0">
                <a:latin typeface="Arabic Typesetting" panose="03020402040406030203" pitchFamily="66" charset="-78"/>
                <a:ea typeface="Calibri" panose="020F0502020204030204" pitchFamily="34" charset="0"/>
                <a:cs typeface="Arial" panose="020B0604020202020204" pitchFamily="34" charset="0"/>
              </a:rPr>
              <a:t>&amp;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Francis Group. New York </a:t>
            </a:r>
            <a:r>
              <a:rPr lang="fr-FR" dirty="0">
                <a:latin typeface="Arabic Typesetting" panose="03020402040406030203" pitchFamily="66" charset="-78"/>
                <a:ea typeface="Calibri" panose="020F0502020204030204" pitchFamily="34" charset="0"/>
                <a:cs typeface="Arial" panose="020B0604020202020204" pitchFamily="34" charset="0"/>
              </a:rPr>
              <a:t>&amp;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London.</a:t>
            </a:r>
            <a:endParaRPr lang="fr-FR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0215" indent="-450215" algn="just">
              <a:lnSpc>
                <a:spcPct val="107000"/>
              </a:lnSpc>
              <a:spcAft>
                <a:spcPts val="800"/>
              </a:spcAft>
            </a:pP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Krashen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S.D. (1981). Second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Acquisition and Second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Learning.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University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Southern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California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Pergamon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Press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Inc.</a:t>
            </a:r>
            <a:endParaRPr lang="fr-FR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0215" indent="-450215" algn="just"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Mitchell, R.;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Myles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F.; </a:t>
            </a:r>
            <a:r>
              <a:rPr lang="fr-FR" dirty="0">
                <a:latin typeface="Arabic Typesetting" panose="03020402040406030203" pitchFamily="66" charset="-78"/>
                <a:ea typeface="Calibri" panose="020F0502020204030204" pitchFamily="34" charset="0"/>
                <a:cs typeface="Arial" panose="020B0604020202020204" pitchFamily="34" charset="0"/>
              </a:rPr>
              <a:t>&amp;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Marsden, E. (2013). Second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Learning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Theories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Routledge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Taylor &amp; Francis Group. London </a:t>
            </a:r>
            <a:r>
              <a:rPr lang="fr-FR" dirty="0">
                <a:latin typeface="Arabic Typesetting" panose="03020402040406030203" pitchFamily="66" charset="-78"/>
                <a:ea typeface="Calibri" panose="020F0502020204030204" pitchFamily="34" charset="0"/>
                <a:cs typeface="Arial" panose="020B0604020202020204" pitchFamily="34" charset="0"/>
              </a:rPr>
              <a:t>&amp;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New York.</a:t>
            </a:r>
            <a:endParaRPr lang="fr-FR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Ortega, L. (2009).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Understanding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second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acquisition.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Routledge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Taylor &amp; Francis Group. London &amp; New York.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Series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Editors: Bernard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Comrie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Greville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Corbett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fr-FR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0215" indent="-450215" algn="just">
              <a:lnSpc>
                <a:spcPct val="107000"/>
              </a:lnSpc>
              <a:spcAft>
                <a:spcPts val="800"/>
              </a:spcAft>
            </a:pP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Ruschmann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C.M.F. (1980). Simplification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Strategies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Learners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English as a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Foreign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Master Dissertation. Da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Universidade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Federal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do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Paran</a:t>
            </a:r>
            <a:r>
              <a:rPr lang="fr-FR" dirty="0" err="1">
                <a:latin typeface="Arabic Typesetting" panose="03020402040406030203" pitchFamily="66" charset="-78"/>
                <a:ea typeface="Calibri" panose="020F0502020204030204" pitchFamily="34" charset="0"/>
                <a:cs typeface="Arial" panose="020B0604020202020204" pitchFamily="34" charset="0"/>
              </a:rPr>
              <a:t>Á</a:t>
            </a:r>
            <a:r>
              <a:rPr lang="fr-FR" dirty="0">
                <a:latin typeface="Arabic Typesetting" panose="03020402040406030203" pitchFamily="66" charset="-78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fr-FR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0215" indent="-450215" algn="just">
              <a:lnSpc>
                <a:spcPct val="107000"/>
              </a:lnSpc>
              <a:spcAft>
                <a:spcPts val="800"/>
              </a:spcAft>
            </a:pP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Saville-Troike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M. (2006).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Introducing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Second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Acquisition. Cambridge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University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Press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fr-F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21199" y="1698869"/>
            <a:ext cx="53957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Psychological</a:t>
            </a:r>
            <a:r>
              <a:rPr lang="fr-FR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Background</a:t>
            </a:r>
          </a:p>
        </p:txBody>
      </p:sp>
    </p:spTree>
    <p:extLst>
      <p:ext uri="{BB962C8B-B14F-4D97-AF65-F5344CB8AC3E}">
        <p14:creationId xmlns:p14="http://schemas.microsoft.com/office/powerpoint/2010/main" val="39449251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9143" y="741840"/>
            <a:ext cx="11513713" cy="5243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terminology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used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 a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language-learning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setting and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associated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concepts (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e.g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.,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interference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>
                <a:latin typeface="Arabic Typesetting" panose="03020402040406030203" pitchFamily="66" charset="-78"/>
                <a:ea typeface="Calibri" panose="020F0502020204030204" pitchFamily="34" charset="0"/>
                <a:cs typeface="Arial" panose="020B0604020202020204" pitchFamily="34" charset="0"/>
              </a:rPr>
              <a:t>[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negative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transfer</a:t>
            </a:r>
            <a:r>
              <a:rPr lang="fr-FR" sz="2800" dirty="0">
                <a:latin typeface="Arabic Typesetting" panose="03020402040406030203" pitchFamily="66" charset="-78"/>
                <a:ea typeface="Calibri" panose="020F0502020204030204" pitchFamily="34" charset="0"/>
                <a:cs typeface="Arial" panose="020B0604020202020204" pitchFamily="34" charset="0"/>
              </a:rPr>
              <a:t>]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facilitation </a:t>
            </a:r>
            <a:r>
              <a:rPr lang="fr-FR" sz="2800" dirty="0">
                <a:latin typeface="Arabic Typesetting" panose="03020402040406030203" pitchFamily="66" charset="-78"/>
                <a:ea typeface="Calibri" panose="020F0502020204030204" pitchFamily="34" charset="0"/>
                <a:cs typeface="Arial" panose="020B0604020202020204" pitchFamily="34" charset="0"/>
              </a:rPr>
              <a:t>[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positive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transfer</a:t>
            </a:r>
            <a:r>
              <a:rPr lang="fr-FR" sz="2800" dirty="0">
                <a:latin typeface="Arabic Typesetting" panose="03020402040406030203" pitchFamily="66" charset="-78"/>
                <a:ea typeface="Calibri" panose="020F0502020204030204" pitchFamily="34" charset="0"/>
                <a:cs typeface="Arial" panose="020B0604020202020204" pitchFamily="34" charset="0"/>
              </a:rPr>
              <a:t>]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 come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from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literature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on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psychology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leading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psychological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school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thought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the time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was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‘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behaviourism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’. One of the key concepts in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behaviourist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theory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was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notion of ‘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transfer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’. The main claim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with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‘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transfer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’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task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will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affect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subsequent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task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B.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what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interest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how ‘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fast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’ and how ‘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well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’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you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something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after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having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learned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something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else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fr-FR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For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behaviourists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 cumulative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process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The more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knowledge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skills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individual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acquires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the more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likely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becomes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his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new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will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shaped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by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his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past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experiences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activities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fr-F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5357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23796" y="2384646"/>
            <a:ext cx="7661072" cy="655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36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What</a:t>
            </a:r>
            <a:r>
              <a:rPr lang="fr-FR" sz="36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about </a:t>
            </a:r>
            <a:r>
              <a:rPr lang="fr-FR" sz="36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learning</a:t>
            </a:r>
            <a:r>
              <a:rPr lang="fr-FR" sz="36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 second </a:t>
            </a:r>
            <a:r>
              <a:rPr lang="fr-FR" sz="36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sz="36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fr-FR" sz="36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4505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5583" y="1360105"/>
            <a:ext cx="11500834" cy="3757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most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important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preliminary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work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(for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teachers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find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special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problems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arising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effort to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develop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 new set of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habits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against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 background of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different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native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habits. Learning a second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thus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constitutes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very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different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task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from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first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The basic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problems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arise not out of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essential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difficulty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features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the new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themselves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but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primarily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In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different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words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underlying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much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work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the 50’s and 60’s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was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notion of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as habit. And second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was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seen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as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development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a new set of habits.</a:t>
            </a:r>
            <a:endParaRPr lang="fr-F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4065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4220" y="1326161"/>
            <a:ext cx="11423560" cy="4281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role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L1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took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on a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great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significance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as in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this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view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learning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it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was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major cause for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lack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success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learning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L2. The habits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established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childhood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interfered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with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establishment of a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different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set of habits. And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from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this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framework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emerged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‘contrastive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analysis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’,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because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if one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talk about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replacing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 set of habits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with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another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set of habits,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valid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descriptions are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needed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comparing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‘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rules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’ of the second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languages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(a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monolithis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fashion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  <a:endParaRPr lang="fr-F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7432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9396" y="735915"/>
            <a:ext cx="11462197" cy="62622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There are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two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distinct traditions of CA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emerged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fr-FR" sz="3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 the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North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America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tradition: the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emphasis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was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on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teaching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by implication,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learning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Cas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were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conducted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with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ultimate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goal of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improving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CR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materials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applied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CA).</a:t>
            </a:r>
            <a:endParaRPr lang="fr-FR" sz="3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 the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European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tradition: the goal of CA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was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not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pedagogical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Rather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the goal of CA and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comparison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was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gain a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greater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understanding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CA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was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considered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as a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subdiscipline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linguistics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fr-FR" sz="3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But the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aim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both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traditions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was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understand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nature of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fr-FR" sz="3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fr-FR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fr-F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8507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pour une image  3"/>
          <p:cNvPicPr>
            <a:picLocks noGrp="1" noChangeAspect="1"/>
          </p:cNvPicPr>
          <p:nvPr>
            <p:ph type="pic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16" r="20116"/>
          <a:stretch>
            <a:fillRect/>
          </a:stretch>
        </p:blipFill>
        <p:spPr/>
      </p:pic>
      <p:sp>
        <p:nvSpPr>
          <p:cNvPr id="3" name="Rectangle 2"/>
          <p:cNvSpPr/>
          <p:nvPr/>
        </p:nvSpPr>
        <p:spPr>
          <a:xfrm>
            <a:off x="260065" y="594482"/>
            <a:ext cx="6623352" cy="5305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Child Second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Acquisition (CSLA)</a:t>
            </a:r>
            <a:endParaRPr lang="fr-F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4836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9825" y="1251079"/>
            <a:ext cx="11552350" cy="3857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boundaries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CSLA are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arbitrary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It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refers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‘acquisition by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individuals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young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enoudh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within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critical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period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but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yet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with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 first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already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learned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’ (Foster-Cohen, 1999) or ‘successive acquisition of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two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languages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childhood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’ (McLaughlin, 1978).</a:t>
            </a:r>
            <a:endParaRPr lang="fr-FR" sz="3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Simultaneous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acquisition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bilingualism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sequential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acquisition has to deal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with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CSLA.</a:t>
            </a:r>
            <a:endParaRPr lang="fr-F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432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row: Pentagon 4">
            <a:extLst>
              <a:ext uri="{FF2B5EF4-FFF2-40B4-BE49-F238E27FC236}">
                <a16:creationId xmlns="" xmlns:a16="http://schemas.microsoft.com/office/drawing/2014/main" id="{AA86AF38-A1B4-4568-9668-3015D44F843E}"/>
              </a:ext>
            </a:extLst>
          </p:cNvPr>
          <p:cNvSpPr/>
          <p:nvPr/>
        </p:nvSpPr>
        <p:spPr>
          <a:xfrm flipH="1">
            <a:off x="6400800" y="0"/>
            <a:ext cx="5791200" cy="6857999"/>
          </a:xfrm>
          <a:prstGeom prst="homePlate">
            <a:avLst>
              <a:gd name="adj" fmla="val 31849"/>
            </a:avLst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Pentagon 17">
            <a:extLst>
              <a:ext uri="{FF2B5EF4-FFF2-40B4-BE49-F238E27FC236}">
                <a16:creationId xmlns="" xmlns:a16="http://schemas.microsoft.com/office/drawing/2014/main" id="{87D8D70F-9BD6-47BC-B1D7-FB4FA94199ED}"/>
              </a:ext>
            </a:extLst>
          </p:cNvPr>
          <p:cNvSpPr/>
          <p:nvPr/>
        </p:nvSpPr>
        <p:spPr>
          <a:xfrm flipH="1">
            <a:off x="6400800" y="2529841"/>
            <a:ext cx="5791200" cy="1798318"/>
          </a:xfrm>
          <a:prstGeom prst="homePlate">
            <a:avLst>
              <a:gd name="adj" fmla="val 26820"/>
            </a:avLst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CF5BDA4-10C7-46A6-AC30-523A3FC438AC}"/>
              </a:ext>
            </a:extLst>
          </p:cNvPr>
          <p:cNvSpPr txBox="1"/>
          <p:nvPr/>
        </p:nvSpPr>
        <p:spPr>
          <a:xfrm>
            <a:off x="7165031" y="2160510"/>
            <a:ext cx="4743634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4.1.Theories of Learning</a:t>
            </a:r>
          </a:p>
        </p:txBody>
      </p:sp>
    </p:spTree>
    <p:extLst>
      <p:ext uri="{BB962C8B-B14F-4D97-AF65-F5344CB8AC3E}">
        <p14:creationId xmlns:p14="http://schemas.microsoft.com/office/powerpoint/2010/main" val="35654902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9244" y="1697385"/>
            <a:ext cx="1157810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The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age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is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to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determine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the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two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periods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phenomena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). It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was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noted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/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hypothesized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that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what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made a crucial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difference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to the cognitive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processes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of the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children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involved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were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the settings in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which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the L2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was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being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learned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Learner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systems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did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not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develop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in settings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where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there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was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an absence of native-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speaking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peers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of the TL.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Thus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, the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quality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of the input to the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learner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was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seen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as a crucial/ central variable in second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language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outcome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10674790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2275" y="983894"/>
            <a:ext cx="11539471" cy="46967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Other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hypotheses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discussed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by McLaughlin (1978):</a:t>
            </a:r>
            <a:endParaRPr lang="fr-FR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Regression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Hypothesis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child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uses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skills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used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 L1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with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L2 data.</a:t>
            </a:r>
            <a:endParaRPr lang="fr-FR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Recapitulation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Hypothesis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when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a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child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learns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a second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language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s/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uses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same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processes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available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to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children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of the TL. For McLaughlin,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same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processes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are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involved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in all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language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acquisition,i.e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.,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language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learning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language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learning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‘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there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a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unity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of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process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that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characterizes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all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language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acquisition,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whether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of a first or second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language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at all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ages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’.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Same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learning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strategies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used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. In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this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point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we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can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discuss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a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general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issue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that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id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often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a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matter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of discussion,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whether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true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that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younger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better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5078405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23200" y="1972523"/>
            <a:ext cx="3724096" cy="655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4.1.2. </a:t>
            </a:r>
            <a:r>
              <a:rPr lang="fr-FR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Cognitivism</a:t>
            </a:r>
            <a:endParaRPr lang="fr-FR" sz="36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769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2022" y="896684"/>
            <a:ext cx="11487955" cy="5140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Chomsky (1959)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attacked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Skinner’s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work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on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behaviourism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bringing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light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behaviourist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position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with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regard to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(L1 and L2)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was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untenable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Viewing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learner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as an active participant in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process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as a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creator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was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essential. Transfer,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here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was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not a major or important as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seen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as a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behaviourist-based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activity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In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order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challenge the concept of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transfer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studies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were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conducted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show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percentage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errors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attributable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the NL.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Emphasis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placed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on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centrality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mental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processes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innate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propensity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for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all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humans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have, i.e.,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innateness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at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core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acquisition in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this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view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). It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assumed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children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reconstruct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second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similar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ways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regardless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their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TL or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learned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processes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are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assumed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same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). </a:t>
            </a:r>
            <a:endParaRPr lang="fr-F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2794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9702" y="2043133"/>
            <a:ext cx="11346287" cy="2174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 a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nutshell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both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linguistic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psychological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theories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have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influenced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research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 SLA. One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fundamental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difference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between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these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theories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role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they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hypothesize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for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internal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external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factors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 the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learning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process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fr-F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1619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69815" y="2783891"/>
            <a:ext cx="3520516" cy="5305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Linguistic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Perspectives</a:t>
            </a:r>
            <a:endParaRPr lang="fr-F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3765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sz="3200" dirty="0" smtClean="0"/>
          </a:p>
          <a:p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1.Universal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Grammar</a:t>
            </a:r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sz="3200" dirty="0"/>
          </a:p>
        </p:txBody>
      </p:sp>
      <p:sp>
        <p:nvSpPr>
          <p:cNvPr id="3" name="Rectangle 2"/>
          <p:cNvSpPr/>
          <p:nvPr/>
        </p:nvSpPr>
        <p:spPr>
          <a:xfrm>
            <a:off x="323529" y="1302146"/>
            <a:ext cx="11573197" cy="5243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There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 UG of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human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originated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with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Chomsky’s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(1968)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view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on L1 acquisition.</a:t>
            </a:r>
            <a:endParaRPr lang="fr-FR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Logical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problem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acquisition: use/ usage.</a:t>
            </a:r>
            <a:endParaRPr lang="fr-FR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Children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must have an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innate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faculty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(LAD).</a:t>
            </a:r>
            <a:endParaRPr lang="fr-FR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Question: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whether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UG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also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explain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L2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controversial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(Age/ CPH).</a:t>
            </a:r>
            <a:endParaRPr lang="fr-FR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Researchers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who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study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SLA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from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 UG perspective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seek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discover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user’s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underlying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linguistic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‘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competence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’ (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what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user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knows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instead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focusing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on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their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linguistic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‘performance’?</a:t>
            </a:r>
            <a:endParaRPr lang="fr-FR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</a:pP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initial state of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development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determined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by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our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genetic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endowment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which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appears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nearly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uniform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for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species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fr-F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3071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sz="3200" dirty="0" smtClean="0"/>
          </a:p>
          <a:p>
            <a:r>
              <a:rPr lang="fr-FR" sz="3200" dirty="0" smtClean="0"/>
              <a:t>2.The </a:t>
            </a:r>
            <a:r>
              <a:rPr lang="fr-FR" sz="3200" dirty="0"/>
              <a:t>Monitor Model (Input)</a:t>
            </a:r>
          </a:p>
          <a:p>
            <a:endParaRPr lang="fr-FR" sz="3200" dirty="0"/>
          </a:p>
        </p:txBody>
      </p:sp>
      <p:sp>
        <p:nvSpPr>
          <p:cNvPr id="3" name="Rectangle 2"/>
          <p:cNvSpPr/>
          <p:nvPr/>
        </p:nvSpPr>
        <p:spPr>
          <a:xfrm>
            <a:off x="489397" y="2237264"/>
            <a:ext cx="10315978" cy="37409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Krashen’s’Monitor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Model’ (1982)</a:t>
            </a:r>
            <a:endParaRPr lang="fr-FR" sz="3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1. Acquisition-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learning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hypothesis</a:t>
            </a:r>
            <a:endParaRPr lang="fr-FR" sz="3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2. Monitor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hypothesis</a:t>
            </a:r>
            <a:endParaRPr lang="fr-FR" sz="3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3. Natural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order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hypothesis</a:t>
            </a:r>
            <a:endParaRPr lang="fr-FR" sz="3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4. Input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hypothesis</a:t>
            </a:r>
            <a:endParaRPr lang="fr-FR" sz="3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5. Affective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filter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hypothesis</a:t>
            </a:r>
            <a:endParaRPr lang="fr-F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8887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2530" y="1120976"/>
            <a:ext cx="11539470" cy="46922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Krashen’s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Beliefs</a:t>
            </a:r>
            <a:endParaRPr lang="fr-FR" sz="3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A.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Comprehensible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input in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low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anxiety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environment</a:t>
            </a:r>
            <a:endParaRPr lang="fr-FR" sz="3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B.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Students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don’t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speak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until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ready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fr-FR" sz="3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C. Optimal input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comprehensible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(i+1),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interesting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relevant,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with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minimum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error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correction</a:t>
            </a:r>
            <a:endParaRPr lang="fr-FR" sz="3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Problem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the model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was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not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tested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 the CR,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too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simplistic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diminishes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role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the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learner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by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emphasizing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teacher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as source of input.</a:t>
            </a:r>
            <a:endParaRPr lang="fr-F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8720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pour une image  3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46" b="20646"/>
          <a:stretch>
            <a:fillRect/>
          </a:stretch>
        </p:blipFill>
        <p:spPr/>
      </p:pic>
      <p:sp>
        <p:nvSpPr>
          <p:cNvPr id="3" name="Rectangle 2"/>
          <p:cNvSpPr/>
          <p:nvPr/>
        </p:nvSpPr>
        <p:spPr>
          <a:xfrm>
            <a:off x="6400774" y="1341457"/>
            <a:ext cx="4078361" cy="5305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Psychological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Perspectives</a:t>
            </a:r>
            <a:endParaRPr lang="fr-F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385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pour une image  3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78" b="25278"/>
          <a:stretch>
            <a:fillRect/>
          </a:stretch>
        </p:blipFill>
        <p:spPr/>
      </p:pic>
      <p:sp>
        <p:nvSpPr>
          <p:cNvPr id="3" name="Rectangle 2"/>
          <p:cNvSpPr/>
          <p:nvPr/>
        </p:nvSpPr>
        <p:spPr>
          <a:xfrm>
            <a:off x="6179429" y="1380094"/>
            <a:ext cx="4083169" cy="655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36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4.1.1. </a:t>
            </a:r>
            <a:r>
              <a:rPr lang="fr-FR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Behaviourism</a:t>
            </a:r>
            <a:endParaRPr lang="fr-FR" sz="3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0853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2704" y="433160"/>
            <a:ext cx="11526592" cy="6067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1.Behaviourism: It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psychological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theory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learning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which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takes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into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account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only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visible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facts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For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behaviourists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learning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similar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learning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any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other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behaviour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like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walking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eating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writing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etc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). It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mechanical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process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base on ‘habit formation’. Learning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controlled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by an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external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factor (a stimulus)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which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produces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response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This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response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learnt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when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it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repeated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positively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reinforced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And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this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process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called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conditioning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Thus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learnt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just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by imitation of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previously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heard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fr-FR" sz="3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2. Cognitive Psychology (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specific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brain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structures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used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uniquely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for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acquisition</a:t>
            </a:r>
            <a:endParaRPr lang="fr-FR" sz="3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3.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Connectionism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fr-F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8706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pour une image  3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0" r="14930"/>
          <a:stretch>
            <a:fillRect/>
          </a:stretch>
        </p:blipFill>
        <p:spPr/>
      </p:pic>
      <p:sp>
        <p:nvSpPr>
          <p:cNvPr id="3" name="Rectangle 2"/>
          <p:cNvSpPr/>
          <p:nvPr/>
        </p:nvSpPr>
        <p:spPr>
          <a:xfrm>
            <a:off x="1284824" y="2510238"/>
            <a:ext cx="37994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4.1.3. </a:t>
            </a:r>
            <a:r>
              <a:rPr lang="fr-FR" sz="32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Connectionism</a:t>
            </a:r>
            <a:r>
              <a:rPr lang="fr-FR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41279297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8338" y="1589630"/>
            <a:ext cx="11165984" cy="3754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Like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behaviouristic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approach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they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hypothesise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development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strong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associations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between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items. The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brain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creates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networks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which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connect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words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/ phrases to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other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words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or phrases (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events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objects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which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occur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at the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same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time.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These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links/ connections are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strengthened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when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LLs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are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repeatedly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exposed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linguistic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stimuli in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specific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contexts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(the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example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the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present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simple).</a:t>
            </a:r>
            <a:endParaRPr lang="fr-F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8559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pour une image  3"/>
          <p:cNvPicPr>
            <a:picLocks noGrp="1" noChangeAspect="1"/>
          </p:cNvPicPr>
          <p:nvPr>
            <p:ph type="pic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39" r="27239"/>
          <a:stretch>
            <a:fillRect/>
          </a:stretch>
        </p:blipFill>
        <p:spPr/>
      </p:pic>
      <p:sp>
        <p:nvSpPr>
          <p:cNvPr id="3" name="Rectangle 2"/>
          <p:cNvSpPr/>
          <p:nvPr/>
        </p:nvSpPr>
        <p:spPr>
          <a:xfrm>
            <a:off x="244699" y="2629345"/>
            <a:ext cx="4130590" cy="530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Processability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Theory (PT)</a:t>
            </a:r>
            <a:endParaRPr lang="fr-F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5498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4850" y="870716"/>
            <a:ext cx="11719774" cy="5192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L1 and L2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LLs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go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through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series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predictable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stages in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their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acquisition of grammatical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features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fr-FR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 PT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represents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way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relate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underlying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cognitive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processes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stages in the L2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LLs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’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development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fr-FR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 It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was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originally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developed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as a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result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studies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the acquisition of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German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word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order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English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fr-FR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 L2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LLs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were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observed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acquire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certain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syntactic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morphological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features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the L2 in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predictable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stages.</a:t>
            </a:r>
            <a:endParaRPr lang="fr-FR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These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features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were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referred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as ‘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developmental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’.</a:t>
            </a:r>
            <a:endParaRPr lang="fr-FR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Other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features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are ‘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variational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’,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learned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by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some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LLs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only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fr-F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0831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92707" y="2255857"/>
            <a:ext cx="3958135" cy="5305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Interactionist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Perspectives</a:t>
            </a:r>
            <a:endParaRPr lang="fr-F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762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7098" y="2210557"/>
            <a:ext cx="11397803" cy="2174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It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assumed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great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deal of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learning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tasks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place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through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social interaction (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interactors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adjust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their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speech to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make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it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more accessible to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LLs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), i.e., a speech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tailored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the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LLs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’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linguistic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cognitive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abilities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fr-F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9859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pour une image  3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05" b="19305"/>
          <a:stretch>
            <a:fillRect/>
          </a:stretch>
        </p:blipFill>
        <p:spPr>
          <a:xfrm>
            <a:off x="2859109" y="3287949"/>
            <a:ext cx="8506039" cy="2922351"/>
          </a:xfrm>
        </p:spPr>
      </p:pic>
      <p:sp>
        <p:nvSpPr>
          <p:cNvPr id="3" name="Rectangle 2"/>
          <p:cNvSpPr/>
          <p:nvPr/>
        </p:nvSpPr>
        <p:spPr>
          <a:xfrm>
            <a:off x="6476226" y="1779339"/>
            <a:ext cx="3978974" cy="5305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Sociocultural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Perspectives</a:t>
            </a:r>
            <a:endParaRPr lang="fr-F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1541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4850" y="1589630"/>
            <a:ext cx="11719775" cy="3754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There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intimate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relationship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between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culture and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mind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and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all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learning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first social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then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individual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Through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dialogic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communication,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LLs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jointly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construct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knowledge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this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latter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later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internalized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by the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individual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Like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cognitive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psychologists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they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assume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there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are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same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general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learning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mechanisms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between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L1 and L2).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They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highlight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interaction of the social, cultural and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biological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elements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fr-F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9315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8464" y="2796770"/>
            <a:ext cx="2633991" cy="1936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Interlanguage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the Natural Route of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Development</a:t>
            </a:r>
            <a:endParaRPr lang="fr-F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690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pour une image  3"/>
          <p:cNvPicPr>
            <a:picLocks noGrp="1" noChangeAspect="1"/>
          </p:cNvPicPr>
          <p:nvPr>
            <p:ph type="pic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39" r="27239"/>
          <a:stretch>
            <a:fillRect/>
          </a:stretch>
        </p:blipFill>
        <p:spPr/>
      </p:pic>
      <p:sp>
        <p:nvSpPr>
          <p:cNvPr id="3" name="Rectangle 2"/>
          <p:cNvSpPr/>
          <p:nvPr/>
        </p:nvSpPr>
        <p:spPr>
          <a:xfrm>
            <a:off x="425003" y="1249251"/>
            <a:ext cx="3593205" cy="4281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Early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research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into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learning</a:t>
            </a:r>
            <a:r>
              <a:rPr lang="fr-FR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(L1 and L2)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was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heavily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dependent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on the dominant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linguistic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psychological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paradigms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fr-F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98055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113" y="1062691"/>
            <a:ext cx="11719774" cy="480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principal goal,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here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examine the claims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second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LLs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acquire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knowledge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L2 in a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fixed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order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as a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result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a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predisposition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process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data in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highly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specific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ways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It stands in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contrast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with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behaviouristic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accounts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SLA,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which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emphasized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importance of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environmental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factors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L1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interference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The claims about a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fixed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order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are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based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on a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theory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learning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stresses the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learner-internal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factors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which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contribute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acquisition. This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theory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was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first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developed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with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regard to L1 acquisition.</a:t>
            </a:r>
            <a:endParaRPr lang="fr-F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93483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Mentalist</a:t>
            </a:r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Accounts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First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Language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Acquisition</a:t>
            </a:r>
          </a:p>
          <a:p>
            <a:endParaRPr lang="fr-FR" sz="2800" dirty="0"/>
          </a:p>
        </p:txBody>
      </p:sp>
      <p:sp>
        <p:nvSpPr>
          <p:cNvPr id="3" name="Rectangle 2"/>
          <p:cNvSpPr/>
          <p:nvPr/>
        </p:nvSpPr>
        <p:spPr>
          <a:xfrm>
            <a:off x="323529" y="1153553"/>
            <a:ext cx="11573197" cy="57044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Chomsky’s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Theory of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endParaRPr lang="fr-FR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 communication system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allows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humans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express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thoughts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It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implies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not made up of a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random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assortment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speech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symbols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these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symbols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form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interlocking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fitting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set of relations and patterns.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consists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a set of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conventionalized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arbitrary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symbols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vocal and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visual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This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means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there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no direct relation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between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speech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symbols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the world of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ideas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objects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which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represent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operates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 a speech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community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culturally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transmitted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i.e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people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acquire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through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their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culture. It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important to note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both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have ‘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universal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similarities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’. The point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human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exhibit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remarkable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similarities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shared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properties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  <a:endParaRPr lang="fr-F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99213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92210B3-F1B1-46C9-A41F-536C198586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Arrow: Pentagon 5">
            <a:extLst>
              <a:ext uri="{FF2B5EF4-FFF2-40B4-BE49-F238E27FC236}">
                <a16:creationId xmlns="" xmlns:a16="http://schemas.microsoft.com/office/drawing/2014/main" id="{6BE5C2E8-24C8-4A4D-86A8-1650D10703F6}"/>
              </a:ext>
            </a:extLst>
          </p:cNvPr>
          <p:cNvSpPr/>
          <p:nvPr/>
        </p:nvSpPr>
        <p:spPr>
          <a:xfrm>
            <a:off x="0" y="684532"/>
            <a:ext cx="4139921" cy="1897894"/>
          </a:xfrm>
          <a:prstGeom prst="homePlate">
            <a:avLst>
              <a:gd name="adj" fmla="val 31849"/>
            </a:avLst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5A4BDA0-C270-4764-9C18-A593BCE2C965}"/>
              </a:ext>
            </a:extLst>
          </p:cNvPr>
          <p:cNvSpPr txBox="1"/>
          <p:nvPr/>
        </p:nvSpPr>
        <p:spPr>
          <a:xfrm>
            <a:off x="622663" y="756316"/>
            <a:ext cx="2719767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="" xmlns:a16="http://schemas.microsoft.com/office/drawing/2014/main" id="{C61CFEA6-2769-41F9-AC8E-35E4F0132842}"/>
              </a:ext>
            </a:extLst>
          </p:cNvPr>
          <p:cNvSpPr/>
          <p:nvPr/>
        </p:nvSpPr>
        <p:spPr>
          <a:xfrm>
            <a:off x="5259977" y="544741"/>
            <a:ext cx="6392092" cy="5768519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" name="그룹 2">
            <a:extLst>
              <a:ext uri="{FF2B5EF4-FFF2-40B4-BE49-F238E27FC236}">
                <a16:creationId xmlns="" xmlns:a16="http://schemas.microsoft.com/office/drawing/2014/main" id="{570A8003-0F2A-458E-A775-F0BD447C6FE9}"/>
              </a:ext>
            </a:extLst>
          </p:cNvPr>
          <p:cNvGrpSpPr/>
          <p:nvPr/>
        </p:nvGrpSpPr>
        <p:grpSpPr>
          <a:xfrm>
            <a:off x="5683407" y="1268928"/>
            <a:ext cx="5661649" cy="4320144"/>
            <a:chOff x="5683407" y="1217980"/>
            <a:chExt cx="5661649" cy="4320144"/>
          </a:xfrm>
        </p:grpSpPr>
        <p:grpSp>
          <p:nvGrpSpPr>
            <p:cNvPr id="7" name="Group 1">
              <a:extLst>
                <a:ext uri="{FF2B5EF4-FFF2-40B4-BE49-F238E27FC236}">
                  <a16:creationId xmlns="" xmlns:a16="http://schemas.microsoft.com/office/drawing/2014/main" id="{3171F8B8-1F6C-4875-A0EB-ED00D3AA2B7F}"/>
                </a:ext>
              </a:extLst>
            </p:cNvPr>
            <p:cNvGrpSpPr/>
            <p:nvPr/>
          </p:nvGrpSpPr>
          <p:grpSpPr>
            <a:xfrm>
              <a:off x="6837364" y="1233369"/>
              <a:ext cx="4507692" cy="800219"/>
              <a:chOff x="6557475" y="1411926"/>
              <a:chExt cx="4507692" cy="800219"/>
            </a:xfrm>
          </p:grpSpPr>
          <p:sp>
            <p:nvSpPr>
              <p:cNvPr id="8" name="TextBox 7">
                <a:extLst>
                  <a:ext uri="{FF2B5EF4-FFF2-40B4-BE49-F238E27FC236}">
                    <a16:creationId xmlns="" xmlns:a16="http://schemas.microsoft.com/office/drawing/2014/main" id="{AD7A15B5-7643-4488-9ABD-73B1AA2DC44C}"/>
                  </a:ext>
                </a:extLst>
              </p:cNvPr>
              <p:cNvSpPr txBox="1"/>
              <p:nvPr/>
            </p:nvSpPr>
            <p:spPr>
              <a:xfrm>
                <a:off x="6557475" y="1750480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="" xmlns:a16="http://schemas.microsoft.com/office/drawing/2014/main" id="{155A7A45-49E3-44AA-BD80-98F62415259C}"/>
                  </a:ext>
                </a:extLst>
              </p:cNvPr>
              <p:cNvSpPr txBox="1"/>
              <p:nvPr/>
            </p:nvSpPr>
            <p:spPr>
              <a:xfrm>
                <a:off x="6557475" y="1411926"/>
                <a:ext cx="4507692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A55FB45C-6C14-41F0-8403-C547C079FB77}"/>
                </a:ext>
              </a:extLst>
            </p:cNvPr>
            <p:cNvSpPr txBox="1"/>
            <p:nvPr/>
          </p:nvSpPr>
          <p:spPr>
            <a:xfrm>
              <a:off x="5683407" y="1217980"/>
              <a:ext cx="958096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4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11" name="Group 5">
              <a:extLst>
                <a:ext uri="{FF2B5EF4-FFF2-40B4-BE49-F238E27FC236}">
                  <a16:creationId xmlns="" xmlns:a16="http://schemas.microsoft.com/office/drawing/2014/main" id="{2804E321-9911-4D96-B288-454C30A5C503}"/>
                </a:ext>
              </a:extLst>
            </p:cNvPr>
            <p:cNvGrpSpPr/>
            <p:nvPr/>
          </p:nvGrpSpPr>
          <p:grpSpPr>
            <a:xfrm>
              <a:off x="6837364" y="2396418"/>
              <a:ext cx="4507692" cy="800219"/>
              <a:chOff x="6557475" y="1411926"/>
              <a:chExt cx="4507692" cy="800219"/>
            </a:xfrm>
          </p:grpSpPr>
          <p:sp>
            <p:nvSpPr>
              <p:cNvPr id="12" name="TextBox 11">
                <a:extLst>
                  <a:ext uri="{FF2B5EF4-FFF2-40B4-BE49-F238E27FC236}">
                    <a16:creationId xmlns="" xmlns:a16="http://schemas.microsoft.com/office/drawing/2014/main" id="{1359EA31-5EF0-4DAA-B94B-4A7EFA490A6D}"/>
                  </a:ext>
                </a:extLst>
              </p:cNvPr>
              <p:cNvSpPr txBox="1"/>
              <p:nvPr/>
            </p:nvSpPr>
            <p:spPr>
              <a:xfrm>
                <a:off x="6557475" y="1750480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="" xmlns:a16="http://schemas.microsoft.com/office/drawing/2014/main" id="{E82A71EC-A3D8-41C5-8A27-619B897C390E}"/>
                  </a:ext>
                </a:extLst>
              </p:cNvPr>
              <p:cNvSpPr txBox="1"/>
              <p:nvPr/>
            </p:nvSpPr>
            <p:spPr>
              <a:xfrm>
                <a:off x="6557475" y="1411926"/>
                <a:ext cx="4507692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F5D73F42-C71E-431E-8EB7-AE62DE12CE25}"/>
                </a:ext>
              </a:extLst>
            </p:cNvPr>
            <p:cNvSpPr txBox="1"/>
            <p:nvPr/>
          </p:nvSpPr>
          <p:spPr>
            <a:xfrm>
              <a:off x="5683407" y="2381029"/>
              <a:ext cx="958096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4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15" name="Group 9">
              <a:extLst>
                <a:ext uri="{FF2B5EF4-FFF2-40B4-BE49-F238E27FC236}">
                  <a16:creationId xmlns="" xmlns:a16="http://schemas.microsoft.com/office/drawing/2014/main" id="{58751568-F7FE-44C3-9552-C72EFFECD602}"/>
                </a:ext>
              </a:extLst>
            </p:cNvPr>
            <p:cNvGrpSpPr/>
            <p:nvPr/>
          </p:nvGrpSpPr>
          <p:grpSpPr>
            <a:xfrm>
              <a:off x="6837364" y="3559467"/>
              <a:ext cx="4507692" cy="800219"/>
              <a:chOff x="6557475" y="1411926"/>
              <a:chExt cx="4507692" cy="800219"/>
            </a:xfrm>
          </p:grpSpPr>
          <p:sp>
            <p:nvSpPr>
              <p:cNvPr id="16" name="TextBox 15">
                <a:extLst>
                  <a:ext uri="{FF2B5EF4-FFF2-40B4-BE49-F238E27FC236}">
                    <a16:creationId xmlns="" xmlns:a16="http://schemas.microsoft.com/office/drawing/2014/main" id="{72B286B5-4526-4949-94E9-D691C366A851}"/>
                  </a:ext>
                </a:extLst>
              </p:cNvPr>
              <p:cNvSpPr txBox="1"/>
              <p:nvPr/>
            </p:nvSpPr>
            <p:spPr>
              <a:xfrm>
                <a:off x="6557475" y="1750480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="" xmlns:a16="http://schemas.microsoft.com/office/drawing/2014/main" id="{0985EEE4-F6C3-4AD3-96DF-87B24E9ABB7A}"/>
                  </a:ext>
                </a:extLst>
              </p:cNvPr>
              <p:cNvSpPr txBox="1"/>
              <p:nvPr/>
            </p:nvSpPr>
            <p:spPr>
              <a:xfrm>
                <a:off x="6557475" y="1411926"/>
                <a:ext cx="4507692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01182600-7E71-446C-998D-C8B2CC81BD1D}"/>
                </a:ext>
              </a:extLst>
            </p:cNvPr>
            <p:cNvSpPr txBox="1"/>
            <p:nvPr/>
          </p:nvSpPr>
          <p:spPr>
            <a:xfrm>
              <a:off x="5683407" y="3544078"/>
              <a:ext cx="958096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4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19" name="Group 13">
              <a:extLst>
                <a:ext uri="{FF2B5EF4-FFF2-40B4-BE49-F238E27FC236}">
                  <a16:creationId xmlns="" xmlns:a16="http://schemas.microsoft.com/office/drawing/2014/main" id="{4533ECF3-8DB2-4E72-BF7C-DAF2D0DF38D7}"/>
                </a:ext>
              </a:extLst>
            </p:cNvPr>
            <p:cNvGrpSpPr/>
            <p:nvPr/>
          </p:nvGrpSpPr>
          <p:grpSpPr>
            <a:xfrm>
              <a:off x="6837364" y="4722516"/>
              <a:ext cx="4507692" cy="800219"/>
              <a:chOff x="6557475" y="1411926"/>
              <a:chExt cx="4507692" cy="800219"/>
            </a:xfrm>
          </p:grpSpPr>
          <p:sp>
            <p:nvSpPr>
              <p:cNvPr id="20" name="TextBox 19">
                <a:extLst>
                  <a:ext uri="{FF2B5EF4-FFF2-40B4-BE49-F238E27FC236}">
                    <a16:creationId xmlns="" xmlns:a16="http://schemas.microsoft.com/office/drawing/2014/main" id="{0A24E8BC-3DCB-48A7-9F74-A655A0AEBDCF}"/>
                  </a:ext>
                </a:extLst>
              </p:cNvPr>
              <p:cNvSpPr txBox="1"/>
              <p:nvPr/>
            </p:nvSpPr>
            <p:spPr>
              <a:xfrm>
                <a:off x="6557475" y="1750480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="" xmlns:a16="http://schemas.microsoft.com/office/drawing/2014/main" id="{0F5EC25C-F754-4369-901D-A503C718B578}"/>
                  </a:ext>
                </a:extLst>
              </p:cNvPr>
              <p:cNvSpPr txBox="1"/>
              <p:nvPr/>
            </p:nvSpPr>
            <p:spPr>
              <a:xfrm>
                <a:off x="6557475" y="1411926"/>
                <a:ext cx="4507692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B265C345-4A39-494D-971A-6C9F8E06DA1F}"/>
                </a:ext>
              </a:extLst>
            </p:cNvPr>
            <p:cNvSpPr txBox="1"/>
            <p:nvPr/>
          </p:nvSpPr>
          <p:spPr>
            <a:xfrm>
              <a:off x="5683407" y="4707127"/>
              <a:ext cx="958096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4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882250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sz="2800" dirty="0" smtClean="0"/>
          </a:p>
          <a:p>
            <a:r>
              <a:rPr lang="fr-FR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Features</a:t>
            </a:r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Human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Languages</a:t>
            </a:r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sz="2800" dirty="0"/>
          </a:p>
        </p:txBody>
      </p:sp>
      <p:sp>
        <p:nvSpPr>
          <p:cNvPr id="3" name="Rectangle 2"/>
          <p:cNvSpPr/>
          <p:nvPr/>
        </p:nvSpPr>
        <p:spPr>
          <a:xfrm>
            <a:off x="376602" y="1940093"/>
            <a:ext cx="11677785" cy="39629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1.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well-defined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object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heterogeneous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mass of speech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facts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It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localized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limited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segment of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speaking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circuit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where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auditory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image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becomes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associated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with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 concept.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socoal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part of speech,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outside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individual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who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never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creadte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or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modify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by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himself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 sort of a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contract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fr-FR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2.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Duality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structure: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every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has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two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levels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grammatical structure;</a:t>
            </a:r>
            <a:endParaRPr lang="fr-FR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A. A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primary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or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syntactic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level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analysis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at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which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sentences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represented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as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combinations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meaningful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units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words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  <a:endParaRPr lang="fr-F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16150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6794" y="656843"/>
            <a:ext cx="11758411" cy="5620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B.	A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secondary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or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phonological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level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at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which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sentences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can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represented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as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combinations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units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which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are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themselves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without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meaning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serve for the identification of the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primary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units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They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are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sounds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or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phonemes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fr-FR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Example</a:t>
            </a:r>
            <a:r>
              <a:rPr lang="fr-FR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He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went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London. The sentence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composed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four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words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the first of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these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primary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unit sis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identified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by the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combination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the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secondary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unite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(h and e), etc.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Although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primary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units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unlike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secondary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ones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convey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meaning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it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not the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defining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charactiristic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r-FR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words</a:t>
            </a:r>
            <a:r>
              <a:rPr lang="fr-FR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there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are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some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words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at least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have no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meaning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e.g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., to).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Every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manifests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property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duality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structure, and the description of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every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will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consist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three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interrelated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parts:</a:t>
            </a:r>
            <a:endParaRPr lang="fr-FR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fr-FR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Syntax</a:t>
            </a:r>
            <a:r>
              <a:rPr lang="fr-FR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which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accounts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fot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regularities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governing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combination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words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fr-FR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fr-FR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Semantics</a:t>
            </a:r>
            <a:r>
              <a:rPr lang="fr-FR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which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describes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meaning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words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sentences.</a:t>
            </a:r>
            <a:endParaRPr lang="fr-FR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fr-FR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Phonology</a:t>
            </a:r>
            <a:r>
              <a:rPr lang="fr-FR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which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deals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with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sounds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their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permissible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combination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fr-FR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term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‘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grammar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’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according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Chomsky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refers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the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whole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the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systematic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description of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including</a:t>
            </a:r>
            <a:r>
              <a:rPr lang="fr-FR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phonology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syntax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semantics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7999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4901" y="1326161"/>
            <a:ext cx="11462197" cy="4281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3. </a:t>
            </a:r>
            <a:r>
              <a:rPr lang="fr-FR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Creativity</a:t>
            </a:r>
            <a:r>
              <a:rPr lang="fr-FR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(open-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endedness</a:t>
            </a:r>
            <a:r>
              <a:rPr lang="fr-FR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):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it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capacity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all native speakers of a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have to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produce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understand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indefinitely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large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number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sentences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they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have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never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heard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before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This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creative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competence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unconscious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unique to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human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beings.It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species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specific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Chomsky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considers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creativity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one of the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most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characteristics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features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a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In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other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terms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Chomsky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views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creative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dynamic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force capable of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making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infinite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use of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finite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means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fr-F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115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3437" y="1020276"/>
            <a:ext cx="11848563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It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upon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these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two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features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Noam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Chomsky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built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his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theory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which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called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‘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Transformational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Generative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Grammar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’ (TGG). The latter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may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said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have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officially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begun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with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publication of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Chomsky’s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'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Syntactic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Structures’ (1957),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though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theory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had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been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foreshaded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 few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years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earlier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preliminary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papers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by Chomsky as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well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as in certain articles by Harris (Chomsky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was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one of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Harris’s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pupils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later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one of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his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collaborates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colleagues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And Harris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one of the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prominent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figures of the structural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school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). But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with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publication of ‘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Syntactic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Structures’, Chomsky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had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already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moved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away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from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position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Harris and the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other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Bloomfieldians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had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adopted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But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continued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maintain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phonology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syntax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a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could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should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described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as a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purely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formal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system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without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reference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semantic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consideration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Semantics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was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secondary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and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dependent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upon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syntax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outside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linguistics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proper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In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recent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years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(1965), Chomsky has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become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increasingly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Bloomfieldian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linguistics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has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abondoned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many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the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assumptions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been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originally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held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    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64916675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1971" y="1326161"/>
            <a:ext cx="11320530" cy="4281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Chomsky has come to the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belief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any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syntactic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description, the observable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syntactic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structure of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sentences,i.e,the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surface structure,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should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related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a more abstract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deep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strucyure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For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example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any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speaker of a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easily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perceives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some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sentences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contain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other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sentences as part of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their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internal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structure. A fluent speaker of a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knows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whether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sentences are grammatical or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ungrammatical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This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fact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emerges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from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introspection :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study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from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inside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by intuition. </a:t>
            </a:r>
            <a:endParaRPr lang="fr-F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55121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6366" y="1716139"/>
            <a:ext cx="11603865" cy="3501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Example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I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was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surprised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by John’s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refusal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come. </a:t>
            </a:r>
            <a:endParaRPr lang="fr-FR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This sentence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exhibits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internal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relations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which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are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identical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those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found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 the sentence: ‘John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refused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come’. </a:t>
            </a:r>
            <a:endParaRPr lang="fr-FR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 addition, a fluent speaker of a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able to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perceive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ambiguity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 a sentence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like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‘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Visiting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relatives cab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 nuisance. This sentence has one surface structure, but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two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deep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structures: one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speaker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visits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relatives, or relatives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visit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them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fr-F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385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3487" y="620167"/>
            <a:ext cx="1166826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TG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linguistics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or TGG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now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incorporates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 full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theory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description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which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has set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itself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aim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doing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no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less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accounting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fully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explicitly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for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everything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involved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competence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or intuitive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knowledge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a native speaker or a fluent speaker of a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‘a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linguistic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description of a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natural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attempt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reveal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nature of a fluent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speaker’s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mastery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’. The native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speaker’s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ability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utter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recognize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understand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grammatically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acceptable sentences in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his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should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have been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incorporated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somehow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into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linguist’s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description. The description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takes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form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‘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series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rules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’.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These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rules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are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said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‘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generate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’ all and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only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grammatical sentences of a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And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generation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does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not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mean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literal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production of the sentences, but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prediction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forms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sentences,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when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produced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will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take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the recognition of non-grammatical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sequences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as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deviant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642344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pour une image  4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0" r="16210"/>
          <a:stretch>
            <a:fillRect/>
          </a:stretch>
        </p:blipFill>
        <p:spPr/>
      </p:pic>
      <p:sp>
        <p:nvSpPr>
          <p:cNvPr id="3" name="Rectangle 2"/>
          <p:cNvSpPr/>
          <p:nvPr/>
        </p:nvSpPr>
        <p:spPr>
          <a:xfrm>
            <a:off x="1359220" y="2175387"/>
            <a:ext cx="470321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fr-FR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r-FR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Linguistic</a:t>
            </a:r>
            <a:r>
              <a:rPr lang="fr-F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22623783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7882" y="388757"/>
            <a:ext cx="11539470" cy="61566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Chomsky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believes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when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langugae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are able to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formulate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understand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all sorts of sentences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never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heard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before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What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‘KNOW’,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therefore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must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something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deeper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– a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grammar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makes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infinite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variety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sentences possible.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capacity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master grammatical structures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innate</a:t>
            </a:r>
            <a:r>
              <a:rPr lang="fr-FR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genetically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determined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a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product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evolutionary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process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just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as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organic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structures of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our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bodies are. </a:t>
            </a:r>
            <a:endParaRPr lang="fr-FR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Chomsky’s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theory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based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on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universality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human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proves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there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coincidence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between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human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mind’s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structure and the one of a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natural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In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other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terms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are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born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with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certain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innate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capacities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are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similar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 structure, or system to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natural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are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exposed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to, and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thus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would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facilitate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process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which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not the case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with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artificial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This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exposure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are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born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with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called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FR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LAD: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Acquisition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Device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00348619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1870" y="1062691"/>
            <a:ext cx="11668260" cy="480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Chomsky’s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predecessors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are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empirisists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i.e.,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they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based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their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theories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on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experiments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like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Boas, Bloomfield and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others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who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believe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mind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exists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but has no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shape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i.e., the reality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shapes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mind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while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Chomsky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believes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mind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has one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shape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it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shapes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world, by the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coincidence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them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He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believed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as a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rationalist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in the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fact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mind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highly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complexed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fixed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structure,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which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determines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form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the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human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mental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activity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He,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then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views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child’s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acquisition of a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as a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filling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 of a non-important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detail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already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existing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plan. </a:t>
            </a:r>
            <a:endParaRPr lang="fr-F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73441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06430" y="1959643"/>
            <a:ext cx="4176143" cy="5933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Chomsky and </a:t>
            </a:r>
            <a:r>
              <a:rPr lang="fr-FR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endParaRPr lang="fr-FR" sz="32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79310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2552" y="409692"/>
            <a:ext cx="11706896" cy="6114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No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definite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limit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set to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length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English sentences.</a:t>
            </a:r>
            <a:endParaRPr lang="fr-FR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2.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number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grammatical sentences in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infinite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fr-FR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3.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vocabulary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determinate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unvariable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finite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fr-FR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4.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number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distinct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operations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rules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are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involved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generation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English sentences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finite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number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fr-FR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5. </a:t>
            </a:r>
            <a:r>
              <a:rPr lang="fr-FR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Grammar</a:t>
            </a:r>
            <a:r>
              <a:rPr lang="fr-FR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consists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a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finite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set of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rules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operating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upon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finite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vocabulary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capable of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generating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infinite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set of sentences.</a:t>
            </a:r>
            <a:endParaRPr lang="fr-FR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6. Most 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of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rules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are applicable more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once in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generation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same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sentence </a:t>
            </a:r>
            <a:r>
              <a:rPr lang="fr-FR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fr-FR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this</a:t>
            </a:r>
            <a:r>
              <a:rPr lang="fr-FR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called</a:t>
            </a:r>
            <a:r>
              <a:rPr lang="fr-FR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‘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recursiveness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’).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Example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: This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man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married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girl.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When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expand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sentence and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add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clause (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wrote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book),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 clause of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same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type as (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married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girl)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are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adding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the original sentence. </a:t>
            </a:r>
            <a:endParaRPr lang="fr-F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60753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0355" y="179180"/>
            <a:ext cx="11771290" cy="6575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7. Surface 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structure vs.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Deep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structure: </a:t>
            </a:r>
            <a:endParaRPr lang="fr-FR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Surface structure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aspect of description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which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determines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phontic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forms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the sentence. </a:t>
            </a:r>
            <a:endParaRPr lang="fr-FR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Deep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structure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determines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semantic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interpretation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underlying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meaning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It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provides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 explicit and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detailed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account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meaning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the sentence. A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meaning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which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often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not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contained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explicit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way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 a surface structure. </a:t>
            </a:r>
            <a:endParaRPr lang="fr-FR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8. </a:t>
            </a:r>
            <a:r>
              <a:rPr lang="fr-FR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Competence</a:t>
            </a:r>
            <a:r>
              <a:rPr lang="fr-FR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and performance:</a:t>
            </a:r>
            <a:endParaRPr lang="fr-FR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Competence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refers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the abstract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linguistic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system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which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shared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by all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members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the speech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community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Competence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not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actually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spoken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by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anyone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fr-FR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Performance, by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contrast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realization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competence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 speech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which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specific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the situation in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which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occurs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It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involves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variety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physical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psychological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social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factors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fr-F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90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pour une image  3"/>
          <p:cNvPicPr>
            <a:picLocks noGrp="1" noChangeAspect="1"/>
          </p:cNvPicPr>
          <p:nvPr>
            <p:ph type="pic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08" b="10108"/>
          <a:stretch>
            <a:fillRect/>
          </a:stretch>
        </p:blipFill>
        <p:spPr/>
      </p:pic>
      <p:sp>
        <p:nvSpPr>
          <p:cNvPr id="3" name="Rectangle 2"/>
          <p:cNvSpPr/>
          <p:nvPr/>
        </p:nvSpPr>
        <p:spPr>
          <a:xfrm>
            <a:off x="804655" y="2526313"/>
            <a:ext cx="3344762" cy="5933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Evaluation of TGG</a:t>
            </a:r>
            <a:endParaRPr lang="fr-F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63719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9825" y="1326161"/>
            <a:ext cx="11552350" cy="4281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It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limited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 the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sense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it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did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not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take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into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consideration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meaning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 communication.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Sociolinguists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believe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 native speaker of a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has a communicative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competence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which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divided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into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grammatical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competence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pragmatic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one. Grammatical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competence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system of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discontextualization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or the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study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sentences as grammatical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units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out of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their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context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Whereas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pragmatic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competence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system of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contextualization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or the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study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its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context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fr-F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56816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58544" y="2940873"/>
            <a:ext cx="5443093" cy="5933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32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Neurologists</a:t>
            </a:r>
            <a:r>
              <a:rPr lang="fr-FR" sz="32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fr-FR" sz="32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Lenneberg</a:t>
            </a:r>
            <a:r>
              <a:rPr lang="fr-FR" sz="32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(1967)</a:t>
            </a:r>
            <a:endParaRPr lang="fr-FR" sz="32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00471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4699" y="316908"/>
            <a:ext cx="11462198" cy="62680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Age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biological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factor. A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ccording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specialists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there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critical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period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for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fr-FR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Critical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Period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Hypothesis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(CPH)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claim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there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biological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determined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period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life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when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acquired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more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easily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beyond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which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increasingly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difficult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acquire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fr-FR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CPH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was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first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introduced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by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neurologists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‘ Wilder Penfield’ and ‘Lamar Roberts’ in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their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work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‘ Speech and Brain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Mechanisms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1959’ and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further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developed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by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Eric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Lenneberg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a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neurologist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linguist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in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his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seminal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work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‘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Biological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Foundations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1967’.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these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researchers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critical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period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generally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takes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place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between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ages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two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puberty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which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around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12.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Suggesting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primary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acquisition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occurs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during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age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span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SLA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will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relatively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fact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successful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qualitatively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similar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first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‘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only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’ if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occurs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before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puberty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fr-F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84407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sz="2400" dirty="0" smtClean="0"/>
          </a:p>
          <a:p>
            <a:r>
              <a:rPr lang="fr-FR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Reasons</a:t>
            </a:r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sz="2400" dirty="0"/>
          </a:p>
        </p:txBody>
      </p:sp>
      <p:sp>
        <p:nvSpPr>
          <p:cNvPr id="3" name="Rectangle 2"/>
          <p:cNvSpPr/>
          <p:nvPr/>
        </p:nvSpPr>
        <p:spPr>
          <a:xfrm>
            <a:off x="323529" y="1717673"/>
            <a:ext cx="1157319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According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Penfield and Roberts (1959), a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child’s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brain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more plastic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compared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with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an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adult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Before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age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9, a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child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specialist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just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like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sponge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with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water,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his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brain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soaks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them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up. But,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progressively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brain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becomes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stiff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rigid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(9- 19), as Penfield and Roberts (1959) claim. For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Lenneberg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(1967),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blocks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rapidly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after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puberty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So,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age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influences second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as Singleton (1989) states ‘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young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better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 the long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run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’.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?  If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children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 second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naturally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unconsciously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rather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laborious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conscious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process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for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adult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learners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due to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some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neurological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changes. 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090522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44828" y="1727377"/>
            <a:ext cx="10702344" cy="3296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Bloomfield’s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classic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work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‘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’ (1933)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provides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most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elaborate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description of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behaviouristic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position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with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regard to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typical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behaviourist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position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speech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rather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writing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Speech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precondition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for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writing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The justification for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this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position came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from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facts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a/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children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without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cognitive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impairment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speak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before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write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; b/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many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societies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have no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written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fr-F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4473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sz="2400" dirty="0" smtClean="0"/>
          </a:p>
          <a:p>
            <a:r>
              <a:rPr lang="fr-FR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Others</a:t>
            </a:r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views</a:t>
            </a:r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sz="2400" dirty="0"/>
          </a:p>
        </p:txBody>
      </p:sp>
      <p:sp>
        <p:nvSpPr>
          <p:cNvPr id="3" name="Rectangle 2"/>
          <p:cNvSpPr/>
          <p:nvPr/>
        </p:nvSpPr>
        <p:spPr>
          <a:xfrm>
            <a:off x="323529" y="2049638"/>
            <a:ext cx="11573197" cy="3501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For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Pinker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(1994), CPH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not about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discourse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but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mostly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about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pronunciation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(the latter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effected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). As a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result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A distinction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made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between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fr-FR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1. </a:t>
            </a:r>
            <a:r>
              <a:rPr lang="fr-FR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lower-order</a:t>
            </a:r>
            <a:r>
              <a:rPr lang="fr-FR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processes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concerns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pronunciation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which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effected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positively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when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you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 second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before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puberty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fr-FR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2. </a:t>
            </a:r>
            <a:r>
              <a:rPr lang="fr-FR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Higher</a:t>
            </a:r>
            <a:r>
              <a:rPr lang="fr-FR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order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processes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about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other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aspects as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meaning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semantic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relation and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coherence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Such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aspects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acquired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after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puberty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get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better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results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fr-F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56449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1239" y="1326161"/>
            <a:ext cx="11569521" cy="4281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Piaget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argued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‘abstract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thinking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/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thought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’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developed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after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puberty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Schumann (1975) states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affective changes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during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puberty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have a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negative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effect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on L2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learning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Dulay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Burt (1978) claim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role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‘ socio-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affected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filter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’. In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some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situations, the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learner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shy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the more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he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becomes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aware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himself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he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becomes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aware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being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learner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afraid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making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mistakes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and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afraid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being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wrong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Also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the socio-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affected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filter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depends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on the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reaction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other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students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culture).</a:t>
            </a:r>
            <a:endParaRPr lang="fr-F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95103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2174" y="1000719"/>
            <a:ext cx="11307651" cy="4932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Other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problem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puberty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):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learner’s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queries</a:t>
            </a:r>
            <a:endParaRPr lang="fr-FR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Who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am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I? Am I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going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change if I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speak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/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English? Am I not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going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Algerian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anymore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? (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Identity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  <a:endParaRPr lang="fr-FR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Ausubel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(1964)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compared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between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children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adults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The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adult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learner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has a cognitive and affective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advantage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over the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child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fr-FR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Why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fr-FR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An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adult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learner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has a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greater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memory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storage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(to store in a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connected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organized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way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);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greater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analytic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reasoning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greater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instrumental motivation (long-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term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memory).</a:t>
            </a:r>
            <a:endParaRPr lang="fr-FR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Further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mentalists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claim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child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built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up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his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knowledge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his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L1 by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means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‘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hypothesis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testing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’. The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child’s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task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was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connecting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his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innate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knowledge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basic grammatical relations to the surface structure of sentences in the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was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learning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99730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55775" y="2693739"/>
            <a:ext cx="3280450" cy="5933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32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4.2</a:t>
            </a:r>
            <a:r>
              <a:rPr lang="fr-FR" sz="3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IL </a:t>
            </a:r>
            <a:r>
              <a:rPr lang="fr-FR" sz="3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Processing</a:t>
            </a:r>
            <a:endParaRPr lang="fr-FR" sz="32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71295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sz="2400" dirty="0" smtClean="0"/>
          </a:p>
          <a:p>
            <a:r>
              <a:rPr lang="fr-F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Interlanguage</a:t>
            </a:r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(IL):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Origins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Terminology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sz="2400" dirty="0"/>
          </a:p>
        </p:txBody>
      </p:sp>
      <p:sp>
        <p:nvSpPr>
          <p:cNvPr id="3" name="Rectangle 2"/>
          <p:cNvSpPr/>
          <p:nvPr/>
        </p:nvSpPr>
        <p:spPr>
          <a:xfrm>
            <a:off x="437882" y="1992197"/>
            <a:ext cx="11458844" cy="4168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It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was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first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used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by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Selinker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(1972). </a:t>
            </a:r>
            <a:endParaRPr lang="fr-FR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Various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alternative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terms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fr-FR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Nemser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(1971): approximative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systems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fr-FR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Corder (1071):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idiosyncratic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dialects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/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transitional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competence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fr-FR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It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refers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structured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system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which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learner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constructs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at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given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stage in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his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development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It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refers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a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series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interlocking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systems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which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form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what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Corder (1967)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called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‘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learner’s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built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-in syllabus (IL continuum)’.</a:t>
            </a:r>
            <a:endParaRPr lang="fr-F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65957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6946" y="1373423"/>
            <a:ext cx="11578107" cy="4423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assumptions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underlying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IL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theory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were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stated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clearly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by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Nemser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(1971) as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follows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fr-FR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At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given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time the approximative system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distinct </a:t>
            </a:r>
            <a:r>
              <a:rPr lang="fr-FR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from</a:t>
            </a:r>
            <a:r>
              <a:rPr lang="fr-FR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L1 and L2.</a:t>
            </a:r>
            <a:endParaRPr lang="fr-FR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approximative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systems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form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evolving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series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and</a:t>
            </a:r>
            <a:endParaRPr lang="fr-FR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 a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given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contact situation, the approximative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systems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LLs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at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same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stage of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proficiency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roughly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coincide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fr-FR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concept of ‘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hypothesis-testing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’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was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used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explain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how the L2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learner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progressed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along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IL continuum, in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much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same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way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as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was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used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explain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L1 acquisition. </a:t>
            </a:r>
            <a:endParaRPr lang="fr-F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15212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pour une image  4"/>
          <p:cNvPicPr>
            <a:picLocks noGrp="1" noChangeAspect="1"/>
          </p:cNvPicPr>
          <p:nvPr>
            <p:ph type="pic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1" b="5121"/>
          <a:stretch>
            <a:fillRect/>
          </a:stretch>
        </p:blipFill>
        <p:spPr/>
      </p:pic>
      <p:sp>
        <p:nvSpPr>
          <p:cNvPr id="4" name="Rectangle 3"/>
          <p:cNvSpPr/>
          <p:nvPr/>
        </p:nvSpPr>
        <p:spPr>
          <a:xfrm>
            <a:off x="-589661" y="2494846"/>
            <a:ext cx="5669757" cy="5933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2" algn="just">
              <a:lnSpc>
                <a:spcPct val="107000"/>
              </a:lnSpc>
              <a:spcAft>
                <a:spcPts val="800"/>
              </a:spcAft>
            </a:pPr>
            <a:r>
              <a:rPr lang="fr-FR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4.2.1. Social </a:t>
            </a:r>
            <a:r>
              <a:rPr lang="fr-FR" sz="32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Aspects of IL </a:t>
            </a:r>
            <a:endParaRPr lang="fr-F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02039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2856" y="793904"/>
            <a:ext cx="11346287" cy="606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Researchers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from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beginning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have been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concerned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with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identifying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internal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mechanisms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are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responsible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IL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development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However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right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from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onset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SLA has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also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acknowledged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importance of social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factors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fr-FR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Three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approaches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fr-FR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first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views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IL as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consisting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different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‘styles’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which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LLs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call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upon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under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different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conditions of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use.</a:t>
            </a:r>
            <a:endParaRPr lang="fr-FR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second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concerns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how social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factors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determine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input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LLs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use to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construct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their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IL.</a:t>
            </a:r>
            <a:endParaRPr lang="fr-FR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third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considers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how the social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identities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LLs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negotiate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their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interactions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with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NSs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shape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their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opportunities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speak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and,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thereby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to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 L2.</a:t>
            </a:r>
            <a:endParaRPr lang="fr-FR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fr-FR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fr-F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95439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 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a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Stylistic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Continuum</a:t>
            </a:r>
          </a:p>
          <a:p>
            <a:endParaRPr lang="fr-FR" sz="2400" dirty="0"/>
          </a:p>
        </p:txBody>
      </p:sp>
      <p:sp>
        <p:nvSpPr>
          <p:cNvPr id="3" name="Rectangle 2"/>
          <p:cNvSpPr/>
          <p:nvPr/>
        </p:nvSpPr>
        <p:spPr>
          <a:xfrm>
            <a:off x="323529" y="2242233"/>
            <a:ext cx="11573197" cy="3757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Drawing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on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work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on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variability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learner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Tarone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proposed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IL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involves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 ‘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stylistic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continuum.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LLs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develop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capability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for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using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L2 ‘all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regular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behaviour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’. This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capability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constitutes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‘an abstract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linguistic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system’,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comprised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a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number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different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‘styles’. At the end of the continuum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‘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careful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style’,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evident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when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LLs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are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consciously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attending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their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choice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linguistic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forms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and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when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feel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need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‘correct’. At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other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end of the continuum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‘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vernacular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style’,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evident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when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LLs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are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making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spontaneous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choices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linguistic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form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as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likely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 free conversation. </a:t>
            </a:r>
            <a:endParaRPr lang="fr-F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74646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6946" y="2094719"/>
            <a:ext cx="11578107" cy="2938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Tarone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in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her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theory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explains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learner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variable. It relates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use to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However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the model has a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number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problems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fr-FR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LLs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are not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always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correct in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their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‘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careful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style’,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sometimes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accurate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vernacular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style.</a:t>
            </a:r>
            <a:endParaRPr lang="fr-FR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role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social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factors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remains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unclear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fr-F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654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7403" y="1064391"/>
            <a:ext cx="11037194" cy="4805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36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Within</a:t>
            </a:r>
            <a:r>
              <a:rPr lang="fr-FR" sz="36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FR" sz="36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behaviourist</a:t>
            </a:r>
            <a:r>
              <a:rPr lang="fr-FR" sz="36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framework</a:t>
            </a:r>
            <a:r>
              <a:rPr lang="fr-FR" sz="36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6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speaking</a:t>
            </a:r>
            <a:r>
              <a:rPr lang="fr-FR" sz="36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consists</a:t>
            </a:r>
            <a:r>
              <a:rPr lang="fr-FR" sz="36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r-FR" sz="36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mimicking</a:t>
            </a:r>
            <a:r>
              <a:rPr lang="fr-FR" sz="36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fr-FR" sz="36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analogizing</a:t>
            </a:r>
            <a:r>
              <a:rPr lang="fr-FR" sz="36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fr-FR" sz="36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We</a:t>
            </a:r>
            <a:r>
              <a:rPr lang="fr-FR" sz="36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say</a:t>
            </a:r>
            <a:r>
              <a:rPr lang="fr-FR" sz="36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/ </a:t>
            </a:r>
            <a:r>
              <a:rPr lang="fr-FR" sz="36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hear</a:t>
            </a:r>
            <a:r>
              <a:rPr lang="fr-FR" sz="36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something</a:t>
            </a:r>
            <a:r>
              <a:rPr lang="fr-FR" sz="36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fr-FR" sz="36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analogize</a:t>
            </a:r>
            <a:r>
              <a:rPr lang="fr-FR" sz="36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from</a:t>
            </a:r>
            <a:r>
              <a:rPr lang="fr-FR" sz="36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it</a:t>
            </a:r>
            <a:r>
              <a:rPr lang="fr-FR" sz="36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fr-FR" sz="36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We</a:t>
            </a:r>
            <a:r>
              <a:rPr lang="fr-FR" sz="36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establish</a:t>
            </a:r>
            <a:r>
              <a:rPr lang="fr-FR" sz="36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 set of habits as </a:t>
            </a:r>
            <a:r>
              <a:rPr lang="fr-FR" sz="36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children</a:t>
            </a:r>
            <a:r>
              <a:rPr lang="fr-FR" sz="36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continue </a:t>
            </a:r>
            <a:r>
              <a:rPr lang="fr-FR" sz="36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our</a:t>
            </a:r>
            <a:r>
              <a:rPr lang="fr-FR" sz="36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linguistic</a:t>
            </a:r>
            <a:r>
              <a:rPr lang="fr-FR" sz="36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growth</a:t>
            </a:r>
            <a:r>
              <a:rPr lang="fr-FR" sz="36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by </a:t>
            </a:r>
            <a:r>
              <a:rPr lang="fr-FR" sz="36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analogizing</a:t>
            </a:r>
            <a:r>
              <a:rPr lang="fr-FR" sz="36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from</a:t>
            </a:r>
            <a:r>
              <a:rPr lang="fr-FR" sz="36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what</a:t>
            </a:r>
            <a:r>
              <a:rPr lang="fr-FR" sz="36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we</a:t>
            </a:r>
            <a:r>
              <a:rPr lang="fr-FR" sz="36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already</a:t>
            </a:r>
            <a:r>
              <a:rPr lang="fr-FR" sz="36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know or by </a:t>
            </a:r>
            <a:r>
              <a:rPr lang="fr-FR" sz="36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mimicking</a:t>
            </a:r>
            <a:r>
              <a:rPr lang="fr-FR" sz="36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speech of </a:t>
            </a:r>
            <a:r>
              <a:rPr lang="fr-FR" sz="36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others</a:t>
            </a:r>
            <a:r>
              <a:rPr lang="fr-FR" sz="36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But </a:t>
            </a:r>
            <a:r>
              <a:rPr lang="fr-FR" sz="36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what</a:t>
            </a:r>
            <a:r>
              <a:rPr lang="fr-FR" sz="36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makes</a:t>
            </a:r>
            <a:r>
              <a:rPr lang="fr-FR" sz="36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us talk and carry on conversation? For Bloomfield, speech </a:t>
            </a:r>
            <a:r>
              <a:rPr lang="fr-FR" sz="36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36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fr-FR" sz="36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practical</a:t>
            </a:r>
            <a:r>
              <a:rPr lang="fr-FR" sz="36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reaction</a:t>
            </a:r>
            <a:r>
              <a:rPr lang="fr-FR" sz="36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fr-FR" sz="36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response</a:t>
            </a:r>
            <a:r>
              <a:rPr lang="fr-FR" sz="36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 to </a:t>
            </a:r>
            <a:r>
              <a:rPr lang="fr-FR" sz="36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some</a:t>
            </a:r>
            <a:r>
              <a:rPr lang="fr-FR" sz="36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stimulus.</a:t>
            </a:r>
            <a:endParaRPr lang="fr-FR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86687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2124" y="1997947"/>
            <a:ext cx="11590986" cy="2938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NSs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style-shift in accordance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with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whom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are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addressing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using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careful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style,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with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non-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familiar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addressees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socially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subordinate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them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); and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vernacular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style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with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familiar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addressees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who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are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their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social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equals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fr-FR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This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not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necessarily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case for L2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LLs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The concept of ‘social group’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doubtful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applied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classroom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foreign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learners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psycholinguistic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rather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social).</a:t>
            </a:r>
            <a:endParaRPr lang="fr-F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52280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2022" y="1536924"/>
            <a:ext cx="11487955" cy="3860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Another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theory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also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draws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on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idea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stylistic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variation but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which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more social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Giles’s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‘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accomodation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theory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’. It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seeks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explain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how a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learner’s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social group influences the course of L2 acquisition. Giles claims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when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people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interact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with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each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other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fr-FR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either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make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their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speech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similar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their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addressee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order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emphasize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social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cohesiveness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(a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process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convergence),</a:t>
            </a:r>
            <a:endParaRPr lang="fr-FR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or to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make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different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order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emphasize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their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social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distinctiveness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(a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process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divergence/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keeping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social in-group).</a:t>
            </a:r>
            <a:endParaRPr lang="fr-F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08335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2704" y="2740779"/>
            <a:ext cx="11526592" cy="1452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L2 acquisition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involves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‘long-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term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convergence’. For Giles, social conditions/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factors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influence IL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development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via the impact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have on the attitudes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determine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kinds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use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LLs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engage in.</a:t>
            </a:r>
            <a:endParaRPr lang="fr-F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03118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>
          <a:xfrm>
            <a:off x="1147777" y="236478"/>
            <a:ext cx="11573197" cy="724247"/>
          </a:xfrm>
        </p:spPr>
        <p:txBody>
          <a:bodyPr/>
          <a:lstStyle/>
          <a:p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Acculturation 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 of L2 Acquisition</a:t>
            </a:r>
          </a:p>
          <a:p>
            <a:endParaRPr lang="fr-FR" sz="2400" dirty="0"/>
          </a:p>
        </p:txBody>
      </p:sp>
      <p:sp>
        <p:nvSpPr>
          <p:cNvPr id="3" name="Rectangle 2"/>
          <p:cNvSpPr/>
          <p:nvPr/>
        </p:nvSpPr>
        <p:spPr>
          <a:xfrm>
            <a:off x="167426" y="606289"/>
            <a:ext cx="11797048" cy="6079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Another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evidence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the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role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social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factors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 L2 acquisition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presented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by John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Schumann’s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‘Acculturation Model’. It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built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around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metaphor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‘distance’.</a:t>
            </a:r>
            <a:endParaRPr lang="fr-FR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 case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study</a:t>
            </a:r>
            <a:endParaRPr lang="fr-FR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33 Alberto in Costa Rica,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acquiring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English in the USA. </a:t>
            </a:r>
            <a:endParaRPr lang="fr-FR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Findings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endParaRPr lang="fr-FR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After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10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months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little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evidence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any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linguistic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development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Alberto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used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 ‘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reduced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simplified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form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English’ (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he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fossilized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/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pidginized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at a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very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early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stage of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development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  <a:endParaRPr lang="fr-FR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Why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fr-FR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Schumenn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proposed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‘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pidginization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’ (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very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simple contact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used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among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speakers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who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have no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common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 in L2 acquisition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results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when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LLs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fail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acculturate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the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target-language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group, i.e.,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when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they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are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unable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/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unwilling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adapt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a new culture.</a:t>
            </a:r>
            <a:endParaRPr lang="fr-FR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Main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reason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LLs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fail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acculturate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because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‘social distance’ (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this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concerns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extent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which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individual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LLs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become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members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a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target-language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group and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therefore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achieve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contact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with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them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). A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learner’s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social distance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determined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by a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number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factors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a good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learning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situation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one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where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there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little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social distance (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both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groups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see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each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other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as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socially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equal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). Schumann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also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recognizes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social distance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sometimes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indeterminate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He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suggests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‘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psychological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Distance’ (as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shock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motivation).</a:t>
            </a:r>
            <a:endParaRPr lang="fr-F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0200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sz="2400" dirty="0" smtClean="0"/>
          </a:p>
          <a:p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Social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Identity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Investment in L2 Learning</a:t>
            </a:r>
          </a:p>
          <a:p>
            <a:endParaRPr lang="fr-FR" sz="2400" dirty="0"/>
          </a:p>
        </p:txBody>
      </p:sp>
      <p:sp>
        <p:nvSpPr>
          <p:cNvPr id="3" name="Rectangle 2"/>
          <p:cNvSpPr/>
          <p:nvPr/>
        </p:nvSpPr>
        <p:spPr>
          <a:xfrm>
            <a:off x="323529" y="1604655"/>
            <a:ext cx="11718217" cy="46798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notions of ‘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subject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to’ and ‘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subject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of’ are central to Bonny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Peirce’s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view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relationship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between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social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context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L2 acquisition.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She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argues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LLs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have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complex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social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identities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only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understood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terms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the power relations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shape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social structures. Learning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successful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when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LLs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are able to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summon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up or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construct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identity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enables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them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impose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their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right to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heard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thus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become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subject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discourse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This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requires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investment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something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LLs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will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only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make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if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believe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their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efforts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will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increase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value of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their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‘cultural capital’ (i.e.,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give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them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access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knowledge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modes of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thought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will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enable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them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function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successfully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 a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variety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social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contexts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  <a:endParaRPr lang="fr-F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1615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7154" y="4491071"/>
            <a:ext cx="6253443" cy="5933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2" algn="just">
              <a:lnSpc>
                <a:spcPct val="107000"/>
              </a:lnSpc>
              <a:spcAft>
                <a:spcPts val="800"/>
              </a:spcAft>
            </a:pPr>
            <a:r>
              <a:rPr lang="fr-FR" sz="3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4.2.2. </a:t>
            </a:r>
            <a:r>
              <a:rPr lang="fr-FR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Discourse</a:t>
            </a:r>
            <a:r>
              <a:rPr lang="fr-FR" sz="3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Aspects of IL</a:t>
            </a:r>
            <a:endParaRPr lang="fr-FR" sz="32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76250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3487" y="1306412"/>
            <a:ext cx="11719775" cy="4321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Social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factors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do not impact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directly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on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what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goes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on in the ‘black box’.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influence the communication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LLs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engage in.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need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consider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what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nature of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this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communication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how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effects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L2 acquisition, i.e.,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have to focus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our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attention on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discourse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which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LLs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participate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study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learner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discourse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 SLA has been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informed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by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two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rather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different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goals:</a:t>
            </a:r>
            <a:endParaRPr lang="fr-FR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attempts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discover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how L2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LLs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acquire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rules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discourse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fr-FR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attempts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show how interaction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shapes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IL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development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(i.e., how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discourse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influences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kinds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errors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LLs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make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developmental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orders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sequences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pass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through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  <a:endParaRPr lang="fr-F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5579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Acquiring</a:t>
            </a:r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Discourse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Rules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sz="2400" dirty="0"/>
          </a:p>
        </p:txBody>
      </p:sp>
      <p:sp>
        <p:nvSpPr>
          <p:cNvPr id="3" name="Rectangle 2"/>
          <p:cNvSpPr/>
          <p:nvPr/>
        </p:nvSpPr>
        <p:spPr>
          <a:xfrm>
            <a:off x="323529" y="2641926"/>
            <a:ext cx="11705339" cy="1913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Each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has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its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rules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/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regularities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 holding conversations. To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some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extent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the acquisition of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discourse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rules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like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acquisition of grammatical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rules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systematic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reflecting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both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distinct types of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errors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developmental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sequences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fr-F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411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sz="2400" dirty="0"/>
          </a:p>
          <a:p>
            <a:r>
              <a:rPr lang="fr-F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Role</a:t>
            </a:r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Input and Interaction L2 Acquisition</a:t>
            </a:r>
          </a:p>
          <a:p>
            <a:endParaRPr lang="fr-FR" sz="2400" dirty="0"/>
          </a:p>
        </p:txBody>
      </p:sp>
      <p:sp>
        <p:nvSpPr>
          <p:cNvPr id="3" name="Rectangle 2"/>
          <p:cNvSpPr/>
          <p:nvPr/>
        </p:nvSpPr>
        <p:spPr>
          <a:xfrm>
            <a:off x="3048000" y="2938289"/>
            <a:ext cx="6096000" cy="19136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Foreigner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talk (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teacher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talk;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comprehensible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input).</a:t>
            </a:r>
            <a:endParaRPr lang="fr-FR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Interaction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hypothesis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fr-FR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Role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output in L2 acquisition.</a:t>
            </a:r>
            <a:endParaRPr lang="fr-F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73441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sz="2000" dirty="0" smtClean="0"/>
          </a:p>
          <a:p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1.Foreigner 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Talk/ Teacher Talk</a:t>
            </a:r>
          </a:p>
          <a:p>
            <a:endParaRPr lang="fr-FR" sz="2000" dirty="0"/>
          </a:p>
        </p:txBody>
      </p:sp>
      <p:sp>
        <p:nvSpPr>
          <p:cNvPr id="3" name="Rectangle 2"/>
          <p:cNvSpPr/>
          <p:nvPr/>
        </p:nvSpPr>
        <p:spPr>
          <a:xfrm>
            <a:off x="323529" y="1553359"/>
            <a:ext cx="11573197" cy="4321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It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potentially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valuable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source of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comprehensible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input to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learners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It’s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essential for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acquisition (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Krashen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1981).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amount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will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depend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on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what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one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believes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about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role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input in acquisition.</a:t>
            </a:r>
            <a:endParaRPr lang="fr-FR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It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simplified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teachers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use in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order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talk to L2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learners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found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have or to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contain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characteristics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‘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foreigner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talk’. The latter has been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found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very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similar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‘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caretaker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-talk (Ferguson, 1975).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Specially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characterized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by a slow rate of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delivery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clear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articulation, pauses,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emphatic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stress,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exaggerated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pronunciation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paraphrasing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substitution of lexical items by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synonyms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omission, addition and replacement of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syntactic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features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fr-F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458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4254" y="2371618"/>
            <a:ext cx="8345510" cy="2463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fr-FR" sz="36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Practical</a:t>
            </a:r>
            <a:r>
              <a:rPr lang="fr-FR" sz="36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events</a:t>
            </a:r>
            <a:r>
              <a:rPr lang="fr-FR" sz="36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before</a:t>
            </a:r>
            <a:r>
              <a:rPr lang="fr-FR" sz="36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FR" sz="36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act</a:t>
            </a:r>
            <a:r>
              <a:rPr lang="fr-FR" sz="36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speech.</a:t>
            </a:r>
            <a:endParaRPr lang="fr-FR" sz="3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fr-FR" sz="36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Speech </a:t>
            </a:r>
            <a:r>
              <a:rPr lang="fr-FR" sz="36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event</a:t>
            </a:r>
            <a:r>
              <a:rPr lang="fr-FR" sz="36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fr-FR" sz="3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fr-FR" sz="36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Hearer’s</a:t>
            </a:r>
            <a:r>
              <a:rPr lang="fr-FR" sz="36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response</a:t>
            </a:r>
            <a:r>
              <a:rPr lang="fr-FR" sz="36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(relation </a:t>
            </a:r>
            <a:r>
              <a:rPr lang="fr-FR" sz="36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between</a:t>
            </a:r>
            <a:r>
              <a:rPr lang="fr-FR" sz="36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sz="36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action).</a:t>
            </a:r>
            <a:endParaRPr lang="fr-FR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34025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2530" y="742796"/>
            <a:ext cx="11539470" cy="5448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Teacher talk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puts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more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emphasis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on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simplified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input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rather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on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extended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verbal interaction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between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teachers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learners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fr-FR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At least at the initial stages,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such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 talk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was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considered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sufficient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for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classroom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L2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development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fr-FR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well-known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hypothesis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WHY ?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Krashen’s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input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hypothesis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emphasized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importance of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simplified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input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which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leads to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textual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dimension of interaction.</a:t>
            </a:r>
            <a:endParaRPr lang="fr-FR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Krashen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( 1985), ‘ …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humans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acquire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only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one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way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– by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understanding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messages, or by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receiving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comprehensible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input’.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Comprehensible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input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linguistic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input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containing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structures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are a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little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bit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beyond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learner’s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current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level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competence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fr-F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37204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2428" y="2380039"/>
            <a:ext cx="11462198" cy="2174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Allwright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Bailey ( 1990 ; 1994), ‘ He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called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this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type of input ‘i+1’,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where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‘i’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can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represent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learner’s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current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stage of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interlanguage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development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the ‘+1’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designates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input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challenging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but not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overwhelming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learners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’. </a:t>
            </a:r>
            <a:endParaRPr lang="fr-F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10206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5465" y="1510955"/>
            <a:ext cx="8912180" cy="3912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classroom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fr-FR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1. </a:t>
            </a:r>
            <a:r>
              <a:rPr lang="fr-FR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Questioning</a:t>
            </a:r>
            <a:r>
              <a:rPr lang="fr-FR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and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eliciting</a:t>
            </a:r>
            <a:endParaRPr lang="fr-FR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2. </a:t>
            </a:r>
            <a:r>
              <a:rPr lang="fr-FR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Responding</a:t>
            </a:r>
            <a:r>
              <a:rPr lang="fr-FR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to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students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’ contributions</a:t>
            </a:r>
            <a:endParaRPr lang="fr-FR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3. </a:t>
            </a:r>
            <a:r>
              <a:rPr lang="fr-FR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Presenting</a:t>
            </a:r>
            <a:r>
              <a:rPr lang="fr-FR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and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explaining</a:t>
            </a:r>
            <a:endParaRPr lang="fr-FR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4. </a:t>
            </a:r>
            <a:r>
              <a:rPr lang="fr-FR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Organizing</a:t>
            </a:r>
            <a:r>
              <a:rPr lang="fr-FR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and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giving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instructions</a:t>
            </a:r>
            <a:endParaRPr lang="fr-FR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5. </a:t>
            </a:r>
            <a:r>
              <a:rPr lang="fr-FR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Evaluating</a:t>
            </a:r>
            <a:r>
              <a:rPr lang="fr-FR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and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correcting</a:t>
            </a:r>
            <a:endParaRPr lang="fr-FR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6</a:t>
            </a:r>
            <a:r>
              <a:rPr lang="fr-FR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‘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sociating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’,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establishing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maintaining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CR rapport</a:t>
            </a:r>
            <a:endParaRPr lang="fr-F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45358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84361" y="1664843"/>
            <a:ext cx="6096000" cy="36045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Tsui (1995) claims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increase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comprehensibility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the input:</a:t>
            </a:r>
            <a:endParaRPr lang="fr-FR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1. Use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repetitions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paraphrases</a:t>
            </a:r>
            <a:endParaRPr lang="fr-FR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2. Use 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simple conversation</a:t>
            </a:r>
            <a:endParaRPr lang="fr-FR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3. Use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situational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role-play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for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creation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what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Krashen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calls ‘ original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dialogs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’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among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students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fr-F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6858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4851" y="801037"/>
            <a:ext cx="11565228" cy="5858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TT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endParaRPr lang="fr-FR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1. Major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way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teachers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convey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information to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learners</a:t>
            </a:r>
            <a:endParaRPr lang="fr-FR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2. One 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of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primary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means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controlling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learner’s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behaviour</a:t>
            </a:r>
            <a:endParaRPr lang="fr-FR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For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Allright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Bailey, in practice the ‘ i+1’ concept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not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operationalisable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(i.e.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cannot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define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with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confidence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what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‘i+1’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consists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of. </a:t>
            </a:r>
            <a:endParaRPr lang="fr-FR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WHY ? Not all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learners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are at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precisely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same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stage in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their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development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fr-FR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Cullen (1998) states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‘good’ TT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meant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‘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little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’ TT</a:t>
            </a:r>
            <a:endParaRPr lang="fr-FR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WHY ? Much TTT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deprived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students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opportunities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speak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fr-FR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Allwright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Bailey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observed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content area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subjects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instruction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CRs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found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teachers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typically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do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between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one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half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three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quarters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talking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fr-F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99756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3640" y="649245"/>
            <a:ext cx="11603864" cy="5635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Tsui (1995)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observed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English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lessons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 Hong Kong and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found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70</a:t>
            </a:r>
            <a:r>
              <a:rPr lang="ar-SA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٪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CR talk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consists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of:</a:t>
            </a:r>
            <a:endParaRPr lang="fr-FR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1. Teacher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asking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 question</a:t>
            </a:r>
            <a:endParaRPr lang="fr-FR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2. </a:t>
            </a:r>
            <a:r>
              <a:rPr lang="fr-FR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Nominating</a:t>
            </a:r>
            <a:r>
              <a:rPr lang="fr-FR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student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answer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it</a:t>
            </a:r>
            <a:endParaRPr lang="fr-FR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3. Teacher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provides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feedback to the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learner’s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response</a:t>
            </a:r>
            <a:endParaRPr lang="fr-FR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This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why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Cullen (1998) claims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there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should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‘ a shift’ in TT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away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from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concern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with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quantity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towards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concern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with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quality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fr-FR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‘How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much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’ TT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still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important but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there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should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more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emphasis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on how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effectively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they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are able to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facilitate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learning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 CR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through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:</a:t>
            </a:r>
            <a:endParaRPr lang="fr-FR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1. Questions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they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ask</a:t>
            </a:r>
            <a:endParaRPr lang="fr-FR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2. Speech 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modifications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when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talking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students</a:t>
            </a:r>
            <a:endParaRPr lang="fr-FR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3. The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way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they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react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students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’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errors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31633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sz="2400" dirty="0" smtClean="0"/>
          </a:p>
          <a:p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2.Interaction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Hypothesis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sz="2400" dirty="0"/>
          </a:p>
        </p:txBody>
      </p:sp>
      <p:sp>
        <p:nvSpPr>
          <p:cNvPr id="3" name="Rectangle 2"/>
          <p:cNvSpPr/>
          <p:nvPr/>
        </p:nvSpPr>
        <p:spPr>
          <a:xfrm>
            <a:off x="323529" y="1166843"/>
            <a:ext cx="11573197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Education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mainly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a social action, and as a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consequence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relies on social interaction. And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scholars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using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conversation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analytic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principles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in the CR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environment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found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that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the essence of CR interaction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was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shaped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by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underlying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drive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which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two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-party speech exchange (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McHoul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fr-FR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1978; 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in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Içbay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2008, p. 6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). In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fact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a system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where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teacher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as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cohorting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party, has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leading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power to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allocate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turn-takings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among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learners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who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have been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transformed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into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an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intructed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or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cohorted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group. And for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Seedhouse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fr-FR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1996, p. 16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), CR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discourse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viewed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as an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institutional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type of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discouse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in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which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interactional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aspects are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similar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to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institutional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goals. This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why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claims in 2009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that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the first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step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to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describing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interactional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architecture of L2 CR interaction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to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recognize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institutional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core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goal,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which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‘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teacher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will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teach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learners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the L2’. And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from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this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core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goal,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three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interactional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properties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come to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shape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CR interaction. 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949384691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6518" y="896684"/>
            <a:ext cx="11578107" cy="5140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first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property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functions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on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two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levels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vehicle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object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instruction. In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other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words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taught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through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The second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property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there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reflexive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relationship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between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pedagogy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interaction. And about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this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property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Lier (</a:t>
            </a:r>
            <a:r>
              <a:rPr lang="fr-FR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1998, p. 167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 claims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CR talk ‘…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seen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as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symbolic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institutional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power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serves to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maintain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reproduce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power structures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define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institution and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its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purposes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’. And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third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interactional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property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learners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’ output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subject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teachers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’ feedback and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evaluation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And about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this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point, Lier (</a:t>
            </a:r>
            <a:r>
              <a:rPr lang="fr-FR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1988, p.  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32-33) argues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‘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everyone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involved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teaching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will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readily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agree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evaluation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feedback are central to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process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progress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fr-F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499873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5155" y="2165471"/>
            <a:ext cx="1142356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And about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holder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CR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discourse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Cook (</a:t>
            </a:r>
            <a:r>
              <a:rPr lang="fr-FR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1989, p. 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157)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says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‘ a massive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amount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classroom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provided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by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teacher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’. That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teacher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tends to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dominate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CR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proceedings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And about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trypical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features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teacher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talk, Cullen (1998) claims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do not match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with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communicative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norms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found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outside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institutional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setting.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972460279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7881" y="1778898"/>
            <a:ext cx="1164250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early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80’s,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field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SLA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was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dominated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by the concept of ‘input’. A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term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which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popularized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by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Krashen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who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believes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comprehensible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input in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presence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a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low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affective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filter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only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cause second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acquisition. In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other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words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if second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learners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are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exposed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lots of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comprehensible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input in a non-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stressful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situation,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will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acquire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repetition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paraphrases).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However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the importance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given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the input aspect of interaction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such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there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very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little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exchange of information.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920360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pour une image  4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63" b="35363"/>
          <a:stretch>
            <a:fillRect/>
          </a:stretch>
        </p:blipFill>
        <p:spPr/>
      </p:pic>
      <p:sp>
        <p:nvSpPr>
          <p:cNvPr id="3" name="Rectangle 2"/>
          <p:cNvSpPr/>
          <p:nvPr/>
        </p:nvSpPr>
        <p:spPr>
          <a:xfrm>
            <a:off x="5308624" y="1431609"/>
            <a:ext cx="6777817" cy="5305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But how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children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behave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this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way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fr-F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935748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2429" y="650944"/>
            <a:ext cx="1132053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Gass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(1997) has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questioned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Krashen’s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claim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linguistic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input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can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made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comprehensible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without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any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active participation on the part of the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learner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Studies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show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learner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comprehension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can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best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assisted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by input as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well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as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interactional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modifications, a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belief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captured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 the interaction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hypothesis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And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there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much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learned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beyond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linguistic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forms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their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meanings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Second,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it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not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easy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how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mere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exposure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input,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even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if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comprehensible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actually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promotes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development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So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studies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show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it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effort made by the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learner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comprehend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input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fosters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development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This effort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made in face-to-face interaction,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so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suggest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it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interaction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itself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which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productive.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E,g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suppose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yourself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as a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beginning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student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German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listening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a radio broadcast,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you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could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not digest the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rapid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speech at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your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own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pace as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you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usually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can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with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written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material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the speaker and the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listener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do not have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visual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contact and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they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are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separated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often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by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great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distances. Most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importantly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they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do not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truly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interact</a:t>
            </a:r>
            <a:r>
              <a:rPr lang="fr-FR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communication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unidirectional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Thus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listeners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do not have the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opportunity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ask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questions, to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indicate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their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confusion or to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request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clarification or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repetition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These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are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features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face-to-face interaction.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4204086625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8034" y="2049243"/>
            <a:ext cx="11462197" cy="2835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Hatch (1978) points out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not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enough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look at input and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frequency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the use of a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particular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structure; 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important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look at the corpus as a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whole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examine the interactions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take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place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within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conversations to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how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interaction,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itself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determines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frequency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forms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how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shows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function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evolving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She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further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argues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possible to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 L2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through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process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interaction.</a:t>
            </a:r>
            <a:endParaRPr lang="fr-F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337571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6417" y="1746769"/>
            <a:ext cx="11359166" cy="3228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series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studies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on the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relationship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between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input, interaction and L2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development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Michael Long (</a:t>
            </a:r>
            <a:r>
              <a:rPr lang="fr-FR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1981;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updated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1996) proposes ‘ the interaction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hypothesis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’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which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claims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‘ oral interaction in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which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communication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problems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are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negotiated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between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participants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promotes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L2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comprehension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production,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ultimately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facilitating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development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fr-F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561886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5155" y="1127196"/>
            <a:ext cx="11552350" cy="46798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term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interaction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used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refer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a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particular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type of interaction in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which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negotiation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meaning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involved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need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for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negotiation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meaning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arises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when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participants in an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interactional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activity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either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prevent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potential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communication breakdown or to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repair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actual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communication breakdown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has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already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occurred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In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context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meaning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Long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makes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 distinction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between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modified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input and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modified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interaction. The former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involves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modifications of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input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has short phrases and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verbs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while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latter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involves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modifications of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conversational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structure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has a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considerable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number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confirmation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checks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comprehension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checks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clarification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requests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fr-F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13850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1870" y="742796"/>
            <a:ext cx="11668259" cy="5448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Comprehension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checks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speaker’s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query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interlocutors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if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have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understood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what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was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said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: do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you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understand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? or do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you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get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what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I’m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saying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?</a:t>
            </a:r>
            <a:endParaRPr lang="fr-FR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Confirmation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checks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speaker’s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query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as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whether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or not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speaker’s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expressed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understanding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interlocutor’s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meaning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correct: 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Oh,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so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are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you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saying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you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live in London ?</a:t>
            </a:r>
            <a:endParaRPr lang="fr-FR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Confirmation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requests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request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for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further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information or help in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understanding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something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interlocutor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has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previously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said</a:t>
            </a:r>
            <a:r>
              <a:rPr lang="fr-FR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don’t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understand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exactly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What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do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you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mean</a:t>
            </a:r>
            <a:r>
              <a:rPr lang="fr-FR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fr-FR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interactional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modifications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are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involved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negotiating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meaning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are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known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as ‘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discourse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repair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strategies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’.</a:t>
            </a:r>
            <a:endParaRPr lang="fr-F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767154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sz="2800" dirty="0" smtClean="0"/>
          </a:p>
          <a:p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Relationship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Between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‘Input, Interaction and Output’: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Kumaravadevilu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(2003)</a:t>
            </a:r>
          </a:p>
          <a:p>
            <a:endParaRPr lang="fr-FR" sz="2800" dirty="0"/>
          </a:p>
        </p:txBody>
      </p:sp>
      <p:sp>
        <p:nvSpPr>
          <p:cNvPr id="3" name="Rectangle 2"/>
          <p:cNvSpPr/>
          <p:nvPr/>
        </p:nvSpPr>
        <p:spPr>
          <a:xfrm>
            <a:off x="478075" y="1746683"/>
            <a:ext cx="11573197" cy="4332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Comprehensible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input: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necessary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but not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sufficient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promote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L2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development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fr-FR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Negotiated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interaction: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consisting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comprehension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checks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confirmation and clarification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requests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play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facilitative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not a causative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role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 the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development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linguistic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competence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among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L2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learners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</a:t>
            </a:r>
            <a:endParaRPr lang="fr-FR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Comprehensible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output: has the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potential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provide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learners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with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opportunities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notice the gap in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their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developing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interlanguage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test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their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hypothesis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a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grammar-based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processing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fr-FR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Conversational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adjustments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do have a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role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play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promoting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communication or in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resolving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miscommunication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But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clearly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negotiated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interaction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much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broader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than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linguistic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construct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It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entails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spectrum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individual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social, cultural and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political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factors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create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very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context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character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communication.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57362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ocio-cultural 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heory 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3529" y="1720840"/>
            <a:ext cx="1157319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It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emphasizes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role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played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by social interaction in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development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of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language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and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thought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According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to Vygotsky (1962),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meaning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constructed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through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social interaction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which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occurs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first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when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they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interact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with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competent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speakers of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target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language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and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when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they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interact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with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themselves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private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speech),</a:t>
            </a:r>
            <a:r>
              <a:rPr lang="fr-FR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ie</a:t>
            </a:r>
            <a:r>
              <a:rPr lang="fr-FR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;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any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new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function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‘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appears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twice</a:t>
            </a:r>
            <a:r>
              <a:rPr lang="fr-FR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’: 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first on the social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level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and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later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on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individual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level</a:t>
            </a:r>
            <a:r>
              <a:rPr lang="fr-FR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; 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first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between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people (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interpsychological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) and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then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inside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child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(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intrapsychological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). So, in a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supportive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environment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learner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able to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advance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to a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higher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level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of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knowledge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and performance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than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would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capable of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independently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. Social interaction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entails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active participation on the part of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learners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246386870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5003" y="812451"/>
            <a:ext cx="11436439" cy="45223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Their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participation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guided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by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competent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speakers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whose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utterances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should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within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what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Vygotsky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called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learners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‘Zone of Proximal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Development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’ (ZPD). The latter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gap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between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learners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’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current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state and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their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future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knowledge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bridged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by assistance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from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others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In the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beginning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the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learner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given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considerable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linguistic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support by a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teacher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or a capable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adult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and as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learning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progresses, the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learner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can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gradually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assume more and more initiative in the conversation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with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removal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support. The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same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ide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was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shared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by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Lantolf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who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claims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second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learners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advance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higher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levels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linguistic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knowledge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when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they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collaborate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interact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with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speakers of the second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who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are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knowledgeable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than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they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are (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eg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teacher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a more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advanced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learner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  <a:endParaRPr lang="fr-FR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‘ input modification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provides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learners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with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linguistic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raw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material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which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they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will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process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internally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invisibly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’ (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Lightbown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Spada, 1993).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16427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sz="2400" dirty="0" smtClean="0"/>
          </a:p>
          <a:p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Swain’s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Output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Hypothesis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(1985)</a:t>
            </a:r>
          </a:p>
          <a:p>
            <a:endParaRPr lang="fr-FR" sz="2400" dirty="0"/>
          </a:p>
        </p:txBody>
      </p:sp>
      <p:sp>
        <p:nvSpPr>
          <p:cNvPr id="3" name="Rectangle 2"/>
          <p:cNvSpPr/>
          <p:nvPr/>
        </p:nvSpPr>
        <p:spPr>
          <a:xfrm>
            <a:off x="323529" y="1901018"/>
            <a:ext cx="11573197" cy="3757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She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states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besides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necessary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comprehensible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input,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learners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must have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opportunities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produce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if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are to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become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fluent, native-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like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speakers.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Swain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describes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learners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as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‘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pushed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’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into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developing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their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linguistic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abilities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when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participate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 ‘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meaning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’ interaction.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Moreover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for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learners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actually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produce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must attend to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both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meaning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what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say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form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how to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say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This forces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LLs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move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from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semantic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syntactic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processing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production must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occur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within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context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social interaction. </a:t>
            </a:r>
            <a:endParaRPr lang="fr-F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105105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pour une image  3"/>
          <p:cNvPicPr>
            <a:picLocks noGrp="1" noChangeAspect="1"/>
          </p:cNvPicPr>
          <p:nvPr>
            <p:ph type="pic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74" r="18674"/>
          <a:stretch>
            <a:fillRect/>
          </a:stretch>
        </p:blipFill>
        <p:spPr/>
      </p:pic>
      <p:sp>
        <p:nvSpPr>
          <p:cNvPr id="3" name="Rectangle 2"/>
          <p:cNvSpPr/>
          <p:nvPr/>
        </p:nvSpPr>
        <p:spPr>
          <a:xfrm>
            <a:off x="135608" y="2967696"/>
            <a:ext cx="4878900" cy="468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4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4.2.3. </a:t>
            </a:r>
            <a:r>
              <a:rPr lang="fr-FR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Psycholinguistic</a:t>
            </a:r>
            <a:r>
              <a:rPr lang="fr-FR" sz="24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Aspects of IL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727343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Custom 1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8A047"/>
      </a:accent1>
      <a:accent2>
        <a:srgbClr val="F07C4F"/>
      </a:accent2>
      <a:accent3>
        <a:srgbClr val="F05A59"/>
      </a:accent3>
      <a:accent4>
        <a:srgbClr val="E44088"/>
      </a:accent4>
      <a:accent5>
        <a:srgbClr val="E04088"/>
      </a:accent5>
      <a:accent6>
        <a:srgbClr val="E23FA6"/>
      </a:accent6>
      <a:hlink>
        <a:srgbClr val="FFFFFF"/>
      </a:hlink>
      <a:folHlink>
        <a:srgbClr val="262626"/>
      </a:folHlink>
    </a:clrScheme>
    <a:fontScheme name="ALLPPT PONTS">
      <a:majorFont>
        <a:latin typeface="Arial"/>
        <a:ea typeface="Malgun Gothic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Custom 1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8A047"/>
      </a:accent1>
      <a:accent2>
        <a:srgbClr val="F07C4F"/>
      </a:accent2>
      <a:accent3>
        <a:srgbClr val="F05A59"/>
      </a:accent3>
      <a:accent4>
        <a:srgbClr val="E43E5F"/>
      </a:accent4>
      <a:accent5>
        <a:srgbClr val="E04088"/>
      </a:accent5>
      <a:accent6>
        <a:srgbClr val="E23FA6"/>
      </a:accent6>
      <a:hlink>
        <a:srgbClr val="FFFFFF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Custom 1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8A047"/>
      </a:accent1>
      <a:accent2>
        <a:srgbClr val="F07C4F"/>
      </a:accent2>
      <a:accent3>
        <a:srgbClr val="F05A59"/>
      </a:accent3>
      <a:accent4>
        <a:srgbClr val="E44088"/>
      </a:accent4>
      <a:accent5>
        <a:srgbClr val="E04088"/>
      </a:accent5>
      <a:accent6>
        <a:srgbClr val="E23FA6"/>
      </a:accent6>
      <a:hlink>
        <a:srgbClr val="FFFFFF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3393</TotalTime>
  <Words>8788</Words>
  <Application>Microsoft Office PowerPoint</Application>
  <PresentationFormat>Grand écran</PresentationFormat>
  <Paragraphs>313</Paragraphs>
  <Slides>111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111</vt:i4>
      </vt:variant>
    </vt:vector>
  </HeadingPairs>
  <TitlesOfParts>
    <vt:vector size="121" baseType="lpstr">
      <vt:lpstr>Arial Unicode MS</vt:lpstr>
      <vt:lpstr>맑은 고딕</vt:lpstr>
      <vt:lpstr>Arabic Typesetting</vt:lpstr>
      <vt:lpstr>Arial</vt:lpstr>
      <vt:lpstr>Calibri</vt:lpstr>
      <vt:lpstr>FZShuTi</vt:lpstr>
      <vt:lpstr>Times New Roman</vt:lpstr>
      <vt:lpstr>Cover and End Slide Master</vt:lpstr>
      <vt:lpstr>Contents Slide Master</vt:lpstr>
      <vt:lpstr>Section Break Slide Master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Compte Microsoft</cp:lastModifiedBy>
  <cp:revision>104</cp:revision>
  <dcterms:created xsi:type="dcterms:W3CDTF">2020-01-20T05:08:25Z</dcterms:created>
  <dcterms:modified xsi:type="dcterms:W3CDTF">2024-05-05T16:51:19Z</dcterms:modified>
</cp:coreProperties>
</file>