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1" r:id="rId6"/>
    <p:sldId id="260" r:id="rId7"/>
    <p:sldId id="262" r:id="rId8"/>
    <p:sldId id="264" r:id="rId9"/>
    <p:sldId id="273" r:id="rId10"/>
    <p:sldId id="272" r:id="rId11"/>
    <p:sldId id="263" r:id="rId12"/>
    <p:sldId id="265" r:id="rId13"/>
    <p:sldId id="267" r:id="rId14"/>
    <p:sldId id="266" r:id="rId15"/>
    <p:sldId id="268" r:id="rId1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BFFFA"/>
    <a:srgbClr val="5DFFFB"/>
    <a:srgbClr val="71FFFC"/>
    <a:srgbClr val="00E3DE"/>
    <a:srgbClr val="006600"/>
    <a:srgbClr val="333399"/>
    <a:srgbClr val="3333CC"/>
    <a:srgbClr val="CC0099"/>
    <a:srgbClr val="339966"/>
    <a:srgbClr val="99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1" d="100"/>
          <a:sy n="71" d="100"/>
        </p:scale>
        <p:origin x="-882"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9DDE93-C243-497C-8C12-635552C3E85C}" type="datetimeFigureOut">
              <a:rPr lang="fr-FR" smtClean="0"/>
              <a:pPr/>
              <a:t>11/04/2026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B02607-5B13-4745-93AA-6899C27AF1B2}"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1B02607-5B13-4745-93AA-6899C27AF1B2}" type="slidenum">
              <a:rPr lang="fr-FR" smtClean="0"/>
              <a:pPr/>
              <a:t>2</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3E0DFB2F-0A92-42E0-8DE8-D55F6AE709F4}" type="datetimeFigureOut">
              <a:rPr lang="fr-FR" smtClean="0"/>
              <a:pPr/>
              <a:t>11/04/2026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408A4ED-A5D2-497D-9414-55F3AB3C5B3F}"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E0DFB2F-0A92-42E0-8DE8-D55F6AE709F4}" type="datetimeFigureOut">
              <a:rPr lang="fr-FR" smtClean="0"/>
              <a:pPr/>
              <a:t>11/04/2026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408A4ED-A5D2-497D-9414-55F3AB3C5B3F}"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E0DFB2F-0A92-42E0-8DE8-D55F6AE709F4}" type="datetimeFigureOut">
              <a:rPr lang="fr-FR" smtClean="0"/>
              <a:pPr/>
              <a:t>11/04/2026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408A4ED-A5D2-497D-9414-55F3AB3C5B3F}"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E0DFB2F-0A92-42E0-8DE8-D55F6AE709F4}" type="datetimeFigureOut">
              <a:rPr lang="fr-FR" smtClean="0"/>
              <a:pPr/>
              <a:t>11/04/2026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408A4ED-A5D2-497D-9414-55F3AB3C5B3F}"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3E0DFB2F-0A92-42E0-8DE8-D55F6AE709F4}" type="datetimeFigureOut">
              <a:rPr lang="fr-FR" smtClean="0"/>
              <a:pPr/>
              <a:t>11/04/2026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408A4ED-A5D2-497D-9414-55F3AB3C5B3F}"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E0DFB2F-0A92-42E0-8DE8-D55F6AE709F4}" type="datetimeFigureOut">
              <a:rPr lang="fr-FR" smtClean="0"/>
              <a:pPr/>
              <a:t>11/04/2026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408A4ED-A5D2-497D-9414-55F3AB3C5B3F}"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E0DFB2F-0A92-42E0-8DE8-D55F6AE709F4}" type="datetimeFigureOut">
              <a:rPr lang="fr-FR" smtClean="0"/>
              <a:pPr/>
              <a:t>11/04/2026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408A4ED-A5D2-497D-9414-55F3AB3C5B3F}"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3E0DFB2F-0A92-42E0-8DE8-D55F6AE709F4}" type="datetimeFigureOut">
              <a:rPr lang="fr-FR" smtClean="0"/>
              <a:pPr/>
              <a:t>11/04/2026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408A4ED-A5D2-497D-9414-55F3AB3C5B3F}"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E0DFB2F-0A92-42E0-8DE8-D55F6AE709F4}" type="datetimeFigureOut">
              <a:rPr lang="fr-FR" smtClean="0"/>
              <a:pPr/>
              <a:t>11/04/2026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408A4ED-A5D2-497D-9414-55F3AB3C5B3F}"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E0DFB2F-0A92-42E0-8DE8-D55F6AE709F4}" type="datetimeFigureOut">
              <a:rPr lang="fr-FR" smtClean="0"/>
              <a:pPr/>
              <a:t>11/04/2026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408A4ED-A5D2-497D-9414-55F3AB3C5B3F}"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E0DFB2F-0A92-42E0-8DE8-D55F6AE709F4}" type="datetimeFigureOut">
              <a:rPr lang="fr-FR" smtClean="0"/>
              <a:pPr/>
              <a:t>11/04/2026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408A4ED-A5D2-497D-9414-55F3AB3C5B3F}"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0DFB2F-0A92-42E0-8DE8-D55F6AE709F4}" type="datetimeFigureOut">
              <a:rPr lang="fr-FR" smtClean="0"/>
              <a:pPr/>
              <a:t>11/04/2026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08A4ED-A5D2-497D-9414-55F3AB3C5B3F}"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E:\Nouveau dossier (13)\Nouveau dossier (2)\kisspng-earth-icon-earth-5a9debc7b7d836.0862244815202989517531.png"/>
          <p:cNvPicPr>
            <a:picLocks noChangeAspect="1" noChangeArrowheads="1"/>
          </p:cNvPicPr>
          <p:nvPr/>
        </p:nvPicPr>
        <p:blipFill>
          <a:blip r:embed="rId2"/>
          <a:srcRect/>
          <a:stretch>
            <a:fillRect/>
          </a:stretch>
        </p:blipFill>
        <p:spPr bwMode="auto">
          <a:xfrm>
            <a:off x="6286512" y="4000504"/>
            <a:ext cx="2857489" cy="2857496"/>
          </a:xfrm>
          <a:prstGeom prst="rect">
            <a:avLst/>
          </a:prstGeom>
          <a:noFill/>
        </p:spPr>
      </p:pic>
      <p:pic>
        <p:nvPicPr>
          <p:cNvPr id="1029" name="Picture 5" descr="E:\Nouveau dossier (13)\Nouveau dossier (2)\kisspng-child-parent-pictogram-woman-enfant-5ad7305e6af7e0.4954080215240520624382.png"/>
          <p:cNvPicPr>
            <a:picLocks noChangeAspect="1" noChangeArrowheads="1"/>
          </p:cNvPicPr>
          <p:nvPr/>
        </p:nvPicPr>
        <p:blipFill>
          <a:blip r:embed="rId3" cstate="print"/>
          <a:srcRect/>
          <a:stretch>
            <a:fillRect/>
          </a:stretch>
        </p:blipFill>
        <p:spPr bwMode="auto">
          <a:xfrm>
            <a:off x="5286380" y="5143512"/>
            <a:ext cx="1428760" cy="1714488"/>
          </a:xfrm>
          <a:prstGeom prst="rect">
            <a:avLst/>
          </a:prstGeom>
          <a:noFill/>
        </p:spPr>
      </p:pic>
      <p:sp>
        <p:nvSpPr>
          <p:cNvPr id="9" name="Rectangle 8"/>
          <p:cNvSpPr/>
          <p:nvPr/>
        </p:nvSpPr>
        <p:spPr>
          <a:xfrm>
            <a:off x="1643042" y="2714620"/>
            <a:ext cx="4500594" cy="1071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cap="all" dirty="0" smtClean="0">
                <a:ln w="9000" cmpd="sng">
                  <a:solidFill>
                    <a:srgbClr val="CC00FF"/>
                  </a:solidFill>
                  <a:prstDash val="solid"/>
                </a:ln>
                <a:solidFill>
                  <a:schemeClr val="tx1"/>
                </a:solidFill>
                <a:effectLst>
                  <a:reflection blurRad="12700" stA="28000" endPos="45000" dist="1000" dir="5400000" sy="-100000" algn="bl" rotWithShape="0"/>
                </a:effectLst>
              </a:rPr>
              <a:t>المحاضرة 8: التربية للمواطنة العالمية</a:t>
            </a:r>
            <a:endParaRPr lang="fr-FR" sz="2400" dirty="0">
              <a:ln w="9000" cmpd="sng">
                <a:solidFill>
                  <a:srgbClr val="CC00FF"/>
                </a:solidFill>
                <a:prstDash val="solid"/>
              </a:ln>
              <a:solidFill>
                <a:schemeClr val="tx1"/>
              </a:solidFill>
            </a:endParaRPr>
          </a:p>
        </p:txBody>
      </p:sp>
      <p:sp>
        <p:nvSpPr>
          <p:cNvPr id="11" name="Rectangle 10"/>
          <p:cNvSpPr/>
          <p:nvPr/>
        </p:nvSpPr>
        <p:spPr>
          <a:xfrm>
            <a:off x="1643042" y="214290"/>
            <a:ext cx="5429288" cy="500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cap="all" dirty="0" smtClean="0">
                <a:ln w="9000" cmpd="sng">
                  <a:solidFill>
                    <a:srgbClr val="00B0F0"/>
                  </a:solidFill>
                  <a:prstDash val="solid"/>
                </a:ln>
                <a:solidFill>
                  <a:schemeClr val="tx1"/>
                </a:solidFill>
                <a:effectLst>
                  <a:reflection blurRad="12700" stA="28000" endPos="45000" dist="1000" dir="5400000" sy="-100000" algn="bl" rotWithShape="0"/>
                </a:effectLst>
              </a:rPr>
              <a:t>جامعة محمد </a:t>
            </a:r>
            <a:r>
              <a:rPr lang="ar-DZ" b="1" cap="all" dirty="0" err="1" smtClean="0">
                <a:ln w="9000" cmpd="sng">
                  <a:solidFill>
                    <a:srgbClr val="00B0F0"/>
                  </a:solidFill>
                  <a:prstDash val="solid"/>
                </a:ln>
                <a:solidFill>
                  <a:schemeClr val="tx1"/>
                </a:solidFill>
                <a:effectLst>
                  <a:reflection blurRad="12700" stA="28000" endPos="45000" dist="1000" dir="5400000" sy="-100000" algn="bl" rotWithShape="0"/>
                </a:effectLst>
              </a:rPr>
              <a:t>لمين</a:t>
            </a:r>
            <a:r>
              <a:rPr lang="ar-DZ" b="1" cap="all" dirty="0" smtClean="0">
                <a:ln w="9000" cmpd="sng">
                  <a:solidFill>
                    <a:srgbClr val="00B0F0"/>
                  </a:solidFill>
                  <a:prstDash val="solid"/>
                </a:ln>
                <a:solidFill>
                  <a:schemeClr val="tx1"/>
                </a:solidFill>
                <a:effectLst>
                  <a:reflection blurRad="12700" stA="28000" endPos="45000" dist="1000" dir="5400000" sy="-100000" algn="bl" rotWithShape="0"/>
                </a:effectLst>
              </a:rPr>
              <a:t> دباغين، </a:t>
            </a:r>
            <a:r>
              <a:rPr lang="ar-DZ" b="1" cap="all" dirty="0" err="1" smtClean="0">
                <a:ln w="9000" cmpd="sng">
                  <a:solidFill>
                    <a:srgbClr val="00B0F0"/>
                  </a:solidFill>
                  <a:prstDash val="solid"/>
                </a:ln>
                <a:solidFill>
                  <a:schemeClr val="tx1"/>
                </a:solidFill>
                <a:effectLst>
                  <a:reflection blurRad="12700" stA="28000" endPos="45000" dist="1000" dir="5400000" sy="-100000" algn="bl" rotWithShape="0"/>
                </a:effectLst>
              </a:rPr>
              <a:t>سطيف</a:t>
            </a:r>
            <a:r>
              <a:rPr lang="ar-DZ" b="1" cap="all" dirty="0" smtClean="0">
                <a:ln w="9000" cmpd="sng">
                  <a:solidFill>
                    <a:srgbClr val="00B0F0"/>
                  </a:solidFill>
                  <a:prstDash val="solid"/>
                </a:ln>
                <a:solidFill>
                  <a:schemeClr val="tx1"/>
                </a:solidFill>
                <a:effectLst>
                  <a:reflection blurRad="12700" stA="28000" endPos="45000" dist="1000" dir="5400000" sy="-100000" algn="bl" rotWithShape="0"/>
                </a:effectLst>
              </a:rPr>
              <a:t> 2</a:t>
            </a:r>
            <a:endParaRPr lang="fr-FR" dirty="0">
              <a:ln w="9000" cmpd="sng">
                <a:solidFill>
                  <a:srgbClr val="00B0F0"/>
                </a:solidFill>
                <a:prstDash val="solid"/>
              </a:ln>
              <a:solidFill>
                <a:schemeClr val="tx1"/>
              </a:solidFill>
            </a:endParaRPr>
          </a:p>
        </p:txBody>
      </p:sp>
      <p:sp>
        <p:nvSpPr>
          <p:cNvPr id="12" name="Rectangle 11"/>
          <p:cNvSpPr/>
          <p:nvPr/>
        </p:nvSpPr>
        <p:spPr>
          <a:xfrm>
            <a:off x="5429256" y="714356"/>
            <a:ext cx="3500462" cy="1428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r>
              <a:rPr lang="ar-DZ" b="1" cap="all" dirty="0" smtClean="0">
                <a:ln w="9000" cmpd="sng">
                  <a:solidFill>
                    <a:srgbClr val="00B0F0"/>
                  </a:solidFill>
                  <a:prstDash val="solid"/>
                </a:ln>
                <a:solidFill>
                  <a:schemeClr val="tx1"/>
                </a:solidFill>
                <a:effectLst>
                  <a:reflection blurRad="12700" stA="28000" endPos="45000" dist="1000" dir="5400000" sy="-100000" algn="bl" rotWithShape="0"/>
                </a:effectLst>
              </a:rPr>
              <a:t>قسم علم النفس وعلوم التربية </a:t>
            </a:r>
            <a:r>
              <a:rPr lang="ar-DZ" b="1" cap="all" dirty="0" err="1" smtClean="0">
                <a:ln w="9000" cmpd="sng">
                  <a:solidFill>
                    <a:srgbClr val="00B0F0"/>
                  </a:solidFill>
                  <a:prstDash val="solid"/>
                </a:ln>
                <a:solidFill>
                  <a:schemeClr val="tx1"/>
                </a:solidFill>
                <a:effectLst>
                  <a:reflection blurRad="12700" stA="28000" endPos="45000" dist="1000" dir="5400000" sy="-100000" algn="bl" rotWithShape="0"/>
                </a:effectLst>
              </a:rPr>
              <a:t>والأرطفونيا</a:t>
            </a:r>
            <a:endParaRPr lang="ar-DZ" b="1" cap="all" dirty="0" smtClean="0">
              <a:ln w="9000" cmpd="sng">
                <a:solidFill>
                  <a:srgbClr val="00B0F0"/>
                </a:solidFill>
                <a:prstDash val="solid"/>
              </a:ln>
              <a:solidFill>
                <a:schemeClr val="tx1"/>
              </a:solidFill>
              <a:effectLst>
                <a:reflection blurRad="12700" stA="28000" endPos="45000" dist="1000" dir="5400000" sy="-100000" algn="bl" rotWithShape="0"/>
              </a:effectLst>
            </a:endParaRPr>
          </a:p>
          <a:p>
            <a:pPr algn="justLow" rtl="1"/>
            <a:r>
              <a:rPr lang="ar-DZ" b="1" cap="all" dirty="0" smtClean="0">
                <a:ln w="9000" cmpd="sng">
                  <a:solidFill>
                    <a:srgbClr val="00B0F0"/>
                  </a:solidFill>
                  <a:prstDash val="solid"/>
                </a:ln>
                <a:solidFill>
                  <a:schemeClr val="tx1"/>
                </a:solidFill>
                <a:effectLst>
                  <a:reflection blurRad="12700" stA="28000" endPos="45000" dist="1000" dir="5400000" sy="-100000" algn="bl" rotWithShape="0"/>
                </a:effectLst>
              </a:rPr>
              <a:t>تخصص: سنة أولى </a:t>
            </a:r>
            <a:r>
              <a:rPr lang="ar-DZ" b="1" cap="all" dirty="0" err="1" smtClean="0">
                <a:ln w="9000" cmpd="sng">
                  <a:solidFill>
                    <a:srgbClr val="00B0F0"/>
                  </a:solidFill>
                  <a:prstDash val="solid"/>
                </a:ln>
                <a:solidFill>
                  <a:schemeClr val="tx1"/>
                </a:solidFill>
                <a:effectLst>
                  <a:reflection blurRad="12700" stA="28000" endPos="45000" dist="1000" dir="5400000" sy="-100000" algn="bl" rotWithShape="0"/>
                </a:effectLst>
              </a:rPr>
              <a:t>ماستر</a:t>
            </a:r>
            <a:r>
              <a:rPr lang="ar-DZ" b="1" cap="all" dirty="0" smtClean="0">
                <a:ln w="9000" cmpd="sng">
                  <a:solidFill>
                    <a:srgbClr val="00B0F0"/>
                  </a:solidFill>
                  <a:prstDash val="solid"/>
                </a:ln>
                <a:solidFill>
                  <a:schemeClr val="tx1"/>
                </a:solidFill>
                <a:effectLst>
                  <a:reflection blurRad="12700" stA="28000" endPos="45000" dist="1000" dir="5400000" sy="-100000" algn="bl" rotWithShape="0"/>
                </a:effectLst>
              </a:rPr>
              <a:t> هندسة </a:t>
            </a:r>
            <a:r>
              <a:rPr lang="ar-DZ" b="1" cap="all" dirty="0" err="1" smtClean="0">
                <a:ln w="9000" cmpd="sng">
                  <a:solidFill>
                    <a:srgbClr val="00B0F0"/>
                  </a:solidFill>
                  <a:prstDash val="solid"/>
                </a:ln>
                <a:solidFill>
                  <a:schemeClr val="tx1"/>
                </a:solidFill>
                <a:effectLst>
                  <a:reflection blurRad="12700" stA="28000" endPos="45000" dist="1000" dir="5400000" sy="-100000" algn="bl" rotWithShape="0"/>
                </a:effectLst>
              </a:rPr>
              <a:t>بيداغوجية</a:t>
            </a:r>
            <a:endParaRPr lang="ar-DZ" b="1" cap="all" dirty="0" smtClean="0">
              <a:ln w="9000" cmpd="sng">
                <a:solidFill>
                  <a:srgbClr val="00B0F0"/>
                </a:solidFill>
                <a:prstDash val="solid"/>
              </a:ln>
              <a:solidFill>
                <a:schemeClr val="tx1"/>
              </a:solidFill>
              <a:effectLst>
                <a:reflection blurRad="12700" stA="28000" endPos="45000" dist="1000" dir="5400000" sy="-100000" algn="bl" rotWithShape="0"/>
              </a:effectLst>
            </a:endParaRPr>
          </a:p>
          <a:p>
            <a:pPr algn="justLow" rtl="1"/>
            <a:r>
              <a:rPr lang="ar-DZ" b="1" cap="all" dirty="0" smtClean="0">
                <a:ln w="9000" cmpd="sng">
                  <a:solidFill>
                    <a:srgbClr val="00B0F0"/>
                  </a:solidFill>
                  <a:prstDash val="solid"/>
                </a:ln>
                <a:solidFill>
                  <a:schemeClr val="tx1"/>
                </a:solidFill>
                <a:effectLst>
                  <a:reflection blurRad="12700" stA="28000" endPos="45000" dist="1000" dir="5400000" sy="-100000" algn="bl" rotWithShape="0"/>
                </a:effectLst>
              </a:rPr>
              <a:t>مادة: التربية وقيم المواطنة والمساواة</a:t>
            </a:r>
            <a:endParaRPr lang="fr-FR" dirty="0">
              <a:ln w="9000" cmpd="sng">
                <a:solidFill>
                  <a:srgbClr val="00B0F0"/>
                </a:solidFill>
                <a:prstDash val="solid"/>
              </a:ln>
              <a:solidFill>
                <a:schemeClr val="tx1"/>
              </a:solidFill>
            </a:endParaRPr>
          </a:p>
        </p:txBody>
      </p:sp>
      <p:sp>
        <p:nvSpPr>
          <p:cNvPr id="13" name="Rectangle 12"/>
          <p:cNvSpPr/>
          <p:nvPr/>
        </p:nvSpPr>
        <p:spPr>
          <a:xfrm>
            <a:off x="2786050" y="4572008"/>
            <a:ext cx="2857520"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600" b="1" cap="all" dirty="0" smtClean="0">
                <a:ln w="9000" cmpd="sng">
                  <a:solidFill>
                    <a:srgbClr val="00B0F0"/>
                  </a:solidFill>
                  <a:prstDash val="solid"/>
                </a:ln>
                <a:solidFill>
                  <a:schemeClr val="tx1"/>
                </a:solidFill>
                <a:effectLst>
                  <a:reflection blurRad="12700" stA="28000" endPos="45000" dist="1000" dir="5400000" sy="-100000" algn="bl" rotWithShape="0"/>
                </a:effectLst>
              </a:rPr>
              <a:t>إعداد وتقديم: </a:t>
            </a:r>
            <a:r>
              <a:rPr lang="ar-DZ" sz="1600" b="1" cap="all" dirty="0" err="1" smtClean="0">
                <a:ln w="9000" cmpd="sng">
                  <a:solidFill>
                    <a:srgbClr val="00B0F0"/>
                  </a:solidFill>
                  <a:prstDash val="solid"/>
                </a:ln>
                <a:solidFill>
                  <a:schemeClr val="tx1"/>
                </a:solidFill>
                <a:effectLst>
                  <a:reflection blurRad="12700" stA="28000" endPos="45000" dist="1000" dir="5400000" sy="-100000" algn="bl" rotWithShape="0"/>
                </a:effectLst>
              </a:rPr>
              <a:t>بوسماعت</a:t>
            </a:r>
            <a:r>
              <a:rPr lang="ar-DZ" sz="1600" b="1" cap="all" dirty="0" smtClean="0">
                <a:ln w="9000" cmpd="sng">
                  <a:solidFill>
                    <a:srgbClr val="00B0F0"/>
                  </a:solidFill>
                  <a:prstDash val="solid"/>
                </a:ln>
                <a:solidFill>
                  <a:schemeClr val="tx1"/>
                </a:solidFill>
                <a:effectLst>
                  <a:reflection blurRad="12700" stA="28000" endPos="45000" dist="1000" dir="5400000" sy="-100000" algn="bl" rotWithShape="0"/>
                </a:effectLst>
              </a:rPr>
              <a:t> إحسان</a:t>
            </a:r>
            <a:endParaRPr lang="fr-FR" sz="1600" dirty="0">
              <a:ln w="9000" cmpd="sng">
                <a:solidFill>
                  <a:srgbClr val="00B0F0"/>
                </a:solidFill>
                <a:prstDash val="solid"/>
              </a:ln>
              <a:solidFill>
                <a:schemeClr val="tx1"/>
              </a:solidFill>
            </a:endParaRPr>
          </a:p>
        </p:txBody>
      </p:sp>
      <p:pic>
        <p:nvPicPr>
          <p:cNvPr id="1030" name="Picture 6" descr="E:\Nouveau dossier (13)\Nouveau dossier (2)\kisspng-download-cool-5a827ba760f387.9846348915185007753971.png"/>
          <p:cNvPicPr>
            <a:picLocks noChangeAspect="1" noChangeArrowheads="1"/>
          </p:cNvPicPr>
          <p:nvPr/>
        </p:nvPicPr>
        <p:blipFill>
          <a:blip r:embed="rId4" cstate="print"/>
          <a:srcRect/>
          <a:stretch>
            <a:fillRect/>
          </a:stretch>
        </p:blipFill>
        <p:spPr bwMode="auto">
          <a:xfrm>
            <a:off x="714348" y="1643050"/>
            <a:ext cx="6786610" cy="3071835"/>
          </a:xfrm>
          <a:prstGeom prst="rect">
            <a:avLst/>
          </a:prstGeom>
          <a:noFill/>
        </p:spPr>
      </p:pic>
      <p:sp>
        <p:nvSpPr>
          <p:cNvPr id="16" name="Forme libre 15"/>
          <p:cNvSpPr/>
          <p:nvPr/>
        </p:nvSpPr>
        <p:spPr>
          <a:xfrm>
            <a:off x="357158" y="0"/>
            <a:ext cx="1100113" cy="6886575"/>
          </a:xfrm>
          <a:custGeom>
            <a:avLst/>
            <a:gdLst>
              <a:gd name="connsiteX0" fmla="*/ 1057275 w 1200150"/>
              <a:gd name="connsiteY0" fmla="*/ 0 h 6886575"/>
              <a:gd name="connsiteX1" fmla="*/ 514350 w 1200150"/>
              <a:gd name="connsiteY1" fmla="*/ 1771650 h 6886575"/>
              <a:gd name="connsiteX2" fmla="*/ 1114425 w 1200150"/>
              <a:gd name="connsiteY2" fmla="*/ 6000750 h 6886575"/>
              <a:gd name="connsiteX3" fmla="*/ 0 w 1200150"/>
              <a:gd name="connsiteY3" fmla="*/ 6886575 h 6886575"/>
            </a:gdLst>
            <a:ahLst/>
            <a:cxnLst>
              <a:cxn ang="0">
                <a:pos x="connsiteX0" y="connsiteY0"/>
              </a:cxn>
              <a:cxn ang="0">
                <a:pos x="connsiteX1" y="connsiteY1"/>
              </a:cxn>
              <a:cxn ang="0">
                <a:pos x="connsiteX2" y="connsiteY2"/>
              </a:cxn>
              <a:cxn ang="0">
                <a:pos x="connsiteX3" y="connsiteY3"/>
              </a:cxn>
            </a:cxnLst>
            <a:rect l="l" t="t" r="r" b="b"/>
            <a:pathLst>
              <a:path w="1200150" h="6886575">
                <a:moveTo>
                  <a:pt x="1057275" y="0"/>
                </a:moveTo>
                <a:cubicBezTo>
                  <a:pt x="781050" y="385762"/>
                  <a:pt x="504825" y="771525"/>
                  <a:pt x="514350" y="1771650"/>
                </a:cubicBezTo>
                <a:cubicBezTo>
                  <a:pt x="523875" y="2771775"/>
                  <a:pt x="1200150" y="5148263"/>
                  <a:pt x="1114425" y="6000750"/>
                </a:cubicBezTo>
                <a:cubicBezTo>
                  <a:pt x="1028700" y="6853237"/>
                  <a:pt x="514350" y="6869906"/>
                  <a:pt x="0" y="6886575"/>
                </a:cubicBezTo>
              </a:path>
            </a:pathLst>
          </a:custGeom>
          <a:noFill/>
          <a:ln w="9525">
            <a:solidFill>
              <a:srgbClr val="00E3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7" name="Forme libre 16"/>
          <p:cNvSpPr/>
          <p:nvPr/>
        </p:nvSpPr>
        <p:spPr>
          <a:xfrm>
            <a:off x="0" y="0"/>
            <a:ext cx="1100113" cy="6886575"/>
          </a:xfrm>
          <a:custGeom>
            <a:avLst/>
            <a:gdLst>
              <a:gd name="connsiteX0" fmla="*/ 1057275 w 1200150"/>
              <a:gd name="connsiteY0" fmla="*/ 0 h 6886575"/>
              <a:gd name="connsiteX1" fmla="*/ 514350 w 1200150"/>
              <a:gd name="connsiteY1" fmla="*/ 1771650 h 6886575"/>
              <a:gd name="connsiteX2" fmla="*/ 1114425 w 1200150"/>
              <a:gd name="connsiteY2" fmla="*/ 6000750 h 6886575"/>
              <a:gd name="connsiteX3" fmla="*/ 0 w 1200150"/>
              <a:gd name="connsiteY3" fmla="*/ 6886575 h 6886575"/>
            </a:gdLst>
            <a:ahLst/>
            <a:cxnLst>
              <a:cxn ang="0">
                <a:pos x="connsiteX0" y="connsiteY0"/>
              </a:cxn>
              <a:cxn ang="0">
                <a:pos x="connsiteX1" y="connsiteY1"/>
              </a:cxn>
              <a:cxn ang="0">
                <a:pos x="connsiteX2" y="connsiteY2"/>
              </a:cxn>
              <a:cxn ang="0">
                <a:pos x="connsiteX3" y="connsiteY3"/>
              </a:cxn>
            </a:cxnLst>
            <a:rect l="l" t="t" r="r" b="b"/>
            <a:pathLst>
              <a:path w="1200150" h="6886575">
                <a:moveTo>
                  <a:pt x="1057275" y="0"/>
                </a:moveTo>
                <a:cubicBezTo>
                  <a:pt x="781050" y="385762"/>
                  <a:pt x="504825" y="771525"/>
                  <a:pt x="514350" y="1771650"/>
                </a:cubicBezTo>
                <a:cubicBezTo>
                  <a:pt x="523875" y="2771775"/>
                  <a:pt x="1200150" y="5148263"/>
                  <a:pt x="1114425" y="6000750"/>
                </a:cubicBezTo>
                <a:cubicBezTo>
                  <a:pt x="1028700" y="6853237"/>
                  <a:pt x="514350" y="6869906"/>
                  <a:pt x="0" y="6886575"/>
                </a:cubicBezTo>
              </a:path>
            </a:pathLst>
          </a:custGeom>
          <a:noFill/>
          <a:ln w="9525">
            <a:solidFill>
              <a:srgbClr val="00E3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8" name="Forme libre 17"/>
          <p:cNvSpPr/>
          <p:nvPr/>
        </p:nvSpPr>
        <p:spPr>
          <a:xfrm>
            <a:off x="0" y="-28575"/>
            <a:ext cx="1100113" cy="6886575"/>
          </a:xfrm>
          <a:custGeom>
            <a:avLst/>
            <a:gdLst>
              <a:gd name="connsiteX0" fmla="*/ 1057275 w 1200150"/>
              <a:gd name="connsiteY0" fmla="*/ 0 h 6886575"/>
              <a:gd name="connsiteX1" fmla="*/ 514350 w 1200150"/>
              <a:gd name="connsiteY1" fmla="*/ 1771650 h 6886575"/>
              <a:gd name="connsiteX2" fmla="*/ 1114425 w 1200150"/>
              <a:gd name="connsiteY2" fmla="*/ 6000750 h 6886575"/>
              <a:gd name="connsiteX3" fmla="*/ 0 w 1200150"/>
              <a:gd name="connsiteY3" fmla="*/ 6886575 h 6886575"/>
            </a:gdLst>
            <a:ahLst/>
            <a:cxnLst>
              <a:cxn ang="0">
                <a:pos x="connsiteX0" y="connsiteY0"/>
              </a:cxn>
              <a:cxn ang="0">
                <a:pos x="connsiteX1" y="connsiteY1"/>
              </a:cxn>
              <a:cxn ang="0">
                <a:pos x="connsiteX2" y="connsiteY2"/>
              </a:cxn>
              <a:cxn ang="0">
                <a:pos x="connsiteX3" y="connsiteY3"/>
              </a:cxn>
            </a:cxnLst>
            <a:rect l="l" t="t" r="r" b="b"/>
            <a:pathLst>
              <a:path w="1200150" h="6886575">
                <a:moveTo>
                  <a:pt x="1057275" y="0"/>
                </a:moveTo>
                <a:cubicBezTo>
                  <a:pt x="781050" y="385762"/>
                  <a:pt x="504825" y="771525"/>
                  <a:pt x="514350" y="1771650"/>
                </a:cubicBezTo>
                <a:cubicBezTo>
                  <a:pt x="523875" y="2771775"/>
                  <a:pt x="1200150" y="5148263"/>
                  <a:pt x="1114425" y="6000750"/>
                </a:cubicBezTo>
                <a:cubicBezTo>
                  <a:pt x="1028700" y="6853237"/>
                  <a:pt x="514350" y="6869906"/>
                  <a:pt x="0" y="6886575"/>
                </a:cubicBezTo>
              </a:path>
            </a:pathLst>
          </a:custGeom>
          <a:noFill/>
          <a:ln w="9525">
            <a:solidFill>
              <a:srgbClr val="00E3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71480"/>
            <a:ext cx="9144000" cy="5715040"/>
          </a:xfrm>
          <a:prstGeom prst="rect">
            <a:avLst/>
          </a:prstGeom>
          <a:solidFill>
            <a:srgbClr val="00E3DE">
              <a:alpha val="5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Picture 4" descr="E:\Nouveau dossier (13)\Nouveau dossier (2)\kisspng-earth-icon-earth-5a9debc7b7d836.0862244815202989517531.png"/>
          <p:cNvPicPr>
            <a:picLocks noChangeAspect="1" noChangeArrowheads="1"/>
          </p:cNvPicPr>
          <p:nvPr/>
        </p:nvPicPr>
        <p:blipFill>
          <a:blip r:embed="rId2" cstate="print"/>
          <a:srcRect/>
          <a:stretch>
            <a:fillRect/>
          </a:stretch>
        </p:blipFill>
        <p:spPr bwMode="auto">
          <a:xfrm>
            <a:off x="7215206" y="4572008"/>
            <a:ext cx="1928795" cy="2285992"/>
          </a:xfrm>
          <a:prstGeom prst="rect">
            <a:avLst/>
          </a:prstGeom>
          <a:noFill/>
        </p:spPr>
      </p:pic>
      <p:pic>
        <p:nvPicPr>
          <p:cNvPr id="6" name="Picture 5" descr="E:\Nouveau dossier (13)\Nouveau dossier (2)\kisspng-child-parent-pictogram-woman-enfant-5ad7305e6af7e0.4954080215240520624382.png"/>
          <p:cNvPicPr>
            <a:picLocks noChangeAspect="1" noChangeArrowheads="1"/>
          </p:cNvPicPr>
          <p:nvPr/>
        </p:nvPicPr>
        <p:blipFill>
          <a:blip r:embed="rId3" cstate="print"/>
          <a:srcRect/>
          <a:stretch>
            <a:fillRect/>
          </a:stretch>
        </p:blipFill>
        <p:spPr bwMode="auto">
          <a:xfrm>
            <a:off x="6786578" y="5643578"/>
            <a:ext cx="857256" cy="1214422"/>
          </a:xfrm>
          <a:prstGeom prst="rect">
            <a:avLst/>
          </a:prstGeom>
          <a:noFill/>
        </p:spPr>
      </p:pic>
      <p:grpSp>
        <p:nvGrpSpPr>
          <p:cNvPr id="7" name="Groupe 6"/>
          <p:cNvGrpSpPr/>
          <p:nvPr/>
        </p:nvGrpSpPr>
        <p:grpSpPr>
          <a:xfrm>
            <a:off x="4000496" y="642918"/>
            <a:ext cx="5000660" cy="571504"/>
            <a:chOff x="3786182" y="2643182"/>
            <a:chExt cx="5000660" cy="428628"/>
          </a:xfrm>
        </p:grpSpPr>
        <p:sp>
          <p:nvSpPr>
            <p:cNvPr id="8" name="Étoile à 16 branches 7"/>
            <p:cNvSpPr/>
            <p:nvPr/>
          </p:nvSpPr>
          <p:spPr>
            <a:xfrm>
              <a:off x="8286776" y="2643182"/>
              <a:ext cx="500066" cy="428628"/>
            </a:xfrm>
            <a:prstGeom prst="star16">
              <a:avLst/>
            </a:prstGeom>
            <a:solidFill>
              <a:srgbClr val="CC00FF"/>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p>
          </p:txBody>
        </p:sp>
        <p:sp>
          <p:nvSpPr>
            <p:cNvPr id="9" name="Rectangle à coins arrondis 8"/>
            <p:cNvSpPr/>
            <p:nvPr/>
          </p:nvSpPr>
          <p:spPr>
            <a:xfrm>
              <a:off x="3786182" y="2714620"/>
              <a:ext cx="4714908" cy="285752"/>
            </a:xfrm>
            <a:prstGeom prst="roundRect">
              <a:avLst/>
            </a:prstGeom>
            <a:solidFill>
              <a:schemeClr val="bg1"/>
            </a:solidFill>
            <a:ln>
              <a:solidFill>
                <a:srgbClr val="CC00FF"/>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cap="all" dirty="0" smtClean="0">
                  <a:ln w="9000" cmpd="sng">
                    <a:solidFill>
                      <a:srgbClr val="FF00FF"/>
                    </a:solidFill>
                    <a:prstDash val="solid"/>
                  </a:ln>
                  <a:solidFill>
                    <a:schemeClr val="tx1"/>
                  </a:solidFill>
                  <a:effectLst>
                    <a:reflection blurRad="12700" stA="28000" endPos="45000" dist="1000" dir="5400000" sy="-100000" algn="bl" rotWithShape="0"/>
                  </a:effectLst>
                </a:rPr>
                <a:t>الطرق المستخدمة في تطوير كفاءات المواطنة العالمية :</a:t>
              </a:r>
              <a:endParaRPr lang="fr-FR" dirty="0">
                <a:ln w="9000" cmpd="sng">
                  <a:solidFill>
                    <a:srgbClr val="FF00FF"/>
                  </a:solidFill>
                  <a:prstDash val="solid"/>
                </a:ln>
                <a:solidFill>
                  <a:schemeClr val="tx1"/>
                </a:solidFill>
              </a:endParaRPr>
            </a:p>
          </p:txBody>
        </p:sp>
        <p:sp>
          <p:nvSpPr>
            <p:cNvPr id="10" name="Rectangle 9"/>
            <p:cNvSpPr/>
            <p:nvPr/>
          </p:nvSpPr>
          <p:spPr>
            <a:xfrm>
              <a:off x="8358214" y="2714620"/>
              <a:ext cx="142876" cy="285752"/>
            </a:xfrm>
            <a:prstGeom prst="rect">
              <a:avLst/>
            </a:prstGeom>
            <a:solidFill>
              <a:srgbClr val="CC00FF"/>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grpSp>
      <p:grpSp>
        <p:nvGrpSpPr>
          <p:cNvPr id="67" name="Groupe 66"/>
          <p:cNvGrpSpPr/>
          <p:nvPr/>
        </p:nvGrpSpPr>
        <p:grpSpPr>
          <a:xfrm>
            <a:off x="1000100" y="1428736"/>
            <a:ext cx="6713388" cy="4688876"/>
            <a:chOff x="862133" y="1091077"/>
            <a:chExt cx="7797812" cy="6026668"/>
          </a:xfrm>
        </p:grpSpPr>
        <p:sp>
          <p:nvSpPr>
            <p:cNvPr id="68" name="Block Arc 31"/>
            <p:cNvSpPr/>
            <p:nvPr/>
          </p:nvSpPr>
          <p:spPr>
            <a:xfrm>
              <a:off x="1458292" y="1668707"/>
              <a:ext cx="6680200" cy="5449038"/>
            </a:xfrm>
            <a:prstGeom prst="blockArc">
              <a:avLst>
                <a:gd name="adj1" fmla="val 10800000"/>
                <a:gd name="adj2" fmla="val 1440"/>
                <a:gd name="adj3" fmla="val 126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cap="all">
                <a:ln w="9000" cmpd="sng">
                  <a:solidFill>
                    <a:schemeClr val="accent3">
                      <a:lumMod val="50000"/>
                    </a:schemeClr>
                  </a:solidFill>
                  <a:prstDash val="solid"/>
                </a:ln>
                <a:solidFill>
                  <a:sysClr val="windowText" lastClr="000000"/>
                </a:solidFill>
                <a:effectLst>
                  <a:reflection blurRad="12700" stA="28000" endPos="45000" dist="1000" dir="5400000" sy="-100000" algn="bl" rotWithShape="0"/>
                </a:effectLst>
                <a:latin typeface="Simplified Arabic" pitchFamily="18" charset="-78"/>
                <a:cs typeface="Simplified Arabic" pitchFamily="18" charset="-78"/>
              </a:endParaRPr>
            </a:p>
          </p:txBody>
        </p:sp>
        <p:sp>
          <p:nvSpPr>
            <p:cNvPr id="69" name="Freeform 6"/>
            <p:cNvSpPr>
              <a:spLocks/>
            </p:cNvSpPr>
            <p:nvPr/>
          </p:nvSpPr>
          <p:spPr bwMode="auto">
            <a:xfrm>
              <a:off x="3525555" y="3822700"/>
              <a:ext cx="2630206" cy="3035300"/>
            </a:xfrm>
            <a:custGeom>
              <a:avLst/>
              <a:gdLst>
                <a:gd name="T0" fmla="*/ 1148 w 1149"/>
                <a:gd name="T1" fmla="*/ 686 h 1326"/>
                <a:gd name="T2" fmla="*/ 1124 w 1149"/>
                <a:gd name="T3" fmla="*/ 634 h 1326"/>
                <a:gd name="T4" fmla="*/ 1020 w 1149"/>
                <a:gd name="T5" fmla="*/ 498 h 1326"/>
                <a:gd name="T6" fmla="*/ 1016 w 1149"/>
                <a:gd name="T7" fmla="*/ 398 h 1326"/>
                <a:gd name="T8" fmla="*/ 980 w 1149"/>
                <a:gd name="T9" fmla="*/ 314 h 1326"/>
                <a:gd name="T10" fmla="*/ 948 w 1149"/>
                <a:gd name="T11" fmla="*/ 222 h 1326"/>
                <a:gd name="T12" fmla="*/ 884 w 1149"/>
                <a:gd name="T13" fmla="*/ 134 h 1326"/>
                <a:gd name="T14" fmla="*/ 480 w 1149"/>
                <a:gd name="T15" fmla="*/ 2 h 1326"/>
                <a:gd name="T16" fmla="*/ 28 w 1149"/>
                <a:gd name="T17" fmla="*/ 318 h 1326"/>
                <a:gd name="T18" fmla="*/ 28 w 1149"/>
                <a:gd name="T19" fmla="*/ 602 h 1326"/>
                <a:gd name="T20" fmla="*/ 124 w 1149"/>
                <a:gd name="T21" fmla="*/ 822 h 1326"/>
                <a:gd name="T22" fmla="*/ 136 w 1149"/>
                <a:gd name="T23" fmla="*/ 1326 h 1326"/>
                <a:gd name="T24" fmla="*/ 706 w 1149"/>
                <a:gd name="T25" fmla="*/ 1326 h 1326"/>
                <a:gd name="T26" fmla="*/ 748 w 1149"/>
                <a:gd name="T27" fmla="*/ 1258 h 1326"/>
                <a:gd name="T28" fmla="*/ 764 w 1149"/>
                <a:gd name="T29" fmla="*/ 1162 h 1326"/>
                <a:gd name="T30" fmla="*/ 916 w 1149"/>
                <a:gd name="T31" fmla="*/ 1150 h 1326"/>
                <a:gd name="T32" fmla="*/ 1040 w 1149"/>
                <a:gd name="T33" fmla="*/ 1110 h 1326"/>
                <a:gd name="T34" fmla="*/ 1028 w 1149"/>
                <a:gd name="T35" fmla="*/ 966 h 1326"/>
                <a:gd name="T36" fmla="*/ 1072 w 1149"/>
                <a:gd name="T37" fmla="*/ 906 h 1326"/>
                <a:gd name="T38" fmla="*/ 1060 w 1149"/>
                <a:gd name="T39" fmla="*/ 874 h 1326"/>
                <a:gd name="T40" fmla="*/ 1084 w 1149"/>
                <a:gd name="T41" fmla="*/ 842 h 1326"/>
                <a:gd name="T42" fmla="*/ 1076 w 1149"/>
                <a:gd name="T43" fmla="*/ 758 h 1326"/>
                <a:gd name="T44" fmla="*/ 1148 w 1149"/>
                <a:gd name="T45" fmla="*/ 686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49" h="1326">
                  <a:moveTo>
                    <a:pt x="1148" y="686"/>
                  </a:moveTo>
                  <a:cubicBezTo>
                    <a:pt x="1149" y="671"/>
                    <a:pt x="1134" y="649"/>
                    <a:pt x="1124" y="634"/>
                  </a:cubicBezTo>
                  <a:cubicBezTo>
                    <a:pt x="1092" y="590"/>
                    <a:pt x="1033" y="544"/>
                    <a:pt x="1020" y="498"/>
                  </a:cubicBezTo>
                  <a:cubicBezTo>
                    <a:pt x="1010" y="462"/>
                    <a:pt x="1021" y="433"/>
                    <a:pt x="1016" y="398"/>
                  </a:cubicBezTo>
                  <a:cubicBezTo>
                    <a:pt x="1012" y="371"/>
                    <a:pt x="994" y="344"/>
                    <a:pt x="980" y="314"/>
                  </a:cubicBezTo>
                  <a:cubicBezTo>
                    <a:pt x="966" y="283"/>
                    <a:pt x="960" y="248"/>
                    <a:pt x="948" y="222"/>
                  </a:cubicBezTo>
                  <a:cubicBezTo>
                    <a:pt x="931" y="186"/>
                    <a:pt x="905" y="155"/>
                    <a:pt x="884" y="134"/>
                  </a:cubicBezTo>
                  <a:cubicBezTo>
                    <a:pt x="793" y="43"/>
                    <a:pt x="645" y="0"/>
                    <a:pt x="480" y="2"/>
                  </a:cubicBezTo>
                  <a:cubicBezTo>
                    <a:pt x="230" y="4"/>
                    <a:pt x="73" y="109"/>
                    <a:pt x="28" y="318"/>
                  </a:cubicBezTo>
                  <a:cubicBezTo>
                    <a:pt x="9" y="404"/>
                    <a:pt x="0" y="517"/>
                    <a:pt x="28" y="602"/>
                  </a:cubicBezTo>
                  <a:cubicBezTo>
                    <a:pt x="53" y="676"/>
                    <a:pt x="107" y="743"/>
                    <a:pt x="124" y="822"/>
                  </a:cubicBezTo>
                  <a:cubicBezTo>
                    <a:pt x="143" y="907"/>
                    <a:pt x="252" y="1154"/>
                    <a:pt x="136" y="1326"/>
                  </a:cubicBezTo>
                  <a:cubicBezTo>
                    <a:pt x="706" y="1326"/>
                    <a:pt x="706" y="1326"/>
                    <a:pt x="706" y="1326"/>
                  </a:cubicBezTo>
                  <a:cubicBezTo>
                    <a:pt x="724" y="1300"/>
                    <a:pt x="742" y="1275"/>
                    <a:pt x="748" y="1258"/>
                  </a:cubicBezTo>
                  <a:cubicBezTo>
                    <a:pt x="761" y="1220"/>
                    <a:pt x="728" y="1176"/>
                    <a:pt x="764" y="1162"/>
                  </a:cubicBezTo>
                  <a:cubicBezTo>
                    <a:pt x="809" y="1145"/>
                    <a:pt x="871" y="1155"/>
                    <a:pt x="916" y="1150"/>
                  </a:cubicBezTo>
                  <a:cubicBezTo>
                    <a:pt x="964" y="1145"/>
                    <a:pt x="1018" y="1142"/>
                    <a:pt x="1040" y="1110"/>
                  </a:cubicBezTo>
                  <a:cubicBezTo>
                    <a:pt x="1072" y="1064"/>
                    <a:pt x="1022" y="1005"/>
                    <a:pt x="1028" y="966"/>
                  </a:cubicBezTo>
                  <a:cubicBezTo>
                    <a:pt x="1033" y="935"/>
                    <a:pt x="1058" y="940"/>
                    <a:pt x="1072" y="906"/>
                  </a:cubicBezTo>
                  <a:cubicBezTo>
                    <a:pt x="1075" y="889"/>
                    <a:pt x="1065" y="884"/>
                    <a:pt x="1060" y="874"/>
                  </a:cubicBezTo>
                  <a:cubicBezTo>
                    <a:pt x="1069" y="865"/>
                    <a:pt x="1091" y="854"/>
                    <a:pt x="1084" y="842"/>
                  </a:cubicBezTo>
                  <a:cubicBezTo>
                    <a:pt x="1077" y="818"/>
                    <a:pt x="1067" y="786"/>
                    <a:pt x="1076" y="758"/>
                  </a:cubicBezTo>
                  <a:cubicBezTo>
                    <a:pt x="1100" y="730"/>
                    <a:pt x="1146" y="728"/>
                    <a:pt x="1148" y="686"/>
                  </a:cubicBezTo>
                  <a:close/>
                </a:path>
              </a:pathLst>
            </a:custGeom>
            <a:gradFill>
              <a:gsLst>
                <a:gs pos="36000">
                  <a:schemeClr val="tx1">
                    <a:lumMod val="65000"/>
                  </a:schemeClr>
                </a:gs>
                <a:gs pos="0">
                  <a:schemeClr val="tx1">
                    <a:lumMod val="95000"/>
                    <a:lumOff val="5000"/>
                  </a:schemeClr>
                </a:gs>
                <a:gs pos="100000">
                  <a:schemeClr val="bg1">
                    <a:lumMod val="95000"/>
                    <a:lumOff val="5000"/>
                  </a:schemeClr>
                </a:gs>
              </a:gsLst>
              <a:lin ang="18900000" scaled="1"/>
            </a:gradFill>
            <a:ln w="19050">
              <a:solidFill>
                <a:schemeClr val="tx1">
                  <a:lumMod val="95000"/>
                  <a:lumOff val="5000"/>
                </a:schemeClr>
              </a:solidFill>
            </a:ln>
            <a:effectLst/>
          </p:spPr>
          <p:txBody>
            <a:bodyPr vert="horz" wrap="square" lIns="91440" tIns="45720" rIns="91440" bIns="45720" numCol="1" anchor="t" anchorCtr="0" compatLnSpc="1">
              <a:prstTxWarp prst="textNoShape">
                <a:avLst/>
              </a:prstTxWarp>
            </a:bodyPr>
            <a:lstStyle/>
            <a:p>
              <a:endParaRPr lang="en-US" sz="1400" b="1" cap="all">
                <a:ln w="9000" cmpd="sng">
                  <a:solidFill>
                    <a:schemeClr val="accent3">
                      <a:lumMod val="50000"/>
                    </a:schemeClr>
                  </a:solidFill>
                  <a:prstDash val="solid"/>
                </a:ln>
                <a:solidFill>
                  <a:sysClr val="windowText" lastClr="000000"/>
                </a:solidFill>
                <a:effectLst>
                  <a:reflection blurRad="12700" stA="28000" endPos="45000" dist="1000" dir="5400000" sy="-100000" algn="bl" rotWithShape="0"/>
                </a:effectLst>
                <a:latin typeface="Simplified Arabic" pitchFamily="18" charset="-78"/>
                <a:cs typeface="Simplified Arabic" pitchFamily="18" charset="-78"/>
              </a:endParaRPr>
            </a:p>
          </p:txBody>
        </p:sp>
        <p:sp>
          <p:nvSpPr>
            <p:cNvPr id="70" name="Parallelogram 15"/>
            <p:cNvSpPr/>
            <p:nvPr/>
          </p:nvSpPr>
          <p:spPr>
            <a:xfrm rot="16200000" flipV="1">
              <a:off x="3496346" y="2918356"/>
              <a:ext cx="2409106" cy="2679786"/>
            </a:xfrm>
            <a:prstGeom prst="parallelogram">
              <a:avLst>
                <a:gd name="adj" fmla="val 46427"/>
              </a:avLst>
            </a:prstGeom>
            <a:solidFill>
              <a:srgbClr val="3BFF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cap="all">
                <a:ln w="9000" cmpd="sng">
                  <a:solidFill>
                    <a:schemeClr val="accent3">
                      <a:lumMod val="50000"/>
                    </a:schemeClr>
                  </a:solidFill>
                  <a:prstDash val="solid"/>
                </a:ln>
                <a:solidFill>
                  <a:sysClr val="windowText" lastClr="000000"/>
                </a:solidFill>
                <a:effectLst>
                  <a:reflection blurRad="12700" stA="28000" endPos="45000" dist="1000" dir="5400000" sy="-100000" algn="bl" rotWithShape="0"/>
                </a:effectLst>
                <a:latin typeface="Simplified Arabic" pitchFamily="18" charset="-78"/>
                <a:cs typeface="Simplified Arabic" pitchFamily="18" charset="-78"/>
              </a:endParaRPr>
            </a:p>
          </p:txBody>
        </p:sp>
        <p:grpSp>
          <p:nvGrpSpPr>
            <p:cNvPr id="71" name="Group 2"/>
            <p:cNvGrpSpPr/>
            <p:nvPr/>
          </p:nvGrpSpPr>
          <p:grpSpPr>
            <a:xfrm>
              <a:off x="4118302" y="2910541"/>
              <a:ext cx="1165193" cy="1824318"/>
              <a:chOff x="6770669" y="319988"/>
              <a:chExt cx="3791414" cy="5936136"/>
            </a:xfrm>
          </p:grpSpPr>
          <p:sp>
            <p:nvSpPr>
              <p:cNvPr id="84" name="Freeform 3"/>
              <p:cNvSpPr/>
              <p:nvPr/>
            </p:nvSpPr>
            <p:spPr>
              <a:xfrm>
                <a:off x="6770669" y="319988"/>
                <a:ext cx="3791414" cy="4730618"/>
              </a:xfrm>
              <a:custGeom>
                <a:avLst/>
                <a:gdLst>
                  <a:gd name="connsiteX0" fmla="*/ 1895707 w 3791414"/>
                  <a:gd name="connsiteY0" fmla="*/ 0 h 4730618"/>
                  <a:gd name="connsiteX1" fmla="*/ 3791414 w 3791414"/>
                  <a:gd name="connsiteY1" fmla="*/ 1895707 h 4730618"/>
                  <a:gd name="connsiteX2" fmla="*/ 3467657 w 3791414"/>
                  <a:gd name="connsiteY2" fmla="*/ 2955615 h 4730618"/>
                  <a:gd name="connsiteX3" fmla="*/ 3379184 w 3791414"/>
                  <a:gd name="connsiteY3" fmla="*/ 3073928 h 4730618"/>
                  <a:gd name="connsiteX4" fmla="*/ 2687991 w 3791414"/>
                  <a:gd name="connsiteY4" fmla="*/ 4012324 h 4730618"/>
                  <a:gd name="connsiteX5" fmla="*/ 2173791 w 3791414"/>
                  <a:gd name="connsiteY5" fmla="*/ 4702305 h 4730618"/>
                  <a:gd name="connsiteX6" fmla="*/ 2128634 w 3791414"/>
                  <a:gd name="connsiteY6" fmla="*/ 4711224 h 4730618"/>
                  <a:gd name="connsiteX7" fmla="*/ 2128634 w 3791414"/>
                  <a:gd name="connsiteY7" fmla="*/ 4727281 h 4730618"/>
                  <a:gd name="connsiteX8" fmla="*/ 2047335 w 3791414"/>
                  <a:gd name="connsiteY8" fmla="*/ 4727281 h 4730618"/>
                  <a:gd name="connsiteX9" fmla="*/ 2041822 w 3791414"/>
                  <a:gd name="connsiteY9" fmla="*/ 4728370 h 4730618"/>
                  <a:gd name="connsiteX10" fmla="*/ 1997317 w 3791414"/>
                  <a:gd name="connsiteY10" fmla="*/ 4730617 h 4730618"/>
                  <a:gd name="connsiteX11" fmla="*/ 1997317 w 3791414"/>
                  <a:gd name="connsiteY11" fmla="*/ 4727281 h 4730618"/>
                  <a:gd name="connsiteX12" fmla="*/ 1790624 w 3791414"/>
                  <a:gd name="connsiteY12" fmla="*/ 4727281 h 4730618"/>
                  <a:gd name="connsiteX13" fmla="*/ 1790624 w 3791414"/>
                  <a:gd name="connsiteY13" fmla="*/ 4730618 h 4730618"/>
                  <a:gd name="connsiteX14" fmla="*/ 1746119 w 3791414"/>
                  <a:gd name="connsiteY14" fmla="*/ 4728371 h 4730618"/>
                  <a:gd name="connsiteX15" fmla="*/ 1740601 w 3791414"/>
                  <a:gd name="connsiteY15" fmla="*/ 4727281 h 4730618"/>
                  <a:gd name="connsiteX16" fmla="*/ 1718436 w 3791414"/>
                  <a:gd name="connsiteY16" fmla="*/ 4727281 h 4730618"/>
                  <a:gd name="connsiteX17" fmla="*/ 1718436 w 3791414"/>
                  <a:gd name="connsiteY17" fmla="*/ 4722904 h 4730618"/>
                  <a:gd name="connsiteX18" fmla="*/ 1614150 w 3791414"/>
                  <a:gd name="connsiteY18" fmla="*/ 4702306 h 4730618"/>
                  <a:gd name="connsiteX19" fmla="*/ 1099950 w 3791414"/>
                  <a:gd name="connsiteY19" fmla="*/ 4012325 h 4730618"/>
                  <a:gd name="connsiteX20" fmla="*/ 328870 w 3791414"/>
                  <a:gd name="connsiteY20" fmla="*/ 2965472 h 4730618"/>
                  <a:gd name="connsiteX21" fmla="*/ 331124 w 3791414"/>
                  <a:gd name="connsiteY21" fmla="*/ 2965466 h 4730618"/>
                  <a:gd name="connsiteX22" fmla="*/ 323757 w 3791414"/>
                  <a:gd name="connsiteY22" fmla="*/ 2955615 h 4730618"/>
                  <a:gd name="connsiteX23" fmla="*/ 0 w 3791414"/>
                  <a:gd name="connsiteY23" fmla="*/ 1895707 h 4730618"/>
                  <a:gd name="connsiteX24" fmla="*/ 1895707 w 3791414"/>
                  <a:gd name="connsiteY24" fmla="*/ 0 h 473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1414" h="4730618">
                    <a:moveTo>
                      <a:pt x="1895707" y="0"/>
                    </a:moveTo>
                    <a:cubicBezTo>
                      <a:pt x="2942677" y="0"/>
                      <a:pt x="3791414" y="848737"/>
                      <a:pt x="3791414" y="1895707"/>
                    </a:cubicBezTo>
                    <a:cubicBezTo>
                      <a:pt x="3791414" y="2288321"/>
                      <a:pt x="3672061" y="2653058"/>
                      <a:pt x="3467657" y="2955615"/>
                    </a:cubicBezTo>
                    <a:lnTo>
                      <a:pt x="3379184" y="3073928"/>
                    </a:lnTo>
                    <a:lnTo>
                      <a:pt x="2687991" y="4012324"/>
                    </a:lnTo>
                    <a:cubicBezTo>
                      <a:pt x="2687991" y="4338409"/>
                      <a:pt x="2471147" y="4613848"/>
                      <a:pt x="2173791" y="4702305"/>
                    </a:cubicBezTo>
                    <a:lnTo>
                      <a:pt x="2128634" y="4711224"/>
                    </a:lnTo>
                    <a:lnTo>
                      <a:pt x="2128634" y="4727281"/>
                    </a:lnTo>
                    <a:lnTo>
                      <a:pt x="2047335" y="4727281"/>
                    </a:lnTo>
                    <a:lnTo>
                      <a:pt x="2041822" y="4728370"/>
                    </a:lnTo>
                    <a:lnTo>
                      <a:pt x="1997317" y="4730617"/>
                    </a:lnTo>
                    <a:lnTo>
                      <a:pt x="1997317" y="4727281"/>
                    </a:lnTo>
                    <a:lnTo>
                      <a:pt x="1790624" y="4727281"/>
                    </a:lnTo>
                    <a:lnTo>
                      <a:pt x="1790624" y="4730618"/>
                    </a:lnTo>
                    <a:lnTo>
                      <a:pt x="1746119" y="4728371"/>
                    </a:lnTo>
                    <a:lnTo>
                      <a:pt x="1740601" y="4727281"/>
                    </a:lnTo>
                    <a:lnTo>
                      <a:pt x="1718436" y="4727281"/>
                    </a:lnTo>
                    <a:lnTo>
                      <a:pt x="1718436" y="4722904"/>
                    </a:lnTo>
                    <a:lnTo>
                      <a:pt x="1614150" y="4702306"/>
                    </a:lnTo>
                    <a:cubicBezTo>
                      <a:pt x="1316795" y="4613849"/>
                      <a:pt x="1099950" y="4338410"/>
                      <a:pt x="1099950" y="4012325"/>
                    </a:cubicBezTo>
                    <a:lnTo>
                      <a:pt x="328870" y="2965472"/>
                    </a:lnTo>
                    <a:lnTo>
                      <a:pt x="331124" y="2965466"/>
                    </a:lnTo>
                    <a:lnTo>
                      <a:pt x="323757" y="2955615"/>
                    </a:lnTo>
                    <a:cubicBezTo>
                      <a:pt x="119354" y="2653058"/>
                      <a:pt x="0" y="2288321"/>
                      <a:pt x="0" y="1895707"/>
                    </a:cubicBezTo>
                    <a:cubicBezTo>
                      <a:pt x="0" y="848737"/>
                      <a:pt x="848737" y="0"/>
                      <a:pt x="1895707" y="0"/>
                    </a:cubicBezTo>
                    <a:close/>
                  </a:path>
                </a:pathLst>
              </a:custGeom>
              <a:gradFill flip="none" rotWithShape="1">
                <a:gsLst>
                  <a:gs pos="100000">
                    <a:srgbClr val="FFC000"/>
                  </a:gs>
                  <a:gs pos="29000">
                    <a:srgbClr val="FFC000">
                      <a:lumMod val="40000"/>
                      <a:lumOff val="60000"/>
                    </a:srgbClr>
                  </a:gs>
                </a:gsLst>
                <a:lin ang="2700000" scaled="1"/>
                <a:tileRect/>
              </a:gradFill>
              <a:ln w="12700" cap="flat" cmpd="sng" algn="ctr">
                <a:solidFill>
                  <a:sysClr val="windowText" lastClr="000000">
                    <a:lumMod val="50000"/>
                    <a:lumOff val="50000"/>
                  </a:sysClr>
                </a:solidFill>
                <a:prstDash val="solid"/>
                <a:miter lim="800000"/>
              </a:ln>
              <a:effectLst>
                <a:glow rad="558800">
                  <a:srgbClr val="FFC000">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all" normalizeH="0" baseline="0" noProof="0" smtClean="0">
                  <a:ln w="9000" cmpd="sng">
                    <a:solidFill>
                      <a:schemeClr val="accent3">
                        <a:lumMod val="50000"/>
                      </a:schemeClr>
                    </a:solidFill>
                    <a:prstDash val="solid"/>
                  </a:ln>
                  <a:solidFill>
                    <a:sysClr val="windowText" lastClr="000000"/>
                  </a:solidFill>
                  <a:effectLst>
                    <a:reflection blurRad="12700" stA="28000" endPos="45000" dist="1000" dir="5400000" sy="-100000" algn="bl" rotWithShape="0"/>
                  </a:effectLst>
                  <a:uLnTx/>
                  <a:uFillTx/>
                  <a:latin typeface="Simplified Arabic" pitchFamily="18" charset="-78"/>
                  <a:ea typeface=""/>
                  <a:cs typeface="Simplified Arabic" pitchFamily="18" charset="-78"/>
                </a:endParaRPr>
              </a:p>
            </p:txBody>
          </p:sp>
          <p:sp>
            <p:nvSpPr>
              <p:cNvPr id="85" name="Rectangle 84"/>
              <p:cNvSpPr/>
              <p:nvPr/>
            </p:nvSpPr>
            <p:spPr>
              <a:xfrm>
                <a:off x="7960712" y="4750503"/>
                <a:ext cx="1460810" cy="1014761"/>
              </a:xfrm>
              <a:prstGeom prst="rect">
                <a:avLst/>
              </a:prstGeom>
              <a:solidFill>
                <a:sysClr val="window" lastClr="FFFFFF">
                  <a:lumMod val="6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all" normalizeH="0" baseline="0" noProof="0" smtClean="0">
                  <a:ln w="9000" cmpd="sng">
                    <a:solidFill>
                      <a:schemeClr val="accent3">
                        <a:lumMod val="50000"/>
                      </a:schemeClr>
                    </a:solidFill>
                    <a:prstDash val="solid"/>
                  </a:ln>
                  <a:solidFill>
                    <a:sysClr val="windowText" lastClr="000000"/>
                  </a:solidFill>
                  <a:effectLst>
                    <a:reflection blurRad="12700" stA="28000" endPos="45000" dist="1000" dir="5400000" sy="-100000" algn="bl" rotWithShape="0"/>
                  </a:effectLst>
                  <a:uLnTx/>
                  <a:uFillTx/>
                  <a:latin typeface="Simplified Arabic" pitchFamily="18" charset="-78"/>
                  <a:ea typeface=""/>
                  <a:cs typeface="Simplified Arabic" pitchFamily="18" charset="-78"/>
                </a:endParaRPr>
              </a:p>
            </p:txBody>
          </p:sp>
          <p:sp>
            <p:nvSpPr>
              <p:cNvPr id="86" name="Delay 5"/>
              <p:cNvSpPr/>
              <p:nvPr/>
            </p:nvSpPr>
            <p:spPr>
              <a:xfrm rot="5400000">
                <a:off x="8574028" y="3925311"/>
                <a:ext cx="223025" cy="1583473"/>
              </a:xfrm>
              <a:prstGeom prst="flowChartDelay">
                <a:avLst/>
              </a:prstGeom>
              <a:solidFill>
                <a:sysClr val="window" lastClr="FFFFFF">
                  <a:lumMod val="6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all" normalizeH="0" baseline="0" noProof="0" smtClean="0">
                  <a:ln w="9000" cmpd="sng">
                    <a:solidFill>
                      <a:schemeClr val="accent3">
                        <a:lumMod val="50000"/>
                      </a:schemeClr>
                    </a:solidFill>
                    <a:prstDash val="solid"/>
                  </a:ln>
                  <a:solidFill>
                    <a:sysClr val="windowText" lastClr="000000"/>
                  </a:solidFill>
                  <a:effectLst>
                    <a:reflection blurRad="12700" stA="28000" endPos="45000" dist="1000" dir="5400000" sy="-100000" algn="bl" rotWithShape="0"/>
                  </a:effectLst>
                  <a:uLnTx/>
                  <a:uFillTx/>
                  <a:latin typeface="Simplified Arabic" pitchFamily="18" charset="-78"/>
                  <a:ea typeface=""/>
                  <a:cs typeface="Simplified Arabic" pitchFamily="18" charset="-78"/>
                </a:endParaRPr>
              </a:p>
            </p:txBody>
          </p:sp>
          <p:sp>
            <p:nvSpPr>
              <p:cNvPr id="87" name="Delay 6"/>
              <p:cNvSpPr/>
              <p:nvPr/>
            </p:nvSpPr>
            <p:spPr>
              <a:xfrm rot="5400000">
                <a:off x="8585046" y="5151812"/>
                <a:ext cx="223025" cy="1449925"/>
              </a:xfrm>
              <a:prstGeom prst="flowChartDelay">
                <a:avLst/>
              </a:prstGeom>
              <a:solidFill>
                <a:sysClr val="window" lastClr="FFFFFF">
                  <a:lumMod val="6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all" normalizeH="0" baseline="0" noProof="0" smtClean="0">
                  <a:ln w="9000" cmpd="sng">
                    <a:solidFill>
                      <a:schemeClr val="accent3">
                        <a:lumMod val="50000"/>
                      </a:schemeClr>
                    </a:solidFill>
                    <a:prstDash val="solid"/>
                  </a:ln>
                  <a:solidFill>
                    <a:sysClr val="windowText" lastClr="000000"/>
                  </a:solidFill>
                  <a:effectLst>
                    <a:reflection blurRad="12700" stA="28000" endPos="45000" dist="1000" dir="5400000" sy="-100000" algn="bl" rotWithShape="0"/>
                  </a:effectLst>
                  <a:uLnTx/>
                  <a:uFillTx/>
                  <a:latin typeface="Simplified Arabic" pitchFamily="18" charset="-78"/>
                  <a:ea typeface=""/>
                  <a:cs typeface="Simplified Arabic" pitchFamily="18" charset="-78"/>
                </a:endParaRPr>
              </a:p>
            </p:txBody>
          </p:sp>
          <p:sp>
            <p:nvSpPr>
              <p:cNvPr id="88" name="Off-page Connector 16"/>
              <p:cNvSpPr/>
              <p:nvPr/>
            </p:nvSpPr>
            <p:spPr>
              <a:xfrm>
                <a:off x="8240191" y="5949474"/>
                <a:ext cx="880946" cy="306650"/>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1266"/>
                  <a:gd name="connsiteX1" fmla="*/ 10000 w 10000"/>
                  <a:gd name="connsiteY1" fmla="*/ 0 h 11266"/>
                  <a:gd name="connsiteX2" fmla="*/ 10000 w 10000"/>
                  <a:gd name="connsiteY2" fmla="*/ 8000 h 11266"/>
                  <a:gd name="connsiteX3" fmla="*/ 5000 w 10000"/>
                  <a:gd name="connsiteY3" fmla="*/ 11266 h 11266"/>
                  <a:gd name="connsiteX4" fmla="*/ 0 w 10000"/>
                  <a:gd name="connsiteY4" fmla="*/ 8000 h 11266"/>
                  <a:gd name="connsiteX5" fmla="*/ 0 w 10000"/>
                  <a:gd name="connsiteY5" fmla="*/ 0 h 11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1266">
                    <a:moveTo>
                      <a:pt x="0" y="0"/>
                    </a:moveTo>
                    <a:lnTo>
                      <a:pt x="10000" y="0"/>
                    </a:lnTo>
                    <a:lnTo>
                      <a:pt x="10000" y="8000"/>
                    </a:lnTo>
                    <a:cubicBezTo>
                      <a:pt x="9167" y="9667"/>
                      <a:pt x="6667" y="11266"/>
                      <a:pt x="5000" y="11266"/>
                    </a:cubicBezTo>
                    <a:cubicBezTo>
                      <a:pt x="3333" y="11266"/>
                      <a:pt x="833" y="9667"/>
                      <a:pt x="0" y="8000"/>
                    </a:cubicBezTo>
                    <a:lnTo>
                      <a:pt x="0" y="0"/>
                    </a:lnTo>
                    <a:close/>
                  </a:path>
                </a:pathLst>
              </a:custGeom>
              <a:solidFill>
                <a:sysClr val="windowText" lastClr="000000">
                  <a:lumMod val="65000"/>
                  <a:lumOff val="3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all" normalizeH="0" baseline="0" noProof="0" smtClean="0">
                  <a:ln w="9000" cmpd="sng">
                    <a:solidFill>
                      <a:schemeClr val="accent3">
                        <a:lumMod val="50000"/>
                      </a:schemeClr>
                    </a:solidFill>
                    <a:prstDash val="solid"/>
                  </a:ln>
                  <a:solidFill>
                    <a:sysClr val="windowText" lastClr="000000"/>
                  </a:solidFill>
                  <a:effectLst>
                    <a:reflection blurRad="12700" stA="28000" endPos="45000" dist="1000" dir="5400000" sy="-100000" algn="bl" rotWithShape="0"/>
                  </a:effectLst>
                  <a:uLnTx/>
                  <a:uFillTx/>
                  <a:latin typeface="Simplified Arabic" pitchFamily="18" charset="-78"/>
                  <a:ea typeface=""/>
                  <a:cs typeface="Simplified Arabic" pitchFamily="18" charset="-78"/>
                </a:endParaRPr>
              </a:p>
            </p:txBody>
          </p:sp>
          <p:grpSp>
            <p:nvGrpSpPr>
              <p:cNvPr id="89" name="Group 8"/>
              <p:cNvGrpSpPr/>
              <p:nvPr/>
            </p:nvGrpSpPr>
            <p:grpSpPr>
              <a:xfrm>
                <a:off x="7887671" y="4774465"/>
                <a:ext cx="1606888" cy="1044899"/>
                <a:chOff x="204983" y="4772717"/>
                <a:chExt cx="2359804" cy="1131848"/>
              </a:xfrm>
            </p:grpSpPr>
            <p:sp>
              <p:nvSpPr>
                <p:cNvPr id="91" name="Parallelogram 10"/>
                <p:cNvSpPr/>
                <p:nvPr/>
              </p:nvSpPr>
              <p:spPr>
                <a:xfrm rot="16200000" flipH="1">
                  <a:off x="1262222" y="3715480"/>
                  <a:ext cx="245327" cy="2359802"/>
                </a:xfrm>
                <a:prstGeom prst="parallelogram">
                  <a:avLst>
                    <a:gd name="adj" fmla="val 56818"/>
                  </a:avLst>
                </a:prstGeom>
                <a:solidFill>
                  <a:sysClr val="windowText" lastClr="000000">
                    <a:lumMod val="75000"/>
                    <a:lumOff val="2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all" normalizeH="0" baseline="0" noProof="0" smtClean="0">
                    <a:ln w="9000" cmpd="sng">
                      <a:solidFill>
                        <a:schemeClr val="accent3">
                          <a:lumMod val="50000"/>
                        </a:schemeClr>
                      </a:solidFill>
                      <a:prstDash val="solid"/>
                    </a:ln>
                    <a:solidFill>
                      <a:sysClr val="windowText" lastClr="000000"/>
                    </a:solidFill>
                    <a:effectLst>
                      <a:reflection blurRad="12700" stA="28000" endPos="45000" dist="1000" dir="5400000" sy="-100000" algn="bl" rotWithShape="0"/>
                    </a:effectLst>
                    <a:uLnTx/>
                    <a:uFillTx/>
                    <a:latin typeface="Simplified Arabic" pitchFamily="18" charset="-78"/>
                    <a:ea typeface=""/>
                    <a:cs typeface="Simplified Arabic" pitchFamily="18" charset="-78"/>
                  </a:endParaRPr>
                </a:p>
              </p:txBody>
            </p:sp>
            <p:sp>
              <p:nvSpPr>
                <p:cNvPr id="92" name="Parallelogram 11"/>
                <p:cNvSpPr/>
                <p:nvPr/>
              </p:nvSpPr>
              <p:spPr>
                <a:xfrm rot="16200000" flipH="1">
                  <a:off x="1262220" y="4010986"/>
                  <a:ext cx="245327" cy="2359802"/>
                </a:xfrm>
                <a:prstGeom prst="parallelogram">
                  <a:avLst>
                    <a:gd name="adj" fmla="val 56818"/>
                  </a:avLst>
                </a:prstGeom>
                <a:solidFill>
                  <a:sysClr val="windowText" lastClr="000000">
                    <a:lumMod val="75000"/>
                    <a:lumOff val="2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all" normalizeH="0" baseline="0" noProof="0" smtClean="0">
                    <a:ln w="9000" cmpd="sng">
                      <a:solidFill>
                        <a:schemeClr val="accent3">
                          <a:lumMod val="50000"/>
                        </a:schemeClr>
                      </a:solidFill>
                      <a:prstDash val="solid"/>
                    </a:ln>
                    <a:solidFill>
                      <a:sysClr val="windowText" lastClr="000000"/>
                    </a:solidFill>
                    <a:effectLst>
                      <a:reflection blurRad="12700" stA="28000" endPos="45000" dist="1000" dir="5400000" sy="-100000" algn="bl" rotWithShape="0"/>
                    </a:effectLst>
                    <a:uLnTx/>
                    <a:uFillTx/>
                    <a:latin typeface="Simplified Arabic" pitchFamily="18" charset="-78"/>
                    <a:ea typeface=""/>
                    <a:cs typeface="Simplified Arabic" pitchFamily="18" charset="-78"/>
                  </a:endParaRPr>
                </a:p>
              </p:txBody>
            </p:sp>
            <p:sp>
              <p:nvSpPr>
                <p:cNvPr id="93" name="Parallelogram 12"/>
                <p:cNvSpPr/>
                <p:nvPr/>
              </p:nvSpPr>
              <p:spPr>
                <a:xfrm rot="16200000" flipH="1">
                  <a:off x="1262222" y="4306492"/>
                  <a:ext cx="245327" cy="2359803"/>
                </a:xfrm>
                <a:prstGeom prst="parallelogram">
                  <a:avLst>
                    <a:gd name="adj" fmla="val 56818"/>
                  </a:avLst>
                </a:prstGeom>
                <a:solidFill>
                  <a:sysClr val="windowText" lastClr="000000">
                    <a:lumMod val="75000"/>
                    <a:lumOff val="2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all" normalizeH="0" baseline="0" noProof="0" smtClean="0">
                    <a:ln w="9000" cmpd="sng">
                      <a:solidFill>
                        <a:schemeClr val="accent3">
                          <a:lumMod val="50000"/>
                        </a:schemeClr>
                      </a:solidFill>
                      <a:prstDash val="solid"/>
                    </a:ln>
                    <a:solidFill>
                      <a:sysClr val="windowText" lastClr="000000"/>
                    </a:solidFill>
                    <a:effectLst>
                      <a:reflection blurRad="12700" stA="28000" endPos="45000" dist="1000" dir="5400000" sy="-100000" algn="bl" rotWithShape="0"/>
                    </a:effectLst>
                    <a:uLnTx/>
                    <a:uFillTx/>
                    <a:latin typeface="Simplified Arabic" pitchFamily="18" charset="-78"/>
                    <a:ea typeface=""/>
                    <a:cs typeface="Simplified Arabic" pitchFamily="18" charset="-78"/>
                  </a:endParaRPr>
                </a:p>
              </p:txBody>
            </p:sp>
            <p:sp>
              <p:nvSpPr>
                <p:cNvPr id="94" name="Parallelogram 13"/>
                <p:cNvSpPr/>
                <p:nvPr/>
              </p:nvSpPr>
              <p:spPr>
                <a:xfrm rot="16200000" flipH="1">
                  <a:off x="1262222" y="4602000"/>
                  <a:ext cx="245327" cy="2359803"/>
                </a:xfrm>
                <a:prstGeom prst="parallelogram">
                  <a:avLst>
                    <a:gd name="adj" fmla="val 56818"/>
                  </a:avLst>
                </a:prstGeom>
                <a:solidFill>
                  <a:sysClr val="windowText" lastClr="000000">
                    <a:lumMod val="75000"/>
                    <a:lumOff val="2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all" normalizeH="0" baseline="0" noProof="0" smtClean="0">
                    <a:ln w="9000" cmpd="sng">
                      <a:solidFill>
                        <a:schemeClr val="accent3">
                          <a:lumMod val="50000"/>
                        </a:schemeClr>
                      </a:solidFill>
                      <a:prstDash val="solid"/>
                    </a:ln>
                    <a:solidFill>
                      <a:sysClr val="windowText" lastClr="000000"/>
                    </a:solidFill>
                    <a:effectLst>
                      <a:reflection blurRad="12700" stA="28000" endPos="45000" dist="1000" dir="5400000" sy="-100000" algn="bl" rotWithShape="0"/>
                    </a:effectLst>
                    <a:uLnTx/>
                    <a:uFillTx/>
                    <a:latin typeface="Simplified Arabic" pitchFamily="18" charset="-78"/>
                    <a:ea typeface=""/>
                    <a:cs typeface="Simplified Arabic" pitchFamily="18" charset="-78"/>
                  </a:endParaRPr>
                </a:p>
              </p:txBody>
            </p:sp>
          </p:grpSp>
          <p:sp>
            <p:nvSpPr>
              <p:cNvPr id="90" name="Block Arc 9"/>
              <p:cNvSpPr/>
              <p:nvPr/>
            </p:nvSpPr>
            <p:spPr>
              <a:xfrm rot="18345050">
                <a:off x="7095546" y="896126"/>
                <a:ext cx="2180128" cy="1882529"/>
              </a:xfrm>
              <a:prstGeom prst="blockArc">
                <a:avLst>
                  <a:gd name="adj1" fmla="val 11565300"/>
                  <a:gd name="adj2" fmla="val 19867411"/>
                  <a:gd name="adj3" fmla="val 42799"/>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all" normalizeH="0" baseline="0" noProof="0" smtClean="0">
                  <a:ln w="9000" cmpd="sng">
                    <a:solidFill>
                      <a:schemeClr val="accent3">
                        <a:lumMod val="50000"/>
                      </a:schemeClr>
                    </a:solidFill>
                    <a:prstDash val="solid"/>
                  </a:ln>
                  <a:solidFill>
                    <a:sysClr val="windowText" lastClr="000000"/>
                  </a:solidFill>
                  <a:effectLst>
                    <a:reflection blurRad="12700" stA="28000" endPos="45000" dist="1000" dir="5400000" sy="-100000" algn="bl" rotWithShape="0"/>
                  </a:effectLst>
                  <a:uLnTx/>
                  <a:uFillTx/>
                  <a:latin typeface="Simplified Arabic" pitchFamily="18" charset="-78"/>
                  <a:ea typeface=""/>
                  <a:cs typeface="Simplified Arabic" pitchFamily="18" charset="-78"/>
                </a:endParaRPr>
              </a:p>
            </p:txBody>
          </p:sp>
        </p:grpSp>
        <p:sp>
          <p:nvSpPr>
            <p:cNvPr id="72" name="Oval 16"/>
            <p:cNvSpPr/>
            <p:nvPr/>
          </p:nvSpPr>
          <p:spPr>
            <a:xfrm>
              <a:off x="1278611" y="1981197"/>
              <a:ext cx="1384300" cy="1384300"/>
            </a:xfrm>
            <a:prstGeom prst="ellipse">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cap="all">
                <a:ln w="9000" cmpd="sng">
                  <a:solidFill>
                    <a:schemeClr val="accent3">
                      <a:lumMod val="50000"/>
                    </a:schemeClr>
                  </a:solidFill>
                  <a:prstDash val="solid"/>
                </a:ln>
                <a:solidFill>
                  <a:sysClr val="windowText" lastClr="000000"/>
                </a:solidFill>
                <a:effectLst>
                  <a:reflection blurRad="12700" stA="28000" endPos="45000" dist="1000" dir="5400000" sy="-100000" algn="bl" rotWithShape="0"/>
                </a:effectLst>
                <a:latin typeface="Simplified Arabic" pitchFamily="18" charset="-78"/>
                <a:cs typeface="Simplified Arabic" pitchFamily="18" charset="-78"/>
              </a:endParaRPr>
            </a:p>
          </p:txBody>
        </p:sp>
        <p:sp>
          <p:nvSpPr>
            <p:cNvPr id="73" name="TextBox 17"/>
            <p:cNvSpPr txBox="1"/>
            <p:nvPr/>
          </p:nvSpPr>
          <p:spPr>
            <a:xfrm>
              <a:off x="1277020" y="2192918"/>
              <a:ext cx="1408545" cy="949414"/>
            </a:xfrm>
            <a:prstGeom prst="rect">
              <a:avLst/>
            </a:prstGeom>
            <a:noFill/>
          </p:spPr>
          <p:txBody>
            <a:bodyPr wrap="square" rtlCol="0">
              <a:spAutoFit/>
            </a:bodyPr>
            <a:lstStyle/>
            <a:p>
              <a:pPr algn="ctr"/>
              <a:r>
                <a:rPr lang="ar-DZ" sz="1400" b="1" cap="all" dirty="0" smtClean="0">
                  <a:ln w="9000" cmpd="sng">
                    <a:solidFill>
                      <a:schemeClr val="accent3">
                        <a:lumMod val="50000"/>
                      </a:schemeClr>
                    </a:solidFill>
                    <a:prstDash val="solid"/>
                  </a:ln>
                  <a:solidFill>
                    <a:sysClr val="windowText" lastClr="000000"/>
                  </a:solidFill>
                  <a:effectLst>
                    <a:reflection blurRad="12700" stA="28000" endPos="45000" dist="1000" dir="5400000" sy="-100000" algn="bl" rotWithShape="0"/>
                  </a:effectLst>
                  <a:latin typeface="Simplified Arabic" pitchFamily="18" charset="-78"/>
                  <a:cs typeface="Simplified Arabic" pitchFamily="18" charset="-78"/>
                </a:rPr>
                <a:t>التعلم الرقمي:</a:t>
              </a:r>
            </a:p>
            <a:p>
              <a:pPr algn="ctr"/>
              <a:r>
                <a:rPr lang="ar-DZ" sz="1400" b="1" cap="all" dirty="0" smtClean="0">
                  <a:ln w="9000" cmpd="sng">
                    <a:noFill/>
                    <a:prstDash val="solid"/>
                  </a:ln>
                  <a:solidFill>
                    <a:sysClr val="windowText" lastClr="000000"/>
                  </a:solidFill>
                  <a:effectLst>
                    <a:reflection blurRad="12700" stA="28000" endPos="45000" dist="1000" dir="5400000" sy="-100000" algn="bl" rotWithShape="0"/>
                  </a:effectLst>
                  <a:latin typeface="Simplified Arabic" pitchFamily="18" charset="-78"/>
                  <a:cs typeface="Simplified Arabic" pitchFamily="18" charset="-78"/>
                </a:rPr>
                <a:t>المشاريع الدولية والمنصات</a:t>
              </a:r>
              <a:endParaRPr lang="en-US" sz="1400" b="1" cap="all" dirty="0">
                <a:ln w="9000" cmpd="sng">
                  <a:noFill/>
                  <a:prstDash val="solid"/>
                </a:ln>
                <a:solidFill>
                  <a:sysClr val="windowText" lastClr="000000"/>
                </a:solidFill>
                <a:effectLst>
                  <a:reflection blurRad="12700" stA="28000" endPos="45000" dist="1000" dir="5400000" sy="-100000" algn="bl" rotWithShape="0"/>
                </a:effectLst>
                <a:latin typeface="Simplified Arabic" pitchFamily="18" charset="-78"/>
                <a:cs typeface="Simplified Arabic" pitchFamily="18" charset="-78"/>
              </a:endParaRPr>
            </a:p>
          </p:txBody>
        </p:sp>
        <p:sp>
          <p:nvSpPr>
            <p:cNvPr id="74" name="Oval 20"/>
            <p:cNvSpPr/>
            <p:nvPr/>
          </p:nvSpPr>
          <p:spPr>
            <a:xfrm>
              <a:off x="3053576" y="1091614"/>
              <a:ext cx="1384300" cy="1384300"/>
            </a:xfrm>
            <a:prstGeom prst="ellipse">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6200000" scaled="1"/>
              <a:tileRect/>
            </a:gra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cap="all">
                <a:ln w="9000" cmpd="sng">
                  <a:solidFill>
                    <a:schemeClr val="accent3">
                      <a:lumMod val="50000"/>
                    </a:schemeClr>
                  </a:solidFill>
                  <a:prstDash val="solid"/>
                </a:ln>
                <a:solidFill>
                  <a:sysClr val="windowText" lastClr="000000"/>
                </a:solidFill>
                <a:effectLst>
                  <a:reflection blurRad="12700" stA="28000" endPos="45000" dist="1000" dir="5400000" sy="-100000" algn="bl" rotWithShape="0"/>
                </a:effectLst>
                <a:latin typeface="Simplified Arabic" pitchFamily="18" charset="-78"/>
                <a:cs typeface="Simplified Arabic" pitchFamily="18" charset="-78"/>
              </a:endParaRPr>
            </a:p>
          </p:txBody>
        </p:sp>
        <p:sp>
          <p:nvSpPr>
            <p:cNvPr id="75" name="TextBox 21"/>
            <p:cNvSpPr txBox="1"/>
            <p:nvPr/>
          </p:nvSpPr>
          <p:spPr>
            <a:xfrm>
              <a:off x="3019548" y="1091077"/>
              <a:ext cx="1408545" cy="1226325"/>
            </a:xfrm>
            <a:prstGeom prst="rect">
              <a:avLst/>
            </a:prstGeom>
            <a:noFill/>
          </p:spPr>
          <p:txBody>
            <a:bodyPr wrap="square" rtlCol="0">
              <a:spAutoFit/>
            </a:bodyPr>
            <a:lstStyle/>
            <a:p>
              <a:pPr algn="ctr" rtl="1"/>
              <a:r>
                <a:rPr lang="ar-DZ" sz="1400" b="1" cap="all" dirty="0" smtClean="0">
                  <a:ln w="9000" cmpd="sng">
                    <a:solidFill>
                      <a:schemeClr val="accent3">
                        <a:lumMod val="50000"/>
                      </a:schemeClr>
                    </a:solidFill>
                    <a:prstDash val="solid"/>
                  </a:ln>
                  <a:solidFill>
                    <a:sysClr val="windowText" lastClr="000000"/>
                  </a:solidFill>
                  <a:effectLst>
                    <a:reflection blurRad="12700" stA="28000" endPos="45000" dist="1000" dir="5400000" sy="-100000" algn="bl" rotWithShape="0"/>
                  </a:effectLst>
                  <a:latin typeface="Simplified Arabic" pitchFamily="18" charset="-78"/>
                  <a:cs typeface="Simplified Arabic" pitchFamily="18" charset="-78"/>
                </a:rPr>
                <a:t>السرد القصصي الرقمي:</a:t>
              </a:r>
            </a:p>
            <a:p>
              <a:pPr algn="ctr" rtl="1"/>
              <a:r>
                <a:rPr lang="ar-DZ" sz="1400" b="1" cap="all" dirty="0" smtClean="0">
                  <a:ln w="9000" cmpd="sng">
                    <a:noFill/>
                    <a:prstDash val="solid"/>
                  </a:ln>
                  <a:solidFill>
                    <a:sysClr val="windowText" lastClr="000000"/>
                  </a:solidFill>
                  <a:effectLst>
                    <a:reflection blurRad="12700" stA="28000" endPos="45000" dist="1000" dir="5400000" sy="-100000" algn="bl" rotWithShape="0"/>
                  </a:effectLst>
                  <a:latin typeface="Simplified Arabic" pitchFamily="18" charset="-78"/>
                  <a:cs typeface="Simplified Arabic" pitchFamily="18" charset="-78"/>
                </a:rPr>
                <a:t>لتنمية التعاطف والفهم العميق</a:t>
              </a:r>
              <a:endParaRPr lang="en-US" sz="1400" b="1" cap="all" dirty="0">
                <a:ln w="9000" cmpd="sng">
                  <a:noFill/>
                  <a:prstDash val="solid"/>
                </a:ln>
                <a:solidFill>
                  <a:sysClr val="windowText" lastClr="000000"/>
                </a:solidFill>
                <a:effectLst>
                  <a:reflection blurRad="12700" stA="28000" endPos="45000" dist="1000" dir="5400000" sy="-100000" algn="bl" rotWithShape="0"/>
                </a:effectLst>
                <a:latin typeface="Simplified Arabic" pitchFamily="18" charset="-78"/>
                <a:cs typeface="Simplified Arabic" pitchFamily="18" charset="-78"/>
              </a:endParaRPr>
            </a:p>
          </p:txBody>
        </p:sp>
        <p:sp>
          <p:nvSpPr>
            <p:cNvPr id="76" name="Oval 23"/>
            <p:cNvSpPr/>
            <p:nvPr/>
          </p:nvSpPr>
          <p:spPr>
            <a:xfrm>
              <a:off x="4991926" y="1091077"/>
              <a:ext cx="1384300" cy="1384300"/>
            </a:xfrm>
            <a:prstGeom prst="ellipse">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cap="all">
                <a:ln w="9000" cmpd="sng">
                  <a:solidFill>
                    <a:schemeClr val="accent3">
                      <a:lumMod val="50000"/>
                    </a:schemeClr>
                  </a:solidFill>
                  <a:prstDash val="solid"/>
                </a:ln>
                <a:solidFill>
                  <a:sysClr val="windowText" lastClr="000000"/>
                </a:solidFill>
                <a:effectLst>
                  <a:reflection blurRad="12700" stA="28000" endPos="45000" dist="1000" dir="5400000" sy="-100000" algn="bl" rotWithShape="0"/>
                </a:effectLst>
                <a:latin typeface="Simplified Arabic" pitchFamily="18" charset="-78"/>
                <a:cs typeface="Simplified Arabic" pitchFamily="18" charset="-78"/>
              </a:endParaRPr>
            </a:p>
          </p:txBody>
        </p:sp>
        <p:sp>
          <p:nvSpPr>
            <p:cNvPr id="77" name="TextBox 24"/>
            <p:cNvSpPr txBox="1"/>
            <p:nvPr/>
          </p:nvSpPr>
          <p:spPr>
            <a:xfrm>
              <a:off x="4845053" y="1182897"/>
              <a:ext cx="1574500" cy="1226325"/>
            </a:xfrm>
            <a:prstGeom prst="rect">
              <a:avLst/>
            </a:prstGeom>
            <a:noFill/>
          </p:spPr>
          <p:txBody>
            <a:bodyPr wrap="square" rtlCol="0">
              <a:spAutoFit/>
            </a:bodyPr>
            <a:lstStyle/>
            <a:p>
              <a:pPr algn="ctr" rtl="1"/>
              <a:r>
                <a:rPr lang="ar-DZ" sz="1400" b="1" cap="all" dirty="0" smtClean="0">
                  <a:ln w="9000" cmpd="sng">
                    <a:solidFill>
                      <a:schemeClr val="accent3">
                        <a:lumMod val="50000"/>
                      </a:schemeClr>
                    </a:solidFill>
                    <a:prstDash val="solid"/>
                  </a:ln>
                  <a:solidFill>
                    <a:sysClr val="windowText" lastClr="000000"/>
                  </a:solidFill>
                  <a:effectLst>
                    <a:reflection blurRad="12700" stA="28000" endPos="45000" dist="1000" dir="5400000" sy="-100000" algn="bl" rotWithShape="0"/>
                  </a:effectLst>
                  <a:latin typeface="Simplified Arabic" pitchFamily="18" charset="-78"/>
                  <a:cs typeface="Simplified Arabic" pitchFamily="18" charset="-78"/>
                </a:rPr>
                <a:t>التفكير التصميمي:</a:t>
              </a:r>
            </a:p>
            <a:p>
              <a:pPr algn="ctr" rtl="1"/>
              <a:r>
                <a:rPr lang="ar-DZ" sz="1400" b="1" cap="all" dirty="0" smtClean="0">
                  <a:ln w="9000" cmpd="sng">
                    <a:noFill/>
                    <a:prstDash val="solid"/>
                  </a:ln>
                  <a:solidFill>
                    <a:sysClr val="windowText" lastClr="000000"/>
                  </a:solidFill>
                  <a:effectLst>
                    <a:reflection blurRad="12700" stA="28000" endPos="45000" dist="1000" dir="5400000" sy="-100000" algn="bl" rotWithShape="0"/>
                  </a:effectLst>
                  <a:latin typeface="Simplified Arabic" pitchFamily="18" charset="-78"/>
                  <a:cs typeface="Simplified Arabic" pitchFamily="18" charset="-78"/>
                </a:rPr>
                <a:t>الفهم، التلخيص، التخيل ، التصميم والتجريب</a:t>
              </a:r>
              <a:endParaRPr lang="en-US" sz="1400" b="1" cap="all" dirty="0">
                <a:ln w="9000" cmpd="sng">
                  <a:noFill/>
                  <a:prstDash val="solid"/>
                </a:ln>
                <a:solidFill>
                  <a:sysClr val="windowText" lastClr="000000"/>
                </a:solidFill>
                <a:effectLst>
                  <a:reflection blurRad="12700" stA="28000" endPos="45000" dist="1000" dir="5400000" sy="-100000" algn="bl" rotWithShape="0"/>
                </a:effectLst>
                <a:latin typeface="Simplified Arabic" pitchFamily="18" charset="-78"/>
                <a:cs typeface="Simplified Arabic" pitchFamily="18" charset="-78"/>
              </a:endParaRPr>
            </a:p>
          </p:txBody>
        </p:sp>
        <p:sp>
          <p:nvSpPr>
            <p:cNvPr id="78" name="Oval 26"/>
            <p:cNvSpPr/>
            <p:nvPr/>
          </p:nvSpPr>
          <p:spPr>
            <a:xfrm>
              <a:off x="6729369" y="2024992"/>
              <a:ext cx="1384300" cy="1384300"/>
            </a:xfrm>
            <a:prstGeom prst="ellipse">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cap="all">
                <a:ln w="9000" cmpd="sng">
                  <a:solidFill>
                    <a:schemeClr val="accent3">
                      <a:lumMod val="50000"/>
                    </a:schemeClr>
                  </a:solidFill>
                  <a:prstDash val="solid"/>
                </a:ln>
                <a:solidFill>
                  <a:sysClr val="windowText" lastClr="000000"/>
                </a:solidFill>
                <a:effectLst>
                  <a:reflection blurRad="12700" stA="28000" endPos="45000" dist="1000" dir="5400000" sy="-100000" algn="bl" rotWithShape="0"/>
                </a:effectLst>
                <a:latin typeface="Simplified Arabic" pitchFamily="18" charset="-78"/>
                <a:cs typeface="Simplified Arabic" pitchFamily="18" charset="-78"/>
              </a:endParaRPr>
            </a:p>
          </p:txBody>
        </p:sp>
        <p:sp>
          <p:nvSpPr>
            <p:cNvPr id="79" name="TextBox 27"/>
            <p:cNvSpPr txBox="1"/>
            <p:nvPr/>
          </p:nvSpPr>
          <p:spPr>
            <a:xfrm>
              <a:off x="6729948" y="2404871"/>
              <a:ext cx="1408545" cy="672501"/>
            </a:xfrm>
            <a:prstGeom prst="rect">
              <a:avLst/>
            </a:prstGeom>
            <a:noFill/>
          </p:spPr>
          <p:txBody>
            <a:bodyPr wrap="square" rtlCol="0" anchor="ctr">
              <a:spAutoFit/>
            </a:bodyPr>
            <a:lstStyle/>
            <a:p>
              <a:pPr algn="ctr" rtl="1"/>
              <a:r>
                <a:rPr lang="ar-DZ" sz="1400" b="1" cap="all" dirty="0" smtClean="0">
                  <a:ln w="9000" cmpd="sng">
                    <a:solidFill>
                      <a:schemeClr val="accent3">
                        <a:lumMod val="50000"/>
                      </a:schemeClr>
                    </a:solidFill>
                    <a:prstDash val="solid"/>
                  </a:ln>
                  <a:solidFill>
                    <a:sysClr val="windowText" lastClr="000000"/>
                  </a:solidFill>
                  <a:effectLst>
                    <a:reflection blurRad="12700" stA="28000" endPos="45000" dist="1000" dir="5400000" sy="-100000" algn="bl" rotWithShape="0"/>
                  </a:effectLst>
                  <a:latin typeface="Simplified Arabic" pitchFamily="18" charset="-78"/>
                  <a:cs typeface="Simplified Arabic" pitchFamily="18" charset="-78"/>
                </a:rPr>
                <a:t> التكامل</a:t>
              </a:r>
              <a:r>
                <a:rPr lang="ar-DZ" sz="1400" b="1" cap="all" dirty="0" smtClean="0">
                  <a:ln w="9000" cmpd="sng">
                    <a:solidFill>
                      <a:schemeClr val="accent3">
                        <a:lumMod val="50000"/>
                      </a:schemeClr>
                    </a:solidFill>
                    <a:prstDash val="solid"/>
                  </a:ln>
                  <a:solidFill>
                    <a:sysClr val="windowText" lastClr="000000"/>
                  </a:solidFill>
                  <a:effectLst>
                    <a:reflection blurRad="12700" stA="28000" endPos="45000" dist="1000" dir="5400000" sy="-100000" algn="bl" rotWithShape="0"/>
                  </a:effectLst>
                  <a:latin typeface="Simplified Arabic" pitchFamily="18" charset="-78"/>
                  <a:cs typeface="Simplified Arabic" pitchFamily="18" charset="-78"/>
                </a:rPr>
                <a:t> </a:t>
              </a:r>
              <a:r>
                <a:rPr lang="ar-DZ" sz="1400" b="1" cap="all" dirty="0" smtClean="0">
                  <a:ln w="9000" cmpd="sng">
                    <a:solidFill>
                      <a:schemeClr val="accent3">
                        <a:lumMod val="50000"/>
                      </a:schemeClr>
                    </a:solidFill>
                    <a:prstDash val="solid"/>
                  </a:ln>
                  <a:solidFill>
                    <a:sysClr val="windowText" lastClr="000000"/>
                  </a:solidFill>
                  <a:effectLst>
                    <a:reflection blurRad="12700" stA="28000" endPos="45000" dist="1000" dir="5400000" sy="-100000" algn="bl" rotWithShape="0"/>
                  </a:effectLst>
                  <a:latin typeface="Simplified Arabic" pitchFamily="18" charset="-78"/>
                  <a:cs typeface="Simplified Arabic" pitchFamily="18" charset="-78"/>
                </a:rPr>
                <a:t>المعرفي:</a:t>
              </a:r>
            </a:p>
            <a:p>
              <a:pPr algn="ctr"/>
              <a:r>
                <a:rPr lang="ar-DZ" sz="1400" b="1" cap="all" dirty="0" smtClean="0">
                  <a:ln w="9000" cmpd="sng">
                    <a:noFill/>
                    <a:prstDash val="solid"/>
                  </a:ln>
                  <a:solidFill>
                    <a:sysClr val="windowText" lastClr="000000"/>
                  </a:solidFill>
                  <a:effectLst>
                    <a:reflection blurRad="12700" stA="28000" endPos="45000" dist="1000" dir="5400000" sy="-100000" algn="bl" rotWithShape="0"/>
                  </a:effectLst>
                  <a:latin typeface="Simplified Arabic" pitchFamily="18" charset="-78"/>
                  <a:cs typeface="Simplified Arabic" pitchFamily="18" charset="-78"/>
                </a:rPr>
                <a:t>دمج عدة مواد</a:t>
              </a:r>
              <a:endParaRPr lang="en-US" sz="1400" b="1" cap="all" dirty="0">
                <a:ln w="9000" cmpd="sng">
                  <a:noFill/>
                  <a:prstDash val="solid"/>
                </a:ln>
                <a:solidFill>
                  <a:sysClr val="windowText" lastClr="000000"/>
                </a:solidFill>
                <a:effectLst>
                  <a:reflection blurRad="12700" stA="28000" endPos="45000" dist="1000" dir="5400000" sy="-100000" algn="bl" rotWithShape="0"/>
                </a:effectLst>
                <a:latin typeface="Simplified Arabic" pitchFamily="18" charset="-78"/>
                <a:cs typeface="Simplified Arabic" pitchFamily="18" charset="-78"/>
              </a:endParaRPr>
            </a:p>
          </p:txBody>
        </p:sp>
        <p:sp>
          <p:nvSpPr>
            <p:cNvPr id="80" name="Oval 29"/>
            <p:cNvSpPr/>
            <p:nvPr/>
          </p:nvSpPr>
          <p:spPr>
            <a:xfrm>
              <a:off x="7252894" y="3874847"/>
              <a:ext cx="1384300" cy="1384300"/>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cap="all">
                <a:ln w="9000" cmpd="sng">
                  <a:solidFill>
                    <a:schemeClr val="accent3">
                      <a:lumMod val="50000"/>
                    </a:schemeClr>
                  </a:solidFill>
                  <a:prstDash val="solid"/>
                </a:ln>
                <a:solidFill>
                  <a:sysClr val="windowText" lastClr="000000"/>
                </a:solidFill>
                <a:effectLst>
                  <a:reflection blurRad="12700" stA="28000" endPos="45000" dist="1000" dir="5400000" sy="-100000" algn="bl" rotWithShape="0"/>
                </a:effectLst>
                <a:latin typeface="Simplified Arabic" pitchFamily="18" charset="-78"/>
                <a:cs typeface="Simplified Arabic" pitchFamily="18" charset="-78"/>
              </a:endParaRPr>
            </a:p>
          </p:txBody>
        </p:sp>
        <p:sp>
          <p:nvSpPr>
            <p:cNvPr id="81" name="TextBox 30"/>
            <p:cNvSpPr txBox="1"/>
            <p:nvPr/>
          </p:nvSpPr>
          <p:spPr>
            <a:xfrm>
              <a:off x="7251400" y="4121141"/>
              <a:ext cx="1408545" cy="949414"/>
            </a:xfrm>
            <a:prstGeom prst="rect">
              <a:avLst/>
            </a:prstGeom>
            <a:noFill/>
          </p:spPr>
          <p:txBody>
            <a:bodyPr wrap="square" rtlCol="0" anchor="ctr">
              <a:spAutoFit/>
            </a:bodyPr>
            <a:lstStyle/>
            <a:p>
              <a:pPr algn="ctr"/>
              <a:r>
                <a:rPr lang="ar-DZ" sz="1400" b="1" cap="all" dirty="0" smtClean="0">
                  <a:ln w="9000" cmpd="sng">
                    <a:solidFill>
                      <a:schemeClr val="accent3">
                        <a:lumMod val="50000"/>
                      </a:schemeClr>
                    </a:solidFill>
                    <a:prstDash val="solid"/>
                  </a:ln>
                  <a:solidFill>
                    <a:sysClr val="windowText" lastClr="000000"/>
                  </a:solidFill>
                  <a:effectLst>
                    <a:reflection blurRad="12700" stA="28000" endPos="45000" dist="1000" dir="5400000" sy="-100000" algn="bl" rotWithShape="0"/>
                  </a:effectLst>
                  <a:latin typeface="Simplified Arabic" pitchFamily="18" charset="-78"/>
                  <a:cs typeface="Simplified Arabic" pitchFamily="18" charset="-78"/>
                </a:rPr>
                <a:t>الصف المعكوس:</a:t>
              </a:r>
            </a:p>
            <a:p>
              <a:pPr algn="ctr"/>
              <a:r>
                <a:rPr lang="ar-DZ" sz="1400" b="1" cap="all" dirty="0" smtClean="0">
                  <a:ln w="9000" cmpd="sng">
                    <a:noFill/>
                    <a:prstDash val="solid"/>
                  </a:ln>
                  <a:solidFill>
                    <a:sysClr val="windowText" lastClr="000000"/>
                  </a:solidFill>
                  <a:effectLst>
                    <a:reflection blurRad="12700" stA="28000" endPos="45000" dist="1000" dir="5400000" sy="-100000" algn="bl" rotWithShape="0"/>
                  </a:effectLst>
                  <a:latin typeface="Simplified Arabic" pitchFamily="18" charset="-78"/>
                  <a:cs typeface="Simplified Arabic" pitchFamily="18" charset="-78"/>
                </a:rPr>
                <a:t>الاطلاع على الدرس قبل التقديم</a:t>
              </a:r>
              <a:endParaRPr lang="en-US" sz="1400" b="1" cap="all" dirty="0">
                <a:ln w="9000" cmpd="sng">
                  <a:noFill/>
                  <a:prstDash val="solid"/>
                </a:ln>
                <a:solidFill>
                  <a:sysClr val="windowText" lastClr="000000"/>
                </a:solidFill>
                <a:effectLst>
                  <a:reflection blurRad="12700" stA="28000" endPos="45000" dist="1000" dir="5400000" sy="-100000" algn="bl" rotWithShape="0"/>
                </a:effectLst>
                <a:latin typeface="Simplified Arabic" pitchFamily="18" charset="-78"/>
                <a:cs typeface="Simplified Arabic" pitchFamily="18" charset="-78"/>
              </a:endParaRPr>
            </a:p>
          </p:txBody>
        </p:sp>
        <p:sp>
          <p:nvSpPr>
            <p:cNvPr id="82" name="Oval 32"/>
            <p:cNvSpPr/>
            <p:nvPr/>
          </p:nvSpPr>
          <p:spPr>
            <a:xfrm>
              <a:off x="862133" y="3858399"/>
              <a:ext cx="1384300" cy="1384300"/>
            </a:xfrm>
            <a:prstGeom prst="ellipse">
              <a:avLst/>
            </a:prstGeom>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cap="all">
                <a:ln w="9000" cmpd="sng">
                  <a:solidFill>
                    <a:schemeClr val="accent3">
                      <a:lumMod val="50000"/>
                    </a:schemeClr>
                  </a:solidFill>
                  <a:prstDash val="solid"/>
                </a:ln>
                <a:solidFill>
                  <a:sysClr val="windowText" lastClr="000000"/>
                </a:solidFill>
                <a:effectLst>
                  <a:reflection blurRad="12700" stA="28000" endPos="45000" dist="1000" dir="5400000" sy="-100000" algn="bl" rotWithShape="0"/>
                </a:effectLst>
                <a:latin typeface="Simplified Arabic" pitchFamily="18" charset="-78"/>
                <a:cs typeface="Simplified Arabic" pitchFamily="18" charset="-78"/>
              </a:endParaRPr>
            </a:p>
          </p:txBody>
        </p:sp>
        <p:sp>
          <p:nvSpPr>
            <p:cNvPr id="83" name="TextBox 33"/>
            <p:cNvSpPr txBox="1"/>
            <p:nvPr/>
          </p:nvSpPr>
          <p:spPr>
            <a:xfrm>
              <a:off x="862133" y="4029321"/>
              <a:ext cx="1408545" cy="949414"/>
            </a:xfrm>
            <a:prstGeom prst="rect">
              <a:avLst/>
            </a:prstGeom>
            <a:noFill/>
          </p:spPr>
          <p:txBody>
            <a:bodyPr wrap="square" rtlCol="0" anchor="ctr">
              <a:spAutoFit/>
            </a:bodyPr>
            <a:lstStyle/>
            <a:p>
              <a:pPr algn="ctr" rtl="1"/>
              <a:r>
                <a:rPr lang="ar-DZ" sz="1400" b="1" cap="all" dirty="0" smtClean="0">
                  <a:ln w="9000" cmpd="sng">
                    <a:solidFill>
                      <a:schemeClr val="accent3">
                        <a:lumMod val="50000"/>
                      </a:schemeClr>
                    </a:solidFill>
                    <a:prstDash val="solid"/>
                  </a:ln>
                  <a:solidFill>
                    <a:sysClr val="windowText" lastClr="000000"/>
                  </a:solidFill>
                  <a:effectLst>
                    <a:reflection blurRad="12700" stA="28000" endPos="45000" dist="1000" dir="5400000" sy="-100000" algn="bl" rotWithShape="0"/>
                  </a:effectLst>
                  <a:latin typeface="Simplified Arabic" pitchFamily="18" charset="-78"/>
                  <a:cs typeface="Simplified Arabic" pitchFamily="18" charset="-78"/>
                </a:rPr>
                <a:t>التعلم التجريبي:</a:t>
              </a:r>
            </a:p>
            <a:p>
              <a:pPr algn="ctr" rtl="1"/>
              <a:r>
                <a:rPr lang="ar-DZ" sz="1400" b="1" cap="all" dirty="0" smtClean="0">
                  <a:ln w="9000" cmpd="sng">
                    <a:noFill/>
                    <a:prstDash val="solid"/>
                  </a:ln>
                  <a:solidFill>
                    <a:sysClr val="windowText" lastClr="000000"/>
                  </a:solidFill>
                  <a:effectLst>
                    <a:reflection blurRad="12700" stA="28000" endPos="45000" dist="1000" dir="5400000" sy="-100000" algn="bl" rotWithShape="0"/>
                  </a:effectLst>
                  <a:latin typeface="Simplified Arabic" pitchFamily="18" charset="-78"/>
                  <a:cs typeface="Simplified Arabic" pitchFamily="18" charset="-78"/>
                </a:rPr>
                <a:t>الزيارات، الأنشطة الميدانية</a:t>
              </a:r>
              <a:endParaRPr lang="en-US" sz="1400" b="1" cap="all" dirty="0">
                <a:ln w="9000" cmpd="sng">
                  <a:noFill/>
                  <a:prstDash val="solid"/>
                </a:ln>
                <a:solidFill>
                  <a:sysClr val="windowText" lastClr="000000"/>
                </a:solidFill>
                <a:effectLst>
                  <a:reflection blurRad="12700" stA="28000" endPos="45000" dist="1000" dir="5400000" sy="-100000" algn="bl" rotWithShape="0"/>
                </a:effectLst>
                <a:latin typeface="Simplified Arabic" pitchFamily="18" charset="-78"/>
                <a:cs typeface="Simplified Arabic" pitchFamily="18" charset="-78"/>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71480"/>
            <a:ext cx="9144000" cy="5715040"/>
          </a:xfrm>
          <a:prstGeom prst="rect">
            <a:avLst/>
          </a:prstGeom>
          <a:solidFill>
            <a:srgbClr val="00E3DE">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Picture 4" descr="E:\Nouveau dossier (13)\Nouveau dossier (2)\kisspng-earth-icon-earth-5a9debc7b7d836.0862244815202989517531.png"/>
          <p:cNvPicPr>
            <a:picLocks noChangeAspect="1" noChangeArrowheads="1"/>
          </p:cNvPicPr>
          <p:nvPr/>
        </p:nvPicPr>
        <p:blipFill>
          <a:blip r:embed="rId2" cstate="print"/>
          <a:srcRect/>
          <a:stretch>
            <a:fillRect/>
          </a:stretch>
        </p:blipFill>
        <p:spPr bwMode="auto">
          <a:xfrm>
            <a:off x="0" y="4572008"/>
            <a:ext cx="1928795" cy="2285992"/>
          </a:xfrm>
          <a:prstGeom prst="rect">
            <a:avLst/>
          </a:prstGeom>
          <a:noFill/>
        </p:spPr>
      </p:pic>
      <p:pic>
        <p:nvPicPr>
          <p:cNvPr id="6" name="Picture 5" descr="E:\Nouveau dossier (13)\Nouveau dossier (2)\kisspng-child-parent-pictogram-woman-enfant-5ad7305e6af7e0.4954080215240520624382.png"/>
          <p:cNvPicPr>
            <a:picLocks noChangeAspect="1" noChangeArrowheads="1"/>
          </p:cNvPicPr>
          <p:nvPr/>
        </p:nvPicPr>
        <p:blipFill>
          <a:blip r:embed="rId3" cstate="print"/>
          <a:srcRect/>
          <a:stretch>
            <a:fillRect/>
          </a:stretch>
        </p:blipFill>
        <p:spPr bwMode="auto">
          <a:xfrm>
            <a:off x="1428728" y="5643578"/>
            <a:ext cx="857256" cy="1214422"/>
          </a:xfrm>
          <a:prstGeom prst="rect">
            <a:avLst/>
          </a:prstGeom>
          <a:noFill/>
        </p:spPr>
      </p:pic>
      <p:grpSp>
        <p:nvGrpSpPr>
          <p:cNvPr id="11" name="Groupe 10"/>
          <p:cNvGrpSpPr/>
          <p:nvPr/>
        </p:nvGrpSpPr>
        <p:grpSpPr>
          <a:xfrm>
            <a:off x="1000100" y="1428736"/>
            <a:ext cx="6713388" cy="4688876"/>
            <a:chOff x="862133" y="1091077"/>
            <a:chExt cx="7797812" cy="6026668"/>
          </a:xfrm>
        </p:grpSpPr>
        <p:sp>
          <p:nvSpPr>
            <p:cNvPr id="12" name="Block Arc 31"/>
            <p:cNvSpPr/>
            <p:nvPr/>
          </p:nvSpPr>
          <p:spPr>
            <a:xfrm>
              <a:off x="1458292" y="1668707"/>
              <a:ext cx="6680200" cy="5449038"/>
            </a:xfrm>
            <a:prstGeom prst="blockArc">
              <a:avLst>
                <a:gd name="adj1" fmla="val 10800000"/>
                <a:gd name="adj2" fmla="val 1440"/>
                <a:gd name="adj3" fmla="val 126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cap="all">
                <a:ln w="9000" cmpd="sng">
                  <a:solidFill>
                    <a:schemeClr val="accent3">
                      <a:lumMod val="50000"/>
                    </a:schemeClr>
                  </a:solidFill>
                  <a:prstDash val="solid"/>
                </a:ln>
                <a:solidFill>
                  <a:sysClr val="windowText" lastClr="000000"/>
                </a:solidFill>
                <a:effectLst>
                  <a:reflection blurRad="12700" stA="28000" endPos="45000" dist="1000" dir="5400000" sy="-100000" algn="bl" rotWithShape="0"/>
                </a:effectLst>
                <a:latin typeface="Simplified Arabic" pitchFamily="18" charset="-78"/>
                <a:cs typeface="Simplified Arabic" pitchFamily="18" charset="-78"/>
              </a:endParaRPr>
            </a:p>
          </p:txBody>
        </p:sp>
        <p:sp>
          <p:nvSpPr>
            <p:cNvPr id="13" name="Freeform 6"/>
            <p:cNvSpPr>
              <a:spLocks/>
            </p:cNvSpPr>
            <p:nvPr/>
          </p:nvSpPr>
          <p:spPr bwMode="auto">
            <a:xfrm>
              <a:off x="3525555" y="3822700"/>
              <a:ext cx="2630206" cy="3035300"/>
            </a:xfrm>
            <a:custGeom>
              <a:avLst/>
              <a:gdLst>
                <a:gd name="T0" fmla="*/ 1148 w 1149"/>
                <a:gd name="T1" fmla="*/ 686 h 1326"/>
                <a:gd name="T2" fmla="*/ 1124 w 1149"/>
                <a:gd name="T3" fmla="*/ 634 h 1326"/>
                <a:gd name="T4" fmla="*/ 1020 w 1149"/>
                <a:gd name="T5" fmla="*/ 498 h 1326"/>
                <a:gd name="T6" fmla="*/ 1016 w 1149"/>
                <a:gd name="T7" fmla="*/ 398 h 1326"/>
                <a:gd name="T8" fmla="*/ 980 w 1149"/>
                <a:gd name="T9" fmla="*/ 314 h 1326"/>
                <a:gd name="T10" fmla="*/ 948 w 1149"/>
                <a:gd name="T11" fmla="*/ 222 h 1326"/>
                <a:gd name="T12" fmla="*/ 884 w 1149"/>
                <a:gd name="T13" fmla="*/ 134 h 1326"/>
                <a:gd name="T14" fmla="*/ 480 w 1149"/>
                <a:gd name="T15" fmla="*/ 2 h 1326"/>
                <a:gd name="T16" fmla="*/ 28 w 1149"/>
                <a:gd name="T17" fmla="*/ 318 h 1326"/>
                <a:gd name="T18" fmla="*/ 28 w 1149"/>
                <a:gd name="T19" fmla="*/ 602 h 1326"/>
                <a:gd name="T20" fmla="*/ 124 w 1149"/>
                <a:gd name="T21" fmla="*/ 822 h 1326"/>
                <a:gd name="T22" fmla="*/ 136 w 1149"/>
                <a:gd name="T23" fmla="*/ 1326 h 1326"/>
                <a:gd name="T24" fmla="*/ 706 w 1149"/>
                <a:gd name="T25" fmla="*/ 1326 h 1326"/>
                <a:gd name="T26" fmla="*/ 748 w 1149"/>
                <a:gd name="T27" fmla="*/ 1258 h 1326"/>
                <a:gd name="T28" fmla="*/ 764 w 1149"/>
                <a:gd name="T29" fmla="*/ 1162 h 1326"/>
                <a:gd name="T30" fmla="*/ 916 w 1149"/>
                <a:gd name="T31" fmla="*/ 1150 h 1326"/>
                <a:gd name="T32" fmla="*/ 1040 w 1149"/>
                <a:gd name="T33" fmla="*/ 1110 h 1326"/>
                <a:gd name="T34" fmla="*/ 1028 w 1149"/>
                <a:gd name="T35" fmla="*/ 966 h 1326"/>
                <a:gd name="T36" fmla="*/ 1072 w 1149"/>
                <a:gd name="T37" fmla="*/ 906 h 1326"/>
                <a:gd name="T38" fmla="*/ 1060 w 1149"/>
                <a:gd name="T39" fmla="*/ 874 h 1326"/>
                <a:gd name="T40" fmla="*/ 1084 w 1149"/>
                <a:gd name="T41" fmla="*/ 842 h 1326"/>
                <a:gd name="T42" fmla="*/ 1076 w 1149"/>
                <a:gd name="T43" fmla="*/ 758 h 1326"/>
                <a:gd name="T44" fmla="*/ 1148 w 1149"/>
                <a:gd name="T45" fmla="*/ 686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49" h="1326">
                  <a:moveTo>
                    <a:pt x="1148" y="686"/>
                  </a:moveTo>
                  <a:cubicBezTo>
                    <a:pt x="1149" y="671"/>
                    <a:pt x="1134" y="649"/>
                    <a:pt x="1124" y="634"/>
                  </a:cubicBezTo>
                  <a:cubicBezTo>
                    <a:pt x="1092" y="590"/>
                    <a:pt x="1033" y="544"/>
                    <a:pt x="1020" y="498"/>
                  </a:cubicBezTo>
                  <a:cubicBezTo>
                    <a:pt x="1010" y="462"/>
                    <a:pt x="1021" y="433"/>
                    <a:pt x="1016" y="398"/>
                  </a:cubicBezTo>
                  <a:cubicBezTo>
                    <a:pt x="1012" y="371"/>
                    <a:pt x="994" y="344"/>
                    <a:pt x="980" y="314"/>
                  </a:cubicBezTo>
                  <a:cubicBezTo>
                    <a:pt x="966" y="283"/>
                    <a:pt x="960" y="248"/>
                    <a:pt x="948" y="222"/>
                  </a:cubicBezTo>
                  <a:cubicBezTo>
                    <a:pt x="931" y="186"/>
                    <a:pt x="905" y="155"/>
                    <a:pt x="884" y="134"/>
                  </a:cubicBezTo>
                  <a:cubicBezTo>
                    <a:pt x="793" y="43"/>
                    <a:pt x="645" y="0"/>
                    <a:pt x="480" y="2"/>
                  </a:cubicBezTo>
                  <a:cubicBezTo>
                    <a:pt x="230" y="4"/>
                    <a:pt x="73" y="109"/>
                    <a:pt x="28" y="318"/>
                  </a:cubicBezTo>
                  <a:cubicBezTo>
                    <a:pt x="9" y="404"/>
                    <a:pt x="0" y="517"/>
                    <a:pt x="28" y="602"/>
                  </a:cubicBezTo>
                  <a:cubicBezTo>
                    <a:pt x="53" y="676"/>
                    <a:pt x="107" y="743"/>
                    <a:pt x="124" y="822"/>
                  </a:cubicBezTo>
                  <a:cubicBezTo>
                    <a:pt x="143" y="907"/>
                    <a:pt x="252" y="1154"/>
                    <a:pt x="136" y="1326"/>
                  </a:cubicBezTo>
                  <a:cubicBezTo>
                    <a:pt x="706" y="1326"/>
                    <a:pt x="706" y="1326"/>
                    <a:pt x="706" y="1326"/>
                  </a:cubicBezTo>
                  <a:cubicBezTo>
                    <a:pt x="724" y="1300"/>
                    <a:pt x="742" y="1275"/>
                    <a:pt x="748" y="1258"/>
                  </a:cubicBezTo>
                  <a:cubicBezTo>
                    <a:pt x="761" y="1220"/>
                    <a:pt x="728" y="1176"/>
                    <a:pt x="764" y="1162"/>
                  </a:cubicBezTo>
                  <a:cubicBezTo>
                    <a:pt x="809" y="1145"/>
                    <a:pt x="871" y="1155"/>
                    <a:pt x="916" y="1150"/>
                  </a:cubicBezTo>
                  <a:cubicBezTo>
                    <a:pt x="964" y="1145"/>
                    <a:pt x="1018" y="1142"/>
                    <a:pt x="1040" y="1110"/>
                  </a:cubicBezTo>
                  <a:cubicBezTo>
                    <a:pt x="1072" y="1064"/>
                    <a:pt x="1022" y="1005"/>
                    <a:pt x="1028" y="966"/>
                  </a:cubicBezTo>
                  <a:cubicBezTo>
                    <a:pt x="1033" y="935"/>
                    <a:pt x="1058" y="940"/>
                    <a:pt x="1072" y="906"/>
                  </a:cubicBezTo>
                  <a:cubicBezTo>
                    <a:pt x="1075" y="889"/>
                    <a:pt x="1065" y="884"/>
                    <a:pt x="1060" y="874"/>
                  </a:cubicBezTo>
                  <a:cubicBezTo>
                    <a:pt x="1069" y="865"/>
                    <a:pt x="1091" y="854"/>
                    <a:pt x="1084" y="842"/>
                  </a:cubicBezTo>
                  <a:cubicBezTo>
                    <a:pt x="1077" y="818"/>
                    <a:pt x="1067" y="786"/>
                    <a:pt x="1076" y="758"/>
                  </a:cubicBezTo>
                  <a:cubicBezTo>
                    <a:pt x="1100" y="730"/>
                    <a:pt x="1146" y="728"/>
                    <a:pt x="1148" y="686"/>
                  </a:cubicBezTo>
                  <a:close/>
                </a:path>
              </a:pathLst>
            </a:custGeom>
            <a:gradFill>
              <a:gsLst>
                <a:gs pos="36000">
                  <a:schemeClr val="tx1">
                    <a:lumMod val="65000"/>
                  </a:schemeClr>
                </a:gs>
                <a:gs pos="0">
                  <a:schemeClr val="tx1">
                    <a:lumMod val="95000"/>
                    <a:lumOff val="5000"/>
                  </a:schemeClr>
                </a:gs>
                <a:gs pos="100000">
                  <a:schemeClr val="bg1">
                    <a:lumMod val="95000"/>
                    <a:lumOff val="5000"/>
                  </a:schemeClr>
                </a:gs>
              </a:gsLst>
              <a:lin ang="18900000" scaled="1"/>
            </a:gradFill>
            <a:ln w="19050">
              <a:solidFill>
                <a:schemeClr val="tx1">
                  <a:lumMod val="95000"/>
                  <a:lumOff val="5000"/>
                </a:schemeClr>
              </a:solidFill>
            </a:ln>
            <a:effectLst/>
          </p:spPr>
          <p:txBody>
            <a:bodyPr vert="horz" wrap="square" lIns="91440" tIns="45720" rIns="91440" bIns="45720" numCol="1" anchor="t" anchorCtr="0" compatLnSpc="1">
              <a:prstTxWarp prst="textNoShape">
                <a:avLst/>
              </a:prstTxWarp>
            </a:bodyPr>
            <a:lstStyle/>
            <a:p>
              <a:endParaRPr lang="en-US" sz="1400" b="1" cap="all">
                <a:ln w="9000" cmpd="sng">
                  <a:solidFill>
                    <a:schemeClr val="accent3">
                      <a:lumMod val="50000"/>
                    </a:schemeClr>
                  </a:solidFill>
                  <a:prstDash val="solid"/>
                </a:ln>
                <a:solidFill>
                  <a:sysClr val="windowText" lastClr="000000"/>
                </a:solidFill>
                <a:effectLst>
                  <a:reflection blurRad="12700" stA="28000" endPos="45000" dist="1000" dir="5400000" sy="-100000" algn="bl" rotWithShape="0"/>
                </a:effectLst>
                <a:latin typeface="Simplified Arabic" pitchFamily="18" charset="-78"/>
                <a:cs typeface="Simplified Arabic" pitchFamily="18" charset="-78"/>
              </a:endParaRPr>
            </a:p>
          </p:txBody>
        </p:sp>
        <p:sp>
          <p:nvSpPr>
            <p:cNvPr id="14" name="Parallelogram 15"/>
            <p:cNvSpPr/>
            <p:nvPr/>
          </p:nvSpPr>
          <p:spPr>
            <a:xfrm rot="16200000" flipV="1">
              <a:off x="3496346" y="2918356"/>
              <a:ext cx="2409106" cy="2679786"/>
            </a:xfrm>
            <a:prstGeom prst="parallelogram">
              <a:avLst>
                <a:gd name="adj" fmla="val 46427"/>
              </a:avLst>
            </a:prstGeom>
            <a:solidFill>
              <a:srgbClr val="3BFF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cap="all">
                <a:ln w="9000" cmpd="sng">
                  <a:solidFill>
                    <a:schemeClr val="accent3">
                      <a:lumMod val="50000"/>
                    </a:schemeClr>
                  </a:solidFill>
                  <a:prstDash val="solid"/>
                </a:ln>
                <a:solidFill>
                  <a:sysClr val="windowText" lastClr="000000"/>
                </a:solidFill>
                <a:effectLst>
                  <a:reflection blurRad="12700" stA="28000" endPos="45000" dist="1000" dir="5400000" sy="-100000" algn="bl" rotWithShape="0"/>
                </a:effectLst>
                <a:latin typeface="Simplified Arabic" pitchFamily="18" charset="-78"/>
                <a:cs typeface="Simplified Arabic" pitchFamily="18" charset="-78"/>
              </a:endParaRPr>
            </a:p>
          </p:txBody>
        </p:sp>
        <p:grpSp>
          <p:nvGrpSpPr>
            <p:cNvPr id="15" name="Group 2"/>
            <p:cNvGrpSpPr/>
            <p:nvPr/>
          </p:nvGrpSpPr>
          <p:grpSpPr>
            <a:xfrm>
              <a:off x="4118302" y="2910541"/>
              <a:ext cx="1165193" cy="1824318"/>
              <a:chOff x="6770669" y="319988"/>
              <a:chExt cx="3791414" cy="5936136"/>
            </a:xfrm>
          </p:grpSpPr>
          <p:sp>
            <p:nvSpPr>
              <p:cNvPr id="28" name="Freeform 3"/>
              <p:cNvSpPr/>
              <p:nvPr/>
            </p:nvSpPr>
            <p:spPr>
              <a:xfrm>
                <a:off x="6770669" y="319988"/>
                <a:ext cx="3791414" cy="4730618"/>
              </a:xfrm>
              <a:custGeom>
                <a:avLst/>
                <a:gdLst>
                  <a:gd name="connsiteX0" fmla="*/ 1895707 w 3791414"/>
                  <a:gd name="connsiteY0" fmla="*/ 0 h 4730618"/>
                  <a:gd name="connsiteX1" fmla="*/ 3791414 w 3791414"/>
                  <a:gd name="connsiteY1" fmla="*/ 1895707 h 4730618"/>
                  <a:gd name="connsiteX2" fmla="*/ 3467657 w 3791414"/>
                  <a:gd name="connsiteY2" fmla="*/ 2955615 h 4730618"/>
                  <a:gd name="connsiteX3" fmla="*/ 3379184 w 3791414"/>
                  <a:gd name="connsiteY3" fmla="*/ 3073928 h 4730618"/>
                  <a:gd name="connsiteX4" fmla="*/ 2687991 w 3791414"/>
                  <a:gd name="connsiteY4" fmla="*/ 4012324 h 4730618"/>
                  <a:gd name="connsiteX5" fmla="*/ 2173791 w 3791414"/>
                  <a:gd name="connsiteY5" fmla="*/ 4702305 h 4730618"/>
                  <a:gd name="connsiteX6" fmla="*/ 2128634 w 3791414"/>
                  <a:gd name="connsiteY6" fmla="*/ 4711224 h 4730618"/>
                  <a:gd name="connsiteX7" fmla="*/ 2128634 w 3791414"/>
                  <a:gd name="connsiteY7" fmla="*/ 4727281 h 4730618"/>
                  <a:gd name="connsiteX8" fmla="*/ 2047335 w 3791414"/>
                  <a:gd name="connsiteY8" fmla="*/ 4727281 h 4730618"/>
                  <a:gd name="connsiteX9" fmla="*/ 2041822 w 3791414"/>
                  <a:gd name="connsiteY9" fmla="*/ 4728370 h 4730618"/>
                  <a:gd name="connsiteX10" fmla="*/ 1997317 w 3791414"/>
                  <a:gd name="connsiteY10" fmla="*/ 4730617 h 4730618"/>
                  <a:gd name="connsiteX11" fmla="*/ 1997317 w 3791414"/>
                  <a:gd name="connsiteY11" fmla="*/ 4727281 h 4730618"/>
                  <a:gd name="connsiteX12" fmla="*/ 1790624 w 3791414"/>
                  <a:gd name="connsiteY12" fmla="*/ 4727281 h 4730618"/>
                  <a:gd name="connsiteX13" fmla="*/ 1790624 w 3791414"/>
                  <a:gd name="connsiteY13" fmla="*/ 4730618 h 4730618"/>
                  <a:gd name="connsiteX14" fmla="*/ 1746119 w 3791414"/>
                  <a:gd name="connsiteY14" fmla="*/ 4728371 h 4730618"/>
                  <a:gd name="connsiteX15" fmla="*/ 1740601 w 3791414"/>
                  <a:gd name="connsiteY15" fmla="*/ 4727281 h 4730618"/>
                  <a:gd name="connsiteX16" fmla="*/ 1718436 w 3791414"/>
                  <a:gd name="connsiteY16" fmla="*/ 4727281 h 4730618"/>
                  <a:gd name="connsiteX17" fmla="*/ 1718436 w 3791414"/>
                  <a:gd name="connsiteY17" fmla="*/ 4722904 h 4730618"/>
                  <a:gd name="connsiteX18" fmla="*/ 1614150 w 3791414"/>
                  <a:gd name="connsiteY18" fmla="*/ 4702306 h 4730618"/>
                  <a:gd name="connsiteX19" fmla="*/ 1099950 w 3791414"/>
                  <a:gd name="connsiteY19" fmla="*/ 4012325 h 4730618"/>
                  <a:gd name="connsiteX20" fmla="*/ 328870 w 3791414"/>
                  <a:gd name="connsiteY20" fmla="*/ 2965472 h 4730618"/>
                  <a:gd name="connsiteX21" fmla="*/ 331124 w 3791414"/>
                  <a:gd name="connsiteY21" fmla="*/ 2965466 h 4730618"/>
                  <a:gd name="connsiteX22" fmla="*/ 323757 w 3791414"/>
                  <a:gd name="connsiteY22" fmla="*/ 2955615 h 4730618"/>
                  <a:gd name="connsiteX23" fmla="*/ 0 w 3791414"/>
                  <a:gd name="connsiteY23" fmla="*/ 1895707 h 4730618"/>
                  <a:gd name="connsiteX24" fmla="*/ 1895707 w 3791414"/>
                  <a:gd name="connsiteY24" fmla="*/ 0 h 473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1414" h="4730618">
                    <a:moveTo>
                      <a:pt x="1895707" y="0"/>
                    </a:moveTo>
                    <a:cubicBezTo>
                      <a:pt x="2942677" y="0"/>
                      <a:pt x="3791414" y="848737"/>
                      <a:pt x="3791414" y="1895707"/>
                    </a:cubicBezTo>
                    <a:cubicBezTo>
                      <a:pt x="3791414" y="2288321"/>
                      <a:pt x="3672061" y="2653058"/>
                      <a:pt x="3467657" y="2955615"/>
                    </a:cubicBezTo>
                    <a:lnTo>
                      <a:pt x="3379184" y="3073928"/>
                    </a:lnTo>
                    <a:lnTo>
                      <a:pt x="2687991" y="4012324"/>
                    </a:lnTo>
                    <a:cubicBezTo>
                      <a:pt x="2687991" y="4338409"/>
                      <a:pt x="2471147" y="4613848"/>
                      <a:pt x="2173791" y="4702305"/>
                    </a:cubicBezTo>
                    <a:lnTo>
                      <a:pt x="2128634" y="4711224"/>
                    </a:lnTo>
                    <a:lnTo>
                      <a:pt x="2128634" y="4727281"/>
                    </a:lnTo>
                    <a:lnTo>
                      <a:pt x="2047335" y="4727281"/>
                    </a:lnTo>
                    <a:lnTo>
                      <a:pt x="2041822" y="4728370"/>
                    </a:lnTo>
                    <a:lnTo>
                      <a:pt x="1997317" y="4730617"/>
                    </a:lnTo>
                    <a:lnTo>
                      <a:pt x="1997317" y="4727281"/>
                    </a:lnTo>
                    <a:lnTo>
                      <a:pt x="1790624" y="4727281"/>
                    </a:lnTo>
                    <a:lnTo>
                      <a:pt x="1790624" y="4730618"/>
                    </a:lnTo>
                    <a:lnTo>
                      <a:pt x="1746119" y="4728371"/>
                    </a:lnTo>
                    <a:lnTo>
                      <a:pt x="1740601" y="4727281"/>
                    </a:lnTo>
                    <a:lnTo>
                      <a:pt x="1718436" y="4727281"/>
                    </a:lnTo>
                    <a:lnTo>
                      <a:pt x="1718436" y="4722904"/>
                    </a:lnTo>
                    <a:lnTo>
                      <a:pt x="1614150" y="4702306"/>
                    </a:lnTo>
                    <a:cubicBezTo>
                      <a:pt x="1316795" y="4613849"/>
                      <a:pt x="1099950" y="4338410"/>
                      <a:pt x="1099950" y="4012325"/>
                    </a:cubicBezTo>
                    <a:lnTo>
                      <a:pt x="328870" y="2965472"/>
                    </a:lnTo>
                    <a:lnTo>
                      <a:pt x="331124" y="2965466"/>
                    </a:lnTo>
                    <a:lnTo>
                      <a:pt x="323757" y="2955615"/>
                    </a:lnTo>
                    <a:cubicBezTo>
                      <a:pt x="119354" y="2653058"/>
                      <a:pt x="0" y="2288321"/>
                      <a:pt x="0" y="1895707"/>
                    </a:cubicBezTo>
                    <a:cubicBezTo>
                      <a:pt x="0" y="848737"/>
                      <a:pt x="848737" y="0"/>
                      <a:pt x="1895707" y="0"/>
                    </a:cubicBezTo>
                    <a:close/>
                  </a:path>
                </a:pathLst>
              </a:custGeom>
              <a:gradFill flip="none" rotWithShape="1">
                <a:gsLst>
                  <a:gs pos="100000">
                    <a:srgbClr val="FFC000"/>
                  </a:gs>
                  <a:gs pos="29000">
                    <a:srgbClr val="FFC000">
                      <a:lumMod val="40000"/>
                      <a:lumOff val="60000"/>
                    </a:srgbClr>
                  </a:gs>
                </a:gsLst>
                <a:lin ang="2700000" scaled="1"/>
                <a:tileRect/>
              </a:gradFill>
              <a:ln w="12700" cap="flat" cmpd="sng" algn="ctr">
                <a:solidFill>
                  <a:sysClr val="windowText" lastClr="000000">
                    <a:lumMod val="50000"/>
                    <a:lumOff val="50000"/>
                  </a:sysClr>
                </a:solidFill>
                <a:prstDash val="solid"/>
                <a:miter lim="800000"/>
              </a:ln>
              <a:effectLst>
                <a:glow rad="558800">
                  <a:srgbClr val="FFC000">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all" normalizeH="0" baseline="0" noProof="0" smtClean="0">
                  <a:ln w="9000" cmpd="sng">
                    <a:solidFill>
                      <a:schemeClr val="accent3">
                        <a:lumMod val="50000"/>
                      </a:schemeClr>
                    </a:solidFill>
                    <a:prstDash val="solid"/>
                  </a:ln>
                  <a:solidFill>
                    <a:sysClr val="windowText" lastClr="000000"/>
                  </a:solidFill>
                  <a:effectLst>
                    <a:reflection blurRad="12700" stA="28000" endPos="45000" dist="1000" dir="5400000" sy="-100000" algn="bl" rotWithShape="0"/>
                  </a:effectLst>
                  <a:uLnTx/>
                  <a:uFillTx/>
                  <a:latin typeface="Simplified Arabic" pitchFamily="18" charset="-78"/>
                  <a:ea typeface=""/>
                  <a:cs typeface="Simplified Arabic" pitchFamily="18" charset="-78"/>
                </a:endParaRPr>
              </a:p>
            </p:txBody>
          </p:sp>
          <p:sp>
            <p:nvSpPr>
              <p:cNvPr id="29" name="Rectangle 28"/>
              <p:cNvSpPr/>
              <p:nvPr/>
            </p:nvSpPr>
            <p:spPr>
              <a:xfrm>
                <a:off x="7960712" y="4750503"/>
                <a:ext cx="1460810" cy="1014761"/>
              </a:xfrm>
              <a:prstGeom prst="rect">
                <a:avLst/>
              </a:prstGeom>
              <a:solidFill>
                <a:sysClr val="window" lastClr="FFFFFF">
                  <a:lumMod val="6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all" normalizeH="0" baseline="0" noProof="0" smtClean="0">
                  <a:ln w="9000" cmpd="sng">
                    <a:solidFill>
                      <a:schemeClr val="accent3">
                        <a:lumMod val="50000"/>
                      </a:schemeClr>
                    </a:solidFill>
                    <a:prstDash val="solid"/>
                  </a:ln>
                  <a:solidFill>
                    <a:sysClr val="windowText" lastClr="000000"/>
                  </a:solidFill>
                  <a:effectLst>
                    <a:reflection blurRad="12700" stA="28000" endPos="45000" dist="1000" dir="5400000" sy="-100000" algn="bl" rotWithShape="0"/>
                  </a:effectLst>
                  <a:uLnTx/>
                  <a:uFillTx/>
                  <a:latin typeface="Simplified Arabic" pitchFamily="18" charset="-78"/>
                  <a:ea typeface=""/>
                  <a:cs typeface="Simplified Arabic" pitchFamily="18" charset="-78"/>
                </a:endParaRPr>
              </a:p>
            </p:txBody>
          </p:sp>
          <p:sp>
            <p:nvSpPr>
              <p:cNvPr id="30" name="Delay 5"/>
              <p:cNvSpPr/>
              <p:nvPr/>
            </p:nvSpPr>
            <p:spPr>
              <a:xfrm rot="5400000">
                <a:off x="8574028" y="3925311"/>
                <a:ext cx="223025" cy="1583473"/>
              </a:xfrm>
              <a:prstGeom prst="flowChartDelay">
                <a:avLst/>
              </a:prstGeom>
              <a:solidFill>
                <a:sysClr val="window" lastClr="FFFFFF">
                  <a:lumMod val="6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all" normalizeH="0" baseline="0" noProof="0" smtClean="0">
                  <a:ln w="9000" cmpd="sng">
                    <a:solidFill>
                      <a:schemeClr val="accent3">
                        <a:lumMod val="50000"/>
                      </a:schemeClr>
                    </a:solidFill>
                    <a:prstDash val="solid"/>
                  </a:ln>
                  <a:solidFill>
                    <a:sysClr val="windowText" lastClr="000000"/>
                  </a:solidFill>
                  <a:effectLst>
                    <a:reflection blurRad="12700" stA="28000" endPos="45000" dist="1000" dir="5400000" sy="-100000" algn="bl" rotWithShape="0"/>
                  </a:effectLst>
                  <a:uLnTx/>
                  <a:uFillTx/>
                  <a:latin typeface="Simplified Arabic" pitchFamily="18" charset="-78"/>
                  <a:ea typeface=""/>
                  <a:cs typeface="Simplified Arabic" pitchFamily="18" charset="-78"/>
                </a:endParaRPr>
              </a:p>
            </p:txBody>
          </p:sp>
          <p:sp>
            <p:nvSpPr>
              <p:cNvPr id="31" name="Delay 6"/>
              <p:cNvSpPr/>
              <p:nvPr/>
            </p:nvSpPr>
            <p:spPr>
              <a:xfrm rot="5400000">
                <a:off x="8585046" y="5151812"/>
                <a:ext cx="223025" cy="1449925"/>
              </a:xfrm>
              <a:prstGeom prst="flowChartDelay">
                <a:avLst/>
              </a:prstGeom>
              <a:solidFill>
                <a:sysClr val="window" lastClr="FFFFFF">
                  <a:lumMod val="6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all" normalizeH="0" baseline="0" noProof="0" smtClean="0">
                  <a:ln w="9000" cmpd="sng">
                    <a:solidFill>
                      <a:schemeClr val="accent3">
                        <a:lumMod val="50000"/>
                      </a:schemeClr>
                    </a:solidFill>
                    <a:prstDash val="solid"/>
                  </a:ln>
                  <a:solidFill>
                    <a:sysClr val="windowText" lastClr="000000"/>
                  </a:solidFill>
                  <a:effectLst>
                    <a:reflection blurRad="12700" stA="28000" endPos="45000" dist="1000" dir="5400000" sy="-100000" algn="bl" rotWithShape="0"/>
                  </a:effectLst>
                  <a:uLnTx/>
                  <a:uFillTx/>
                  <a:latin typeface="Simplified Arabic" pitchFamily="18" charset="-78"/>
                  <a:ea typeface=""/>
                  <a:cs typeface="Simplified Arabic" pitchFamily="18" charset="-78"/>
                </a:endParaRPr>
              </a:p>
            </p:txBody>
          </p:sp>
          <p:sp>
            <p:nvSpPr>
              <p:cNvPr id="32" name="Off-page Connector 16"/>
              <p:cNvSpPr/>
              <p:nvPr/>
            </p:nvSpPr>
            <p:spPr>
              <a:xfrm>
                <a:off x="8240191" y="5949474"/>
                <a:ext cx="880946" cy="306650"/>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1266"/>
                  <a:gd name="connsiteX1" fmla="*/ 10000 w 10000"/>
                  <a:gd name="connsiteY1" fmla="*/ 0 h 11266"/>
                  <a:gd name="connsiteX2" fmla="*/ 10000 w 10000"/>
                  <a:gd name="connsiteY2" fmla="*/ 8000 h 11266"/>
                  <a:gd name="connsiteX3" fmla="*/ 5000 w 10000"/>
                  <a:gd name="connsiteY3" fmla="*/ 11266 h 11266"/>
                  <a:gd name="connsiteX4" fmla="*/ 0 w 10000"/>
                  <a:gd name="connsiteY4" fmla="*/ 8000 h 11266"/>
                  <a:gd name="connsiteX5" fmla="*/ 0 w 10000"/>
                  <a:gd name="connsiteY5" fmla="*/ 0 h 11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1266">
                    <a:moveTo>
                      <a:pt x="0" y="0"/>
                    </a:moveTo>
                    <a:lnTo>
                      <a:pt x="10000" y="0"/>
                    </a:lnTo>
                    <a:lnTo>
                      <a:pt x="10000" y="8000"/>
                    </a:lnTo>
                    <a:cubicBezTo>
                      <a:pt x="9167" y="9667"/>
                      <a:pt x="6667" y="11266"/>
                      <a:pt x="5000" y="11266"/>
                    </a:cubicBezTo>
                    <a:cubicBezTo>
                      <a:pt x="3333" y="11266"/>
                      <a:pt x="833" y="9667"/>
                      <a:pt x="0" y="8000"/>
                    </a:cubicBezTo>
                    <a:lnTo>
                      <a:pt x="0" y="0"/>
                    </a:lnTo>
                    <a:close/>
                  </a:path>
                </a:pathLst>
              </a:custGeom>
              <a:solidFill>
                <a:sysClr val="windowText" lastClr="000000">
                  <a:lumMod val="65000"/>
                  <a:lumOff val="3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all" normalizeH="0" baseline="0" noProof="0" smtClean="0">
                  <a:ln w="9000" cmpd="sng">
                    <a:solidFill>
                      <a:schemeClr val="accent3">
                        <a:lumMod val="50000"/>
                      </a:schemeClr>
                    </a:solidFill>
                    <a:prstDash val="solid"/>
                  </a:ln>
                  <a:solidFill>
                    <a:sysClr val="windowText" lastClr="000000"/>
                  </a:solidFill>
                  <a:effectLst>
                    <a:reflection blurRad="12700" stA="28000" endPos="45000" dist="1000" dir="5400000" sy="-100000" algn="bl" rotWithShape="0"/>
                  </a:effectLst>
                  <a:uLnTx/>
                  <a:uFillTx/>
                  <a:latin typeface="Simplified Arabic" pitchFamily="18" charset="-78"/>
                  <a:ea typeface=""/>
                  <a:cs typeface="Simplified Arabic" pitchFamily="18" charset="-78"/>
                </a:endParaRPr>
              </a:p>
            </p:txBody>
          </p:sp>
          <p:grpSp>
            <p:nvGrpSpPr>
              <p:cNvPr id="33" name="Group 8"/>
              <p:cNvGrpSpPr/>
              <p:nvPr/>
            </p:nvGrpSpPr>
            <p:grpSpPr>
              <a:xfrm>
                <a:off x="7887671" y="4774465"/>
                <a:ext cx="1606888" cy="1044899"/>
                <a:chOff x="204983" y="4772717"/>
                <a:chExt cx="2359804" cy="1131848"/>
              </a:xfrm>
            </p:grpSpPr>
            <p:sp>
              <p:nvSpPr>
                <p:cNvPr id="35" name="Parallelogram 10"/>
                <p:cNvSpPr/>
                <p:nvPr/>
              </p:nvSpPr>
              <p:spPr>
                <a:xfrm rot="16200000" flipH="1">
                  <a:off x="1262222" y="3715480"/>
                  <a:ext cx="245327" cy="2359802"/>
                </a:xfrm>
                <a:prstGeom prst="parallelogram">
                  <a:avLst>
                    <a:gd name="adj" fmla="val 56818"/>
                  </a:avLst>
                </a:prstGeom>
                <a:solidFill>
                  <a:sysClr val="windowText" lastClr="000000">
                    <a:lumMod val="75000"/>
                    <a:lumOff val="2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all" normalizeH="0" baseline="0" noProof="0" smtClean="0">
                    <a:ln w="9000" cmpd="sng">
                      <a:solidFill>
                        <a:schemeClr val="accent3">
                          <a:lumMod val="50000"/>
                        </a:schemeClr>
                      </a:solidFill>
                      <a:prstDash val="solid"/>
                    </a:ln>
                    <a:solidFill>
                      <a:sysClr val="windowText" lastClr="000000"/>
                    </a:solidFill>
                    <a:effectLst>
                      <a:reflection blurRad="12700" stA="28000" endPos="45000" dist="1000" dir="5400000" sy="-100000" algn="bl" rotWithShape="0"/>
                    </a:effectLst>
                    <a:uLnTx/>
                    <a:uFillTx/>
                    <a:latin typeface="Simplified Arabic" pitchFamily="18" charset="-78"/>
                    <a:ea typeface=""/>
                    <a:cs typeface="Simplified Arabic" pitchFamily="18" charset="-78"/>
                  </a:endParaRPr>
                </a:p>
              </p:txBody>
            </p:sp>
            <p:sp>
              <p:nvSpPr>
                <p:cNvPr id="36" name="Parallelogram 11"/>
                <p:cNvSpPr/>
                <p:nvPr/>
              </p:nvSpPr>
              <p:spPr>
                <a:xfrm rot="16200000" flipH="1">
                  <a:off x="1262220" y="4010986"/>
                  <a:ext cx="245327" cy="2359802"/>
                </a:xfrm>
                <a:prstGeom prst="parallelogram">
                  <a:avLst>
                    <a:gd name="adj" fmla="val 56818"/>
                  </a:avLst>
                </a:prstGeom>
                <a:solidFill>
                  <a:sysClr val="windowText" lastClr="000000">
                    <a:lumMod val="75000"/>
                    <a:lumOff val="2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all" normalizeH="0" baseline="0" noProof="0" smtClean="0">
                    <a:ln w="9000" cmpd="sng">
                      <a:solidFill>
                        <a:schemeClr val="accent3">
                          <a:lumMod val="50000"/>
                        </a:schemeClr>
                      </a:solidFill>
                      <a:prstDash val="solid"/>
                    </a:ln>
                    <a:solidFill>
                      <a:sysClr val="windowText" lastClr="000000"/>
                    </a:solidFill>
                    <a:effectLst>
                      <a:reflection blurRad="12700" stA="28000" endPos="45000" dist="1000" dir="5400000" sy="-100000" algn="bl" rotWithShape="0"/>
                    </a:effectLst>
                    <a:uLnTx/>
                    <a:uFillTx/>
                    <a:latin typeface="Simplified Arabic" pitchFamily="18" charset="-78"/>
                    <a:ea typeface=""/>
                    <a:cs typeface="Simplified Arabic" pitchFamily="18" charset="-78"/>
                  </a:endParaRPr>
                </a:p>
              </p:txBody>
            </p:sp>
            <p:sp>
              <p:nvSpPr>
                <p:cNvPr id="37" name="Parallelogram 12"/>
                <p:cNvSpPr/>
                <p:nvPr/>
              </p:nvSpPr>
              <p:spPr>
                <a:xfrm rot="16200000" flipH="1">
                  <a:off x="1262222" y="4306492"/>
                  <a:ext cx="245327" cy="2359803"/>
                </a:xfrm>
                <a:prstGeom prst="parallelogram">
                  <a:avLst>
                    <a:gd name="adj" fmla="val 56818"/>
                  </a:avLst>
                </a:prstGeom>
                <a:solidFill>
                  <a:sysClr val="windowText" lastClr="000000">
                    <a:lumMod val="75000"/>
                    <a:lumOff val="2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all" normalizeH="0" baseline="0" noProof="0" smtClean="0">
                    <a:ln w="9000" cmpd="sng">
                      <a:solidFill>
                        <a:schemeClr val="accent3">
                          <a:lumMod val="50000"/>
                        </a:schemeClr>
                      </a:solidFill>
                      <a:prstDash val="solid"/>
                    </a:ln>
                    <a:solidFill>
                      <a:sysClr val="windowText" lastClr="000000"/>
                    </a:solidFill>
                    <a:effectLst>
                      <a:reflection blurRad="12700" stA="28000" endPos="45000" dist="1000" dir="5400000" sy="-100000" algn="bl" rotWithShape="0"/>
                    </a:effectLst>
                    <a:uLnTx/>
                    <a:uFillTx/>
                    <a:latin typeface="Simplified Arabic" pitchFamily="18" charset="-78"/>
                    <a:ea typeface=""/>
                    <a:cs typeface="Simplified Arabic" pitchFamily="18" charset="-78"/>
                  </a:endParaRPr>
                </a:p>
              </p:txBody>
            </p:sp>
            <p:sp>
              <p:nvSpPr>
                <p:cNvPr id="38" name="Parallelogram 13"/>
                <p:cNvSpPr/>
                <p:nvPr/>
              </p:nvSpPr>
              <p:spPr>
                <a:xfrm rot="16200000" flipH="1">
                  <a:off x="1262222" y="4602000"/>
                  <a:ext cx="245327" cy="2359803"/>
                </a:xfrm>
                <a:prstGeom prst="parallelogram">
                  <a:avLst>
                    <a:gd name="adj" fmla="val 56818"/>
                  </a:avLst>
                </a:prstGeom>
                <a:solidFill>
                  <a:sysClr val="windowText" lastClr="000000">
                    <a:lumMod val="75000"/>
                    <a:lumOff val="2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all" normalizeH="0" baseline="0" noProof="0" smtClean="0">
                    <a:ln w="9000" cmpd="sng">
                      <a:solidFill>
                        <a:schemeClr val="accent3">
                          <a:lumMod val="50000"/>
                        </a:schemeClr>
                      </a:solidFill>
                      <a:prstDash val="solid"/>
                    </a:ln>
                    <a:solidFill>
                      <a:sysClr val="windowText" lastClr="000000"/>
                    </a:solidFill>
                    <a:effectLst>
                      <a:reflection blurRad="12700" stA="28000" endPos="45000" dist="1000" dir="5400000" sy="-100000" algn="bl" rotWithShape="0"/>
                    </a:effectLst>
                    <a:uLnTx/>
                    <a:uFillTx/>
                    <a:latin typeface="Simplified Arabic" pitchFamily="18" charset="-78"/>
                    <a:ea typeface=""/>
                    <a:cs typeface="Simplified Arabic" pitchFamily="18" charset="-78"/>
                  </a:endParaRPr>
                </a:p>
              </p:txBody>
            </p:sp>
          </p:grpSp>
          <p:sp>
            <p:nvSpPr>
              <p:cNvPr id="34" name="Block Arc 9"/>
              <p:cNvSpPr/>
              <p:nvPr/>
            </p:nvSpPr>
            <p:spPr>
              <a:xfrm rot="18345050">
                <a:off x="7095546" y="896126"/>
                <a:ext cx="2180128" cy="1882529"/>
              </a:xfrm>
              <a:prstGeom prst="blockArc">
                <a:avLst>
                  <a:gd name="adj1" fmla="val 11565300"/>
                  <a:gd name="adj2" fmla="val 19867411"/>
                  <a:gd name="adj3" fmla="val 42799"/>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all" normalizeH="0" baseline="0" noProof="0" smtClean="0">
                  <a:ln w="9000" cmpd="sng">
                    <a:solidFill>
                      <a:schemeClr val="accent3">
                        <a:lumMod val="50000"/>
                      </a:schemeClr>
                    </a:solidFill>
                    <a:prstDash val="solid"/>
                  </a:ln>
                  <a:solidFill>
                    <a:sysClr val="windowText" lastClr="000000"/>
                  </a:solidFill>
                  <a:effectLst>
                    <a:reflection blurRad="12700" stA="28000" endPos="45000" dist="1000" dir="5400000" sy="-100000" algn="bl" rotWithShape="0"/>
                  </a:effectLst>
                  <a:uLnTx/>
                  <a:uFillTx/>
                  <a:latin typeface="Simplified Arabic" pitchFamily="18" charset="-78"/>
                  <a:ea typeface=""/>
                  <a:cs typeface="Simplified Arabic" pitchFamily="18" charset="-78"/>
                </a:endParaRPr>
              </a:p>
            </p:txBody>
          </p:sp>
        </p:grpSp>
        <p:sp>
          <p:nvSpPr>
            <p:cNvPr id="16" name="Oval 16"/>
            <p:cNvSpPr/>
            <p:nvPr/>
          </p:nvSpPr>
          <p:spPr>
            <a:xfrm>
              <a:off x="1278611" y="1981197"/>
              <a:ext cx="1384300" cy="1384300"/>
            </a:xfrm>
            <a:prstGeom prst="ellipse">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cap="all">
                <a:ln w="9000" cmpd="sng">
                  <a:solidFill>
                    <a:schemeClr val="accent3">
                      <a:lumMod val="50000"/>
                    </a:schemeClr>
                  </a:solidFill>
                  <a:prstDash val="solid"/>
                </a:ln>
                <a:solidFill>
                  <a:sysClr val="windowText" lastClr="000000"/>
                </a:solidFill>
                <a:effectLst>
                  <a:reflection blurRad="12700" stA="28000" endPos="45000" dist="1000" dir="5400000" sy="-100000" algn="bl" rotWithShape="0"/>
                </a:effectLst>
                <a:latin typeface="Simplified Arabic" pitchFamily="18" charset="-78"/>
                <a:cs typeface="Simplified Arabic" pitchFamily="18" charset="-78"/>
              </a:endParaRPr>
            </a:p>
          </p:txBody>
        </p:sp>
        <p:sp>
          <p:nvSpPr>
            <p:cNvPr id="17" name="TextBox 17"/>
            <p:cNvSpPr txBox="1"/>
            <p:nvPr/>
          </p:nvSpPr>
          <p:spPr>
            <a:xfrm>
              <a:off x="1277020" y="2009278"/>
              <a:ext cx="1408545" cy="1226325"/>
            </a:xfrm>
            <a:prstGeom prst="rect">
              <a:avLst/>
            </a:prstGeom>
            <a:noFill/>
          </p:spPr>
          <p:txBody>
            <a:bodyPr wrap="square" rtlCol="0">
              <a:spAutoFit/>
            </a:bodyPr>
            <a:lstStyle/>
            <a:p>
              <a:pPr algn="ctr"/>
              <a:r>
                <a:rPr lang="ar-DZ" sz="1400" b="1" cap="all" dirty="0" smtClean="0">
                  <a:ln w="9000" cmpd="sng">
                    <a:solidFill>
                      <a:schemeClr val="accent3">
                        <a:lumMod val="50000"/>
                      </a:schemeClr>
                    </a:solidFill>
                    <a:prstDash val="solid"/>
                  </a:ln>
                  <a:solidFill>
                    <a:sysClr val="windowText" lastClr="000000"/>
                  </a:solidFill>
                  <a:effectLst>
                    <a:reflection blurRad="12700" stA="28000" endPos="45000" dist="1000" dir="5400000" sy="-100000" algn="bl" rotWithShape="0"/>
                  </a:effectLst>
                  <a:latin typeface="Simplified Arabic" pitchFamily="18" charset="-78"/>
                  <a:cs typeface="Simplified Arabic" pitchFamily="18" charset="-78"/>
                </a:rPr>
                <a:t>التعلم القائم على المشاريع:</a:t>
              </a:r>
            </a:p>
            <a:p>
              <a:pPr algn="ctr"/>
              <a:r>
                <a:rPr lang="ar-DZ" sz="1400" b="1" cap="all" dirty="0" smtClean="0">
                  <a:ln w="9000" cmpd="sng">
                    <a:noFill/>
                    <a:prstDash val="solid"/>
                  </a:ln>
                  <a:solidFill>
                    <a:sysClr val="windowText" lastClr="000000"/>
                  </a:solidFill>
                  <a:effectLst>
                    <a:reflection blurRad="12700" stA="28000" endPos="45000" dist="1000" dir="5400000" sy="-100000" algn="bl" rotWithShape="0"/>
                  </a:effectLst>
                  <a:latin typeface="Simplified Arabic" pitchFamily="18" charset="-78"/>
                  <a:cs typeface="Simplified Arabic" pitchFamily="18" charset="-78"/>
                </a:rPr>
                <a:t>إدماج النظريات بالممارسات</a:t>
              </a:r>
              <a:endParaRPr lang="en-US" sz="1400" b="1" cap="all" dirty="0">
                <a:ln w="9000" cmpd="sng">
                  <a:noFill/>
                  <a:prstDash val="solid"/>
                </a:ln>
                <a:solidFill>
                  <a:sysClr val="windowText" lastClr="000000"/>
                </a:solidFill>
                <a:effectLst>
                  <a:reflection blurRad="12700" stA="28000" endPos="45000" dist="1000" dir="5400000" sy="-100000" algn="bl" rotWithShape="0"/>
                </a:effectLst>
                <a:latin typeface="Simplified Arabic" pitchFamily="18" charset="-78"/>
                <a:cs typeface="Simplified Arabic" pitchFamily="18" charset="-78"/>
              </a:endParaRPr>
            </a:p>
          </p:txBody>
        </p:sp>
        <p:sp>
          <p:nvSpPr>
            <p:cNvPr id="18" name="Oval 20"/>
            <p:cNvSpPr/>
            <p:nvPr/>
          </p:nvSpPr>
          <p:spPr>
            <a:xfrm>
              <a:off x="3053576" y="1091614"/>
              <a:ext cx="1384300" cy="1384300"/>
            </a:xfrm>
            <a:prstGeom prst="ellipse">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6200000" scaled="1"/>
              <a:tileRect/>
            </a:gra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cap="all">
                <a:ln w="9000" cmpd="sng">
                  <a:solidFill>
                    <a:schemeClr val="accent3">
                      <a:lumMod val="50000"/>
                    </a:schemeClr>
                  </a:solidFill>
                  <a:prstDash val="solid"/>
                </a:ln>
                <a:solidFill>
                  <a:sysClr val="windowText" lastClr="000000"/>
                </a:solidFill>
                <a:effectLst>
                  <a:reflection blurRad="12700" stA="28000" endPos="45000" dist="1000" dir="5400000" sy="-100000" algn="bl" rotWithShape="0"/>
                </a:effectLst>
                <a:latin typeface="Simplified Arabic" pitchFamily="18" charset="-78"/>
                <a:cs typeface="Simplified Arabic" pitchFamily="18" charset="-78"/>
              </a:endParaRPr>
            </a:p>
          </p:txBody>
        </p:sp>
        <p:sp>
          <p:nvSpPr>
            <p:cNvPr id="19" name="TextBox 21"/>
            <p:cNvSpPr txBox="1"/>
            <p:nvPr/>
          </p:nvSpPr>
          <p:spPr>
            <a:xfrm>
              <a:off x="3019548" y="1091077"/>
              <a:ext cx="1576572" cy="1503238"/>
            </a:xfrm>
            <a:prstGeom prst="rect">
              <a:avLst/>
            </a:prstGeom>
            <a:noFill/>
          </p:spPr>
          <p:txBody>
            <a:bodyPr wrap="square" rtlCol="0">
              <a:spAutoFit/>
            </a:bodyPr>
            <a:lstStyle/>
            <a:p>
              <a:pPr algn="ctr"/>
              <a:r>
                <a:rPr lang="ar-DZ" sz="1400" b="1" cap="all" dirty="0" smtClean="0">
                  <a:ln w="9000" cmpd="sng">
                    <a:solidFill>
                      <a:schemeClr val="accent3">
                        <a:lumMod val="50000"/>
                      </a:schemeClr>
                    </a:solidFill>
                    <a:prstDash val="solid"/>
                  </a:ln>
                  <a:solidFill>
                    <a:sysClr val="windowText" lastClr="000000"/>
                  </a:solidFill>
                  <a:effectLst>
                    <a:reflection blurRad="12700" stA="28000" endPos="45000" dist="1000" dir="5400000" sy="-100000" algn="bl" rotWithShape="0"/>
                  </a:effectLst>
                  <a:latin typeface="Simplified Arabic" pitchFamily="18" charset="-78"/>
                  <a:cs typeface="Simplified Arabic" pitchFamily="18" charset="-78"/>
                </a:rPr>
                <a:t>التعلم القائم على حل المشكلات:</a:t>
              </a:r>
            </a:p>
            <a:p>
              <a:pPr algn="ctr"/>
              <a:r>
                <a:rPr lang="ar-DZ" sz="1400" b="1" cap="all" dirty="0" smtClean="0">
                  <a:ln w="9000" cmpd="sng">
                    <a:noFill/>
                    <a:prstDash val="solid"/>
                  </a:ln>
                  <a:solidFill>
                    <a:sysClr val="windowText" lastClr="000000"/>
                  </a:solidFill>
                  <a:effectLst>
                    <a:reflection blurRad="12700" stA="28000" endPos="45000" dist="1000" dir="5400000" sy="-100000" algn="bl" rotWithShape="0"/>
                  </a:effectLst>
                  <a:latin typeface="Simplified Arabic" pitchFamily="18" charset="-78"/>
                  <a:cs typeface="Simplified Arabic" pitchFamily="18" charset="-78"/>
                </a:rPr>
                <a:t>ينمي التفكير النقدي والقدرة على اتخاذ القرار</a:t>
              </a:r>
              <a:endParaRPr lang="en-US" sz="1400" b="1" cap="all" dirty="0">
                <a:ln w="9000" cmpd="sng">
                  <a:noFill/>
                  <a:prstDash val="solid"/>
                </a:ln>
                <a:solidFill>
                  <a:sysClr val="windowText" lastClr="000000"/>
                </a:solidFill>
                <a:effectLst>
                  <a:reflection blurRad="12700" stA="28000" endPos="45000" dist="1000" dir="5400000" sy="-100000" algn="bl" rotWithShape="0"/>
                </a:effectLst>
                <a:latin typeface="Simplified Arabic" pitchFamily="18" charset="-78"/>
                <a:cs typeface="Simplified Arabic" pitchFamily="18" charset="-78"/>
              </a:endParaRPr>
            </a:p>
          </p:txBody>
        </p:sp>
        <p:sp>
          <p:nvSpPr>
            <p:cNvPr id="20" name="Oval 23"/>
            <p:cNvSpPr/>
            <p:nvPr/>
          </p:nvSpPr>
          <p:spPr>
            <a:xfrm>
              <a:off x="4991926" y="1091077"/>
              <a:ext cx="1384300" cy="1384300"/>
            </a:xfrm>
            <a:prstGeom prst="ellipse">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cap="all">
                <a:ln w="9000" cmpd="sng">
                  <a:solidFill>
                    <a:schemeClr val="accent3">
                      <a:lumMod val="50000"/>
                    </a:schemeClr>
                  </a:solidFill>
                  <a:prstDash val="solid"/>
                </a:ln>
                <a:solidFill>
                  <a:sysClr val="windowText" lastClr="000000"/>
                </a:solidFill>
                <a:effectLst>
                  <a:reflection blurRad="12700" stA="28000" endPos="45000" dist="1000" dir="5400000" sy="-100000" algn="bl" rotWithShape="0"/>
                </a:effectLst>
                <a:latin typeface="Simplified Arabic" pitchFamily="18" charset="-78"/>
                <a:cs typeface="Simplified Arabic" pitchFamily="18" charset="-78"/>
              </a:endParaRPr>
            </a:p>
          </p:txBody>
        </p:sp>
        <p:sp>
          <p:nvSpPr>
            <p:cNvPr id="21" name="TextBox 24"/>
            <p:cNvSpPr txBox="1"/>
            <p:nvPr/>
          </p:nvSpPr>
          <p:spPr>
            <a:xfrm>
              <a:off x="5011008" y="1182897"/>
              <a:ext cx="1408545" cy="1226325"/>
            </a:xfrm>
            <a:prstGeom prst="rect">
              <a:avLst/>
            </a:prstGeom>
            <a:noFill/>
          </p:spPr>
          <p:txBody>
            <a:bodyPr wrap="square" rtlCol="0">
              <a:spAutoFit/>
            </a:bodyPr>
            <a:lstStyle/>
            <a:p>
              <a:pPr algn="ctr"/>
              <a:r>
                <a:rPr lang="ar-DZ" sz="1400" b="1" cap="all" dirty="0" smtClean="0">
                  <a:ln w="9000" cmpd="sng">
                    <a:solidFill>
                      <a:schemeClr val="accent3">
                        <a:lumMod val="50000"/>
                      </a:schemeClr>
                    </a:solidFill>
                    <a:prstDash val="solid"/>
                  </a:ln>
                  <a:solidFill>
                    <a:sysClr val="windowText" lastClr="000000"/>
                  </a:solidFill>
                  <a:effectLst>
                    <a:reflection blurRad="12700" stA="28000" endPos="45000" dist="1000" dir="5400000" sy="-100000" algn="bl" rotWithShape="0"/>
                  </a:effectLst>
                  <a:latin typeface="Simplified Arabic" pitchFamily="18" charset="-78"/>
                  <a:cs typeface="Simplified Arabic" pitchFamily="18" charset="-78"/>
                </a:rPr>
                <a:t>التعلم التعاوني:</a:t>
              </a:r>
            </a:p>
            <a:p>
              <a:pPr algn="ctr" rtl="1"/>
              <a:r>
                <a:rPr lang="ar-DZ" sz="1400" b="1" cap="all" dirty="0" smtClean="0">
                  <a:ln w="9000" cmpd="sng">
                    <a:noFill/>
                    <a:prstDash val="solid"/>
                  </a:ln>
                  <a:solidFill>
                    <a:sysClr val="windowText" lastClr="000000"/>
                  </a:solidFill>
                  <a:effectLst>
                    <a:reflection blurRad="12700" stA="28000" endPos="45000" dist="1000" dir="5400000" sy="-100000" algn="bl" rotWithShape="0"/>
                  </a:effectLst>
                  <a:latin typeface="Simplified Arabic" pitchFamily="18" charset="-78"/>
                  <a:cs typeface="Simplified Arabic" pitchFamily="18" charset="-78"/>
                </a:rPr>
                <a:t>العمل في مجموعات لتنمية التعاون والاحترام</a:t>
              </a:r>
              <a:endParaRPr lang="en-US" sz="1400" b="1" cap="all" dirty="0">
                <a:ln w="9000" cmpd="sng">
                  <a:noFill/>
                  <a:prstDash val="solid"/>
                </a:ln>
                <a:solidFill>
                  <a:sysClr val="windowText" lastClr="000000"/>
                </a:solidFill>
                <a:effectLst>
                  <a:reflection blurRad="12700" stA="28000" endPos="45000" dist="1000" dir="5400000" sy="-100000" algn="bl" rotWithShape="0"/>
                </a:effectLst>
                <a:latin typeface="Simplified Arabic" pitchFamily="18" charset="-78"/>
                <a:cs typeface="Simplified Arabic" pitchFamily="18" charset="-78"/>
              </a:endParaRPr>
            </a:p>
          </p:txBody>
        </p:sp>
        <p:sp>
          <p:nvSpPr>
            <p:cNvPr id="22" name="Oval 26"/>
            <p:cNvSpPr/>
            <p:nvPr/>
          </p:nvSpPr>
          <p:spPr>
            <a:xfrm>
              <a:off x="6729369" y="2024992"/>
              <a:ext cx="1384300" cy="1384300"/>
            </a:xfrm>
            <a:prstGeom prst="ellipse">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cap="all">
                <a:ln w="9000" cmpd="sng">
                  <a:solidFill>
                    <a:schemeClr val="accent3">
                      <a:lumMod val="50000"/>
                    </a:schemeClr>
                  </a:solidFill>
                  <a:prstDash val="solid"/>
                </a:ln>
                <a:solidFill>
                  <a:sysClr val="windowText" lastClr="000000"/>
                </a:solidFill>
                <a:effectLst>
                  <a:reflection blurRad="12700" stA="28000" endPos="45000" dist="1000" dir="5400000" sy="-100000" algn="bl" rotWithShape="0"/>
                </a:effectLst>
                <a:latin typeface="Simplified Arabic" pitchFamily="18" charset="-78"/>
                <a:cs typeface="Simplified Arabic" pitchFamily="18" charset="-78"/>
              </a:endParaRPr>
            </a:p>
          </p:txBody>
        </p:sp>
        <p:sp>
          <p:nvSpPr>
            <p:cNvPr id="23" name="TextBox 27"/>
            <p:cNvSpPr txBox="1"/>
            <p:nvPr/>
          </p:nvSpPr>
          <p:spPr>
            <a:xfrm>
              <a:off x="6729948" y="2404871"/>
              <a:ext cx="1408545" cy="1226325"/>
            </a:xfrm>
            <a:prstGeom prst="rect">
              <a:avLst/>
            </a:prstGeom>
            <a:noFill/>
          </p:spPr>
          <p:txBody>
            <a:bodyPr wrap="square" rtlCol="0" anchor="ctr">
              <a:spAutoFit/>
            </a:bodyPr>
            <a:lstStyle/>
            <a:p>
              <a:pPr algn="ctr"/>
              <a:r>
                <a:rPr lang="ar-DZ" sz="1400" b="1" cap="all" dirty="0" smtClean="0">
                  <a:ln w="9000" cmpd="sng">
                    <a:solidFill>
                      <a:schemeClr val="accent3">
                        <a:lumMod val="50000"/>
                      </a:schemeClr>
                    </a:solidFill>
                    <a:prstDash val="solid"/>
                  </a:ln>
                  <a:solidFill>
                    <a:sysClr val="windowText" lastClr="000000"/>
                  </a:solidFill>
                  <a:effectLst>
                    <a:reflection blurRad="12700" stA="28000" endPos="45000" dist="1000" dir="5400000" sy="-100000" algn="bl" rotWithShape="0"/>
                  </a:effectLst>
                  <a:latin typeface="Simplified Arabic" pitchFamily="18" charset="-78"/>
                  <a:cs typeface="Simplified Arabic" pitchFamily="18" charset="-78"/>
                </a:rPr>
                <a:t>التعلم بالمحاكاة:</a:t>
              </a:r>
            </a:p>
            <a:p>
              <a:pPr algn="ctr"/>
              <a:r>
                <a:rPr lang="ar-DZ" sz="1400" b="1" cap="all" dirty="0" smtClean="0">
                  <a:ln w="9000" cmpd="sng">
                    <a:noFill/>
                    <a:prstDash val="solid"/>
                  </a:ln>
                  <a:solidFill>
                    <a:sysClr val="windowText" lastClr="000000"/>
                  </a:solidFill>
                  <a:effectLst>
                    <a:reflection blurRad="12700" stA="28000" endPos="45000" dist="1000" dir="5400000" sy="-100000" algn="bl" rotWithShape="0"/>
                  </a:effectLst>
                  <a:latin typeface="Simplified Arabic" pitchFamily="18" charset="-78"/>
                  <a:cs typeface="Simplified Arabic" pitchFamily="18" charset="-78"/>
                </a:rPr>
                <a:t>لعب الدور لقضايا عالمية</a:t>
              </a:r>
              <a:endParaRPr lang="en-US" sz="1400" b="1" cap="all" dirty="0" smtClean="0">
                <a:ln w="9000" cmpd="sng">
                  <a:noFill/>
                  <a:prstDash val="solid"/>
                </a:ln>
                <a:solidFill>
                  <a:sysClr val="windowText" lastClr="000000"/>
                </a:solidFill>
                <a:effectLst>
                  <a:reflection blurRad="12700" stA="28000" endPos="45000" dist="1000" dir="5400000" sy="-100000" algn="bl" rotWithShape="0"/>
                </a:effectLst>
                <a:latin typeface="Simplified Arabic" pitchFamily="18" charset="-78"/>
                <a:cs typeface="Simplified Arabic" pitchFamily="18" charset="-78"/>
              </a:endParaRPr>
            </a:p>
            <a:p>
              <a:pPr algn="ctr"/>
              <a:endParaRPr lang="en-US" sz="1400" b="1" cap="all" dirty="0">
                <a:ln w="9000" cmpd="sng">
                  <a:solidFill>
                    <a:schemeClr val="accent3">
                      <a:lumMod val="50000"/>
                    </a:schemeClr>
                  </a:solidFill>
                  <a:prstDash val="solid"/>
                </a:ln>
                <a:solidFill>
                  <a:sysClr val="windowText" lastClr="000000"/>
                </a:solidFill>
                <a:effectLst>
                  <a:reflection blurRad="12700" stA="28000" endPos="45000" dist="1000" dir="5400000" sy="-100000" algn="bl" rotWithShape="0"/>
                </a:effectLst>
                <a:latin typeface="Simplified Arabic" pitchFamily="18" charset="-78"/>
                <a:cs typeface="Simplified Arabic" pitchFamily="18" charset="-78"/>
              </a:endParaRPr>
            </a:p>
          </p:txBody>
        </p:sp>
        <p:sp>
          <p:nvSpPr>
            <p:cNvPr id="24" name="Oval 29"/>
            <p:cNvSpPr/>
            <p:nvPr/>
          </p:nvSpPr>
          <p:spPr>
            <a:xfrm>
              <a:off x="7252894" y="3874847"/>
              <a:ext cx="1384300" cy="1384300"/>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cap="all">
                <a:ln w="9000" cmpd="sng">
                  <a:solidFill>
                    <a:schemeClr val="accent3">
                      <a:lumMod val="50000"/>
                    </a:schemeClr>
                  </a:solidFill>
                  <a:prstDash val="solid"/>
                </a:ln>
                <a:solidFill>
                  <a:sysClr val="windowText" lastClr="000000"/>
                </a:solidFill>
                <a:effectLst>
                  <a:reflection blurRad="12700" stA="28000" endPos="45000" dist="1000" dir="5400000" sy="-100000" algn="bl" rotWithShape="0"/>
                </a:effectLst>
                <a:latin typeface="Simplified Arabic" pitchFamily="18" charset="-78"/>
                <a:cs typeface="Simplified Arabic" pitchFamily="18" charset="-78"/>
              </a:endParaRPr>
            </a:p>
          </p:txBody>
        </p:sp>
        <p:sp>
          <p:nvSpPr>
            <p:cNvPr id="25" name="TextBox 30"/>
            <p:cNvSpPr txBox="1"/>
            <p:nvPr/>
          </p:nvSpPr>
          <p:spPr>
            <a:xfrm>
              <a:off x="7251400" y="4029321"/>
              <a:ext cx="1408545" cy="1226325"/>
            </a:xfrm>
            <a:prstGeom prst="rect">
              <a:avLst/>
            </a:prstGeom>
            <a:noFill/>
          </p:spPr>
          <p:txBody>
            <a:bodyPr wrap="square" rtlCol="0" anchor="ctr">
              <a:spAutoFit/>
            </a:bodyPr>
            <a:lstStyle/>
            <a:p>
              <a:pPr algn="ctr"/>
              <a:r>
                <a:rPr lang="ar-DZ" sz="1400" b="1" cap="all" dirty="0" smtClean="0">
                  <a:ln w="9000" cmpd="sng">
                    <a:solidFill>
                      <a:schemeClr val="accent3">
                        <a:lumMod val="50000"/>
                      </a:schemeClr>
                    </a:solidFill>
                    <a:prstDash val="solid"/>
                  </a:ln>
                  <a:solidFill>
                    <a:sysClr val="windowText" lastClr="000000"/>
                  </a:solidFill>
                  <a:effectLst>
                    <a:reflection blurRad="12700" stA="28000" endPos="45000" dist="1000" dir="5400000" sy="-100000" algn="bl" rotWithShape="0"/>
                  </a:effectLst>
                  <a:latin typeface="Simplified Arabic" pitchFamily="18" charset="-78"/>
                  <a:cs typeface="Simplified Arabic" pitchFamily="18" charset="-78"/>
                </a:rPr>
                <a:t>التعلم بالخدمة:</a:t>
              </a:r>
            </a:p>
            <a:p>
              <a:pPr algn="ctr"/>
              <a:r>
                <a:rPr lang="ar-DZ" sz="1400" b="1" cap="all" dirty="0" smtClean="0">
                  <a:ln w="9000" cmpd="sng">
                    <a:noFill/>
                    <a:prstDash val="solid"/>
                  </a:ln>
                  <a:solidFill>
                    <a:sysClr val="windowText" lastClr="000000"/>
                  </a:solidFill>
                  <a:effectLst>
                    <a:reflection blurRad="12700" stA="28000" endPos="45000" dist="1000" dir="5400000" sy="-100000" algn="bl" rotWithShape="0"/>
                  </a:effectLst>
                  <a:latin typeface="Simplified Arabic" pitchFamily="18" charset="-78"/>
                  <a:cs typeface="Simplified Arabic" pitchFamily="18" charset="-78"/>
                </a:rPr>
                <a:t>المشاركة في العمل التطوعي وتقديم خدمات</a:t>
              </a:r>
              <a:endParaRPr lang="en-US" sz="1400" b="1" cap="all" dirty="0">
                <a:ln w="9000" cmpd="sng">
                  <a:noFill/>
                  <a:prstDash val="solid"/>
                </a:ln>
                <a:solidFill>
                  <a:sysClr val="windowText" lastClr="000000"/>
                </a:solidFill>
                <a:effectLst>
                  <a:reflection blurRad="12700" stA="28000" endPos="45000" dist="1000" dir="5400000" sy="-100000" algn="bl" rotWithShape="0"/>
                </a:effectLst>
                <a:latin typeface="Simplified Arabic" pitchFamily="18" charset="-78"/>
                <a:cs typeface="Simplified Arabic" pitchFamily="18" charset="-78"/>
              </a:endParaRPr>
            </a:p>
          </p:txBody>
        </p:sp>
        <p:sp>
          <p:nvSpPr>
            <p:cNvPr id="26" name="Oval 32"/>
            <p:cNvSpPr/>
            <p:nvPr/>
          </p:nvSpPr>
          <p:spPr>
            <a:xfrm>
              <a:off x="862133" y="3858399"/>
              <a:ext cx="1384300" cy="1384300"/>
            </a:xfrm>
            <a:prstGeom prst="ellipse">
              <a:avLst/>
            </a:prstGeom>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cap="all">
                <a:ln w="9000" cmpd="sng">
                  <a:solidFill>
                    <a:schemeClr val="accent3">
                      <a:lumMod val="50000"/>
                    </a:schemeClr>
                  </a:solidFill>
                  <a:prstDash val="solid"/>
                </a:ln>
                <a:solidFill>
                  <a:sysClr val="windowText" lastClr="000000"/>
                </a:solidFill>
                <a:effectLst>
                  <a:reflection blurRad="12700" stA="28000" endPos="45000" dist="1000" dir="5400000" sy="-100000" algn="bl" rotWithShape="0"/>
                </a:effectLst>
                <a:latin typeface="Simplified Arabic" pitchFamily="18" charset="-78"/>
                <a:cs typeface="Simplified Arabic" pitchFamily="18" charset="-78"/>
              </a:endParaRPr>
            </a:p>
          </p:txBody>
        </p:sp>
        <p:sp>
          <p:nvSpPr>
            <p:cNvPr id="27" name="TextBox 33"/>
            <p:cNvSpPr txBox="1"/>
            <p:nvPr/>
          </p:nvSpPr>
          <p:spPr>
            <a:xfrm>
              <a:off x="862133" y="4121141"/>
              <a:ext cx="1408545" cy="949414"/>
            </a:xfrm>
            <a:prstGeom prst="rect">
              <a:avLst/>
            </a:prstGeom>
            <a:noFill/>
          </p:spPr>
          <p:txBody>
            <a:bodyPr wrap="square" rtlCol="0" anchor="ctr">
              <a:spAutoFit/>
            </a:bodyPr>
            <a:lstStyle/>
            <a:p>
              <a:pPr algn="ctr"/>
              <a:r>
                <a:rPr lang="ar-DZ" sz="1400" b="1" cap="all" dirty="0" smtClean="0">
                  <a:ln w="9000" cmpd="sng">
                    <a:solidFill>
                      <a:schemeClr val="accent3">
                        <a:lumMod val="50000"/>
                      </a:schemeClr>
                    </a:solidFill>
                    <a:prstDash val="solid"/>
                  </a:ln>
                  <a:solidFill>
                    <a:sysClr val="windowText" lastClr="000000"/>
                  </a:solidFill>
                  <a:effectLst>
                    <a:reflection blurRad="12700" stA="28000" endPos="45000" dist="1000" dir="5400000" sy="-100000" algn="bl" rotWithShape="0"/>
                  </a:effectLst>
                  <a:latin typeface="Simplified Arabic" pitchFamily="18" charset="-78"/>
                  <a:cs typeface="Simplified Arabic" pitchFamily="18" charset="-78"/>
                </a:rPr>
                <a:t>التعلم بالمناقشة:</a:t>
              </a:r>
            </a:p>
            <a:p>
              <a:pPr algn="ctr"/>
              <a:r>
                <a:rPr lang="ar-DZ" sz="1400" b="1" cap="all" dirty="0" smtClean="0">
                  <a:ln w="9000" cmpd="sng">
                    <a:noFill/>
                    <a:prstDash val="solid"/>
                  </a:ln>
                  <a:solidFill>
                    <a:sysClr val="windowText" lastClr="000000"/>
                  </a:solidFill>
                  <a:effectLst>
                    <a:reflection blurRad="12700" stA="28000" endPos="45000" dist="1000" dir="5400000" sy="-100000" algn="bl" rotWithShape="0"/>
                  </a:effectLst>
                  <a:latin typeface="Simplified Arabic" pitchFamily="18" charset="-78"/>
                  <a:cs typeface="Simplified Arabic" pitchFamily="18" charset="-78"/>
                </a:rPr>
                <a:t>مناقشة قضايا عالمية</a:t>
              </a:r>
              <a:endParaRPr lang="en-US" sz="1400" b="1" cap="all" dirty="0">
                <a:ln w="9000" cmpd="sng">
                  <a:noFill/>
                  <a:prstDash val="solid"/>
                </a:ln>
                <a:solidFill>
                  <a:sysClr val="windowText" lastClr="000000"/>
                </a:solidFill>
                <a:effectLst>
                  <a:reflection blurRad="12700" stA="28000" endPos="45000" dist="1000" dir="5400000" sy="-100000" algn="bl" rotWithShape="0"/>
                </a:effectLst>
                <a:latin typeface="Simplified Arabic" pitchFamily="18" charset="-78"/>
                <a:cs typeface="Simplified Arabic" pitchFamily="18" charset="-78"/>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00042"/>
            <a:ext cx="9144000" cy="6000792"/>
          </a:xfrm>
          <a:prstGeom prst="rect">
            <a:avLst/>
          </a:prstGeom>
          <a:solidFill>
            <a:srgbClr val="00E3DE">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5" name="Picture 4" descr="E:\Nouveau dossier (13)\Nouveau dossier (2)\kisspng-earth-icon-earth-5a9debc7b7d836.0862244815202989517531.png"/>
          <p:cNvPicPr>
            <a:picLocks noChangeAspect="1" noChangeArrowheads="1"/>
          </p:cNvPicPr>
          <p:nvPr/>
        </p:nvPicPr>
        <p:blipFill>
          <a:blip r:embed="rId2" cstate="print"/>
          <a:srcRect/>
          <a:stretch>
            <a:fillRect/>
          </a:stretch>
        </p:blipFill>
        <p:spPr bwMode="auto">
          <a:xfrm>
            <a:off x="7215206" y="4572008"/>
            <a:ext cx="1928795" cy="2285992"/>
          </a:xfrm>
          <a:prstGeom prst="rect">
            <a:avLst/>
          </a:prstGeom>
          <a:noFill/>
        </p:spPr>
      </p:pic>
      <p:pic>
        <p:nvPicPr>
          <p:cNvPr id="6" name="Picture 5" descr="E:\Nouveau dossier (13)\Nouveau dossier (2)\kisspng-child-parent-pictogram-woman-enfant-5ad7305e6af7e0.4954080215240520624382.png"/>
          <p:cNvPicPr>
            <a:picLocks noChangeAspect="1" noChangeArrowheads="1"/>
          </p:cNvPicPr>
          <p:nvPr/>
        </p:nvPicPr>
        <p:blipFill>
          <a:blip r:embed="rId3" cstate="print"/>
          <a:srcRect/>
          <a:stretch>
            <a:fillRect/>
          </a:stretch>
        </p:blipFill>
        <p:spPr bwMode="auto">
          <a:xfrm>
            <a:off x="6786578" y="5643578"/>
            <a:ext cx="857256" cy="1214422"/>
          </a:xfrm>
          <a:prstGeom prst="rect">
            <a:avLst/>
          </a:prstGeom>
          <a:noFill/>
        </p:spPr>
      </p:pic>
      <p:grpSp>
        <p:nvGrpSpPr>
          <p:cNvPr id="7" name="Groupe 6"/>
          <p:cNvGrpSpPr/>
          <p:nvPr/>
        </p:nvGrpSpPr>
        <p:grpSpPr>
          <a:xfrm>
            <a:off x="2500298" y="642918"/>
            <a:ext cx="6500860" cy="571504"/>
            <a:chOff x="3786181" y="2643182"/>
            <a:chExt cx="5000661" cy="428628"/>
          </a:xfrm>
        </p:grpSpPr>
        <p:sp>
          <p:nvSpPr>
            <p:cNvPr id="8" name="Étoile à 16 branches 7"/>
            <p:cNvSpPr/>
            <p:nvPr/>
          </p:nvSpPr>
          <p:spPr>
            <a:xfrm>
              <a:off x="8286776" y="2643182"/>
              <a:ext cx="500066" cy="428628"/>
            </a:xfrm>
            <a:prstGeom prst="star16">
              <a:avLst/>
            </a:prstGeom>
            <a:solidFill>
              <a:srgbClr val="CC00FF"/>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p>
          </p:txBody>
        </p:sp>
        <p:sp>
          <p:nvSpPr>
            <p:cNvPr id="9" name="Rectangle à coins arrondis 8"/>
            <p:cNvSpPr/>
            <p:nvPr/>
          </p:nvSpPr>
          <p:spPr>
            <a:xfrm>
              <a:off x="3786181" y="2714620"/>
              <a:ext cx="4714907" cy="285752"/>
            </a:xfrm>
            <a:prstGeom prst="roundRect">
              <a:avLst/>
            </a:prstGeom>
            <a:solidFill>
              <a:schemeClr val="bg1"/>
            </a:solidFill>
            <a:ln>
              <a:solidFill>
                <a:srgbClr val="CC00FF"/>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cap="all" dirty="0" smtClean="0">
                  <a:ln w="9000" cmpd="sng">
                    <a:solidFill>
                      <a:srgbClr val="FF00FF"/>
                    </a:solidFill>
                    <a:prstDash val="solid"/>
                  </a:ln>
                  <a:solidFill>
                    <a:schemeClr val="tx1"/>
                  </a:solidFill>
                  <a:effectLst>
                    <a:reflection blurRad="12700" stA="28000" endPos="45000" dist="1000" dir="5400000" sy="-100000" algn="bl" rotWithShape="0"/>
                  </a:effectLst>
                </a:rPr>
                <a:t>نماذج عن المشاريع والمبادرات التي تستهدف ترقية  قيم المواطنة العالمية :</a:t>
              </a:r>
              <a:endParaRPr lang="fr-FR" dirty="0">
                <a:ln w="9000" cmpd="sng">
                  <a:solidFill>
                    <a:srgbClr val="FF00FF"/>
                  </a:solidFill>
                  <a:prstDash val="solid"/>
                </a:ln>
                <a:solidFill>
                  <a:schemeClr val="tx1"/>
                </a:solidFill>
              </a:endParaRPr>
            </a:p>
          </p:txBody>
        </p:sp>
        <p:sp>
          <p:nvSpPr>
            <p:cNvPr id="10" name="Rectangle 9"/>
            <p:cNvSpPr/>
            <p:nvPr/>
          </p:nvSpPr>
          <p:spPr>
            <a:xfrm>
              <a:off x="8358214" y="2714620"/>
              <a:ext cx="142876" cy="285752"/>
            </a:xfrm>
            <a:prstGeom prst="rect">
              <a:avLst/>
            </a:prstGeom>
            <a:solidFill>
              <a:srgbClr val="CC00FF"/>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grpSp>
      <p:grpSp>
        <p:nvGrpSpPr>
          <p:cNvPr id="66" name="Groupe 65"/>
          <p:cNvGrpSpPr/>
          <p:nvPr/>
        </p:nvGrpSpPr>
        <p:grpSpPr>
          <a:xfrm>
            <a:off x="0" y="1214422"/>
            <a:ext cx="9144000" cy="3455567"/>
            <a:chOff x="0" y="1214422"/>
            <a:chExt cx="9144000" cy="3455567"/>
          </a:xfrm>
        </p:grpSpPr>
        <p:sp>
          <p:nvSpPr>
            <p:cNvPr id="12" name="Rectangle 11">
              <a:extLst>
                <a:ext uri="{FF2B5EF4-FFF2-40B4-BE49-F238E27FC236}">
                  <a16:creationId xmlns="" xmlns:a16="http://schemas.microsoft.com/office/drawing/2014/main" id="{29CF3857-90B5-4718-889A-98C0F2FBE894}"/>
                </a:ext>
              </a:extLst>
            </p:cNvPr>
            <p:cNvSpPr/>
            <p:nvPr/>
          </p:nvSpPr>
          <p:spPr>
            <a:xfrm>
              <a:off x="0" y="1750753"/>
              <a:ext cx="3768316" cy="28135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Simplified Arabic" pitchFamily="18" charset="-78"/>
                <a:cs typeface="Simplified Arabic" pitchFamily="18" charset="-78"/>
              </a:endParaRPr>
            </a:p>
          </p:txBody>
        </p:sp>
        <p:sp>
          <p:nvSpPr>
            <p:cNvPr id="13" name="Rectangle 12">
              <a:extLst>
                <a:ext uri="{FF2B5EF4-FFF2-40B4-BE49-F238E27FC236}">
                  <a16:creationId xmlns="" xmlns:a16="http://schemas.microsoft.com/office/drawing/2014/main" id="{87924EFA-3B2A-45CD-B769-BB88E3EC6D20}"/>
                </a:ext>
              </a:extLst>
            </p:cNvPr>
            <p:cNvSpPr/>
            <p:nvPr/>
          </p:nvSpPr>
          <p:spPr>
            <a:xfrm>
              <a:off x="7903180" y="1750753"/>
              <a:ext cx="1240820" cy="281354"/>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latin typeface="Simplified Arabic" pitchFamily="18" charset="-78"/>
                <a:cs typeface="Simplified Arabic" pitchFamily="18" charset="-78"/>
              </a:endParaRPr>
            </a:p>
          </p:txBody>
        </p:sp>
        <p:sp>
          <p:nvSpPr>
            <p:cNvPr id="14" name="TextBox 9">
              <a:extLst>
                <a:ext uri="{FF2B5EF4-FFF2-40B4-BE49-F238E27FC236}">
                  <a16:creationId xmlns="" xmlns:a16="http://schemas.microsoft.com/office/drawing/2014/main" id="{A3FF1058-8306-4F53-9A26-38B879868DE2}"/>
                </a:ext>
              </a:extLst>
            </p:cNvPr>
            <p:cNvSpPr txBox="1"/>
            <p:nvPr/>
          </p:nvSpPr>
          <p:spPr>
            <a:xfrm>
              <a:off x="2285984" y="1715919"/>
              <a:ext cx="1500197" cy="307777"/>
            </a:xfrm>
            <a:prstGeom prst="rect">
              <a:avLst/>
            </a:prstGeom>
            <a:noFill/>
          </p:spPr>
          <p:txBody>
            <a:bodyPr wrap="square" rtlCol="0">
              <a:spAutoFit/>
            </a:bodyPr>
            <a:lstStyle/>
            <a:p>
              <a:pPr algn="ctr"/>
              <a:r>
                <a:rPr lang="ar-DZ" sz="1400" b="1" spc="100" dirty="0" smtClean="0">
                  <a:solidFill>
                    <a:schemeClr val="bg1"/>
                  </a:solidFill>
                  <a:latin typeface="Simplified Arabic" pitchFamily="18" charset="-78"/>
                  <a:cs typeface="Simplified Arabic" pitchFamily="18" charset="-78"/>
                </a:rPr>
                <a:t>النوادي المدرسية</a:t>
              </a:r>
              <a:endParaRPr lang="en-US" sz="1400" b="1" spc="100" dirty="0">
                <a:latin typeface="Simplified Arabic" pitchFamily="18" charset="-78"/>
                <a:cs typeface="Simplified Arabic" pitchFamily="18" charset="-78"/>
              </a:endParaRPr>
            </a:p>
          </p:txBody>
        </p:sp>
        <p:sp>
          <p:nvSpPr>
            <p:cNvPr id="15" name="Rectangle 14">
              <a:extLst>
                <a:ext uri="{FF2B5EF4-FFF2-40B4-BE49-F238E27FC236}">
                  <a16:creationId xmlns="" xmlns:a16="http://schemas.microsoft.com/office/drawing/2014/main" id="{853C17ED-0E0D-4349-8F62-71BE08BD5136}"/>
                </a:ext>
              </a:extLst>
            </p:cNvPr>
            <p:cNvSpPr/>
            <p:nvPr/>
          </p:nvSpPr>
          <p:spPr>
            <a:xfrm>
              <a:off x="3869599" y="1750753"/>
              <a:ext cx="1233267" cy="281354"/>
            </a:xfrm>
            <a:prstGeom prst="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latin typeface="Simplified Arabic" pitchFamily="18" charset="-78"/>
                <a:cs typeface="Simplified Arabic" pitchFamily="18" charset="-78"/>
              </a:endParaRPr>
            </a:p>
          </p:txBody>
        </p:sp>
        <p:sp>
          <p:nvSpPr>
            <p:cNvPr id="16" name="TextBox 11">
              <a:extLst>
                <a:ext uri="{FF2B5EF4-FFF2-40B4-BE49-F238E27FC236}">
                  <a16:creationId xmlns="" xmlns:a16="http://schemas.microsoft.com/office/drawing/2014/main" id="{CDAD363A-E75F-4321-A7CF-7A452013E051}"/>
                </a:ext>
              </a:extLst>
            </p:cNvPr>
            <p:cNvSpPr txBox="1"/>
            <p:nvPr/>
          </p:nvSpPr>
          <p:spPr>
            <a:xfrm>
              <a:off x="3786182" y="1714489"/>
              <a:ext cx="1500198" cy="523220"/>
            </a:xfrm>
            <a:prstGeom prst="rect">
              <a:avLst/>
            </a:prstGeom>
            <a:noFill/>
          </p:spPr>
          <p:txBody>
            <a:bodyPr wrap="square" rtlCol="0">
              <a:spAutoFit/>
            </a:bodyPr>
            <a:lstStyle/>
            <a:p>
              <a:pPr algn="ctr"/>
              <a:r>
                <a:rPr lang="ar-DZ" sz="1400" b="1" spc="100" dirty="0" smtClean="0">
                  <a:latin typeface="Simplified Arabic" pitchFamily="18" charset="-78"/>
                  <a:cs typeface="Simplified Arabic" pitchFamily="18" charset="-78"/>
                </a:rPr>
                <a:t>الهلال الأحمر الجزائري</a:t>
              </a:r>
              <a:endParaRPr lang="en-US" sz="1400" b="1" spc="100" dirty="0">
                <a:latin typeface="Simplified Arabic" pitchFamily="18" charset="-78"/>
                <a:cs typeface="Simplified Arabic" pitchFamily="18" charset="-78"/>
              </a:endParaRPr>
            </a:p>
          </p:txBody>
        </p:sp>
        <p:sp>
          <p:nvSpPr>
            <p:cNvPr id="17" name="Rectangle 16">
              <a:extLst>
                <a:ext uri="{FF2B5EF4-FFF2-40B4-BE49-F238E27FC236}">
                  <a16:creationId xmlns="" xmlns:a16="http://schemas.microsoft.com/office/drawing/2014/main" id="{AE88BEF5-3EC9-40A6-8958-E31C2931AE93}"/>
                </a:ext>
              </a:extLst>
            </p:cNvPr>
            <p:cNvSpPr/>
            <p:nvPr/>
          </p:nvSpPr>
          <p:spPr>
            <a:xfrm>
              <a:off x="5223823" y="1750753"/>
              <a:ext cx="1233267" cy="281354"/>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latin typeface="Simplified Arabic" pitchFamily="18" charset="-78"/>
                <a:cs typeface="Simplified Arabic" pitchFamily="18" charset="-78"/>
              </a:endParaRPr>
            </a:p>
          </p:txBody>
        </p:sp>
        <p:sp>
          <p:nvSpPr>
            <p:cNvPr id="18" name="TextBox 13">
              <a:extLst>
                <a:ext uri="{FF2B5EF4-FFF2-40B4-BE49-F238E27FC236}">
                  <a16:creationId xmlns="" xmlns:a16="http://schemas.microsoft.com/office/drawing/2014/main" id="{20E97FFB-E76F-4438-8415-9A52F2D48BE9}"/>
                </a:ext>
              </a:extLst>
            </p:cNvPr>
            <p:cNvSpPr txBox="1"/>
            <p:nvPr/>
          </p:nvSpPr>
          <p:spPr>
            <a:xfrm>
              <a:off x="5000628" y="1714488"/>
              <a:ext cx="1643075" cy="523220"/>
            </a:xfrm>
            <a:prstGeom prst="rect">
              <a:avLst/>
            </a:prstGeom>
            <a:noFill/>
          </p:spPr>
          <p:txBody>
            <a:bodyPr wrap="square" rtlCol="0">
              <a:spAutoFit/>
            </a:bodyPr>
            <a:lstStyle/>
            <a:p>
              <a:pPr algn="ctr"/>
              <a:r>
                <a:rPr lang="ar-DZ" sz="1400" b="1" spc="100" dirty="0" smtClean="0">
                  <a:latin typeface="Simplified Arabic" pitchFamily="18" charset="-78"/>
                  <a:cs typeface="Simplified Arabic" pitchFamily="18" charset="-78"/>
                </a:rPr>
                <a:t>الكشافة الإسلامية الجزائرية</a:t>
              </a:r>
              <a:endParaRPr lang="en-US" sz="1400" b="1" spc="100" dirty="0">
                <a:latin typeface="Simplified Arabic" pitchFamily="18" charset="-78"/>
                <a:cs typeface="Simplified Arabic" pitchFamily="18" charset="-78"/>
              </a:endParaRPr>
            </a:p>
          </p:txBody>
        </p:sp>
        <p:sp>
          <p:nvSpPr>
            <p:cNvPr id="19" name="Rectangle 18">
              <a:extLst>
                <a:ext uri="{FF2B5EF4-FFF2-40B4-BE49-F238E27FC236}">
                  <a16:creationId xmlns="" xmlns:a16="http://schemas.microsoft.com/office/drawing/2014/main" id="{E61AB65C-3B67-45D3-AF88-C853AE8F78AA}"/>
                </a:ext>
              </a:extLst>
            </p:cNvPr>
            <p:cNvSpPr/>
            <p:nvPr/>
          </p:nvSpPr>
          <p:spPr>
            <a:xfrm>
              <a:off x="6564748" y="1750753"/>
              <a:ext cx="1233267" cy="281354"/>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latin typeface="Simplified Arabic" pitchFamily="18" charset="-78"/>
                <a:cs typeface="Simplified Arabic" pitchFamily="18" charset="-78"/>
              </a:endParaRPr>
            </a:p>
          </p:txBody>
        </p:sp>
        <p:sp>
          <p:nvSpPr>
            <p:cNvPr id="20" name="TextBox 15">
              <a:extLst>
                <a:ext uri="{FF2B5EF4-FFF2-40B4-BE49-F238E27FC236}">
                  <a16:creationId xmlns="" xmlns:a16="http://schemas.microsoft.com/office/drawing/2014/main" id="{5BD97026-268F-43F5-A138-7A9E1B65A135}"/>
                </a:ext>
              </a:extLst>
            </p:cNvPr>
            <p:cNvSpPr txBox="1"/>
            <p:nvPr/>
          </p:nvSpPr>
          <p:spPr>
            <a:xfrm>
              <a:off x="6626246" y="1715919"/>
              <a:ext cx="1160464" cy="738664"/>
            </a:xfrm>
            <a:prstGeom prst="rect">
              <a:avLst/>
            </a:prstGeom>
            <a:noFill/>
          </p:spPr>
          <p:txBody>
            <a:bodyPr wrap="square" rtlCol="0">
              <a:spAutoFit/>
            </a:bodyPr>
            <a:lstStyle/>
            <a:p>
              <a:pPr algn="ctr"/>
              <a:r>
                <a:rPr lang="ar-DZ" sz="1400" b="1" spc="100" dirty="0" smtClean="0">
                  <a:latin typeface="Simplified Arabic" pitchFamily="18" charset="-78"/>
                  <a:cs typeface="Simplified Arabic" pitchFamily="18" charset="-78"/>
                </a:rPr>
                <a:t>مشروع التربية البيئية في المدارس</a:t>
              </a:r>
              <a:endParaRPr lang="en-US" sz="1400" b="1" spc="100" dirty="0">
                <a:latin typeface="Simplified Arabic" pitchFamily="18" charset="-78"/>
                <a:cs typeface="Simplified Arabic" pitchFamily="18" charset="-78"/>
              </a:endParaRPr>
            </a:p>
          </p:txBody>
        </p:sp>
        <p:sp>
          <p:nvSpPr>
            <p:cNvPr id="21" name="Rectangle: Rounded Corners 16">
              <a:extLst>
                <a:ext uri="{FF2B5EF4-FFF2-40B4-BE49-F238E27FC236}">
                  <a16:creationId xmlns="" xmlns:a16="http://schemas.microsoft.com/office/drawing/2014/main" id="{D007B69C-14EB-41E0-8744-E6C464D4675C}"/>
                </a:ext>
              </a:extLst>
            </p:cNvPr>
            <p:cNvSpPr/>
            <p:nvPr/>
          </p:nvSpPr>
          <p:spPr>
            <a:xfrm>
              <a:off x="381224" y="1486984"/>
              <a:ext cx="1943010" cy="801858"/>
            </a:xfrm>
            <a:prstGeom prst="roundRect">
              <a:avLst>
                <a:gd name="adj" fmla="val 50000"/>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Simplified Arabic" pitchFamily="18" charset="-78"/>
                <a:cs typeface="Simplified Arabic" pitchFamily="18" charset="-78"/>
              </a:endParaRPr>
            </a:p>
          </p:txBody>
        </p:sp>
        <p:sp>
          <p:nvSpPr>
            <p:cNvPr id="22" name="Rectangle: Rounded Corners 17">
              <a:extLst>
                <a:ext uri="{FF2B5EF4-FFF2-40B4-BE49-F238E27FC236}">
                  <a16:creationId xmlns="" xmlns:a16="http://schemas.microsoft.com/office/drawing/2014/main" id="{AD968319-9D34-42CC-8C0F-165E927A848B}"/>
                </a:ext>
              </a:extLst>
            </p:cNvPr>
            <p:cNvSpPr/>
            <p:nvPr/>
          </p:nvSpPr>
          <p:spPr>
            <a:xfrm>
              <a:off x="432171" y="1526134"/>
              <a:ext cx="1834089" cy="723557"/>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Simplified Arabic" pitchFamily="18" charset="-78"/>
                <a:cs typeface="Simplified Arabic" pitchFamily="18" charset="-78"/>
              </a:endParaRPr>
            </a:p>
          </p:txBody>
        </p:sp>
        <p:sp>
          <p:nvSpPr>
            <p:cNvPr id="23" name="TextBox 18">
              <a:extLst>
                <a:ext uri="{FF2B5EF4-FFF2-40B4-BE49-F238E27FC236}">
                  <a16:creationId xmlns="" xmlns:a16="http://schemas.microsoft.com/office/drawing/2014/main" id="{DE80018A-17FF-46C1-9E32-05FCD9323ADC}"/>
                </a:ext>
              </a:extLst>
            </p:cNvPr>
            <p:cNvSpPr txBox="1"/>
            <p:nvPr/>
          </p:nvSpPr>
          <p:spPr>
            <a:xfrm>
              <a:off x="655653" y="1638974"/>
              <a:ext cx="1461102" cy="307777"/>
            </a:xfrm>
            <a:prstGeom prst="rect">
              <a:avLst/>
            </a:prstGeom>
            <a:noFill/>
          </p:spPr>
          <p:txBody>
            <a:bodyPr wrap="square" rtlCol="0">
              <a:spAutoFit/>
            </a:bodyPr>
            <a:lstStyle/>
            <a:p>
              <a:pPr algn="ctr"/>
              <a:r>
                <a:rPr lang="ar-DZ" sz="1400" b="1" dirty="0" smtClean="0">
                  <a:latin typeface="Simplified Arabic" pitchFamily="18" charset="-78"/>
                  <a:cs typeface="Simplified Arabic" pitchFamily="18" charset="-78"/>
                </a:rPr>
                <a:t>على المستوى المحلي</a:t>
              </a:r>
              <a:endParaRPr lang="en-US" sz="1400" b="1" dirty="0">
                <a:latin typeface="Simplified Arabic" pitchFamily="18" charset="-78"/>
                <a:cs typeface="Simplified Arabic" pitchFamily="18" charset="-78"/>
              </a:endParaRPr>
            </a:p>
          </p:txBody>
        </p:sp>
        <p:sp>
          <p:nvSpPr>
            <p:cNvPr id="54" name="Block Arc 46">
              <a:extLst>
                <a:ext uri="{FF2B5EF4-FFF2-40B4-BE49-F238E27FC236}">
                  <a16:creationId xmlns="" xmlns:a16="http://schemas.microsoft.com/office/drawing/2014/main" id="{434619D0-D197-427B-8219-484626490EB5}"/>
                </a:ext>
              </a:extLst>
            </p:cNvPr>
            <p:cNvSpPr/>
            <p:nvPr/>
          </p:nvSpPr>
          <p:spPr>
            <a:xfrm>
              <a:off x="3034124" y="1214422"/>
              <a:ext cx="811637" cy="1072662"/>
            </a:xfrm>
            <a:prstGeom prst="blockArc">
              <a:avLst>
                <a:gd name="adj1" fmla="val 10800000"/>
                <a:gd name="adj2" fmla="val 21394625"/>
                <a:gd name="adj3" fmla="val 6561"/>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latin typeface="Simplified Arabic" pitchFamily="18" charset="-78"/>
                <a:cs typeface="Simplified Arabic" pitchFamily="18" charset="-78"/>
              </a:endParaRPr>
            </a:p>
          </p:txBody>
        </p:sp>
        <p:sp>
          <p:nvSpPr>
            <p:cNvPr id="55" name="Rectangle 54">
              <a:extLst>
                <a:ext uri="{FF2B5EF4-FFF2-40B4-BE49-F238E27FC236}">
                  <a16:creationId xmlns="" xmlns:a16="http://schemas.microsoft.com/office/drawing/2014/main" id="{24DDE435-040A-4900-AA3D-FA49D8DFFC56}"/>
                </a:ext>
              </a:extLst>
            </p:cNvPr>
            <p:cNvSpPr/>
            <p:nvPr/>
          </p:nvSpPr>
          <p:spPr>
            <a:xfrm>
              <a:off x="3788577" y="1693603"/>
              <a:ext cx="55930" cy="118872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Simplified Arabic" pitchFamily="18" charset="-78"/>
                <a:cs typeface="Simplified Arabic" pitchFamily="18" charset="-78"/>
              </a:endParaRPr>
            </a:p>
          </p:txBody>
        </p:sp>
        <p:sp>
          <p:nvSpPr>
            <p:cNvPr id="49" name="Block Arc 41">
              <a:extLst>
                <a:ext uri="{FF2B5EF4-FFF2-40B4-BE49-F238E27FC236}">
                  <a16:creationId xmlns="" xmlns:a16="http://schemas.microsoft.com/office/drawing/2014/main" id="{D88021A8-1C44-4398-A951-09C8FEAA18C5}"/>
                </a:ext>
              </a:extLst>
            </p:cNvPr>
            <p:cNvSpPr/>
            <p:nvPr/>
          </p:nvSpPr>
          <p:spPr>
            <a:xfrm>
              <a:off x="5741890" y="1227122"/>
              <a:ext cx="811637" cy="1072662"/>
            </a:xfrm>
            <a:prstGeom prst="blockArc">
              <a:avLst>
                <a:gd name="adj1" fmla="val 10800000"/>
                <a:gd name="adj2" fmla="val 21394625"/>
                <a:gd name="adj3" fmla="val 6561"/>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latin typeface="Simplified Arabic" pitchFamily="18" charset="-78"/>
                <a:cs typeface="Simplified Arabic" pitchFamily="18" charset="-78"/>
              </a:endParaRPr>
            </a:p>
          </p:txBody>
        </p:sp>
        <p:sp>
          <p:nvSpPr>
            <p:cNvPr id="50" name="Rectangle 49">
              <a:extLst>
                <a:ext uri="{FF2B5EF4-FFF2-40B4-BE49-F238E27FC236}">
                  <a16:creationId xmlns="" xmlns:a16="http://schemas.microsoft.com/office/drawing/2014/main" id="{3C703AB7-7853-41D0-98AB-3D50104C3BE4}"/>
                </a:ext>
              </a:extLst>
            </p:cNvPr>
            <p:cNvSpPr/>
            <p:nvPr/>
          </p:nvSpPr>
          <p:spPr>
            <a:xfrm>
              <a:off x="6499474" y="1706303"/>
              <a:ext cx="53413" cy="1188720"/>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Simplified Arabic" pitchFamily="18" charset="-78"/>
                <a:cs typeface="Simplified Arabic" pitchFamily="18" charset="-78"/>
              </a:endParaRPr>
            </a:p>
          </p:txBody>
        </p:sp>
        <p:sp>
          <p:nvSpPr>
            <p:cNvPr id="44" name="Block Arc 36">
              <a:extLst>
                <a:ext uri="{FF2B5EF4-FFF2-40B4-BE49-F238E27FC236}">
                  <a16:creationId xmlns="" xmlns:a16="http://schemas.microsoft.com/office/drawing/2014/main" id="{62FA1D2A-68C1-489D-B36D-8D3208A51EE0}"/>
                </a:ext>
              </a:extLst>
            </p:cNvPr>
            <p:cNvSpPr/>
            <p:nvPr/>
          </p:nvSpPr>
          <p:spPr>
            <a:xfrm>
              <a:off x="4387666" y="1239431"/>
              <a:ext cx="811637" cy="1072662"/>
            </a:xfrm>
            <a:prstGeom prst="blockArc">
              <a:avLst>
                <a:gd name="adj1" fmla="val 10800000"/>
                <a:gd name="adj2" fmla="val 21394625"/>
                <a:gd name="adj3" fmla="val 6561"/>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latin typeface="Simplified Arabic" pitchFamily="18" charset="-78"/>
                <a:cs typeface="Simplified Arabic" pitchFamily="18" charset="-78"/>
              </a:endParaRPr>
            </a:p>
          </p:txBody>
        </p:sp>
        <p:sp>
          <p:nvSpPr>
            <p:cNvPr id="45" name="Rectangle 44">
              <a:extLst>
                <a:ext uri="{FF2B5EF4-FFF2-40B4-BE49-F238E27FC236}">
                  <a16:creationId xmlns="" xmlns:a16="http://schemas.microsoft.com/office/drawing/2014/main" id="{61A757AA-43B4-4FD1-95BE-F708B73954CB}"/>
                </a:ext>
              </a:extLst>
            </p:cNvPr>
            <p:cNvSpPr/>
            <p:nvPr/>
          </p:nvSpPr>
          <p:spPr>
            <a:xfrm>
              <a:off x="5142119" y="1718612"/>
              <a:ext cx="55930" cy="1188720"/>
            </a:xfrm>
            <a:prstGeom prst="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Simplified Arabic" pitchFamily="18" charset="-78"/>
                <a:cs typeface="Simplified Arabic" pitchFamily="18" charset="-78"/>
              </a:endParaRPr>
            </a:p>
          </p:txBody>
        </p:sp>
        <p:sp>
          <p:nvSpPr>
            <p:cNvPr id="39" name="Block Arc 31">
              <a:extLst>
                <a:ext uri="{FF2B5EF4-FFF2-40B4-BE49-F238E27FC236}">
                  <a16:creationId xmlns="" xmlns:a16="http://schemas.microsoft.com/office/drawing/2014/main" id="{8BDE0835-00BB-4644-9D63-67B4EFA028CA}"/>
                </a:ext>
              </a:extLst>
            </p:cNvPr>
            <p:cNvSpPr/>
            <p:nvPr/>
          </p:nvSpPr>
          <p:spPr>
            <a:xfrm>
              <a:off x="7082815" y="1227122"/>
              <a:ext cx="811637" cy="1072662"/>
            </a:xfrm>
            <a:prstGeom prst="blockArc">
              <a:avLst>
                <a:gd name="adj1" fmla="val 10800000"/>
                <a:gd name="adj2" fmla="val 21394625"/>
                <a:gd name="adj3" fmla="val 6561"/>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latin typeface="Simplified Arabic" pitchFamily="18" charset="-78"/>
                <a:cs typeface="Simplified Arabic" pitchFamily="18" charset="-78"/>
              </a:endParaRPr>
            </a:p>
          </p:txBody>
        </p:sp>
        <p:sp>
          <p:nvSpPr>
            <p:cNvPr id="40" name="Rectangle 39">
              <a:extLst>
                <a:ext uri="{FF2B5EF4-FFF2-40B4-BE49-F238E27FC236}">
                  <a16:creationId xmlns="" xmlns:a16="http://schemas.microsoft.com/office/drawing/2014/main" id="{A8389AAC-A29D-4C89-82C7-05923C5250B0}"/>
                </a:ext>
              </a:extLst>
            </p:cNvPr>
            <p:cNvSpPr/>
            <p:nvPr/>
          </p:nvSpPr>
          <p:spPr>
            <a:xfrm>
              <a:off x="7840301" y="1706303"/>
              <a:ext cx="53413" cy="118872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Simplified Arabic" pitchFamily="18" charset="-78"/>
                <a:cs typeface="Simplified Arabic" pitchFamily="18" charset="-78"/>
              </a:endParaRPr>
            </a:p>
          </p:txBody>
        </p:sp>
        <p:grpSp>
          <p:nvGrpSpPr>
            <p:cNvPr id="65" name="Groupe 64"/>
            <p:cNvGrpSpPr/>
            <p:nvPr/>
          </p:nvGrpSpPr>
          <p:grpSpPr>
            <a:xfrm>
              <a:off x="2714612" y="3500438"/>
              <a:ext cx="6000791" cy="1169551"/>
              <a:chOff x="2852074" y="4139427"/>
              <a:chExt cx="6000791" cy="1169551"/>
            </a:xfrm>
          </p:grpSpPr>
          <p:sp>
            <p:nvSpPr>
              <p:cNvPr id="28" name="TextBox 23">
                <a:extLst>
                  <a:ext uri="{FF2B5EF4-FFF2-40B4-BE49-F238E27FC236}">
                    <a16:creationId xmlns="" xmlns:a16="http://schemas.microsoft.com/office/drawing/2014/main" id="{2E1D0EEC-8AED-4F2D-A763-F6EEA02B2A67}"/>
                  </a:ext>
                </a:extLst>
              </p:cNvPr>
              <p:cNvSpPr txBox="1"/>
              <p:nvPr/>
            </p:nvSpPr>
            <p:spPr>
              <a:xfrm>
                <a:off x="2852074" y="4139427"/>
                <a:ext cx="1423048" cy="1169551"/>
              </a:xfrm>
              <a:prstGeom prst="rect">
                <a:avLst/>
              </a:prstGeom>
              <a:noFill/>
            </p:spPr>
            <p:txBody>
              <a:bodyPr wrap="square" rtlCol="0" anchor="ctr">
                <a:spAutoFit/>
              </a:bodyPr>
              <a:lstStyle/>
              <a:p>
                <a:pPr algn="ctr"/>
                <a:r>
                  <a:rPr lang="ar-DZ" sz="1400" dirty="0" smtClean="0">
                    <a:solidFill>
                      <a:srgbClr val="003399"/>
                    </a:solidFill>
                    <a:latin typeface="Simplified Arabic" pitchFamily="18" charset="-78"/>
                    <a:cs typeface="Simplified Arabic" pitchFamily="18" charset="-78"/>
                  </a:rPr>
                  <a:t>تشرف عليها وزارة التربية الوطنية، تهدف إلى:</a:t>
                </a:r>
                <a:endParaRPr lang="en-US" sz="1400" dirty="0">
                  <a:solidFill>
                    <a:srgbClr val="003399"/>
                  </a:solidFill>
                  <a:latin typeface="Simplified Arabic" pitchFamily="18" charset="-78"/>
                  <a:cs typeface="Simplified Arabic" pitchFamily="18" charset="-78"/>
                </a:endParaRPr>
              </a:p>
              <a:p>
                <a:pPr algn="ctr"/>
                <a:r>
                  <a:rPr lang="ar-DZ" sz="1400" dirty="0" smtClean="0">
                    <a:solidFill>
                      <a:srgbClr val="003399"/>
                    </a:solidFill>
                    <a:latin typeface="Simplified Arabic" pitchFamily="18" charset="-78"/>
                    <a:cs typeface="Simplified Arabic" pitchFamily="18" charset="-78"/>
                  </a:rPr>
                  <a:t>ترسيخ روح المواطنة</a:t>
                </a:r>
              </a:p>
              <a:p>
                <a:pPr algn="ctr"/>
                <a:r>
                  <a:rPr lang="ar-DZ" sz="1400" dirty="0" smtClean="0">
                    <a:solidFill>
                      <a:srgbClr val="003399"/>
                    </a:solidFill>
                    <a:latin typeface="Simplified Arabic" pitchFamily="18" charset="-78"/>
                    <a:cs typeface="Simplified Arabic" pitchFamily="18" charset="-78"/>
                  </a:rPr>
                  <a:t>تنمية روح المسؤولية</a:t>
                </a:r>
                <a:endParaRPr lang="en-US" sz="1400" dirty="0">
                  <a:solidFill>
                    <a:srgbClr val="003399"/>
                  </a:solidFill>
                  <a:latin typeface="Simplified Arabic" pitchFamily="18" charset="-78"/>
                  <a:cs typeface="Simplified Arabic" pitchFamily="18" charset="-78"/>
                </a:endParaRPr>
              </a:p>
            </p:txBody>
          </p:sp>
          <p:sp>
            <p:nvSpPr>
              <p:cNvPr id="29" name="TextBox 24">
                <a:extLst>
                  <a:ext uri="{FF2B5EF4-FFF2-40B4-BE49-F238E27FC236}">
                    <a16:creationId xmlns="" xmlns:a16="http://schemas.microsoft.com/office/drawing/2014/main" id="{0EAB195C-960E-4D2C-8A44-98152E64726C}"/>
                  </a:ext>
                </a:extLst>
              </p:cNvPr>
              <p:cNvSpPr txBox="1"/>
              <p:nvPr/>
            </p:nvSpPr>
            <p:spPr>
              <a:xfrm>
                <a:off x="4423710" y="4139427"/>
                <a:ext cx="1282878" cy="954107"/>
              </a:xfrm>
              <a:prstGeom prst="rect">
                <a:avLst/>
              </a:prstGeom>
              <a:noFill/>
            </p:spPr>
            <p:txBody>
              <a:bodyPr wrap="square" rtlCol="0" anchor="ctr">
                <a:spAutoFit/>
              </a:bodyPr>
              <a:lstStyle/>
              <a:p>
                <a:pPr algn="ctr"/>
                <a:r>
                  <a:rPr lang="ar-DZ" sz="1400" dirty="0" smtClean="0">
                    <a:solidFill>
                      <a:srgbClr val="006600"/>
                    </a:solidFill>
                    <a:latin typeface="Simplified Arabic" pitchFamily="18" charset="-78"/>
                    <a:cs typeface="Simplified Arabic" pitchFamily="18" charset="-78"/>
                  </a:rPr>
                  <a:t>يعمل على:</a:t>
                </a:r>
                <a:endParaRPr lang="en-US" sz="1400" dirty="0">
                  <a:solidFill>
                    <a:srgbClr val="006600"/>
                  </a:solidFill>
                  <a:latin typeface="Simplified Arabic" pitchFamily="18" charset="-78"/>
                  <a:cs typeface="Simplified Arabic" pitchFamily="18" charset="-78"/>
                </a:endParaRPr>
              </a:p>
              <a:p>
                <a:pPr algn="ctr"/>
                <a:r>
                  <a:rPr lang="ar-DZ" sz="1400" dirty="0" smtClean="0">
                    <a:solidFill>
                      <a:srgbClr val="006600"/>
                    </a:solidFill>
                    <a:latin typeface="Simplified Arabic" pitchFamily="18" charset="-78"/>
                    <a:cs typeface="Simplified Arabic" pitchFamily="18" charset="-78"/>
                  </a:rPr>
                  <a:t>نشر ثقافة التضامن</a:t>
                </a:r>
                <a:endParaRPr lang="en-US" sz="1400" dirty="0">
                  <a:solidFill>
                    <a:srgbClr val="006600"/>
                  </a:solidFill>
                  <a:latin typeface="Simplified Arabic" pitchFamily="18" charset="-78"/>
                  <a:cs typeface="Simplified Arabic" pitchFamily="18" charset="-78"/>
                </a:endParaRPr>
              </a:p>
              <a:p>
                <a:pPr algn="ctr"/>
                <a:r>
                  <a:rPr lang="ar-DZ" sz="1400" dirty="0" smtClean="0">
                    <a:solidFill>
                      <a:srgbClr val="006600"/>
                    </a:solidFill>
                    <a:latin typeface="Simplified Arabic" pitchFamily="18" charset="-78"/>
                    <a:cs typeface="Simplified Arabic" pitchFamily="18" charset="-78"/>
                  </a:rPr>
                  <a:t>القيام بحملات الإغاثة</a:t>
                </a:r>
                <a:endParaRPr lang="en-US" sz="1400" dirty="0">
                  <a:solidFill>
                    <a:srgbClr val="006600"/>
                  </a:solidFill>
                  <a:latin typeface="Simplified Arabic" pitchFamily="18" charset="-78"/>
                  <a:cs typeface="Simplified Arabic" pitchFamily="18" charset="-78"/>
                </a:endParaRPr>
              </a:p>
            </p:txBody>
          </p:sp>
          <p:sp>
            <p:nvSpPr>
              <p:cNvPr id="30" name="TextBox 25">
                <a:extLst>
                  <a:ext uri="{FF2B5EF4-FFF2-40B4-BE49-F238E27FC236}">
                    <a16:creationId xmlns="" xmlns:a16="http://schemas.microsoft.com/office/drawing/2014/main" id="{7019CFA9-43A9-466C-98C8-7EBDDD28987F}"/>
                  </a:ext>
                </a:extLst>
              </p:cNvPr>
              <p:cNvSpPr txBox="1"/>
              <p:nvPr/>
            </p:nvSpPr>
            <p:spPr>
              <a:xfrm>
                <a:off x="5709594" y="4139427"/>
                <a:ext cx="1357021" cy="1169551"/>
              </a:xfrm>
              <a:prstGeom prst="rect">
                <a:avLst/>
              </a:prstGeom>
              <a:noFill/>
            </p:spPr>
            <p:txBody>
              <a:bodyPr wrap="square" rtlCol="0" anchor="ctr">
                <a:spAutoFit/>
              </a:bodyPr>
              <a:lstStyle/>
              <a:p>
                <a:pPr algn="ctr"/>
                <a:r>
                  <a:rPr lang="ar-DZ" sz="1400" dirty="0" smtClean="0">
                    <a:solidFill>
                      <a:srgbClr val="FF0066"/>
                    </a:solidFill>
                    <a:latin typeface="Simplified Arabic" pitchFamily="18" charset="-78"/>
                    <a:cs typeface="Simplified Arabic" pitchFamily="18" charset="-78"/>
                  </a:rPr>
                  <a:t>تعمل على:</a:t>
                </a:r>
              </a:p>
              <a:p>
                <a:pPr algn="ctr"/>
                <a:r>
                  <a:rPr lang="ar-DZ" sz="1400" dirty="0" smtClean="0">
                    <a:solidFill>
                      <a:srgbClr val="FF0066"/>
                    </a:solidFill>
                    <a:latin typeface="Simplified Arabic" pitchFamily="18" charset="-78"/>
                    <a:cs typeface="Simplified Arabic" pitchFamily="18" charset="-78"/>
                  </a:rPr>
                  <a:t>تنمية روح المسؤولية الفردية والجماعية</a:t>
                </a:r>
                <a:endParaRPr lang="en-US" sz="1400" dirty="0">
                  <a:solidFill>
                    <a:srgbClr val="FF0066"/>
                  </a:solidFill>
                  <a:latin typeface="Simplified Arabic" pitchFamily="18" charset="-78"/>
                  <a:cs typeface="Simplified Arabic" pitchFamily="18" charset="-78"/>
                </a:endParaRPr>
              </a:p>
              <a:p>
                <a:pPr algn="ctr"/>
                <a:r>
                  <a:rPr lang="ar-DZ" sz="1400" dirty="0" smtClean="0">
                    <a:solidFill>
                      <a:srgbClr val="FF0066"/>
                    </a:solidFill>
                    <a:latin typeface="Simplified Arabic" pitchFamily="18" charset="-78"/>
                    <a:cs typeface="Simplified Arabic" pitchFamily="18" charset="-78"/>
                  </a:rPr>
                  <a:t>غرس قيم الاحترام والتعاون والتطوع</a:t>
                </a:r>
                <a:endParaRPr lang="en-US" sz="1400" dirty="0">
                  <a:solidFill>
                    <a:srgbClr val="FF0066"/>
                  </a:solidFill>
                  <a:latin typeface="Simplified Arabic" pitchFamily="18" charset="-78"/>
                  <a:cs typeface="Simplified Arabic" pitchFamily="18" charset="-78"/>
                </a:endParaRPr>
              </a:p>
            </p:txBody>
          </p:sp>
          <p:sp>
            <p:nvSpPr>
              <p:cNvPr id="31" name="TextBox 26">
                <a:extLst>
                  <a:ext uri="{FF2B5EF4-FFF2-40B4-BE49-F238E27FC236}">
                    <a16:creationId xmlns="" xmlns:a16="http://schemas.microsoft.com/office/drawing/2014/main" id="{3C5E50E1-1C9F-4160-AB52-DD20D2E75669}"/>
                  </a:ext>
                </a:extLst>
              </p:cNvPr>
              <p:cNvSpPr txBox="1"/>
              <p:nvPr/>
            </p:nvSpPr>
            <p:spPr>
              <a:xfrm>
                <a:off x="7360784" y="4139427"/>
                <a:ext cx="1492081" cy="1169551"/>
              </a:xfrm>
              <a:prstGeom prst="rect">
                <a:avLst/>
              </a:prstGeom>
              <a:noFill/>
            </p:spPr>
            <p:txBody>
              <a:bodyPr wrap="square" rtlCol="0" anchor="ctr">
                <a:spAutoFit/>
              </a:bodyPr>
              <a:lstStyle/>
              <a:p>
                <a:pPr algn="ctr"/>
                <a:r>
                  <a:rPr lang="ar-DZ" sz="1400" dirty="0" smtClean="0">
                    <a:solidFill>
                      <a:srgbClr val="FF0000"/>
                    </a:solidFill>
                    <a:latin typeface="Simplified Arabic" pitchFamily="18" charset="-78"/>
                    <a:cs typeface="Simplified Arabic" pitchFamily="18" charset="-78"/>
                  </a:rPr>
                  <a:t>من خلال دمج قضايا تحقق:</a:t>
                </a:r>
                <a:endParaRPr lang="en-US" sz="1400" dirty="0">
                  <a:solidFill>
                    <a:srgbClr val="FF0000"/>
                  </a:solidFill>
                  <a:latin typeface="Simplified Arabic" pitchFamily="18" charset="-78"/>
                  <a:cs typeface="Simplified Arabic" pitchFamily="18" charset="-78"/>
                </a:endParaRPr>
              </a:p>
              <a:p>
                <a:pPr algn="ctr"/>
                <a:r>
                  <a:rPr lang="ar-DZ" sz="1400" dirty="0" smtClean="0">
                    <a:solidFill>
                      <a:srgbClr val="FF0000"/>
                    </a:solidFill>
                    <a:latin typeface="Simplified Arabic" pitchFamily="18" charset="-78"/>
                    <a:cs typeface="Simplified Arabic" pitchFamily="18" charset="-78"/>
                  </a:rPr>
                  <a:t>الحفاظ على البيئة</a:t>
                </a:r>
                <a:endParaRPr lang="en-US" sz="1400" dirty="0">
                  <a:solidFill>
                    <a:srgbClr val="FF0000"/>
                  </a:solidFill>
                  <a:latin typeface="Simplified Arabic" pitchFamily="18" charset="-78"/>
                  <a:cs typeface="Simplified Arabic" pitchFamily="18" charset="-78"/>
                </a:endParaRPr>
              </a:p>
              <a:p>
                <a:pPr algn="ctr"/>
                <a:r>
                  <a:rPr lang="ar-DZ" sz="1400" dirty="0" smtClean="0">
                    <a:solidFill>
                      <a:srgbClr val="FF0000"/>
                    </a:solidFill>
                    <a:latin typeface="Simplified Arabic" pitchFamily="18" charset="-78"/>
                    <a:cs typeface="Simplified Arabic" pitchFamily="18" charset="-78"/>
                  </a:rPr>
                  <a:t>ثقافة ترشيد الاستهلاك للموارد</a:t>
                </a:r>
                <a:endParaRPr lang="en-US" sz="1400" dirty="0">
                  <a:solidFill>
                    <a:srgbClr val="FF0000"/>
                  </a:solidFill>
                  <a:latin typeface="Simplified Arabic" pitchFamily="18" charset="-78"/>
                  <a:cs typeface="Simplified Arabic" pitchFamily="18" charset="-78"/>
                </a:endParaRPr>
              </a:p>
            </p:txBody>
          </p:sp>
        </p:grpSp>
        <p:grpSp>
          <p:nvGrpSpPr>
            <p:cNvPr id="60" name="Groupe 59"/>
            <p:cNvGrpSpPr/>
            <p:nvPr/>
          </p:nvGrpSpPr>
          <p:grpSpPr>
            <a:xfrm>
              <a:off x="3428992" y="2500306"/>
              <a:ext cx="4748469" cy="910853"/>
              <a:chOff x="3466653" y="2732461"/>
              <a:chExt cx="4748469" cy="1319768"/>
            </a:xfrm>
          </p:grpSpPr>
          <p:grpSp>
            <p:nvGrpSpPr>
              <p:cNvPr id="56" name="Group 48">
                <a:extLst>
                  <a:ext uri="{FF2B5EF4-FFF2-40B4-BE49-F238E27FC236}">
                    <a16:creationId xmlns="" xmlns:a16="http://schemas.microsoft.com/office/drawing/2014/main" id="{21B149A0-165F-411C-A600-56D05FFC238E}"/>
                  </a:ext>
                </a:extLst>
              </p:cNvPr>
              <p:cNvGrpSpPr/>
              <p:nvPr/>
            </p:nvGrpSpPr>
            <p:grpSpPr>
              <a:xfrm>
                <a:off x="3466653" y="2732461"/>
                <a:ext cx="699778" cy="1294754"/>
                <a:chOff x="6311226" y="4360937"/>
                <a:chExt cx="582230" cy="807180"/>
              </a:xfrm>
            </p:grpSpPr>
            <p:sp>
              <p:nvSpPr>
                <p:cNvPr id="57" name="Freeform: Shape 49">
                  <a:extLst>
                    <a:ext uri="{FF2B5EF4-FFF2-40B4-BE49-F238E27FC236}">
                      <a16:creationId xmlns="" xmlns:a16="http://schemas.microsoft.com/office/drawing/2014/main" id="{34149291-9D30-4832-941B-4B846A48C952}"/>
                    </a:ext>
                  </a:extLst>
                </p:cNvPr>
                <p:cNvSpPr/>
                <p:nvPr/>
              </p:nvSpPr>
              <p:spPr>
                <a:xfrm flipV="1">
                  <a:off x="6311226" y="4360937"/>
                  <a:ext cx="582230" cy="807180"/>
                </a:xfrm>
                <a:custGeom>
                  <a:avLst/>
                  <a:gdLst>
                    <a:gd name="connsiteX0" fmla="*/ 246329 w 492658"/>
                    <a:gd name="connsiteY0" fmla="*/ 683001 h 683001"/>
                    <a:gd name="connsiteX1" fmla="*/ 492658 w 492658"/>
                    <a:gd name="connsiteY1" fmla="*/ 436672 h 683001"/>
                    <a:gd name="connsiteX2" fmla="*/ 450589 w 492658"/>
                    <a:gd name="connsiteY2" fmla="*/ 298947 h 683001"/>
                    <a:gd name="connsiteX3" fmla="*/ 432421 w 492658"/>
                    <a:gd name="connsiteY3" fmla="*/ 276928 h 683001"/>
                    <a:gd name="connsiteX4" fmla="*/ 244727 w 492658"/>
                    <a:gd name="connsiteY4" fmla="*/ 0 h 683001"/>
                    <a:gd name="connsiteX5" fmla="*/ 42291 w 492658"/>
                    <a:gd name="connsiteY5" fmla="*/ 298679 h 683001"/>
                    <a:gd name="connsiteX6" fmla="*/ 42069 w 492658"/>
                    <a:gd name="connsiteY6" fmla="*/ 298947 h 683001"/>
                    <a:gd name="connsiteX7" fmla="*/ 41910 w 492658"/>
                    <a:gd name="connsiteY7" fmla="*/ 299240 h 683001"/>
                    <a:gd name="connsiteX8" fmla="*/ 26656 w 492658"/>
                    <a:gd name="connsiteY8" fmla="*/ 321746 h 683001"/>
                    <a:gd name="connsiteX9" fmla="*/ 29694 w 492658"/>
                    <a:gd name="connsiteY9" fmla="*/ 321746 h 683001"/>
                    <a:gd name="connsiteX10" fmla="*/ 19357 w 492658"/>
                    <a:gd name="connsiteY10" fmla="*/ 340790 h 683001"/>
                    <a:gd name="connsiteX11" fmla="*/ 0 w 492658"/>
                    <a:gd name="connsiteY11" fmla="*/ 436672 h 683001"/>
                    <a:gd name="connsiteX12" fmla="*/ 246329 w 492658"/>
                    <a:gd name="connsiteY12" fmla="*/ 683001 h 68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2658" h="683001">
                      <a:moveTo>
                        <a:pt x="246329" y="683001"/>
                      </a:moveTo>
                      <a:cubicBezTo>
                        <a:pt x="382373" y="683001"/>
                        <a:pt x="492658" y="572716"/>
                        <a:pt x="492658" y="436672"/>
                      </a:cubicBezTo>
                      <a:cubicBezTo>
                        <a:pt x="492658" y="385656"/>
                        <a:pt x="477149" y="338261"/>
                        <a:pt x="450589" y="298947"/>
                      </a:cubicBezTo>
                      <a:lnTo>
                        <a:pt x="432421" y="276928"/>
                      </a:lnTo>
                      <a:lnTo>
                        <a:pt x="244727" y="0"/>
                      </a:lnTo>
                      <a:lnTo>
                        <a:pt x="42291" y="298679"/>
                      </a:lnTo>
                      <a:lnTo>
                        <a:pt x="42069" y="298947"/>
                      </a:lnTo>
                      <a:lnTo>
                        <a:pt x="41910" y="299240"/>
                      </a:lnTo>
                      <a:lnTo>
                        <a:pt x="26656" y="321746"/>
                      </a:lnTo>
                      <a:lnTo>
                        <a:pt x="29694" y="321746"/>
                      </a:lnTo>
                      <a:lnTo>
                        <a:pt x="19357" y="340790"/>
                      </a:lnTo>
                      <a:cubicBezTo>
                        <a:pt x="6893" y="370260"/>
                        <a:pt x="0" y="402661"/>
                        <a:pt x="0" y="436672"/>
                      </a:cubicBezTo>
                      <a:cubicBezTo>
                        <a:pt x="0" y="572716"/>
                        <a:pt x="110285" y="683001"/>
                        <a:pt x="246329" y="683001"/>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Simplified Arabic" pitchFamily="18" charset="-78"/>
                    <a:cs typeface="Simplified Arabic" pitchFamily="18" charset="-78"/>
                  </a:endParaRPr>
                </a:p>
              </p:txBody>
            </p:sp>
            <p:sp>
              <p:nvSpPr>
                <p:cNvPr id="58" name="Oval 50">
                  <a:extLst>
                    <a:ext uri="{FF2B5EF4-FFF2-40B4-BE49-F238E27FC236}">
                      <a16:creationId xmlns="" xmlns:a16="http://schemas.microsoft.com/office/drawing/2014/main" id="{AEB3D8C1-2F7E-4DEA-97A6-588F859BB803}"/>
                    </a:ext>
                  </a:extLst>
                </p:cNvPr>
                <p:cNvSpPr/>
                <p:nvPr/>
              </p:nvSpPr>
              <p:spPr>
                <a:xfrm>
                  <a:off x="6400800" y="4446247"/>
                  <a:ext cx="398238" cy="398238"/>
                </a:xfrm>
                <a:prstGeom prst="ellipse">
                  <a:avLst/>
                </a:prstGeom>
                <a:solidFill>
                  <a:schemeClr val="bg1">
                    <a:lumMod val="95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Simplified Arabic" pitchFamily="18" charset="-78"/>
                    <a:cs typeface="Simplified Arabic" pitchFamily="18" charset="-78"/>
                  </a:endParaRPr>
                </a:p>
              </p:txBody>
            </p:sp>
          </p:grpSp>
          <p:grpSp>
            <p:nvGrpSpPr>
              <p:cNvPr id="51" name="Group 43">
                <a:extLst>
                  <a:ext uri="{FF2B5EF4-FFF2-40B4-BE49-F238E27FC236}">
                    <a16:creationId xmlns="" xmlns:a16="http://schemas.microsoft.com/office/drawing/2014/main" id="{E6682AD4-068A-4C1D-B44C-C5AE16A1D790}"/>
                  </a:ext>
                </a:extLst>
              </p:cNvPr>
              <p:cNvGrpSpPr/>
              <p:nvPr/>
            </p:nvGrpSpPr>
            <p:grpSpPr>
              <a:xfrm>
                <a:off x="6174419" y="2745163"/>
                <a:ext cx="699778" cy="1294754"/>
                <a:chOff x="6311226" y="4360938"/>
                <a:chExt cx="582230" cy="807180"/>
              </a:xfrm>
            </p:grpSpPr>
            <p:sp>
              <p:nvSpPr>
                <p:cNvPr id="52" name="Freeform: Shape 44">
                  <a:extLst>
                    <a:ext uri="{FF2B5EF4-FFF2-40B4-BE49-F238E27FC236}">
                      <a16:creationId xmlns="" xmlns:a16="http://schemas.microsoft.com/office/drawing/2014/main" id="{DF1DF069-5341-4988-94F1-C14DFEB10F56}"/>
                    </a:ext>
                  </a:extLst>
                </p:cNvPr>
                <p:cNvSpPr/>
                <p:nvPr/>
              </p:nvSpPr>
              <p:spPr>
                <a:xfrm flipV="1">
                  <a:off x="6311226" y="4360938"/>
                  <a:ext cx="582230" cy="807180"/>
                </a:xfrm>
                <a:custGeom>
                  <a:avLst/>
                  <a:gdLst>
                    <a:gd name="connsiteX0" fmla="*/ 246329 w 492658"/>
                    <a:gd name="connsiteY0" fmla="*/ 683001 h 683001"/>
                    <a:gd name="connsiteX1" fmla="*/ 492658 w 492658"/>
                    <a:gd name="connsiteY1" fmla="*/ 436672 h 683001"/>
                    <a:gd name="connsiteX2" fmla="*/ 450589 w 492658"/>
                    <a:gd name="connsiteY2" fmla="*/ 298947 h 683001"/>
                    <a:gd name="connsiteX3" fmla="*/ 432421 w 492658"/>
                    <a:gd name="connsiteY3" fmla="*/ 276928 h 683001"/>
                    <a:gd name="connsiteX4" fmla="*/ 244727 w 492658"/>
                    <a:gd name="connsiteY4" fmla="*/ 0 h 683001"/>
                    <a:gd name="connsiteX5" fmla="*/ 42291 w 492658"/>
                    <a:gd name="connsiteY5" fmla="*/ 298679 h 683001"/>
                    <a:gd name="connsiteX6" fmla="*/ 42069 w 492658"/>
                    <a:gd name="connsiteY6" fmla="*/ 298947 h 683001"/>
                    <a:gd name="connsiteX7" fmla="*/ 41910 w 492658"/>
                    <a:gd name="connsiteY7" fmla="*/ 299240 h 683001"/>
                    <a:gd name="connsiteX8" fmla="*/ 26656 w 492658"/>
                    <a:gd name="connsiteY8" fmla="*/ 321746 h 683001"/>
                    <a:gd name="connsiteX9" fmla="*/ 29694 w 492658"/>
                    <a:gd name="connsiteY9" fmla="*/ 321746 h 683001"/>
                    <a:gd name="connsiteX10" fmla="*/ 19357 w 492658"/>
                    <a:gd name="connsiteY10" fmla="*/ 340790 h 683001"/>
                    <a:gd name="connsiteX11" fmla="*/ 0 w 492658"/>
                    <a:gd name="connsiteY11" fmla="*/ 436672 h 683001"/>
                    <a:gd name="connsiteX12" fmla="*/ 246329 w 492658"/>
                    <a:gd name="connsiteY12" fmla="*/ 683001 h 68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2658" h="683001">
                      <a:moveTo>
                        <a:pt x="246329" y="683001"/>
                      </a:moveTo>
                      <a:cubicBezTo>
                        <a:pt x="382373" y="683001"/>
                        <a:pt x="492658" y="572716"/>
                        <a:pt x="492658" y="436672"/>
                      </a:cubicBezTo>
                      <a:cubicBezTo>
                        <a:pt x="492658" y="385656"/>
                        <a:pt x="477149" y="338261"/>
                        <a:pt x="450589" y="298947"/>
                      </a:cubicBezTo>
                      <a:lnTo>
                        <a:pt x="432421" y="276928"/>
                      </a:lnTo>
                      <a:lnTo>
                        <a:pt x="244727" y="0"/>
                      </a:lnTo>
                      <a:lnTo>
                        <a:pt x="42291" y="298679"/>
                      </a:lnTo>
                      <a:lnTo>
                        <a:pt x="42069" y="298947"/>
                      </a:lnTo>
                      <a:lnTo>
                        <a:pt x="41910" y="299240"/>
                      </a:lnTo>
                      <a:lnTo>
                        <a:pt x="26656" y="321746"/>
                      </a:lnTo>
                      <a:lnTo>
                        <a:pt x="29694" y="321746"/>
                      </a:lnTo>
                      <a:lnTo>
                        <a:pt x="19357" y="340790"/>
                      </a:lnTo>
                      <a:cubicBezTo>
                        <a:pt x="6893" y="370260"/>
                        <a:pt x="0" y="402661"/>
                        <a:pt x="0" y="436672"/>
                      </a:cubicBezTo>
                      <a:cubicBezTo>
                        <a:pt x="0" y="572716"/>
                        <a:pt x="110285" y="683001"/>
                        <a:pt x="246329" y="683001"/>
                      </a:cubicBezTo>
                      <a:close/>
                    </a:path>
                  </a:pathLst>
                </a:cu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Simplified Arabic" pitchFamily="18" charset="-78"/>
                    <a:cs typeface="Simplified Arabic" pitchFamily="18" charset="-78"/>
                  </a:endParaRPr>
                </a:p>
              </p:txBody>
            </p:sp>
            <p:sp>
              <p:nvSpPr>
                <p:cNvPr id="53" name="Oval 45">
                  <a:extLst>
                    <a:ext uri="{FF2B5EF4-FFF2-40B4-BE49-F238E27FC236}">
                      <a16:creationId xmlns="" xmlns:a16="http://schemas.microsoft.com/office/drawing/2014/main" id="{65EB1D47-3B6B-469C-AB2B-48D093D8BEAA}"/>
                    </a:ext>
                  </a:extLst>
                </p:cNvPr>
                <p:cNvSpPr/>
                <p:nvPr/>
              </p:nvSpPr>
              <p:spPr>
                <a:xfrm>
                  <a:off x="6400800" y="4446247"/>
                  <a:ext cx="398238" cy="398238"/>
                </a:xfrm>
                <a:prstGeom prst="ellipse">
                  <a:avLst/>
                </a:prstGeom>
                <a:solidFill>
                  <a:schemeClr val="bg1">
                    <a:lumMod val="95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Simplified Arabic" pitchFamily="18" charset="-78"/>
                    <a:cs typeface="Simplified Arabic" pitchFamily="18" charset="-78"/>
                  </a:endParaRPr>
                </a:p>
              </p:txBody>
            </p:sp>
          </p:grpSp>
          <p:grpSp>
            <p:nvGrpSpPr>
              <p:cNvPr id="46" name="Group 38">
                <a:extLst>
                  <a:ext uri="{FF2B5EF4-FFF2-40B4-BE49-F238E27FC236}">
                    <a16:creationId xmlns="" xmlns:a16="http://schemas.microsoft.com/office/drawing/2014/main" id="{F714B699-6F9C-4EDB-9AA1-CFD5FB725864}"/>
                  </a:ext>
                </a:extLst>
              </p:cNvPr>
              <p:cNvGrpSpPr/>
              <p:nvPr/>
            </p:nvGrpSpPr>
            <p:grpSpPr>
              <a:xfrm>
                <a:off x="4820195" y="2757474"/>
                <a:ext cx="699778" cy="1294755"/>
                <a:chOff x="6311226" y="4360936"/>
                <a:chExt cx="582230" cy="807180"/>
              </a:xfrm>
            </p:grpSpPr>
            <p:sp>
              <p:nvSpPr>
                <p:cNvPr id="47" name="Freeform: Shape 39">
                  <a:extLst>
                    <a:ext uri="{FF2B5EF4-FFF2-40B4-BE49-F238E27FC236}">
                      <a16:creationId xmlns="" xmlns:a16="http://schemas.microsoft.com/office/drawing/2014/main" id="{A225CD72-D610-4FE1-A0CE-96A18AF34DFE}"/>
                    </a:ext>
                  </a:extLst>
                </p:cNvPr>
                <p:cNvSpPr/>
                <p:nvPr/>
              </p:nvSpPr>
              <p:spPr>
                <a:xfrm flipV="1">
                  <a:off x="6311226" y="4360936"/>
                  <a:ext cx="582230" cy="807180"/>
                </a:xfrm>
                <a:custGeom>
                  <a:avLst/>
                  <a:gdLst>
                    <a:gd name="connsiteX0" fmla="*/ 246329 w 492658"/>
                    <a:gd name="connsiteY0" fmla="*/ 683001 h 683001"/>
                    <a:gd name="connsiteX1" fmla="*/ 492658 w 492658"/>
                    <a:gd name="connsiteY1" fmla="*/ 436672 h 683001"/>
                    <a:gd name="connsiteX2" fmla="*/ 450589 w 492658"/>
                    <a:gd name="connsiteY2" fmla="*/ 298947 h 683001"/>
                    <a:gd name="connsiteX3" fmla="*/ 432421 w 492658"/>
                    <a:gd name="connsiteY3" fmla="*/ 276928 h 683001"/>
                    <a:gd name="connsiteX4" fmla="*/ 244727 w 492658"/>
                    <a:gd name="connsiteY4" fmla="*/ 0 h 683001"/>
                    <a:gd name="connsiteX5" fmla="*/ 42291 w 492658"/>
                    <a:gd name="connsiteY5" fmla="*/ 298679 h 683001"/>
                    <a:gd name="connsiteX6" fmla="*/ 42069 w 492658"/>
                    <a:gd name="connsiteY6" fmla="*/ 298947 h 683001"/>
                    <a:gd name="connsiteX7" fmla="*/ 41910 w 492658"/>
                    <a:gd name="connsiteY7" fmla="*/ 299240 h 683001"/>
                    <a:gd name="connsiteX8" fmla="*/ 26656 w 492658"/>
                    <a:gd name="connsiteY8" fmla="*/ 321746 h 683001"/>
                    <a:gd name="connsiteX9" fmla="*/ 29694 w 492658"/>
                    <a:gd name="connsiteY9" fmla="*/ 321746 h 683001"/>
                    <a:gd name="connsiteX10" fmla="*/ 19357 w 492658"/>
                    <a:gd name="connsiteY10" fmla="*/ 340790 h 683001"/>
                    <a:gd name="connsiteX11" fmla="*/ 0 w 492658"/>
                    <a:gd name="connsiteY11" fmla="*/ 436672 h 683001"/>
                    <a:gd name="connsiteX12" fmla="*/ 246329 w 492658"/>
                    <a:gd name="connsiteY12" fmla="*/ 683001 h 68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2658" h="683001">
                      <a:moveTo>
                        <a:pt x="246329" y="683001"/>
                      </a:moveTo>
                      <a:cubicBezTo>
                        <a:pt x="382373" y="683001"/>
                        <a:pt x="492658" y="572716"/>
                        <a:pt x="492658" y="436672"/>
                      </a:cubicBezTo>
                      <a:cubicBezTo>
                        <a:pt x="492658" y="385656"/>
                        <a:pt x="477149" y="338261"/>
                        <a:pt x="450589" y="298947"/>
                      </a:cubicBezTo>
                      <a:lnTo>
                        <a:pt x="432421" y="276928"/>
                      </a:lnTo>
                      <a:lnTo>
                        <a:pt x="244727" y="0"/>
                      </a:lnTo>
                      <a:lnTo>
                        <a:pt x="42291" y="298679"/>
                      </a:lnTo>
                      <a:lnTo>
                        <a:pt x="42069" y="298947"/>
                      </a:lnTo>
                      <a:lnTo>
                        <a:pt x="41910" y="299240"/>
                      </a:lnTo>
                      <a:lnTo>
                        <a:pt x="26656" y="321746"/>
                      </a:lnTo>
                      <a:lnTo>
                        <a:pt x="29694" y="321746"/>
                      </a:lnTo>
                      <a:lnTo>
                        <a:pt x="19357" y="340790"/>
                      </a:lnTo>
                      <a:cubicBezTo>
                        <a:pt x="6893" y="370260"/>
                        <a:pt x="0" y="402661"/>
                        <a:pt x="0" y="436672"/>
                      </a:cubicBezTo>
                      <a:cubicBezTo>
                        <a:pt x="0" y="572716"/>
                        <a:pt x="110285" y="683001"/>
                        <a:pt x="246329" y="683001"/>
                      </a:cubicBezTo>
                      <a:close/>
                    </a:path>
                  </a:pathLst>
                </a:cu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Simplified Arabic" pitchFamily="18" charset="-78"/>
                    <a:cs typeface="Simplified Arabic" pitchFamily="18" charset="-78"/>
                  </a:endParaRPr>
                </a:p>
              </p:txBody>
            </p:sp>
            <p:sp>
              <p:nvSpPr>
                <p:cNvPr id="48" name="Oval 40">
                  <a:extLst>
                    <a:ext uri="{FF2B5EF4-FFF2-40B4-BE49-F238E27FC236}">
                      <a16:creationId xmlns="" xmlns:a16="http://schemas.microsoft.com/office/drawing/2014/main" id="{D26F3891-6869-4ED0-B132-B0E1B1BE6883}"/>
                    </a:ext>
                  </a:extLst>
                </p:cNvPr>
                <p:cNvSpPr/>
                <p:nvPr/>
              </p:nvSpPr>
              <p:spPr>
                <a:xfrm>
                  <a:off x="6400800" y="4446247"/>
                  <a:ext cx="398238" cy="398238"/>
                </a:xfrm>
                <a:prstGeom prst="ellipse">
                  <a:avLst/>
                </a:prstGeom>
                <a:solidFill>
                  <a:schemeClr val="bg1">
                    <a:lumMod val="95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Simplified Arabic" pitchFamily="18" charset="-78"/>
                    <a:cs typeface="Simplified Arabic" pitchFamily="18" charset="-78"/>
                  </a:endParaRPr>
                </a:p>
              </p:txBody>
            </p:sp>
          </p:grpSp>
          <p:grpSp>
            <p:nvGrpSpPr>
              <p:cNvPr id="41" name="Group 33">
                <a:extLst>
                  <a:ext uri="{FF2B5EF4-FFF2-40B4-BE49-F238E27FC236}">
                    <a16:creationId xmlns="" xmlns:a16="http://schemas.microsoft.com/office/drawing/2014/main" id="{C811953E-AEBC-46A1-AB45-110E97F073CE}"/>
                  </a:ext>
                </a:extLst>
              </p:cNvPr>
              <p:cNvGrpSpPr/>
              <p:nvPr/>
            </p:nvGrpSpPr>
            <p:grpSpPr>
              <a:xfrm>
                <a:off x="7515344" y="2745163"/>
                <a:ext cx="699778" cy="1294754"/>
                <a:chOff x="6311226" y="4360938"/>
                <a:chExt cx="582230" cy="807180"/>
              </a:xfrm>
            </p:grpSpPr>
            <p:sp>
              <p:nvSpPr>
                <p:cNvPr id="42" name="Freeform: Shape 34">
                  <a:extLst>
                    <a:ext uri="{FF2B5EF4-FFF2-40B4-BE49-F238E27FC236}">
                      <a16:creationId xmlns="" xmlns:a16="http://schemas.microsoft.com/office/drawing/2014/main" id="{B3AE83EE-1A13-4056-9ABF-E138A689604C}"/>
                    </a:ext>
                  </a:extLst>
                </p:cNvPr>
                <p:cNvSpPr/>
                <p:nvPr/>
              </p:nvSpPr>
              <p:spPr>
                <a:xfrm flipV="1">
                  <a:off x="6311226" y="4360938"/>
                  <a:ext cx="582230" cy="807180"/>
                </a:xfrm>
                <a:custGeom>
                  <a:avLst/>
                  <a:gdLst>
                    <a:gd name="connsiteX0" fmla="*/ 246329 w 492658"/>
                    <a:gd name="connsiteY0" fmla="*/ 683001 h 683001"/>
                    <a:gd name="connsiteX1" fmla="*/ 492658 w 492658"/>
                    <a:gd name="connsiteY1" fmla="*/ 436672 h 683001"/>
                    <a:gd name="connsiteX2" fmla="*/ 450589 w 492658"/>
                    <a:gd name="connsiteY2" fmla="*/ 298947 h 683001"/>
                    <a:gd name="connsiteX3" fmla="*/ 432421 w 492658"/>
                    <a:gd name="connsiteY3" fmla="*/ 276928 h 683001"/>
                    <a:gd name="connsiteX4" fmla="*/ 244727 w 492658"/>
                    <a:gd name="connsiteY4" fmla="*/ 0 h 683001"/>
                    <a:gd name="connsiteX5" fmla="*/ 42291 w 492658"/>
                    <a:gd name="connsiteY5" fmla="*/ 298679 h 683001"/>
                    <a:gd name="connsiteX6" fmla="*/ 42069 w 492658"/>
                    <a:gd name="connsiteY6" fmla="*/ 298947 h 683001"/>
                    <a:gd name="connsiteX7" fmla="*/ 41910 w 492658"/>
                    <a:gd name="connsiteY7" fmla="*/ 299240 h 683001"/>
                    <a:gd name="connsiteX8" fmla="*/ 26656 w 492658"/>
                    <a:gd name="connsiteY8" fmla="*/ 321746 h 683001"/>
                    <a:gd name="connsiteX9" fmla="*/ 29694 w 492658"/>
                    <a:gd name="connsiteY9" fmla="*/ 321746 h 683001"/>
                    <a:gd name="connsiteX10" fmla="*/ 19357 w 492658"/>
                    <a:gd name="connsiteY10" fmla="*/ 340790 h 683001"/>
                    <a:gd name="connsiteX11" fmla="*/ 0 w 492658"/>
                    <a:gd name="connsiteY11" fmla="*/ 436672 h 683001"/>
                    <a:gd name="connsiteX12" fmla="*/ 246329 w 492658"/>
                    <a:gd name="connsiteY12" fmla="*/ 683001 h 68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2658" h="683001">
                      <a:moveTo>
                        <a:pt x="246329" y="683001"/>
                      </a:moveTo>
                      <a:cubicBezTo>
                        <a:pt x="382373" y="683001"/>
                        <a:pt x="492658" y="572716"/>
                        <a:pt x="492658" y="436672"/>
                      </a:cubicBezTo>
                      <a:cubicBezTo>
                        <a:pt x="492658" y="385656"/>
                        <a:pt x="477149" y="338261"/>
                        <a:pt x="450589" y="298947"/>
                      </a:cubicBezTo>
                      <a:lnTo>
                        <a:pt x="432421" y="276928"/>
                      </a:lnTo>
                      <a:lnTo>
                        <a:pt x="244727" y="0"/>
                      </a:lnTo>
                      <a:lnTo>
                        <a:pt x="42291" y="298679"/>
                      </a:lnTo>
                      <a:lnTo>
                        <a:pt x="42069" y="298947"/>
                      </a:lnTo>
                      <a:lnTo>
                        <a:pt x="41910" y="299240"/>
                      </a:lnTo>
                      <a:lnTo>
                        <a:pt x="26656" y="321746"/>
                      </a:lnTo>
                      <a:lnTo>
                        <a:pt x="29694" y="321746"/>
                      </a:lnTo>
                      <a:lnTo>
                        <a:pt x="19357" y="340790"/>
                      </a:lnTo>
                      <a:cubicBezTo>
                        <a:pt x="6893" y="370260"/>
                        <a:pt x="0" y="402661"/>
                        <a:pt x="0" y="436672"/>
                      </a:cubicBezTo>
                      <a:cubicBezTo>
                        <a:pt x="0" y="572716"/>
                        <a:pt x="110285" y="683001"/>
                        <a:pt x="246329" y="683001"/>
                      </a:cubicBez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Simplified Arabic" pitchFamily="18" charset="-78"/>
                    <a:cs typeface="Simplified Arabic" pitchFamily="18" charset="-78"/>
                  </a:endParaRPr>
                </a:p>
              </p:txBody>
            </p:sp>
            <p:sp>
              <p:nvSpPr>
                <p:cNvPr id="43" name="Oval 35">
                  <a:extLst>
                    <a:ext uri="{FF2B5EF4-FFF2-40B4-BE49-F238E27FC236}">
                      <a16:creationId xmlns="" xmlns:a16="http://schemas.microsoft.com/office/drawing/2014/main" id="{AF26DC79-97A0-4008-922C-F3C9D28BA143}"/>
                    </a:ext>
                  </a:extLst>
                </p:cNvPr>
                <p:cNvSpPr/>
                <p:nvPr/>
              </p:nvSpPr>
              <p:spPr>
                <a:xfrm>
                  <a:off x="6400800" y="4446247"/>
                  <a:ext cx="398238" cy="398238"/>
                </a:xfrm>
                <a:prstGeom prst="ellipse">
                  <a:avLst/>
                </a:prstGeom>
                <a:solidFill>
                  <a:schemeClr val="bg1">
                    <a:lumMod val="95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Simplified Arabic" pitchFamily="18" charset="-78"/>
                    <a:cs typeface="Simplified Arabic" pitchFamily="18" charset="-78"/>
                  </a:endParaRPr>
                </a:p>
              </p:txBody>
            </p:sp>
          </p:grpSp>
        </p:grpSp>
        <p:sp>
          <p:nvSpPr>
            <p:cNvPr id="61" name="Rectangle 60"/>
            <p:cNvSpPr/>
            <p:nvPr/>
          </p:nvSpPr>
          <p:spPr>
            <a:xfrm>
              <a:off x="7572396" y="2714620"/>
              <a:ext cx="500066" cy="307777"/>
            </a:xfrm>
            <a:prstGeom prst="rect">
              <a:avLst/>
            </a:prstGeom>
          </p:spPr>
          <p:txBody>
            <a:bodyPr wrap="square">
              <a:spAutoFit/>
            </a:bodyPr>
            <a:lstStyle/>
            <a:p>
              <a:r>
                <a:rPr lang="en-US" sz="1400" b="1" spc="100" dirty="0" smtClean="0">
                  <a:latin typeface="Simplified Arabic" pitchFamily="18" charset="-78"/>
                  <a:cs typeface="Simplified Arabic" pitchFamily="18" charset="-78"/>
                </a:rPr>
                <a:t>04</a:t>
              </a:r>
              <a:endParaRPr lang="fr-FR" sz="1400" dirty="0"/>
            </a:p>
          </p:txBody>
        </p:sp>
        <p:sp>
          <p:nvSpPr>
            <p:cNvPr id="62" name="Rectangle 61"/>
            <p:cNvSpPr/>
            <p:nvPr/>
          </p:nvSpPr>
          <p:spPr>
            <a:xfrm>
              <a:off x="6286512" y="2643182"/>
              <a:ext cx="412292" cy="307777"/>
            </a:xfrm>
            <a:prstGeom prst="rect">
              <a:avLst/>
            </a:prstGeom>
          </p:spPr>
          <p:txBody>
            <a:bodyPr wrap="none">
              <a:spAutoFit/>
            </a:bodyPr>
            <a:lstStyle/>
            <a:p>
              <a:r>
                <a:rPr lang="en-US" sz="1400" b="1" spc="100" dirty="0" smtClean="0">
                  <a:latin typeface="Simplified Arabic" pitchFamily="18" charset="-78"/>
                  <a:cs typeface="Simplified Arabic" pitchFamily="18" charset="-78"/>
                </a:rPr>
                <a:t>03</a:t>
              </a:r>
              <a:endParaRPr lang="fr-FR" sz="1400" dirty="0"/>
            </a:p>
          </p:txBody>
        </p:sp>
        <p:sp>
          <p:nvSpPr>
            <p:cNvPr id="63" name="Rectangle 62"/>
            <p:cNvSpPr/>
            <p:nvPr/>
          </p:nvSpPr>
          <p:spPr>
            <a:xfrm>
              <a:off x="4929190" y="2643182"/>
              <a:ext cx="412292" cy="307777"/>
            </a:xfrm>
            <a:prstGeom prst="rect">
              <a:avLst/>
            </a:prstGeom>
          </p:spPr>
          <p:txBody>
            <a:bodyPr wrap="none">
              <a:spAutoFit/>
            </a:bodyPr>
            <a:lstStyle/>
            <a:p>
              <a:r>
                <a:rPr lang="en-US" sz="1400" b="1" spc="100" dirty="0" smtClean="0">
                  <a:latin typeface="Simplified Arabic" pitchFamily="18" charset="-78"/>
                  <a:cs typeface="Simplified Arabic" pitchFamily="18" charset="-78"/>
                </a:rPr>
                <a:t>02</a:t>
              </a:r>
              <a:endParaRPr lang="fr-FR" sz="1400" dirty="0"/>
            </a:p>
          </p:txBody>
        </p:sp>
        <p:sp>
          <p:nvSpPr>
            <p:cNvPr id="64" name="Rectangle 63"/>
            <p:cNvSpPr/>
            <p:nvPr/>
          </p:nvSpPr>
          <p:spPr>
            <a:xfrm>
              <a:off x="3571868" y="2643182"/>
              <a:ext cx="412292" cy="307777"/>
            </a:xfrm>
            <a:prstGeom prst="rect">
              <a:avLst/>
            </a:prstGeom>
          </p:spPr>
          <p:txBody>
            <a:bodyPr wrap="none">
              <a:spAutoFit/>
            </a:bodyPr>
            <a:lstStyle/>
            <a:p>
              <a:r>
                <a:rPr lang="en-US" sz="1400" b="1" spc="100" dirty="0" smtClean="0">
                  <a:latin typeface="Simplified Arabic" pitchFamily="18" charset="-78"/>
                  <a:cs typeface="Simplified Arabic" pitchFamily="18" charset="-78"/>
                </a:rPr>
                <a:t>01</a:t>
              </a:r>
              <a:endParaRPr lang="fr-FR" sz="1400" dirty="0"/>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71480"/>
            <a:ext cx="9144000" cy="5715040"/>
          </a:xfrm>
          <a:prstGeom prst="rect">
            <a:avLst/>
          </a:prstGeom>
          <a:solidFill>
            <a:srgbClr val="00E3DE">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Picture 4" descr="E:\Nouveau dossier (13)\Nouveau dossier (2)\kisspng-earth-icon-earth-5a9debc7b7d836.0862244815202989517531.png"/>
          <p:cNvPicPr>
            <a:picLocks noChangeAspect="1" noChangeArrowheads="1"/>
          </p:cNvPicPr>
          <p:nvPr/>
        </p:nvPicPr>
        <p:blipFill>
          <a:blip r:embed="rId2" cstate="print"/>
          <a:srcRect/>
          <a:stretch>
            <a:fillRect/>
          </a:stretch>
        </p:blipFill>
        <p:spPr bwMode="auto">
          <a:xfrm>
            <a:off x="0" y="4572008"/>
            <a:ext cx="1928795" cy="2285992"/>
          </a:xfrm>
          <a:prstGeom prst="rect">
            <a:avLst/>
          </a:prstGeom>
          <a:noFill/>
        </p:spPr>
      </p:pic>
      <p:pic>
        <p:nvPicPr>
          <p:cNvPr id="6" name="Picture 5" descr="E:\Nouveau dossier (13)\Nouveau dossier (2)\kisspng-child-parent-pictogram-woman-enfant-5ad7305e6af7e0.4954080215240520624382.png"/>
          <p:cNvPicPr>
            <a:picLocks noChangeAspect="1" noChangeArrowheads="1"/>
          </p:cNvPicPr>
          <p:nvPr/>
        </p:nvPicPr>
        <p:blipFill>
          <a:blip r:embed="rId3" cstate="print"/>
          <a:srcRect/>
          <a:stretch>
            <a:fillRect/>
          </a:stretch>
        </p:blipFill>
        <p:spPr bwMode="auto">
          <a:xfrm>
            <a:off x="1428728" y="5643578"/>
            <a:ext cx="857256" cy="1214422"/>
          </a:xfrm>
          <a:prstGeom prst="rect">
            <a:avLst/>
          </a:prstGeom>
          <a:noFill/>
        </p:spPr>
      </p:pic>
      <p:grpSp>
        <p:nvGrpSpPr>
          <p:cNvPr id="7" name="Groupe 6"/>
          <p:cNvGrpSpPr/>
          <p:nvPr/>
        </p:nvGrpSpPr>
        <p:grpSpPr>
          <a:xfrm>
            <a:off x="0" y="1214422"/>
            <a:ext cx="7215205" cy="3671011"/>
            <a:chOff x="0" y="1214422"/>
            <a:chExt cx="7215205" cy="3671011"/>
          </a:xfrm>
        </p:grpSpPr>
        <p:sp>
          <p:nvSpPr>
            <p:cNvPr id="8" name="Rectangle 7">
              <a:extLst>
                <a:ext uri="{FF2B5EF4-FFF2-40B4-BE49-F238E27FC236}">
                  <a16:creationId xmlns="" xmlns:a16="http://schemas.microsoft.com/office/drawing/2014/main" id="{29CF3857-90B5-4718-889A-98C0F2FBE894}"/>
                </a:ext>
              </a:extLst>
            </p:cNvPr>
            <p:cNvSpPr/>
            <p:nvPr/>
          </p:nvSpPr>
          <p:spPr>
            <a:xfrm>
              <a:off x="0" y="1750753"/>
              <a:ext cx="3768316" cy="28135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Simplified Arabic" pitchFamily="18" charset="-78"/>
                <a:cs typeface="Simplified Arabic" pitchFamily="18" charset="-78"/>
              </a:endParaRPr>
            </a:p>
          </p:txBody>
        </p:sp>
        <p:sp>
          <p:nvSpPr>
            <p:cNvPr id="10" name="TextBox 9">
              <a:extLst>
                <a:ext uri="{FF2B5EF4-FFF2-40B4-BE49-F238E27FC236}">
                  <a16:creationId xmlns="" xmlns:a16="http://schemas.microsoft.com/office/drawing/2014/main" id="{A3FF1058-8306-4F53-9A26-38B879868DE2}"/>
                </a:ext>
              </a:extLst>
            </p:cNvPr>
            <p:cNvSpPr txBox="1"/>
            <p:nvPr/>
          </p:nvSpPr>
          <p:spPr>
            <a:xfrm>
              <a:off x="2071670" y="1715919"/>
              <a:ext cx="1714511" cy="738664"/>
            </a:xfrm>
            <a:prstGeom prst="rect">
              <a:avLst/>
            </a:prstGeom>
            <a:noFill/>
          </p:spPr>
          <p:txBody>
            <a:bodyPr wrap="square" rtlCol="0">
              <a:spAutoFit/>
            </a:bodyPr>
            <a:lstStyle/>
            <a:p>
              <a:pPr algn="ctr"/>
              <a:r>
                <a:rPr lang="ar-DZ" sz="1400" b="1" spc="100" dirty="0" smtClean="0">
                  <a:solidFill>
                    <a:schemeClr val="accent6">
                      <a:lumMod val="75000"/>
                    </a:schemeClr>
                  </a:solidFill>
                  <a:latin typeface="Simplified Arabic" pitchFamily="18" charset="-78"/>
                  <a:cs typeface="Simplified Arabic" pitchFamily="18" charset="-78"/>
                </a:rPr>
                <a:t>منظمة </a:t>
              </a:r>
              <a:r>
                <a:rPr lang="ar-DZ" sz="1400" b="1" spc="100" dirty="0" smtClean="0">
                  <a:solidFill>
                    <a:schemeClr val="accent6">
                      <a:lumMod val="75000"/>
                    </a:schemeClr>
                  </a:solidFill>
                  <a:latin typeface="Simplified Arabic" pitchFamily="18" charset="-78"/>
                  <a:cs typeface="Simplified Arabic" pitchFamily="18" charset="-78"/>
                </a:rPr>
                <a:t>جامعة الدول العربية للتربية والثقافة والعلوم</a:t>
              </a:r>
              <a:endParaRPr lang="en-US" sz="1400" b="1" spc="100" dirty="0">
                <a:solidFill>
                  <a:schemeClr val="accent6">
                    <a:lumMod val="75000"/>
                  </a:schemeClr>
                </a:solidFill>
                <a:latin typeface="Simplified Arabic" pitchFamily="18" charset="-78"/>
                <a:cs typeface="Simplified Arabic" pitchFamily="18" charset="-78"/>
              </a:endParaRPr>
            </a:p>
          </p:txBody>
        </p:sp>
        <p:sp>
          <p:nvSpPr>
            <p:cNvPr id="11" name="Rectangle 10">
              <a:extLst>
                <a:ext uri="{FF2B5EF4-FFF2-40B4-BE49-F238E27FC236}">
                  <a16:creationId xmlns="" xmlns:a16="http://schemas.microsoft.com/office/drawing/2014/main" id="{853C17ED-0E0D-4349-8F62-71BE08BD5136}"/>
                </a:ext>
              </a:extLst>
            </p:cNvPr>
            <p:cNvSpPr/>
            <p:nvPr/>
          </p:nvSpPr>
          <p:spPr>
            <a:xfrm>
              <a:off x="3869599" y="1750753"/>
              <a:ext cx="1233267" cy="281354"/>
            </a:xfrm>
            <a:prstGeom prst="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latin typeface="Simplified Arabic" pitchFamily="18" charset="-78"/>
                <a:cs typeface="Simplified Arabic" pitchFamily="18" charset="-78"/>
              </a:endParaRPr>
            </a:p>
          </p:txBody>
        </p:sp>
        <p:sp>
          <p:nvSpPr>
            <p:cNvPr id="12" name="TextBox 11">
              <a:extLst>
                <a:ext uri="{FF2B5EF4-FFF2-40B4-BE49-F238E27FC236}">
                  <a16:creationId xmlns="" xmlns:a16="http://schemas.microsoft.com/office/drawing/2014/main" id="{CDAD363A-E75F-4321-A7CF-7A452013E051}"/>
                </a:ext>
              </a:extLst>
            </p:cNvPr>
            <p:cNvSpPr txBox="1"/>
            <p:nvPr/>
          </p:nvSpPr>
          <p:spPr>
            <a:xfrm>
              <a:off x="4002200" y="1715919"/>
              <a:ext cx="894499" cy="738664"/>
            </a:xfrm>
            <a:prstGeom prst="rect">
              <a:avLst/>
            </a:prstGeom>
            <a:noFill/>
          </p:spPr>
          <p:txBody>
            <a:bodyPr wrap="square" rtlCol="0">
              <a:spAutoFit/>
            </a:bodyPr>
            <a:lstStyle/>
            <a:p>
              <a:pPr algn="ctr"/>
              <a:r>
                <a:rPr lang="ar-DZ" sz="1400" b="1" spc="100" dirty="0" smtClean="0">
                  <a:latin typeface="Simplified Arabic" pitchFamily="18" charset="-78"/>
                  <a:cs typeface="Simplified Arabic" pitchFamily="18" charset="-78"/>
                </a:rPr>
                <a:t>تحدي القراءة العربي</a:t>
              </a:r>
              <a:endParaRPr lang="en-US" sz="1400" b="1" spc="100" dirty="0">
                <a:latin typeface="Simplified Arabic" pitchFamily="18" charset="-78"/>
                <a:cs typeface="Simplified Arabic" pitchFamily="18" charset="-78"/>
              </a:endParaRPr>
            </a:p>
          </p:txBody>
        </p:sp>
        <p:sp>
          <p:nvSpPr>
            <p:cNvPr id="13" name="Rectangle 12">
              <a:extLst>
                <a:ext uri="{FF2B5EF4-FFF2-40B4-BE49-F238E27FC236}">
                  <a16:creationId xmlns="" xmlns:a16="http://schemas.microsoft.com/office/drawing/2014/main" id="{AE88BEF5-3EC9-40A6-8958-E31C2931AE93}"/>
                </a:ext>
              </a:extLst>
            </p:cNvPr>
            <p:cNvSpPr/>
            <p:nvPr/>
          </p:nvSpPr>
          <p:spPr>
            <a:xfrm>
              <a:off x="5223823" y="1750753"/>
              <a:ext cx="1233267" cy="281354"/>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latin typeface="Simplified Arabic" pitchFamily="18" charset="-78"/>
                <a:cs typeface="Simplified Arabic" pitchFamily="18" charset="-78"/>
              </a:endParaRPr>
            </a:p>
          </p:txBody>
        </p:sp>
        <p:sp>
          <p:nvSpPr>
            <p:cNvPr id="14" name="TextBox 13">
              <a:extLst>
                <a:ext uri="{FF2B5EF4-FFF2-40B4-BE49-F238E27FC236}">
                  <a16:creationId xmlns="" xmlns:a16="http://schemas.microsoft.com/office/drawing/2014/main" id="{20E97FFB-E76F-4438-8415-9A52F2D48BE9}"/>
                </a:ext>
              </a:extLst>
            </p:cNvPr>
            <p:cNvSpPr txBox="1"/>
            <p:nvPr/>
          </p:nvSpPr>
          <p:spPr>
            <a:xfrm>
              <a:off x="5072066" y="1714488"/>
              <a:ext cx="1422408" cy="954107"/>
            </a:xfrm>
            <a:prstGeom prst="rect">
              <a:avLst/>
            </a:prstGeom>
            <a:noFill/>
          </p:spPr>
          <p:txBody>
            <a:bodyPr wrap="square" rtlCol="0">
              <a:spAutoFit/>
            </a:bodyPr>
            <a:lstStyle/>
            <a:p>
              <a:pPr algn="ctr"/>
              <a:r>
                <a:rPr lang="ar-DZ" sz="1400" b="1" spc="100" dirty="0" smtClean="0">
                  <a:latin typeface="Simplified Arabic" pitchFamily="18" charset="-78"/>
                  <a:cs typeface="Simplified Arabic" pitchFamily="18" charset="-78"/>
                </a:rPr>
                <a:t>جامعة الدول </a:t>
              </a:r>
            </a:p>
            <a:p>
              <a:pPr algn="ctr" rtl="1"/>
              <a:r>
                <a:rPr lang="ar-DZ" sz="1400" b="1" spc="100" dirty="0" smtClean="0">
                  <a:latin typeface="Simplified Arabic" pitchFamily="18" charset="-78"/>
                  <a:cs typeface="Simplified Arabic" pitchFamily="18" charset="-78"/>
                </a:rPr>
                <a:t>العربية</a:t>
              </a:r>
            </a:p>
            <a:p>
              <a:pPr algn="ctr" rtl="1"/>
              <a:r>
                <a:rPr lang="fr-FR" sz="1400" b="1" spc="100" dirty="0" smtClean="0">
                  <a:latin typeface="Simplified Arabic" pitchFamily="18" charset="-78"/>
                  <a:cs typeface="Simplified Arabic" pitchFamily="18" charset="-78"/>
                </a:rPr>
                <a:t>League of Arab States</a:t>
              </a:r>
              <a:endParaRPr lang="en-US" sz="1400" b="1" spc="100" dirty="0">
                <a:latin typeface="Simplified Arabic" pitchFamily="18" charset="-78"/>
                <a:cs typeface="Simplified Arabic" pitchFamily="18" charset="-78"/>
              </a:endParaRPr>
            </a:p>
          </p:txBody>
        </p:sp>
        <p:sp>
          <p:nvSpPr>
            <p:cNvPr id="17" name="Rectangle: Rounded Corners 16">
              <a:extLst>
                <a:ext uri="{FF2B5EF4-FFF2-40B4-BE49-F238E27FC236}">
                  <a16:creationId xmlns="" xmlns:a16="http://schemas.microsoft.com/office/drawing/2014/main" id="{D007B69C-14EB-41E0-8744-E6C464D4675C}"/>
                </a:ext>
              </a:extLst>
            </p:cNvPr>
            <p:cNvSpPr/>
            <p:nvPr/>
          </p:nvSpPr>
          <p:spPr>
            <a:xfrm>
              <a:off x="381224" y="1486984"/>
              <a:ext cx="1943010" cy="801858"/>
            </a:xfrm>
            <a:prstGeom prst="roundRect">
              <a:avLst>
                <a:gd name="adj" fmla="val 50000"/>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Simplified Arabic" pitchFamily="18" charset="-78"/>
                <a:cs typeface="Simplified Arabic" pitchFamily="18" charset="-78"/>
              </a:endParaRPr>
            </a:p>
          </p:txBody>
        </p:sp>
        <p:sp>
          <p:nvSpPr>
            <p:cNvPr id="18" name="Rectangle: Rounded Corners 17">
              <a:extLst>
                <a:ext uri="{FF2B5EF4-FFF2-40B4-BE49-F238E27FC236}">
                  <a16:creationId xmlns="" xmlns:a16="http://schemas.microsoft.com/office/drawing/2014/main" id="{AD968319-9D34-42CC-8C0F-165E927A848B}"/>
                </a:ext>
              </a:extLst>
            </p:cNvPr>
            <p:cNvSpPr/>
            <p:nvPr/>
          </p:nvSpPr>
          <p:spPr>
            <a:xfrm>
              <a:off x="432171" y="1526134"/>
              <a:ext cx="1834089" cy="723557"/>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Simplified Arabic" pitchFamily="18" charset="-78"/>
                <a:cs typeface="Simplified Arabic" pitchFamily="18" charset="-78"/>
              </a:endParaRPr>
            </a:p>
          </p:txBody>
        </p:sp>
        <p:sp>
          <p:nvSpPr>
            <p:cNvPr id="19" name="TextBox 18">
              <a:extLst>
                <a:ext uri="{FF2B5EF4-FFF2-40B4-BE49-F238E27FC236}">
                  <a16:creationId xmlns="" xmlns:a16="http://schemas.microsoft.com/office/drawing/2014/main" id="{DE80018A-17FF-46C1-9E32-05FCD9323ADC}"/>
                </a:ext>
              </a:extLst>
            </p:cNvPr>
            <p:cNvSpPr txBox="1"/>
            <p:nvPr/>
          </p:nvSpPr>
          <p:spPr>
            <a:xfrm>
              <a:off x="655653" y="1638974"/>
              <a:ext cx="1461102" cy="307777"/>
            </a:xfrm>
            <a:prstGeom prst="rect">
              <a:avLst/>
            </a:prstGeom>
            <a:noFill/>
          </p:spPr>
          <p:txBody>
            <a:bodyPr wrap="square" rtlCol="0">
              <a:spAutoFit/>
            </a:bodyPr>
            <a:lstStyle/>
            <a:p>
              <a:pPr algn="ctr"/>
              <a:r>
                <a:rPr lang="ar-DZ" sz="1400" b="1" dirty="0" smtClean="0">
                  <a:latin typeface="Simplified Arabic" pitchFamily="18" charset="-78"/>
                  <a:cs typeface="Simplified Arabic" pitchFamily="18" charset="-78"/>
                </a:rPr>
                <a:t>على المستوى العربي</a:t>
              </a:r>
              <a:endParaRPr lang="en-US" sz="1400" b="1" dirty="0">
                <a:latin typeface="Simplified Arabic" pitchFamily="18" charset="-78"/>
                <a:cs typeface="Simplified Arabic" pitchFamily="18" charset="-78"/>
              </a:endParaRPr>
            </a:p>
          </p:txBody>
        </p:sp>
        <p:sp>
          <p:nvSpPr>
            <p:cNvPr id="20" name="Block Arc 46">
              <a:extLst>
                <a:ext uri="{FF2B5EF4-FFF2-40B4-BE49-F238E27FC236}">
                  <a16:creationId xmlns="" xmlns:a16="http://schemas.microsoft.com/office/drawing/2014/main" id="{434619D0-D197-427B-8219-484626490EB5}"/>
                </a:ext>
              </a:extLst>
            </p:cNvPr>
            <p:cNvSpPr/>
            <p:nvPr/>
          </p:nvSpPr>
          <p:spPr>
            <a:xfrm>
              <a:off x="3034124" y="1214422"/>
              <a:ext cx="811637" cy="1072662"/>
            </a:xfrm>
            <a:prstGeom prst="blockArc">
              <a:avLst>
                <a:gd name="adj1" fmla="val 10800000"/>
                <a:gd name="adj2" fmla="val 21394625"/>
                <a:gd name="adj3" fmla="val 6561"/>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latin typeface="Simplified Arabic" pitchFamily="18" charset="-78"/>
                <a:cs typeface="Simplified Arabic" pitchFamily="18" charset="-78"/>
              </a:endParaRPr>
            </a:p>
          </p:txBody>
        </p:sp>
        <p:sp>
          <p:nvSpPr>
            <p:cNvPr id="21" name="Rectangle 20">
              <a:extLst>
                <a:ext uri="{FF2B5EF4-FFF2-40B4-BE49-F238E27FC236}">
                  <a16:creationId xmlns="" xmlns:a16="http://schemas.microsoft.com/office/drawing/2014/main" id="{24DDE435-040A-4900-AA3D-FA49D8DFFC56}"/>
                </a:ext>
              </a:extLst>
            </p:cNvPr>
            <p:cNvSpPr/>
            <p:nvPr/>
          </p:nvSpPr>
          <p:spPr>
            <a:xfrm>
              <a:off x="3788577" y="1693603"/>
              <a:ext cx="55930" cy="118872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Simplified Arabic" pitchFamily="18" charset="-78"/>
                <a:cs typeface="Simplified Arabic" pitchFamily="18" charset="-78"/>
              </a:endParaRPr>
            </a:p>
          </p:txBody>
        </p:sp>
        <p:sp>
          <p:nvSpPr>
            <p:cNvPr id="22" name="Block Arc 41">
              <a:extLst>
                <a:ext uri="{FF2B5EF4-FFF2-40B4-BE49-F238E27FC236}">
                  <a16:creationId xmlns="" xmlns:a16="http://schemas.microsoft.com/office/drawing/2014/main" id="{D88021A8-1C44-4398-A951-09C8FEAA18C5}"/>
                </a:ext>
              </a:extLst>
            </p:cNvPr>
            <p:cNvSpPr/>
            <p:nvPr/>
          </p:nvSpPr>
          <p:spPr>
            <a:xfrm>
              <a:off x="5741890" y="1227122"/>
              <a:ext cx="811637" cy="1072662"/>
            </a:xfrm>
            <a:prstGeom prst="blockArc">
              <a:avLst>
                <a:gd name="adj1" fmla="val 10800000"/>
                <a:gd name="adj2" fmla="val 21394625"/>
                <a:gd name="adj3" fmla="val 6561"/>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latin typeface="Simplified Arabic" pitchFamily="18" charset="-78"/>
                <a:cs typeface="Simplified Arabic" pitchFamily="18" charset="-78"/>
              </a:endParaRPr>
            </a:p>
          </p:txBody>
        </p:sp>
        <p:sp>
          <p:nvSpPr>
            <p:cNvPr id="23" name="Rectangle 22">
              <a:extLst>
                <a:ext uri="{FF2B5EF4-FFF2-40B4-BE49-F238E27FC236}">
                  <a16:creationId xmlns="" xmlns:a16="http://schemas.microsoft.com/office/drawing/2014/main" id="{3C703AB7-7853-41D0-98AB-3D50104C3BE4}"/>
                </a:ext>
              </a:extLst>
            </p:cNvPr>
            <p:cNvSpPr/>
            <p:nvPr/>
          </p:nvSpPr>
          <p:spPr>
            <a:xfrm>
              <a:off x="6499474" y="1706303"/>
              <a:ext cx="53413" cy="1188720"/>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Simplified Arabic" pitchFamily="18" charset="-78"/>
                <a:cs typeface="Simplified Arabic" pitchFamily="18" charset="-78"/>
              </a:endParaRPr>
            </a:p>
          </p:txBody>
        </p:sp>
        <p:sp>
          <p:nvSpPr>
            <p:cNvPr id="24" name="Block Arc 36">
              <a:extLst>
                <a:ext uri="{FF2B5EF4-FFF2-40B4-BE49-F238E27FC236}">
                  <a16:creationId xmlns="" xmlns:a16="http://schemas.microsoft.com/office/drawing/2014/main" id="{62FA1D2A-68C1-489D-B36D-8D3208A51EE0}"/>
                </a:ext>
              </a:extLst>
            </p:cNvPr>
            <p:cNvSpPr/>
            <p:nvPr/>
          </p:nvSpPr>
          <p:spPr>
            <a:xfrm>
              <a:off x="4387666" y="1239431"/>
              <a:ext cx="811637" cy="1072662"/>
            </a:xfrm>
            <a:prstGeom prst="blockArc">
              <a:avLst>
                <a:gd name="adj1" fmla="val 10800000"/>
                <a:gd name="adj2" fmla="val 21394625"/>
                <a:gd name="adj3" fmla="val 6561"/>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latin typeface="Simplified Arabic" pitchFamily="18" charset="-78"/>
                <a:cs typeface="Simplified Arabic" pitchFamily="18" charset="-78"/>
              </a:endParaRPr>
            </a:p>
          </p:txBody>
        </p:sp>
        <p:sp>
          <p:nvSpPr>
            <p:cNvPr id="25" name="Rectangle 24">
              <a:extLst>
                <a:ext uri="{FF2B5EF4-FFF2-40B4-BE49-F238E27FC236}">
                  <a16:creationId xmlns="" xmlns:a16="http://schemas.microsoft.com/office/drawing/2014/main" id="{61A757AA-43B4-4FD1-95BE-F708B73954CB}"/>
                </a:ext>
              </a:extLst>
            </p:cNvPr>
            <p:cNvSpPr/>
            <p:nvPr/>
          </p:nvSpPr>
          <p:spPr>
            <a:xfrm>
              <a:off x="5142119" y="1718612"/>
              <a:ext cx="55930" cy="1188720"/>
            </a:xfrm>
            <a:prstGeom prst="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Simplified Arabic" pitchFamily="18" charset="-78"/>
                <a:cs typeface="Simplified Arabic" pitchFamily="18" charset="-78"/>
              </a:endParaRPr>
            </a:p>
          </p:txBody>
        </p:sp>
        <p:grpSp>
          <p:nvGrpSpPr>
            <p:cNvPr id="28" name="Groupe 64"/>
            <p:cNvGrpSpPr/>
            <p:nvPr/>
          </p:nvGrpSpPr>
          <p:grpSpPr>
            <a:xfrm>
              <a:off x="2285984" y="3500438"/>
              <a:ext cx="4929221" cy="1384995"/>
              <a:chOff x="2423446" y="4139427"/>
              <a:chExt cx="4929221" cy="1384995"/>
            </a:xfrm>
          </p:grpSpPr>
          <p:sp>
            <p:nvSpPr>
              <p:cNvPr id="49" name="TextBox 23">
                <a:extLst>
                  <a:ext uri="{FF2B5EF4-FFF2-40B4-BE49-F238E27FC236}">
                    <a16:creationId xmlns="" xmlns:a16="http://schemas.microsoft.com/office/drawing/2014/main" id="{2E1D0EEC-8AED-4F2D-A763-F6EEA02B2A67}"/>
                  </a:ext>
                </a:extLst>
              </p:cNvPr>
              <p:cNvSpPr txBox="1"/>
              <p:nvPr/>
            </p:nvSpPr>
            <p:spPr>
              <a:xfrm>
                <a:off x="2423446" y="4139427"/>
                <a:ext cx="1923114" cy="1169551"/>
              </a:xfrm>
              <a:prstGeom prst="rect">
                <a:avLst/>
              </a:prstGeom>
              <a:noFill/>
            </p:spPr>
            <p:txBody>
              <a:bodyPr wrap="square" rtlCol="0" anchor="ctr">
                <a:spAutoFit/>
              </a:bodyPr>
              <a:lstStyle/>
              <a:p>
                <a:pPr algn="ctr"/>
                <a:r>
                  <a:rPr lang="ar-DZ" sz="1400" dirty="0" smtClean="0">
                    <a:solidFill>
                      <a:srgbClr val="003399"/>
                    </a:solidFill>
                    <a:latin typeface="Simplified Arabic" pitchFamily="18" charset="-78"/>
                    <a:cs typeface="Simplified Arabic" pitchFamily="18" charset="-78"/>
                  </a:rPr>
                  <a:t>يتمثل هدف  في:</a:t>
                </a:r>
                <a:r>
                  <a:rPr lang="fr-FR" sz="1400" dirty="0" smtClean="0">
                    <a:solidFill>
                      <a:srgbClr val="003399"/>
                    </a:solidFill>
                    <a:latin typeface="Simplified Arabic" pitchFamily="18" charset="-78"/>
                    <a:cs typeface="Simplified Arabic" pitchFamily="18" charset="-78"/>
                  </a:rPr>
                  <a:t>ALECSO</a:t>
                </a:r>
                <a:endParaRPr lang="ar-DZ" sz="1400" dirty="0" smtClean="0">
                  <a:solidFill>
                    <a:srgbClr val="003399"/>
                  </a:solidFill>
                  <a:latin typeface="Simplified Arabic" pitchFamily="18" charset="-78"/>
                  <a:cs typeface="Simplified Arabic" pitchFamily="18" charset="-78"/>
                </a:endParaRPr>
              </a:p>
              <a:p>
                <a:pPr algn="ctr"/>
                <a:r>
                  <a:rPr lang="ar-DZ" sz="1400" dirty="0" smtClean="0">
                    <a:solidFill>
                      <a:srgbClr val="003399"/>
                    </a:solidFill>
                    <a:latin typeface="Simplified Arabic" pitchFamily="18" charset="-78"/>
                    <a:cs typeface="Simplified Arabic" pitchFamily="18" charset="-78"/>
                  </a:rPr>
                  <a:t>تطوير التعليم في الدول العربية</a:t>
                </a:r>
                <a:endParaRPr lang="en-US" sz="1400" dirty="0">
                  <a:solidFill>
                    <a:srgbClr val="003399"/>
                  </a:solidFill>
                  <a:latin typeface="Simplified Arabic" pitchFamily="18" charset="-78"/>
                  <a:cs typeface="Simplified Arabic" pitchFamily="18" charset="-78"/>
                </a:endParaRPr>
              </a:p>
              <a:p>
                <a:pPr algn="ctr"/>
                <a:r>
                  <a:rPr lang="ar-DZ" sz="1400" dirty="0" smtClean="0">
                    <a:solidFill>
                      <a:srgbClr val="003399"/>
                    </a:solidFill>
                    <a:latin typeface="Simplified Arabic" pitchFamily="18" charset="-78"/>
                    <a:cs typeface="Simplified Arabic" pitchFamily="18" charset="-78"/>
                  </a:rPr>
                  <a:t>دعم اللغة العربية </a:t>
                </a:r>
                <a:endParaRPr lang="en-US" sz="1400" dirty="0">
                  <a:solidFill>
                    <a:srgbClr val="003399"/>
                  </a:solidFill>
                  <a:latin typeface="Simplified Arabic" pitchFamily="18" charset="-78"/>
                  <a:cs typeface="Simplified Arabic" pitchFamily="18" charset="-78"/>
                </a:endParaRPr>
              </a:p>
              <a:p>
                <a:pPr algn="ctr"/>
                <a:r>
                  <a:rPr lang="ar-DZ" sz="1400" dirty="0" smtClean="0">
                    <a:solidFill>
                      <a:srgbClr val="003399"/>
                    </a:solidFill>
                    <a:latin typeface="Simplified Arabic" pitchFamily="18" charset="-78"/>
                    <a:cs typeface="Simplified Arabic" pitchFamily="18" charset="-78"/>
                  </a:rPr>
                  <a:t>تشجيع التبادل العلمي</a:t>
                </a:r>
              </a:p>
              <a:p>
                <a:pPr algn="ctr"/>
                <a:r>
                  <a:rPr lang="ar-DZ" sz="1400" dirty="0" smtClean="0">
                    <a:solidFill>
                      <a:srgbClr val="003399"/>
                    </a:solidFill>
                    <a:latin typeface="Simplified Arabic" pitchFamily="18" charset="-78"/>
                    <a:cs typeface="Simplified Arabic" pitchFamily="18" charset="-78"/>
                  </a:rPr>
                  <a:t>نشر قيم التسامح والتعاون.</a:t>
                </a:r>
                <a:endParaRPr lang="en-US" sz="1400" dirty="0">
                  <a:solidFill>
                    <a:srgbClr val="003399"/>
                  </a:solidFill>
                  <a:latin typeface="Simplified Arabic" pitchFamily="18" charset="-78"/>
                  <a:cs typeface="Simplified Arabic" pitchFamily="18" charset="-78"/>
                </a:endParaRPr>
              </a:p>
            </p:txBody>
          </p:sp>
          <p:sp>
            <p:nvSpPr>
              <p:cNvPr id="50" name="TextBox 24">
                <a:extLst>
                  <a:ext uri="{FF2B5EF4-FFF2-40B4-BE49-F238E27FC236}">
                    <a16:creationId xmlns="" xmlns:a16="http://schemas.microsoft.com/office/drawing/2014/main" id="{0EAB195C-960E-4D2C-8A44-98152E64726C}"/>
                  </a:ext>
                </a:extLst>
              </p:cNvPr>
              <p:cNvSpPr txBox="1"/>
              <p:nvPr/>
            </p:nvSpPr>
            <p:spPr>
              <a:xfrm>
                <a:off x="4280834" y="4139427"/>
                <a:ext cx="1425754" cy="1169551"/>
              </a:xfrm>
              <a:prstGeom prst="rect">
                <a:avLst/>
              </a:prstGeom>
              <a:noFill/>
            </p:spPr>
            <p:txBody>
              <a:bodyPr wrap="square" rtlCol="0" anchor="ctr">
                <a:spAutoFit/>
              </a:bodyPr>
              <a:lstStyle/>
              <a:p>
                <a:pPr algn="ctr"/>
                <a:r>
                  <a:rPr lang="ar-DZ" sz="1400" dirty="0" smtClean="0">
                    <a:solidFill>
                      <a:srgbClr val="006600"/>
                    </a:solidFill>
                    <a:latin typeface="Simplified Arabic" pitchFamily="18" charset="-78"/>
                    <a:cs typeface="Simplified Arabic" pitchFamily="18" charset="-78"/>
                  </a:rPr>
                  <a:t>مسابقة للدول العربية لتشجيع القراءة ، هدفها </a:t>
                </a:r>
                <a:endParaRPr lang="en-US" sz="1400" dirty="0">
                  <a:solidFill>
                    <a:srgbClr val="006600"/>
                  </a:solidFill>
                  <a:latin typeface="Simplified Arabic" pitchFamily="18" charset="-78"/>
                  <a:cs typeface="Simplified Arabic" pitchFamily="18" charset="-78"/>
                </a:endParaRPr>
              </a:p>
              <a:p>
                <a:pPr algn="ctr"/>
                <a:r>
                  <a:rPr lang="ar-DZ" sz="1400" dirty="0" smtClean="0">
                    <a:solidFill>
                      <a:srgbClr val="006600"/>
                    </a:solidFill>
                    <a:latin typeface="Simplified Arabic" pitchFamily="18" charset="-78"/>
                    <a:cs typeface="Simplified Arabic" pitchFamily="18" charset="-78"/>
                  </a:rPr>
                  <a:t>تنمية حب القراءة</a:t>
                </a:r>
                <a:endParaRPr lang="en-US" sz="1400" dirty="0">
                  <a:solidFill>
                    <a:srgbClr val="006600"/>
                  </a:solidFill>
                  <a:latin typeface="Simplified Arabic" pitchFamily="18" charset="-78"/>
                  <a:cs typeface="Simplified Arabic" pitchFamily="18" charset="-78"/>
                </a:endParaRPr>
              </a:p>
              <a:p>
                <a:pPr algn="ctr"/>
                <a:r>
                  <a:rPr lang="ar-DZ" sz="1400" dirty="0" smtClean="0">
                    <a:solidFill>
                      <a:srgbClr val="006600"/>
                    </a:solidFill>
                    <a:latin typeface="Simplified Arabic" pitchFamily="18" charset="-78"/>
                    <a:cs typeface="Simplified Arabic" pitchFamily="18" charset="-78"/>
                  </a:rPr>
                  <a:t>التعرف على ثقافات العالم من خلال القراءة</a:t>
                </a:r>
                <a:endParaRPr lang="en-US" sz="1400" dirty="0">
                  <a:solidFill>
                    <a:srgbClr val="006600"/>
                  </a:solidFill>
                  <a:latin typeface="Simplified Arabic" pitchFamily="18" charset="-78"/>
                  <a:cs typeface="Simplified Arabic" pitchFamily="18" charset="-78"/>
                </a:endParaRPr>
              </a:p>
            </p:txBody>
          </p:sp>
          <p:sp>
            <p:nvSpPr>
              <p:cNvPr id="51" name="TextBox 25">
                <a:extLst>
                  <a:ext uri="{FF2B5EF4-FFF2-40B4-BE49-F238E27FC236}">
                    <a16:creationId xmlns="" xmlns:a16="http://schemas.microsoft.com/office/drawing/2014/main" id="{7019CFA9-43A9-466C-98C8-7EBDDD28987F}"/>
                  </a:ext>
                </a:extLst>
              </p:cNvPr>
              <p:cNvSpPr txBox="1"/>
              <p:nvPr/>
            </p:nvSpPr>
            <p:spPr>
              <a:xfrm>
                <a:off x="5781032" y="4139427"/>
                <a:ext cx="1571635" cy="1384995"/>
              </a:xfrm>
              <a:prstGeom prst="rect">
                <a:avLst/>
              </a:prstGeom>
              <a:noFill/>
            </p:spPr>
            <p:txBody>
              <a:bodyPr wrap="square" rtlCol="0" anchor="ctr">
                <a:spAutoFit/>
              </a:bodyPr>
              <a:lstStyle/>
              <a:p>
                <a:pPr algn="ctr"/>
                <a:r>
                  <a:rPr lang="ar-DZ" sz="1400" dirty="0" smtClean="0">
                    <a:solidFill>
                      <a:srgbClr val="FF0066"/>
                    </a:solidFill>
                    <a:latin typeface="Simplified Arabic" pitchFamily="18" charset="-78"/>
                    <a:cs typeface="Simplified Arabic" pitchFamily="18" charset="-78"/>
                  </a:rPr>
                  <a:t>تنظيم برامج للشباب العربي، بهدف:</a:t>
                </a:r>
                <a:endParaRPr lang="en-US" sz="1400" dirty="0">
                  <a:solidFill>
                    <a:srgbClr val="FF0066"/>
                  </a:solidFill>
                  <a:latin typeface="Simplified Arabic" pitchFamily="18" charset="-78"/>
                  <a:cs typeface="Simplified Arabic" pitchFamily="18" charset="-78"/>
                </a:endParaRPr>
              </a:p>
              <a:p>
                <a:pPr algn="ctr"/>
                <a:r>
                  <a:rPr lang="ar-DZ" sz="1400" dirty="0" smtClean="0">
                    <a:solidFill>
                      <a:srgbClr val="FF0066"/>
                    </a:solidFill>
                    <a:latin typeface="Simplified Arabic" pitchFamily="18" charset="-78"/>
                    <a:cs typeface="Simplified Arabic" pitchFamily="18" charset="-78"/>
                  </a:rPr>
                  <a:t>تعزيز الحوار بين الشباب العربي</a:t>
                </a:r>
                <a:endParaRPr lang="en-US" sz="1400" dirty="0">
                  <a:solidFill>
                    <a:srgbClr val="FF0066"/>
                  </a:solidFill>
                  <a:latin typeface="Simplified Arabic" pitchFamily="18" charset="-78"/>
                  <a:cs typeface="Simplified Arabic" pitchFamily="18" charset="-78"/>
                </a:endParaRPr>
              </a:p>
              <a:p>
                <a:pPr algn="ctr"/>
                <a:r>
                  <a:rPr lang="ar-DZ" sz="1400" dirty="0" smtClean="0">
                    <a:solidFill>
                      <a:srgbClr val="FF0066"/>
                    </a:solidFill>
                    <a:latin typeface="Simplified Arabic" pitchFamily="18" charset="-78"/>
                    <a:cs typeface="Simplified Arabic" pitchFamily="18" charset="-78"/>
                  </a:rPr>
                  <a:t>تعزيز التعاون والعمل المشترك</a:t>
                </a:r>
                <a:endParaRPr lang="en-US" sz="1400" dirty="0">
                  <a:solidFill>
                    <a:srgbClr val="FF0066"/>
                  </a:solidFill>
                  <a:latin typeface="Simplified Arabic" pitchFamily="18" charset="-78"/>
                  <a:cs typeface="Simplified Arabic" pitchFamily="18" charset="-78"/>
                </a:endParaRPr>
              </a:p>
            </p:txBody>
          </p:sp>
        </p:grpSp>
        <p:grpSp>
          <p:nvGrpSpPr>
            <p:cNvPr id="29" name="Groupe 59"/>
            <p:cNvGrpSpPr/>
            <p:nvPr/>
          </p:nvGrpSpPr>
          <p:grpSpPr>
            <a:xfrm>
              <a:off x="3428992" y="2500300"/>
              <a:ext cx="3407544" cy="910851"/>
              <a:chOff x="3466653" y="2732461"/>
              <a:chExt cx="3407544" cy="1319768"/>
            </a:xfrm>
          </p:grpSpPr>
          <p:grpSp>
            <p:nvGrpSpPr>
              <p:cNvPr id="37" name="Group 48">
                <a:extLst>
                  <a:ext uri="{FF2B5EF4-FFF2-40B4-BE49-F238E27FC236}">
                    <a16:creationId xmlns="" xmlns:a16="http://schemas.microsoft.com/office/drawing/2014/main" id="{21B149A0-165F-411C-A600-56D05FFC238E}"/>
                  </a:ext>
                </a:extLst>
              </p:cNvPr>
              <p:cNvGrpSpPr/>
              <p:nvPr/>
            </p:nvGrpSpPr>
            <p:grpSpPr>
              <a:xfrm>
                <a:off x="3466653" y="2732461"/>
                <a:ext cx="699778" cy="1294754"/>
                <a:chOff x="6311226" y="4360937"/>
                <a:chExt cx="582230" cy="807180"/>
              </a:xfrm>
            </p:grpSpPr>
            <p:sp>
              <p:nvSpPr>
                <p:cNvPr id="47" name="Freeform: Shape 49">
                  <a:extLst>
                    <a:ext uri="{FF2B5EF4-FFF2-40B4-BE49-F238E27FC236}">
                      <a16:creationId xmlns="" xmlns:a16="http://schemas.microsoft.com/office/drawing/2014/main" id="{34149291-9D30-4832-941B-4B846A48C952}"/>
                    </a:ext>
                  </a:extLst>
                </p:cNvPr>
                <p:cNvSpPr/>
                <p:nvPr/>
              </p:nvSpPr>
              <p:spPr>
                <a:xfrm flipV="1">
                  <a:off x="6311226" y="4360937"/>
                  <a:ext cx="582230" cy="807180"/>
                </a:xfrm>
                <a:custGeom>
                  <a:avLst/>
                  <a:gdLst>
                    <a:gd name="connsiteX0" fmla="*/ 246329 w 492658"/>
                    <a:gd name="connsiteY0" fmla="*/ 683001 h 683001"/>
                    <a:gd name="connsiteX1" fmla="*/ 492658 w 492658"/>
                    <a:gd name="connsiteY1" fmla="*/ 436672 h 683001"/>
                    <a:gd name="connsiteX2" fmla="*/ 450589 w 492658"/>
                    <a:gd name="connsiteY2" fmla="*/ 298947 h 683001"/>
                    <a:gd name="connsiteX3" fmla="*/ 432421 w 492658"/>
                    <a:gd name="connsiteY3" fmla="*/ 276928 h 683001"/>
                    <a:gd name="connsiteX4" fmla="*/ 244727 w 492658"/>
                    <a:gd name="connsiteY4" fmla="*/ 0 h 683001"/>
                    <a:gd name="connsiteX5" fmla="*/ 42291 w 492658"/>
                    <a:gd name="connsiteY5" fmla="*/ 298679 h 683001"/>
                    <a:gd name="connsiteX6" fmla="*/ 42069 w 492658"/>
                    <a:gd name="connsiteY6" fmla="*/ 298947 h 683001"/>
                    <a:gd name="connsiteX7" fmla="*/ 41910 w 492658"/>
                    <a:gd name="connsiteY7" fmla="*/ 299240 h 683001"/>
                    <a:gd name="connsiteX8" fmla="*/ 26656 w 492658"/>
                    <a:gd name="connsiteY8" fmla="*/ 321746 h 683001"/>
                    <a:gd name="connsiteX9" fmla="*/ 29694 w 492658"/>
                    <a:gd name="connsiteY9" fmla="*/ 321746 h 683001"/>
                    <a:gd name="connsiteX10" fmla="*/ 19357 w 492658"/>
                    <a:gd name="connsiteY10" fmla="*/ 340790 h 683001"/>
                    <a:gd name="connsiteX11" fmla="*/ 0 w 492658"/>
                    <a:gd name="connsiteY11" fmla="*/ 436672 h 683001"/>
                    <a:gd name="connsiteX12" fmla="*/ 246329 w 492658"/>
                    <a:gd name="connsiteY12" fmla="*/ 683001 h 68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2658" h="683001">
                      <a:moveTo>
                        <a:pt x="246329" y="683001"/>
                      </a:moveTo>
                      <a:cubicBezTo>
                        <a:pt x="382373" y="683001"/>
                        <a:pt x="492658" y="572716"/>
                        <a:pt x="492658" y="436672"/>
                      </a:cubicBezTo>
                      <a:cubicBezTo>
                        <a:pt x="492658" y="385656"/>
                        <a:pt x="477149" y="338261"/>
                        <a:pt x="450589" y="298947"/>
                      </a:cubicBezTo>
                      <a:lnTo>
                        <a:pt x="432421" y="276928"/>
                      </a:lnTo>
                      <a:lnTo>
                        <a:pt x="244727" y="0"/>
                      </a:lnTo>
                      <a:lnTo>
                        <a:pt x="42291" y="298679"/>
                      </a:lnTo>
                      <a:lnTo>
                        <a:pt x="42069" y="298947"/>
                      </a:lnTo>
                      <a:lnTo>
                        <a:pt x="41910" y="299240"/>
                      </a:lnTo>
                      <a:lnTo>
                        <a:pt x="26656" y="321746"/>
                      </a:lnTo>
                      <a:lnTo>
                        <a:pt x="29694" y="321746"/>
                      </a:lnTo>
                      <a:lnTo>
                        <a:pt x="19357" y="340790"/>
                      </a:lnTo>
                      <a:cubicBezTo>
                        <a:pt x="6893" y="370260"/>
                        <a:pt x="0" y="402661"/>
                        <a:pt x="0" y="436672"/>
                      </a:cubicBezTo>
                      <a:cubicBezTo>
                        <a:pt x="0" y="572716"/>
                        <a:pt x="110285" y="683001"/>
                        <a:pt x="246329" y="683001"/>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Simplified Arabic" pitchFamily="18" charset="-78"/>
                    <a:cs typeface="Simplified Arabic" pitchFamily="18" charset="-78"/>
                  </a:endParaRPr>
                </a:p>
              </p:txBody>
            </p:sp>
            <p:sp>
              <p:nvSpPr>
                <p:cNvPr id="48" name="Oval 50">
                  <a:extLst>
                    <a:ext uri="{FF2B5EF4-FFF2-40B4-BE49-F238E27FC236}">
                      <a16:creationId xmlns="" xmlns:a16="http://schemas.microsoft.com/office/drawing/2014/main" id="{AEB3D8C1-2F7E-4DEA-97A6-588F859BB803}"/>
                    </a:ext>
                  </a:extLst>
                </p:cNvPr>
                <p:cNvSpPr/>
                <p:nvPr/>
              </p:nvSpPr>
              <p:spPr>
                <a:xfrm>
                  <a:off x="6400800" y="4446247"/>
                  <a:ext cx="398238" cy="398238"/>
                </a:xfrm>
                <a:prstGeom prst="ellipse">
                  <a:avLst/>
                </a:prstGeom>
                <a:solidFill>
                  <a:schemeClr val="bg1">
                    <a:lumMod val="95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Simplified Arabic" pitchFamily="18" charset="-78"/>
                    <a:cs typeface="Simplified Arabic" pitchFamily="18" charset="-78"/>
                  </a:endParaRPr>
                </a:p>
              </p:txBody>
            </p:sp>
          </p:grpSp>
          <p:grpSp>
            <p:nvGrpSpPr>
              <p:cNvPr id="38" name="Group 43">
                <a:extLst>
                  <a:ext uri="{FF2B5EF4-FFF2-40B4-BE49-F238E27FC236}">
                    <a16:creationId xmlns="" xmlns:a16="http://schemas.microsoft.com/office/drawing/2014/main" id="{E6682AD4-068A-4C1D-B44C-C5AE16A1D790}"/>
                  </a:ext>
                </a:extLst>
              </p:cNvPr>
              <p:cNvGrpSpPr/>
              <p:nvPr/>
            </p:nvGrpSpPr>
            <p:grpSpPr>
              <a:xfrm>
                <a:off x="6174419" y="2745163"/>
                <a:ext cx="699778" cy="1294754"/>
                <a:chOff x="6311226" y="4360938"/>
                <a:chExt cx="582230" cy="807180"/>
              </a:xfrm>
            </p:grpSpPr>
            <p:sp>
              <p:nvSpPr>
                <p:cNvPr id="45" name="Freeform: Shape 44">
                  <a:extLst>
                    <a:ext uri="{FF2B5EF4-FFF2-40B4-BE49-F238E27FC236}">
                      <a16:creationId xmlns="" xmlns:a16="http://schemas.microsoft.com/office/drawing/2014/main" id="{DF1DF069-5341-4988-94F1-C14DFEB10F56}"/>
                    </a:ext>
                  </a:extLst>
                </p:cNvPr>
                <p:cNvSpPr/>
                <p:nvPr/>
              </p:nvSpPr>
              <p:spPr>
                <a:xfrm flipV="1">
                  <a:off x="6311226" y="4360938"/>
                  <a:ext cx="582230" cy="807180"/>
                </a:xfrm>
                <a:custGeom>
                  <a:avLst/>
                  <a:gdLst>
                    <a:gd name="connsiteX0" fmla="*/ 246329 w 492658"/>
                    <a:gd name="connsiteY0" fmla="*/ 683001 h 683001"/>
                    <a:gd name="connsiteX1" fmla="*/ 492658 w 492658"/>
                    <a:gd name="connsiteY1" fmla="*/ 436672 h 683001"/>
                    <a:gd name="connsiteX2" fmla="*/ 450589 w 492658"/>
                    <a:gd name="connsiteY2" fmla="*/ 298947 h 683001"/>
                    <a:gd name="connsiteX3" fmla="*/ 432421 w 492658"/>
                    <a:gd name="connsiteY3" fmla="*/ 276928 h 683001"/>
                    <a:gd name="connsiteX4" fmla="*/ 244727 w 492658"/>
                    <a:gd name="connsiteY4" fmla="*/ 0 h 683001"/>
                    <a:gd name="connsiteX5" fmla="*/ 42291 w 492658"/>
                    <a:gd name="connsiteY5" fmla="*/ 298679 h 683001"/>
                    <a:gd name="connsiteX6" fmla="*/ 42069 w 492658"/>
                    <a:gd name="connsiteY6" fmla="*/ 298947 h 683001"/>
                    <a:gd name="connsiteX7" fmla="*/ 41910 w 492658"/>
                    <a:gd name="connsiteY7" fmla="*/ 299240 h 683001"/>
                    <a:gd name="connsiteX8" fmla="*/ 26656 w 492658"/>
                    <a:gd name="connsiteY8" fmla="*/ 321746 h 683001"/>
                    <a:gd name="connsiteX9" fmla="*/ 29694 w 492658"/>
                    <a:gd name="connsiteY9" fmla="*/ 321746 h 683001"/>
                    <a:gd name="connsiteX10" fmla="*/ 19357 w 492658"/>
                    <a:gd name="connsiteY10" fmla="*/ 340790 h 683001"/>
                    <a:gd name="connsiteX11" fmla="*/ 0 w 492658"/>
                    <a:gd name="connsiteY11" fmla="*/ 436672 h 683001"/>
                    <a:gd name="connsiteX12" fmla="*/ 246329 w 492658"/>
                    <a:gd name="connsiteY12" fmla="*/ 683001 h 68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2658" h="683001">
                      <a:moveTo>
                        <a:pt x="246329" y="683001"/>
                      </a:moveTo>
                      <a:cubicBezTo>
                        <a:pt x="382373" y="683001"/>
                        <a:pt x="492658" y="572716"/>
                        <a:pt x="492658" y="436672"/>
                      </a:cubicBezTo>
                      <a:cubicBezTo>
                        <a:pt x="492658" y="385656"/>
                        <a:pt x="477149" y="338261"/>
                        <a:pt x="450589" y="298947"/>
                      </a:cubicBezTo>
                      <a:lnTo>
                        <a:pt x="432421" y="276928"/>
                      </a:lnTo>
                      <a:lnTo>
                        <a:pt x="244727" y="0"/>
                      </a:lnTo>
                      <a:lnTo>
                        <a:pt x="42291" y="298679"/>
                      </a:lnTo>
                      <a:lnTo>
                        <a:pt x="42069" y="298947"/>
                      </a:lnTo>
                      <a:lnTo>
                        <a:pt x="41910" y="299240"/>
                      </a:lnTo>
                      <a:lnTo>
                        <a:pt x="26656" y="321746"/>
                      </a:lnTo>
                      <a:lnTo>
                        <a:pt x="29694" y="321746"/>
                      </a:lnTo>
                      <a:lnTo>
                        <a:pt x="19357" y="340790"/>
                      </a:lnTo>
                      <a:cubicBezTo>
                        <a:pt x="6893" y="370260"/>
                        <a:pt x="0" y="402661"/>
                        <a:pt x="0" y="436672"/>
                      </a:cubicBezTo>
                      <a:cubicBezTo>
                        <a:pt x="0" y="572716"/>
                        <a:pt x="110285" y="683001"/>
                        <a:pt x="246329" y="683001"/>
                      </a:cubicBezTo>
                      <a:close/>
                    </a:path>
                  </a:pathLst>
                </a:cu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Simplified Arabic" pitchFamily="18" charset="-78"/>
                    <a:cs typeface="Simplified Arabic" pitchFamily="18" charset="-78"/>
                  </a:endParaRPr>
                </a:p>
              </p:txBody>
            </p:sp>
            <p:sp>
              <p:nvSpPr>
                <p:cNvPr id="46" name="Oval 45">
                  <a:extLst>
                    <a:ext uri="{FF2B5EF4-FFF2-40B4-BE49-F238E27FC236}">
                      <a16:creationId xmlns="" xmlns:a16="http://schemas.microsoft.com/office/drawing/2014/main" id="{65EB1D47-3B6B-469C-AB2B-48D093D8BEAA}"/>
                    </a:ext>
                  </a:extLst>
                </p:cNvPr>
                <p:cNvSpPr/>
                <p:nvPr/>
              </p:nvSpPr>
              <p:spPr>
                <a:xfrm>
                  <a:off x="6400800" y="4446247"/>
                  <a:ext cx="398238" cy="398238"/>
                </a:xfrm>
                <a:prstGeom prst="ellipse">
                  <a:avLst/>
                </a:prstGeom>
                <a:solidFill>
                  <a:schemeClr val="bg1">
                    <a:lumMod val="95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Simplified Arabic" pitchFamily="18" charset="-78"/>
                    <a:cs typeface="Simplified Arabic" pitchFamily="18" charset="-78"/>
                  </a:endParaRPr>
                </a:p>
              </p:txBody>
            </p:sp>
          </p:grpSp>
          <p:grpSp>
            <p:nvGrpSpPr>
              <p:cNvPr id="39" name="Group 38">
                <a:extLst>
                  <a:ext uri="{FF2B5EF4-FFF2-40B4-BE49-F238E27FC236}">
                    <a16:creationId xmlns="" xmlns:a16="http://schemas.microsoft.com/office/drawing/2014/main" id="{F714B699-6F9C-4EDB-9AA1-CFD5FB725864}"/>
                  </a:ext>
                </a:extLst>
              </p:cNvPr>
              <p:cNvGrpSpPr/>
              <p:nvPr/>
            </p:nvGrpSpPr>
            <p:grpSpPr>
              <a:xfrm>
                <a:off x="4820195" y="2757474"/>
                <a:ext cx="699778" cy="1294755"/>
                <a:chOff x="6311226" y="4360936"/>
                <a:chExt cx="582230" cy="807180"/>
              </a:xfrm>
            </p:grpSpPr>
            <p:sp>
              <p:nvSpPr>
                <p:cNvPr id="43" name="Freeform: Shape 39">
                  <a:extLst>
                    <a:ext uri="{FF2B5EF4-FFF2-40B4-BE49-F238E27FC236}">
                      <a16:creationId xmlns="" xmlns:a16="http://schemas.microsoft.com/office/drawing/2014/main" id="{A225CD72-D610-4FE1-A0CE-96A18AF34DFE}"/>
                    </a:ext>
                  </a:extLst>
                </p:cNvPr>
                <p:cNvSpPr/>
                <p:nvPr/>
              </p:nvSpPr>
              <p:spPr>
                <a:xfrm flipV="1">
                  <a:off x="6311226" y="4360936"/>
                  <a:ext cx="582230" cy="807180"/>
                </a:xfrm>
                <a:custGeom>
                  <a:avLst/>
                  <a:gdLst>
                    <a:gd name="connsiteX0" fmla="*/ 246329 w 492658"/>
                    <a:gd name="connsiteY0" fmla="*/ 683001 h 683001"/>
                    <a:gd name="connsiteX1" fmla="*/ 492658 w 492658"/>
                    <a:gd name="connsiteY1" fmla="*/ 436672 h 683001"/>
                    <a:gd name="connsiteX2" fmla="*/ 450589 w 492658"/>
                    <a:gd name="connsiteY2" fmla="*/ 298947 h 683001"/>
                    <a:gd name="connsiteX3" fmla="*/ 432421 w 492658"/>
                    <a:gd name="connsiteY3" fmla="*/ 276928 h 683001"/>
                    <a:gd name="connsiteX4" fmla="*/ 244727 w 492658"/>
                    <a:gd name="connsiteY4" fmla="*/ 0 h 683001"/>
                    <a:gd name="connsiteX5" fmla="*/ 42291 w 492658"/>
                    <a:gd name="connsiteY5" fmla="*/ 298679 h 683001"/>
                    <a:gd name="connsiteX6" fmla="*/ 42069 w 492658"/>
                    <a:gd name="connsiteY6" fmla="*/ 298947 h 683001"/>
                    <a:gd name="connsiteX7" fmla="*/ 41910 w 492658"/>
                    <a:gd name="connsiteY7" fmla="*/ 299240 h 683001"/>
                    <a:gd name="connsiteX8" fmla="*/ 26656 w 492658"/>
                    <a:gd name="connsiteY8" fmla="*/ 321746 h 683001"/>
                    <a:gd name="connsiteX9" fmla="*/ 29694 w 492658"/>
                    <a:gd name="connsiteY9" fmla="*/ 321746 h 683001"/>
                    <a:gd name="connsiteX10" fmla="*/ 19357 w 492658"/>
                    <a:gd name="connsiteY10" fmla="*/ 340790 h 683001"/>
                    <a:gd name="connsiteX11" fmla="*/ 0 w 492658"/>
                    <a:gd name="connsiteY11" fmla="*/ 436672 h 683001"/>
                    <a:gd name="connsiteX12" fmla="*/ 246329 w 492658"/>
                    <a:gd name="connsiteY12" fmla="*/ 683001 h 68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2658" h="683001">
                      <a:moveTo>
                        <a:pt x="246329" y="683001"/>
                      </a:moveTo>
                      <a:cubicBezTo>
                        <a:pt x="382373" y="683001"/>
                        <a:pt x="492658" y="572716"/>
                        <a:pt x="492658" y="436672"/>
                      </a:cubicBezTo>
                      <a:cubicBezTo>
                        <a:pt x="492658" y="385656"/>
                        <a:pt x="477149" y="338261"/>
                        <a:pt x="450589" y="298947"/>
                      </a:cubicBezTo>
                      <a:lnTo>
                        <a:pt x="432421" y="276928"/>
                      </a:lnTo>
                      <a:lnTo>
                        <a:pt x="244727" y="0"/>
                      </a:lnTo>
                      <a:lnTo>
                        <a:pt x="42291" y="298679"/>
                      </a:lnTo>
                      <a:lnTo>
                        <a:pt x="42069" y="298947"/>
                      </a:lnTo>
                      <a:lnTo>
                        <a:pt x="41910" y="299240"/>
                      </a:lnTo>
                      <a:lnTo>
                        <a:pt x="26656" y="321746"/>
                      </a:lnTo>
                      <a:lnTo>
                        <a:pt x="29694" y="321746"/>
                      </a:lnTo>
                      <a:lnTo>
                        <a:pt x="19357" y="340790"/>
                      </a:lnTo>
                      <a:cubicBezTo>
                        <a:pt x="6893" y="370260"/>
                        <a:pt x="0" y="402661"/>
                        <a:pt x="0" y="436672"/>
                      </a:cubicBezTo>
                      <a:cubicBezTo>
                        <a:pt x="0" y="572716"/>
                        <a:pt x="110285" y="683001"/>
                        <a:pt x="246329" y="683001"/>
                      </a:cubicBezTo>
                      <a:close/>
                    </a:path>
                  </a:pathLst>
                </a:cu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Simplified Arabic" pitchFamily="18" charset="-78"/>
                    <a:cs typeface="Simplified Arabic" pitchFamily="18" charset="-78"/>
                  </a:endParaRPr>
                </a:p>
              </p:txBody>
            </p:sp>
            <p:sp>
              <p:nvSpPr>
                <p:cNvPr id="44" name="Oval 40">
                  <a:extLst>
                    <a:ext uri="{FF2B5EF4-FFF2-40B4-BE49-F238E27FC236}">
                      <a16:creationId xmlns="" xmlns:a16="http://schemas.microsoft.com/office/drawing/2014/main" id="{D26F3891-6869-4ED0-B132-B0E1B1BE6883}"/>
                    </a:ext>
                  </a:extLst>
                </p:cNvPr>
                <p:cNvSpPr/>
                <p:nvPr/>
              </p:nvSpPr>
              <p:spPr>
                <a:xfrm>
                  <a:off x="6400800" y="4446247"/>
                  <a:ext cx="398238" cy="398238"/>
                </a:xfrm>
                <a:prstGeom prst="ellipse">
                  <a:avLst/>
                </a:prstGeom>
                <a:solidFill>
                  <a:schemeClr val="bg1">
                    <a:lumMod val="95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Simplified Arabic" pitchFamily="18" charset="-78"/>
                    <a:cs typeface="Simplified Arabic" pitchFamily="18" charset="-78"/>
                  </a:endParaRPr>
                </a:p>
              </p:txBody>
            </p:sp>
          </p:grpSp>
        </p:grpSp>
        <p:sp>
          <p:nvSpPr>
            <p:cNvPr id="32" name="Rectangle 31"/>
            <p:cNvSpPr/>
            <p:nvPr/>
          </p:nvSpPr>
          <p:spPr>
            <a:xfrm>
              <a:off x="6286512" y="2643182"/>
              <a:ext cx="412292" cy="307777"/>
            </a:xfrm>
            <a:prstGeom prst="rect">
              <a:avLst/>
            </a:prstGeom>
          </p:spPr>
          <p:txBody>
            <a:bodyPr wrap="none">
              <a:spAutoFit/>
            </a:bodyPr>
            <a:lstStyle/>
            <a:p>
              <a:r>
                <a:rPr lang="en-US" sz="1400" b="1" spc="100" dirty="0" smtClean="0">
                  <a:latin typeface="Simplified Arabic" pitchFamily="18" charset="-78"/>
                  <a:cs typeface="Simplified Arabic" pitchFamily="18" charset="-78"/>
                </a:rPr>
                <a:t>03</a:t>
              </a:r>
              <a:endParaRPr lang="fr-FR" sz="1400" dirty="0"/>
            </a:p>
          </p:txBody>
        </p:sp>
        <p:sp>
          <p:nvSpPr>
            <p:cNvPr id="33" name="Rectangle 32"/>
            <p:cNvSpPr/>
            <p:nvPr/>
          </p:nvSpPr>
          <p:spPr>
            <a:xfrm>
              <a:off x="4929190" y="2643182"/>
              <a:ext cx="412292" cy="307777"/>
            </a:xfrm>
            <a:prstGeom prst="rect">
              <a:avLst/>
            </a:prstGeom>
          </p:spPr>
          <p:txBody>
            <a:bodyPr wrap="none">
              <a:spAutoFit/>
            </a:bodyPr>
            <a:lstStyle/>
            <a:p>
              <a:r>
                <a:rPr lang="en-US" sz="1400" b="1" spc="100" dirty="0" smtClean="0">
                  <a:latin typeface="Simplified Arabic" pitchFamily="18" charset="-78"/>
                  <a:cs typeface="Simplified Arabic" pitchFamily="18" charset="-78"/>
                </a:rPr>
                <a:t>02</a:t>
              </a:r>
              <a:endParaRPr lang="fr-FR" sz="1400" dirty="0"/>
            </a:p>
          </p:txBody>
        </p:sp>
        <p:sp>
          <p:nvSpPr>
            <p:cNvPr id="34" name="Rectangle 33"/>
            <p:cNvSpPr/>
            <p:nvPr/>
          </p:nvSpPr>
          <p:spPr>
            <a:xfrm>
              <a:off x="3571868" y="2643182"/>
              <a:ext cx="412292" cy="307777"/>
            </a:xfrm>
            <a:prstGeom prst="rect">
              <a:avLst/>
            </a:prstGeom>
          </p:spPr>
          <p:txBody>
            <a:bodyPr wrap="none">
              <a:spAutoFit/>
            </a:bodyPr>
            <a:lstStyle/>
            <a:p>
              <a:r>
                <a:rPr lang="en-US" sz="1400" b="1" spc="100" dirty="0" smtClean="0">
                  <a:latin typeface="Simplified Arabic" pitchFamily="18" charset="-78"/>
                  <a:cs typeface="Simplified Arabic" pitchFamily="18" charset="-78"/>
                </a:rPr>
                <a:t>01</a:t>
              </a:r>
              <a:endParaRPr lang="fr-FR" sz="1400" dirty="0"/>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71480"/>
            <a:ext cx="9144000" cy="5715040"/>
          </a:xfrm>
          <a:prstGeom prst="rect">
            <a:avLst/>
          </a:prstGeom>
          <a:solidFill>
            <a:srgbClr val="00E3DE">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Picture 4" descr="E:\Nouveau dossier (13)\Nouveau dossier (2)\kisspng-earth-icon-earth-5a9debc7b7d836.0862244815202989517531.png"/>
          <p:cNvPicPr>
            <a:picLocks noChangeAspect="1" noChangeArrowheads="1"/>
          </p:cNvPicPr>
          <p:nvPr/>
        </p:nvPicPr>
        <p:blipFill>
          <a:blip r:embed="rId2" cstate="print"/>
          <a:srcRect/>
          <a:stretch>
            <a:fillRect/>
          </a:stretch>
        </p:blipFill>
        <p:spPr bwMode="auto">
          <a:xfrm>
            <a:off x="7215206" y="4572008"/>
            <a:ext cx="1928795" cy="2285992"/>
          </a:xfrm>
          <a:prstGeom prst="rect">
            <a:avLst/>
          </a:prstGeom>
          <a:noFill/>
        </p:spPr>
      </p:pic>
      <p:pic>
        <p:nvPicPr>
          <p:cNvPr id="6" name="Picture 5" descr="E:\Nouveau dossier (13)\Nouveau dossier (2)\kisspng-child-parent-pictogram-woman-enfant-5ad7305e6af7e0.4954080215240520624382.png"/>
          <p:cNvPicPr>
            <a:picLocks noChangeAspect="1" noChangeArrowheads="1"/>
          </p:cNvPicPr>
          <p:nvPr/>
        </p:nvPicPr>
        <p:blipFill>
          <a:blip r:embed="rId3" cstate="print"/>
          <a:srcRect/>
          <a:stretch>
            <a:fillRect/>
          </a:stretch>
        </p:blipFill>
        <p:spPr bwMode="auto">
          <a:xfrm>
            <a:off x="6786578" y="5643578"/>
            <a:ext cx="857256" cy="1214422"/>
          </a:xfrm>
          <a:prstGeom prst="rect">
            <a:avLst/>
          </a:prstGeom>
          <a:noFill/>
        </p:spPr>
      </p:pic>
      <p:grpSp>
        <p:nvGrpSpPr>
          <p:cNvPr id="7" name="Groupe 6"/>
          <p:cNvGrpSpPr/>
          <p:nvPr/>
        </p:nvGrpSpPr>
        <p:grpSpPr>
          <a:xfrm>
            <a:off x="0" y="1214422"/>
            <a:ext cx="9144000" cy="3671011"/>
            <a:chOff x="0" y="1214422"/>
            <a:chExt cx="9144000" cy="3671011"/>
          </a:xfrm>
        </p:grpSpPr>
        <p:sp>
          <p:nvSpPr>
            <p:cNvPr id="8" name="Rectangle 7">
              <a:extLst>
                <a:ext uri="{FF2B5EF4-FFF2-40B4-BE49-F238E27FC236}">
                  <a16:creationId xmlns="" xmlns:a16="http://schemas.microsoft.com/office/drawing/2014/main" id="{29CF3857-90B5-4718-889A-98C0F2FBE894}"/>
                </a:ext>
              </a:extLst>
            </p:cNvPr>
            <p:cNvSpPr/>
            <p:nvPr/>
          </p:nvSpPr>
          <p:spPr>
            <a:xfrm>
              <a:off x="0" y="1750753"/>
              <a:ext cx="3768316" cy="28135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Simplified Arabic" pitchFamily="18" charset="-78"/>
                <a:cs typeface="Simplified Arabic" pitchFamily="18" charset="-78"/>
              </a:endParaRPr>
            </a:p>
          </p:txBody>
        </p:sp>
        <p:sp>
          <p:nvSpPr>
            <p:cNvPr id="9" name="Rectangle 8">
              <a:extLst>
                <a:ext uri="{FF2B5EF4-FFF2-40B4-BE49-F238E27FC236}">
                  <a16:creationId xmlns="" xmlns:a16="http://schemas.microsoft.com/office/drawing/2014/main" id="{87924EFA-3B2A-45CD-B769-BB88E3EC6D20}"/>
                </a:ext>
              </a:extLst>
            </p:cNvPr>
            <p:cNvSpPr/>
            <p:nvPr/>
          </p:nvSpPr>
          <p:spPr>
            <a:xfrm>
              <a:off x="7903180" y="1750753"/>
              <a:ext cx="1240820" cy="281354"/>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latin typeface="Simplified Arabic" pitchFamily="18" charset="-78"/>
                <a:cs typeface="Simplified Arabic" pitchFamily="18" charset="-78"/>
              </a:endParaRPr>
            </a:p>
          </p:txBody>
        </p:sp>
        <p:sp>
          <p:nvSpPr>
            <p:cNvPr id="10" name="TextBox 9">
              <a:extLst>
                <a:ext uri="{FF2B5EF4-FFF2-40B4-BE49-F238E27FC236}">
                  <a16:creationId xmlns="" xmlns:a16="http://schemas.microsoft.com/office/drawing/2014/main" id="{A3FF1058-8306-4F53-9A26-38B879868DE2}"/>
                </a:ext>
              </a:extLst>
            </p:cNvPr>
            <p:cNvSpPr txBox="1"/>
            <p:nvPr/>
          </p:nvSpPr>
          <p:spPr>
            <a:xfrm>
              <a:off x="2285984" y="1715919"/>
              <a:ext cx="1500197" cy="738664"/>
            </a:xfrm>
            <a:prstGeom prst="rect">
              <a:avLst/>
            </a:prstGeom>
            <a:noFill/>
          </p:spPr>
          <p:txBody>
            <a:bodyPr wrap="square" rtlCol="0">
              <a:spAutoFit/>
            </a:bodyPr>
            <a:lstStyle/>
            <a:p>
              <a:pPr algn="ctr"/>
              <a:r>
                <a:rPr lang="ar-DZ" sz="1400" b="1" spc="100" dirty="0" smtClean="0">
                  <a:solidFill>
                    <a:srgbClr val="FFC000"/>
                  </a:solidFill>
                  <a:latin typeface="Simplified Arabic" pitchFamily="18" charset="-78"/>
                  <a:cs typeface="Simplified Arabic" pitchFamily="18" charset="-78"/>
                </a:rPr>
                <a:t>المدارس المنتسبة </a:t>
              </a:r>
            </a:p>
            <a:p>
              <a:pPr algn="ctr" rtl="1"/>
              <a:r>
                <a:rPr lang="ar-DZ" sz="1400" b="1" spc="100" dirty="0" err="1" smtClean="0">
                  <a:solidFill>
                    <a:schemeClr val="bg1"/>
                  </a:solidFill>
                  <a:latin typeface="Simplified Arabic" pitchFamily="18" charset="-78"/>
                  <a:cs typeface="Simplified Arabic" pitchFamily="18" charset="-78"/>
                </a:rPr>
                <a:t>لليونيسكو</a:t>
              </a:r>
              <a:endParaRPr lang="ar-DZ" sz="1400" b="1" spc="100" dirty="0" smtClean="0">
                <a:latin typeface="Simplified Arabic" pitchFamily="18" charset="-78"/>
                <a:cs typeface="Simplified Arabic" pitchFamily="18" charset="-78"/>
              </a:endParaRPr>
            </a:p>
            <a:p>
              <a:pPr algn="ctr" rtl="1"/>
              <a:r>
                <a:rPr lang="fr-FR" sz="1400" b="1" spc="100" dirty="0" smtClean="0">
                  <a:latin typeface="Simplified Arabic" pitchFamily="18" charset="-78"/>
                  <a:cs typeface="Simplified Arabic" pitchFamily="18" charset="-78"/>
                </a:rPr>
                <a:t>ASPnet</a:t>
              </a:r>
              <a:endParaRPr lang="en-US" sz="1400" b="1" spc="100" dirty="0">
                <a:latin typeface="Simplified Arabic" pitchFamily="18" charset="-78"/>
                <a:cs typeface="Simplified Arabic" pitchFamily="18" charset="-78"/>
              </a:endParaRPr>
            </a:p>
          </p:txBody>
        </p:sp>
        <p:sp>
          <p:nvSpPr>
            <p:cNvPr id="11" name="Rectangle 10">
              <a:extLst>
                <a:ext uri="{FF2B5EF4-FFF2-40B4-BE49-F238E27FC236}">
                  <a16:creationId xmlns="" xmlns:a16="http://schemas.microsoft.com/office/drawing/2014/main" id="{853C17ED-0E0D-4349-8F62-71BE08BD5136}"/>
                </a:ext>
              </a:extLst>
            </p:cNvPr>
            <p:cNvSpPr/>
            <p:nvPr/>
          </p:nvSpPr>
          <p:spPr>
            <a:xfrm>
              <a:off x="3869599" y="1750753"/>
              <a:ext cx="1233267" cy="281354"/>
            </a:xfrm>
            <a:prstGeom prst="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latin typeface="Simplified Arabic" pitchFamily="18" charset="-78"/>
                <a:cs typeface="Simplified Arabic" pitchFamily="18" charset="-78"/>
              </a:endParaRPr>
            </a:p>
          </p:txBody>
        </p:sp>
        <p:sp>
          <p:nvSpPr>
            <p:cNvPr id="12" name="TextBox 11">
              <a:extLst>
                <a:ext uri="{FF2B5EF4-FFF2-40B4-BE49-F238E27FC236}">
                  <a16:creationId xmlns="" xmlns:a16="http://schemas.microsoft.com/office/drawing/2014/main" id="{CDAD363A-E75F-4321-A7CF-7A452013E051}"/>
                </a:ext>
              </a:extLst>
            </p:cNvPr>
            <p:cNvSpPr txBox="1"/>
            <p:nvPr/>
          </p:nvSpPr>
          <p:spPr>
            <a:xfrm>
              <a:off x="3857620" y="1715919"/>
              <a:ext cx="1285884" cy="738664"/>
            </a:xfrm>
            <a:prstGeom prst="rect">
              <a:avLst/>
            </a:prstGeom>
            <a:noFill/>
          </p:spPr>
          <p:txBody>
            <a:bodyPr wrap="square" rtlCol="0">
              <a:spAutoFit/>
            </a:bodyPr>
            <a:lstStyle/>
            <a:p>
              <a:pPr algn="ctr"/>
              <a:r>
                <a:rPr lang="ar-DZ" sz="1400" b="1" spc="100" dirty="0" smtClean="0">
                  <a:latin typeface="Simplified Arabic" pitchFamily="18" charset="-78"/>
                  <a:cs typeface="Simplified Arabic" pitchFamily="18" charset="-78"/>
                </a:rPr>
                <a:t>منظمة حقوق الطفل</a:t>
              </a:r>
            </a:p>
            <a:p>
              <a:pPr algn="ctr"/>
              <a:r>
                <a:rPr lang="fr-FR" sz="1400" b="1" spc="100" dirty="0" smtClean="0">
                  <a:latin typeface="Simplified Arabic" pitchFamily="18" charset="-78"/>
                  <a:cs typeface="Simplified Arabic" pitchFamily="18" charset="-78"/>
                </a:rPr>
                <a:t>UNICEF</a:t>
              </a:r>
              <a:endParaRPr lang="en-US" sz="1400" b="1" spc="100" dirty="0">
                <a:latin typeface="Simplified Arabic" pitchFamily="18" charset="-78"/>
                <a:cs typeface="Simplified Arabic" pitchFamily="18" charset="-78"/>
              </a:endParaRPr>
            </a:p>
          </p:txBody>
        </p:sp>
        <p:sp>
          <p:nvSpPr>
            <p:cNvPr id="13" name="Rectangle 12">
              <a:extLst>
                <a:ext uri="{FF2B5EF4-FFF2-40B4-BE49-F238E27FC236}">
                  <a16:creationId xmlns="" xmlns:a16="http://schemas.microsoft.com/office/drawing/2014/main" id="{AE88BEF5-3EC9-40A6-8958-E31C2931AE93}"/>
                </a:ext>
              </a:extLst>
            </p:cNvPr>
            <p:cNvSpPr/>
            <p:nvPr/>
          </p:nvSpPr>
          <p:spPr>
            <a:xfrm>
              <a:off x="5223823" y="1750753"/>
              <a:ext cx="1233267" cy="281354"/>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latin typeface="Simplified Arabic" pitchFamily="18" charset="-78"/>
                <a:cs typeface="Simplified Arabic" pitchFamily="18" charset="-78"/>
              </a:endParaRPr>
            </a:p>
          </p:txBody>
        </p:sp>
        <p:sp>
          <p:nvSpPr>
            <p:cNvPr id="14" name="TextBox 13">
              <a:extLst>
                <a:ext uri="{FF2B5EF4-FFF2-40B4-BE49-F238E27FC236}">
                  <a16:creationId xmlns="" xmlns:a16="http://schemas.microsoft.com/office/drawing/2014/main" id="{20E97FFB-E76F-4438-8415-9A52F2D48BE9}"/>
                </a:ext>
              </a:extLst>
            </p:cNvPr>
            <p:cNvSpPr txBox="1"/>
            <p:nvPr/>
          </p:nvSpPr>
          <p:spPr>
            <a:xfrm>
              <a:off x="5072066" y="1715919"/>
              <a:ext cx="1428759" cy="954107"/>
            </a:xfrm>
            <a:prstGeom prst="rect">
              <a:avLst/>
            </a:prstGeom>
            <a:noFill/>
          </p:spPr>
          <p:txBody>
            <a:bodyPr wrap="square" rtlCol="0">
              <a:spAutoFit/>
            </a:bodyPr>
            <a:lstStyle/>
            <a:p>
              <a:pPr algn="ctr"/>
              <a:r>
                <a:rPr lang="ar-DZ" sz="1400" b="1" spc="100" dirty="0" smtClean="0">
                  <a:latin typeface="Simplified Arabic" pitchFamily="18" charset="-78"/>
                  <a:cs typeface="Simplified Arabic" pitchFamily="18" charset="-78"/>
                </a:rPr>
                <a:t>منظمة العفو الدولية</a:t>
              </a:r>
            </a:p>
            <a:p>
              <a:pPr algn="ctr"/>
              <a:r>
                <a:rPr lang="fr-FR" sz="1400" b="1" spc="100" dirty="0" smtClean="0">
                  <a:latin typeface="Simplified Arabic" pitchFamily="18" charset="-78"/>
                  <a:cs typeface="Simplified Arabic" pitchFamily="18" charset="-78"/>
                </a:rPr>
                <a:t>Amnesty Intenational</a:t>
              </a:r>
              <a:endParaRPr lang="en-US" sz="1400" b="1" spc="100" dirty="0">
                <a:latin typeface="Simplified Arabic" pitchFamily="18" charset="-78"/>
                <a:cs typeface="Simplified Arabic" pitchFamily="18" charset="-78"/>
              </a:endParaRPr>
            </a:p>
          </p:txBody>
        </p:sp>
        <p:sp>
          <p:nvSpPr>
            <p:cNvPr id="15" name="Rectangle 14">
              <a:extLst>
                <a:ext uri="{FF2B5EF4-FFF2-40B4-BE49-F238E27FC236}">
                  <a16:creationId xmlns="" xmlns:a16="http://schemas.microsoft.com/office/drawing/2014/main" id="{E61AB65C-3B67-45D3-AF88-C853AE8F78AA}"/>
                </a:ext>
              </a:extLst>
            </p:cNvPr>
            <p:cNvSpPr/>
            <p:nvPr/>
          </p:nvSpPr>
          <p:spPr>
            <a:xfrm>
              <a:off x="6564748" y="1750753"/>
              <a:ext cx="1233267" cy="281354"/>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latin typeface="Simplified Arabic" pitchFamily="18" charset="-78"/>
                <a:cs typeface="Simplified Arabic" pitchFamily="18" charset="-78"/>
              </a:endParaRPr>
            </a:p>
          </p:txBody>
        </p:sp>
        <p:sp>
          <p:nvSpPr>
            <p:cNvPr id="16" name="TextBox 15">
              <a:extLst>
                <a:ext uri="{FF2B5EF4-FFF2-40B4-BE49-F238E27FC236}">
                  <a16:creationId xmlns="" xmlns:a16="http://schemas.microsoft.com/office/drawing/2014/main" id="{5BD97026-268F-43F5-A138-7A9E1B65A135}"/>
                </a:ext>
              </a:extLst>
            </p:cNvPr>
            <p:cNvSpPr txBox="1"/>
            <p:nvPr/>
          </p:nvSpPr>
          <p:spPr>
            <a:xfrm>
              <a:off x="6572264" y="1715919"/>
              <a:ext cx="1357322" cy="954107"/>
            </a:xfrm>
            <a:prstGeom prst="rect">
              <a:avLst/>
            </a:prstGeom>
            <a:noFill/>
          </p:spPr>
          <p:txBody>
            <a:bodyPr wrap="square" rtlCol="0">
              <a:spAutoFit/>
            </a:bodyPr>
            <a:lstStyle/>
            <a:p>
              <a:pPr algn="ctr"/>
              <a:r>
                <a:rPr lang="ar-DZ" sz="1400" b="1" spc="100" dirty="0" smtClean="0">
                  <a:latin typeface="Simplified Arabic" pitchFamily="18" charset="-78"/>
                  <a:cs typeface="Simplified Arabic" pitchFamily="18" charset="-78"/>
                </a:rPr>
                <a:t>منظمة الأمم المتحدة للتربية والعلم والثقافة</a:t>
              </a:r>
            </a:p>
            <a:p>
              <a:pPr algn="ctr"/>
              <a:r>
                <a:rPr lang="fr-FR" sz="1400" b="1" spc="100" dirty="0" smtClean="0">
                  <a:latin typeface="Simplified Arabic" pitchFamily="18" charset="-78"/>
                  <a:cs typeface="Simplified Arabic" pitchFamily="18" charset="-78"/>
                </a:rPr>
                <a:t>UNESCO</a:t>
              </a:r>
              <a:endParaRPr lang="en-US" sz="1400" b="1" spc="100" dirty="0">
                <a:latin typeface="Simplified Arabic" pitchFamily="18" charset="-78"/>
                <a:cs typeface="Simplified Arabic" pitchFamily="18" charset="-78"/>
              </a:endParaRPr>
            </a:p>
          </p:txBody>
        </p:sp>
        <p:sp>
          <p:nvSpPr>
            <p:cNvPr id="17" name="Rectangle: Rounded Corners 16">
              <a:extLst>
                <a:ext uri="{FF2B5EF4-FFF2-40B4-BE49-F238E27FC236}">
                  <a16:creationId xmlns="" xmlns:a16="http://schemas.microsoft.com/office/drawing/2014/main" id="{D007B69C-14EB-41E0-8744-E6C464D4675C}"/>
                </a:ext>
              </a:extLst>
            </p:cNvPr>
            <p:cNvSpPr/>
            <p:nvPr/>
          </p:nvSpPr>
          <p:spPr>
            <a:xfrm>
              <a:off x="381224" y="1486984"/>
              <a:ext cx="1943010" cy="801858"/>
            </a:xfrm>
            <a:prstGeom prst="roundRect">
              <a:avLst>
                <a:gd name="adj" fmla="val 50000"/>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Simplified Arabic" pitchFamily="18" charset="-78"/>
                <a:cs typeface="Simplified Arabic" pitchFamily="18" charset="-78"/>
              </a:endParaRPr>
            </a:p>
          </p:txBody>
        </p:sp>
        <p:sp>
          <p:nvSpPr>
            <p:cNvPr id="18" name="Rectangle: Rounded Corners 17">
              <a:extLst>
                <a:ext uri="{FF2B5EF4-FFF2-40B4-BE49-F238E27FC236}">
                  <a16:creationId xmlns="" xmlns:a16="http://schemas.microsoft.com/office/drawing/2014/main" id="{AD968319-9D34-42CC-8C0F-165E927A848B}"/>
                </a:ext>
              </a:extLst>
            </p:cNvPr>
            <p:cNvSpPr/>
            <p:nvPr/>
          </p:nvSpPr>
          <p:spPr>
            <a:xfrm>
              <a:off x="432171" y="1526134"/>
              <a:ext cx="1834089" cy="723557"/>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Simplified Arabic" pitchFamily="18" charset="-78"/>
                <a:cs typeface="Simplified Arabic" pitchFamily="18" charset="-78"/>
              </a:endParaRPr>
            </a:p>
          </p:txBody>
        </p:sp>
        <p:sp>
          <p:nvSpPr>
            <p:cNvPr id="19" name="TextBox 18">
              <a:extLst>
                <a:ext uri="{FF2B5EF4-FFF2-40B4-BE49-F238E27FC236}">
                  <a16:creationId xmlns="" xmlns:a16="http://schemas.microsoft.com/office/drawing/2014/main" id="{DE80018A-17FF-46C1-9E32-05FCD9323ADC}"/>
                </a:ext>
              </a:extLst>
            </p:cNvPr>
            <p:cNvSpPr txBox="1"/>
            <p:nvPr/>
          </p:nvSpPr>
          <p:spPr>
            <a:xfrm>
              <a:off x="655653" y="1638974"/>
              <a:ext cx="1461102" cy="307777"/>
            </a:xfrm>
            <a:prstGeom prst="rect">
              <a:avLst/>
            </a:prstGeom>
            <a:noFill/>
          </p:spPr>
          <p:txBody>
            <a:bodyPr wrap="square" rtlCol="0">
              <a:spAutoFit/>
            </a:bodyPr>
            <a:lstStyle/>
            <a:p>
              <a:pPr algn="ctr"/>
              <a:r>
                <a:rPr lang="ar-DZ" sz="1400" b="1" dirty="0" smtClean="0">
                  <a:latin typeface="Simplified Arabic" pitchFamily="18" charset="-78"/>
                  <a:cs typeface="Simplified Arabic" pitchFamily="18" charset="-78"/>
                </a:rPr>
                <a:t>على المستوى العالمي</a:t>
              </a:r>
              <a:endParaRPr lang="en-US" sz="1400" b="1" dirty="0">
                <a:latin typeface="Simplified Arabic" pitchFamily="18" charset="-78"/>
                <a:cs typeface="Simplified Arabic" pitchFamily="18" charset="-78"/>
              </a:endParaRPr>
            </a:p>
          </p:txBody>
        </p:sp>
        <p:sp>
          <p:nvSpPr>
            <p:cNvPr id="20" name="Block Arc 46">
              <a:extLst>
                <a:ext uri="{FF2B5EF4-FFF2-40B4-BE49-F238E27FC236}">
                  <a16:creationId xmlns="" xmlns:a16="http://schemas.microsoft.com/office/drawing/2014/main" id="{434619D0-D197-427B-8219-484626490EB5}"/>
                </a:ext>
              </a:extLst>
            </p:cNvPr>
            <p:cNvSpPr/>
            <p:nvPr/>
          </p:nvSpPr>
          <p:spPr>
            <a:xfrm>
              <a:off x="3034124" y="1214422"/>
              <a:ext cx="811637" cy="1072662"/>
            </a:xfrm>
            <a:prstGeom prst="blockArc">
              <a:avLst>
                <a:gd name="adj1" fmla="val 10800000"/>
                <a:gd name="adj2" fmla="val 21394625"/>
                <a:gd name="adj3" fmla="val 6561"/>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latin typeface="Simplified Arabic" pitchFamily="18" charset="-78"/>
                <a:cs typeface="Simplified Arabic" pitchFamily="18" charset="-78"/>
              </a:endParaRPr>
            </a:p>
          </p:txBody>
        </p:sp>
        <p:sp>
          <p:nvSpPr>
            <p:cNvPr id="21" name="Rectangle 20">
              <a:extLst>
                <a:ext uri="{FF2B5EF4-FFF2-40B4-BE49-F238E27FC236}">
                  <a16:creationId xmlns="" xmlns:a16="http://schemas.microsoft.com/office/drawing/2014/main" id="{24DDE435-040A-4900-AA3D-FA49D8DFFC56}"/>
                </a:ext>
              </a:extLst>
            </p:cNvPr>
            <p:cNvSpPr/>
            <p:nvPr/>
          </p:nvSpPr>
          <p:spPr>
            <a:xfrm>
              <a:off x="3788577" y="1693603"/>
              <a:ext cx="55930" cy="118872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Simplified Arabic" pitchFamily="18" charset="-78"/>
                <a:cs typeface="Simplified Arabic" pitchFamily="18" charset="-78"/>
              </a:endParaRPr>
            </a:p>
          </p:txBody>
        </p:sp>
        <p:sp>
          <p:nvSpPr>
            <p:cNvPr id="22" name="Block Arc 41">
              <a:extLst>
                <a:ext uri="{FF2B5EF4-FFF2-40B4-BE49-F238E27FC236}">
                  <a16:creationId xmlns="" xmlns:a16="http://schemas.microsoft.com/office/drawing/2014/main" id="{D88021A8-1C44-4398-A951-09C8FEAA18C5}"/>
                </a:ext>
              </a:extLst>
            </p:cNvPr>
            <p:cNvSpPr/>
            <p:nvPr/>
          </p:nvSpPr>
          <p:spPr>
            <a:xfrm>
              <a:off x="5741890" y="1227122"/>
              <a:ext cx="811637" cy="1072662"/>
            </a:xfrm>
            <a:prstGeom prst="blockArc">
              <a:avLst>
                <a:gd name="adj1" fmla="val 10800000"/>
                <a:gd name="adj2" fmla="val 21394625"/>
                <a:gd name="adj3" fmla="val 6561"/>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latin typeface="Simplified Arabic" pitchFamily="18" charset="-78"/>
                <a:cs typeface="Simplified Arabic" pitchFamily="18" charset="-78"/>
              </a:endParaRPr>
            </a:p>
          </p:txBody>
        </p:sp>
        <p:sp>
          <p:nvSpPr>
            <p:cNvPr id="23" name="Rectangle 22">
              <a:extLst>
                <a:ext uri="{FF2B5EF4-FFF2-40B4-BE49-F238E27FC236}">
                  <a16:creationId xmlns="" xmlns:a16="http://schemas.microsoft.com/office/drawing/2014/main" id="{3C703AB7-7853-41D0-98AB-3D50104C3BE4}"/>
                </a:ext>
              </a:extLst>
            </p:cNvPr>
            <p:cNvSpPr/>
            <p:nvPr/>
          </p:nvSpPr>
          <p:spPr>
            <a:xfrm>
              <a:off x="6499474" y="1706303"/>
              <a:ext cx="53413" cy="1188720"/>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Simplified Arabic" pitchFamily="18" charset="-78"/>
                <a:cs typeface="Simplified Arabic" pitchFamily="18" charset="-78"/>
              </a:endParaRPr>
            </a:p>
          </p:txBody>
        </p:sp>
        <p:sp>
          <p:nvSpPr>
            <p:cNvPr id="24" name="Block Arc 36">
              <a:extLst>
                <a:ext uri="{FF2B5EF4-FFF2-40B4-BE49-F238E27FC236}">
                  <a16:creationId xmlns="" xmlns:a16="http://schemas.microsoft.com/office/drawing/2014/main" id="{62FA1D2A-68C1-489D-B36D-8D3208A51EE0}"/>
                </a:ext>
              </a:extLst>
            </p:cNvPr>
            <p:cNvSpPr/>
            <p:nvPr/>
          </p:nvSpPr>
          <p:spPr>
            <a:xfrm>
              <a:off x="4387666" y="1239431"/>
              <a:ext cx="811637" cy="1072662"/>
            </a:xfrm>
            <a:prstGeom prst="blockArc">
              <a:avLst>
                <a:gd name="adj1" fmla="val 10800000"/>
                <a:gd name="adj2" fmla="val 21394625"/>
                <a:gd name="adj3" fmla="val 6561"/>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latin typeface="Simplified Arabic" pitchFamily="18" charset="-78"/>
                <a:cs typeface="Simplified Arabic" pitchFamily="18" charset="-78"/>
              </a:endParaRPr>
            </a:p>
          </p:txBody>
        </p:sp>
        <p:sp>
          <p:nvSpPr>
            <p:cNvPr id="25" name="Rectangle 24">
              <a:extLst>
                <a:ext uri="{FF2B5EF4-FFF2-40B4-BE49-F238E27FC236}">
                  <a16:creationId xmlns="" xmlns:a16="http://schemas.microsoft.com/office/drawing/2014/main" id="{61A757AA-43B4-4FD1-95BE-F708B73954CB}"/>
                </a:ext>
              </a:extLst>
            </p:cNvPr>
            <p:cNvSpPr/>
            <p:nvPr/>
          </p:nvSpPr>
          <p:spPr>
            <a:xfrm>
              <a:off x="5142119" y="1718612"/>
              <a:ext cx="55930" cy="1188720"/>
            </a:xfrm>
            <a:prstGeom prst="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Simplified Arabic" pitchFamily="18" charset="-78"/>
                <a:cs typeface="Simplified Arabic" pitchFamily="18" charset="-78"/>
              </a:endParaRPr>
            </a:p>
          </p:txBody>
        </p:sp>
        <p:sp>
          <p:nvSpPr>
            <p:cNvPr id="26" name="Block Arc 31">
              <a:extLst>
                <a:ext uri="{FF2B5EF4-FFF2-40B4-BE49-F238E27FC236}">
                  <a16:creationId xmlns="" xmlns:a16="http://schemas.microsoft.com/office/drawing/2014/main" id="{8BDE0835-00BB-4644-9D63-67B4EFA028CA}"/>
                </a:ext>
              </a:extLst>
            </p:cNvPr>
            <p:cNvSpPr/>
            <p:nvPr/>
          </p:nvSpPr>
          <p:spPr>
            <a:xfrm>
              <a:off x="7082815" y="1227122"/>
              <a:ext cx="811637" cy="1072662"/>
            </a:xfrm>
            <a:prstGeom prst="blockArc">
              <a:avLst>
                <a:gd name="adj1" fmla="val 10800000"/>
                <a:gd name="adj2" fmla="val 21394625"/>
                <a:gd name="adj3" fmla="val 6561"/>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latin typeface="Simplified Arabic" pitchFamily="18" charset="-78"/>
                <a:cs typeface="Simplified Arabic" pitchFamily="18" charset="-78"/>
              </a:endParaRPr>
            </a:p>
          </p:txBody>
        </p:sp>
        <p:sp>
          <p:nvSpPr>
            <p:cNvPr id="27" name="Rectangle 26">
              <a:extLst>
                <a:ext uri="{FF2B5EF4-FFF2-40B4-BE49-F238E27FC236}">
                  <a16:creationId xmlns="" xmlns:a16="http://schemas.microsoft.com/office/drawing/2014/main" id="{A8389AAC-A29D-4C89-82C7-05923C5250B0}"/>
                </a:ext>
              </a:extLst>
            </p:cNvPr>
            <p:cNvSpPr/>
            <p:nvPr/>
          </p:nvSpPr>
          <p:spPr>
            <a:xfrm>
              <a:off x="7840301" y="1706303"/>
              <a:ext cx="53413" cy="118872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Simplified Arabic" pitchFamily="18" charset="-78"/>
                <a:cs typeface="Simplified Arabic" pitchFamily="18" charset="-78"/>
              </a:endParaRPr>
            </a:p>
          </p:txBody>
        </p:sp>
        <p:grpSp>
          <p:nvGrpSpPr>
            <p:cNvPr id="28" name="Groupe 64"/>
            <p:cNvGrpSpPr/>
            <p:nvPr/>
          </p:nvGrpSpPr>
          <p:grpSpPr>
            <a:xfrm>
              <a:off x="2428860" y="3500438"/>
              <a:ext cx="6492709" cy="1384995"/>
              <a:chOff x="2566322" y="4139427"/>
              <a:chExt cx="6492709" cy="1384995"/>
            </a:xfrm>
          </p:grpSpPr>
          <p:sp>
            <p:nvSpPr>
              <p:cNvPr id="49" name="TextBox 23">
                <a:extLst>
                  <a:ext uri="{FF2B5EF4-FFF2-40B4-BE49-F238E27FC236}">
                    <a16:creationId xmlns="" xmlns:a16="http://schemas.microsoft.com/office/drawing/2014/main" id="{2E1D0EEC-8AED-4F2D-A763-F6EEA02B2A67}"/>
                  </a:ext>
                </a:extLst>
              </p:cNvPr>
              <p:cNvSpPr txBox="1"/>
              <p:nvPr/>
            </p:nvSpPr>
            <p:spPr>
              <a:xfrm>
                <a:off x="2566322" y="4139427"/>
                <a:ext cx="1780238" cy="1169551"/>
              </a:xfrm>
              <a:prstGeom prst="rect">
                <a:avLst/>
              </a:prstGeom>
              <a:noFill/>
            </p:spPr>
            <p:txBody>
              <a:bodyPr wrap="square" rtlCol="0" anchor="ctr">
                <a:spAutoFit/>
              </a:bodyPr>
              <a:lstStyle/>
              <a:p>
                <a:pPr algn="ctr"/>
                <a:r>
                  <a:rPr lang="ar-DZ" sz="1400" dirty="0" smtClean="0">
                    <a:solidFill>
                      <a:srgbClr val="003399"/>
                    </a:solidFill>
                    <a:latin typeface="Simplified Arabic" pitchFamily="18" charset="-78"/>
                    <a:cs typeface="Simplified Arabic" pitchFamily="18" charset="-78"/>
                  </a:rPr>
                  <a:t>هي شبكة مدارس من دول مختلفة، تعمل على:</a:t>
                </a:r>
                <a:endParaRPr lang="en-US" sz="1400" dirty="0">
                  <a:solidFill>
                    <a:srgbClr val="003399"/>
                  </a:solidFill>
                  <a:latin typeface="Simplified Arabic" pitchFamily="18" charset="-78"/>
                  <a:cs typeface="Simplified Arabic" pitchFamily="18" charset="-78"/>
                </a:endParaRPr>
              </a:p>
              <a:p>
                <a:pPr algn="ctr"/>
                <a:r>
                  <a:rPr lang="ar-DZ" sz="1400" dirty="0" smtClean="0">
                    <a:solidFill>
                      <a:srgbClr val="003399"/>
                    </a:solidFill>
                    <a:latin typeface="Simplified Arabic" pitchFamily="18" charset="-78"/>
                    <a:cs typeface="Simplified Arabic" pitchFamily="18" charset="-78"/>
                  </a:rPr>
                  <a:t>مشاريع تعاون دولي بين التلاميذ</a:t>
                </a:r>
                <a:endParaRPr lang="en-US" sz="1400" dirty="0">
                  <a:solidFill>
                    <a:srgbClr val="003399"/>
                  </a:solidFill>
                  <a:latin typeface="Simplified Arabic" pitchFamily="18" charset="-78"/>
                  <a:cs typeface="Simplified Arabic" pitchFamily="18" charset="-78"/>
                </a:endParaRPr>
              </a:p>
              <a:p>
                <a:pPr algn="ctr"/>
                <a:r>
                  <a:rPr lang="ar-DZ" sz="1400" dirty="0" smtClean="0">
                    <a:solidFill>
                      <a:srgbClr val="003399"/>
                    </a:solidFill>
                    <a:latin typeface="Simplified Arabic" pitchFamily="18" charset="-78"/>
                    <a:cs typeface="Simplified Arabic" pitchFamily="18" charset="-78"/>
                  </a:rPr>
                  <a:t>تبادل الثقافات والأفكار</a:t>
                </a:r>
                <a:endParaRPr lang="en-US" sz="1400" dirty="0">
                  <a:solidFill>
                    <a:srgbClr val="003399"/>
                  </a:solidFill>
                  <a:latin typeface="Simplified Arabic" pitchFamily="18" charset="-78"/>
                  <a:cs typeface="Simplified Arabic" pitchFamily="18" charset="-78"/>
                </a:endParaRPr>
              </a:p>
            </p:txBody>
          </p:sp>
          <p:sp>
            <p:nvSpPr>
              <p:cNvPr id="50" name="TextBox 24">
                <a:extLst>
                  <a:ext uri="{FF2B5EF4-FFF2-40B4-BE49-F238E27FC236}">
                    <a16:creationId xmlns="" xmlns:a16="http://schemas.microsoft.com/office/drawing/2014/main" id="{0EAB195C-960E-4D2C-8A44-98152E64726C}"/>
                  </a:ext>
                </a:extLst>
              </p:cNvPr>
              <p:cNvSpPr txBox="1"/>
              <p:nvPr/>
            </p:nvSpPr>
            <p:spPr>
              <a:xfrm>
                <a:off x="4209396" y="4139427"/>
                <a:ext cx="1643074" cy="1384995"/>
              </a:xfrm>
              <a:prstGeom prst="rect">
                <a:avLst/>
              </a:prstGeom>
              <a:noFill/>
            </p:spPr>
            <p:txBody>
              <a:bodyPr wrap="square" rtlCol="0" anchor="ctr">
                <a:spAutoFit/>
              </a:bodyPr>
              <a:lstStyle/>
              <a:p>
                <a:pPr algn="ctr"/>
                <a:r>
                  <a:rPr lang="ar-DZ" sz="1400" dirty="0" smtClean="0">
                    <a:solidFill>
                      <a:srgbClr val="006600"/>
                    </a:solidFill>
                    <a:latin typeface="Simplified Arabic" pitchFamily="18" charset="-78"/>
                    <a:cs typeface="Simplified Arabic" pitchFamily="18" charset="-78"/>
                  </a:rPr>
                  <a:t>منظمة تابعة للأمم المتحدة ، تهدف إلى حماية الأطفال عبر العالم:</a:t>
                </a:r>
                <a:endParaRPr lang="en-US" sz="1400" dirty="0">
                  <a:solidFill>
                    <a:srgbClr val="006600"/>
                  </a:solidFill>
                  <a:latin typeface="Simplified Arabic" pitchFamily="18" charset="-78"/>
                  <a:cs typeface="Simplified Arabic" pitchFamily="18" charset="-78"/>
                </a:endParaRPr>
              </a:p>
              <a:p>
                <a:pPr algn="ctr"/>
                <a:r>
                  <a:rPr lang="ar-DZ" sz="1400" dirty="0" smtClean="0">
                    <a:solidFill>
                      <a:srgbClr val="006600"/>
                    </a:solidFill>
                    <a:latin typeface="Simplified Arabic" pitchFamily="18" charset="-78"/>
                    <a:cs typeface="Simplified Arabic" pitchFamily="18" charset="-78"/>
                  </a:rPr>
                  <a:t>دعم التعليم للأطفال</a:t>
                </a:r>
                <a:endParaRPr lang="en-US" sz="1400" dirty="0">
                  <a:solidFill>
                    <a:srgbClr val="006600"/>
                  </a:solidFill>
                  <a:latin typeface="Simplified Arabic" pitchFamily="18" charset="-78"/>
                  <a:cs typeface="Simplified Arabic" pitchFamily="18" charset="-78"/>
                </a:endParaRPr>
              </a:p>
              <a:p>
                <a:pPr algn="ctr"/>
                <a:r>
                  <a:rPr lang="ar-DZ" sz="1400" dirty="0" smtClean="0">
                    <a:solidFill>
                      <a:srgbClr val="006600"/>
                    </a:solidFill>
                    <a:latin typeface="Simplified Arabic" pitchFamily="18" charset="-78"/>
                    <a:cs typeface="Simplified Arabic" pitchFamily="18" charset="-78"/>
                  </a:rPr>
                  <a:t>مساعدة الأطفال في الحروب والكوارث</a:t>
                </a:r>
                <a:endParaRPr lang="en-US" sz="1400" dirty="0">
                  <a:solidFill>
                    <a:srgbClr val="006600"/>
                  </a:solidFill>
                  <a:latin typeface="Simplified Arabic" pitchFamily="18" charset="-78"/>
                  <a:cs typeface="Simplified Arabic" pitchFamily="18" charset="-78"/>
                </a:endParaRPr>
              </a:p>
            </p:txBody>
          </p:sp>
          <p:sp>
            <p:nvSpPr>
              <p:cNvPr id="51" name="TextBox 25">
                <a:extLst>
                  <a:ext uri="{FF2B5EF4-FFF2-40B4-BE49-F238E27FC236}">
                    <a16:creationId xmlns="" xmlns:a16="http://schemas.microsoft.com/office/drawing/2014/main" id="{7019CFA9-43A9-466C-98C8-7EBDDD28987F}"/>
                  </a:ext>
                </a:extLst>
              </p:cNvPr>
              <p:cNvSpPr txBox="1"/>
              <p:nvPr/>
            </p:nvSpPr>
            <p:spPr>
              <a:xfrm>
                <a:off x="5852470" y="4139427"/>
                <a:ext cx="1500198" cy="1169551"/>
              </a:xfrm>
              <a:prstGeom prst="rect">
                <a:avLst/>
              </a:prstGeom>
              <a:noFill/>
            </p:spPr>
            <p:txBody>
              <a:bodyPr wrap="square" rtlCol="0" anchor="ctr">
                <a:spAutoFit/>
              </a:bodyPr>
              <a:lstStyle/>
              <a:p>
                <a:pPr algn="ctr"/>
                <a:r>
                  <a:rPr lang="ar-DZ" sz="1400" dirty="0" smtClean="0">
                    <a:solidFill>
                      <a:srgbClr val="FF0066"/>
                    </a:solidFill>
                    <a:latin typeface="Simplified Arabic" pitchFamily="18" charset="-78"/>
                    <a:cs typeface="Simplified Arabic" pitchFamily="18" charset="-78"/>
                  </a:rPr>
                  <a:t>منظمة عالمية، تسعى:</a:t>
                </a:r>
                <a:endParaRPr lang="en-US" sz="1400" dirty="0">
                  <a:solidFill>
                    <a:srgbClr val="FF0066"/>
                  </a:solidFill>
                  <a:latin typeface="Simplified Arabic" pitchFamily="18" charset="-78"/>
                  <a:cs typeface="Simplified Arabic" pitchFamily="18" charset="-78"/>
                </a:endParaRPr>
              </a:p>
              <a:p>
                <a:pPr algn="ctr"/>
                <a:r>
                  <a:rPr lang="ar-DZ" sz="1400" dirty="0" smtClean="0">
                    <a:solidFill>
                      <a:srgbClr val="FF0066"/>
                    </a:solidFill>
                    <a:latin typeface="Simplified Arabic" pitchFamily="18" charset="-78"/>
                    <a:cs typeface="Simplified Arabic" pitchFamily="18" charset="-78"/>
                  </a:rPr>
                  <a:t>الدفاع عن حقوق الإنسان</a:t>
                </a:r>
                <a:endParaRPr lang="en-US" sz="1400" dirty="0">
                  <a:solidFill>
                    <a:srgbClr val="FF0066"/>
                  </a:solidFill>
                  <a:latin typeface="Simplified Arabic" pitchFamily="18" charset="-78"/>
                  <a:cs typeface="Simplified Arabic" pitchFamily="18" charset="-78"/>
                </a:endParaRPr>
              </a:p>
              <a:p>
                <a:pPr algn="ctr"/>
                <a:r>
                  <a:rPr lang="ar-DZ" sz="1400" dirty="0" smtClean="0">
                    <a:solidFill>
                      <a:srgbClr val="FF0066"/>
                    </a:solidFill>
                    <a:latin typeface="Simplified Arabic" pitchFamily="18" charset="-78"/>
                    <a:cs typeface="Simplified Arabic" pitchFamily="18" charset="-78"/>
                  </a:rPr>
                  <a:t>العدالة وحرية التعبير</a:t>
                </a:r>
                <a:endParaRPr lang="en-US" sz="1400" dirty="0">
                  <a:solidFill>
                    <a:srgbClr val="FF0066"/>
                  </a:solidFill>
                  <a:latin typeface="Simplified Arabic" pitchFamily="18" charset="-78"/>
                  <a:cs typeface="Simplified Arabic" pitchFamily="18" charset="-78"/>
                </a:endParaRPr>
              </a:p>
              <a:p>
                <a:pPr algn="ctr"/>
                <a:r>
                  <a:rPr lang="ar-DZ" sz="1400" dirty="0" smtClean="0">
                    <a:solidFill>
                      <a:srgbClr val="FF0066"/>
                    </a:solidFill>
                    <a:latin typeface="Simplified Arabic" pitchFamily="18" charset="-78"/>
                    <a:cs typeface="Simplified Arabic" pitchFamily="18" charset="-78"/>
                  </a:rPr>
                  <a:t>منع الظلم والتعذيب</a:t>
                </a:r>
                <a:endParaRPr lang="en-US" sz="1400" dirty="0">
                  <a:solidFill>
                    <a:srgbClr val="FF0066"/>
                  </a:solidFill>
                  <a:latin typeface="Simplified Arabic" pitchFamily="18" charset="-78"/>
                  <a:cs typeface="Simplified Arabic" pitchFamily="18" charset="-78"/>
                </a:endParaRPr>
              </a:p>
            </p:txBody>
          </p:sp>
          <p:sp>
            <p:nvSpPr>
              <p:cNvPr id="52" name="TextBox 26">
                <a:extLst>
                  <a:ext uri="{FF2B5EF4-FFF2-40B4-BE49-F238E27FC236}">
                    <a16:creationId xmlns="" xmlns:a16="http://schemas.microsoft.com/office/drawing/2014/main" id="{3C5E50E1-1C9F-4160-AB52-DD20D2E75669}"/>
                  </a:ext>
                </a:extLst>
              </p:cNvPr>
              <p:cNvSpPr txBox="1"/>
              <p:nvPr/>
            </p:nvSpPr>
            <p:spPr>
              <a:xfrm>
                <a:off x="7138354" y="4139427"/>
                <a:ext cx="1920677" cy="1384995"/>
              </a:xfrm>
              <a:prstGeom prst="rect">
                <a:avLst/>
              </a:prstGeom>
              <a:noFill/>
            </p:spPr>
            <p:txBody>
              <a:bodyPr wrap="square" rtlCol="0" anchor="ctr">
                <a:spAutoFit/>
              </a:bodyPr>
              <a:lstStyle/>
              <a:p>
                <a:pPr algn="ctr"/>
                <a:r>
                  <a:rPr lang="ar-DZ" sz="1400" dirty="0" smtClean="0">
                    <a:solidFill>
                      <a:srgbClr val="FF0000"/>
                    </a:solidFill>
                    <a:latin typeface="Simplified Arabic" pitchFamily="18" charset="-78"/>
                    <a:cs typeface="Simplified Arabic" pitchFamily="18" charset="-78"/>
                  </a:rPr>
                  <a:t>منظمة عالمية تابعة للأمم المتحدة، تهتم </a:t>
                </a:r>
                <a:r>
                  <a:rPr lang="ar-DZ" sz="1400" dirty="0" err="1" smtClean="0">
                    <a:solidFill>
                      <a:srgbClr val="FF0000"/>
                    </a:solidFill>
                    <a:latin typeface="Simplified Arabic" pitchFamily="18" charset="-78"/>
                    <a:cs typeface="Simplified Arabic" pitchFamily="18" charset="-78"/>
                  </a:rPr>
                  <a:t>بـ</a:t>
                </a:r>
                <a:r>
                  <a:rPr lang="ar-DZ" sz="1400" dirty="0" smtClean="0">
                    <a:solidFill>
                      <a:srgbClr val="FF0000"/>
                    </a:solidFill>
                    <a:latin typeface="Simplified Arabic" pitchFamily="18" charset="-78"/>
                    <a:cs typeface="Simplified Arabic" pitchFamily="18" charset="-78"/>
                  </a:rPr>
                  <a:t>:</a:t>
                </a:r>
                <a:endParaRPr lang="en-US" sz="1400" dirty="0">
                  <a:solidFill>
                    <a:srgbClr val="FF0000"/>
                  </a:solidFill>
                  <a:latin typeface="Simplified Arabic" pitchFamily="18" charset="-78"/>
                  <a:cs typeface="Simplified Arabic" pitchFamily="18" charset="-78"/>
                </a:endParaRPr>
              </a:p>
              <a:p>
                <a:pPr algn="ctr"/>
                <a:r>
                  <a:rPr lang="ar-DZ" sz="1400" dirty="0" smtClean="0">
                    <a:solidFill>
                      <a:srgbClr val="FF0000"/>
                    </a:solidFill>
                    <a:latin typeface="Simplified Arabic" pitchFamily="18" charset="-78"/>
                    <a:cs typeface="Simplified Arabic" pitchFamily="18" charset="-78"/>
                  </a:rPr>
                  <a:t>التربية والتعليم</a:t>
                </a:r>
                <a:endParaRPr lang="en-US" sz="1400" dirty="0">
                  <a:solidFill>
                    <a:srgbClr val="FF0000"/>
                  </a:solidFill>
                  <a:latin typeface="Simplified Arabic" pitchFamily="18" charset="-78"/>
                  <a:cs typeface="Simplified Arabic" pitchFamily="18" charset="-78"/>
                </a:endParaRPr>
              </a:p>
              <a:p>
                <a:pPr algn="ctr"/>
                <a:r>
                  <a:rPr lang="ar-DZ" sz="1400" dirty="0" smtClean="0">
                    <a:solidFill>
                      <a:srgbClr val="FF0000"/>
                    </a:solidFill>
                    <a:latin typeface="Simplified Arabic" pitchFamily="18" charset="-78"/>
                    <a:cs typeface="Simplified Arabic" pitchFamily="18" charset="-78"/>
                  </a:rPr>
                  <a:t>نشر السلام بين الشعوب</a:t>
                </a:r>
                <a:endParaRPr lang="en-US" sz="1400" dirty="0">
                  <a:solidFill>
                    <a:srgbClr val="FF0000"/>
                  </a:solidFill>
                  <a:latin typeface="Simplified Arabic" pitchFamily="18" charset="-78"/>
                  <a:cs typeface="Simplified Arabic" pitchFamily="18" charset="-78"/>
                </a:endParaRPr>
              </a:p>
              <a:p>
                <a:pPr algn="ctr"/>
                <a:r>
                  <a:rPr lang="ar-DZ" sz="1400" dirty="0" smtClean="0">
                    <a:solidFill>
                      <a:srgbClr val="FF0000"/>
                    </a:solidFill>
                    <a:latin typeface="Simplified Arabic" pitchFamily="18" charset="-78"/>
                    <a:cs typeface="Simplified Arabic" pitchFamily="18" charset="-78"/>
                  </a:rPr>
                  <a:t>احترام الثقافات وحل مشكلات العالم</a:t>
                </a:r>
                <a:endParaRPr lang="en-US" sz="1400" dirty="0">
                  <a:solidFill>
                    <a:srgbClr val="FF0000"/>
                  </a:solidFill>
                  <a:latin typeface="Simplified Arabic" pitchFamily="18" charset="-78"/>
                  <a:cs typeface="Simplified Arabic" pitchFamily="18" charset="-78"/>
                </a:endParaRPr>
              </a:p>
            </p:txBody>
          </p:sp>
        </p:grpSp>
        <p:grpSp>
          <p:nvGrpSpPr>
            <p:cNvPr id="29" name="Groupe 59"/>
            <p:cNvGrpSpPr/>
            <p:nvPr/>
          </p:nvGrpSpPr>
          <p:grpSpPr>
            <a:xfrm>
              <a:off x="3428992" y="2500300"/>
              <a:ext cx="4748469" cy="910851"/>
              <a:chOff x="3466653" y="2732461"/>
              <a:chExt cx="4748469" cy="1319768"/>
            </a:xfrm>
          </p:grpSpPr>
          <p:grpSp>
            <p:nvGrpSpPr>
              <p:cNvPr id="37" name="Group 48">
                <a:extLst>
                  <a:ext uri="{FF2B5EF4-FFF2-40B4-BE49-F238E27FC236}">
                    <a16:creationId xmlns="" xmlns:a16="http://schemas.microsoft.com/office/drawing/2014/main" id="{21B149A0-165F-411C-A600-56D05FFC238E}"/>
                  </a:ext>
                </a:extLst>
              </p:cNvPr>
              <p:cNvGrpSpPr/>
              <p:nvPr/>
            </p:nvGrpSpPr>
            <p:grpSpPr>
              <a:xfrm>
                <a:off x="3466653" y="2732461"/>
                <a:ext cx="699778" cy="1294754"/>
                <a:chOff x="6311226" y="4360937"/>
                <a:chExt cx="582230" cy="807180"/>
              </a:xfrm>
            </p:grpSpPr>
            <p:sp>
              <p:nvSpPr>
                <p:cNvPr id="47" name="Freeform: Shape 49">
                  <a:extLst>
                    <a:ext uri="{FF2B5EF4-FFF2-40B4-BE49-F238E27FC236}">
                      <a16:creationId xmlns="" xmlns:a16="http://schemas.microsoft.com/office/drawing/2014/main" id="{34149291-9D30-4832-941B-4B846A48C952}"/>
                    </a:ext>
                  </a:extLst>
                </p:cNvPr>
                <p:cNvSpPr/>
                <p:nvPr/>
              </p:nvSpPr>
              <p:spPr>
                <a:xfrm flipV="1">
                  <a:off x="6311226" y="4360937"/>
                  <a:ext cx="582230" cy="807180"/>
                </a:xfrm>
                <a:custGeom>
                  <a:avLst/>
                  <a:gdLst>
                    <a:gd name="connsiteX0" fmla="*/ 246329 w 492658"/>
                    <a:gd name="connsiteY0" fmla="*/ 683001 h 683001"/>
                    <a:gd name="connsiteX1" fmla="*/ 492658 w 492658"/>
                    <a:gd name="connsiteY1" fmla="*/ 436672 h 683001"/>
                    <a:gd name="connsiteX2" fmla="*/ 450589 w 492658"/>
                    <a:gd name="connsiteY2" fmla="*/ 298947 h 683001"/>
                    <a:gd name="connsiteX3" fmla="*/ 432421 w 492658"/>
                    <a:gd name="connsiteY3" fmla="*/ 276928 h 683001"/>
                    <a:gd name="connsiteX4" fmla="*/ 244727 w 492658"/>
                    <a:gd name="connsiteY4" fmla="*/ 0 h 683001"/>
                    <a:gd name="connsiteX5" fmla="*/ 42291 w 492658"/>
                    <a:gd name="connsiteY5" fmla="*/ 298679 h 683001"/>
                    <a:gd name="connsiteX6" fmla="*/ 42069 w 492658"/>
                    <a:gd name="connsiteY6" fmla="*/ 298947 h 683001"/>
                    <a:gd name="connsiteX7" fmla="*/ 41910 w 492658"/>
                    <a:gd name="connsiteY7" fmla="*/ 299240 h 683001"/>
                    <a:gd name="connsiteX8" fmla="*/ 26656 w 492658"/>
                    <a:gd name="connsiteY8" fmla="*/ 321746 h 683001"/>
                    <a:gd name="connsiteX9" fmla="*/ 29694 w 492658"/>
                    <a:gd name="connsiteY9" fmla="*/ 321746 h 683001"/>
                    <a:gd name="connsiteX10" fmla="*/ 19357 w 492658"/>
                    <a:gd name="connsiteY10" fmla="*/ 340790 h 683001"/>
                    <a:gd name="connsiteX11" fmla="*/ 0 w 492658"/>
                    <a:gd name="connsiteY11" fmla="*/ 436672 h 683001"/>
                    <a:gd name="connsiteX12" fmla="*/ 246329 w 492658"/>
                    <a:gd name="connsiteY12" fmla="*/ 683001 h 68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2658" h="683001">
                      <a:moveTo>
                        <a:pt x="246329" y="683001"/>
                      </a:moveTo>
                      <a:cubicBezTo>
                        <a:pt x="382373" y="683001"/>
                        <a:pt x="492658" y="572716"/>
                        <a:pt x="492658" y="436672"/>
                      </a:cubicBezTo>
                      <a:cubicBezTo>
                        <a:pt x="492658" y="385656"/>
                        <a:pt x="477149" y="338261"/>
                        <a:pt x="450589" y="298947"/>
                      </a:cubicBezTo>
                      <a:lnTo>
                        <a:pt x="432421" y="276928"/>
                      </a:lnTo>
                      <a:lnTo>
                        <a:pt x="244727" y="0"/>
                      </a:lnTo>
                      <a:lnTo>
                        <a:pt x="42291" y="298679"/>
                      </a:lnTo>
                      <a:lnTo>
                        <a:pt x="42069" y="298947"/>
                      </a:lnTo>
                      <a:lnTo>
                        <a:pt x="41910" y="299240"/>
                      </a:lnTo>
                      <a:lnTo>
                        <a:pt x="26656" y="321746"/>
                      </a:lnTo>
                      <a:lnTo>
                        <a:pt x="29694" y="321746"/>
                      </a:lnTo>
                      <a:lnTo>
                        <a:pt x="19357" y="340790"/>
                      </a:lnTo>
                      <a:cubicBezTo>
                        <a:pt x="6893" y="370260"/>
                        <a:pt x="0" y="402661"/>
                        <a:pt x="0" y="436672"/>
                      </a:cubicBezTo>
                      <a:cubicBezTo>
                        <a:pt x="0" y="572716"/>
                        <a:pt x="110285" y="683001"/>
                        <a:pt x="246329" y="683001"/>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Simplified Arabic" pitchFamily="18" charset="-78"/>
                    <a:cs typeface="Simplified Arabic" pitchFamily="18" charset="-78"/>
                  </a:endParaRPr>
                </a:p>
              </p:txBody>
            </p:sp>
            <p:sp>
              <p:nvSpPr>
                <p:cNvPr id="48" name="Oval 50">
                  <a:extLst>
                    <a:ext uri="{FF2B5EF4-FFF2-40B4-BE49-F238E27FC236}">
                      <a16:creationId xmlns="" xmlns:a16="http://schemas.microsoft.com/office/drawing/2014/main" id="{AEB3D8C1-2F7E-4DEA-97A6-588F859BB803}"/>
                    </a:ext>
                  </a:extLst>
                </p:cNvPr>
                <p:cNvSpPr/>
                <p:nvPr/>
              </p:nvSpPr>
              <p:spPr>
                <a:xfrm>
                  <a:off x="6400800" y="4446247"/>
                  <a:ext cx="398238" cy="398238"/>
                </a:xfrm>
                <a:prstGeom prst="ellipse">
                  <a:avLst/>
                </a:prstGeom>
                <a:solidFill>
                  <a:schemeClr val="bg1">
                    <a:lumMod val="95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Simplified Arabic" pitchFamily="18" charset="-78"/>
                    <a:cs typeface="Simplified Arabic" pitchFamily="18" charset="-78"/>
                  </a:endParaRPr>
                </a:p>
              </p:txBody>
            </p:sp>
          </p:grpSp>
          <p:grpSp>
            <p:nvGrpSpPr>
              <p:cNvPr id="38" name="Group 43">
                <a:extLst>
                  <a:ext uri="{FF2B5EF4-FFF2-40B4-BE49-F238E27FC236}">
                    <a16:creationId xmlns="" xmlns:a16="http://schemas.microsoft.com/office/drawing/2014/main" id="{E6682AD4-068A-4C1D-B44C-C5AE16A1D790}"/>
                  </a:ext>
                </a:extLst>
              </p:cNvPr>
              <p:cNvGrpSpPr/>
              <p:nvPr/>
            </p:nvGrpSpPr>
            <p:grpSpPr>
              <a:xfrm>
                <a:off x="6174419" y="2745163"/>
                <a:ext cx="699778" cy="1294754"/>
                <a:chOff x="6311226" y="4360938"/>
                <a:chExt cx="582230" cy="807180"/>
              </a:xfrm>
            </p:grpSpPr>
            <p:sp>
              <p:nvSpPr>
                <p:cNvPr id="45" name="Freeform: Shape 44">
                  <a:extLst>
                    <a:ext uri="{FF2B5EF4-FFF2-40B4-BE49-F238E27FC236}">
                      <a16:creationId xmlns="" xmlns:a16="http://schemas.microsoft.com/office/drawing/2014/main" id="{DF1DF069-5341-4988-94F1-C14DFEB10F56}"/>
                    </a:ext>
                  </a:extLst>
                </p:cNvPr>
                <p:cNvSpPr/>
                <p:nvPr/>
              </p:nvSpPr>
              <p:spPr>
                <a:xfrm flipV="1">
                  <a:off x="6311226" y="4360938"/>
                  <a:ext cx="582230" cy="807180"/>
                </a:xfrm>
                <a:custGeom>
                  <a:avLst/>
                  <a:gdLst>
                    <a:gd name="connsiteX0" fmla="*/ 246329 w 492658"/>
                    <a:gd name="connsiteY0" fmla="*/ 683001 h 683001"/>
                    <a:gd name="connsiteX1" fmla="*/ 492658 w 492658"/>
                    <a:gd name="connsiteY1" fmla="*/ 436672 h 683001"/>
                    <a:gd name="connsiteX2" fmla="*/ 450589 w 492658"/>
                    <a:gd name="connsiteY2" fmla="*/ 298947 h 683001"/>
                    <a:gd name="connsiteX3" fmla="*/ 432421 w 492658"/>
                    <a:gd name="connsiteY3" fmla="*/ 276928 h 683001"/>
                    <a:gd name="connsiteX4" fmla="*/ 244727 w 492658"/>
                    <a:gd name="connsiteY4" fmla="*/ 0 h 683001"/>
                    <a:gd name="connsiteX5" fmla="*/ 42291 w 492658"/>
                    <a:gd name="connsiteY5" fmla="*/ 298679 h 683001"/>
                    <a:gd name="connsiteX6" fmla="*/ 42069 w 492658"/>
                    <a:gd name="connsiteY6" fmla="*/ 298947 h 683001"/>
                    <a:gd name="connsiteX7" fmla="*/ 41910 w 492658"/>
                    <a:gd name="connsiteY7" fmla="*/ 299240 h 683001"/>
                    <a:gd name="connsiteX8" fmla="*/ 26656 w 492658"/>
                    <a:gd name="connsiteY8" fmla="*/ 321746 h 683001"/>
                    <a:gd name="connsiteX9" fmla="*/ 29694 w 492658"/>
                    <a:gd name="connsiteY9" fmla="*/ 321746 h 683001"/>
                    <a:gd name="connsiteX10" fmla="*/ 19357 w 492658"/>
                    <a:gd name="connsiteY10" fmla="*/ 340790 h 683001"/>
                    <a:gd name="connsiteX11" fmla="*/ 0 w 492658"/>
                    <a:gd name="connsiteY11" fmla="*/ 436672 h 683001"/>
                    <a:gd name="connsiteX12" fmla="*/ 246329 w 492658"/>
                    <a:gd name="connsiteY12" fmla="*/ 683001 h 68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2658" h="683001">
                      <a:moveTo>
                        <a:pt x="246329" y="683001"/>
                      </a:moveTo>
                      <a:cubicBezTo>
                        <a:pt x="382373" y="683001"/>
                        <a:pt x="492658" y="572716"/>
                        <a:pt x="492658" y="436672"/>
                      </a:cubicBezTo>
                      <a:cubicBezTo>
                        <a:pt x="492658" y="385656"/>
                        <a:pt x="477149" y="338261"/>
                        <a:pt x="450589" y="298947"/>
                      </a:cubicBezTo>
                      <a:lnTo>
                        <a:pt x="432421" y="276928"/>
                      </a:lnTo>
                      <a:lnTo>
                        <a:pt x="244727" y="0"/>
                      </a:lnTo>
                      <a:lnTo>
                        <a:pt x="42291" y="298679"/>
                      </a:lnTo>
                      <a:lnTo>
                        <a:pt x="42069" y="298947"/>
                      </a:lnTo>
                      <a:lnTo>
                        <a:pt x="41910" y="299240"/>
                      </a:lnTo>
                      <a:lnTo>
                        <a:pt x="26656" y="321746"/>
                      </a:lnTo>
                      <a:lnTo>
                        <a:pt x="29694" y="321746"/>
                      </a:lnTo>
                      <a:lnTo>
                        <a:pt x="19357" y="340790"/>
                      </a:lnTo>
                      <a:cubicBezTo>
                        <a:pt x="6893" y="370260"/>
                        <a:pt x="0" y="402661"/>
                        <a:pt x="0" y="436672"/>
                      </a:cubicBezTo>
                      <a:cubicBezTo>
                        <a:pt x="0" y="572716"/>
                        <a:pt x="110285" y="683001"/>
                        <a:pt x="246329" y="683001"/>
                      </a:cubicBezTo>
                      <a:close/>
                    </a:path>
                  </a:pathLst>
                </a:cu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Simplified Arabic" pitchFamily="18" charset="-78"/>
                    <a:cs typeface="Simplified Arabic" pitchFamily="18" charset="-78"/>
                  </a:endParaRPr>
                </a:p>
              </p:txBody>
            </p:sp>
            <p:sp>
              <p:nvSpPr>
                <p:cNvPr id="46" name="Oval 45">
                  <a:extLst>
                    <a:ext uri="{FF2B5EF4-FFF2-40B4-BE49-F238E27FC236}">
                      <a16:creationId xmlns="" xmlns:a16="http://schemas.microsoft.com/office/drawing/2014/main" id="{65EB1D47-3B6B-469C-AB2B-48D093D8BEAA}"/>
                    </a:ext>
                  </a:extLst>
                </p:cNvPr>
                <p:cNvSpPr/>
                <p:nvPr/>
              </p:nvSpPr>
              <p:spPr>
                <a:xfrm>
                  <a:off x="6400800" y="4446247"/>
                  <a:ext cx="398238" cy="398238"/>
                </a:xfrm>
                <a:prstGeom prst="ellipse">
                  <a:avLst/>
                </a:prstGeom>
                <a:solidFill>
                  <a:schemeClr val="bg1">
                    <a:lumMod val="95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Simplified Arabic" pitchFamily="18" charset="-78"/>
                    <a:cs typeface="Simplified Arabic" pitchFamily="18" charset="-78"/>
                  </a:endParaRPr>
                </a:p>
              </p:txBody>
            </p:sp>
          </p:grpSp>
          <p:grpSp>
            <p:nvGrpSpPr>
              <p:cNvPr id="39" name="Group 38">
                <a:extLst>
                  <a:ext uri="{FF2B5EF4-FFF2-40B4-BE49-F238E27FC236}">
                    <a16:creationId xmlns="" xmlns:a16="http://schemas.microsoft.com/office/drawing/2014/main" id="{F714B699-6F9C-4EDB-9AA1-CFD5FB725864}"/>
                  </a:ext>
                </a:extLst>
              </p:cNvPr>
              <p:cNvGrpSpPr/>
              <p:nvPr/>
            </p:nvGrpSpPr>
            <p:grpSpPr>
              <a:xfrm>
                <a:off x="4820195" y="2757474"/>
                <a:ext cx="699778" cy="1294755"/>
                <a:chOff x="6311226" y="4360936"/>
                <a:chExt cx="582230" cy="807180"/>
              </a:xfrm>
            </p:grpSpPr>
            <p:sp>
              <p:nvSpPr>
                <p:cNvPr id="43" name="Freeform: Shape 39">
                  <a:extLst>
                    <a:ext uri="{FF2B5EF4-FFF2-40B4-BE49-F238E27FC236}">
                      <a16:creationId xmlns="" xmlns:a16="http://schemas.microsoft.com/office/drawing/2014/main" id="{A225CD72-D610-4FE1-A0CE-96A18AF34DFE}"/>
                    </a:ext>
                  </a:extLst>
                </p:cNvPr>
                <p:cNvSpPr/>
                <p:nvPr/>
              </p:nvSpPr>
              <p:spPr>
                <a:xfrm flipV="1">
                  <a:off x="6311226" y="4360936"/>
                  <a:ext cx="582230" cy="807180"/>
                </a:xfrm>
                <a:custGeom>
                  <a:avLst/>
                  <a:gdLst>
                    <a:gd name="connsiteX0" fmla="*/ 246329 w 492658"/>
                    <a:gd name="connsiteY0" fmla="*/ 683001 h 683001"/>
                    <a:gd name="connsiteX1" fmla="*/ 492658 w 492658"/>
                    <a:gd name="connsiteY1" fmla="*/ 436672 h 683001"/>
                    <a:gd name="connsiteX2" fmla="*/ 450589 w 492658"/>
                    <a:gd name="connsiteY2" fmla="*/ 298947 h 683001"/>
                    <a:gd name="connsiteX3" fmla="*/ 432421 w 492658"/>
                    <a:gd name="connsiteY3" fmla="*/ 276928 h 683001"/>
                    <a:gd name="connsiteX4" fmla="*/ 244727 w 492658"/>
                    <a:gd name="connsiteY4" fmla="*/ 0 h 683001"/>
                    <a:gd name="connsiteX5" fmla="*/ 42291 w 492658"/>
                    <a:gd name="connsiteY5" fmla="*/ 298679 h 683001"/>
                    <a:gd name="connsiteX6" fmla="*/ 42069 w 492658"/>
                    <a:gd name="connsiteY6" fmla="*/ 298947 h 683001"/>
                    <a:gd name="connsiteX7" fmla="*/ 41910 w 492658"/>
                    <a:gd name="connsiteY7" fmla="*/ 299240 h 683001"/>
                    <a:gd name="connsiteX8" fmla="*/ 26656 w 492658"/>
                    <a:gd name="connsiteY8" fmla="*/ 321746 h 683001"/>
                    <a:gd name="connsiteX9" fmla="*/ 29694 w 492658"/>
                    <a:gd name="connsiteY9" fmla="*/ 321746 h 683001"/>
                    <a:gd name="connsiteX10" fmla="*/ 19357 w 492658"/>
                    <a:gd name="connsiteY10" fmla="*/ 340790 h 683001"/>
                    <a:gd name="connsiteX11" fmla="*/ 0 w 492658"/>
                    <a:gd name="connsiteY11" fmla="*/ 436672 h 683001"/>
                    <a:gd name="connsiteX12" fmla="*/ 246329 w 492658"/>
                    <a:gd name="connsiteY12" fmla="*/ 683001 h 68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2658" h="683001">
                      <a:moveTo>
                        <a:pt x="246329" y="683001"/>
                      </a:moveTo>
                      <a:cubicBezTo>
                        <a:pt x="382373" y="683001"/>
                        <a:pt x="492658" y="572716"/>
                        <a:pt x="492658" y="436672"/>
                      </a:cubicBezTo>
                      <a:cubicBezTo>
                        <a:pt x="492658" y="385656"/>
                        <a:pt x="477149" y="338261"/>
                        <a:pt x="450589" y="298947"/>
                      </a:cubicBezTo>
                      <a:lnTo>
                        <a:pt x="432421" y="276928"/>
                      </a:lnTo>
                      <a:lnTo>
                        <a:pt x="244727" y="0"/>
                      </a:lnTo>
                      <a:lnTo>
                        <a:pt x="42291" y="298679"/>
                      </a:lnTo>
                      <a:lnTo>
                        <a:pt x="42069" y="298947"/>
                      </a:lnTo>
                      <a:lnTo>
                        <a:pt x="41910" y="299240"/>
                      </a:lnTo>
                      <a:lnTo>
                        <a:pt x="26656" y="321746"/>
                      </a:lnTo>
                      <a:lnTo>
                        <a:pt x="29694" y="321746"/>
                      </a:lnTo>
                      <a:lnTo>
                        <a:pt x="19357" y="340790"/>
                      </a:lnTo>
                      <a:cubicBezTo>
                        <a:pt x="6893" y="370260"/>
                        <a:pt x="0" y="402661"/>
                        <a:pt x="0" y="436672"/>
                      </a:cubicBezTo>
                      <a:cubicBezTo>
                        <a:pt x="0" y="572716"/>
                        <a:pt x="110285" y="683001"/>
                        <a:pt x="246329" y="683001"/>
                      </a:cubicBezTo>
                      <a:close/>
                    </a:path>
                  </a:pathLst>
                </a:cu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Simplified Arabic" pitchFamily="18" charset="-78"/>
                    <a:cs typeface="Simplified Arabic" pitchFamily="18" charset="-78"/>
                  </a:endParaRPr>
                </a:p>
              </p:txBody>
            </p:sp>
            <p:sp>
              <p:nvSpPr>
                <p:cNvPr id="44" name="Oval 40">
                  <a:extLst>
                    <a:ext uri="{FF2B5EF4-FFF2-40B4-BE49-F238E27FC236}">
                      <a16:creationId xmlns="" xmlns:a16="http://schemas.microsoft.com/office/drawing/2014/main" id="{D26F3891-6869-4ED0-B132-B0E1B1BE6883}"/>
                    </a:ext>
                  </a:extLst>
                </p:cNvPr>
                <p:cNvSpPr/>
                <p:nvPr/>
              </p:nvSpPr>
              <p:spPr>
                <a:xfrm>
                  <a:off x="6400800" y="4446247"/>
                  <a:ext cx="398238" cy="398238"/>
                </a:xfrm>
                <a:prstGeom prst="ellipse">
                  <a:avLst/>
                </a:prstGeom>
                <a:solidFill>
                  <a:schemeClr val="bg1">
                    <a:lumMod val="95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Simplified Arabic" pitchFamily="18" charset="-78"/>
                    <a:cs typeface="Simplified Arabic" pitchFamily="18" charset="-78"/>
                  </a:endParaRPr>
                </a:p>
              </p:txBody>
            </p:sp>
          </p:grpSp>
          <p:grpSp>
            <p:nvGrpSpPr>
              <p:cNvPr id="40" name="Group 33">
                <a:extLst>
                  <a:ext uri="{FF2B5EF4-FFF2-40B4-BE49-F238E27FC236}">
                    <a16:creationId xmlns="" xmlns:a16="http://schemas.microsoft.com/office/drawing/2014/main" id="{C811953E-AEBC-46A1-AB45-110E97F073CE}"/>
                  </a:ext>
                </a:extLst>
              </p:cNvPr>
              <p:cNvGrpSpPr/>
              <p:nvPr/>
            </p:nvGrpSpPr>
            <p:grpSpPr>
              <a:xfrm>
                <a:off x="7515344" y="2745163"/>
                <a:ext cx="699778" cy="1294754"/>
                <a:chOff x="6311226" y="4360938"/>
                <a:chExt cx="582230" cy="807180"/>
              </a:xfrm>
            </p:grpSpPr>
            <p:sp>
              <p:nvSpPr>
                <p:cNvPr id="41" name="Freeform: Shape 34">
                  <a:extLst>
                    <a:ext uri="{FF2B5EF4-FFF2-40B4-BE49-F238E27FC236}">
                      <a16:creationId xmlns="" xmlns:a16="http://schemas.microsoft.com/office/drawing/2014/main" id="{B3AE83EE-1A13-4056-9ABF-E138A689604C}"/>
                    </a:ext>
                  </a:extLst>
                </p:cNvPr>
                <p:cNvSpPr/>
                <p:nvPr/>
              </p:nvSpPr>
              <p:spPr>
                <a:xfrm flipV="1">
                  <a:off x="6311226" y="4360938"/>
                  <a:ext cx="582230" cy="807180"/>
                </a:xfrm>
                <a:custGeom>
                  <a:avLst/>
                  <a:gdLst>
                    <a:gd name="connsiteX0" fmla="*/ 246329 w 492658"/>
                    <a:gd name="connsiteY0" fmla="*/ 683001 h 683001"/>
                    <a:gd name="connsiteX1" fmla="*/ 492658 w 492658"/>
                    <a:gd name="connsiteY1" fmla="*/ 436672 h 683001"/>
                    <a:gd name="connsiteX2" fmla="*/ 450589 w 492658"/>
                    <a:gd name="connsiteY2" fmla="*/ 298947 h 683001"/>
                    <a:gd name="connsiteX3" fmla="*/ 432421 w 492658"/>
                    <a:gd name="connsiteY3" fmla="*/ 276928 h 683001"/>
                    <a:gd name="connsiteX4" fmla="*/ 244727 w 492658"/>
                    <a:gd name="connsiteY4" fmla="*/ 0 h 683001"/>
                    <a:gd name="connsiteX5" fmla="*/ 42291 w 492658"/>
                    <a:gd name="connsiteY5" fmla="*/ 298679 h 683001"/>
                    <a:gd name="connsiteX6" fmla="*/ 42069 w 492658"/>
                    <a:gd name="connsiteY6" fmla="*/ 298947 h 683001"/>
                    <a:gd name="connsiteX7" fmla="*/ 41910 w 492658"/>
                    <a:gd name="connsiteY7" fmla="*/ 299240 h 683001"/>
                    <a:gd name="connsiteX8" fmla="*/ 26656 w 492658"/>
                    <a:gd name="connsiteY8" fmla="*/ 321746 h 683001"/>
                    <a:gd name="connsiteX9" fmla="*/ 29694 w 492658"/>
                    <a:gd name="connsiteY9" fmla="*/ 321746 h 683001"/>
                    <a:gd name="connsiteX10" fmla="*/ 19357 w 492658"/>
                    <a:gd name="connsiteY10" fmla="*/ 340790 h 683001"/>
                    <a:gd name="connsiteX11" fmla="*/ 0 w 492658"/>
                    <a:gd name="connsiteY11" fmla="*/ 436672 h 683001"/>
                    <a:gd name="connsiteX12" fmla="*/ 246329 w 492658"/>
                    <a:gd name="connsiteY12" fmla="*/ 683001 h 68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2658" h="683001">
                      <a:moveTo>
                        <a:pt x="246329" y="683001"/>
                      </a:moveTo>
                      <a:cubicBezTo>
                        <a:pt x="382373" y="683001"/>
                        <a:pt x="492658" y="572716"/>
                        <a:pt x="492658" y="436672"/>
                      </a:cubicBezTo>
                      <a:cubicBezTo>
                        <a:pt x="492658" y="385656"/>
                        <a:pt x="477149" y="338261"/>
                        <a:pt x="450589" y="298947"/>
                      </a:cubicBezTo>
                      <a:lnTo>
                        <a:pt x="432421" y="276928"/>
                      </a:lnTo>
                      <a:lnTo>
                        <a:pt x="244727" y="0"/>
                      </a:lnTo>
                      <a:lnTo>
                        <a:pt x="42291" y="298679"/>
                      </a:lnTo>
                      <a:lnTo>
                        <a:pt x="42069" y="298947"/>
                      </a:lnTo>
                      <a:lnTo>
                        <a:pt x="41910" y="299240"/>
                      </a:lnTo>
                      <a:lnTo>
                        <a:pt x="26656" y="321746"/>
                      </a:lnTo>
                      <a:lnTo>
                        <a:pt x="29694" y="321746"/>
                      </a:lnTo>
                      <a:lnTo>
                        <a:pt x="19357" y="340790"/>
                      </a:lnTo>
                      <a:cubicBezTo>
                        <a:pt x="6893" y="370260"/>
                        <a:pt x="0" y="402661"/>
                        <a:pt x="0" y="436672"/>
                      </a:cubicBezTo>
                      <a:cubicBezTo>
                        <a:pt x="0" y="572716"/>
                        <a:pt x="110285" y="683001"/>
                        <a:pt x="246329" y="683001"/>
                      </a:cubicBez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Simplified Arabic" pitchFamily="18" charset="-78"/>
                    <a:cs typeface="Simplified Arabic" pitchFamily="18" charset="-78"/>
                  </a:endParaRPr>
                </a:p>
              </p:txBody>
            </p:sp>
            <p:sp>
              <p:nvSpPr>
                <p:cNvPr id="42" name="Oval 35">
                  <a:extLst>
                    <a:ext uri="{FF2B5EF4-FFF2-40B4-BE49-F238E27FC236}">
                      <a16:creationId xmlns="" xmlns:a16="http://schemas.microsoft.com/office/drawing/2014/main" id="{AF26DC79-97A0-4008-922C-F3C9D28BA143}"/>
                    </a:ext>
                  </a:extLst>
                </p:cNvPr>
                <p:cNvSpPr/>
                <p:nvPr/>
              </p:nvSpPr>
              <p:spPr>
                <a:xfrm>
                  <a:off x="6400800" y="4446247"/>
                  <a:ext cx="398238" cy="398238"/>
                </a:xfrm>
                <a:prstGeom prst="ellipse">
                  <a:avLst/>
                </a:prstGeom>
                <a:solidFill>
                  <a:schemeClr val="bg1">
                    <a:lumMod val="95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Simplified Arabic" pitchFamily="18" charset="-78"/>
                    <a:cs typeface="Simplified Arabic" pitchFamily="18" charset="-78"/>
                  </a:endParaRPr>
                </a:p>
              </p:txBody>
            </p:sp>
          </p:grpSp>
        </p:grpSp>
        <p:sp>
          <p:nvSpPr>
            <p:cNvPr id="31" name="Rectangle 30"/>
            <p:cNvSpPr/>
            <p:nvPr/>
          </p:nvSpPr>
          <p:spPr>
            <a:xfrm>
              <a:off x="7572396" y="2714620"/>
              <a:ext cx="500066" cy="307777"/>
            </a:xfrm>
            <a:prstGeom prst="rect">
              <a:avLst/>
            </a:prstGeom>
          </p:spPr>
          <p:txBody>
            <a:bodyPr wrap="square">
              <a:spAutoFit/>
            </a:bodyPr>
            <a:lstStyle/>
            <a:p>
              <a:r>
                <a:rPr lang="en-US" sz="1400" b="1" spc="100" dirty="0" smtClean="0">
                  <a:latin typeface="Simplified Arabic" pitchFamily="18" charset="-78"/>
                  <a:cs typeface="Simplified Arabic" pitchFamily="18" charset="-78"/>
                </a:rPr>
                <a:t>04</a:t>
              </a:r>
              <a:endParaRPr lang="fr-FR" sz="1400" dirty="0"/>
            </a:p>
          </p:txBody>
        </p:sp>
        <p:sp>
          <p:nvSpPr>
            <p:cNvPr id="32" name="Rectangle 31"/>
            <p:cNvSpPr/>
            <p:nvPr/>
          </p:nvSpPr>
          <p:spPr>
            <a:xfrm>
              <a:off x="6286512" y="2643182"/>
              <a:ext cx="412292" cy="307777"/>
            </a:xfrm>
            <a:prstGeom prst="rect">
              <a:avLst/>
            </a:prstGeom>
          </p:spPr>
          <p:txBody>
            <a:bodyPr wrap="none">
              <a:spAutoFit/>
            </a:bodyPr>
            <a:lstStyle/>
            <a:p>
              <a:r>
                <a:rPr lang="en-US" sz="1400" b="1" spc="100" dirty="0" smtClean="0">
                  <a:latin typeface="Simplified Arabic" pitchFamily="18" charset="-78"/>
                  <a:cs typeface="Simplified Arabic" pitchFamily="18" charset="-78"/>
                </a:rPr>
                <a:t>03</a:t>
              </a:r>
              <a:endParaRPr lang="fr-FR" sz="1400" dirty="0"/>
            </a:p>
          </p:txBody>
        </p:sp>
        <p:sp>
          <p:nvSpPr>
            <p:cNvPr id="33" name="Rectangle 32"/>
            <p:cNvSpPr/>
            <p:nvPr/>
          </p:nvSpPr>
          <p:spPr>
            <a:xfrm>
              <a:off x="4929190" y="2643182"/>
              <a:ext cx="412292" cy="307777"/>
            </a:xfrm>
            <a:prstGeom prst="rect">
              <a:avLst/>
            </a:prstGeom>
          </p:spPr>
          <p:txBody>
            <a:bodyPr wrap="none">
              <a:spAutoFit/>
            </a:bodyPr>
            <a:lstStyle/>
            <a:p>
              <a:r>
                <a:rPr lang="en-US" sz="1400" b="1" spc="100" dirty="0" smtClean="0">
                  <a:latin typeface="Simplified Arabic" pitchFamily="18" charset="-78"/>
                  <a:cs typeface="Simplified Arabic" pitchFamily="18" charset="-78"/>
                </a:rPr>
                <a:t>02</a:t>
              </a:r>
              <a:endParaRPr lang="fr-FR" sz="1400" dirty="0"/>
            </a:p>
          </p:txBody>
        </p:sp>
        <p:sp>
          <p:nvSpPr>
            <p:cNvPr id="34" name="Rectangle 33"/>
            <p:cNvSpPr/>
            <p:nvPr/>
          </p:nvSpPr>
          <p:spPr>
            <a:xfrm>
              <a:off x="3571868" y="2643182"/>
              <a:ext cx="412292" cy="307777"/>
            </a:xfrm>
            <a:prstGeom prst="rect">
              <a:avLst/>
            </a:prstGeom>
          </p:spPr>
          <p:txBody>
            <a:bodyPr wrap="none">
              <a:spAutoFit/>
            </a:bodyPr>
            <a:lstStyle/>
            <a:p>
              <a:r>
                <a:rPr lang="en-US" sz="1400" b="1" spc="100" dirty="0" smtClean="0">
                  <a:latin typeface="Simplified Arabic" pitchFamily="18" charset="-78"/>
                  <a:cs typeface="Simplified Arabic" pitchFamily="18" charset="-78"/>
                </a:rPr>
                <a:t>01</a:t>
              </a:r>
              <a:endParaRPr lang="fr-FR" sz="1400" dirty="0"/>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71480"/>
            <a:ext cx="9144000" cy="5715040"/>
          </a:xfrm>
          <a:prstGeom prst="rect">
            <a:avLst/>
          </a:prstGeom>
          <a:solidFill>
            <a:srgbClr val="00E3DE">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5" name="Picture 4" descr="E:\Nouveau dossier (13)\Nouveau dossier (2)\kisspng-earth-icon-earth-5a9debc7b7d836.0862244815202989517531.png"/>
          <p:cNvPicPr>
            <a:picLocks noChangeAspect="1" noChangeArrowheads="1"/>
          </p:cNvPicPr>
          <p:nvPr/>
        </p:nvPicPr>
        <p:blipFill>
          <a:blip r:embed="rId2" cstate="print"/>
          <a:srcRect/>
          <a:stretch>
            <a:fillRect/>
          </a:stretch>
        </p:blipFill>
        <p:spPr bwMode="auto">
          <a:xfrm>
            <a:off x="0" y="4572008"/>
            <a:ext cx="1928795" cy="2285992"/>
          </a:xfrm>
          <a:prstGeom prst="rect">
            <a:avLst/>
          </a:prstGeom>
          <a:noFill/>
        </p:spPr>
      </p:pic>
      <p:pic>
        <p:nvPicPr>
          <p:cNvPr id="6" name="Picture 5" descr="E:\Nouveau dossier (13)\Nouveau dossier (2)\kisspng-child-parent-pictogram-woman-enfant-5ad7305e6af7e0.4954080215240520624382.png"/>
          <p:cNvPicPr>
            <a:picLocks noChangeAspect="1" noChangeArrowheads="1"/>
          </p:cNvPicPr>
          <p:nvPr/>
        </p:nvPicPr>
        <p:blipFill>
          <a:blip r:embed="rId3" cstate="print"/>
          <a:srcRect/>
          <a:stretch>
            <a:fillRect/>
          </a:stretch>
        </p:blipFill>
        <p:spPr bwMode="auto">
          <a:xfrm>
            <a:off x="1428728" y="5643578"/>
            <a:ext cx="857256" cy="1214422"/>
          </a:xfrm>
          <a:prstGeom prst="rect">
            <a:avLst/>
          </a:prstGeom>
          <a:noFill/>
        </p:spPr>
      </p:pic>
      <p:sp>
        <p:nvSpPr>
          <p:cNvPr id="7" name="Explosion 2 6"/>
          <p:cNvSpPr/>
          <p:nvPr/>
        </p:nvSpPr>
        <p:spPr>
          <a:xfrm>
            <a:off x="6929454" y="642918"/>
            <a:ext cx="2071702" cy="428628"/>
          </a:xfrm>
          <a:prstGeom prst="irregularSeal2">
            <a:avLst/>
          </a:prstGeom>
          <a:solidFill>
            <a:srgbClr val="FF66FF"/>
          </a:solidFill>
          <a:ln w="38100">
            <a:solidFill>
              <a:srgbClr val="CC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cap="all" dirty="0" smtClean="0">
                <a:ln w="9000" cmpd="sng">
                  <a:solidFill>
                    <a:srgbClr val="FF0000"/>
                  </a:solidFill>
                  <a:prstDash val="solid"/>
                </a:ln>
                <a:solidFill>
                  <a:schemeClr val="tx1"/>
                </a:solidFill>
                <a:effectLst>
                  <a:reflection blurRad="12700" stA="28000" endPos="45000" dist="1000" dir="5400000" sy="-100000" algn="bl" rotWithShape="0"/>
                </a:effectLst>
              </a:rPr>
              <a:t>خاتمة :</a:t>
            </a:r>
            <a:endParaRPr lang="fr-FR" dirty="0">
              <a:ln w="9000" cmpd="sng">
                <a:solidFill>
                  <a:srgbClr val="FF0000"/>
                </a:solidFill>
                <a:prstDash val="solid"/>
              </a:ln>
              <a:solidFill>
                <a:schemeClr val="tx1"/>
              </a:solidFill>
            </a:endParaRPr>
          </a:p>
        </p:txBody>
      </p:sp>
      <p:sp>
        <p:nvSpPr>
          <p:cNvPr id="8" name="Rectangle 7"/>
          <p:cNvSpPr/>
          <p:nvPr/>
        </p:nvSpPr>
        <p:spPr>
          <a:xfrm>
            <a:off x="285720" y="1000108"/>
            <a:ext cx="8572560" cy="1500198"/>
          </a:xfrm>
          <a:prstGeom prst="rect">
            <a:avLst/>
          </a:prstGeom>
          <a:no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r>
              <a:rPr lang="ar-DZ" sz="1400" dirty="0" smtClean="0">
                <a:solidFill>
                  <a:schemeClr val="tx1"/>
                </a:solidFill>
                <a:latin typeface="Simplified Arabic" pitchFamily="18" charset="-78"/>
                <a:cs typeface="Simplified Arabic" pitchFamily="18" charset="-78"/>
              </a:rPr>
              <a:t>وفي الختام، تمثل التربية على المواطنة العالمية الركيزة الأساسية لبناء مجتمع متعايش ومتماسك، فهي تسهم في تشكيل الوعي وتعميق الشعور بالقضايا المصيرية وتوحيد الجهود لتجاوز </a:t>
            </a:r>
            <a:r>
              <a:rPr lang="ar-DZ" sz="1400" dirty="0" smtClean="0">
                <a:solidFill>
                  <a:schemeClr val="tx1"/>
                </a:solidFill>
                <a:latin typeface="Simplified Arabic" pitchFamily="18" charset="-78"/>
                <a:cs typeface="Simplified Arabic" pitchFamily="18" charset="-78"/>
              </a:rPr>
              <a:t>التحديات العالمية.</a:t>
            </a:r>
          </a:p>
          <a:p>
            <a:pPr algn="justLow" rtl="1"/>
            <a:r>
              <a:rPr lang="ar-DZ" sz="1400" dirty="0" smtClean="0">
                <a:solidFill>
                  <a:schemeClr val="tx1"/>
                </a:solidFill>
                <a:latin typeface="Simplified Arabic" pitchFamily="18" charset="-78"/>
                <a:cs typeface="Simplified Arabic" pitchFamily="18" charset="-78"/>
              </a:rPr>
              <a:t>وهذا ما يتطلب تبني استراتيجيات تعليمية فعالة، كما أن اعتماد طرق تدريس حديثة يعزز من تنمية التفكير النقدي </a:t>
            </a:r>
            <a:r>
              <a:rPr lang="ar-DZ" sz="1400" dirty="0" err="1" smtClean="0">
                <a:solidFill>
                  <a:schemeClr val="tx1"/>
                </a:solidFill>
                <a:latin typeface="Simplified Arabic" pitchFamily="18" charset="-78"/>
                <a:cs typeface="Simplified Arabic" pitchFamily="18" charset="-78"/>
              </a:rPr>
              <a:t>والابتكاري</a:t>
            </a:r>
            <a:r>
              <a:rPr lang="ar-DZ" sz="1400" dirty="0" smtClean="0">
                <a:solidFill>
                  <a:schemeClr val="tx1"/>
                </a:solidFill>
                <a:latin typeface="Simplified Arabic" pitchFamily="18" charset="-78"/>
                <a:cs typeface="Simplified Arabic" pitchFamily="18" charset="-78"/>
              </a:rPr>
              <a:t> وتعزيز التعاون  بين المتعلمين.</a:t>
            </a:r>
          </a:p>
          <a:p>
            <a:pPr algn="justLow" rtl="1"/>
            <a:r>
              <a:rPr lang="ar-DZ" sz="1400" dirty="0" smtClean="0">
                <a:solidFill>
                  <a:schemeClr val="tx1"/>
                </a:solidFill>
                <a:latin typeface="Simplified Arabic" pitchFamily="18" charset="-78"/>
                <a:cs typeface="Simplified Arabic" pitchFamily="18" charset="-78"/>
              </a:rPr>
              <a:t>وتظل المبادرات والمشاريع وسيلة هامة لتعزيز التوجه نحو بناء مواطنة عالمية</a:t>
            </a:r>
            <a:endParaRPr lang="fr-FR" sz="1400" dirty="0">
              <a:solidFill>
                <a:schemeClr val="tx1"/>
              </a:solidFill>
              <a:latin typeface="Simplified Arabic" pitchFamily="18" charset="-78"/>
              <a:cs typeface="Simplified Arabic" pitchFamily="18" charset="-7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71480"/>
            <a:ext cx="9144000" cy="5715040"/>
          </a:xfrm>
          <a:prstGeom prst="rect">
            <a:avLst/>
          </a:prstGeom>
          <a:solidFill>
            <a:srgbClr val="00E3DE">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endParaRPr lang="fr-FR" sz="1400" dirty="0">
              <a:latin typeface="Simplified Arabic" pitchFamily="18" charset="-78"/>
              <a:cs typeface="Simplified Arabic" pitchFamily="18" charset="-78"/>
            </a:endParaRPr>
          </a:p>
        </p:txBody>
      </p:sp>
      <p:pic>
        <p:nvPicPr>
          <p:cNvPr id="5" name="Picture 4" descr="E:\Nouveau dossier (13)\Nouveau dossier (2)\kisspng-earth-icon-earth-5a9debc7b7d836.0862244815202989517531.png"/>
          <p:cNvPicPr>
            <a:picLocks noChangeAspect="1" noChangeArrowheads="1"/>
          </p:cNvPicPr>
          <p:nvPr/>
        </p:nvPicPr>
        <p:blipFill>
          <a:blip r:embed="rId3" cstate="print"/>
          <a:srcRect/>
          <a:stretch>
            <a:fillRect/>
          </a:stretch>
        </p:blipFill>
        <p:spPr bwMode="auto">
          <a:xfrm>
            <a:off x="7215206" y="4572008"/>
            <a:ext cx="1928795" cy="2285992"/>
          </a:xfrm>
          <a:prstGeom prst="rect">
            <a:avLst/>
          </a:prstGeom>
          <a:noFill/>
        </p:spPr>
      </p:pic>
      <p:pic>
        <p:nvPicPr>
          <p:cNvPr id="6" name="Picture 5" descr="E:\Nouveau dossier (13)\Nouveau dossier (2)\kisspng-child-parent-pictogram-woman-enfant-5ad7305e6af7e0.4954080215240520624382.png"/>
          <p:cNvPicPr>
            <a:picLocks noChangeAspect="1" noChangeArrowheads="1"/>
          </p:cNvPicPr>
          <p:nvPr/>
        </p:nvPicPr>
        <p:blipFill>
          <a:blip r:embed="rId4" cstate="print"/>
          <a:srcRect/>
          <a:stretch>
            <a:fillRect/>
          </a:stretch>
        </p:blipFill>
        <p:spPr bwMode="auto">
          <a:xfrm>
            <a:off x="6786578" y="5643578"/>
            <a:ext cx="857256" cy="1214422"/>
          </a:xfrm>
          <a:prstGeom prst="rect">
            <a:avLst/>
          </a:prstGeom>
          <a:noFill/>
        </p:spPr>
      </p:pic>
      <p:sp>
        <p:nvSpPr>
          <p:cNvPr id="8" name="Rectangle 7"/>
          <p:cNvSpPr/>
          <p:nvPr/>
        </p:nvSpPr>
        <p:spPr>
          <a:xfrm>
            <a:off x="285720" y="1000108"/>
            <a:ext cx="8572560" cy="1500198"/>
          </a:xfrm>
          <a:prstGeom prst="rect">
            <a:avLst/>
          </a:prstGeom>
          <a:no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r>
              <a:rPr lang="ar-DZ" sz="1400" dirty="0" smtClean="0">
                <a:solidFill>
                  <a:schemeClr val="tx1"/>
                </a:solidFill>
                <a:latin typeface="Simplified Arabic" pitchFamily="18" charset="-78"/>
                <a:cs typeface="Simplified Arabic" pitchFamily="18" charset="-78"/>
              </a:rPr>
              <a:t>في خضم المتغيرات التي يشهدها العالم في الآونة الأخيرة بصفة خاصة، من أوبئة وحروب وانتهاك للحقوق، وتقييد الحريات، فضلا عن الأزمات الاقتصادية كتزايد معدلات البطالة والفقر، والقضايا الاجتماعية كالهجرة وغيرها. برز مفهوم المواطنة العالمية كآلية لتعزيز الوعي المشترك بقضايا الإنسانية وتعميق الشعور بالمسؤولية </a:t>
            </a:r>
            <a:r>
              <a:rPr lang="ar-DZ" sz="1400" dirty="0" err="1" smtClean="0">
                <a:solidFill>
                  <a:schemeClr val="tx1"/>
                </a:solidFill>
                <a:latin typeface="Simplified Arabic" pitchFamily="18" charset="-78"/>
                <a:cs typeface="Simplified Arabic" pitchFamily="18" charset="-78"/>
              </a:rPr>
              <a:t>إيزاء</a:t>
            </a:r>
            <a:r>
              <a:rPr lang="ar-DZ" sz="1400" dirty="0" smtClean="0">
                <a:solidFill>
                  <a:schemeClr val="tx1"/>
                </a:solidFill>
                <a:latin typeface="Simplified Arabic" pitchFamily="18" charset="-78"/>
                <a:cs typeface="Simplified Arabic" pitchFamily="18" charset="-78"/>
              </a:rPr>
              <a:t> وحدة المصير، وتوحيد المساعي لوضع حلول تنهض بكرامة الإنسان .</a:t>
            </a:r>
          </a:p>
          <a:p>
            <a:pPr algn="justLow" rtl="1"/>
            <a:r>
              <a:rPr lang="ar-DZ" sz="1400" dirty="0" smtClean="0">
                <a:solidFill>
                  <a:schemeClr val="tx1"/>
                </a:solidFill>
                <a:latin typeface="Simplified Arabic" pitchFamily="18" charset="-78"/>
                <a:cs typeface="Simplified Arabic" pitchFamily="18" charset="-78"/>
              </a:rPr>
              <a:t>وعليه نتطرق خلال محاضرتنا المتبلورة بعنوان التربية للمواطنة العالمية، إلى أربعة محاور أساسية، تتمثل في: أهمية التربية للمواطنة العالمية ، استراتيجيات ترقية التربية </a:t>
            </a:r>
            <a:r>
              <a:rPr lang="ar-DZ" sz="1400" dirty="0" smtClean="0">
                <a:solidFill>
                  <a:schemeClr val="tx1"/>
                </a:solidFill>
                <a:latin typeface="Simplified Arabic" pitchFamily="18" charset="-78"/>
                <a:cs typeface="Simplified Arabic" pitchFamily="18" charset="-78"/>
              </a:rPr>
              <a:t>على المواطنة العالمية في التعليم وطرق تدريس التربية على المواطنة العالمية، وفي النهاية نتطرق لاستعراض نماذج عن المشاريع والمبادرات المحلية والعربية والعالمية المعززة للتربية على المواطنة العالمية.</a:t>
            </a:r>
            <a:endParaRPr lang="fr-FR" sz="1400" dirty="0">
              <a:solidFill>
                <a:schemeClr val="tx1"/>
              </a:solidFill>
              <a:latin typeface="Simplified Arabic" pitchFamily="18" charset="-78"/>
              <a:cs typeface="Simplified Arabic" pitchFamily="18" charset="-78"/>
            </a:endParaRPr>
          </a:p>
        </p:txBody>
      </p:sp>
      <p:sp>
        <p:nvSpPr>
          <p:cNvPr id="7" name="Explosion 2 6"/>
          <p:cNvSpPr/>
          <p:nvPr/>
        </p:nvSpPr>
        <p:spPr>
          <a:xfrm>
            <a:off x="6929454" y="642918"/>
            <a:ext cx="2071702" cy="428628"/>
          </a:xfrm>
          <a:prstGeom prst="irregularSeal2">
            <a:avLst/>
          </a:prstGeom>
          <a:solidFill>
            <a:srgbClr val="FF66FF"/>
          </a:solidFill>
          <a:ln w="38100">
            <a:solidFill>
              <a:srgbClr val="CC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cap="all" dirty="0" smtClean="0">
                <a:ln w="9000" cmpd="sng">
                  <a:solidFill>
                    <a:srgbClr val="FF0000"/>
                  </a:solidFill>
                  <a:prstDash val="solid"/>
                </a:ln>
                <a:solidFill>
                  <a:schemeClr val="tx1"/>
                </a:solidFill>
                <a:effectLst>
                  <a:reflection blurRad="12700" stA="28000" endPos="45000" dist="1000" dir="5400000" sy="-100000" algn="bl" rotWithShape="0"/>
                </a:effectLst>
              </a:rPr>
              <a:t>تمهيد :</a:t>
            </a:r>
            <a:endParaRPr lang="fr-FR" dirty="0">
              <a:ln w="9000" cmpd="sng">
                <a:solidFill>
                  <a:srgbClr val="FF0000"/>
                </a:solidFill>
                <a:prstDash val="solid"/>
              </a:ln>
              <a:solidFill>
                <a:schemeClr val="tx1"/>
              </a:solidFill>
            </a:endParaRPr>
          </a:p>
        </p:txBody>
      </p:sp>
      <p:sp>
        <p:nvSpPr>
          <p:cNvPr id="12" name="Rectangle 11"/>
          <p:cNvSpPr/>
          <p:nvPr/>
        </p:nvSpPr>
        <p:spPr>
          <a:xfrm>
            <a:off x="285720" y="3000372"/>
            <a:ext cx="8358246" cy="2143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endParaRPr lang="ar-DZ"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implified Arabic" pitchFamily="18" charset="-78"/>
              <a:cs typeface="Simplified Arabic" pitchFamily="18" charset="-78"/>
            </a:endParaRPr>
          </a:p>
          <a:p>
            <a:pPr algn="justLow" rtl="1"/>
            <a:r>
              <a:rPr lang="ar-DZ" sz="14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implified Arabic" pitchFamily="18" charset="-78"/>
                <a:cs typeface="Simplified Arabic" pitchFamily="18" charset="-78"/>
              </a:rPr>
              <a:t>1-1) تعريف التربية للمواطنة العالمية:</a:t>
            </a:r>
          </a:p>
          <a:p>
            <a:pPr algn="justLow" rtl="1"/>
            <a:r>
              <a:rPr lang="ar-DZ" sz="1400" b="1" cap="all" dirty="0" smtClean="0">
                <a:ln w="9000" cmpd="sng">
                  <a:noFill/>
                  <a:prstDash val="solid"/>
                </a:ln>
                <a:solidFill>
                  <a:sysClr val="windowText" lastClr="000000"/>
                </a:solidFill>
                <a:effectLst>
                  <a:reflection blurRad="12700" stA="28000" endPos="45000" dist="1000" dir="5400000" sy="-100000" algn="bl" rotWithShape="0"/>
                </a:effectLst>
                <a:latin typeface="Simplified Arabic" pitchFamily="18" charset="-78"/>
                <a:cs typeface="Simplified Arabic" pitchFamily="18" charset="-78"/>
              </a:rPr>
              <a:t>تعرف المواطنة العالمية لغة بأنها: ”مصطلح مستحدث، يصف إنسانا يستطيع التفاعل على مستوى عالمي مع أي شخص مهما اختلفت ثقافته وموطنه،...، ويطلق عليها أيضا المواطنة خارج الحدود، ويفضل البعض التعبير عنها بمصطلح الكونية، أو المواطنة الكوكبية، والتي تؤكد على مسؤولية المجتمع العالمي في الحفاظ على كوكب الأرض.“ (</a:t>
            </a:r>
            <a:r>
              <a:rPr lang="ar-DZ" sz="1200" b="1" cap="all" dirty="0" err="1" smtClean="0">
                <a:ln w="9000" cmpd="sng">
                  <a:noFill/>
                  <a:prstDash val="solid"/>
                </a:ln>
                <a:solidFill>
                  <a:sysClr val="windowText" lastClr="000000"/>
                </a:solidFill>
                <a:effectLst>
                  <a:reflection blurRad="12700" stA="28000" endPos="45000" dist="1000" dir="5400000" sy="-100000" algn="bl" rotWithShape="0"/>
                </a:effectLst>
                <a:latin typeface="Simplified Arabic" pitchFamily="18" charset="-78"/>
                <a:cs typeface="Simplified Arabic" pitchFamily="18" charset="-78"/>
              </a:rPr>
              <a:t>لمياء</a:t>
            </a:r>
            <a:r>
              <a:rPr lang="ar-DZ" sz="1200" b="1" cap="all" dirty="0" smtClean="0">
                <a:ln w="9000" cmpd="sng">
                  <a:noFill/>
                  <a:prstDash val="solid"/>
                </a:ln>
                <a:solidFill>
                  <a:sysClr val="windowText" lastClr="000000"/>
                </a:solidFill>
                <a:effectLst>
                  <a:reflection blurRad="12700" stA="28000" endPos="45000" dist="1000" dir="5400000" sy="-100000" algn="bl" rotWithShape="0"/>
                </a:effectLst>
                <a:latin typeface="Simplified Arabic" pitchFamily="18" charset="-78"/>
                <a:cs typeface="Simplified Arabic" pitchFamily="18" charset="-78"/>
              </a:rPr>
              <a:t> إبراهيم </a:t>
            </a:r>
            <a:r>
              <a:rPr lang="ar-DZ" sz="1200" b="1" cap="all" dirty="0" err="1" smtClean="0">
                <a:ln w="9000" cmpd="sng">
                  <a:noFill/>
                  <a:prstDash val="solid"/>
                </a:ln>
                <a:solidFill>
                  <a:sysClr val="windowText" lastClr="000000"/>
                </a:solidFill>
                <a:effectLst>
                  <a:reflection blurRad="12700" stA="28000" endPos="45000" dist="1000" dir="5400000" sy="-100000" algn="bl" rotWithShape="0"/>
                </a:effectLst>
                <a:latin typeface="Simplified Arabic" pitchFamily="18" charset="-78"/>
                <a:cs typeface="Simplified Arabic" pitchFamily="18" charset="-78"/>
              </a:rPr>
              <a:t>المسلماني</a:t>
            </a:r>
            <a:r>
              <a:rPr lang="ar-DZ" sz="1200" b="1" cap="all" dirty="0" smtClean="0">
                <a:ln w="9000" cmpd="sng">
                  <a:noFill/>
                  <a:prstDash val="solid"/>
                </a:ln>
                <a:solidFill>
                  <a:sysClr val="windowText" lastClr="000000"/>
                </a:solidFill>
                <a:effectLst>
                  <a:reflection blurRad="12700" stA="28000" endPos="45000" dist="1000" dir="5400000" sy="-100000" algn="bl" rotWithShape="0"/>
                </a:effectLst>
                <a:latin typeface="Simplified Arabic" pitchFamily="18" charset="-78"/>
                <a:cs typeface="Simplified Arabic" pitchFamily="18" charset="-78"/>
              </a:rPr>
              <a:t>، 2019، ص749.)</a:t>
            </a:r>
          </a:p>
          <a:p>
            <a:pPr algn="justLow" rtl="1"/>
            <a:r>
              <a:rPr lang="ar-DZ" sz="1400" b="1" cap="all" dirty="0" smtClean="0">
                <a:ln w="9000" cmpd="sng">
                  <a:noFill/>
                  <a:prstDash val="solid"/>
                </a:ln>
                <a:solidFill>
                  <a:sysClr val="windowText" lastClr="000000"/>
                </a:solidFill>
                <a:effectLst>
                  <a:reflection blurRad="12700" stA="28000" endPos="45000" dist="1000" dir="5400000" sy="-100000" algn="bl" rotWithShape="0"/>
                </a:effectLst>
                <a:latin typeface="Simplified Arabic" pitchFamily="18" charset="-78"/>
                <a:cs typeface="Simplified Arabic" pitchFamily="18" charset="-78"/>
              </a:rPr>
              <a:t>أي أن التربية على المواطنة العالمية تعني تزويد النشء والشباب بمهارات التعايش مع متطلبات المجتمع الدولي، من قيم وأخلاق، مهارات تكنولوجية ومعارف قانونية، أفكار نقدية </a:t>
            </a:r>
            <a:r>
              <a:rPr lang="ar-DZ" sz="1400" b="1" cap="all" dirty="0" err="1" smtClean="0">
                <a:ln w="9000" cmpd="sng">
                  <a:noFill/>
                  <a:prstDash val="solid"/>
                </a:ln>
                <a:solidFill>
                  <a:sysClr val="windowText" lastClr="000000"/>
                </a:solidFill>
                <a:effectLst>
                  <a:reflection blurRad="12700" stA="28000" endPos="45000" dist="1000" dir="5400000" sy="-100000" algn="bl" rotWithShape="0"/>
                </a:effectLst>
                <a:latin typeface="Simplified Arabic" pitchFamily="18" charset="-78"/>
                <a:cs typeface="Simplified Arabic" pitchFamily="18" charset="-78"/>
              </a:rPr>
              <a:t>وابتكارية</a:t>
            </a:r>
            <a:r>
              <a:rPr lang="ar-DZ" sz="1400" b="1" cap="all" dirty="0" smtClean="0">
                <a:ln w="9000" cmpd="sng">
                  <a:noFill/>
                  <a:prstDash val="solid"/>
                </a:ln>
                <a:solidFill>
                  <a:sysClr val="windowText" lastClr="000000"/>
                </a:solidFill>
                <a:effectLst>
                  <a:reflection blurRad="12700" stA="28000" endPos="45000" dist="1000" dir="5400000" sy="-100000" algn="bl" rotWithShape="0"/>
                </a:effectLst>
                <a:latin typeface="Simplified Arabic" pitchFamily="18" charset="-78"/>
                <a:cs typeface="Simplified Arabic" pitchFamily="18" charset="-78"/>
              </a:rPr>
              <a:t>، للمساهمة في الحفاظ على البيئة العالمية والتأثير فيها بشكل إيجابي، وهي تعرف بعدة مصطلحات منها: التربية على المواطنة الكونية، التربية للمواطنة الكوكبية، التربية للمواطنة العابرة للقارات، </a:t>
            </a:r>
            <a:endParaRPr lang="ar-DZ" sz="1400" b="1" cap="all" dirty="0" smtClean="0">
              <a:ln w="9000" cmpd="sng">
                <a:noFill/>
                <a:prstDash val="solid"/>
              </a:ln>
              <a:solidFill>
                <a:sysClr val="windowText" lastClr="000000"/>
              </a:solidFill>
              <a:effectLst>
                <a:reflection blurRad="12700" stA="28000" endPos="45000" dist="1000" dir="5400000" sy="-100000" algn="bl" rotWithShape="0"/>
              </a:effectLst>
              <a:latin typeface="Simplified Arabic" pitchFamily="18" charset="-78"/>
              <a:cs typeface="Simplified Arabic" pitchFamily="18" charset="-78"/>
            </a:endParaRPr>
          </a:p>
          <a:p>
            <a:pPr algn="justLow" rtl="1"/>
            <a:endParaRPr lang="ar-DZ" sz="1400" b="1" cap="all" dirty="0" smtClean="0">
              <a:ln w="9000" cmpd="sng">
                <a:noFill/>
                <a:prstDash val="solid"/>
              </a:ln>
              <a:solidFill>
                <a:sysClr val="windowText" lastClr="000000"/>
              </a:solidFill>
              <a:effectLst>
                <a:reflection blurRad="12700" stA="28000" endPos="45000" dist="1000" dir="5400000" sy="-100000" algn="bl" rotWithShape="0"/>
              </a:effectLst>
              <a:latin typeface="Simplified Arabic" pitchFamily="18" charset="-78"/>
              <a:cs typeface="Simplified Arabic" pitchFamily="18" charset="-78"/>
            </a:endParaRPr>
          </a:p>
        </p:txBody>
      </p:sp>
      <p:grpSp>
        <p:nvGrpSpPr>
          <p:cNvPr id="13" name="Groupe 12"/>
          <p:cNvGrpSpPr/>
          <p:nvPr/>
        </p:nvGrpSpPr>
        <p:grpSpPr>
          <a:xfrm>
            <a:off x="6000760" y="2643182"/>
            <a:ext cx="3000396" cy="571504"/>
            <a:chOff x="5786446" y="2643182"/>
            <a:chExt cx="3000396" cy="428628"/>
          </a:xfrm>
        </p:grpSpPr>
        <p:sp>
          <p:nvSpPr>
            <p:cNvPr id="9" name="Étoile à 16 branches 8"/>
            <p:cNvSpPr/>
            <p:nvPr/>
          </p:nvSpPr>
          <p:spPr>
            <a:xfrm>
              <a:off x="8286776" y="2643182"/>
              <a:ext cx="500066" cy="428628"/>
            </a:xfrm>
            <a:prstGeom prst="star16">
              <a:avLst/>
            </a:prstGeom>
            <a:solidFill>
              <a:srgbClr val="CC00FF"/>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p>
          </p:txBody>
        </p:sp>
        <p:sp>
          <p:nvSpPr>
            <p:cNvPr id="10" name="Rectangle à coins arrondis 9"/>
            <p:cNvSpPr/>
            <p:nvPr/>
          </p:nvSpPr>
          <p:spPr>
            <a:xfrm>
              <a:off x="5786446" y="2714620"/>
              <a:ext cx="2714644" cy="285752"/>
            </a:xfrm>
            <a:prstGeom prst="roundRect">
              <a:avLst/>
            </a:prstGeom>
            <a:solidFill>
              <a:schemeClr val="bg1"/>
            </a:solidFill>
            <a:ln>
              <a:solidFill>
                <a:srgbClr val="CC00FF"/>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cap="all" dirty="0" smtClean="0">
                  <a:ln w="9000" cmpd="sng">
                    <a:solidFill>
                      <a:srgbClr val="FF00FF"/>
                    </a:solidFill>
                    <a:prstDash val="solid"/>
                  </a:ln>
                  <a:solidFill>
                    <a:schemeClr val="tx1"/>
                  </a:solidFill>
                  <a:effectLst>
                    <a:reflection blurRad="12700" stA="28000" endPos="45000" dist="1000" dir="5400000" sy="-100000" algn="bl" rotWithShape="0"/>
                  </a:effectLst>
                </a:rPr>
                <a:t>مفهوم التربية للمواطنة العالمية:</a:t>
              </a:r>
              <a:endParaRPr lang="fr-FR" dirty="0">
                <a:ln w="9000" cmpd="sng">
                  <a:solidFill>
                    <a:srgbClr val="FF00FF"/>
                  </a:solidFill>
                  <a:prstDash val="solid"/>
                </a:ln>
                <a:solidFill>
                  <a:schemeClr val="tx1"/>
                </a:solidFill>
              </a:endParaRPr>
            </a:p>
          </p:txBody>
        </p:sp>
        <p:sp>
          <p:nvSpPr>
            <p:cNvPr id="11" name="Rectangle 10"/>
            <p:cNvSpPr/>
            <p:nvPr/>
          </p:nvSpPr>
          <p:spPr>
            <a:xfrm>
              <a:off x="8358214" y="2714620"/>
              <a:ext cx="142876" cy="285752"/>
            </a:xfrm>
            <a:prstGeom prst="rect">
              <a:avLst/>
            </a:prstGeom>
            <a:solidFill>
              <a:srgbClr val="CC00FF"/>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71480"/>
            <a:ext cx="9144000" cy="5715040"/>
          </a:xfrm>
          <a:prstGeom prst="rect">
            <a:avLst/>
          </a:prstGeom>
          <a:solidFill>
            <a:srgbClr val="00E3DE">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Picture 4" descr="E:\Nouveau dossier (13)\Nouveau dossier (2)\kisspng-earth-icon-earth-5a9debc7b7d836.0862244815202989517531.png"/>
          <p:cNvPicPr>
            <a:picLocks noChangeAspect="1" noChangeArrowheads="1"/>
          </p:cNvPicPr>
          <p:nvPr/>
        </p:nvPicPr>
        <p:blipFill>
          <a:blip r:embed="rId2" cstate="print"/>
          <a:srcRect/>
          <a:stretch>
            <a:fillRect/>
          </a:stretch>
        </p:blipFill>
        <p:spPr bwMode="auto">
          <a:xfrm>
            <a:off x="0" y="4572008"/>
            <a:ext cx="1928795" cy="2285992"/>
          </a:xfrm>
          <a:prstGeom prst="rect">
            <a:avLst/>
          </a:prstGeom>
          <a:noFill/>
        </p:spPr>
      </p:pic>
      <p:pic>
        <p:nvPicPr>
          <p:cNvPr id="6" name="Picture 5" descr="E:\Nouveau dossier (13)\Nouveau dossier (2)\kisspng-child-parent-pictogram-woman-enfant-5ad7305e6af7e0.4954080215240520624382.png"/>
          <p:cNvPicPr>
            <a:picLocks noChangeAspect="1" noChangeArrowheads="1"/>
          </p:cNvPicPr>
          <p:nvPr/>
        </p:nvPicPr>
        <p:blipFill>
          <a:blip r:embed="rId3" cstate="print"/>
          <a:srcRect/>
          <a:stretch>
            <a:fillRect/>
          </a:stretch>
        </p:blipFill>
        <p:spPr bwMode="auto">
          <a:xfrm>
            <a:off x="1428728" y="5643578"/>
            <a:ext cx="857256" cy="1214422"/>
          </a:xfrm>
          <a:prstGeom prst="rect">
            <a:avLst/>
          </a:prstGeom>
          <a:noFill/>
        </p:spPr>
      </p:pic>
      <p:sp>
        <p:nvSpPr>
          <p:cNvPr id="9" name="Shape">
            <a:extLst>
              <a:ext uri="{FF2B5EF4-FFF2-40B4-BE49-F238E27FC236}">
                <a16:creationId xmlns:a16="http://schemas.microsoft.com/office/drawing/2014/main" xmlns="" id="{D99E93D6-82D2-410E-841C-F014344BAFE7}"/>
              </a:ext>
            </a:extLst>
          </p:cNvPr>
          <p:cNvSpPr/>
          <p:nvPr/>
        </p:nvSpPr>
        <p:spPr>
          <a:xfrm>
            <a:off x="4080330" y="3351409"/>
            <a:ext cx="520440" cy="654745"/>
          </a:xfrm>
          <a:custGeom>
            <a:avLst/>
            <a:gdLst/>
            <a:ahLst/>
            <a:cxnLst>
              <a:cxn ang="0">
                <a:pos x="wd2" y="hd2"/>
              </a:cxn>
              <a:cxn ang="5400000">
                <a:pos x="wd2" y="hd2"/>
              </a:cxn>
              <a:cxn ang="10800000">
                <a:pos x="wd2" y="hd2"/>
              </a:cxn>
              <a:cxn ang="16200000">
                <a:pos x="wd2" y="hd2"/>
              </a:cxn>
            </a:cxnLst>
            <a:rect l="0" t="0" r="r" b="b"/>
            <a:pathLst>
              <a:path w="21600" h="21600" extrusionOk="0">
                <a:moveTo>
                  <a:pt x="14739" y="0"/>
                </a:moveTo>
                <a:lnTo>
                  <a:pt x="2841" y="0"/>
                </a:lnTo>
                <a:cubicBezTo>
                  <a:pt x="1286" y="0"/>
                  <a:pt x="0" y="1022"/>
                  <a:pt x="0" y="2258"/>
                </a:cubicBezTo>
                <a:lnTo>
                  <a:pt x="0" y="19342"/>
                </a:lnTo>
                <a:cubicBezTo>
                  <a:pt x="0" y="20578"/>
                  <a:pt x="1286" y="21600"/>
                  <a:pt x="2841" y="21600"/>
                </a:cubicBezTo>
                <a:lnTo>
                  <a:pt x="18759" y="21600"/>
                </a:lnTo>
                <a:cubicBezTo>
                  <a:pt x="20314" y="21600"/>
                  <a:pt x="21600" y="20578"/>
                  <a:pt x="21600" y="19342"/>
                </a:cubicBezTo>
                <a:lnTo>
                  <a:pt x="21600" y="5453"/>
                </a:lnTo>
                <a:lnTo>
                  <a:pt x="14739" y="0"/>
                </a:lnTo>
                <a:close/>
              </a:path>
            </a:pathLst>
          </a:custGeom>
          <a:solidFill>
            <a:srgbClr val="33CC33"/>
          </a:solidFill>
          <a:ln w="12700">
            <a:miter lim="400000"/>
          </a:ln>
        </p:spPr>
        <p:txBody>
          <a:bodyPr lIns="28575" tIns="28575" rIns="28575" bIns="28575" anchor="ctr"/>
          <a:lstStyle/>
          <a:p>
            <a:pPr>
              <a:defRPr sz="3000">
                <a:solidFill>
                  <a:srgbClr val="FFFFFF"/>
                </a:solidFill>
              </a:defRPr>
            </a:pPr>
            <a:endParaRPr sz="2250"/>
          </a:p>
        </p:txBody>
      </p:sp>
      <p:sp>
        <p:nvSpPr>
          <p:cNvPr id="10" name="Shape">
            <a:extLst>
              <a:ext uri="{FF2B5EF4-FFF2-40B4-BE49-F238E27FC236}">
                <a16:creationId xmlns:a16="http://schemas.microsoft.com/office/drawing/2014/main" xmlns="" id="{740F1982-A160-4793-9DB0-9008F192872E}"/>
              </a:ext>
            </a:extLst>
          </p:cNvPr>
          <p:cNvSpPr/>
          <p:nvPr/>
        </p:nvSpPr>
        <p:spPr>
          <a:xfrm>
            <a:off x="3770392" y="4565336"/>
            <a:ext cx="1151941" cy="33706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5793"/>
                </a:lnTo>
                <a:cubicBezTo>
                  <a:pt x="0" y="2565"/>
                  <a:pt x="751" y="0"/>
                  <a:pt x="1695" y="0"/>
                </a:cubicBezTo>
                <a:lnTo>
                  <a:pt x="6490" y="0"/>
                </a:lnTo>
                <a:cubicBezTo>
                  <a:pt x="6950" y="0"/>
                  <a:pt x="7386" y="579"/>
                  <a:pt x="7700" y="1738"/>
                </a:cubicBezTo>
                <a:lnTo>
                  <a:pt x="8427" y="4221"/>
                </a:lnTo>
                <a:cubicBezTo>
                  <a:pt x="8742" y="5297"/>
                  <a:pt x="9178" y="5959"/>
                  <a:pt x="9638" y="5959"/>
                </a:cubicBezTo>
                <a:lnTo>
                  <a:pt x="19905" y="5959"/>
                </a:lnTo>
                <a:cubicBezTo>
                  <a:pt x="20849" y="5959"/>
                  <a:pt x="21600" y="8524"/>
                  <a:pt x="21600" y="11752"/>
                </a:cubicBezTo>
                <a:lnTo>
                  <a:pt x="21600" y="21600"/>
                </a:lnTo>
                <a:lnTo>
                  <a:pt x="0" y="21600"/>
                </a:lnTo>
                <a:close/>
              </a:path>
            </a:pathLst>
          </a:custGeom>
          <a:solidFill>
            <a:srgbClr val="002060"/>
          </a:solidFill>
          <a:ln w="12700">
            <a:miter lim="400000"/>
          </a:ln>
        </p:spPr>
        <p:txBody>
          <a:bodyPr lIns="28575" tIns="28575" rIns="28575" bIns="28575" anchor="ctr"/>
          <a:lstStyle/>
          <a:p>
            <a:pPr>
              <a:defRPr sz="3000">
                <a:solidFill>
                  <a:srgbClr val="FFFFFF"/>
                </a:solidFill>
              </a:defRPr>
            </a:pPr>
            <a:endParaRPr sz="2250"/>
          </a:p>
        </p:txBody>
      </p:sp>
      <p:sp>
        <p:nvSpPr>
          <p:cNvPr id="11" name="Shape">
            <a:extLst>
              <a:ext uri="{FF2B5EF4-FFF2-40B4-BE49-F238E27FC236}">
                <a16:creationId xmlns:a16="http://schemas.microsoft.com/office/drawing/2014/main" xmlns="" id="{A358E79D-7125-4EF6-9AA0-948B8A22C9BF}"/>
              </a:ext>
            </a:extLst>
          </p:cNvPr>
          <p:cNvSpPr/>
          <p:nvPr/>
        </p:nvSpPr>
        <p:spPr>
          <a:xfrm>
            <a:off x="4435410" y="3351409"/>
            <a:ext cx="165303" cy="165303"/>
          </a:xfrm>
          <a:custGeom>
            <a:avLst/>
            <a:gdLst/>
            <a:ahLst/>
            <a:cxnLst>
              <a:cxn ang="0">
                <a:pos x="wd2" y="hd2"/>
              </a:cxn>
              <a:cxn ang="5400000">
                <a:pos x="wd2" y="hd2"/>
              </a:cxn>
              <a:cxn ang="10800000">
                <a:pos x="wd2" y="hd2"/>
              </a:cxn>
              <a:cxn ang="16200000">
                <a:pos x="wd2" y="hd2"/>
              </a:cxn>
            </a:cxnLst>
            <a:rect l="0" t="0" r="r" b="b"/>
            <a:pathLst>
              <a:path w="21600" h="21600" extrusionOk="0">
                <a:moveTo>
                  <a:pt x="0" y="12656"/>
                </a:moveTo>
                <a:lnTo>
                  <a:pt x="0" y="0"/>
                </a:lnTo>
                <a:lnTo>
                  <a:pt x="21600" y="21600"/>
                </a:lnTo>
                <a:lnTo>
                  <a:pt x="8944" y="21600"/>
                </a:lnTo>
                <a:cubicBezTo>
                  <a:pt x="4050" y="21600"/>
                  <a:pt x="0" y="17719"/>
                  <a:pt x="0" y="12656"/>
                </a:cubicBezTo>
                <a:close/>
              </a:path>
            </a:pathLst>
          </a:custGeom>
          <a:solidFill>
            <a:srgbClr val="008000"/>
          </a:solidFill>
          <a:ln w="12700">
            <a:miter lim="400000"/>
          </a:ln>
        </p:spPr>
        <p:txBody>
          <a:bodyPr lIns="28575" tIns="28575" rIns="28575" bIns="28575" anchor="ctr"/>
          <a:lstStyle/>
          <a:p>
            <a:pPr>
              <a:defRPr sz="3000">
                <a:solidFill>
                  <a:srgbClr val="FFFFFF"/>
                </a:solidFill>
              </a:defRPr>
            </a:pPr>
            <a:endParaRPr sz="2250"/>
          </a:p>
        </p:txBody>
      </p:sp>
      <p:sp>
        <p:nvSpPr>
          <p:cNvPr id="18" name="Shape">
            <a:extLst>
              <a:ext uri="{FF2B5EF4-FFF2-40B4-BE49-F238E27FC236}">
                <a16:creationId xmlns:a16="http://schemas.microsoft.com/office/drawing/2014/main" xmlns="" id="{B2262B0F-343E-4E1E-B783-6CEB44DD872A}"/>
              </a:ext>
            </a:extLst>
          </p:cNvPr>
          <p:cNvSpPr/>
          <p:nvPr/>
        </p:nvSpPr>
        <p:spPr>
          <a:xfrm>
            <a:off x="5139288" y="3777575"/>
            <a:ext cx="520440" cy="654745"/>
          </a:xfrm>
          <a:custGeom>
            <a:avLst/>
            <a:gdLst/>
            <a:ahLst/>
            <a:cxnLst>
              <a:cxn ang="0">
                <a:pos x="wd2" y="hd2"/>
              </a:cxn>
              <a:cxn ang="5400000">
                <a:pos x="wd2" y="hd2"/>
              </a:cxn>
              <a:cxn ang="10800000">
                <a:pos x="wd2" y="hd2"/>
              </a:cxn>
              <a:cxn ang="16200000">
                <a:pos x="wd2" y="hd2"/>
              </a:cxn>
            </a:cxnLst>
            <a:rect l="0" t="0" r="r" b="b"/>
            <a:pathLst>
              <a:path w="21600" h="21600" extrusionOk="0">
                <a:moveTo>
                  <a:pt x="14686" y="0"/>
                </a:moveTo>
                <a:lnTo>
                  <a:pt x="2841" y="0"/>
                </a:lnTo>
                <a:cubicBezTo>
                  <a:pt x="1286" y="0"/>
                  <a:pt x="0" y="1022"/>
                  <a:pt x="0" y="2258"/>
                </a:cubicBezTo>
                <a:lnTo>
                  <a:pt x="0" y="19342"/>
                </a:lnTo>
                <a:cubicBezTo>
                  <a:pt x="0" y="20578"/>
                  <a:pt x="1286" y="21600"/>
                  <a:pt x="2841" y="21600"/>
                </a:cubicBezTo>
                <a:lnTo>
                  <a:pt x="18759" y="21600"/>
                </a:lnTo>
                <a:cubicBezTo>
                  <a:pt x="20314" y="21600"/>
                  <a:pt x="21600" y="20578"/>
                  <a:pt x="21600" y="19342"/>
                </a:cubicBezTo>
                <a:lnTo>
                  <a:pt x="21600" y="5453"/>
                </a:lnTo>
                <a:lnTo>
                  <a:pt x="14686" y="0"/>
                </a:lnTo>
                <a:close/>
              </a:path>
            </a:pathLst>
          </a:custGeom>
          <a:solidFill>
            <a:srgbClr val="F16077"/>
          </a:solidFill>
          <a:ln w="12700">
            <a:miter lim="400000"/>
          </a:ln>
        </p:spPr>
        <p:txBody>
          <a:bodyPr lIns="28575" tIns="28575" rIns="28575" bIns="28575" anchor="ctr"/>
          <a:lstStyle/>
          <a:p>
            <a:endParaRPr sz="2250">
              <a:solidFill>
                <a:srgbClr val="FFFFFF"/>
              </a:solidFill>
            </a:endParaRPr>
          </a:p>
        </p:txBody>
      </p:sp>
      <p:sp>
        <p:nvSpPr>
          <p:cNvPr id="19" name="Shape">
            <a:extLst>
              <a:ext uri="{FF2B5EF4-FFF2-40B4-BE49-F238E27FC236}">
                <a16:creationId xmlns:a16="http://schemas.microsoft.com/office/drawing/2014/main" xmlns="" id="{C572333B-E558-4B42-B27D-A7548752BB79}"/>
              </a:ext>
            </a:extLst>
          </p:cNvPr>
          <p:cNvSpPr/>
          <p:nvPr/>
        </p:nvSpPr>
        <p:spPr>
          <a:xfrm>
            <a:off x="5494425" y="3777574"/>
            <a:ext cx="165303" cy="165303"/>
          </a:xfrm>
          <a:custGeom>
            <a:avLst/>
            <a:gdLst/>
            <a:ahLst/>
            <a:cxnLst>
              <a:cxn ang="0">
                <a:pos x="wd2" y="hd2"/>
              </a:cxn>
              <a:cxn ang="5400000">
                <a:pos x="wd2" y="hd2"/>
              </a:cxn>
              <a:cxn ang="10800000">
                <a:pos x="wd2" y="hd2"/>
              </a:cxn>
              <a:cxn ang="16200000">
                <a:pos x="wd2" y="hd2"/>
              </a:cxn>
            </a:cxnLst>
            <a:rect l="0" t="0" r="r" b="b"/>
            <a:pathLst>
              <a:path w="21600" h="21600" extrusionOk="0">
                <a:moveTo>
                  <a:pt x="0" y="12656"/>
                </a:moveTo>
                <a:lnTo>
                  <a:pt x="0" y="0"/>
                </a:lnTo>
                <a:lnTo>
                  <a:pt x="21600" y="21600"/>
                </a:lnTo>
                <a:lnTo>
                  <a:pt x="8944" y="21600"/>
                </a:lnTo>
                <a:cubicBezTo>
                  <a:pt x="4050" y="21600"/>
                  <a:pt x="0" y="17550"/>
                  <a:pt x="0" y="12656"/>
                </a:cubicBezTo>
                <a:close/>
              </a:path>
            </a:pathLst>
          </a:custGeom>
          <a:solidFill>
            <a:srgbClr val="DF361F"/>
          </a:solidFill>
          <a:ln w="12700">
            <a:miter lim="400000"/>
          </a:ln>
        </p:spPr>
        <p:txBody>
          <a:bodyPr lIns="28575" tIns="28575" rIns="28575" bIns="28575" anchor="ctr"/>
          <a:lstStyle/>
          <a:p>
            <a:endParaRPr sz="2250">
              <a:solidFill>
                <a:srgbClr val="FFFFFF"/>
              </a:solidFill>
            </a:endParaRPr>
          </a:p>
        </p:txBody>
      </p:sp>
      <p:sp>
        <p:nvSpPr>
          <p:cNvPr id="24" name="Shape">
            <a:extLst>
              <a:ext uri="{FF2B5EF4-FFF2-40B4-BE49-F238E27FC236}">
                <a16:creationId xmlns:a16="http://schemas.microsoft.com/office/drawing/2014/main" xmlns="" id="{0AF2C8BE-EE68-4870-9B7E-28E9A13D1173}"/>
              </a:ext>
            </a:extLst>
          </p:cNvPr>
          <p:cNvSpPr/>
          <p:nvPr/>
        </p:nvSpPr>
        <p:spPr>
          <a:xfrm>
            <a:off x="3008458" y="3777575"/>
            <a:ext cx="520440" cy="654745"/>
          </a:xfrm>
          <a:custGeom>
            <a:avLst/>
            <a:gdLst/>
            <a:ahLst/>
            <a:cxnLst>
              <a:cxn ang="0">
                <a:pos x="wd2" y="hd2"/>
              </a:cxn>
              <a:cxn ang="5400000">
                <a:pos x="wd2" y="hd2"/>
              </a:cxn>
              <a:cxn ang="10800000">
                <a:pos x="wd2" y="hd2"/>
              </a:cxn>
              <a:cxn ang="16200000">
                <a:pos x="wd2" y="hd2"/>
              </a:cxn>
            </a:cxnLst>
            <a:rect l="0" t="0" r="r" b="b"/>
            <a:pathLst>
              <a:path w="21600" h="21600" extrusionOk="0">
                <a:moveTo>
                  <a:pt x="14739" y="0"/>
                </a:moveTo>
                <a:lnTo>
                  <a:pt x="2841" y="0"/>
                </a:lnTo>
                <a:cubicBezTo>
                  <a:pt x="1286" y="0"/>
                  <a:pt x="0" y="1022"/>
                  <a:pt x="0" y="2258"/>
                </a:cubicBezTo>
                <a:lnTo>
                  <a:pt x="0" y="19342"/>
                </a:lnTo>
                <a:cubicBezTo>
                  <a:pt x="0" y="20578"/>
                  <a:pt x="1286" y="21600"/>
                  <a:pt x="2841" y="21600"/>
                </a:cubicBezTo>
                <a:lnTo>
                  <a:pt x="18759" y="21600"/>
                </a:lnTo>
                <a:cubicBezTo>
                  <a:pt x="20314" y="21600"/>
                  <a:pt x="21600" y="20578"/>
                  <a:pt x="21600" y="19342"/>
                </a:cubicBezTo>
                <a:lnTo>
                  <a:pt x="21600" y="5453"/>
                </a:lnTo>
                <a:lnTo>
                  <a:pt x="14739" y="0"/>
                </a:lnTo>
                <a:close/>
              </a:path>
            </a:pathLst>
          </a:custGeom>
          <a:solidFill>
            <a:srgbClr val="FFFF00"/>
          </a:solidFill>
          <a:ln w="12700">
            <a:miter lim="400000"/>
          </a:ln>
        </p:spPr>
        <p:txBody>
          <a:bodyPr lIns="28575" tIns="28575" rIns="28575" bIns="28575" anchor="ctr"/>
          <a:lstStyle/>
          <a:p>
            <a:pPr>
              <a:defRPr sz="3000">
                <a:solidFill>
                  <a:srgbClr val="FFFFFF"/>
                </a:solidFill>
              </a:defRPr>
            </a:pPr>
            <a:endParaRPr sz="2250"/>
          </a:p>
        </p:txBody>
      </p:sp>
      <p:sp>
        <p:nvSpPr>
          <p:cNvPr id="25" name="Shape">
            <a:extLst>
              <a:ext uri="{FF2B5EF4-FFF2-40B4-BE49-F238E27FC236}">
                <a16:creationId xmlns:a16="http://schemas.microsoft.com/office/drawing/2014/main" xmlns="" id="{7D8377FC-54BC-42B5-ADAC-34E7C5F7ACF5}"/>
              </a:ext>
            </a:extLst>
          </p:cNvPr>
          <p:cNvSpPr/>
          <p:nvPr/>
        </p:nvSpPr>
        <p:spPr>
          <a:xfrm>
            <a:off x="3363595" y="3777574"/>
            <a:ext cx="165303" cy="165303"/>
          </a:xfrm>
          <a:custGeom>
            <a:avLst/>
            <a:gdLst/>
            <a:ahLst/>
            <a:cxnLst>
              <a:cxn ang="0">
                <a:pos x="wd2" y="hd2"/>
              </a:cxn>
              <a:cxn ang="5400000">
                <a:pos x="wd2" y="hd2"/>
              </a:cxn>
              <a:cxn ang="10800000">
                <a:pos x="wd2" y="hd2"/>
              </a:cxn>
              <a:cxn ang="16200000">
                <a:pos x="wd2" y="hd2"/>
              </a:cxn>
            </a:cxnLst>
            <a:rect l="0" t="0" r="r" b="b"/>
            <a:pathLst>
              <a:path w="21600" h="21600" extrusionOk="0">
                <a:moveTo>
                  <a:pt x="0" y="12656"/>
                </a:moveTo>
                <a:lnTo>
                  <a:pt x="0" y="0"/>
                </a:lnTo>
                <a:lnTo>
                  <a:pt x="21600" y="21600"/>
                </a:lnTo>
                <a:lnTo>
                  <a:pt x="8944" y="21600"/>
                </a:lnTo>
                <a:cubicBezTo>
                  <a:pt x="4050" y="21600"/>
                  <a:pt x="0" y="17550"/>
                  <a:pt x="0" y="12656"/>
                </a:cubicBezTo>
                <a:close/>
              </a:path>
            </a:pathLst>
          </a:custGeom>
          <a:solidFill>
            <a:srgbClr val="FFC000"/>
          </a:solidFill>
          <a:ln w="12700">
            <a:miter lim="400000"/>
          </a:ln>
        </p:spPr>
        <p:txBody>
          <a:bodyPr lIns="28575" tIns="28575" rIns="28575" bIns="28575" anchor="ctr"/>
          <a:lstStyle/>
          <a:p>
            <a:pPr>
              <a:defRPr sz="3000">
                <a:solidFill>
                  <a:srgbClr val="FFFFFF"/>
                </a:solidFill>
              </a:defRPr>
            </a:pPr>
            <a:endParaRPr sz="2250"/>
          </a:p>
        </p:txBody>
      </p:sp>
      <p:sp>
        <p:nvSpPr>
          <p:cNvPr id="26" name="Shape">
            <a:extLst>
              <a:ext uri="{FF2B5EF4-FFF2-40B4-BE49-F238E27FC236}">
                <a16:creationId xmlns:a16="http://schemas.microsoft.com/office/drawing/2014/main" xmlns="" id="{2ABA0112-F71F-4738-9C32-B83445E1AC4E}"/>
              </a:ext>
            </a:extLst>
          </p:cNvPr>
          <p:cNvSpPr/>
          <p:nvPr/>
        </p:nvSpPr>
        <p:spPr>
          <a:xfrm>
            <a:off x="3667077" y="4746133"/>
            <a:ext cx="1337910" cy="875580"/>
          </a:xfrm>
          <a:custGeom>
            <a:avLst/>
            <a:gdLst/>
            <a:ahLst/>
            <a:cxnLst>
              <a:cxn ang="0">
                <a:pos x="wd2" y="hd2"/>
              </a:cxn>
              <a:cxn ang="5400000">
                <a:pos x="wd2" y="hd2"/>
              </a:cxn>
              <a:cxn ang="10800000">
                <a:pos x="wd2" y="hd2"/>
              </a:cxn>
              <a:cxn ang="16200000">
                <a:pos x="wd2" y="hd2"/>
              </a:cxn>
            </a:cxnLst>
            <a:rect l="0" t="0" r="r" b="b"/>
            <a:pathLst>
              <a:path w="21414" h="21600" extrusionOk="0">
                <a:moveTo>
                  <a:pt x="19936" y="21600"/>
                </a:moveTo>
                <a:lnTo>
                  <a:pt x="1478" y="21600"/>
                </a:lnTo>
                <a:lnTo>
                  <a:pt x="10" y="2517"/>
                </a:lnTo>
                <a:cubicBezTo>
                  <a:pt x="-93" y="1179"/>
                  <a:pt x="589" y="0"/>
                  <a:pt x="1457" y="0"/>
                </a:cubicBezTo>
                <a:lnTo>
                  <a:pt x="19957" y="0"/>
                </a:lnTo>
                <a:cubicBezTo>
                  <a:pt x="20825" y="0"/>
                  <a:pt x="21507" y="1179"/>
                  <a:pt x="21404" y="2517"/>
                </a:cubicBezTo>
                <a:lnTo>
                  <a:pt x="19936" y="21600"/>
                </a:lnTo>
                <a:close/>
              </a:path>
            </a:pathLst>
          </a:custGeom>
          <a:solidFill>
            <a:srgbClr val="0070C0"/>
          </a:solidFill>
          <a:ln w="12700">
            <a:miter lim="400000"/>
          </a:ln>
        </p:spPr>
        <p:txBody>
          <a:bodyPr rot="0" spcFirstLastPara="0" vertOverflow="overflow" horzOverflow="overflow" vert="horz" wrap="square" lIns="28575" tIns="28575" rIns="28575" bIns="28575" numCol="1" spcCol="0" rtlCol="0" fromWordArt="0" anchor="ctr" anchorCtr="0" forceAA="0" compatLnSpc="1">
            <a:prstTxWarp prst="textNoShape">
              <a:avLst/>
            </a:prstTxWarp>
            <a:noAutofit/>
          </a:bodyPr>
          <a:lstStyle/>
          <a:p>
            <a:pPr algn="ctr"/>
            <a:r>
              <a:rPr lang="ar-DZ" sz="1350" b="1" cap="all" dirty="0" smtClean="0">
                <a:ln w="9000" cmpd="sng">
                  <a:solidFill>
                    <a:srgbClr val="A50021"/>
                  </a:solidFill>
                  <a:prstDash val="solid"/>
                </a:ln>
                <a:effectLst>
                  <a:reflection blurRad="12700" stA="28000" endPos="45000" dist="1000" dir="5400000" sy="-100000" algn="bl" rotWithShape="0"/>
                </a:effectLst>
              </a:rPr>
              <a:t>الأبعاد </a:t>
            </a:r>
            <a:r>
              <a:rPr lang="ar-DZ" sz="1350" b="1" cap="all" dirty="0" err="1" smtClean="0">
                <a:ln w="9000" cmpd="sng">
                  <a:solidFill>
                    <a:srgbClr val="A50021"/>
                  </a:solidFill>
                  <a:prstDash val="solid"/>
                </a:ln>
                <a:effectLst>
                  <a:reflection blurRad="12700" stA="28000" endPos="45000" dist="1000" dir="5400000" sy="-100000" algn="bl" rotWithShape="0"/>
                </a:effectLst>
              </a:rPr>
              <a:t>المفاهيمية</a:t>
            </a:r>
            <a:r>
              <a:rPr lang="ar-DZ" sz="1350" b="1" cap="all" dirty="0" smtClean="0">
                <a:ln w="9000" cmpd="sng">
                  <a:solidFill>
                    <a:srgbClr val="A50021"/>
                  </a:solidFill>
                  <a:prstDash val="solid"/>
                </a:ln>
                <a:effectLst>
                  <a:reflection blurRad="12700" stA="28000" endPos="45000" dist="1000" dir="5400000" sy="-100000" algn="bl" rotWithShape="0"/>
                </a:effectLst>
              </a:rPr>
              <a:t> للتربية على المواطنة العالمية</a:t>
            </a:r>
            <a:endParaRPr sz="1350" b="1" cap="all" dirty="0">
              <a:ln w="9000" cmpd="sng">
                <a:solidFill>
                  <a:srgbClr val="A50021"/>
                </a:solidFill>
                <a:prstDash val="solid"/>
              </a:ln>
              <a:effectLst>
                <a:reflection blurRad="12700" stA="28000" endPos="45000" dist="1000" dir="5400000" sy="-100000" algn="bl" rotWithShape="0"/>
              </a:effectLst>
            </a:endParaRPr>
          </a:p>
        </p:txBody>
      </p:sp>
      <p:sp>
        <p:nvSpPr>
          <p:cNvPr id="28" name="Shape">
            <a:extLst>
              <a:ext uri="{FF2B5EF4-FFF2-40B4-BE49-F238E27FC236}">
                <a16:creationId xmlns:a16="http://schemas.microsoft.com/office/drawing/2014/main" xmlns="" id="{38F105A9-6C6A-4A06-9D22-307C1417AA62}"/>
              </a:ext>
            </a:extLst>
          </p:cNvPr>
          <p:cNvSpPr/>
          <p:nvPr/>
        </p:nvSpPr>
        <p:spPr>
          <a:xfrm>
            <a:off x="4325699" y="4048770"/>
            <a:ext cx="25828" cy="557892"/>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320" y="21600"/>
                  <a:pt x="0" y="21400"/>
                  <a:pt x="0" y="21100"/>
                </a:cubicBezTo>
                <a:lnTo>
                  <a:pt x="0" y="500"/>
                </a:lnTo>
                <a:cubicBezTo>
                  <a:pt x="0" y="200"/>
                  <a:pt x="4320" y="0"/>
                  <a:pt x="10800" y="0"/>
                </a:cubicBezTo>
                <a:cubicBezTo>
                  <a:pt x="17280" y="0"/>
                  <a:pt x="21600" y="200"/>
                  <a:pt x="21600" y="500"/>
                </a:cubicBezTo>
                <a:lnTo>
                  <a:pt x="21600" y="21100"/>
                </a:lnTo>
                <a:cubicBezTo>
                  <a:pt x="21600" y="21400"/>
                  <a:pt x="17280" y="21600"/>
                  <a:pt x="10800" y="21600"/>
                </a:cubicBezTo>
                <a:close/>
              </a:path>
            </a:pathLst>
          </a:custGeom>
          <a:solidFill>
            <a:schemeClr val="bg2">
              <a:lumMod val="50000"/>
            </a:schemeClr>
          </a:solidFill>
          <a:ln w="12700">
            <a:miter lim="400000"/>
          </a:ln>
        </p:spPr>
        <p:txBody>
          <a:bodyPr lIns="28575" tIns="28575" rIns="28575" bIns="28575" anchor="ctr"/>
          <a:lstStyle/>
          <a:p>
            <a:pPr>
              <a:defRPr sz="3000">
                <a:solidFill>
                  <a:srgbClr val="FFFFFF"/>
                </a:solidFill>
              </a:defRPr>
            </a:pPr>
            <a:endParaRPr sz="2250"/>
          </a:p>
        </p:txBody>
      </p:sp>
      <p:sp>
        <p:nvSpPr>
          <p:cNvPr id="31" name="Shape">
            <a:extLst>
              <a:ext uri="{FF2B5EF4-FFF2-40B4-BE49-F238E27FC236}">
                <a16:creationId xmlns:a16="http://schemas.microsoft.com/office/drawing/2014/main" xmlns="" id="{DBF38768-A61E-42D5-805F-48C1DD34F74A}"/>
              </a:ext>
            </a:extLst>
          </p:cNvPr>
          <p:cNvSpPr/>
          <p:nvPr/>
        </p:nvSpPr>
        <p:spPr>
          <a:xfrm>
            <a:off x="3563766" y="4190826"/>
            <a:ext cx="320470" cy="320271"/>
          </a:xfrm>
          <a:custGeom>
            <a:avLst/>
            <a:gdLst/>
            <a:ahLst/>
            <a:cxnLst>
              <a:cxn ang="0">
                <a:pos x="wd2" y="hd2"/>
              </a:cxn>
              <a:cxn ang="5400000">
                <a:pos x="wd2" y="hd2"/>
              </a:cxn>
              <a:cxn ang="10800000">
                <a:pos x="wd2" y="hd2"/>
              </a:cxn>
              <a:cxn ang="16200000">
                <a:pos x="wd2" y="hd2"/>
              </a:cxn>
            </a:cxnLst>
            <a:rect l="0" t="0" r="r" b="b"/>
            <a:pathLst>
              <a:path w="21527" h="21600" extrusionOk="0">
                <a:moveTo>
                  <a:pt x="20646" y="21600"/>
                </a:moveTo>
                <a:cubicBezTo>
                  <a:pt x="20212" y="21600"/>
                  <a:pt x="19865" y="21339"/>
                  <a:pt x="19778" y="20903"/>
                </a:cubicBezTo>
                <a:cubicBezTo>
                  <a:pt x="16308" y="2003"/>
                  <a:pt x="1475" y="1742"/>
                  <a:pt x="867" y="1742"/>
                </a:cubicBezTo>
                <a:cubicBezTo>
                  <a:pt x="347" y="1742"/>
                  <a:pt x="0" y="1306"/>
                  <a:pt x="0" y="871"/>
                </a:cubicBezTo>
                <a:cubicBezTo>
                  <a:pt x="0" y="348"/>
                  <a:pt x="434" y="0"/>
                  <a:pt x="867" y="0"/>
                </a:cubicBezTo>
                <a:cubicBezTo>
                  <a:pt x="1041" y="0"/>
                  <a:pt x="17783" y="261"/>
                  <a:pt x="21513" y="20555"/>
                </a:cubicBezTo>
                <a:cubicBezTo>
                  <a:pt x="21600" y="20990"/>
                  <a:pt x="21253" y="21513"/>
                  <a:pt x="20819" y="21600"/>
                </a:cubicBezTo>
                <a:cubicBezTo>
                  <a:pt x="20819" y="21600"/>
                  <a:pt x="20733" y="21600"/>
                  <a:pt x="20646" y="21600"/>
                </a:cubicBezTo>
                <a:close/>
              </a:path>
            </a:pathLst>
          </a:custGeom>
          <a:solidFill>
            <a:schemeClr val="bg2">
              <a:lumMod val="50000"/>
            </a:schemeClr>
          </a:solidFill>
          <a:ln w="12700">
            <a:miter lim="400000"/>
          </a:ln>
        </p:spPr>
        <p:txBody>
          <a:bodyPr lIns="28575" tIns="28575" rIns="28575" bIns="28575" anchor="ctr"/>
          <a:lstStyle/>
          <a:p>
            <a:pPr>
              <a:defRPr sz="3000">
                <a:solidFill>
                  <a:srgbClr val="FFFFFF"/>
                </a:solidFill>
              </a:defRPr>
            </a:pPr>
            <a:endParaRPr sz="2250"/>
          </a:p>
        </p:txBody>
      </p:sp>
      <p:sp>
        <p:nvSpPr>
          <p:cNvPr id="32" name="Shape">
            <a:extLst>
              <a:ext uri="{FF2B5EF4-FFF2-40B4-BE49-F238E27FC236}">
                <a16:creationId xmlns:a16="http://schemas.microsoft.com/office/drawing/2014/main" xmlns="" id="{79F03B79-D368-4365-9D17-DA895084B5BC}"/>
              </a:ext>
            </a:extLst>
          </p:cNvPr>
          <p:cNvSpPr/>
          <p:nvPr/>
        </p:nvSpPr>
        <p:spPr>
          <a:xfrm>
            <a:off x="4661466" y="4190827"/>
            <a:ext cx="457359" cy="457161"/>
          </a:xfrm>
          <a:custGeom>
            <a:avLst/>
            <a:gdLst/>
            <a:ahLst/>
            <a:cxnLst>
              <a:cxn ang="0">
                <a:pos x="wd2" y="hd2"/>
              </a:cxn>
              <a:cxn ang="5400000">
                <a:pos x="wd2" y="hd2"/>
              </a:cxn>
              <a:cxn ang="10800000">
                <a:pos x="wd2" y="hd2"/>
              </a:cxn>
              <a:cxn ang="16200000">
                <a:pos x="wd2" y="hd2"/>
              </a:cxn>
            </a:cxnLst>
            <a:rect l="0" t="0" r="r" b="b"/>
            <a:pathLst>
              <a:path w="21549" h="21600" extrusionOk="0">
                <a:moveTo>
                  <a:pt x="618" y="21600"/>
                </a:moveTo>
                <a:cubicBezTo>
                  <a:pt x="557" y="21600"/>
                  <a:pt x="557" y="21600"/>
                  <a:pt x="497" y="21600"/>
                </a:cubicBezTo>
                <a:cubicBezTo>
                  <a:pt x="192" y="21539"/>
                  <a:pt x="-51" y="21234"/>
                  <a:pt x="10" y="20868"/>
                </a:cubicBezTo>
                <a:cubicBezTo>
                  <a:pt x="1957" y="10129"/>
                  <a:pt x="7555" y="5003"/>
                  <a:pt x="11875" y="2624"/>
                </a:cubicBezTo>
                <a:cubicBezTo>
                  <a:pt x="16560" y="61"/>
                  <a:pt x="20758" y="0"/>
                  <a:pt x="20941" y="0"/>
                </a:cubicBezTo>
                <a:cubicBezTo>
                  <a:pt x="21306" y="0"/>
                  <a:pt x="21549" y="244"/>
                  <a:pt x="21549" y="610"/>
                </a:cubicBezTo>
                <a:cubicBezTo>
                  <a:pt x="21549" y="976"/>
                  <a:pt x="21306" y="1220"/>
                  <a:pt x="20941" y="1220"/>
                </a:cubicBezTo>
                <a:cubicBezTo>
                  <a:pt x="20271" y="1220"/>
                  <a:pt x="4817" y="1464"/>
                  <a:pt x="1227" y="21051"/>
                </a:cubicBezTo>
                <a:cubicBezTo>
                  <a:pt x="1166" y="21417"/>
                  <a:pt x="923" y="21600"/>
                  <a:pt x="618" y="21600"/>
                </a:cubicBezTo>
                <a:close/>
              </a:path>
            </a:pathLst>
          </a:custGeom>
          <a:solidFill>
            <a:schemeClr val="bg2">
              <a:lumMod val="50000"/>
            </a:schemeClr>
          </a:solidFill>
          <a:ln w="12700">
            <a:miter lim="400000"/>
          </a:ln>
        </p:spPr>
        <p:txBody>
          <a:bodyPr lIns="28575" tIns="28575" rIns="28575" bIns="28575" anchor="ctr"/>
          <a:lstStyle/>
          <a:p>
            <a:pPr>
              <a:defRPr sz="3000">
                <a:solidFill>
                  <a:srgbClr val="FFFFFF"/>
                </a:solidFill>
              </a:defRPr>
            </a:pPr>
            <a:endParaRPr sz="2250"/>
          </a:p>
        </p:txBody>
      </p:sp>
      <p:grpSp>
        <p:nvGrpSpPr>
          <p:cNvPr id="39" name="Group 100">
            <a:extLst>
              <a:ext uri="{FF2B5EF4-FFF2-40B4-BE49-F238E27FC236}">
                <a16:creationId xmlns:a16="http://schemas.microsoft.com/office/drawing/2014/main" xmlns="" id="{78D63724-7010-4116-BA9B-AC2FCBF18BCA}"/>
              </a:ext>
            </a:extLst>
          </p:cNvPr>
          <p:cNvGrpSpPr/>
          <p:nvPr/>
        </p:nvGrpSpPr>
        <p:grpSpPr>
          <a:xfrm>
            <a:off x="142844" y="2928934"/>
            <a:ext cx="2714644" cy="1751220"/>
            <a:chOff x="332936" y="1185051"/>
            <a:chExt cx="2937088" cy="1744764"/>
          </a:xfrm>
        </p:grpSpPr>
        <p:sp>
          <p:nvSpPr>
            <p:cNvPr id="82" name="TextBox 101">
              <a:extLst>
                <a:ext uri="{FF2B5EF4-FFF2-40B4-BE49-F238E27FC236}">
                  <a16:creationId xmlns:a16="http://schemas.microsoft.com/office/drawing/2014/main" xmlns="" id="{0D2D51CD-A1DC-4A09-B914-CF505A9F1C4F}"/>
                </a:ext>
              </a:extLst>
            </p:cNvPr>
            <p:cNvSpPr txBox="1"/>
            <p:nvPr/>
          </p:nvSpPr>
          <p:spPr>
            <a:xfrm>
              <a:off x="332936" y="1185051"/>
              <a:ext cx="2937088" cy="430886"/>
            </a:xfrm>
            <a:prstGeom prst="rect">
              <a:avLst/>
            </a:prstGeom>
            <a:noFill/>
          </p:spPr>
          <p:txBody>
            <a:bodyPr wrap="square" lIns="0" rIns="0" rtlCol="0" anchor="b">
              <a:spAutoFit/>
            </a:bodyPr>
            <a:lstStyle/>
            <a:p>
              <a:pPr algn="r"/>
              <a:r>
                <a:rPr lang="ar-DZ" sz="1500" b="1" cap="all" noProof="1" smtClean="0">
                  <a:ln w="9000" cmpd="sng">
                    <a:solidFill>
                      <a:srgbClr val="FF6600"/>
                    </a:solidFill>
                    <a:prstDash val="solid"/>
                  </a:ln>
                  <a:effectLst>
                    <a:reflection blurRad="12700" stA="28000" endPos="45000" dist="1000" dir="5400000" sy="-100000" algn="bl" rotWithShape="0"/>
                  </a:effectLst>
                </a:rPr>
                <a:t>البعد الاجتماعي والعاطفي (القيمي)</a:t>
              </a:r>
              <a:endParaRPr lang="en-US" sz="1500" b="1" cap="all" noProof="1">
                <a:ln w="9000" cmpd="sng">
                  <a:solidFill>
                    <a:srgbClr val="FF6600"/>
                  </a:solidFill>
                  <a:prstDash val="solid"/>
                </a:ln>
                <a:effectLst>
                  <a:reflection blurRad="12700" stA="28000" endPos="45000" dist="1000" dir="5400000" sy="-100000" algn="bl" rotWithShape="0"/>
                </a:effectLst>
              </a:endParaRPr>
            </a:p>
          </p:txBody>
        </p:sp>
        <p:sp>
          <p:nvSpPr>
            <p:cNvPr id="83" name="TextBox 102">
              <a:extLst>
                <a:ext uri="{FF2B5EF4-FFF2-40B4-BE49-F238E27FC236}">
                  <a16:creationId xmlns:a16="http://schemas.microsoft.com/office/drawing/2014/main" xmlns="" id="{32B7553E-FD7F-40EF-95D1-87F78837EC38}"/>
                </a:ext>
              </a:extLst>
            </p:cNvPr>
            <p:cNvSpPr txBox="1"/>
            <p:nvPr/>
          </p:nvSpPr>
          <p:spPr>
            <a:xfrm>
              <a:off x="340731" y="1549926"/>
              <a:ext cx="2929293" cy="1379889"/>
            </a:xfrm>
            <a:prstGeom prst="rect">
              <a:avLst/>
            </a:prstGeom>
            <a:noFill/>
          </p:spPr>
          <p:txBody>
            <a:bodyPr wrap="square" lIns="0" rIns="0" rtlCol="0" anchor="t">
              <a:spAutoFit/>
            </a:bodyPr>
            <a:lstStyle/>
            <a:p>
              <a:pPr algn="justLow" rtl="1"/>
              <a:r>
                <a:rPr lang="ar-DZ" sz="1400" b="1" cap="all" noProof="1" smtClean="0">
                  <a:ln w="9000" cmpd="sng">
                    <a:noFill/>
                    <a:prstDash val="solid"/>
                  </a:ln>
                  <a:effectLst>
                    <a:reflection blurRad="12700" stA="28000" endPos="45000" dist="1000" dir="5400000" sy="-100000" algn="bl" rotWithShape="0"/>
                  </a:effectLst>
                  <a:latin typeface="Simplified Arabic" pitchFamily="18" charset="-78"/>
                  <a:cs typeface="Simplified Arabic" pitchFamily="18" charset="-78"/>
                </a:rPr>
                <a:t>تنمية الشعور بالانتماء إلى الإنسانية وتشكيل القيم الاتجاهات الإنسانية </a:t>
              </a:r>
            </a:p>
            <a:p>
              <a:pPr algn="justLow" rtl="1"/>
              <a:r>
                <a:rPr lang="ar-DZ" sz="1400" b="1" cap="all" noProof="1" smtClean="0">
                  <a:ln w="9000" cmpd="sng">
                    <a:noFill/>
                    <a:prstDash val="solid"/>
                  </a:ln>
                  <a:effectLst>
                    <a:reflection blurRad="12700" stA="28000" endPos="45000" dist="1000" dir="5400000" sy="-100000" algn="bl" rotWithShape="0"/>
                  </a:effectLst>
                  <a:latin typeface="Simplified Arabic" pitchFamily="18" charset="-78"/>
                  <a:cs typeface="Simplified Arabic" pitchFamily="18" charset="-78"/>
                </a:rPr>
                <a:t>ومن أمثلتها: والتعاطف والتضامن حول قضايا  عالمية ومحلية، احترام الاختلاف والتنوع الثقافي والديني، تعزيز قيم التسامح والسلام والكرامة والتعايش.</a:t>
              </a:r>
              <a:endParaRPr lang="en-US" sz="1400" b="1" cap="all" noProof="1">
                <a:ln w="9000" cmpd="sng">
                  <a:noFill/>
                  <a:prstDash val="solid"/>
                </a:ln>
                <a:effectLst>
                  <a:reflection blurRad="12700" stA="28000" endPos="45000" dist="1000" dir="5400000" sy="-100000" algn="bl" rotWithShape="0"/>
                </a:effectLst>
                <a:latin typeface="Simplified Arabic" pitchFamily="18" charset="-78"/>
                <a:cs typeface="Simplified Arabic" pitchFamily="18" charset="-78"/>
              </a:endParaRPr>
            </a:p>
          </p:txBody>
        </p:sp>
      </p:grpSp>
      <p:grpSp>
        <p:nvGrpSpPr>
          <p:cNvPr id="41" name="Group 106">
            <a:extLst>
              <a:ext uri="{FF2B5EF4-FFF2-40B4-BE49-F238E27FC236}">
                <a16:creationId xmlns:a16="http://schemas.microsoft.com/office/drawing/2014/main" xmlns="" id="{04C95E32-1C36-4B0C-9AAE-6164A09FB603}"/>
              </a:ext>
            </a:extLst>
          </p:cNvPr>
          <p:cNvGrpSpPr/>
          <p:nvPr/>
        </p:nvGrpSpPr>
        <p:grpSpPr>
          <a:xfrm>
            <a:off x="5929322" y="3000369"/>
            <a:ext cx="3000396" cy="2724455"/>
            <a:chOff x="8921977" y="5020375"/>
            <a:chExt cx="2937088" cy="2081047"/>
          </a:xfrm>
        </p:grpSpPr>
        <p:sp>
          <p:nvSpPr>
            <p:cNvPr id="78" name="TextBox 107">
              <a:extLst>
                <a:ext uri="{FF2B5EF4-FFF2-40B4-BE49-F238E27FC236}">
                  <a16:creationId xmlns:a16="http://schemas.microsoft.com/office/drawing/2014/main" xmlns="" id="{F51F3668-45A8-4C4C-8A49-15B6094E83B8}"/>
                </a:ext>
              </a:extLst>
            </p:cNvPr>
            <p:cNvSpPr txBox="1"/>
            <p:nvPr/>
          </p:nvSpPr>
          <p:spPr>
            <a:xfrm>
              <a:off x="8921977" y="5020375"/>
              <a:ext cx="2937088" cy="246846"/>
            </a:xfrm>
            <a:prstGeom prst="rect">
              <a:avLst/>
            </a:prstGeom>
            <a:noFill/>
          </p:spPr>
          <p:txBody>
            <a:bodyPr wrap="square" lIns="0" rIns="0" rtlCol="0" anchor="b">
              <a:spAutoFit/>
            </a:bodyPr>
            <a:lstStyle/>
            <a:p>
              <a:pPr algn="ctr"/>
              <a:r>
                <a:rPr lang="ar-DZ" sz="1500" b="1" cap="all" noProof="1" smtClean="0">
                  <a:ln>
                    <a:solidFill>
                      <a:srgbClr val="FF5050"/>
                    </a:solidFill>
                  </a:ln>
                </a:rPr>
                <a:t> البعد السلوكي (الإجرائي)</a:t>
              </a:r>
              <a:endParaRPr lang="en-US" sz="1500" b="1" cap="all" noProof="1">
                <a:ln>
                  <a:solidFill>
                    <a:srgbClr val="FF5050"/>
                  </a:solidFill>
                </a:ln>
              </a:endParaRPr>
            </a:p>
          </p:txBody>
        </p:sp>
        <p:sp>
          <p:nvSpPr>
            <p:cNvPr id="79" name="TextBox 108">
              <a:extLst>
                <a:ext uri="{FF2B5EF4-FFF2-40B4-BE49-F238E27FC236}">
                  <a16:creationId xmlns:a16="http://schemas.microsoft.com/office/drawing/2014/main" xmlns="" id="{34B1FB31-E063-401E-8B00-C59A46CD2537}"/>
                </a:ext>
              </a:extLst>
            </p:cNvPr>
            <p:cNvSpPr txBox="1"/>
            <p:nvPr/>
          </p:nvSpPr>
          <p:spPr>
            <a:xfrm>
              <a:off x="8929772" y="5385251"/>
              <a:ext cx="2929293" cy="1716171"/>
            </a:xfrm>
            <a:prstGeom prst="rect">
              <a:avLst/>
            </a:prstGeom>
            <a:noFill/>
          </p:spPr>
          <p:txBody>
            <a:bodyPr wrap="square" lIns="0" rIns="0" rtlCol="0" anchor="t">
              <a:spAutoFit/>
            </a:bodyPr>
            <a:lstStyle/>
            <a:p>
              <a:pPr algn="justLow" rtl="1"/>
              <a:r>
                <a:rPr lang="ar-DZ" sz="1400" b="1" cap="all" noProof="1" smtClean="0">
                  <a:ln w="9000" cmpd="sng">
                    <a:noFill/>
                    <a:prstDash val="solid"/>
                  </a:ln>
                  <a:effectLst>
                    <a:reflection blurRad="12700" stA="28000" endPos="45000" dist="1000" dir="5400000" sy="-100000" algn="bl" rotWithShape="0"/>
                  </a:effectLst>
                  <a:latin typeface="Simplified Arabic" pitchFamily="18" charset="-78"/>
                  <a:cs typeface="Simplified Arabic" pitchFamily="18" charset="-78"/>
                </a:rPr>
                <a:t>ترجمة المعارف والقيم إلى ممارسات فعلية، تساعد على اتخاذ اجراءات فعالة ومسؤولة على المستويات المحلية والوطنية والعالمية من أجل عالم أكثر سلاما واستدامة. وبالتالي إعداد متعلم فعال ومبادر قادرا على إحداث التغيير.</a:t>
              </a:r>
            </a:p>
            <a:p>
              <a:pPr algn="justLow" rtl="1"/>
              <a:r>
                <a:rPr lang="ar-DZ" sz="1400" b="1" cap="all" noProof="1" smtClean="0">
                  <a:ln w="9000" cmpd="sng">
                    <a:noFill/>
                    <a:prstDash val="solid"/>
                  </a:ln>
                  <a:effectLst>
                    <a:reflection blurRad="12700" stA="28000" endPos="45000" dist="1000" dir="5400000" sy="-100000" algn="bl" rotWithShape="0"/>
                  </a:effectLst>
                  <a:latin typeface="Simplified Arabic" pitchFamily="18" charset="-78"/>
                  <a:cs typeface="Simplified Arabic" pitchFamily="18" charset="-78"/>
                </a:rPr>
                <a:t>ومن أمثلتها: المشاركة في القضايا العامة والمحلية كالمظاهرات السلمية حول القضية الفلسطينة، المساهمة في التبرع والأعمال التطوعية وحملات التشجير وتنظيف البيئة واستخدام الموارد المتجددة والمواد الطبيعية والحفاظ على الماء.</a:t>
              </a:r>
              <a:endParaRPr lang="en-US" sz="1400" b="1" cap="all" noProof="1">
                <a:ln w="9000" cmpd="sng">
                  <a:noFill/>
                  <a:prstDash val="solid"/>
                </a:ln>
                <a:effectLst>
                  <a:reflection blurRad="12700" stA="28000" endPos="45000" dist="1000" dir="5400000" sy="-100000" algn="bl" rotWithShape="0"/>
                </a:effectLst>
                <a:latin typeface="Simplified Arabic" pitchFamily="18" charset="-78"/>
                <a:cs typeface="Simplified Arabic" pitchFamily="18" charset="-78"/>
              </a:endParaRPr>
            </a:p>
          </p:txBody>
        </p:sp>
      </p:grpSp>
      <p:grpSp>
        <p:nvGrpSpPr>
          <p:cNvPr id="42" name="Group 109">
            <a:extLst>
              <a:ext uri="{FF2B5EF4-FFF2-40B4-BE49-F238E27FC236}">
                <a16:creationId xmlns:a16="http://schemas.microsoft.com/office/drawing/2014/main" xmlns="" id="{2312B675-C75F-4A32-BF15-4C1F9E9E698C}"/>
              </a:ext>
            </a:extLst>
          </p:cNvPr>
          <p:cNvGrpSpPr/>
          <p:nvPr/>
        </p:nvGrpSpPr>
        <p:grpSpPr>
          <a:xfrm>
            <a:off x="2928926" y="1428736"/>
            <a:ext cx="3071834" cy="1658653"/>
            <a:chOff x="8921977" y="5020375"/>
            <a:chExt cx="2937088" cy="2211534"/>
          </a:xfrm>
        </p:grpSpPr>
        <p:sp>
          <p:nvSpPr>
            <p:cNvPr id="76" name="TextBox 110">
              <a:extLst>
                <a:ext uri="{FF2B5EF4-FFF2-40B4-BE49-F238E27FC236}">
                  <a16:creationId xmlns:a16="http://schemas.microsoft.com/office/drawing/2014/main" xmlns="" id="{09BD2FF6-BA2D-4B7D-9E14-2F7335F95FAC}"/>
                </a:ext>
              </a:extLst>
            </p:cNvPr>
            <p:cNvSpPr txBox="1"/>
            <p:nvPr/>
          </p:nvSpPr>
          <p:spPr>
            <a:xfrm>
              <a:off x="8921977" y="5020375"/>
              <a:ext cx="2937088" cy="430886"/>
            </a:xfrm>
            <a:prstGeom prst="rect">
              <a:avLst/>
            </a:prstGeom>
            <a:noFill/>
          </p:spPr>
          <p:txBody>
            <a:bodyPr wrap="square" lIns="0" rIns="0" rtlCol="0" anchor="b">
              <a:spAutoFit/>
            </a:bodyPr>
            <a:lstStyle/>
            <a:p>
              <a:pPr algn="ctr"/>
              <a:r>
                <a:rPr lang="ar-DZ" sz="1500" b="1" cap="all" noProof="1" smtClean="0">
                  <a:ln w="9000" cmpd="sng">
                    <a:solidFill>
                      <a:srgbClr val="008000"/>
                    </a:solidFill>
                    <a:prstDash val="solid"/>
                  </a:ln>
                  <a:effectLst>
                    <a:reflection blurRad="12700" stA="28000" endPos="45000" dist="1000" dir="5400000" sy="-100000" algn="bl" rotWithShape="0"/>
                  </a:effectLst>
                </a:rPr>
                <a:t>البعد المعرفي</a:t>
              </a:r>
              <a:endParaRPr lang="en-US" sz="1500" b="1" cap="all" noProof="1">
                <a:ln w="9000" cmpd="sng">
                  <a:solidFill>
                    <a:srgbClr val="008000"/>
                  </a:solidFill>
                  <a:prstDash val="solid"/>
                </a:ln>
                <a:effectLst>
                  <a:reflection blurRad="12700" stA="28000" endPos="45000" dist="1000" dir="5400000" sy="-100000" algn="bl" rotWithShape="0"/>
                </a:effectLst>
              </a:endParaRPr>
            </a:p>
          </p:txBody>
        </p:sp>
        <p:sp>
          <p:nvSpPr>
            <p:cNvPr id="77" name="TextBox 111">
              <a:extLst>
                <a:ext uri="{FF2B5EF4-FFF2-40B4-BE49-F238E27FC236}">
                  <a16:creationId xmlns:a16="http://schemas.microsoft.com/office/drawing/2014/main" xmlns="" id="{97FEDF51-2801-40BA-9129-8294DDDA86DE}"/>
                </a:ext>
              </a:extLst>
            </p:cNvPr>
            <p:cNvSpPr txBox="1"/>
            <p:nvPr/>
          </p:nvSpPr>
          <p:spPr>
            <a:xfrm>
              <a:off x="8929772" y="5385252"/>
              <a:ext cx="2929293" cy="1846657"/>
            </a:xfrm>
            <a:prstGeom prst="rect">
              <a:avLst/>
            </a:prstGeom>
            <a:noFill/>
          </p:spPr>
          <p:txBody>
            <a:bodyPr wrap="square" lIns="0" rIns="0" rtlCol="0" anchor="t">
              <a:spAutoFit/>
            </a:bodyPr>
            <a:lstStyle/>
            <a:p>
              <a:pPr algn="justLow" rtl="1"/>
              <a:r>
                <a:rPr lang="ar-DZ" sz="1400" b="1" cap="all" noProof="1" smtClean="0">
                  <a:ln w="9000" cmpd="sng">
                    <a:noFill/>
                    <a:prstDash val="solid"/>
                  </a:ln>
                  <a:effectLst>
                    <a:reflection blurRad="12700" stA="28000" endPos="45000" dist="1000" dir="5400000" sy="-100000" algn="bl" rotWithShape="0"/>
                  </a:effectLst>
                  <a:latin typeface="Simplified Arabic" pitchFamily="18" charset="-78"/>
                  <a:cs typeface="Simplified Arabic" pitchFamily="18" charset="-78"/>
                </a:rPr>
                <a:t>يركز على بناء المعرفة وتحقيق الفهم لدى المتعلم حول القضايا المحلية والوطنية والاقليمية والعالمية، من أجل تنمية التفكير النقدي التحليلي لدى المتعلم بدل تلقيها بشكل سلبي.</a:t>
              </a:r>
            </a:p>
            <a:p>
              <a:pPr algn="justLow" rtl="1"/>
              <a:r>
                <a:rPr lang="ar-DZ" sz="1400" b="1" cap="all" noProof="1" smtClean="0">
                  <a:ln w="9000" cmpd="sng">
                    <a:noFill/>
                    <a:prstDash val="solid"/>
                  </a:ln>
                  <a:effectLst>
                    <a:reflection blurRad="12700" stA="28000" endPos="45000" dist="1000" dir="5400000" sy="-100000" algn="bl" rotWithShape="0"/>
                  </a:effectLst>
                  <a:latin typeface="Simplified Arabic" pitchFamily="18" charset="-78"/>
                  <a:cs typeface="Simplified Arabic" pitchFamily="18" charset="-78"/>
                </a:rPr>
                <a:t>من أمثلتها: الفقر، العولمة، الترابط بين المجتمعات، التغير المناخي، الهجرة، العدالة وحقوق الإنسان</a:t>
              </a:r>
              <a:endParaRPr lang="en-US" sz="1400" b="1" cap="all" noProof="1">
                <a:ln w="9000" cmpd="sng">
                  <a:noFill/>
                  <a:prstDash val="solid"/>
                </a:ln>
                <a:effectLst>
                  <a:reflection blurRad="12700" stA="28000" endPos="45000" dist="1000" dir="5400000" sy="-100000" algn="bl" rotWithShape="0"/>
                </a:effectLst>
                <a:latin typeface="Simplified Arabic" pitchFamily="18" charset="-78"/>
                <a:cs typeface="Simplified Arabic" pitchFamily="18" charset="-78"/>
              </a:endParaRPr>
            </a:p>
          </p:txBody>
        </p:sp>
      </p:grpSp>
      <p:grpSp>
        <p:nvGrpSpPr>
          <p:cNvPr id="45" name="Graphic 6" descr="Lightbulb">
            <a:extLst>
              <a:ext uri="{FF2B5EF4-FFF2-40B4-BE49-F238E27FC236}">
                <a16:creationId xmlns:a16="http://schemas.microsoft.com/office/drawing/2014/main" xmlns="" id="{8A9529E2-6650-4B89-9678-686F0D60F344}"/>
              </a:ext>
            </a:extLst>
          </p:cNvPr>
          <p:cNvGrpSpPr/>
          <p:nvPr/>
        </p:nvGrpSpPr>
        <p:grpSpPr>
          <a:xfrm>
            <a:off x="4239994" y="3574556"/>
            <a:ext cx="188228" cy="304052"/>
            <a:chOff x="5970515" y="1569671"/>
            <a:chExt cx="250970" cy="405414"/>
          </a:xfrm>
        </p:grpSpPr>
        <p:sp>
          <p:nvSpPr>
            <p:cNvPr id="67" name="Freeform: Shape 29">
              <a:extLst>
                <a:ext uri="{FF2B5EF4-FFF2-40B4-BE49-F238E27FC236}">
                  <a16:creationId xmlns:a16="http://schemas.microsoft.com/office/drawing/2014/main" xmlns="" id="{CDFA1C38-260F-4F19-8773-D8F56937A7AB}"/>
                </a:ext>
              </a:extLst>
            </p:cNvPr>
            <p:cNvSpPr/>
            <p:nvPr/>
          </p:nvSpPr>
          <p:spPr>
            <a:xfrm>
              <a:off x="6033257" y="1849600"/>
              <a:ext cx="125485" cy="28958"/>
            </a:xfrm>
            <a:custGeom>
              <a:avLst/>
              <a:gdLst>
                <a:gd name="connsiteX0" fmla="*/ 14479 w 125485"/>
                <a:gd name="connsiteY0" fmla="*/ 0 h 28958"/>
                <a:gd name="connsiteX1" fmla="*/ 111006 w 125485"/>
                <a:gd name="connsiteY1" fmla="*/ 0 h 28958"/>
                <a:gd name="connsiteX2" fmla="*/ 125485 w 125485"/>
                <a:gd name="connsiteY2" fmla="*/ 14479 h 28958"/>
                <a:gd name="connsiteX3" fmla="*/ 111006 w 125485"/>
                <a:gd name="connsiteY3" fmla="*/ 28958 h 28958"/>
                <a:gd name="connsiteX4" fmla="*/ 14479 w 125485"/>
                <a:gd name="connsiteY4" fmla="*/ 28958 h 28958"/>
                <a:gd name="connsiteX5" fmla="*/ 0 w 125485"/>
                <a:gd name="connsiteY5" fmla="*/ 14479 h 28958"/>
                <a:gd name="connsiteX6" fmla="*/ 14479 w 125485"/>
                <a:gd name="connsiteY6" fmla="*/ 0 h 2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485" h="28958">
                  <a:moveTo>
                    <a:pt x="14479" y="0"/>
                  </a:moveTo>
                  <a:lnTo>
                    <a:pt x="111006" y="0"/>
                  </a:lnTo>
                  <a:cubicBezTo>
                    <a:pt x="119211" y="0"/>
                    <a:pt x="125485" y="6274"/>
                    <a:pt x="125485" y="14479"/>
                  </a:cubicBezTo>
                  <a:cubicBezTo>
                    <a:pt x="125485" y="22684"/>
                    <a:pt x="119211" y="28958"/>
                    <a:pt x="111006" y="28958"/>
                  </a:cubicBezTo>
                  <a:lnTo>
                    <a:pt x="14479" y="28958"/>
                  </a:lnTo>
                  <a:cubicBezTo>
                    <a:pt x="6274" y="28958"/>
                    <a:pt x="0" y="22684"/>
                    <a:pt x="0" y="14479"/>
                  </a:cubicBezTo>
                  <a:cubicBezTo>
                    <a:pt x="0" y="6274"/>
                    <a:pt x="6274" y="0"/>
                    <a:pt x="14479" y="0"/>
                  </a:cubicBezTo>
                  <a:close/>
                </a:path>
              </a:pathLst>
            </a:custGeom>
            <a:solidFill>
              <a:srgbClr val="000000"/>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68" name="Freeform: Shape 30">
              <a:extLst>
                <a:ext uri="{FF2B5EF4-FFF2-40B4-BE49-F238E27FC236}">
                  <a16:creationId xmlns:a16="http://schemas.microsoft.com/office/drawing/2014/main" xmlns="" id="{0B18AE6C-6A9F-4F24-B953-4E718D721CBE}"/>
                </a:ext>
              </a:extLst>
            </p:cNvPr>
            <p:cNvSpPr/>
            <p:nvPr/>
          </p:nvSpPr>
          <p:spPr>
            <a:xfrm>
              <a:off x="6033257" y="1897863"/>
              <a:ext cx="125485" cy="28958"/>
            </a:xfrm>
            <a:custGeom>
              <a:avLst/>
              <a:gdLst>
                <a:gd name="connsiteX0" fmla="*/ 14479 w 125485"/>
                <a:gd name="connsiteY0" fmla="*/ 0 h 28958"/>
                <a:gd name="connsiteX1" fmla="*/ 111006 w 125485"/>
                <a:gd name="connsiteY1" fmla="*/ 0 h 28958"/>
                <a:gd name="connsiteX2" fmla="*/ 125485 w 125485"/>
                <a:gd name="connsiteY2" fmla="*/ 14479 h 28958"/>
                <a:gd name="connsiteX3" fmla="*/ 111006 w 125485"/>
                <a:gd name="connsiteY3" fmla="*/ 28958 h 28958"/>
                <a:gd name="connsiteX4" fmla="*/ 14479 w 125485"/>
                <a:gd name="connsiteY4" fmla="*/ 28958 h 28958"/>
                <a:gd name="connsiteX5" fmla="*/ 0 w 125485"/>
                <a:gd name="connsiteY5" fmla="*/ 14479 h 28958"/>
                <a:gd name="connsiteX6" fmla="*/ 14479 w 125485"/>
                <a:gd name="connsiteY6" fmla="*/ 0 h 2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485" h="28958">
                  <a:moveTo>
                    <a:pt x="14479" y="0"/>
                  </a:moveTo>
                  <a:lnTo>
                    <a:pt x="111006" y="0"/>
                  </a:lnTo>
                  <a:cubicBezTo>
                    <a:pt x="119211" y="0"/>
                    <a:pt x="125485" y="6274"/>
                    <a:pt x="125485" y="14479"/>
                  </a:cubicBezTo>
                  <a:cubicBezTo>
                    <a:pt x="125485" y="22684"/>
                    <a:pt x="119211" y="28958"/>
                    <a:pt x="111006" y="28958"/>
                  </a:cubicBezTo>
                  <a:lnTo>
                    <a:pt x="14479" y="28958"/>
                  </a:lnTo>
                  <a:cubicBezTo>
                    <a:pt x="6274" y="28958"/>
                    <a:pt x="0" y="22684"/>
                    <a:pt x="0" y="14479"/>
                  </a:cubicBezTo>
                  <a:cubicBezTo>
                    <a:pt x="0" y="6274"/>
                    <a:pt x="6274" y="0"/>
                    <a:pt x="14479" y="0"/>
                  </a:cubicBezTo>
                  <a:close/>
                </a:path>
              </a:pathLst>
            </a:custGeom>
            <a:solidFill>
              <a:srgbClr val="000000"/>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69" name="Freeform: Shape 31">
              <a:extLst>
                <a:ext uri="{FF2B5EF4-FFF2-40B4-BE49-F238E27FC236}">
                  <a16:creationId xmlns:a16="http://schemas.microsoft.com/office/drawing/2014/main" xmlns="" id="{1E6A7A86-347E-4029-9BB7-90BED4CD3D8B}"/>
                </a:ext>
              </a:extLst>
            </p:cNvPr>
            <p:cNvSpPr/>
            <p:nvPr/>
          </p:nvSpPr>
          <p:spPr>
            <a:xfrm>
              <a:off x="6064629" y="1946127"/>
              <a:ext cx="62742" cy="28958"/>
            </a:xfrm>
            <a:custGeom>
              <a:avLst/>
              <a:gdLst>
                <a:gd name="connsiteX0" fmla="*/ 0 w 62742"/>
                <a:gd name="connsiteY0" fmla="*/ 0 h 28958"/>
                <a:gd name="connsiteX1" fmla="*/ 31371 w 62742"/>
                <a:gd name="connsiteY1" fmla="*/ 28958 h 28958"/>
                <a:gd name="connsiteX2" fmla="*/ 62743 w 62742"/>
                <a:gd name="connsiteY2" fmla="*/ 0 h 28958"/>
                <a:gd name="connsiteX3" fmla="*/ 0 w 62742"/>
                <a:gd name="connsiteY3" fmla="*/ 0 h 28958"/>
              </a:gdLst>
              <a:ahLst/>
              <a:cxnLst>
                <a:cxn ang="0">
                  <a:pos x="connsiteX0" y="connsiteY0"/>
                </a:cxn>
                <a:cxn ang="0">
                  <a:pos x="connsiteX1" y="connsiteY1"/>
                </a:cxn>
                <a:cxn ang="0">
                  <a:pos x="connsiteX2" y="connsiteY2"/>
                </a:cxn>
                <a:cxn ang="0">
                  <a:pos x="connsiteX3" y="connsiteY3"/>
                </a:cxn>
              </a:cxnLst>
              <a:rect l="l" t="t" r="r" b="b"/>
              <a:pathLst>
                <a:path w="62742" h="28958">
                  <a:moveTo>
                    <a:pt x="0" y="0"/>
                  </a:moveTo>
                  <a:cubicBezTo>
                    <a:pt x="1448" y="16410"/>
                    <a:pt x="14962" y="28958"/>
                    <a:pt x="31371" y="28958"/>
                  </a:cubicBezTo>
                  <a:cubicBezTo>
                    <a:pt x="47781" y="28958"/>
                    <a:pt x="61295" y="16410"/>
                    <a:pt x="62743" y="0"/>
                  </a:cubicBezTo>
                  <a:lnTo>
                    <a:pt x="0" y="0"/>
                  </a:lnTo>
                  <a:close/>
                </a:path>
              </a:pathLst>
            </a:custGeom>
            <a:solidFill>
              <a:srgbClr val="000000"/>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70" name="Freeform: Shape 112">
              <a:extLst>
                <a:ext uri="{FF2B5EF4-FFF2-40B4-BE49-F238E27FC236}">
                  <a16:creationId xmlns:a16="http://schemas.microsoft.com/office/drawing/2014/main" xmlns="" id="{00BEAD7A-EA0C-4C18-BD33-B65D5C69F538}"/>
                </a:ext>
              </a:extLst>
            </p:cNvPr>
            <p:cNvSpPr/>
            <p:nvPr/>
          </p:nvSpPr>
          <p:spPr>
            <a:xfrm>
              <a:off x="5970515" y="1569671"/>
              <a:ext cx="250970" cy="260623"/>
            </a:xfrm>
            <a:custGeom>
              <a:avLst/>
              <a:gdLst>
                <a:gd name="connsiteX0" fmla="*/ 125485 w 250970"/>
                <a:gd name="connsiteY0" fmla="*/ 0 h 260623"/>
                <a:gd name="connsiteX1" fmla="*/ 125485 w 250970"/>
                <a:gd name="connsiteY1" fmla="*/ 0 h 260623"/>
                <a:gd name="connsiteX2" fmla="*/ 125485 w 250970"/>
                <a:gd name="connsiteY2" fmla="*/ 0 h 260623"/>
                <a:gd name="connsiteX3" fmla="*/ 0 w 250970"/>
                <a:gd name="connsiteY3" fmla="*/ 124038 h 260623"/>
                <a:gd name="connsiteX4" fmla="*/ 0 w 250970"/>
                <a:gd name="connsiteY4" fmla="*/ 128381 h 260623"/>
                <a:gd name="connsiteX5" fmla="*/ 8687 w 250970"/>
                <a:gd name="connsiteY5" fmla="*/ 171819 h 260623"/>
                <a:gd name="connsiteX6" fmla="*/ 30406 w 250970"/>
                <a:gd name="connsiteY6" fmla="*/ 207534 h 260623"/>
                <a:gd name="connsiteX7" fmla="*/ 59847 w 250970"/>
                <a:gd name="connsiteY7" fmla="*/ 255315 h 260623"/>
                <a:gd name="connsiteX8" fmla="*/ 68534 w 250970"/>
                <a:gd name="connsiteY8" fmla="*/ 260624 h 260623"/>
                <a:gd name="connsiteX9" fmla="*/ 182437 w 250970"/>
                <a:gd name="connsiteY9" fmla="*/ 260624 h 260623"/>
                <a:gd name="connsiteX10" fmla="*/ 191124 w 250970"/>
                <a:gd name="connsiteY10" fmla="*/ 255315 h 260623"/>
                <a:gd name="connsiteX11" fmla="*/ 220565 w 250970"/>
                <a:gd name="connsiteY11" fmla="*/ 207534 h 260623"/>
                <a:gd name="connsiteX12" fmla="*/ 242283 w 250970"/>
                <a:gd name="connsiteY12" fmla="*/ 171819 h 260623"/>
                <a:gd name="connsiteX13" fmla="*/ 250971 w 250970"/>
                <a:gd name="connsiteY13" fmla="*/ 128381 h 260623"/>
                <a:gd name="connsiteX14" fmla="*/ 250971 w 250970"/>
                <a:gd name="connsiteY14" fmla="*/ 124038 h 260623"/>
                <a:gd name="connsiteX15" fmla="*/ 125485 w 250970"/>
                <a:gd name="connsiteY15" fmla="*/ 0 h 260623"/>
                <a:gd name="connsiteX16" fmla="*/ 222013 w 250970"/>
                <a:gd name="connsiteY16" fmla="*/ 127899 h 260623"/>
                <a:gd name="connsiteX17" fmla="*/ 215256 w 250970"/>
                <a:gd name="connsiteY17" fmla="*/ 161683 h 260623"/>
                <a:gd name="connsiteX18" fmla="*/ 198846 w 250970"/>
                <a:gd name="connsiteY18" fmla="*/ 188228 h 260623"/>
                <a:gd name="connsiteX19" fmla="*/ 170853 w 250970"/>
                <a:gd name="connsiteY19" fmla="*/ 231666 h 260623"/>
                <a:gd name="connsiteX20" fmla="*/ 125485 w 250970"/>
                <a:gd name="connsiteY20" fmla="*/ 231666 h 260623"/>
                <a:gd name="connsiteX21" fmla="*/ 80600 w 250970"/>
                <a:gd name="connsiteY21" fmla="*/ 231666 h 260623"/>
                <a:gd name="connsiteX22" fmla="*/ 52607 w 250970"/>
                <a:gd name="connsiteY22" fmla="*/ 188228 h 260623"/>
                <a:gd name="connsiteX23" fmla="*/ 36198 w 250970"/>
                <a:gd name="connsiteY23" fmla="*/ 161683 h 260623"/>
                <a:gd name="connsiteX24" fmla="*/ 29441 w 250970"/>
                <a:gd name="connsiteY24" fmla="*/ 127899 h 260623"/>
                <a:gd name="connsiteX25" fmla="*/ 29441 w 250970"/>
                <a:gd name="connsiteY25" fmla="*/ 124038 h 260623"/>
                <a:gd name="connsiteX26" fmla="*/ 125968 w 250970"/>
                <a:gd name="connsiteY26" fmla="*/ 28476 h 260623"/>
                <a:gd name="connsiteX27" fmla="*/ 125968 w 250970"/>
                <a:gd name="connsiteY27" fmla="*/ 28476 h 260623"/>
                <a:gd name="connsiteX28" fmla="*/ 125968 w 250970"/>
                <a:gd name="connsiteY28" fmla="*/ 28476 h 260623"/>
                <a:gd name="connsiteX29" fmla="*/ 125968 w 250970"/>
                <a:gd name="connsiteY29" fmla="*/ 28476 h 260623"/>
                <a:gd name="connsiteX30" fmla="*/ 125968 w 250970"/>
                <a:gd name="connsiteY30" fmla="*/ 28476 h 260623"/>
                <a:gd name="connsiteX31" fmla="*/ 125968 w 250970"/>
                <a:gd name="connsiteY31" fmla="*/ 28476 h 260623"/>
                <a:gd name="connsiteX32" fmla="*/ 125968 w 250970"/>
                <a:gd name="connsiteY32" fmla="*/ 28476 h 260623"/>
                <a:gd name="connsiteX33" fmla="*/ 222495 w 250970"/>
                <a:gd name="connsiteY33" fmla="*/ 124038 h 260623"/>
                <a:gd name="connsiteX34" fmla="*/ 222495 w 250970"/>
                <a:gd name="connsiteY34" fmla="*/ 127899 h 26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50970" h="260623">
                  <a:moveTo>
                    <a:pt x="125485" y="0"/>
                  </a:moveTo>
                  <a:cubicBezTo>
                    <a:pt x="125485" y="0"/>
                    <a:pt x="125485" y="0"/>
                    <a:pt x="125485" y="0"/>
                  </a:cubicBezTo>
                  <a:cubicBezTo>
                    <a:pt x="125485" y="0"/>
                    <a:pt x="125485" y="0"/>
                    <a:pt x="125485" y="0"/>
                  </a:cubicBezTo>
                  <a:cubicBezTo>
                    <a:pt x="56951" y="483"/>
                    <a:pt x="1448" y="55503"/>
                    <a:pt x="0" y="124038"/>
                  </a:cubicBezTo>
                  <a:lnTo>
                    <a:pt x="0" y="128381"/>
                  </a:lnTo>
                  <a:cubicBezTo>
                    <a:pt x="483" y="143343"/>
                    <a:pt x="3378" y="157822"/>
                    <a:pt x="8687" y="171819"/>
                  </a:cubicBezTo>
                  <a:cubicBezTo>
                    <a:pt x="13996" y="184850"/>
                    <a:pt x="21236" y="196916"/>
                    <a:pt x="30406" y="207534"/>
                  </a:cubicBezTo>
                  <a:cubicBezTo>
                    <a:pt x="41989" y="220082"/>
                    <a:pt x="54538" y="244697"/>
                    <a:pt x="59847" y="255315"/>
                  </a:cubicBezTo>
                  <a:cubicBezTo>
                    <a:pt x="61295" y="258693"/>
                    <a:pt x="64673" y="260624"/>
                    <a:pt x="68534" y="260624"/>
                  </a:cubicBezTo>
                  <a:lnTo>
                    <a:pt x="182437" y="260624"/>
                  </a:lnTo>
                  <a:cubicBezTo>
                    <a:pt x="186298" y="260624"/>
                    <a:pt x="189676" y="258693"/>
                    <a:pt x="191124" y="255315"/>
                  </a:cubicBezTo>
                  <a:cubicBezTo>
                    <a:pt x="196433" y="244697"/>
                    <a:pt x="208982" y="220082"/>
                    <a:pt x="220565" y="207534"/>
                  </a:cubicBezTo>
                  <a:cubicBezTo>
                    <a:pt x="229735" y="196916"/>
                    <a:pt x="237457" y="184850"/>
                    <a:pt x="242283" y="171819"/>
                  </a:cubicBezTo>
                  <a:cubicBezTo>
                    <a:pt x="247593" y="157822"/>
                    <a:pt x="250488" y="143343"/>
                    <a:pt x="250971" y="128381"/>
                  </a:cubicBezTo>
                  <a:lnTo>
                    <a:pt x="250971" y="124038"/>
                  </a:lnTo>
                  <a:cubicBezTo>
                    <a:pt x="249523" y="55503"/>
                    <a:pt x="194020" y="483"/>
                    <a:pt x="125485" y="0"/>
                  </a:cubicBezTo>
                  <a:close/>
                  <a:moveTo>
                    <a:pt x="222013" y="127899"/>
                  </a:moveTo>
                  <a:cubicBezTo>
                    <a:pt x="221530" y="139482"/>
                    <a:pt x="219117" y="151065"/>
                    <a:pt x="215256" y="161683"/>
                  </a:cubicBezTo>
                  <a:cubicBezTo>
                    <a:pt x="211395" y="171336"/>
                    <a:pt x="206086" y="180506"/>
                    <a:pt x="198846" y="188228"/>
                  </a:cubicBezTo>
                  <a:cubicBezTo>
                    <a:pt x="187746" y="201742"/>
                    <a:pt x="178093" y="216221"/>
                    <a:pt x="170853" y="231666"/>
                  </a:cubicBezTo>
                  <a:lnTo>
                    <a:pt x="125485" y="231666"/>
                  </a:lnTo>
                  <a:lnTo>
                    <a:pt x="80600" y="231666"/>
                  </a:lnTo>
                  <a:cubicBezTo>
                    <a:pt x="72878" y="216221"/>
                    <a:pt x="63225" y="201742"/>
                    <a:pt x="52607" y="188228"/>
                  </a:cubicBezTo>
                  <a:cubicBezTo>
                    <a:pt x="45850" y="180506"/>
                    <a:pt x="40059" y="171336"/>
                    <a:pt x="36198" y="161683"/>
                  </a:cubicBezTo>
                  <a:cubicBezTo>
                    <a:pt x="31854" y="151065"/>
                    <a:pt x="29923" y="139482"/>
                    <a:pt x="29441" y="127899"/>
                  </a:cubicBezTo>
                  <a:lnTo>
                    <a:pt x="29441" y="124038"/>
                  </a:lnTo>
                  <a:cubicBezTo>
                    <a:pt x="30406" y="71430"/>
                    <a:pt x="73361" y="28958"/>
                    <a:pt x="125968" y="28476"/>
                  </a:cubicBezTo>
                  <a:lnTo>
                    <a:pt x="125968" y="28476"/>
                  </a:lnTo>
                  <a:lnTo>
                    <a:pt x="125968" y="28476"/>
                  </a:lnTo>
                  <a:cubicBezTo>
                    <a:pt x="125968" y="28476"/>
                    <a:pt x="125968" y="28476"/>
                    <a:pt x="125968" y="28476"/>
                  </a:cubicBezTo>
                  <a:cubicBezTo>
                    <a:pt x="125968" y="28476"/>
                    <a:pt x="125968" y="28476"/>
                    <a:pt x="125968" y="28476"/>
                  </a:cubicBezTo>
                  <a:lnTo>
                    <a:pt x="125968" y="28476"/>
                  </a:lnTo>
                  <a:lnTo>
                    <a:pt x="125968" y="28476"/>
                  </a:lnTo>
                  <a:cubicBezTo>
                    <a:pt x="178575" y="28958"/>
                    <a:pt x="221530" y="70948"/>
                    <a:pt x="222495" y="124038"/>
                  </a:cubicBezTo>
                  <a:lnTo>
                    <a:pt x="222495" y="127899"/>
                  </a:lnTo>
                  <a:close/>
                </a:path>
              </a:pathLst>
            </a:custGeom>
            <a:solidFill>
              <a:srgbClr val="000000"/>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grpSp>
      <p:grpSp>
        <p:nvGrpSpPr>
          <p:cNvPr id="93" name="Groupe 92"/>
          <p:cNvGrpSpPr/>
          <p:nvPr/>
        </p:nvGrpSpPr>
        <p:grpSpPr>
          <a:xfrm>
            <a:off x="5262786" y="4040391"/>
            <a:ext cx="286416" cy="286778"/>
            <a:chOff x="5925872" y="3500131"/>
            <a:chExt cx="286416" cy="286778"/>
          </a:xfrm>
        </p:grpSpPr>
        <p:sp>
          <p:nvSpPr>
            <p:cNvPr id="94" name="Freeform: Shape 115">
              <a:extLst>
                <a:ext uri="{FF2B5EF4-FFF2-40B4-BE49-F238E27FC236}">
                  <a16:creationId xmlns:a16="http://schemas.microsoft.com/office/drawing/2014/main" xmlns="" id="{2F9A2C7E-371B-4986-8C37-2090A3403E74}"/>
                </a:ext>
              </a:extLst>
            </p:cNvPr>
            <p:cNvSpPr/>
            <p:nvPr/>
          </p:nvSpPr>
          <p:spPr>
            <a:xfrm>
              <a:off x="5925872" y="3500131"/>
              <a:ext cx="286416" cy="286778"/>
            </a:xfrm>
            <a:custGeom>
              <a:avLst/>
              <a:gdLst>
                <a:gd name="connsiteX0" fmla="*/ 312268 w 381888"/>
                <a:gd name="connsiteY0" fmla="*/ 264487 h 382371"/>
                <a:gd name="connsiteX1" fmla="*/ 282345 w 381888"/>
                <a:gd name="connsiteY1" fmla="*/ 255317 h 382371"/>
                <a:gd name="connsiteX2" fmla="*/ 260626 w 381888"/>
                <a:gd name="connsiteY2" fmla="*/ 234081 h 382371"/>
                <a:gd name="connsiteX3" fmla="*/ 290550 w 381888"/>
                <a:gd name="connsiteY3" fmla="*/ 146242 h 382371"/>
                <a:gd name="connsiteX4" fmla="*/ 145759 w 381888"/>
                <a:gd name="connsiteY4" fmla="*/ 3 h 382371"/>
                <a:gd name="connsiteX5" fmla="*/ 3 w 381888"/>
                <a:gd name="connsiteY5" fmla="*/ 144794 h 382371"/>
                <a:gd name="connsiteX6" fmla="*/ 144794 w 381888"/>
                <a:gd name="connsiteY6" fmla="*/ 290550 h 382371"/>
                <a:gd name="connsiteX7" fmla="*/ 233599 w 381888"/>
                <a:gd name="connsiteY7" fmla="*/ 260626 h 382371"/>
                <a:gd name="connsiteX8" fmla="*/ 254835 w 381888"/>
                <a:gd name="connsiteY8" fmla="*/ 281862 h 382371"/>
                <a:gd name="connsiteX9" fmla="*/ 264005 w 381888"/>
                <a:gd name="connsiteY9" fmla="*/ 312268 h 382371"/>
                <a:gd name="connsiteX10" fmla="*/ 324334 w 381888"/>
                <a:gd name="connsiteY10" fmla="*/ 372598 h 382371"/>
                <a:gd name="connsiteX11" fmla="*/ 372115 w 381888"/>
                <a:gd name="connsiteY11" fmla="*/ 372598 h 382371"/>
                <a:gd name="connsiteX12" fmla="*/ 372115 w 381888"/>
                <a:gd name="connsiteY12" fmla="*/ 324817 h 382371"/>
                <a:gd name="connsiteX13" fmla="*/ 312268 w 381888"/>
                <a:gd name="connsiteY13" fmla="*/ 264487 h 382371"/>
                <a:gd name="connsiteX14" fmla="*/ 145759 w 381888"/>
                <a:gd name="connsiteY14" fmla="*/ 261592 h 382371"/>
                <a:gd name="connsiteX15" fmla="*/ 29926 w 381888"/>
                <a:gd name="connsiteY15" fmla="*/ 145759 h 382371"/>
                <a:gd name="connsiteX16" fmla="*/ 145759 w 381888"/>
                <a:gd name="connsiteY16" fmla="*/ 29926 h 382371"/>
                <a:gd name="connsiteX17" fmla="*/ 261592 w 381888"/>
                <a:gd name="connsiteY17" fmla="*/ 145759 h 382371"/>
                <a:gd name="connsiteX18" fmla="*/ 145759 w 381888"/>
                <a:gd name="connsiteY18" fmla="*/ 261592 h 382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1888" h="382371">
                  <a:moveTo>
                    <a:pt x="312268" y="264487"/>
                  </a:moveTo>
                  <a:cubicBezTo>
                    <a:pt x="304546" y="256765"/>
                    <a:pt x="292963" y="252904"/>
                    <a:pt x="282345" y="255317"/>
                  </a:cubicBezTo>
                  <a:lnTo>
                    <a:pt x="260626" y="234081"/>
                  </a:lnTo>
                  <a:cubicBezTo>
                    <a:pt x="279932" y="208984"/>
                    <a:pt x="290550" y="178096"/>
                    <a:pt x="290550" y="146242"/>
                  </a:cubicBezTo>
                  <a:cubicBezTo>
                    <a:pt x="291032" y="65641"/>
                    <a:pt x="225877" y="485"/>
                    <a:pt x="145759" y="3"/>
                  </a:cubicBezTo>
                  <a:cubicBezTo>
                    <a:pt x="65641" y="-480"/>
                    <a:pt x="485" y="64676"/>
                    <a:pt x="3" y="144794"/>
                  </a:cubicBezTo>
                  <a:cubicBezTo>
                    <a:pt x="-480" y="224911"/>
                    <a:pt x="64676" y="290067"/>
                    <a:pt x="144794" y="290550"/>
                  </a:cubicBezTo>
                  <a:cubicBezTo>
                    <a:pt x="176648" y="290550"/>
                    <a:pt x="208019" y="279932"/>
                    <a:pt x="233599" y="260626"/>
                  </a:cubicBezTo>
                  <a:lnTo>
                    <a:pt x="254835" y="281862"/>
                  </a:lnTo>
                  <a:cubicBezTo>
                    <a:pt x="252904" y="292963"/>
                    <a:pt x="256283" y="304064"/>
                    <a:pt x="264005" y="312268"/>
                  </a:cubicBezTo>
                  <a:lnTo>
                    <a:pt x="324334" y="372598"/>
                  </a:lnTo>
                  <a:cubicBezTo>
                    <a:pt x="337366" y="385629"/>
                    <a:pt x="359084" y="385629"/>
                    <a:pt x="372115" y="372598"/>
                  </a:cubicBezTo>
                  <a:cubicBezTo>
                    <a:pt x="385147" y="359567"/>
                    <a:pt x="385147" y="337848"/>
                    <a:pt x="372115" y="324817"/>
                  </a:cubicBezTo>
                  <a:lnTo>
                    <a:pt x="312268" y="264487"/>
                  </a:lnTo>
                  <a:close/>
                  <a:moveTo>
                    <a:pt x="145759" y="261592"/>
                  </a:moveTo>
                  <a:cubicBezTo>
                    <a:pt x="81568" y="261592"/>
                    <a:pt x="29926" y="209950"/>
                    <a:pt x="29926" y="145759"/>
                  </a:cubicBezTo>
                  <a:cubicBezTo>
                    <a:pt x="29926" y="81568"/>
                    <a:pt x="81568" y="29926"/>
                    <a:pt x="145759" y="29926"/>
                  </a:cubicBezTo>
                  <a:cubicBezTo>
                    <a:pt x="209950" y="29926"/>
                    <a:pt x="261592" y="81568"/>
                    <a:pt x="261592" y="145759"/>
                  </a:cubicBezTo>
                  <a:cubicBezTo>
                    <a:pt x="261592" y="209467"/>
                    <a:pt x="209467" y="261592"/>
                    <a:pt x="145759" y="261592"/>
                  </a:cubicBezTo>
                  <a:close/>
                </a:path>
              </a:pathLst>
            </a:custGeom>
            <a:solidFill>
              <a:srgbClr val="000000"/>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95" name="Freeform: Shape 116">
              <a:extLst>
                <a:ext uri="{FF2B5EF4-FFF2-40B4-BE49-F238E27FC236}">
                  <a16:creationId xmlns:a16="http://schemas.microsoft.com/office/drawing/2014/main" xmlns="" id="{F2CD7141-506A-445D-9936-408E2C69D4AB}"/>
                </a:ext>
              </a:extLst>
            </p:cNvPr>
            <p:cNvSpPr/>
            <p:nvPr/>
          </p:nvSpPr>
          <p:spPr>
            <a:xfrm>
              <a:off x="5957367" y="3553928"/>
              <a:ext cx="156012" cy="114523"/>
            </a:xfrm>
            <a:custGeom>
              <a:avLst/>
              <a:gdLst>
                <a:gd name="connsiteX0" fmla="*/ 207534 w 208016"/>
                <a:gd name="connsiteY0" fmla="*/ 66789 h 152698"/>
                <a:gd name="connsiteX1" fmla="*/ 180023 w 208016"/>
                <a:gd name="connsiteY1" fmla="*/ 66789 h 152698"/>
                <a:gd name="connsiteX2" fmla="*/ 173749 w 208016"/>
                <a:gd name="connsiteY2" fmla="*/ 70650 h 152698"/>
                <a:gd name="connsiteX3" fmla="*/ 155409 w 208016"/>
                <a:gd name="connsiteY3" fmla="*/ 90438 h 152698"/>
                <a:gd name="connsiteX4" fmla="*/ 139965 w 208016"/>
                <a:gd name="connsiteY4" fmla="*/ 36865 h 152698"/>
                <a:gd name="connsiteX5" fmla="*/ 129347 w 208016"/>
                <a:gd name="connsiteY5" fmla="*/ 31074 h 152698"/>
                <a:gd name="connsiteX6" fmla="*/ 123555 w 208016"/>
                <a:gd name="connsiteY6" fmla="*/ 36383 h 152698"/>
                <a:gd name="connsiteX7" fmla="*/ 94597 w 208016"/>
                <a:gd name="connsiteY7" fmla="*/ 113122 h 152698"/>
                <a:gd name="connsiteX8" fmla="*/ 74809 w 208016"/>
                <a:gd name="connsiteY8" fmla="*/ 6942 h 152698"/>
                <a:gd name="connsiteX9" fmla="*/ 65156 w 208016"/>
                <a:gd name="connsiteY9" fmla="*/ 185 h 152698"/>
                <a:gd name="connsiteX10" fmla="*/ 58399 w 208016"/>
                <a:gd name="connsiteY10" fmla="*/ 5977 h 152698"/>
                <a:gd name="connsiteX11" fmla="*/ 37646 w 208016"/>
                <a:gd name="connsiteY11" fmla="*/ 66789 h 152698"/>
                <a:gd name="connsiteX12" fmla="*/ 0 w 208016"/>
                <a:gd name="connsiteY12" fmla="*/ 66789 h 152698"/>
                <a:gd name="connsiteX13" fmla="*/ 0 w 208016"/>
                <a:gd name="connsiteY13" fmla="*/ 86094 h 152698"/>
                <a:gd name="connsiteX14" fmla="*/ 43920 w 208016"/>
                <a:gd name="connsiteY14" fmla="*/ 86094 h 152698"/>
                <a:gd name="connsiteX15" fmla="*/ 52125 w 208016"/>
                <a:gd name="connsiteY15" fmla="*/ 78855 h 152698"/>
                <a:gd name="connsiteX16" fmla="*/ 64191 w 208016"/>
                <a:gd name="connsiteY16" fmla="*/ 42174 h 152698"/>
                <a:gd name="connsiteX17" fmla="*/ 83496 w 208016"/>
                <a:gd name="connsiteY17" fmla="*/ 145941 h 152698"/>
                <a:gd name="connsiteX18" fmla="*/ 91218 w 208016"/>
                <a:gd name="connsiteY18" fmla="*/ 152698 h 152698"/>
                <a:gd name="connsiteX19" fmla="*/ 92184 w 208016"/>
                <a:gd name="connsiteY19" fmla="*/ 152698 h 152698"/>
                <a:gd name="connsiteX20" fmla="*/ 100388 w 208016"/>
                <a:gd name="connsiteY20" fmla="*/ 147389 h 152698"/>
                <a:gd name="connsiteX21" fmla="*/ 131277 w 208016"/>
                <a:gd name="connsiteY21" fmla="*/ 66306 h 152698"/>
                <a:gd name="connsiteX22" fmla="*/ 143826 w 208016"/>
                <a:gd name="connsiteY22" fmla="*/ 109743 h 152698"/>
                <a:gd name="connsiteX23" fmla="*/ 154444 w 208016"/>
                <a:gd name="connsiteY23" fmla="*/ 115535 h 152698"/>
                <a:gd name="connsiteX24" fmla="*/ 158305 w 208016"/>
                <a:gd name="connsiteY24" fmla="*/ 113122 h 152698"/>
                <a:gd name="connsiteX25" fmla="*/ 184367 w 208016"/>
                <a:gd name="connsiteY25" fmla="*/ 86094 h 152698"/>
                <a:gd name="connsiteX26" fmla="*/ 208016 w 208016"/>
                <a:gd name="connsiteY26" fmla="*/ 86094 h 152698"/>
                <a:gd name="connsiteX27" fmla="*/ 208016 w 208016"/>
                <a:gd name="connsiteY27" fmla="*/ 66789 h 152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8016" h="152698">
                  <a:moveTo>
                    <a:pt x="207534" y="66789"/>
                  </a:moveTo>
                  <a:lnTo>
                    <a:pt x="180023" y="66789"/>
                  </a:lnTo>
                  <a:cubicBezTo>
                    <a:pt x="177610" y="67271"/>
                    <a:pt x="175197" y="68719"/>
                    <a:pt x="173749" y="70650"/>
                  </a:cubicBezTo>
                  <a:lnTo>
                    <a:pt x="155409" y="90438"/>
                  </a:lnTo>
                  <a:lnTo>
                    <a:pt x="139965" y="36865"/>
                  </a:lnTo>
                  <a:cubicBezTo>
                    <a:pt x="138517" y="32522"/>
                    <a:pt x="133690" y="29626"/>
                    <a:pt x="129347" y="31074"/>
                  </a:cubicBezTo>
                  <a:cubicBezTo>
                    <a:pt x="126933" y="32039"/>
                    <a:pt x="124520" y="33487"/>
                    <a:pt x="123555" y="36383"/>
                  </a:cubicBezTo>
                  <a:lnTo>
                    <a:pt x="94597" y="113122"/>
                  </a:lnTo>
                  <a:lnTo>
                    <a:pt x="74809" y="6942"/>
                  </a:lnTo>
                  <a:cubicBezTo>
                    <a:pt x="73843" y="2115"/>
                    <a:pt x="69500" y="-780"/>
                    <a:pt x="65156" y="185"/>
                  </a:cubicBezTo>
                  <a:cubicBezTo>
                    <a:pt x="62260" y="668"/>
                    <a:pt x="59847" y="3081"/>
                    <a:pt x="58399" y="5977"/>
                  </a:cubicBezTo>
                  <a:lnTo>
                    <a:pt x="37646" y="66789"/>
                  </a:lnTo>
                  <a:lnTo>
                    <a:pt x="0" y="66789"/>
                  </a:lnTo>
                  <a:lnTo>
                    <a:pt x="0" y="86094"/>
                  </a:lnTo>
                  <a:lnTo>
                    <a:pt x="43920" y="86094"/>
                  </a:lnTo>
                  <a:cubicBezTo>
                    <a:pt x="47781" y="85612"/>
                    <a:pt x="51159" y="82716"/>
                    <a:pt x="52125" y="78855"/>
                  </a:cubicBezTo>
                  <a:lnTo>
                    <a:pt x="64191" y="42174"/>
                  </a:lnTo>
                  <a:lnTo>
                    <a:pt x="83496" y="145941"/>
                  </a:lnTo>
                  <a:cubicBezTo>
                    <a:pt x="83979" y="149802"/>
                    <a:pt x="87357" y="152698"/>
                    <a:pt x="91218" y="152698"/>
                  </a:cubicBezTo>
                  <a:lnTo>
                    <a:pt x="92184" y="152698"/>
                  </a:lnTo>
                  <a:cubicBezTo>
                    <a:pt x="95562" y="152698"/>
                    <a:pt x="98940" y="150768"/>
                    <a:pt x="100388" y="147389"/>
                  </a:cubicBezTo>
                  <a:lnTo>
                    <a:pt x="131277" y="66306"/>
                  </a:lnTo>
                  <a:lnTo>
                    <a:pt x="143826" y="109743"/>
                  </a:lnTo>
                  <a:cubicBezTo>
                    <a:pt x="145274" y="114087"/>
                    <a:pt x="149617" y="116983"/>
                    <a:pt x="154444" y="115535"/>
                  </a:cubicBezTo>
                  <a:cubicBezTo>
                    <a:pt x="155892" y="115052"/>
                    <a:pt x="157339" y="114087"/>
                    <a:pt x="158305" y="113122"/>
                  </a:cubicBezTo>
                  <a:lnTo>
                    <a:pt x="184367" y="86094"/>
                  </a:lnTo>
                  <a:lnTo>
                    <a:pt x="208016" y="86094"/>
                  </a:lnTo>
                  <a:lnTo>
                    <a:pt x="208016" y="66789"/>
                  </a:lnTo>
                  <a:close/>
                </a:path>
              </a:pathLst>
            </a:custGeom>
            <a:solidFill>
              <a:srgbClr val="000000"/>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grpSp>
      <p:grpSp>
        <p:nvGrpSpPr>
          <p:cNvPr id="100" name="Groupe 99"/>
          <p:cNvGrpSpPr/>
          <p:nvPr/>
        </p:nvGrpSpPr>
        <p:grpSpPr>
          <a:xfrm>
            <a:off x="3119646" y="4040391"/>
            <a:ext cx="304006" cy="252840"/>
            <a:chOff x="2928440" y="3566010"/>
            <a:chExt cx="304006" cy="252840"/>
          </a:xfrm>
        </p:grpSpPr>
        <p:sp>
          <p:nvSpPr>
            <p:cNvPr id="101" name="Freeform: Shape 22">
              <a:extLst>
                <a:ext uri="{FF2B5EF4-FFF2-40B4-BE49-F238E27FC236}">
                  <a16:creationId xmlns:a16="http://schemas.microsoft.com/office/drawing/2014/main" xmlns="" id="{E1FD71F2-24D1-44AD-8441-16F3BEEAAA7B}"/>
                </a:ext>
              </a:extLst>
            </p:cNvPr>
            <p:cNvSpPr/>
            <p:nvPr/>
          </p:nvSpPr>
          <p:spPr>
            <a:xfrm>
              <a:off x="2931644" y="3626641"/>
              <a:ext cx="300802" cy="192209"/>
            </a:xfrm>
            <a:custGeom>
              <a:avLst/>
              <a:gdLst>
                <a:gd name="connsiteX0" fmla="*/ 323849 w 401070"/>
                <a:gd name="connsiteY0" fmla="*/ 97493 h 256279"/>
                <a:gd name="connsiteX1" fmla="*/ 372595 w 401070"/>
                <a:gd name="connsiteY1" fmla="*/ 48746 h 256279"/>
                <a:gd name="connsiteX2" fmla="*/ 401071 w 401070"/>
                <a:gd name="connsiteY2" fmla="*/ 77222 h 256279"/>
                <a:gd name="connsiteX3" fmla="*/ 401071 w 401070"/>
                <a:gd name="connsiteY3" fmla="*/ 0 h 256279"/>
                <a:gd name="connsiteX4" fmla="*/ 323849 w 401070"/>
                <a:gd name="connsiteY4" fmla="*/ 0 h 256279"/>
                <a:gd name="connsiteX5" fmla="*/ 352325 w 401070"/>
                <a:gd name="connsiteY5" fmla="*/ 28476 h 256279"/>
                <a:gd name="connsiteX6" fmla="*/ 304544 w 401070"/>
                <a:gd name="connsiteY6" fmla="*/ 76257 h 256279"/>
                <a:gd name="connsiteX7" fmla="*/ 222495 w 401070"/>
                <a:gd name="connsiteY7" fmla="*/ 158305 h 256279"/>
                <a:gd name="connsiteX8" fmla="*/ 150100 w 401070"/>
                <a:gd name="connsiteY8" fmla="*/ 85909 h 256279"/>
                <a:gd name="connsiteX9" fmla="*/ 0 w 401070"/>
                <a:gd name="connsiteY9" fmla="*/ 236009 h 256279"/>
                <a:gd name="connsiteX10" fmla="*/ 20271 w 401070"/>
                <a:gd name="connsiteY10" fmla="*/ 256280 h 256279"/>
                <a:gd name="connsiteX11" fmla="*/ 150100 w 401070"/>
                <a:gd name="connsiteY11" fmla="*/ 126451 h 256279"/>
                <a:gd name="connsiteX12" fmla="*/ 222495 w 401070"/>
                <a:gd name="connsiteY12" fmla="*/ 198846 h 256279"/>
                <a:gd name="connsiteX13" fmla="*/ 323849 w 401070"/>
                <a:gd name="connsiteY13" fmla="*/ 97493 h 25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1070" h="256279">
                  <a:moveTo>
                    <a:pt x="323849" y="97493"/>
                  </a:moveTo>
                  <a:lnTo>
                    <a:pt x="372595" y="48746"/>
                  </a:lnTo>
                  <a:lnTo>
                    <a:pt x="401071" y="77222"/>
                  </a:lnTo>
                  <a:lnTo>
                    <a:pt x="401071" y="0"/>
                  </a:lnTo>
                  <a:lnTo>
                    <a:pt x="323849" y="0"/>
                  </a:lnTo>
                  <a:lnTo>
                    <a:pt x="352325" y="28476"/>
                  </a:lnTo>
                  <a:lnTo>
                    <a:pt x="304544" y="76257"/>
                  </a:lnTo>
                  <a:lnTo>
                    <a:pt x="222495" y="158305"/>
                  </a:lnTo>
                  <a:lnTo>
                    <a:pt x="150100" y="85909"/>
                  </a:lnTo>
                  <a:lnTo>
                    <a:pt x="0" y="236009"/>
                  </a:lnTo>
                  <a:lnTo>
                    <a:pt x="20271" y="256280"/>
                  </a:lnTo>
                  <a:lnTo>
                    <a:pt x="150100" y="126451"/>
                  </a:lnTo>
                  <a:lnTo>
                    <a:pt x="222495" y="198846"/>
                  </a:lnTo>
                  <a:lnTo>
                    <a:pt x="323849" y="97493"/>
                  </a:lnTo>
                  <a:close/>
                </a:path>
              </a:pathLst>
            </a:custGeom>
            <a:solidFill>
              <a:srgbClr val="000000"/>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102" name="Freeform: Shape 23">
              <a:extLst>
                <a:ext uri="{FF2B5EF4-FFF2-40B4-BE49-F238E27FC236}">
                  <a16:creationId xmlns:a16="http://schemas.microsoft.com/office/drawing/2014/main" xmlns="" id="{89ADC491-14E6-4EAC-AB87-1CD54F555DEA}"/>
                </a:ext>
              </a:extLst>
            </p:cNvPr>
            <p:cNvSpPr/>
            <p:nvPr/>
          </p:nvSpPr>
          <p:spPr>
            <a:xfrm>
              <a:off x="2953725" y="3566010"/>
              <a:ext cx="36197" cy="36197"/>
            </a:xfrm>
            <a:custGeom>
              <a:avLst/>
              <a:gdLst>
                <a:gd name="connsiteX0" fmla="*/ 48264 w 48263"/>
                <a:gd name="connsiteY0" fmla="*/ 24132 h 48263"/>
                <a:gd name="connsiteX1" fmla="*/ 24132 w 48263"/>
                <a:gd name="connsiteY1" fmla="*/ 48264 h 48263"/>
                <a:gd name="connsiteX2" fmla="*/ 0 w 48263"/>
                <a:gd name="connsiteY2" fmla="*/ 24132 h 48263"/>
                <a:gd name="connsiteX3" fmla="*/ 24132 w 48263"/>
                <a:gd name="connsiteY3" fmla="*/ 0 h 48263"/>
                <a:gd name="connsiteX4" fmla="*/ 48264 w 48263"/>
                <a:gd name="connsiteY4" fmla="*/ 24132 h 48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63" h="48263">
                  <a:moveTo>
                    <a:pt x="48264" y="24132"/>
                  </a:moveTo>
                  <a:cubicBezTo>
                    <a:pt x="48264" y="37459"/>
                    <a:pt x="37459" y="48264"/>
                    <a:pt x="24132" y="48264"/>
                  </a:cubicBezTo>
                  <a:cubicBezTo>
                    <a:pt x="10804" y="48264"/>
                    <a:pt x="0" y="37459"/>
                    <a:pt x="0" y="24132"/>
                  </a:cubicBezTo>
                  <a:cubicBezTo>
                    <a:pt x="0" y="10804"/>
                    <a:pt x="10804" y="0"/>
                    <a:pt x="24132" y="0"/>
                  </a:cubicBezTo>
                  <a:cubicBezTo>
                    <a:pt x="37459" y="0"/>
                    <a:pt x="48264" y="10804"/>
                    <a:pt x="48264" y="24132"/>
                  </a:cubicBezTo>
                  <a:close/>
                </a:path>
              </a:pathLst>
            </a:custGeom>
            <a:solidFill>
              <a:srgbClr val="000000"/>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103" name="Freeform: Shape 24">
              <a:extLst>
                <a:ext uri="{FF2B5EF4-FFF2-40B4-BE49-F238E27FC236}">
                  <a16:creationId xmlns:a16="http://schemas.microsoft.com/office/drawing/2014/main" xmlns="" id="{846EFE69-6FDA-48E1-A407-D0C3EC03E147}"/>
                </a:ext>
              </a:extLst>
            </p:cNvPr>
            <p:cNvSpPr/>
            <p:nvPr/>
          </p:nvSpPr>
          <p:spPr>
            <a:xfrm>
              <a:off x="2928440" y="3605828"/>
              <a:ext cx="229656" cy="155250"/>
            </a:xfrm>
            <a:custGeom>
              <a:avLst/>
              <a:gdLst>
                <a:gd name="connsiteX0" fmla="*/ 290331 w 306209"/>
                <a:gd name="connsiteY0" fmla="*/ 95126 h 207001"/>
                <a:gd name="connsiteX1" fmla="*/ 295157 w 306209"/>
                <a:gd name="connsiteY1" fmla="*/ 90300 h 207001"/>
                <a:gd name="connsiteX2" fmla="*/ 306209 w 306209"/>
                <a:gd name="connsiteY2" fmla="*/ 79248 h 207001"/>
                <a:gd name="connsiteX3" fmla="*/ 292792 w 306209"/>
                <a:gd name="connsiteY3" fmla="*/ 18918 h 207001"/>
                <a:gd name="connsiteX4" fmla="*/ 289510 w 306209"/>
                <a:gd name="connsiteY4" fmla="*/ 13513 h 207001"/>
                <a:gd name="connsiteX5" fmla="*/ 270205 w 306209"/>
                <a:gd name="connsiteY5" fmla="*/ 3232 h 207001"/>
                <a:gd name="connsiteX6" fmla="*/ 231304 w 306209"/>
                <a:gd name="connsiteY6" fmla="*/ 3232 h 207001"/>
                <a:gd name="connsiteX7" fmla="*/ 211999 w 306209"/>
                <a:gd name="connsiteY7" fmla="*/ 13513 h 207001"/>
                <a:gd name="connsiteX8" fmla="*/ 208717 w 306209"/>
                <a:gd name="connsiteY8" fmla="*/ 18918 h 207001"/>
                <a:gd name="connsiteX9" fmla="*/ 202636 w 306209"/>
                <a:gd name="connsiteY9" fmla="*/ 47201 h 207001"/>
                <a:gd name="connsiteX10" fmla="*/ 202636 w 306209"/>
                <a:gd name="connsiteY10" fmla="*/ 47201 h 207001"/>
                <a:gd name="connsiteX11" fmla="*/ 196313 w 306209"/>
                <a:gd name="connsiteY11" fmla="*/ 18918 h 207001"/>
                <a:gd name="connsiteX12" fmla="*/ 192983 w 306209"/>
                <a:gd name="connsiteY12" fmla="*/ 13513 h 207001"/>
                <a:gd name="connsiteX13" fmla="*/ 173678 w 306209"/>
                <a:gd name="connsiteY13" fmla="*/ 3232 h 207001"/>
                <a:gd name="connsiteX14" fmla="*/ 115761 w 306209"/>
                <a:gd name="connsiteY14" fmla="*/ 13513 h 207001"/>
                <a:gd name="connsiteX15" fmla="*/ 112479 w 306209"/>
                <a:gd name="connsiteY15" fmla="*/ 18918 h 207001"/>
                <a:gd name="connsiteX16" fmla="*/ 106108 w 306209"/>
                <a:gd name="connsiteY16" fmla="*/ 46284 h 207001"/>
                <a:gd name="connsiteX17" fmla="*/ 106108 w 306209"/>
                <a:gd name="connsiteY17" fmla="*/ 46284 h 207001"/>
                <a:gd name="connsiteX18" fmla="*/ 99834 w 306209"/>
                <a:gd name="connsiteY18" fmla="*/ 18918 h 207001"/>
                <a:gd name="connsiteX19" fmla="*/ 96456 w 306209"/>
                <a:gd name="connsiteY19" fmla="*/ 13513 h 207001"/>
                <a:gd name="connsiteX20" fmla="*/ 77150 w 306209"/>
                <a:gd name="connsiteY20" fmla="*/ 3232 h 207001"/>
                <a:gd name="connsiteX21" fmla="*/ 38250 w 306209"/>
                <a:gd name="connsiteY21" fmla="*/ 3232 h 207001"/>
                <a:gd name="connsiteX22" fmla="*/ 18944 w 306209"/>
                <a:gd name="connsiteY22" fmla="*/ 13513 h 207001"/>
                <a:gd name="connsiteX23" fmla="*/ 15662 w 306209"/>
                <a:gd name="connsiteY23" fmla="*/ 18918 h 207001"/>
                <a:gd name="connsiteX24" fmla="*/ 314 w 306209"/>
                <a:gd name="connsiteY24" fmla="*/ 88997 h 207001"/>
                <a:gd name="connsiteX25" fmla="*/ 7600 w 306209"/>
                <a:gd name="connsiteY25" fmla="*/ 101262 h 207001"/>
                <a:gd name="connsiteX26" fmla="*/ 7988 w 306209"/>
                <a:gd name="connsiteY26" fmla="*/ 101352 h 207001"/>
                <a:gd name="connsiteX27" fmla="*/ 9581 w 306209"/>
                <a:gd name="connsiteY27" fmla="*/ 101352 h 207001"/>
                <a:gd name="connsiteX28" fmla="*/ 19234 w 306209"/>
                <a:gd name="connsiteY28" fmla="*/ 93775 h 207001"/>
                <a:gd name="connsiteX29" fmla="*/ 33713 w 306209"/>
                <a:gd name="connsiteY29" fmla="*/ 28957 h 207001"/>
                <a:gd name="connsiteX30" fmla="*/ 33713 w 306209"/>
                <a:gd name="connsiteY30" fmla="*/ 28957 h 207001"/>
                <a:gd name="connsiteX31" fmla="*/ 33713 w 306209"/>
                <a:gd name="connsiteY31" fmla="*/ 63224 h 207001"/>
                <a:gd name="connsiteX32" fmla="*/ 19234 w 306209"/>
                <a:gd name="connsiteY32" fmla="*/ 135137 h 207001"/>
                <a:gd name="connsiteX33" fmla="*/ 33713 w 306209"/>
                <a:gd name="connsiteY33" fmla="*/ 135137 h 207001"/>
                <a:gd name="connsiteX34" fmla="*/ 33713 w 306209"/>
                <a:gd name="connsiteY34" fmla="*/ 207002 h 207001"/>
                <a:gd name="connsiteX35" fmla="*/ 53018 w 306209"/>
                <a:gd name="connsiteY35" fmla="*/ 187696 h 207001"/>
                <a:gd name="connsiteX36" fmla="*/ 53018 w 306209"/>
                <a:gd name="connsiteY36" fmla="*/ 135137 h 207001"/>
                <a:gd name="connsiteX37" fmla="*/ 62671 w 306209"/>
                <a:gd name="connsiteY37" fmla="*/ 135137 h 207001"/>
                <a:gd name="connsiteX38" fmla="*/ 62671 w 306209"/>
                <a:gd name="connsiteY38" fmla="*/ 178043 h 207001"/>
                <a:gd name="connsiteX39" fmla="*/ 81977 w 306209"/>
                <a:gd name="connsiteY39" fmla="*/ 158738 h 207001"/>
                <a:gd name="connsiteX40" fmla="*/ 81977 w 306209"/>
                <a:gd name="connsiteY40" fmla="*/ 135137 h 207001"/>
                <a:gd name="connsiteX41" fmla="*/ 96456 w 306209"/>
                <a:gd name="connsiteY41" fmla="*/ 135137 h 207001"/>
                <a:gd name="connsiteX42" fmla="*/ 81977 w 306209"/>
                <a:gd name="connsiteY42" fmla="*/ 63272 h 207001"/>
                <a:gd name="connsiteX43" fmla="*/ 81977 w 306209"/>
                <a:gd name="connsiteY43" fmla="*/ 29488 h 207001"/>
                <a:gd name="connsiteX44" fmla="*/ 81977 w 306209"/>
                <a:gd name="connsiteY44" fmla="*/ 29488 h 207001"/>
                <a:gd name="connsiteX45" fmla="*/ 96456 w 306209"/>
                <a:gd name="connsiteY45" fmla="*/ 92520 h 207001"/>
                <a:gd name="connsiteX46" fmla="*/ 106108 w 306209"/>
                <a:gd name="connsiteY46" fmla="*/ 101352 h 207001"/>
                <a:gd name="connsiteX47" fmla="*/ 106108 w 306209"/>
                <a:gd name="connsiteY47" fmla="*/ 101352 h 207001"/>
                <a:gd name="connsiteX48" fmla="*/ 115472 w 306209"/>
                <a:gd name="connsiteY48" fmla="*/ 93775 h 207001"/>
                <a:gd name="connsiteX49" fmla="*/ 115761 w 306209"/>
                <a:gd name="connsiteY49" fmla="*/ 91700 h 207001"/>
                <a:gd name="connsiteX50" fmla="*/ 129854 w 306209"/>
                <a:gd name="connsiteY50" fmla="*/ 29777 h 207001"/>
                <a:gd name="connsiteX51" fmla="*/ 129854 w 306209"/>
                <a:gd name="connsiteY51" fmla="*/ 29777 h 207001"/>
                <a:gd name="connsiteX52" fmla="*/ 129854 w 306209"/>
                <a:gd name="connsiteY52" fmla="*/ 110716 h 207001"/>
                <a:gd name="connsiteX53" fmla="*/ 140520 w 306209"/>
                <a:gd name="connsiteY53" fmla="*/ 100001 h 207001"/>
                <a:gd name="connsiteX54" fmla="*/ 167823 w 306209"/>
                <a:gd name="connsiteY54" fmla="*/ 99986 h 207001"/>
                <a:gd name="connsiteX55" fmla="*/ 167838 w 306209"/>
                <a:gd name="connsiteY55" fmla="*/ 100001 h 207001"/>
                <a:gd name="connsiteX56" fmla="*/ 178504 w 306209"/>
                <a:gd name="connsiteY56" fmla="*/ 110281 h 207001"/>
                <a:gd name="connsiteX57" fmla="*/ 178504 w 306209"/>
                <a:gd name="connsiteY57" fmla="*/ 29826 h 207001"/>
                <a:gd name="connsiteX58" fmla="*/ 178504 w 306209"/>
                <a:gd name="connsiteY58" fmla="*/ 29826 h 207001"/>
                <a:gd name="connsiteX59" fmla="*/ 192983 w 306209"/>
                <a:gd name="connsiteY59" fmla="*/ 93823 h 207001"/>
                <a:gd name="connsiteX60" fmla="*/ 202636 w 306209"/>
                <a:gd name="connsiteY60" fmla="*/ 101352 h 207001"/>
                <a:gd name="connsiteX61" fmla="*/ 202636 w 306209"/>
                <a:gd name="connsiteY61" fmla="*/ 101352 h 207001"/>
                <a:gd name="connsiteX62" fmla="*/ 212047 w 306209"/>
                <a:gd name="connsiteY62" fmla="*/ 93775 h 207001"/>
                <a:gd name="connsiteX63" fmla="*/ 226526 w 306209"/>
                <a:gd name="connsiteY63" fmla="*/ 29777 h 207001"/>
                <a:gd name="connsiteX64" fmla="*/ 226526 w 306209"/>
                <a:gd name="connsiteY64" fmla="*/ 29777 h 207001"/>
                <a:gd name="connsiteX65" fmla="*/ 226526 w 306209"/>
                <a:gd name="connsiteY65" fmla="*/ 158641 h 207001"/>
                <a:gd name="connsiteX66" fmla="*/ 226526 w 306209"/>
                <a:gd name="connsiteY66" fmla="*/ 158641 h 207001"/>
                <a:gd name="connsiteX67" fmla="*/ 245832 w 306209"/>
                <a:gd name="connsiteY67" fmla="*/ 139336 h 207001"/>
                <a:gd name="connsiteX68" fmla="*/ 245832 w 306209"/>
                <a:gd name="connsiteY68" fmla="*/ 106179 h 207001"/>
                <a:gd name="connsiteX69" fmla="*/ 255484 w 306209"/>
                <a:gd name="connsiteY69" fmla="*/ 106179 h 207001"/>
                <a:gd name="connsiteX70" fmla="*/ 255484 w 306209"/>
                <a:gd name="connsiteY70" fmla="*/ 129876 h 207001"/>
                <a:gd name="connsiteX71" fmla="*/ 274790 w 306209"/>
                <a:gd name="connsiteY71" fmla="*/ 110571 h 207001"/>
                <a:gd name="connsiteX72" fmla="*/ 274790 w 306209"/>
                <a:gd name="connsiteY72" fmla="*/ 29826 h 207001"/>
                <a:gd name="connsiteX73" fmla="*/ 274790 w 306209"/>
                <a:gd name="connsiteY73" fmla="*/ 29826 h 207001"/>
                <a:gd name="connsiteX74" fmla="*/ 289993 w 306209"/>
                <a:gd name="connsiteY74" fmla="*/ 95175 h 207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06209" h="207001">
                  <a:moveTo>
                    <a:pt x="290331" y="95126"/>
                  </a:moveTo>
                  <a:lnTo>
                    <a:pt x="295157" y="90300"/>
                  </a:lnTo>
                  <a:lnTo>
                    <a:pt x="306209" y="79248"/>
                  </a:lnTo>
                  <a:lnTo>
                    <a:pt x="292792" y="18918"/>
                  </a:lnTo>
                  <a:cubicBezTo>
                    <a:pt x="292382" y="16781"/>
                    <a:pt x="291217" y="14863"/>
                    <a:pt x="289510" y="13513"/>
                  </a:cubicBezTo>
                  <a:cubicBezTo>
                    <a:pt x="283730" y="8977"/>
                    <a:pt x="277194" y="5497"/>
                    <a:pt x="270205" y="3232"/>
                  </a:cubicBezTo>
                  <a:cubicBezTo>
                    <a:pt x="257596" y="-1077"/>
                    <a:pt x="243913" y="-1077"/>
                    <a:pt x="231304" y="3232"/>
                  </a:cubicBezTo>
                  <a:cubicBezTo>
                    <a:pt x="224317" y="5502"/>
                    <a:pt x="217782" y="8982"/>
                    <a:pt x="211999" y="13513"/>
                  </a:cubicBezTo>
                  <a:cubicBezTo>
                    <a:pt x="210329" y="14895"/>
                    <a:pt x="209173" y="16799"/>
                    <a:pt x="208717" y="18918"/>
                  </a:cubicBezTo>
                  <a:lnTo>
                    <a:pt x="202636" y="47201"/>
                  </a:lnTo>
                  <a:lnTo>
                    <a:pt x="202636" y="47201"/>
                  </a:lnTo>
                  <a:lnTo>
                    <a:pt x="196313" y="18918"/>
                  </a:lnTo>
                  <a:cubicBezTo>
                    <a:pt x="195871" y="16782"/>
                    <a:pt x="194692" y="14869"/>
                    <a:pt x="192983" y="13513"/>
                  </a:cubicBezTo>
                  <a:cubicBezTo>
                    <a:pt x="187202" y="8977"/>
                    <a:pt x="180667" y="5497"/>
                    <a:pt x="173678" y="3232"/>
                  </a:cubicBezTo>
                  <a:cubicBezTo>
                    <a:pt x="153862" y="-3163"/>
                    <a:pt x="132165" y="688"/>
                    <a:pt x="115761" y="13513"/>
                  </a:cubicBezTo>
                  <a:cubicBezTo>
                    <a:pt x="114091" y="14895"/>
                    <a:pt x="112935" y="16799"/>
                    <a:pt x="112479" y="18918"/>
                  </a:cubicBezTo>
                  <a:lnTo>
                    <a:pt x="106108" y="46284"/>
                  </a:lnTo>
                  <a:cubicBezTo>
                    <a:pt x="106108" y="46284"/>
                    <a:pt x="106108" y="46284"/>
                    <a:pt x="106108" y="46284"/>
                  </a:cubicBezTo>
                  <a:lnTo>
                    <a:pt x="99834" y="18918"/>
                  </a:lnTo>
                  <a:cubicBezTo>
                    <a:pt x="99352" y="16786"/>
                    <a:pt x="98161" y="14880"/>
                    <a:pt x="96456" y="13513"/>
                  </a:cubicBezTo>
                  <a:cubicBezTo>
                    <a:pt x="90672" y="8982"/>
                    <a:pt x="84138" y="5502"/>
                    <a:pt x="77150" y="3232"/>
                  </a:cubicBezTo>
                  <a:cubicBezTo>
                    <a:pt x="64541" y="-1077"/>
                    <a:pt x="50859" y="-1077"/>
                    <a:pt x="38250" y="3232"/>
                  </a:cubicBezTo>
                  <a:cubicBezTo>
                    <a:pt x="31266" y="5512"/>
                    <a:pt x="24734" y="8991"/>
                    <a:pt x="18944" y="13513"/>
                  </a:cubicBezTo>
                  <a:cubicBezTo>
                    <a:pt x="17274" y="14895"/>
                    <a:pt x="16118" y="16799"/>
                    <a:pt x="15662" y="18918"/>
                  </a:cubicBezTo>
                  <a:lnTo>
                    <a:pt x="314" y="88997"/>
                  </a:lnTo>
                  <a:cubicBezTo>
                    <a:pt x="-1060" y="94396"/>
                    <a:pt x="2201" y="99887"/>
                    <a:pt x="7600" y="101262"/>
                  </a:cubicBezTo>
                  <a:cubicBezTo>
                    <a:pt x="7729" y="101295"/>
                    <a:pt x="7858" y="101325"/>
                    <a:pt x="7988" y="101352"/>
                  </a:cubicBezTo>
                  <a:cubicBezTo>
                    <a:pt x="8518" y="101400"/>
                    <a:pt x="9051" y="101400"/>
                    <a:pt x="9581" y="101352"/>
                  </a:cubicBezTo>
                  <a:cubicBezTo>
                    <a:pt x="14197" y="101460"/>
                    <a:pt x="18242" y="98284"/>
                    <a:pt x="19234" y="93775"/>
                  </a:cubicBezTo>
                  <a:lnTo>
                    <a:pt x="33713" y="28957"/>
                  </a:lnTo>
                  <a:lnTo>
                    <a:pt x="33713" y="28957"/>
                  </a:lnTo>
                  <a:lnTo>
                    <a:pt x="33713" y="63224"/>
                  </a:lnTo>
                  <a:lnTo>
                    <a:pt x="19234" y="135137"/>
                  </a:lnTo>
                  <a:lnTo>
                    <a:pt x="33713" y="135137"/>
                  </a:lnTo>
                  <a:lnTo>
                    <a:pt x="33713" y="207002"/>
                  </a:lnTo>
                  <a:lnTo>
                    <a:pt x="53018" y="187696"/>
                  </a:lnTo>
                  <a:lnTo>
                    <a:pt x="53018" y="135137"/>
                  </a:lnTo>
                  <a:lnTo>
                    <a:pt x="62671" y="135137"/>
                  </a:lnTo>
                  <a:lnTo>
                    <a:pt x="62671" y="178043"/>
                  </a:lnTo>
                  <a:lnTo>
                    <a:pt x="81977" y="158738"/>
                  </a:lnTo>
                  <a:lnTo>
                    <a:pt x="81977" y="135137"/>
                  </a:lnTo>
                  <a:lnTo>
                    <a:pt x="96456" y="135137"/>
                  </a:lnTo>
                  <a:lnTo>
                    <a:pt x="81977" y="63272"/>
                  </a:lnTo>
                  <a:lnTo>
                    <a:pt x="81977" y="29488"/>
                  </a:lnTo>
                  <a:lnTo>
                    <a:pt x="81977" y="29488"/>
                  </a:lnTo>
                  <a:lnTo>
                    <a:pt x="96456" y="92520"/>
                  </a:lnTo>
                  <a:cubicBezTo>
                    <a:pt x="96883" y="97529"/>
                    <a:pt x="101082" y="101371"/>
                    <a:pt x="106108" y="101352"/>
                  </a:cubicBezTo>
                  <a:lnTo>
                    <a:pt x="106108" y="101352"/>
                  </a:lnTo>
                  <a:cubicBezTo>
                    <a:pt x="110616" y="101323"/>
                    <a:pt x="114502" y="98177"/>
                    <a:pt x="115472" y="93775"/>
                  </a:cubicBezTo>
                  <a:lnTo>
                    <a:pt x="115761" y="91700"/>
                  </a:lnTo>
                  <a:lnTo>
                    <a:pt x="129854" y="29777"/>
                  </a:lnTo>
                  <a:cubicBezTo>
                    <a:pt x="129854" y="29777"/>
                    <a:pt x="129854" y="29777"/>
                    <a:pt x="129854" y="29777"/>
                  </a:cubicBezTo>
                  <a:lnTo>
                    <a:pt x="129854" y="110716"/>
                  </a:lnTo>
                  <a:lnTo>
                    <a:pt x="140520" y="100001"/>
                  </a:lnTo>
                  <a:cubicBezTo>
                    <a:pt x="148055" y="92457"/>
                    <a:pt x="160279" y="92451"/>
                    <a:pt x="167823" y="99986"/>
                  </a:cubicBezTo>
                  <a:cubicBezTo>
                    <a:pt x="167827" y="99991"/>
                    <a:pt x="167833" y="99996"/>
                    <a:pt x="167838" y="100001"/>
                  </a:cubicBezTo>
                  <a:lnTo>
                    <a:pt x="178504" y="110281"/>
                  </a:lnTo>
                  <a:lnTo>
                    <a:pt x="178504" y="29826"/>
                  </a:lnTo>
                  <a:cubicBezTo>
                    <a:pt x="178504" y="29826"/>
                    <a:pt x="178504" y="29826"/>
                    <a:pt x="178504" y="29826"/>
                  </a:cubicBezTo>
                  <a:lnTo>
                    <a:pt x="192983" y="93823"/>
                  </a:lnTo>
                  <a:cubicBezTo>
                    <a:pt x="193994" y="98313"/>
                    <a:pt x="198035" y="101465"/>
                    <a:pt x="202636" y="101352"/>
                  </a:cubicBezTo>
                  <a:lnTo>
                    <a:pt x="202636" y="101352"/>
                  </a:lnTo>
                  <a:cubicBezTo>
                    <a:pt x="207161" y="101345"/>
                    <a:pt x="211074" y="98195"/>
                    <a:pt x="212047" y="93775"/>
                  </a:cubicBezTo>
                  <a:lnTo>
                    <a:pt x="226526" y="29777"/>
                  </a:lnTo>
                  <a:cubicBezTo>
                    <a:pt x="226526" y="29777"/>
                    <a:pt x="226526" y="29777"/>
                    <a:pt x="226526" y="29777"/>
                  </a:cubicBezTo>
                  <a:lnTo>
                    <a:pt x="226526" y="158641"/>
                  </a:lnTo>
                  <a:lnTo>
                    <a:pt x="226526" y="158641"/>
                  </a:lnTo>
                  <a:lnTo>
                    <a:pt x="245832" y="139336"/>
                  </a:lnTo>
                  <a:lnTo>
                    <a:pt x="245832" y="106179"/>
                  </a:lnTo>
                  <a:lnTo>
                    <a:pt x="255484" y="106179"/>
                  </a:lnTo>
                  <a:lnTo>
                    <a:pt x="255484" y="129876"/>
                  </a:lnTo>
                  <a:lnTo>
                    <a:pt x="274790" y="110571"/>
                  </a:lnTo>
                  <a:lnTo>
                    <a:pt x="274790" y="29826"/>
                  </a:lnTo>
                  <a:cubicBezTo>
                    <a:pt x="274790" y="29826"/>
                    <a:pt x="274790" y="29826"/>
                    <a:pt x="274790" y="29826"/>
                  </a:cubicBezTo>
                  <a:lnTo>
                    <a:pt x="289993" y="95175"/>
                  </a:lnTo>
                  <a:close/>
                </a:path>
              </a:pathLst>
            </a:custGeom>
            <a:solidFill>
              <a:srgbClr val="000000"/>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dirty="0"/>
            </a:p>
          </p:txBody>
        </p:sp>
        <p:sp>
          <p:nvSpPr>
            <p:cNvPr id="104" name="Freeform: Shape 25">
              <a:extLst>
                <a:ext uri="{FF2B5EF4-FFF2-40B4-BE49-F238E27FC236}">
                  <a16:creationId xmlns:a16="http://schemas.microsoft.com/office/drawing/2014/main" xmlns="" id="{DBA2194B-F7F2-4602-9CB0-68AAD9170DA9}"/>
                </a:ext>
              </a:extLst>
            </p:cNvPr>
            <p:cNvSpPr/>
            <p:nvPr/>
          </p:nvSpPr>
          <p:spPr>
            <a:xfrm>
              <a:off x="3098480" y="3566010"/>
              <a:ext cx="36197" cy="36197"/>
            </a:xfrm>
            <a:custGeom>
              <a:avLst/>
              <a:gdLst>
                <a:gd name="connsiteX0" fmla="*/ 48264 w 48263"/>
                <a:gd name="connsiteY0" fmla="*/ 24132 h 48263"/>
                <a:gd name="connsiteX1" fmla="*/ 24132 w 48263"/>
                <a:gd name="connsiteY1" fmla="*/ 48264 h 48263"/>
                <a:gd name="connsiteX2" fmla="*/ 0 w 48263"/>
                <a:gd name="connsiteY2" fmla="*/ 24132 h 48263"/>
                <a:gd name="connsiteX3" fmla="*/ 24132 w 48263"/>
                <a:gd name="connsiteY3" fmla="*/ 0 h 48263"/>
                <a:gd name="connsiteX4" fmla="*/ 48264 w 48263"/>
                <a:gd name="connsiteY4" fmla="*/ 24132 h 48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63" h="48263">
                  <a:moveTo>
                    <a:pt x="48264" y="24132"/>
                  </a:moveTo>
                  <a:cubicBezTo>
                    <a:pt x="48264" y="37459"/>
                    <a:pt x="37459" y="48264"/>
                    <a:pt x="24132" y="48264"/>
                  </a:cubicBezTo>
                  <a:cubicBezTo>
                    <a:pt x="10804" y="48264"/>
                    <a:pt x="0" y="37459"/>
                    <a:pt x="0" y="24132"/>
                  </a:cubicBezTo>
                  <a:cubicBezTo>
                    <a:pt x="0" y="10804"/>
                    <a:pt x="10804" y="0"/>
                    <a:pt x="24132" y="0"/>
                  </a:cubicBezTo>
                  <a:cubicBezTo>
                    <a:pt x="37459" y="0"/>
                    <a:pt x="48264" y="10804"/>
                    <a:pt x="48264" y="24132"/>
                  </a:cubicBezTo>
                  <a:close/>
                </a:path>
              </a:pathLst>
            </a:custGeom>
            <a:solidFill>
              <a:srgbClr val="000000"/>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105" name="Freeform: Shape 26">
              <a:extLst>
                <a:ext uri="{FF2B5EF4-FFF2-40B4-BE49-F238E27FC236}">
                  <a16:creationId xmlns:a16="http://schemas.microsoft.com/office/drawing/2014/main" xmlns="" id="{C7E4AA9C-C222-4EE1-9E0A-87836FC1016E}"/>
                </a:ext>
              </a:extLst>
            </p:cNvPr>
            <p:cNvSpPr/>
            <p:nvPr/>
          </p:nvSpPr>
          <p:spPr>
            <a:xfrm>
              <a:off x="3025975" y="3566010"/>
              <a:ext cx="36197" cy="36197"/>
            </a:xfrm>
            <a:custGeom>
              <a:avLst/>
              <a:gdLst>
                <a:gd name="connsiteX0" fmla="*/ 48264 w 48263"/>
                <a:gd name="connsiteY0" fmla="*/ 24132 h 48263"/>
                <a:gd name="connsiteX1" fmla="*/ 24132 w 48263"/>
                <a:gd name="connsiteY1" fmla="*/ 48264 h 48263"/>
                <a:gd name="connsiteX2" fmla="*/ 0 w 48263"/>
                <a:gd name="connsiteY2" fmla="*/ 24132 h 48263"/>
                <a:gd name="connsiteX3" fmla="*/ 24132 w 48263"/>
                <a:gd name="connsiteY3" fmla="*/ 0 h 48263"/>
                <a:gd name="connsiteX4" fmla="*/ 48264 w 48263"/>
                <a:gd name="connsiteY4" fmla="*/ 24132 h 48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63" h="48263">
                  <a:moveTo>
                    <a:pt x="48264" y="24132"/>
                  </a:moveTo>
                  <a:cubicBezTo>
                    <a:pt x="48264" y="37459"/>
                    <a:pt x="37459" y="48264"/>
                    <a:pt x="24132" y="48264"/>
                  </a:cubicBezTo>
                  <a:cubicBezTo>
                    <a:pt x="10804" y="48264"/>
                    <a:pt x="0" y="37459"/>
                    <a:pt x="0" y="24132"/>
                  </a:cubicBezTo>
                  <a:cubicBezTo>
                    <a:pt x="0" y="10804"/>
                    <a:pt x="10804" y="0"/>
                    <a:pt x="24132" y="0"/>
                  </a:cubicBezTo>
                  <a:cubicBezTo>
                    <a:pt x="37459" y="0"/>
                    <a:pt x="48264" y="10804"/>
                    <a:pt x="48264" y="24132"/>
                  </a:cubicBezTo>
                  <a:close/>
                </a:path>
              </a:pathLst>
            </a:custGeom>
            <a:solidFill>
              <a:srgbClr val="000000"/>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grpSp>
      <p:sp>
        <p:nvSpPr>
          <p:cNvPr id="107" name="Rectangle à coins arrondis 106"/>
          <p:cNvSpPr/>
          <p:nvPr/>
        </p:nvSpPr>
        <p:spPr>
          <a:xfrm>
            <a:off x="2071670" y="928670"/>
            <a:ext cx="6500858" cy="42862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r>
              <a:rPr lang="ar-DZ" b="1" u="sng" cap="all" dirty="0" smtClean="0">
                <a:ln w="9000" cmpd="sng">
                  <a:solidFill>
                    <a:srgbClr val="FF00FF"/>
                  </a:solidFill>
                  <a:prstDash val="solid"/>
                </a:ln>
                <a:solidFill>
                  <a:schemeClr val="tx1"/>
                </a:solidFill>
                <a:effectLst>
                  <a:reflection blurRad="12700" stA="28000" endPos="45000" dist="1000" dir="5400000" sy="-100000" algn="bl" rotWithShape="0"/>
                </a:effectLst>
              </a:rPr>
              <a:t>1-2) الأبعاد </a:t>
            </a:r>
            <a:r>
              <a:rPr lang="ar-DZ" b="1" u="sng" cap="all" dirty="0" err="1" smtClean="0">
                <a:ln w="9000" cmpd="sng">
                  <a:solidFill>
                    <a:srgbClr val="FF00FF"/>
                  </a:solidFill>
                  <a:prstDash val="solid"/>
                </a:ln>
                <a:solidFill>
                  <a:schemeClr val="tx1"/>
                </a:solidFill>
                <a:effectLst>
                  <a:reflection blurRad="12700" stA="28000" endPos="45000" dist="1000" dir="5400000" sy="-100000" algn="bl" rotWithShape="0"/>
                </a:effectLst>
              </a:rPr>
              <a:t>المفاهيمية</a:t>
            </a:r>
            <a:r>
              <a:rPr lang="ar-DZ" b="1" u="sng" cap="all" dirty="0" smtClean="0">
                <a:ln w="9000" cmpd="sng">
                  <a:solidFill>
                    <a:srgbClr val="FF00FF"/>
                  </a:solidFill>
                  <a:prstDash val="solid"/>
                </a:ln>
                <a:solidFill>
                  <a:schemeClr val="tx1"/>
                </a:solidFill>
                <a:effectLst>
                  <a:reflection blurRad="12700" stA="28000" endPos="45000" dist="1000" dir="5400000" sy="-100000" algn="bl" rotWithShape="0"/>
                </a:effectLst>
              </a:rPr>
              <a:t> للتربية على المواطنة العالمية حسب منظمة </a:t>
            </a:r>
            <a:r>
              <a:rPr lang="ar-DZ" b="1" u="sng" cap="all" dirty="0" err="1" smtClean="0">
                <a:ln w="9000" cmpd="sng">
                  <a:solidFill>
                    <a:srgbClr val="FF00FF"/>
                  </a:solidFill>
                  <a:prstDash val="solid"/>
                </a:ln>
                <a:solidFill>
                  <a:schemeClr val="tx1"/>
                </a:solidFill>
                <a:effectLst>
                  <a:reflection blurRad="12700" stA="28000" endPos="45000" dist="1000" dir="5400000" sy="-100000" algn="bl" rotWithShape="0"/>
                </a:effectLst>
              </a:rPr>
              <a:t>اليونيسكو</a:t>
            </a:r>
            <a:r>
              <a:rPr lang="ar-DZ" b="1" u="sng" cap="all" dirty="0" smtClean="0">
                <a:ln w="9000" cmpd="sng">
                  <a:solidFill>
                    <a:srgbClr val="FF00FF"/>
                  </a:solidFill>
                  <a:prstDash val="solid"/>
                </a:ln>
                <a:solidFill>
                  <a:schemeClr val="tx1"/>
                </a:solidFill>
                <a:effectLst>
                  <a:reflection blurRad="12700" stA="28000" endPos="45000" dist="1000" dir="5400000" sy="-100000" algn="bl" rotWithShape="0"/>
                </a:effectLst>
              </a:rPr>
              <a:t>:</a:t>
            </a:r>
            <a:endParaRPr lang="fr-FR" u="sng" dirty="0">
              <a:ln w="9000" cmpd="sng">
                <a:solidFill>
                  <a:srgbClr val="FF00FF"/>
                </a:solidFill>
                <a:prstDash val="solid"/>
              </a:ln>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angle 88"/>
          <p:cNvSpPr/>
          <p:nvPr/>
        </p:nvSpPr>
        <p:spPr>
          <a:xfrm>
            <a:off x="0" y="285728"/>
            <a:ext cx="9144000" cy="6357982"/>
          </a:xfrm>
          <a:prstGeom prst="rect">
            <a:avLst/>
          </a:prstGeom>
          <a:solidFill>
            <a:srgbClr val="00E3DE">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Picture 4" descr="E:\Nouveau dossier (13)\Nouveau dossier (2)\kisspng-earth-icon-earth-5a9debc7b7d836.0862244815202989517531.png"/>
          <p:cNvPicPr>
            <a:picLocks noChangeAspect="1" noChangeArrowheads="1"/>
          </p:cNvPicPr>
          <p:nvPr/>
        </p:nvPicPr>
        <p:blipFill>
          <a:blip r:embed="rId2" cstate="print"/>
          <a:srcRect/>
          <a:stretch>
            <a:fillRect/>
          </a:stretch>
        </p:blipFill>
        <p:spPr bwMode="auto">
          <a:xfrm>
            <a:off x="7215206" y="4572008"/>
            <a:ext cx="1928795" cy="2285992"/>
          </a:xfrm>
          <a:prstGeom prst="rect">
            <a:avLst/>
          </a:prstGeom>
          <a:noFill/>
        </p:spPr>
      </p:pic>
      <p:pic>
        <p:nvPicPr>
          <p:cNvPr id="6" name="Picture 5" descr="E:\Nouveau dossier (13)\Nouveau dossier (2)\kisspng-child-parent-pictogram-woman-enfant-5ad7305e6af7e0.4954080215240520624382.png"/>
          <p:cNvPicPr>
            <a:picLocks noChangeAspect="1" noChangeArrowheads="1"/>
          </p:cNvPicPr>
          <p:nvPr/>
        </p:nvPicPr>
        <p:blipFill>
          <a:blip r:embed="rId3" cstate="print"/>
          <a:srcRect/>
          <a:stretch>
            <a:fillRect/>
          </a:stretch>
        </p:blipFill>
        <p:spPr bwMode="auto">
          <a:xfrm>
            <a:off x="6786578" y="5643578"/>
            <a:ext cx="857256" cy="1214422"/>
          </a:xfrm>
          <a:prstGeom prst="rect">
            <a:avLst/>
          </a:prstGeom>
          <a:noFill/>
        </p:spPr>
      </p:pic>
      <p:pic>
        <p:nvPicPr>
          <p:cNvPr id="1026" name="Picture 2" descr="E:\Nouveau dossier (13)\Nouveau dossier (2)\kisspng-light-triangle-green-texture-mapping-colorful-triangular-light-effect-elements-5a98a63f8df609.2982414915199534715815.png"/>
          <p:cNvPicPr>
            <a:picLocks noChangeAspect="1" noChangeArrowheads="1"/>
          </p:cNvPicPr>
          <p:nvPr/>
        </p:nvPicPr>
        <p:blipFill>
          <a:blip r:embed="rId4"/>
          <a:srcRect/>
          <a:stretch>
            <a:fillRect/>
          </a:stretch>
        </p:blipFill>
        <p:spPr bwMode="auto">
          <a:xfrm>
            <a:off x="1928794" y="0"/>
            <a:ext cx="5214974" cy="2928934"/>
          </a:xfrm>
          <a:prstGeom prst="rect">
            <a:avLst/>
          </a:prstGeom>
          <a:noFill/>
        </p:spPr>
      </p:pic>
      <p:sp>
        <p:nvSpPr>
          <p:cNvPr id="7" name="Ellipse 6"/>
          <p:cNvSpPr/>
          <p:nvPr/>
        </p:nvSpPr>
        <p:spPr>
          <a:xfrm>
            <a:off x="3500430" y="785794"/>
            <a:ext cx="2428892" cy="7143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cap="all" dirty="0" smtClean="0">
                <a:ln w="9000" cmpd="sng">
                  <a:solidFill>
                    <a:srgbClr val="FF33CC"/>
                  </a:solidFill>
                  <a:prstDash val="solid"/>
                </a:ln>
                <a:solidFill>
                  <a:schemeClr val="tx1"/>
                </a:solidFill>
                <a:effectLst>
                  <a:reflection blurRad="12700" stA="28000" endPos="45000" dist="1000" dir="5400000" sy="-100000" algn="bl" rotWithShape="0"/>
                </a:effectLst>
              </a:rPr>
              <a:t>العلاقة بين الأبعاد</a:t>
            </a:r>
            <a:endParaRPr lang="fr-FR" b="1" cap="all" dirty="0">
              <a:ln w="9000" cmpd="sng">
                <a:solidFill>
                  <a:srgbClr val="FF33CC"/>
                </a:solidFill>
                <a:prstDash val="solid"/>
              </a:ln>
              <a:solidFill>
                <a:schemeClr val="tx1"/>
              </a:solidFill>
              <a:effectLst>
                <a:reflection blurRad="12700" stA="28000" endPos="45000" dist="1000" dir="5400000" sy="-100000" algn="bl" rotWithShape="0"/>
              </a:effectLst>
            </a:endParaRPr>
          </a:p>
        </p:txBody>
      </p:sp>
      <p:grpSp>
        <p:nvGrpSpPr>
          <p:cNvPr id="8" name="Graphic 27" descr="Aspiration">
            <a:extLst>
              <a:ext uri="{FF2B5EF4-FFF2-40B4-BE49-F238E27FC236}">
                <a16:creationId xmlns:a16="http://schemas.microsoft.com/office/drawing/2014/main" xmlns="" id="{13F29BA5-C995-4057-BE92-48E2E976520E}"/>
              </a:ext>
            </a:extLst>
          </p:cNvPr>
          <p:cNvGrpSpPr/>
          <p:nvPr/>
        </p:nvGrpSpPr>
        <p:grpSpPr>
          <a:xfrm>
            <a:off x="4143372" y="1357298"/>
            <a:ext cx="785819" cy="500066"/>
            <a:chOff x="5326492" y="2653332"/>
            <a:chExt cx="1539017" cy="1539017"/>
          </a:xfrm>
          <a:solidFill>
            <a:schemeClr val="bg2">
              <a:lumMod val="75000"/>
            </a:schemeClr>
          </a:solidFill>
        </p:grpSpPr>
        <p:sp>
          <p:nvSpPr>
            <p:cNvPr id="9" name="Freeform: Shape 18">
              <a:extLst>
                <a:ext uri="{FF2B5EF4-FFF2-40B4-BE49-F238E27FC236}">
                  <a16:creationId xmlns:a16="http://schemas.microsoft.com/office/drawing/2014/main" xmlns="" id="{16BD52DE-2429-4382-8963-88AA7537ADBB}"/>
                </a:ext>
              </a:extLst>
            </p:cNvPr>
            <p:cNvSpPr/>
            <p:nvPr/>
          </p:nvSpPr>
          <p:spPr>
            <a:xfrm>
              <a:off x="5688852" y="2893580"/>
              <a:ext cx="637115" cy="1236454"/>
            </a:xfrm>
            <a:custGeom>
              <a:avLst/>
              <a:gdLst>
                <a:gd name="connsiteX0" fmla="*/ 526903 w 637115"/>
                <a:gd name="connsiteY0" fmla="*/ 765259 h 1236454"/>
                <a:gd name="connsiteX1" fmla="*/ 526903 w 637115"/>
                <a:gd name="connsiteY1" fmla="*/ 420583 h 1236454"/>
                <a:gd name="connsiteX2" fmla="*/ 634666 w 637115"/>
                <a:gd name="connsiteY2" fmla="*/ 45239 h 1236454"/>
                <a:gd name="connsiteX3" fmla="*/ 583790 w 637115"/>
                <a:gd name="connsiteY3" fmla="*/ 87 h 1236454"/>
                <a:gd name="connsiteX4" fmla="*/ 538638 w 637115"/>
                <a:gd name="connsiteY4" fmla="*/ 50962 h 1236454"/>
                <a:gd name="connsiteX5" fmla="*/ 451074 w 637115"/>
                <a:gd name="connsiteY5" fmla="*/ 360930 h 1236454"/>
                <a:gd name="connsiteX6" fmla="*/ 430233 w 637115"/>
                <a:gd name="connsiteY6" fmla="*/ 360930 h 1236454"/>
                <a:gd name="connsiteX7" fmla="*/ 384239 w 637115"/>
                <a:gd name="connsiteY7" fmla="*/ 368305 h 1236454"/>
                <a:gd name="connsiteX8" fmla="*/ 372793 w 637115"/>
                <a:gd name="connsiteY8" fmla="*/ 371783 h 1236454"/>
                <a:gd name="connsiteX9" fmla="*/ 48958 w 637115"/>
                <a:gd name="connsiteY9" fmla="*/ 683018 h 1236454"/>
                <a:gd name="connsiteX10" fmla="*/ 72644 w 637115"/>
                <a:gd name="connsiteY10" fmla="*/ 746783 h 1236454"/>
                <a:gd name="connsiteX11" fmla="*/ 136409 w 637115"/>
                <a:gd name="connsiteY11" fmla="*/ 723096 h 1236454"/>
                <a:gd name="connsiteX12" fmla="*/ 302142 w 637115"/>
                <a:gd name="connsiteY12" fmla="*/ 514976 h 1236454"/>
                <a:gd name="connsiteX13" fmla="*/ 302142 w 637115"/>
                <a:gd name="connsiteY13" fmla="*/ 815373 h 1236454"/>
                <a:gd name="connsiteX14" fmla="*/ 254849 w 637115"/>
                <a:gd name="connsiteY14" fmla="*/ 911113 h 1236454"/>
                <a:gd name="connsiteX15" fmla="*/ 50866 w 637115"/>
                <a:gd name="connsiteY15" fmla="*/ 897759 h 1236454"/>
                <a:gd name="connsiteX16" fmla="*/ 81 w 637115"/>
                <a:gd name="connsiteY16" fmla="*/ 943002 h 1236454"/>
                <a:gd name="connsiteX17" fmla="*/ 44581 w 637115"/>
                <a:gd name="connsiteY17" fmla="*/ 993739 h 1236454"/>
                <a:gd name="connsiteX18" fmla="*/ 280580 w 637115"/>
                <a:gd name="connsiteY18" fmla="*/ 1009209 h 1236454"/>
                <a:gd name="connsiteX19" fmla="*/ 283786 w 637115"/>
                <a:gd name="connsiteY19" fmla="*/ 1009305 h 1236454"/>
                <a:gd name="connsiteX20" fmla="*/ 326879 w 637115"/>
                <a:gd name="connsiteY20" fmla="*/ 982517 h 1236454"/>
                <a:gd name="connsiteX21" fmla="*/ 421961 w 637115"/>
                <a:gd name="connsiteY21" fmla="*/ 790140 h 1236454"/>
                <a:gd name="connsiteX22" fmla="*/ 539680 w 637115"/>
                <a:gd name="connsiteY22" fmla="*/ 929292 h 1236454"/>
                <a:gd name="connsiteX23" fmla="*/ 521644 w 637115"/>
                <a:gd name="connsiteY23" fmla="*/ 1185026 h 1236454"/>
                <a:gd name="connsiteX24" fmla="*/ 566228 w 637115"/>
                <a:gd name="connsiteY24" fmla="*/ 1236326 h 1236454"/>
                <a:gd name="connsiteX25" fmla="*/ 569659 w 637115"/>
                <a:gd name="connsiteY25" fmla="*/ 1236454 h 1236454"/>
                <a:gd name="connsiteX26" fmla="*/ 617577 w 637115"/>
                <a:gd name="connsiteY26" fmla="*/ 1191743 h 1236454"/>
                <a:gd name="connsiteX27" fmla="*/ 636991 w 637115"/>
                <a:gd name="connsiteY27" fmla="*/ 916483 h 1236454"/>
                <a:gd name="connsiteX28" fmla="*/ 625769 w 637115"/>
                <a:gd name="connsiteY28" fmla="*/ 882048 h 1236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7115" h="1236454">
                  <a:moveTo>
                    <a:pt x="526903" y="765259"/>
                  </a:moveTo>
                  <a:lnTo>
                    <a:pt x="526903" y="420583"/>
                  </a:lnTo>
                  <a:cubicBezTo>
                    <a:pt x="605479" y="311856"/>
                    <a:pt x="643597" y="179090"/>
                    <a:pt x="634666" y="45239"/>
                  </a:cubicBezTo>
                  <a:cubicBezTo>
                    <a:pt x="633085" y="18722"/>
                    <a:pt x="610308" y="-1494"/>
                    <a:pt x="583790" y="87"/>
                  </a:cubicBezTo>
                  <a:cubicBezTo>
                    <a:pt x="557273" y="1667"/>
                    <a:pt x="537057" y="24445"/>
                    <a:pt x="538638" y="50962"/>
                  </a:cubicBezTo>
                  <a:cubicBezTo>
                    <a:pt x="546410" y="161326"/>
                    <a:pt x="515444" y="270946"/>
                    <a:pt x="451074" y="360930"/>
                  </a:cubicBezTo>
                  <a:lnTo>
                    <a:pt x="430233" y="360930"/>
                  </a:lnTo>
                  <a:cubicBezTo>
                    <a:pt x="414651" y="361429"/>
                    <a:pt x="399196" y="363907"/>
                    <a:pt x="384239" y="368305"/>
                  </a:cubicBezTo>
                  <a:cubicBezTo>
                    <a:pt x="379654" y="369523"/>
                    <a:pt x="376801" y="370325"/>
                    <a:pt x="372793" y="371783"/>
                  </a:cubicBezTo>
                  <a:cubicBezTo>
                    <a:pt x="224390" y="425745"/>
                    <a:pt x="121500" y="524643"/>
                    <a:pt x="48958" y="683018"/>
                  </a:cubicBezTo>
                  <a:cubicBezTo>
                    <a:pt x="37890" y="707167"/>
                    <a:pt x="48495" y="735714"/>
                    <a:pt x="72644" y="746783"/>
                  </a:cubicBezTo>
                  <a:cubicBezTo>
                    <a:pt x="96794" y="757851"/>
                    <a:pt x="125341" y="747246"/>
                    <a:pt x="136409" y="723096"/>
                  </a:cubicBezTo>
                  <a:cubicBezTo>
                    <a:pt x="178620" y="630964"/>
                    <a:pt x="232486" y="562942"/>
                    <a:pt x="302142" y="514976"/>
                  </a:cubicBezTo>
                  <a:lnTo>
                    <a:pt x="302142" y="815373"/>
                  </a:lnTo>
                  <a:lnTo>
                    <a:pt x="254849" y="911113"/>
                  </a:lnTo>
                  <a:lnTo>
                    <a:pt x="50866" y="897759"/>
                  </a:lnTo>
                  <a:cubicBezTo>
                    <a:pt x="24348" y="896229"/>
                    <a:pt x="1611" y="916485"/>
                    <a:pt x="81" y="943002"/>
                  </a:cubicBezTo>
                  <a:cubicBezTo>
                    <a:pt x="-1432" y="969230"/>
                    <a:pt x="18381" y="991818"/>
                    <a:pt x="44581" y="993739"/>
                  </a:cubicBezTo>
                  <a:lnTo>
                    <a:pt x="280580" y="1009209"/>
                  </a:lnTo>
                  <a:cubicBezTo>
                    <a:pt x="281654" y="1009209"/>
                    <a:pt x="282696" y="1009305"/>
                    <a:pt x="283786" y="1009305"/>
                  </a:cubicBezTo>
                  <a:cubicBezTo>
                    <a:pt x="302075" y="1009296"/>
                    <a:pt x="318776" y="998914"/>
                    <a:pt x="326879" y="982517"/>
                  </a:cubicBezTo>
                  <a:lnTo>
                    <a:pt x="421961" y="790140"/>
                  </a:lnTo>
                  <a:lnTo>
                    <a:pt x="539680" y="929292"/>
                  </a:lnTo>
                  <a:lnTo>
                    <a:pt x="521644" y="1185026"/>
                  </a:lnTo>
                  <a:cubicBezTo>
                    <a:pt x="519809" y="1211497"/>
                    <a:pt x="539760" y="1234452"/>
                    <a:pt x="566228" y="1236326"/>
                  </a:cubicBezTo>
                  <a:cubicBezTo>
                    <a:pt x="567366" y="1236422"/>
                    <a:pt x="568520" y="1236454"/>
                    <a:pt x="569659" y="1236454"/>
                  </a:cubicBezTo>
                  <a:cubicBezTo>
                    <a:pt x="594886" y="1236424"/>
                    <a:pt x="615802" y="1216907"/>
                    <a:pt x="617577" y="1191743"/>
                  </a:cubicBezTo>
                  <a:lnTo>
                    <a:pt x="636991" y="916483"/>
                  </a:lnTo>
                  <a:cubicBezTo>
                    <a:pt x="637895" y="903979"/>
                    <a:pt x="633868" y="891618"/>
                    <a:pt x="625769" y="882048"/>
                  </a:cubicBezTo>
                  <a:close/>
                </a:path>
              </a:pathLst>
            </a:custGeom>
            <a:solidFill>
              <a:schemeClr val="tx1"/>
            </a:solidFill>
            <a:ln w="15974"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10" name="Freeform: Shape 19">
              <a:extLst>
                <a:ext uri="{FF2B5EF4-FFF2-40B4-BE49-F238E27FC236}">
                  <a16:creationId xmlns:a16="http://schemas.microsoft.com/office/drawing/2014/main" xmlns="" id="{9EA594EA-C08D-4039-89FF-BD37F854DAA7}"/>
                </a:ext>
              </a:extLst>
            </p:cNvPr>
            <p:cNvSpPr/>
            <p:nvPr/>
          </p:nvSpPr>
          <p:spPr>
            <a:xfrm>
              <a:off x="6202621" y="2701426"/>
              <a:ext cx="147965" cy="146122"/>
            </a:xfrm>
            <a:custGeom>
              <a:avLst/>
              <a:gdLst>
                <a:gd name="connsiteX0" fmla="*/ 138194 w 147965"/>
                <a:gd name="connsiteY0" fmla="*/ 47084 h 146122"/>
                <a:gd name="connsiteX1" fmla="*/ 104224 w 147965"/>
                <a:gd name="connsiteY1" fmla="*/ 47084 h 146122"/>
                <a:gd name="connsiteX2" fmla="*/ 94958 w 147965"/>
                <a:gd name="connsiteY2" fmla="*/ 40367 h 146122"/>
                <a:gd name="connsiteX3" fmla="*/ 83848 w 147965"/>
                <a:gd name="connsiteY3" fmla="*/ 7342 h 146122"/>
                <a:gd name="connsiteX4" fmla="*/ 73957 w 147965"/>
                <a:gd name="connsiteY4" fmla="*/ 0 h 146122"/>
                <a:gd name="connsiteX5" fmla="*/ 64081 w 147965"/>
                <a:gd name="connsiteY5" fmla="*/ 6717 h 146122"/>
                <a:gd name="connsiteX6" fmla="*/ 52955 w 147965"/>
                <a:gd name="connsiteY6" fmla="*/ 39742 h 146122"/>
                <a:gd name="connsiteX7" fmla="*/ 43705 w 147965"/>
                <a:gd name="connsiteY7" fmla="*/ 46475 h 146122"/>
                <a:gd name="connsiteX8" fmla="*/ 9735 w 147965"/>
                <a:gd name="connsiteY8" fmla="*/ 46475 h 146122"/>
                <a:gd name="connsiteX9" fmla="*/ 468 w 147965"/>
                <a:gd name="connsiteY9" fmla="*/ 53208 h 146122"/>
                <a:gd name="connsiteX10" fmla="*/ 3547 w 147965"/>
                <a:gd name="connsiteY10" fmla="*/ 64206 h 146122"/>
                <a:gd name="connsiteX11" fmla="*/ 15282 w 147965"/>
                <a:gd name="connsiteY11" fmla="*/ 74610 h 146122"/>
                <a:gd name="connsiteX12" fmla="*/ 30111 w 147965"/>
                <a:gd name="connsiteY12" fmla="*/ 88061 h 146122"/>
                <a:gd name="connsiteX13" fmla="*/ 33205 w 147965"/>
                <a:gd name="connsiteY13" fmla="*/ 92870 h 146122"/>
                <a:gd name="connsiteX14" fmla="*/ 33205 w 147965"/>
                <a:gd name="connsiteY14" fmla="*/ 98369 h 146122"/>
                <a:gd name="connsiteX15" fmla="*/ 22704 w 147965"/>
                <a:gd name="connsiteY15" fmla="*/ 133237 h 146122"/>
                <a:gd name="connsiteX16" fmla="*/ 26439 w 147965"/>
                <a:gd name="connsiteY16" fmla="*/ 144283 h 146122"/>
                <a:gd name="connsiteX17" fmla="*/ 38174 w 147965"/>
                <a:gd name="connsiteY17" fmla="*/ 144283 h 146122"/>
                <a:gd name="connsiteX18" fmla="*/ 67817 w 147965"/>
                <a:gd name="connsiteY18" fmla="*/ 123442 h 146122"/>
                <a:gd name="connsiteX19" fmla="*/ 79551 w 147965"/>
                <a:gd name="connsiteY19" fmla="*/ 123442 h 146122"/>
                <a:gd name="connsiteX20" fmla="*/ 109162 w 147965"/>
                <a:gd name="connsiteY20" fmla="*/ 144283 h 146122"/>
                <a:gd name="connsiteX21" fmla="*/ 120897 w 147965"/>
                <a:gd name="connsiteY21" fmla="*/ 144283 h 146122"/>
                <a:gd name="connsiteX22" fmla="*/ 124600 w 147965"/>
                <a:gd name="connsiteY22" fmla="*/ 133285 h 146122"/>
                <a:gd name="connsiteX23" fmla="*/ 114099 w 147965"/>
                <a:gd name="connsiteY23" fmla="*/ 98417 h 146122"/>
                <a:gd name="connsiteX24" fmla="*/ 117193 w 147965"/>
                <a:gd name="connsiteY24" fmla="*/ 88029 h 146122"/>
                <a:gd name="connsiteX25" fmla="*/ 144447 w 147965"/>
                <a:gd name="connsiteY25" fmla="*/ 64783 h 146122"/>
                <a:gd name="connsiteX26" fmla="*/ 147541 w 147965"/>
                <a:gd name="connsiteY26" fmla="*/ 53785 h 146122"/>
                <a:gd name="connsiteX27" fmla="*/ 138194 w 147965"/>
                <a:gd name="connsiteY27" fmla="*/ 47084 h 146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7965" h="146122">
                  <a:moveTo>
                    <a:pt x="138194" y="47084"/>
                  </a:moveTo>
                  <a:lnTo>
                    <a:pt x="104224" y="47084"/>
                  </a:lnTo>
                  <a:cubicBezTo>
                    <a:pt x="100036" y="46998"/>
                    <a:pt x="96341" y="44320"/>
                    <a:pt x="94958" y="40367"/>
                  </a:cubicBezTo>
                  <a:lnTo>
                    <a:pt x="83848" y="7342"/>
                  </a:lnTo>
                  <a:cubicBezTo>
                    <a:pt x="82309" y="3142"/>
                    <a:pt x="78423" y="257"/>
                    <a:pt x="73957" y="0"/>
                  </a:cubicBezTo>
                  <a:cubicBezTo>
                    <a:pt x="69676" y="244"/>
                    <a:pt x="65880" y="2826"/>
                    <a:pt x="64081" y="6717"/>
                  </a:cubicBezTo>
                  <a:lnTo>
                    <a:pt x="52955" y="39742"/>
                  </a:lnTo>
                  <a:cubicBezTo>
                    <a:pt x="51792" y="43849"/>
                    <a:pt x="47971" y="46629"/>
                    <a:pt x="43705" y="46475"/>
                  </a:cubicBezTo>
                  <a:lnTo>
                    <a:pt x="9735" y="46475"/>
                  </a:lnTo>
                  <a:cubicBezTo>
                    <a:pt x="5462" y="46313"/>
                    <a:pt x="1634" y="49095"/>
                    <a:pt x="468" y="53208"/>
                  </a:cubicBezTo>
                  <a:cubicBezTo>
                    <a:pt x="-750" y="57161"/>
                    <a:pt x="454" y="61460"/>
                    <a:pt x="3547" y="64206"/>
                  </a:cubicBezTo>
                  <a:lnTo>
                    <a:pt x="15282" y="74610"/>
                  </a:lnTo>
                  <a:lnTo>
                    <a:pt x="30111" y="88061"/>
                  </a:lnTo>
                  <a:cubicBezTo>
                    <a:pt x="31475" y="89423"/>
                    <a:pt x="32530" y="91063"/>
                    <a:pt x="33205" y="92870"/>
                  </a:cubicBezTo>
                  <a:cubicBezTo>
                    <a:pt x="33814" y="94652"/>
                    <a:pt x="33814" y="96587"/>
                    <a:pt x="33205" y="98369"/>
                  </a:cubicBezTo>
                  <a:lnTo>
                    <a:pt x="22704" y="133237"/>
                  </a:lnTo>
                  <a:cubicBezTo>
                    <a:pt x="21280" y="137340"/>
                    <a:pt x="22818" y="141886"/>
                    <a:pt x="26439" y="144283"/>
                  </a:cubicBezTo>
                  <a:cubicBezTo>
                    <a:pt x="29966" y="146736"/>
                    <a:pt x="34647" y="146736"/>
                    <a:pt x="38174" y="144283"/>
                  </a:cubicBezTo>
                  <a:lnTo>
                    <a:pt x="67817" y="123442"/>
                  </a:lnTo>
                  <a:cubicBezTo>
                    <a:pt x="71350" y="121007"/>
                    <a:pt x="76018" y="121007"/>
                    <a:pt x="79551" y="123442"/>
                  </a:cubicBezTo>
                  <a:lnTo>
                    <a:pt x="109162" y="144283"/>
                  </a:lnTo>
                  <a:cubicBezTo>
                    <a:pt x="112688" y="146736"/>
                    <a:pt x="117370" y="146736"/>
                    <a:pt x="120897" y="144283"/>
                  </a:cubicBezTo>
                  <a:cubicBezTo>
                    <a:pt x="124403" y="141822"/>
                    <a:pt x="125903" y="137367"/>
                    <a:pt x="124600" y="133285"/>
                  </a:cubicBezTo>
                  <a:lnTo>
                    <a:pt x="114099" y="98417"/>
                  </a:lnTo>
                  <a:cubicBezTo>
                    <a:pt x="112895" y="94647"/>
                    <a:pt x="114123" y="90525"/>
                    <a:pt x="117193" y="88029"/>
                  </a:cubicBezTo>
                  <a:lnTo>
                    <a:pt x="144447" y="64783"/>
                  </a:lnTo>
                  <a:cubicBezTo>
                    <a:pt x="147483" y="62003"/>
                    <a:pt x="148682" y="57741"/>
                    <a:pt x="147541" y="53785"/>
                  </a:cubicBezTo>
                  <a:cubicBezTo>
                    <a:pt x="145987" y="49929"/>
                    <a:pt x="142345" y="47318"/>
                    <a:pt x="138194" y="47084"/>
                  </a:cubicBezTo>
                  <a:close/>
                </a:path>
              </a:pathLst>
            </a:custGeom>
            <a:solidFill>
              <a:schemeClr val="tx1"/>
            </a:solidFill>
            <a:ln w="15974"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11" name="Freeform: Shape 20">
              <a:extLst>
                <a:ext uri="{FF2B5EF4-FFF2-40B4-BE49-F238E27FC236}">
                  <a16:creationId xmlns:a16="http://schemas.microsoft.com/office/drawing/2014/main" xmlns="" id="{307EF440-2239-4005-8C84-113D3A077C3D}"/>
                </a:ext>
              </a:extLst>
            </p:cNvPr>
            <p:cNvSpPr/>
            <p:nvPr/>
          </p:nvSpPr>
          <p:spPr>
            <a:xfrm>
              <a:off x="6382543" y="2801336"/>
              <a:ext cx="66199" cy="64956"/>
            </a:xfrm>
            <a:custGeom>
              <a:avLst/>
              <a:gdLst>
                <a:gd name="connsiteX0" fmla="*/ 64081 w 66199"/>
                <a:gd name="connsiteY0" fmla="*/ 32188 h 64956"/>
                <a:gd name="connsiteX1" fmla="*/ 51256 w 66199"/>
                <a:gd name="connsiteY1" fmla="*/ 24814 h 64956"/>
                <a:gd name="connsiteX2" fmla="*/ 49268 w 66199"/>
                <a:gd name="connsiteY2" fmla="*/ 20261 h 64956"/>
                <a:gd name="connsiteX3" fmla="*/ 52474 w 66199"/>
                <a:gd name="connsiteY3" fmla="*/ 5448 h 64956"/>
                <a:gd name="connsiteX4" fmla="*/ 50390 w 66199"/>
                <a:gd name="connsiteY4" fmla="*/ 542 h 64956"/>
                <a:gd name="connsiteX5" fmla="*/ 45180 w 66199"/>
                <a:gd name="connsiteY5" fmla="*/ 927 h 64956"/>
                <a:gd name="connsiteX6" fmla="*/ 33685 w 66199"/>
                <a:gd name="connsiteY6" fmla="*/ 10915 h 64956"/>
                <a:gd name="connsiteX7" fmla="*/ 28716 w 66199"/>
                <a:gd name="connsiteY7" fmla="*/ 11444 h 64956"/>
                <a:gd name="connsiteX8" fmla="*/ 15890 w 66199"/>
                <a:gd name="connsiteY8" fmla="*/ 4053 h 64956"/>
                <a:gd name="connsiteX9" fmla="*/ 10921 w 66199"/>
                <a:gd name="connsiteY9" fmla="*/ 4582 h 64956"/>
                <a:gd name="connsiteX10" fmla="*/ 9638 w 66199"/>
                <a:gd name="connsiteY10" fmla="*/ 9392 h 64956"/>
                <a:gd name="connsiteX11" fmla="*/ 11754 w 66199"/>
                <a:gd name="connsiteY11" fmla="*/ 15804 h 64956"/>
                <a:gd name="connsiteX12" fmla="*/ 14335 w 66199"/>
                <a:gd name="connsiteY12" fmla="*/ 24076 h 64956"/>
                <a:gd name="connsiteX13" fmla="*/ 14335 w 66199"/>
                <a:gd name="connsiteY13" fmla="*/ 26593 h 64956"/>
                <a:gd name="connsiteX14" fmla="*/ 13117 w 66199"/>
                <a:gd name="connsiteY14" fmla="*/ 28661 h 64956"/>
                <a:gd name="connsiteX15" fmla="*/ 1462 w 66199"/>
                <a:gd name="connsiteY15" fmla="*/ 39483 h 64956"/>
                <a:gd name="connsiteX16" fmla="*/ 404 w 66199"/>
                <a:gd name="connsiteY16" fmla="*/ 44420 h 64956"/>
                <a:gd name="connsiteX17" fmla="*/ 4829 w 66199"/>
                <a:gd name="connsiteY17" fmla="*/ 46969 h 64956"/>
                <a:gd name="connsiteX18" fmla="*/ 20571 w 66199"/>
                <a:gd name="connsiteY18" fmla="*/ 45591 h 64956"/>
                <a:gd name="connsiteX19" fmla="*/ 24980 w 66199"/>
                <a:gd name="connsiteY19" fmla="*/ 48140 h 64956"/>
                <a:gd name="connsiteX20" fmla="*/ 31521 w 66199"/>
                <a:gd name="connsiteY20" fmla="*/ 62391 h 64956"/>
                <a:gd name="connsiteX21" fmla="*/ 35930 w 66199"/>
                <a:gd name="connsiteY21" fmla="*/ 64940 h 64956"/>
                <a:gd name="connsiteX22" fmla="*/ 39761 w 66199"/>
                <a:gd name="connsiteY22" fmla="*/ 61606 h 64956"/>
                <a:gd name="connsiteX23" fmla="*/ 43528 w 66199"/>
                <a:gd name="connsiteY23" fmla="*/ 46232 h 64956"/>
                <a:gd name="connsiteX24" fmla="*/ 46991 w 66199"/>
                <a:gd name="connsiteY24" fmla="*/ 43026 h 64956"/>
                <a:gd name="connsiteX25" fmla="*/ 62349 w 66199"/>
                <a:gd name="connsiteY25" fmla="*/ 40188 h 64956"/>
                <a:gd name="connsiteX26" fmla="*/ 66149 w 66199"/>
                <a:gd name="connsiteY26" fmla="*/ 36725 h 64956"/>
                <a:gd name="connsiteX27" fmla="*/ 64081 w 66199"/>
                <a:gd name="connsiteY27" fmla="*/ 32188 h 6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6199" h="64956">
                  <a:moveTo>
                    <a:pt x="64081" y="32188"/>
                  </a:moveTo>
                  <a:lnTo>
                    <a:pt x="51256" y="24814"/>
                  </a:lnTo>
                  <a:cubicBezTo>
                    <a:pt x="49694" y="23871"/>
                    <a:pt x="48897" y="22047"/>
                    <a:pt x="49268" y="20261"/>
                  </a:cubicBezTo>
                  <a:lnTo>
                    <a:pt x="52474" y="5448"/>
                  </a:lnTo>
                  <a:cubicBezTo>
                    <a:pt x="52832" y="3542"/>
                    <a:pt x="52011" y="1608"/>
                    <a:pt x="50390" y="542"/>
                  </a:cubicBezTo>
                  <a:cubicBezTo>
                    <a:pt x="48715" y="-300"/>
                    <a:pt x="46712" y="-153"/>
                    <a:pt x="45180" y="927"/>
                  </a:cubicBezTo>
                  <a:lnTo>
                    <a:pt x="33685" y="10915"/>
                  </a:lnTo>
                  <a:cubicBezTo>
                    <a:pt x="32345" y="12206"/>
                    <a:pt x="30298" y="12425"/>
                    <a:pt x="28716" y="11444"/>
                  </a:cubicBezTo>
                  <a:lnTo>
                    <a:pt x="15890" y="4053"/>
                  </a:lnTo>
                  <a:cubicBezTo>
                    <a:pt x="14308" y="3072"/>
                    <a:pt x="12261" y="3290"/>
                    <a:pt x="10921" y="4582"/>
                  </a:cubicBezTo>
                  <a:cubicBezTo>
                    <a:pt x="9588" y="5796"/>
                    <a:pt x="9087" y="7676"/>
                    <a:pt x="9638" y="9392"/>
                  </a:cubicBezTo>
                  <a:lnTo>
                    <a:pt x="11754" y="15804"/>
                  </a:lnTo>
                  <a:lnTo>
                    <a:pt x="14335" y="24076"/>
                  </a:lnTo>
                  <a:cubicBezTo>
                    <a:pt x="14520" y="24905"/>
                    <a:pt x="14520" y="25764"/>
                    <a:pt x="14335" y="26593"/>
                  </a:cubicBezTo>
                  <a:cubicBezTo>
                    <a:pt x="14169" y="27398"/>
                    <a:pt x="13741" y="28126"/>
                    <a:pt x="13117" y="28661"/>
                  </a:cubicBezTo>
                  <a:lnTo>
                    <a:pt x="1462" y="39483"/>
                  </a:lnTo>
                  <a:cubicBezTo>
                    <a:pt x="29" y="40698"/>
                    <a:pt x="-406" y="42726"/>
                    <a:pt x="404" y="44420"/>
                  </a:cubicBezTo>
                  <a:cubicBezTo>
                    <a:pt x="1201" y="46112"/>
                    <a:pt x="2966" y="47128"/>
                    <a:pt x="4829" y="46969"/>
                  </a:cubicBezTo>
                  <a:lnTo>
                    <a:pt x="20571" y="45591"/>
                  </a:lnTo>
                  <a:cubicBezTo>
                    <a:pt x="22430" y="45435"/>
                    <a:pt x="24188" y="46451"/>
                    <a:pt x="24980" y="48140"/>
                  </a:cubicBezTo>
                  <a:lnTo>
                    <a:pt x="31521" y="62391"/>
                  </a:lnTo>
                  <a:cubicBezTo>
                    <a:pt x="32313" y="64080"/>
                    <a:pt x="34072" y="65096"/>
                    <a:pt x="35930" y="64940"/>
                  </a:cubicBezTo>
                  <a:cubicBezTo>
                    <a:pt x="37796" y="64779"/>
                    <a:pt x="39343" y="63432"/>
                    <a:pt x="39761" y="61606"/>
                  </a:cubicBezTo>
                  <a:lnTo>
                    <a:pt x="43528" y="46232"/>
                  </a:lnTo>
                  <a:cubicBezTo>
                    <a:pt x="43916" y="44555"/>
                    <a:pt x="45289" y="43284"/>
                    <a:pt x="46991" y="43026"/>
                  </a:cubicBezTo>
                  <a:lnTo>
                    <a:pt x="62349" y="40188"/>
                  </a:lnTo>
                  <a:cubicBezTo>
                    <a:pt x="64179" y="39864"/>
                    <a:pt x="65657" y="38516"/>
                    <a:pt x="66149" y="36725"/>
                  </a:cubicBezTo>
                  <a:cubicBezTo>
                    <a:pt x="66418" y="34938"/>
                    <a:pt x="65607" y="33158"/>
                    <a:pt x="64081" y="32188"/>
                  </a:cubicBezTo>
                  <a:close/>
                </a:path>
              </a:pathLst>
            </a:custGeom>
            <a:solidFill>
              <a:schemeClr val="tx1"/>
            </a:solidFill>
            <a:ln w="15974"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12" name="Freeform: Shape 21">
              <a:extLst>
                <a:ext uri="{FF2B5EF4-FFF2-40B4-BE49-F238E27FC236}">
                  <a16:creationId xmlns:a16="http://schemas.microsoft.com/office/drawing/2014/main" xmlns="" id="{F0E5BAEF-D3E0-4C9E-8990-672A1F6C1F58}"/>
                </a:ext>
              </a:extLst>
            </p:cNvPr>
            <p:cNvSpPr/>
            <p:nvPr/>
          </p:nvSpPr>
          <p:spPr>
            <a:xfrm>
              <a:off x="6107097" y="2833383"/>
              <a:ext cx="63433" cy="65933"/>
            </a:xfrm>
            <a:custGeom>
              <a:avLst/>
              <a:gdLst>
                <a:gd name="connsiteX0" fmla="*/ 8140 w 63433"/>
                <a:gd name="connsiteY0" fmla="*/ 36678 h 65933"/>
                <a:gd name="connsiteX1" fmla="*/ 15595 w 63433"/>
                <a:gd name="connsiteY1" fmla="*/ 41215 h 65933"/>
                <a:gd name="connsiteX2" fmla="*/ 17326 w 63433"/>
                <a:gd name="connsiteY2" fmla="*/ 43042 h 65933"/>
                <a:gd name="connsiteX3" fmla="*/ 17775 w 63433"/>
                <a:gd name="connsiteY3" fmla="*/ 45399 h 65933"/>
                <a:gd name="connsiteX4" fmla="*/ 16172 w 63433"/>
                <a:gd name="connsiteY4" fmla="*/ 61142 h 65933"/>
                <a:gd name="connsiteX5" fmla="*/ 18673 w 63433"/>
                <a:gd name="connsiteY5" fmla="*/ 65550 h 65933"/>
                <a:gd name="connsiteX6" fmla="*/ 23691 w 63433"/>
                <a:gd name="connsiteY6" fmla="*/ 64589 h 65933"/>
                <a:gd name="connsiteX7" fmla="*/ 34624 w 63433"/>
                <a:gd name="connsiteY7" fmla="*/ 53367 h 65933"/>
                <a:gd name="connsiteX8" fmla="*/ 39642 w 63433"/>
                <a:gd name="connsiteY8" fmla="*/ 52421 h 65933"/>
                <a:gd name="connsiteX9" fmla="*/ 54070 w 63433"/>
                <a:gd name="connsiteY9" fmla="*/ 58833 h 65933"/>
                <a:gd name="connsiteX10" fmla="*/ 59072 w 63433"/>
                <a:gd name="connsiteY10" fmla="*/ 57871 h 65933"/>
                <a:gd name="connsiteX11" fmla="*/ 59745 w 63433"/>
                <a:gd name="connsiteY11" fmla="*/ 52870 h 65933"/>
                <a:gd name="connsiteX12" fmla="*/ 52355 w 63433"/>
                <a:gd name="connsiteY12" fmla="*/ 38826 h 65933"/>
                <a:gd name="connsiteX13" fmla="*/ 52820 w 63433"/>
                <a:gd name="connsiteY13" fmla="*/ 34129 h 65933"/>
                <a:gd name="connsiteX14" fmla="*/ 62439 w 63433"/>
                <a:gd name="connsiteY14" fmla="*/ 21993 h 65933"/>
                <a:gd name="connsiteX15" fmla="*/ 61846 w 63433"/>
                <a:gd name="connsiteY15" fmla="*/ 15855 h 65933"/>
                <a:gd name="connsiteX16" fmla="*/ 58335 w 63433"/>
                <a:gd name="connsiteY16" fmla="*/ 14923 h 65933"/>
                <a:gd name="connsiteX17" fmla="*/ 43810 w 63433"/>
                <a:gd name="connsiteY17" fmla="*/ 17697 h 65933"/>
                <a:gd name="connsiteX18" fmla="*/ 39305 w 63433"/>
                <a:gd name="connsiteY18" fmla="*/ 15564 h 65933"/>
                <a:gd name="connsiteX19" fmla="*/ 31803 w 63433"/>
                <a:gd name="connsiteY19" fmla="*/ 2371 h 65933"/>
                <a:gd name="connsiteX20" fmla="*/ 26993 w 63433"/>
                <a:gd name="connsiteY20" fmla="*/ 46 h 65933"/>
                <a:gd name="connsiteX21" fmla="*/ 23338 w 63433"/>
                <a:gd name="connsiteY21" fmla="*/ 3717 h 65933"/>
                <a:gd name="connsiteX22" fmla="*/ 21334 w 63433"/>
                <a:gd name="connsiteY22" fmla="*/ 18739 h 65933"/>
                <a:gd name="connsiteX23" fmla="*/ 17935 w 63433"/>
                <a:gd name="connsiteY23" fmla="*/ 22362 h 65933"/>
                <a:gd name="connsiteX24" fmla="*/ 3427 w 63433"/>
                <a:gd name="connsiteY24" fmla="*/ 25135 h 65933"/>
                <a:gd name="connsiteX25" fmla="*/ 28 w 63433"/>
                <a:gd name="connsiteY25" fmla="*/ 28758 h 65933"/>
                <a:gd name="connsiteX26" fmla="*/ 2257 w 63433"/>
                <a:gd name="connsiteY26" fmla="*/ 33215 h 6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433" h="65933">
                  <a:moveTo>
                    <a:pt x="8140" y="36678"/>
                  </a:moveTo>
                  <a:lnTo>
                    <a:pt x="15595" y="41215"/>
                  </a:lnTo>
                  <a:cubicBezTo>
                    <a:pt x="16297" y="41692"/>
                    <a:pt x="16887" y="42316"/>
                    <a:pt x="17326" y="43042"/>
                  </a:cubicBezTo>
                  <a:cubicBezTo>
                    <a:pt x="17735" y="43756"/>
                    <a:pt x="17894" y="44585"/>
                    <a:pt x="17775" y="45399"/>
                  </a:cubicBezTo>
                  <a:lnTo>
                    <a:pt x="16172" y="61142"/>
                  </a:lnTo>
                  <a:cubicBezTo>
                    <a:pt x="15925" y="63005"/>
                    <a:pt x="16946" y="64807"/>
                    <a:pt x="18673" y="65550"/>
                  </a:cubicBezTo>
                  <a:cubicBezTo>
                    <a:pt x="20382" y="66305"/>
                    <a:pt x="22381" y="65922"/>
                    <a:pt x="23691" y="64589"/>
                  </a:cubicBezTo>
                  <a:lnTo>
                    <a:pt x="34624" y="53367"/>
                  </a:lnTo>
                  <a:cubicBezTo>
                    <a:pt x="35932" y="52030"/>
                    <a:pt x="37936" y="51651"/>
                    <a:pt x="39642" y="52421"/>
                  </a:cubicBezTo>
                  <a:lnTo>
                    <a:pt x="54070" y="58833"/>
                  </a:lnTo>
                  <a:cubicBezTo>
                    <a:pt x="55774" y="59587"/>
                    <a:pt x="57769" y="59202"/>
                    <a:pt x="59072" y="57871"/>
                  </a:cubicBezTo>
                  <a:cubicBezTo>
                    <a:pt x="60375" y="56534"/>
                    <a:pt x="60648" y="54503"/>
                    <a:pt x="59745" y="52870"/>
                  </a:cubicBezTo>
                  <a:lnTo>
                    <a:pt x="52355" y="38826"/>
                  </a:lnTo>
                  <a:cubicBezTo>
                    <a:pt x="51528" y="37314"/>
                    <a:pt x="51712" y="35450"/>
                    <a:pt x="52820" y="34129"/>
                  </a:cubicBezTo>
                  <a:lnTo>
                    <a:pt x="62439" y="21993"/>
                  </a:lnTo>
                  <a:cubicBezTo>
                    <a:pt x="63970" y="20133"/>
                    <a:pt x="63704" y="17386"/>
                    <a:pt x="61846" y="15855"/>
                  </a:cubicBezTo>
                  <a:cubicBezTo>
                    <a:pt x="60866" y="15048"/>
                    <a:pt x="59585" y="14708"/>
                    <a:pt x="58335" y="14923"/>
                  </a:cubicBezTo>
                  <a:lnTo>
                    <a:pt x="43810" y="17697"/>
                  </a:lnTo>
                  <a:cubicBezTo>
                    <a:pt x="42011" y="17988"/>
                    <a:pt x="40219" y="17140"/>
                    <a:pt x="39305" y="15564"/>
                  </a:cubicBezTo>
                  <a:lnTo>
                    <a:pt x="31803" y="2371"/>
                  </a:lnTo>
                  <a:cubicBezTo>
                    <a:pt x="30817" y="695"/>
                    <a:pt x="28919" y="-222"/>
                    <a:pt x="26993" y="46"/>
                  </a:cubicBezTo>
                  <a:cubicBezTo>
                    <a:pt x="25187" y="495"/>
                    <a:pt x="23779" y="1909"/>
                    <a:pt x="23338" y="3717"/>
                  </a:cubicBezTo>
                  <a:lnTo>
                    <a:pt x="21334" y="18739"/>
                  </a:lnTo>
                  <a:cubicBezTo>
                    <a:pt x="21171" y="20585"/>
                    <a:pt x="19768" y="22081"/>
                    <a:pt x="17935" y="22362"/>
                  </a:cubicBezTo>
                  <a:lnTo>
                    <a:pt x="3427" y="25135"/>
                  </a:lnTo>
                  <a:cubicBezTo>
                    <a:pt x="1595" y="25416"/>
                    <a:pt x="192" y="26911"/>
                    <a:pt x="28" y="28758"/>
                  </a:cubicBezTo>
                  <a:cubicBezTo>
                    <a:pt x="-172" y="30554"/>
                    <a:pt x="702" y="32298"/>
                    <a:pt x="2257" y="33215"/>
                  </a:cubicBezTo>
                  <a:close/>
                </a:path>
              </a:pathLst>
            </a:custGeom>
            <a:solidFill>
              <a:schemeClr val="tx1"/>
            </a:solidFill>
            <a:ln w="15974"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13" name="Freeform: Shape 22">
              <a:extLst>
                <a:ext uri="{FF2B5EF4-FFF2-40B4-BE49-F238E27FC236}">
                  <a16:creationId xmlns:a16="http://schemas.microsoft.com/office/drawing/2014/main" xmlns="" id="{0796EC3B-6554-46B0-BA07-7BE9E1955ADA}"/>
                </a:ext>
              </a:extLst>
            </p:cNvPr>
            <p:cNvSpPr/>
            <p:nvPr/>
          </p:nvSpPr>
          <p:spPr>
            <a:xfrm>
              <a:off x="5948206" y="3037573"/>
              <a:ext cx="192377" cy="192377"/>
            </a:xfrm>
            <a:custGeom>
              <a:avLst/>
              <a:gdLst>
                <a:gd name="connsiteX0" fmla="*/ 192377 w 192377"/>
                <a:gd name="connsiteY0" fmla="*/ 96189 h 192377"/>
                <a:gd name="connsiteX1" fmla="*/ 96189 w 192377"/>
                <a:gd name="connsiteY1" fmla="*/ 192377 h 192377"/>
                <a:gd name="connsiteX2" fmla="*/ 0 w 192377"/>
                <a:gd name="connsiteY2" fmla="*/ 96189 h 192377"/>
                <a:gd name="connsiteX3" fmla="*/ 96189 w 192377"/>
                <a:gd name="connsiteY3" fmla="*/ 0 h 192377"/>
                <a:gd name="connsiteX4" fmla="*/ 192377 w 192377"/>
                <a:gd name="connsiteY4" fmla="*/ 96189 h 1923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377" h="192377">
                  <a:moveTo>
                    <a:pt x="192377" y="96189"/>
                  </a:moveTo>
                  <a:cubicBezTo>
                    <a:pt x="192377" y="149312"/>
                    <a:pt x="149312" y="192377"/>
                    <a:pt x="96189" y="192377"/>
                  </a:cubicBezTo>
                  <a:cubicBezTo>
                    <a:pt x="43065" y="192377"/>
                    <a:pt x="0" y="149312"/>
                    <a:pt x="0" y="96189"/>
                  </a:cubicBezTo>
                  <a:cubicBezTo>
                    <a:pt x="0" y="43065"/>
                    <a:pt x="43065" y="0"/>
                    <a:pt x="96189" y="0"/>
                  </a:cubicBezTo>
                  <a:cubicBezTo>
                    <a:pt x="149312" y="0"/>
                    <a:pt x="192377" y="43065"/>
                    <a:pt x="192377" y="96189"/>
                  </a:cubicBezTo>
                  <a:close/>
                </a:path>
              </a:pathLst>
            </a:custGeom>
            <a:solidFill>
              <a:schemeClr val="tx1"/>
            </a:solidFill>
            <a:ln w="15974"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grpSp>
      <p:sp>
        <p:nvSpPr>
          <p:cNvPr id="53" name="TextBox 29">
            <a:extLst>
              <a:ext uri="{FF2B5EF4-FFF2-40B4-BE49-F238E27FC236}">
                <a16:creationId xmlns:a16="http://schemas.microsoft.com/office/drawing/2014/main" xmlns="" id="{860EAC46-3BE5-44FD-AE9C-5F423AC73AE3}"/>
              </a:ext>
            </a:extLst>
          </p:cNvPr>
          <p:cNvSpPr txBox="1"/>
          <p:nvPr/>
        </p:nvSpPr>
        <p:spPr>
          <a:xfrm>
            <a:off x="928662" y="4572008"/>
            <a:ext cx="1071570" cy="400110"/>
          </a:xfrm>
          <a:prstGeom prst="rect">
            <a:avLst/>
          </a:prstGeom>
          <a:noFill/>
        </p:spPr>
        <p:txBody>
          <a:bodyPr wrap="square" lIns="0" rIns="0" rtlCol="0" anchor="b">
            <a:spAutoFit/>
          </a:bodyPr>
          <a:lstStyle/>
          <a:p>
            <a:pPr algn="r"/>
            <a:r>
              <a:rPr lang="ar-DZ" sz="2000" b="1" cap="all" noProof="1" smtClean="0">
                <a:ln w="9000" cmpd="sng">
                  <a:solidFill>
                    <a:srgbClr val="3CF810"/>
                  </a:solidFill>
                  <a:prstDash val="solid"/>
                </a:ln>
                <a:effectLst>
                  <a:reflection blurRad="12700" stA="28000" endPos="45000" dist="1000" dir="5400000" sy="-100000" algn="bl" rotWithShape="0"/>
                </a:effectLst>
              </a:rPr>
              <a:t>المعرفة</a:t>
            </a:r>
            <a:endParaRPr lang="en-US" sz="2000" b="1" cap="all" noProof="1">
              <a:ln w="9000" cmpd="sng">
                <a:solidFill>
                  <a:srgbClr val="3CF810"/>
                </a:solidFill>
                <a:prstDash val="solid"/>
              </a:ln>
              <a:effectLst>
                <a:reflection blurRad="12700" stA="28000" endPos="45000" dist="1000" dir="5400000" sy="-100000" algn="bl" rotWithShape="0"/>
              </a:effectLst>
            </a:endParaRPr>
          </a:p>
        </p:txBody>
      </p:sp>
      <p:sp>
        <p:nvSpPr>
          <p:cNvPr id="54" name="TextBox 30">
            <a:extLst>
              <a:ext uri="{FF2B5EF4-FFF2-40B4-BE49-F238E27FC236}">
                <a16:creationId xmlns:a16="http://schemas.microsoft.com/office/drawing/2014/main" xmlns="" id="{9128E0CD-F6A3-47DC-85AD-F6A271560618}"/>
              </a:ext>
            </a:extLst>
          </p:cNvPr>
          <p:cNvSpPr txBox="1"/>
          <p:nvPr/>
        </p:nvSpPr>
        <p:spPr>
          <a:xfrm>
            <a:off x="1357290" y="2214554"/>
            <a:ext cx="2194560" cy="523220"/>
          </a:xfrm>
          <a:prstGeom prst="rect">
            <a:avLst/>
          </a:prstGeom>
          <a:noFill/>
        </p:spPr>
        <p:txBody>
          <a:bodyPr wrap="square" lIns="0" rIns="0" rtlCol="0" anchor="t">
            <a:spAutoFit/>
          </a:bodyPr>
          <a:lstStyle/>
          <a:p>
            <a:pPr algn="ctr"/>
            <a:r>
              <a:rPr lang="ar-DZ" sz="1400" b="1" cap="all" noProof="1" smtClean="0">
                <a:ln w="9000" cmpd="sng">
                  <a:noFill/>
                  <a:prstDash val="solid"/>
                </a:ln>
                <a:effectLst>
                  <a:reflection blurRad="12700" stA="28000" endPos="45000" dist="1000" dir="5400000" sy="-100000" algn="bl" rotWithShape="0"/>
                </a:effectLst>
                <a:latin typeface="Simplified Arabic" pitchFamily="18" charset="-78"/>
                <a:cs typeface="Simplified Arabic" pitchFamily="18" charset="-78"/>
              </a:rPr>
              <a:t>امتلاك المعرفة دون قيم تبقى مجرد معارف نظرية</a:t>
            </a:r>
            <a:endParaRPr lang="en-US" sz="1400" b="1" cap="all" noProof="1">
              <a:ln w="9000" cmpd="sng">
                <a:noFill/>
                <a:prstDash val="solid"/>
              </a:ln>
              <a:effectLst>
                <a:reflection blurRad="12700" stA="28000" endPos="45000" dist="1000" dir="5400000" sy="-100000" algn="bl" rotWithShape="0"/>
              </a:effectLst>
              <a:latin typeface="Simplified Arabic" pitchFamily="18" charset="-78"/>
              <a:cs typeface="Simplified Arabic" pitchFamily="18" charset="-78"/>
            </a:endParaRPr>
          </a:p>
        </p:txBody>
      </p:sp>
      <p:sp>
        <p:nvSpPr>
          <p:cNvPr id="51" name="TextBox 32">
            <a:extLst>
              <a:ext uri="{FF2B5EF4-FFF2-40B4-BE49-F238E27FC236}">
                <a16:creationId xmlns:a16="http://schemas.microsoft.com/office/drawing/2014/main" xmlns="" id="{E8F54BBB-7115-41AC-9DFF-17473ABF1BBC}"/>
              </a:ext>
            </a:extLst>
          </p:cNvPr>
          <p:cNvSpPr txBox="1"/>
          <p:nvPr/>
        </p:nvSpPr>
        <p:spPr>
          <a:xfrm>
            <a:off x="4000496" y="4572008"/>
            <a:ext cx="785818" cy="400110"/>
          </a:xfrm>
          <a:prstGeom prst="rect">
            <a:avLst/>
          </a:prstGeom>
          <a:noFill/>
        </p:spPr>
        <p:txBody>
          <a:bodyPr wrap="square" lIns="0" rIns="0" rtlCol="0" anchor="b">
            <a:spAutoFit/>
          </a:bodyPr>
          <a:lstStyle/>
          <a:p>
            <a:pPr algn="r"/>
            <a:r>
              <a:rPr lang="ar-DZ" sz="2000" b="1" cap="all" noProof="1" smtClean="0">
                <a:ln w="9000" cmpd="sng">
                  <a:solidFill>
                    <a:srgbClr val="FFC000"/>
                  </a:solidFill>
                  <a:prstDash val="solid"/>
                </a:ln>
                <a:effectLst>
                  <a:reflection blurRad="12700" stA="28000" endPos="45000" dist="1000" dir="5400000" sy="-100000" algn="bl" rotWithShape="0"/>
                </a:effectLst>
              </a:rPr>
              <a:t>القيم</a:t>
            </a:r>
            <a:endParaRPr lang="en-US" sz="2000" b="1" cap="all" noProof="1">
              <a:ln w="9000" cmpd="sng">
                <a:solidFill>
                  <a:srgbClr val="FFC000"/>
                </a:solidFill>
                <a:prstDash val="solid"/>
              </a:ln>
              <a:effectLst>
                <a:reflection blurRad="12700" stA="28000" endPos="45000" dist="1000" dir="5400000" sy="-100000" algn="bl" rotWithShape="0"/>
              </a:effectLst>
            </a:endParaRPr>
          </a:p>
        </p:txBody>
      </p:sp>
      <p:sp>
        <p:nvSpPr>
          <p:cNvPr id="52" name="TextBox 33">
            <a:extLst>
              <a:ext uri="{FF2B5EF4-FFF2-40B4-BE49-F238E27FC236}">
                <a16:creationId xmlns:a16="http://schemas.microsoft.com/office/drawing/2014/main" xmlns="" id="{BC5F0ADE-8059-424D-907A-606DD73F4E1E}"/>
              </a:ext>
            </a:extLst>
          </p:cNvPr>
          <p:cNvSpPr txBox="1"/>
          <p:nvPr/>
        </p:nvSpPr>
        <p:spPr>
          <a:xfrm>
            <a:off x="3786182" y="5357826"/>
            <a:ext cx="1714512" cy="523220"/>
          </a:xfrm>
          <a:prstGeom prst="rect">
            <a:avLst/>
          </a:prstGeom>
          <a:noFill/>
        </p:spPr>
        <p:txBody>
          <a:bodyPr wrap="square" lIns="0" rIns="0" rtlCol="0" anchor="t">
            <a:spAutoFit/>
          </a:bodyPr>
          <a:lstStyle/>
          <a:p>
            <a:pPr algn="ctr" rtl="1"/>
            <a:r>
              <a:rPr lang="ar-DZ" sz="1400" b="1" cap="all" noProof="1" smtClean="0">
                <a:ln w="9000" cmpd="sng">
                  <a:noFill/>
                  <a:prstDash val="solid"/>
                </a:ln>
                <a:effectLst>
                  <a:reflection blurRad="12700" stA="28000" endPos="45000" dist="1000" dir="5400000" sy="-100000" algn="bl" rotWithShape="0"/>
                </a:effectLst>
                <a:latin typeface="Simplified Arabic" pitchFamily="18" charset="-78"/>
                <a:cs typeface="Simplified Arabic" pitchFamily="18" charset="-78"/>
              </a:rPr>
              <a:t>الممارسة دون فهم للمعرفة يكون سلوك عشوائي</a:t>
            </a:r>
            <a:endParaRPr lang="en-US" sz="1400" b="1" cap="all" noProof="1">
              <a:ln w="9000" cmpd="sng">
                <a:noFill/>
                <a:prstDash val="solid"/>
              </a:ln>
              <a:effectLst>
                <a:reflection blurRad="12700" stA="28000" endPos="45000" dist="1000" dir="5400000" sy="-100000" algn="bl" rotWithShape="0"/>
              </a:effectLst>
              <a:latin typeface="Simplified Arabic" pitchFamily="18" charset="-78"/>
              <a:cs typeface="Simplified Arabic" pitchFamily="18" charset="-78"/>
            </a:endParaRPr>
          </a:p>
        </p:txBody>
      </p:sp>
      <p:sp>
        <p:nvSpPr>
          <p:cNvPr id="49" name="TextBox 35">
            <a:extLst>
              <a:ext uri="{FF2B5EF4-FFF2-40B4-BE49-F238E27FC236}">
                <a16:creationId xmlns:a16="http://schemas.microsoft.com/office/drawing/2014/main" xmlns="" id="{3E436B4C-5031-4D51-B590-2AE0C53FF466}"/>
              </a:ext>
            </a:extLst>
          </p:cNvPr>
          <p:cNvSpPr txBox="1"/>
          <p:nvPr/>
        </p:nvSpPr>
        <p:spPr>
          <a:xfrm>
            <a:off x="6572264" y="4500570"/>
            <a:ext cx="1194428" cy="400110"/>
          </a:xfrm>
          <a:prstGeom prst="rect">
            <a:avLst/>
          </a:prstGeom>
          <a:noFill/>
        </p:spPr>
        <p:txBody>
          <a:bodyPr wrap="square" lIns="0" rIns="0" rtlCol="0" anchor="b">
            <a:spAutoFit/>
          </a:bodyPr>
          <a:lstStyle/>
          <a:p>
            <a:pPr algn="r"/>
            <a:r>
              <a:rPr lang="ar-DZ" sz="2000" b="1" cap="all" noProof="1" smtClean="0">
                <a:ln w="9000" cmpd="sng">
                  <a:solidFill>
                    <a:srgbClr val="FF0000"/>
                  </a:solidFill>
                  <a:prstDash val="solid"/>
                </a:ln>
                <a:effectLst>
                  <a:reflection blurRad="12700" stA="28000" endPos="45000" dist="1000" dir="5400000" sy="-100000" algn="bl" rotWithShape="0"/>
                </a:effectLst>
              </a:rPr>
              <a:t>الممارسة</a:t>
            </a:r>
            <a:endParaRPr lang="en-US" sz="2000" b="1" cap="all" noProof="1">
              <a:ln w="9000" cmpd="sng">
                <a:solidFill>
                  <a:srgbClr val="FF0000"/>
                </a:solidFill>
                <a:prstDash val="solid"/>
              </a:ln>
              <a:effectLst>
                <a:reflection blurRad="12700" stA="28000" endPos="45000" dist="1000" dir="5400000" sy="-100000" algn="bl" rotWithShape="0"/>
              </a:effectLst>
            </a:endParaRPr>
          </a:p>
        </p:txBody>
      </p:sp>
      <p:sp>
        <p:nvSpPr>
          <p:cNvPr id="50" name="TextBox 36">
            <a:extLst>
              <a:ext uri="{FF2B5EF4-FFF2-40B4-BE49-F238E27FC236}">
                <a16:creationId xmlns:a16="http://schemas.microsoft.com/office/drawing/2014/main" xmlns="" id="{9EE273EF-8E05-46AA-83AD-B90D98B6A994}"/>
              </a:ext>
            </a:extLst>
          </p:cNvPr>
          <p:cNvSpPr txBox="1"/>
          <p:nvPr/>
        </p:nvSpPr>
        <p:spPr>
          <a:xfrm>
            <a:off x="5286380" y="2143116"/>
            <a:ext cx="2194560" cy="523220"/>
          </a:xfrm>
          <a:prstGeom prst="rect">
            <a:avLst/>
          </a:prstGeom>
          <a:noFill/>
        </p:spPr>
        <p:txBody>
          <a:bodyPr wrap="square" lIns="0" rIns="0" rtlCol="0" anchor="t">
            <a:spAutoFit/>
          </a:bodyPr>
          <a:lstStyle/>
          <a:p>
            <a:pPr algn="ctr"/>
            <a:r>
              <a:rPr lang="ar-DZ" sz="1400" b="1" cap="all" noProof="1" smtClean="0">
                <a:ln w="9000" cmpd="sng">
                  <a:noFill/>
                  <a:prstDash val="solid"/>
                </a:ln>
                <a:effectLst>
                  <a:reflection blurRad="12700" stA="28000" endPos="45000" dist="1000" dir="5400000" sy="-100000" algn="bl" rotWithShape="0"/>
                </a:effectLst>
                <a:latin typeface="Simplified Arabic" pitchFamily="18" charset="-78"/>
                <a:cs typeface="Simplified Arabic" pitchFamily="18" charset="-78"/>
              </a:rPr>
              <a:t>امتلاك قيم دون تطبيقها تبقيها مجرد شعارات</a:t>
            </a:r>
            <a:endParaRPr lang="en-US" sz="1400" b="1" cap="all" noProof="1">
              <a:ln w="9000" cmpd="sng">
                <a:noFill/>
                <a:prstDash val="solid"/>
              </a:ln>
              <a:effectLst>
                <a:reflection blurRad="12700" stA="28000" endPos="45000" dist="1000" dir="5400000" sy="-100000" algn="bl" rotWithShape="0"/>
              </a:effectLst>
              <a:latin typeface="Simplified Arabic" pitchFamily="18" charset="-78"/>
              <a:cs typeface="Simplified Arabic" pitchFamily="18" charset="-78"/>
            </a:endParaRPr>
          </a:p>
        </p:txBody>
      </p:sp>
      <p:sp>
        <p:nvSpPr>
          <p:cNvPr id="33" name="Shape">
            <a:extLst>
              <a:ext uri="{FF2B5EF4-FFF2-40B4-BE49-F238E27FC236}">
                <a16:creationId xmlns:a16="http://schemas.microsoft.com/office/drawing/2014/main" xmlns="" id="{96B5B95C-2F15-4E53-9959-93A0964F1A3B}"/>
              </a:ext>
            </a:extLst>
          </p:cNvPr>
          <p:cNvSpPr/>
          <p:nvPr/>
        </p:nvSpPr>
        <p:spPr>
          <a:xfrm>
            <a:off x="4500562" y="4000504"/>
            <a:ext cx="104135" cy="522495"/>
          </a:xfrm>
          <a:custGeom>
            <a:avLst/>
            <a:gdLst/>
            <a:ahLst/>
            <a:cxnLst>
              <a:cxn ang="0">
                <a:pos x="wd2" y="hd2"/>
              </a:cxn>
              <a:cxn ang="5400000">
                <a:pos x="wd2" y="hd2"/>
              </a:cxn>
              <a:cxn ang="10800000">
                <a:pos x="wd2" y="hd2"/>
              </a:cxn>
              <a:cxn ang="16200000">
                <a:pos x="wd2" y="hd2"/>
              </a:cxn>
            </a:cxnLst>
            <a:rect l="0" t="0" r="r" b="b"/>
            <a:pathLst>
              <a:path w="21600" h="21600" extrusionOk="0">
                <a:moveTo>
                  <a:pt x="12662" y="18686"/>
                </a:moveTo>
                <a:lnTo>
                  <a:pt x="12662" y="0"/>
                </a:lnTo>
                <a:lnTo>
                  <a:pt x="8938" y="0"/>
                </a:lnTo>
                <a:lnTo>
                  <a:pt x="8938" y="18686"/>
                </a:lnTo>
                <a:cubicBezTo>
                  <a:pt x="3724" y="18787"/>
                  <a:pt x="0" y="19390"/>
                  <a:pt x="0" y="20143"/>
                </a:cubicBezTo>
                <a:cubicBezTo>
                  <a:pt x="0" y="20947"/>
                  <a:pt x="4841" y="21600"/>
                  <a:pt x="10800" y="21600"/>
                </a:cubicBezTo>
                <a:cubicBezTo>
                  <a:pt x="16759" y="21600"/>
                  <a:pt x="21600" y="20947"/>
                  <a:pt x="21600" y="20143"/>
                </a:cubicBezTo>
                <a:cubicBezTo>
                  <a:pt x="21600" y="19390"/>
                  <a:pt x="17876" y="18787"/>
                  <a:pt x="12662" y="18686"/>
                </a:cubicBezTo>
                <a:close/>
              </a:path>
            </a:pathLst>
          </a:custGeom>
          <a:solidFill>
            <a:schemeClr val="tx1">
              <a:lumMod val="65000"/>
              <a:lumOff val="35000"/>
            </a:schemeClr>
          </a:solidFill>
          <a:ln w="12700">
            <a:miter lim="400000"/>
          </a:ln>
        </p:spPr>
        <p:txBody>
          <a:bodyPr lIns="28575" tIns="28575" rIns="28575" bIns="28575" anchor="ctr"/>
          <a:lstStyle/>
          <a:p>
            <a:pPr>
              <a:defRPr sz="3000">
                <a:solidFill>
                  <a:srgbClr val="FFFFFF"/>
                </a:solidFill>
              </a:defRPr>
            </a:pPr>
            <a:endParaRPr sz="2250"/>
          </a:p>
        </p:txBody>
      </p:sp>
      <p:sp>
        <p:nvSpPr>
          <p:cNvPr id="38" name="Arrow: Right 68">
            <a:extLst>
              <a:ext uri="{FF2B5EF4-FFF2-40B4-BE49-F238E27FC236}">
                <a16:creationId xmlns:a16="http://schemas.microsoft.com/office/drawing/2014/main" xmlns="" id="{B48967B2-7E5F-493A-8B73-02B3911723C1}"/>
              </a:ext>
            </a:extLst>
          </p:cNvPr>
          <p:cNvSpPr/>
          <p:nvPr/>
        </p:nvSpPr>
        <p:spPr>
          <a:xfrm>
            <a:off x="2786050" y="3429000"/>
            <a:ext cx="616880" cy="141820"/>
          </a:xfrm>
          <a:prstGeom prst="rightArrow">
            <a:avLst/>
          </a:prstGeom>
          <a:solidFill>
            <a:srgbClr val="3CF810"/>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1350"/>
          </a:p>
        </p:txBody>
      </p:sp>
      <p:sp>
        <p:nvSpPr>
          <p:cNvPr id="39" name="Arrow: Right 69">
            <a:extLst>
              <a:ext uri="{FF2B5EF4-FFF2-40B4-BE49-F238E27FC236}">
                <a16:creationId xmlns:a16="http://schemas.microsoft.com/office/drawing/2014/main" xmlns="" id="{BFD4B552-A614-4395-BABD-905924A7A09C}"/>
              </a:ext>
            </a:extLst>
          </p:cNvPr>
          <p:cNvSpPr/>
          <p:nvPr/>
        </p:nvSpPr>
        <p:spPr>
          <a:xfrm rot="10800000">
            <a:off x="2786050" y="3571876"/>
            <a:ext cx="616880" cy="141820"/>
          </a:xfrm>
          <a:prstGeom prst="rightArrow">
            <a:avLst/>
          </a:prstGeom>
          <a:solidFill>
            <a:srgbClr val="FFFF00"/>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1350"/>
          </a:p>
        </p:txBody>
      </p:sp>
      <p:sp>
        <p:nvSpPr>
          <p:cNvPr id="40" name="Arrow: Right 70">
            <a:extLst>
              <a:ext uri="{FF2B5EF4-FFF2-40B4-BE49-F238E27FC236}">
                <a16:creationId xmlns:a16="http://schemas.microsoft.com/office/drawing/2014/main" xmlns="" id="{D656E705-54E3-4C0F-B125-B75200924FAF}"/>
              </a:ext>
            </a:extLst>
          </p:cNvPr>
          <p:cNvSpPr/>
          <p:nvPr/>
        </p:nvSpPr>
        <p:spPr>
          <a:xfrm>
            <a:off x="5572132" y="3500438"/>
            <a:ext cx="616880" cy="141820"/>
          </a:xfrm>
          <a:prstGeom prst="rightArrow">
            <a:avLst/>
          </a:prstGeom>
          <a:solidFill>
            <a:srgbClr val="FFFF00"/>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1350"/>
          </a:p>
        </p:txBody>
      </p:sp>
      <p:sp>
        <p:nvSpPr>
          <p:cNvPr id="41" name="Arrow: Right 71">
            <a:extLst>
              <a:ext uri="{FF2B5EF4-FFF2-40B4-BE49-F238E27FC236}">
                <a16:creationId xmlns:a16="http://schemas.microsoft.com/office/drawing/2014/main" xmlns="" id="{58124C18-42F7-4132-BAD5-057FC4B69CFA}"/>
              </a:ext>
            </a:extLst>
          </p:cNvPr>
          <p:cNvSpPr/>
          <p:nvPr/>
        </p:nvSpPr>
        <p:spPr>
          <a:xfrm rot="10800000">
            <a:off x="5572132" y="3643314"/>
            <a:ext cx="616880" cy="141820"/>
          </a:xfrm>
          <a:prstGeom prst="rightArrow">
            <a:avLst/>
          </a:prstGeom>
          <a:solidFill>
            <a:srgbClr val="FFA7A7"/>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1350"/>
          </a:p>
        </p:txBody>
      </p:sp>
      <p:grpSp>
        <p:nvGrpSpPr>
          <p:cNvPr id="85" name="Groupe 84"/>
          <p:cNvGrpSpPr/>
          <p:nvPr/>
        </p:nvGrpSpPr>
        <p:grpSpPr>
          <a:xfrm>
            <a:off x="3786182" y="3000372"/>
            <a:ext cx="1661968" cy="1124792"/>
            <a:chOff x="3726205" y="3071810"/>
            <a:chExt cx="1661968" cy="1124792"/>
          </a:xfrm>
        </p:grpSpPr>
        <p:grpSp>
          <p:nvGrpSpPr>
            <p:cNvPr id="27" name="Group 51">
              <a:extLst>
                <a:ext uri="{FF2B5EF4-FFF2-40B4-BE49-F238E27FC236}">
                  <a16:creationId xmlns:a16="http://schemas.microsoft.com/office/drawing/2014/main" xmlns="" id="{D21DECE5-436C-4192-8D59-C0109C549AAA}"/>
                </a:ext>
              </a:extLst>
            </p:cNvPr>
            <p:cNvGrpSpPr/>
            <p:nvPr/>
          </p:nvGrpSpPr>
          <p:grpSpPr>
            <a:xfrm>
              <a:off x="3726205" y="3071810"/>
              <a:ext cx="1661968" cy="1124792"/>
              <a:chOff x="5146829" y="1918259"/>
              <a:chExt cx="1872009" cy="1872009"/>
            </a:xfrm>
          </p:grpSpPr>
          <p:sp>
            <p:nvSpPr>
              <p:cNvPr id="57" name="Circle">
                <a:extLst>
                  <a:ext uri="{FF2B5EF4-FFF2-40B4-BE49-F238E27FC236}">
                    <a16:creationId xmlns:a16="http://schemas.microsoft.com/office/drawing/2014/main" xmlns="" id="{28740F02-586C-4FB8-A6E6-BDAD023936D0}"/>
                  </a:ext>
                </a:extLst>
              </p:cNvPr>
              <p:cNvSpPr/>
              <p:nvPr/>
            </p:nvSpPr>
            <p:spPr>
              <a:xfrm>
                <a:off x="5146829" y="1918259"/>
                <a:ext cx="1872009" cy="1872009"/>
              </a:xfrm>
              <a:prstGeom prst="ellipse">
                <a:avLst/>
              </a:prstGeom>
              <a:solidFill>
                <a:srgbClr val="FFC000"/>
              </a:solidFill>
              <a:ln w="12700">
                <a:miter lim="400000"/>
              </a:ln>
            </p:spPr>
            <p:txBody>
              <a:bodyPr lIns="28575" tIns="28575" rIns="28575" bIns="28575" anchor="ctr"/>
              <a:lstStyle/>
              <a:p>
                <a:pPr>
                  <a:defRPr sz="3000">
                    <a:solidFill>
                      <a:srgbClr val="FFFFFF"/>
                    </a:solidFill>
                  </a:defRPr>
                </a:pPr>
                <a:endParaRPr sz="2250"/>
              </a:p>
            </p:txBody>
          </p:sp>
          <p:sp>
            <p:nvSpPr>
              <p:cNvPr id="58" name="Circle">
                <a:extLst>
                  <a:ext uri="{FF2B5EF4-FFF2-40B4-BE49-F238E27FC236}">
                    <a16:creationId xmlns:a16="http://schemas.microsoft.com/office/drawing/2014/main" xmlns="" id="{97E4CAD2-384F-4574-8279-D4A3B1553493}"/>
                  </a:ext>
                </a:extLst>
              </p:cNvPr>
              <p:cNvSpPr/>
              <p:nvPr/>
            </p:nvSpPr>
            <p:spPr>
              <a:xfrm>
                <a:off x="5618421" y="2389851"/>
                <a:ext cx="928825" cy="928825"/>
              </a:xfrm>
              <a:prstGeom prst="ellipse">
                <a:avLst/>
              </a:prstGeom>
              <a:solidFill>
                <a:schemeClr val="bg1"/>
              </a:solidFill>
              <a:ln w="12700">
                <a:miter lim="400000"/>
              </a:ln>
              <a:effectLst>
                <a:outerShdw blurRad="50800" dist="38100" dir="2700000" algn="tl" rotWithShape="0">
                  <a:prstClr val="black">
                    <a:alpha val="40000"/>
                  </a:prstClr>
                </a:outerShdw>
              </a:effectLst>
            </p:spPr>
            <p:txBody>
              <a:bodyPr lIns="28575" tIns="28575" rIns="28575" bIns="28575" anchor="ctr"/>
              <a:lstStyle/>
              <a:p>
                <a:pPr>
                  <a:defRPr sz="3000">
                    <a:solidFill>
                      <a:srgbClr val="FFFFFF"/>
                    </a:solidFill>
                  </a:defRPr>
                </a:pPr>
                <a:endParaRPr sz="2250"/>
              </a:p>
            </p:txBody>
          </p:sp>
        </p:grpSp>
        <p:sp>
          <p:nvSpPr>
            <p:cNvPr id="71" name="Freeform: Shape 22">
              <a:extLst>
                <a:ext uri="{FF2B5EF4-FFF2-40B4-BE49-F238E27FC236}">
                  <a16:creationId xmlns:a16="http://schemas.microsoft.com/office/drawing/2014/main" xmlns="" id="{E1FD71F2-24D1-44AD-8441-16F3BEEAAA7B}"/>
                </a:ext>
              </a:extLst>
            </p:cNvPr>
            <p:cNvSpPr/>
            <p:nvPr/>
          </p:nvSpPr>
          <p:spPr>
            <a:xfrm>
              <a:off x="4432328" y="3632507"/>
              <a:ext cx="300802" cy="192209"/>
            </a:xfrm>
            <a:custGeom>
              <a:avLst/>
              <a:gdLst>
                <a:gd name="connsiteX0" fmla="*/ 323849 w 401070"/>
                <a:gd name="connsiteY0" fmla="*/ 97493 h 256279"/>
                <a:gd name="connsiteX1" fmla="*/ 372595 w 401070"/>
                <a:gd name="connsiteY1" fmla="*/ 48746 h 256279"/>
                <a:gd name="connsiteX2" fmla="*/ 401071 w 401070"/>
                <a:gd name="connsiteY2" fmla="*/ 77222 h 256279"/>
                <a:gd name="connsiteX3" fmla="*/ 401071 w 401070"/>
                <a:gd name="connsiteY3" fmla="*/ 0 h 256279"/>
                <a:gd name="connsiteX4" fmla="*/ 323849 w 401070"/>
                <a:gd name="connsiteY4" fmla="*/ 0 h 256279"/>
                <a:gd name="connsiteX5" fmla="*/ 352325 w 401070"/>
                <a:gd name="connsiteY5" fmla="*/ 28476 h 256279"/>
                <a:gd name="connsiteX6" fmla="*/ 304544 w 401070"/>
                <a:gd name="connsiteY6" fmla="*/ 76257 h 256279"/>
                <a:gd name="connsiteX7" fmla="*/ 222495 w 401070"/>
                <a:gd name="connsiteY7" fmla="*/ 158305 h 256279"/>
                <a:gd name="connsiteX8" fmla="*/ 150100 w 401070"/>
                <a:gd name="connsiteY8" fmla="*/ 85909 h 256279"/>
                <a:gd name="connsiteX9" fmla="*/ 0 w 401070"/>
                <a:gd name="connsiteY9" fmla="*/ 236009 h 256279"/>
                <a:gd name="connsiteX10" fmla="*/ 20271 w 401070"/>
                <a:gd name="connsiteY10" fmla="*/ 256280 h 256279"/>
                <a:gd name="connsiteX11" fmla="*/ 150100 w 401070"/>
                <a:gd name="connsiteY11" fmla="*/ 126451 h 256279"/>
                <a:gd name="connsiteX12" fmla="*/ 222495 w 401070"/>
                <a:gd name="connsiteY12" fmla="*/ 198846 h 256279"/>
                <a:gd name="connsiteX13" fmla="*/ 323849 w 401070"/>
                <a:gd name="connsiteY13" fmla="*/ 97493 h 25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1070" h="256279">
                  <a:moveTo>
                    <a:pt x="323849" y="97493"/>
                  </a:moveTo>
                  <a:lnTo>
                    <a:pt x="372595" y="48746"/>
                  </a:lnTo>
                  <a:lnTo>
                    <a:pt x="401071" y="77222"/>
                  </a:lnTo>
                  <a:lnTo>
                    <a:pt x="401071" y="0"/>
                  </a:lnTo>
                  <a:lnTo>
                    <a:pt x="323849" y="0"/>
                  </a:lnTo>
                  <a:lnTo>
                    <a:pt x="352325" y="28476"/>
                  </a:lnTo>
                  <a:lnTo>
                    <a:pt x="304544" y="76257"/>
                  </a:lnTo>
                  <a:lnTo>
                    <a:pt x="222495" y="158305"/>
                  </a:lnTo>
                  <a:lnTo>
                    <a:pt x="150100" y="85909"/>
                  </a:lnTo>
                  <a:lnTo>
                    <a:pt x="0" y="236009"/>
                  </a:lnTo>
                  <a:lnTo>
                    <a:pt x="20271" y="256280"/>
                  </a:lnTo>
                  <a:lnTo>
                    <a:pt x="150100" y="126451"/>
                  </a:lnTo>
                  <a:lnTo>
                    <a:pt x="222495" y="198846"/>
                  </a:lnTo>
                  <a:lnTo>
                    <a:pt x="323849" y="97493"/>
                  </a:lnTo>
                  <a:close/>
                </a:path>
              </a:pathLst>
            </a:custGeom>
            <a:solidFill>
              <a:srgbClr val="000000"/>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72" name="Freeform: Shape 23">
              <a:extLst>
                <a:ext uri="{FF2B5EF4-FFF2-40B4-BE49-F238E27FC236}">
                  <a16:creationId xmlns:a16="http://schemas.microsoft.com/office/drawing/2014/main" xmlns="" id="{89ADC491-14E6-4EAC-AB87-1CD54F555DEA}"/>
                </a:ext>
              </a:extLst>
            </p:cNvPr>
            <p:cNvSpPr/>
            <p:nvPr/>
          </p:nvSpPr>
          <p:spPr>
            <a:xfrm>
              <a:off x="4454409" y="3571876"/>
              <a:ext cx="36197" cy="36197"/>
            </a:xfrm>
            <a:custGeom>
              <a:avLst/>
              <a:gdLst>
                <a:gd name="connsiteX0" fmla="*/ 48264 w 48263"/>
                <a:gd name="connsiteY0" fmla="*/ 24132 h 48263"/>
                <a:gd name="connsiteX1" fmla="*/ 24132 w 48263"/>
                <a:gd name="connsiteY1" fmla="*/ 48264 h 48263"/>
                <a:gd name="connsiteX2" fmla="*/ 0 w 48263"/>
                <a:gd name="connsiteY2" fmla="*/ 24132 h 48263"/>
                <a:gd name="connsiteX3" fmla="*/ 24132 w 48263"/>
                <a:gd name="connsiteY3" fmla="*/ 0 h 48263"/>
                <a:gd name="connsiteX4" fmla="*/ 48264 w 48263"/>
                <a:gd name="connsiteY4" fmla="*/ 24132 h 48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63" h="48263">
                  <a:moveTo>
                    <a:pt x="48264" y="24132"/>
                  </a:moveTo>
                  <a:cubicBezTo>
                    <a:pt x="48264" y="37459"/>
                    <a:pt x="37459" y="48264"/>
                    <a:pt x="24132" y="48264"/>
                  </a:cubicBezTo>
                  <a:cubicBezTo>
                    <a:pt x="10804" y="48264"/>
                    <a:pt x="0" y="37459"/>
                    <a:pt x="0" y="24132"/>
                  </a:cubicBezTo>
                  <a:cubicBezTo>
                    <a:pt x="0" y="10804"/>
                    <a:pt x="10804" y="0"/>
                    <a:pt x="24132" y="0"/>
                  </a:cubicBezTo>
                  <a:cubicBezTo>
                    <a:pt x="37459" y="0"/>
                    <a:pt x="48264" y="10804"/>
                    <a:pt x="48264" y="24132"/>
                  </a:cubicBezTo>
                  <a:close/>
                </a:path>
              </a:pathLst>
            </a:custGeom>
            <a:solidFill>
              <a:srgbClr val="000000"/>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73" name="Freeform: Shape 24">
              <a:extLst>
                <a:ext uri="{FF2B5EF4-FFF2-40B4-BE49-F238E27FC236}">
                  <a16:creationId xmlns:a16="http://schemas.microsoft.com/office/drawing/2014/main" xmlns="" id="{846EFE69-6FDA-48E1-A407-D0C3EC03E147}"/>
                </a:ext>
              </a:extLst>
            </p:cNvPr>
            <p:cNvSpPr/>
            <p:nvPr/>
          </p:nvSpPr>
          <p:spPr>
            <a:xfrm>
              <a:off x="4429124" y="3611694"/>
              <a:ext cx="229656" cy="155250"/>
            </a:xfrm>
            <a:custGeom>
              <a:avLst/>
              <a:gdLst>
                <a:gd name="connsiteX0" fmla="*/ 290331 w 306209"/>
                <a:gd name="connsiteY0" fmla="*/ 95126 h 207001"/>
                <a:gd name="connsiteX1" fmla="*/ 295157 w 306209"/>
                <a:gd name="connsiteY1" fmla="*/ 90300 h 207001"/>
                <a:gd name="connsiteX2" fmla="*/ 306209 w 306209"/>
                <a:gd name="connsiteY2" fmla="*/ 79248 h 207001"/>
                <a:gd name="connsiteX3" fmla="*/ 292792 w 306209"/>
                <a:gd name="connsiteY3" fmla="*/ 18918 h 207001"/>
                <a:gd name="connsiteX4" fmla="*/ 289510 w 306209"/>
                <a:gd name="connsiteY4" fmla="*/ 13513 h 207001"/>
                <a:gd name="connsiteX5" fmla="*/ 270205 w 306209"/>
                <a:gd name="connsiteY5" fmla="*/ 3232 h 207001"/>
                <a:gd name="connsiteX6" fmla="*/ 231304 w 306209"/>
                <a:gd name="connsiteY6" fmla="*/ 3232 h 207001"/>
                <a:gd name="connsiteX7" fmla="*/ 211999 w 306209"/>
                <a:gd name="connsiteY7" fmla="*/ 13513 h 207001"/>
                <a:gd name="connsiteX8" fmla="*/ 208717 w 306209"/>
                <a:gd name="connsiteY8" fmla="*/ 18918 h 207001"/>
                <a:gd name="connsiteX9" fmla="*/ 202636 w 306209"/>
                <a:gd name="connsiteY9" fmla="*/ 47201 h 207001"/>
                <a:gd name="connsiteX10" fmla="*/ 202636 w 306209"/>
                <a:gd name="connsiteY10" fmla="*/ 47201 h 207001"/>
                <a:gd name="connsiteX11" fmla="*/ 196313 w 306209"/>
                <a:gd name="connsiteY11" fmla="*/ 18918 h 207001"/>
                <a:gd name="connsiteX12" fmla="*/ 192983 w 306209"/>
                <a:gd name="connsiteY12" fmla="*/ 13513 h 207001"/>
                <a:gd name="connsiteX13" fmla="*/ 173678 w 306209"/>
                <a:gd name="connsiteY13" fmla="*/ 3232 h 207001"/>
                <a:gd name="connsiteX14" fmla="*/ 115761 w 306209"/>
                <a:gd name="connsiteY14" fmla="*/ 13513 h 207001"/>
                <a:gd name="connsiteX15" fmla="*/ 112479 w 306209"/>
                <a:gd name="connsiteY15" fmla="*/ 18918 h 207001"/>
                <a:gd name="connsiteX16" fmla="*/ 106108 w 306209"/>
                <a:gd name="connsiteY16" fmla="*/ 46284 h 207001"/>
                <a:gd name="connsiteX17" fmla="*/ 106108 w 306209"/>
                <a:gd name="connsiteY17" fmla="*/ 46284 h 207001"/>
                <a:gd name="connsiteX18" fmla="*/ 99834 w 306209"/>
                <a:gd name="connsiteY18" fmla="*/ 18918 h 207001"/>
                <a:gd name="connsiteX19" fmla="*/ 96456 w 306209"/>
                <a:gd name="connsiteY19" fmla="*/ 13513 h 207001"/>
                <a:gd name="connsiteX20" fmla="*/ 77150 w 306209"/>
                <a:gd name="connsiteY20" fmla="*/ 3232 h 207001"/>
                <a:gd name="connsiteX21" fmla="*/ 38250 w 306209"/>
                <a:gd name="connsiteY21" fmla="*/ 3232 h 207001"/>
                <a:gd name="connsiteX22" fmla="*/ 18944 w 306209"/>
                <a:gd name="connsiteY22" fmla="*/ 13513 h 207001"/>
                <a:gd name="connsiteX23" fmla="*/ 15662 w 306209"/>
                <a:gd name="connsiteY23" fmla="*/ 18918 h 207001"/>
                <a:gd name="connsiteX24" fmla="*/ 314 w 306209"/>
                <a:gd name="connsiteY24" fmla="*/ 88997 h 207001"/>
                <a:gd name="connsiteX25" fmla="*/ 7600 w 306209"/>
                <a:gd name="connsiteY25" fmla="*/ 101262 h 207001"/>
                <a:gd name="connsiteX26" fmla="*/ 7988 w 306209"/>
                <a:gd name="connsiteY26" fmla="*/ 101352 h 207001"/>
                <a:gd name="connsiteX27" fmla="*/ 9581 w 306209"/>
                <a:gd name="connsiteY27" fmla="*/ 101352 h 207001"/>
                <a:gd name="connsiteX28" fmla="*/ 19234 w 306209"/>
                <a:gd name="connsiteY28" fmla="*/ 93775 h 207001"/>
                <a:gd name="connsiteX29" fmla="*/ 33713 w 306209"/>
                <a:gd name="connsiteY29" fmla="*/ 28957 h 207001"/>
                <a:gd name="connsiteX30" fmla="*/ 33713 w 306209"/>
                <a:gd name="connsiteY30" fmla="*/ 28957 h 207001"/>
                <a:gd name="connsiteX31" fmla="*/ 33713 w 306209"/>
                <a:gd name="connsiteY31" fmla="*/ 63224 h 207001"/>
                <a:gd name="connsiteX32" fmla="*/ 19234 w 306209"/>
                <a:gd name="connsiteY32" fmla="*/ 135137 h 207001"/>
                <a:gd name="connsiteX33" fmla="*/ 33713 w 306209"/>
                <a:gd name="connsiteY33" fmla="*/ 135137 h 207001"/>
                <a:gd name="connsiteX34" fmla="*/ 33713 w 306209"/>
                <a:gd name="connsiteY34" fmla="*/ 207002 h 207001"/>
                <a:gd name="connsiteX35" fmla="*/ 53018 w 306209"/>
                <a:gd name="connsiteY35" fmla="*/ 187696 h 207001"/>
                <a:gd name="connsiteX36" fmla="*/ 53018 w 306209"/>
                <a:gd name="connsiteY36" fmla="*/ 135137 h 207001"/>
                <a:gd name="connsiteX37" fmla="*/ 62671 w 306209"/>
                <a:gd name="connsiteY37" fmla="*/ 135137 h 207001"/>
                <a:gd name="connsiteX38" fmla="*/ 62671 w 306209"/>
                <a:gd name="connsiteY38" fmla="*/ 178043 h 207001"/>
                <a:gd name="connsiteX39" fmla="*/ 81977 w 306209"/>
                <a:gd name="connsiteY39" fmla="*/ 158738 h 207001"/>
                <a:gd name="connsiteX40" fmla="*/ 81977 w 306209"/>
                <a:gd name="connsiteY40" fmla="*/ 135137 h 207001"/>
                <a:gd name="connsiteX41" fmla="*/ 96456 w 306209"/>
                <a:gd name="connsiteY41" fmla="*/ 135137 h 207001"/>
                <a:gd name="connsiteX42" fmla="*/ 81977 w 306209"/>
                <a:gd name="connsiteY42" fmla="*/ 63272 h 207001"/>
                <a:gd name="connsiteX43" fmla="*/ 81977 w 306209"/>
                <a:gd name="connsiteY43" fmla="*/ 29488 h 207001"/>
                <a:gd name="connsiteX44" fmla="*/ 81977 w 306209"/>
                <a:gd name="connsiteY44" fmla="*/ 29488 h 207001"/>
                <a:gd name="connsiteX45" fmla="*/ 96456 w 306209"/>
                <a:gd name="connsiteY45" fmla="*/ 92520 h 207001"/>
                <a:gd name="connsiteX46" fmla="*/ 106108 w 306209"/>
                <a:gd name="connsiteY46" fmla="*/ 101352 h 207001"/>
                <a:gd name="connsiteX47" fmla="*/ 106108 w 306209"/>
                <a:gd name="connsiteY47" fmla="*/ 101352 h 207001"/>
                <a:gd name="connsiteX48" fmla="*/ 115472 w 306209"/>
                <a:gd name="connsiteY48" fmla="*/ 93775 h 207001"/>
                <a:gd name="connsiteX49" fmla="*/ 115761 w 306209"/>
                <a:gd name="connsiteY49" fmla="*/ 91700 h 207001"/>
                <a:gd name="connsiteX50" fmla="*/ 129854 w 306209"/>
                <a:gd name="connsiteY50" fmla="*/ 29777 h 207001"/>
                <a:gd name="connsiteX51" fmla="*/ 129854 w 306209"/>
                <a:gd name="connsiteY51" fmla="*/ 29777 h 207001"/>
                <a:gd name="connsiteX52" fmla="*/ 129854 w 306209"/>
                <a:gd name="connsiteY52" fmla="*/ 110716 h 207001"/>
                <a:gd name="connsiteX53" fmla="*/ 140520 w 306209"/>
                <a:gd name="connsiteY53" fmla="*/ 100001 h 207001"/>
                <a:gd name="connsiteX54" fmla="*/ 167823 w 306209"/>
                <a:gd name="connsiteY54" fmla="*/ 99986 h 207001"/>
                <a:gd name="connsiteX55" fmla="*/ 167838 w 306209"/>
                <a:gd name="connsiteY55" fmla="*/ 100001 h 207001"/>
                <a:gd name="connsiteX56" fmla="*/ 178504 w 306209"/>
                <a:gd name="connsiteY56" fmla="*/ 110281 h 207001"/>
                <a:gd name="connsiteX57" fmla="*/ 178504 w 306209"/>
                <a:gd name="connsiteY57" fmla="*/ 29826 h 207001"/>
                <a:gd name="connsiteX58" fmla="*/ 178504 w 306209"/>
                <a:gd name="connsiteY58" fmla="*/ 29826 h 207001"/>
                <a:gd name="connsiteX59" fmla="*/ 192983 w 306209"/>
                <a:gd name="connsiteY59" fmla="*/ 93823 h 207001"/>
                <a:gd name="connsiteX60" fmla="*/ 202636 w 306209"/>
                <a:gd name="connsiteY60" fmla="*/ 101352 h 207001"/>
                <a:gd name="connsiteX61" fmla="*/ 202636 w 306209"/>
                <a:gd name="connsiteY61" fmla="*/ 101352 h 207001"/>
                <a:gd name="connsiteX62" fmla="*/ 212047 w 306209"/>
                <a:gd name="connsiteY62" fmla="*/ 93775 h 207001"/>
                <a:gd name="connsiteX63" fmla="*/ 226526 w 306209"/>
                <a:gd name="connsiteY63" fmla="*/ 29777 h 207001"/>
                <a:gd name="connsiteX64" fmla="*/ 226526 w 306209"/>
                <a:gd name="connsiteY64" fmla="*/ 29777 h 207001"/>
                <a:gd name="connsiteX65" fmla="*/ 226526 w 306209"/>
                <a:gd name="connsiteY65" fmla="*/ 158641 h 207001"/>
                <a:gd name="connsiteX66" fmla="*/ 226526 w 306209"/>
                <a:gd name="connsiteY66" fmla="*/ 158641 h 207001"/>
                <a:gd name="connsiteX67" fmla="*/ 245832 w 306209"/>
                <a:gd name="connsiteY67" fmla="*/ 139336 h 207001"/>
                <a:gd name="connsiteX68" fmla="*/ 245832 w 306209"/>
                <a:gd name="connsiteY68" fmla="*/ 106179 h 207001"/>
                <a:gd name="connsiteX69" fmla="*/ 255484 w 306209"/>
                <a:gd name="connsiteY69" fmla="*/ 106179 h 207001"/>
                <a:gd name="connsiteX70" fmla="*/ 255484 w 306209"/>
                <a:gd name="connsiteY70" fmla="*/ 129876 h 207001"/>
                <a:gd name="connsiteX71" fmla="*/ 274790 w 306209"/>
                <a:gd name="connsiteY71" fmla="*/ 110571 h 207001"/>
                <a:gd name="connsiteX72" fmla="*/ 274790 w 306209"/>
                <a:gd name="connsiteY72" fmla="*/ 29826 h 207001"/>
                <a:gd name="connsiteX73" fmla="*/ 274790 w 306209"/>
                <a:gd name="connsiteY73" fmla="*/ 29826 h 207001"/>
                <a:gd name="connsiteX74" fmla="*/ 289993 w 306209"/>
                <a:gd name="connsiteY74" fmla="*/ 95175 h 207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06209" h="207001">
                  <a:moveTo>
                    <a:pt x="290331" y="95126"/>
                  </a:moveTo>
                  <a:lnTo>
                    <a:pt x="295157" y="90300"/>
                  </a:lnTo>
                  <a:lnTo>
                    <a:pt x="306209" y="79248"/>
                  </a:lnTo>
                  <a:lnTo>
                    <a:pt x="292792" y="18918"/>
                  </a:lnTo>
                  <a:cubicBezTo>
                    <a:pt x="292382" y="16781"/>
                    <a:pt x="291217" y="14863"/>
                    <a:pt x="289510" y="13513"/>
                  </a:cubicBezTo>
                  <a:cubicBezTo>
                    <a:pt x="283730" y="8977"/>
                    <a:pt x="277194" y="5497"/>
                    <a:pt x="270205" y="3232"/>
                  </a:cubicBezTo>
                  <a:cubicBezTo>
                    <a:pt x="257596" y="-1077"/>
                    <a:pt x="243913" y="-1077"/>
                    <a:pt x="231304" y="3232"/>
                  </a:cubicBezTo>
                  <a:cubicBezTo>
                    <a:pt x="224317" y="5502"/>
                    <a:pt x="217782" y="8982"/>
                    <a:pt x="211999" y="13513"/>
                  </a:cubicBezTo>
                  <a:cubicBezTo>
                    <a:pt x="210329" y="14895"/>
                    <a:pt x="209173" y="16799"/>
                    <a:pt x="208717" y="18918"/>
                  </a:cubicBezTo>
                  <a:lnTo>
                    <a:pt x="202636" y="47201"/>
                  </a:lnTo>
                  <a:lnTo>
                    <a:pt x="202636" y="47201"/>
                  </a:lnTo>
                  <a:lnTo>
                    <a:pt x="196313" y="18918"/>
                  </a:lnTo>
                  <a:cubicBezTo>
                    <a:pt x="195871" y="16782"/>
                    <a:pt x="194692" y="14869"/>
                    <a:pt x="192983" y="13513"/>
                  </a:cubicBezTo>
                  <a:cubicBezTo>
                    <a:pt x="187202" y="8977"/>
                    <a:pt x="180667" y="5497"/>
                    <a:pt x="173678" y="3232"/>
                  </a:cubicBezTo>
                  <a:cubicBezTo>
                    <a:pt x="153862" y="-3163"/>
                    <a:pt x="132165" y="688"/>
                    <a:pt x="115761" y="13513"/>
                  </a:cubicBezTo>
                  <a:cubicBezTo>
                    <a:pt x="114091" y="14895"/>
                    <a:pt x="112935" y="16799"/>
                    <a:pt x="112479" y="18918"/>
                  </a:cubicBezTo>
                  <a:lnTo>
                    <a:pt x="106108" y="46284"/>
                  </a:lnTo>
                  <a:cubicBezTo>
                    <a:pt x="106108" y="46284"/>
                    <a:pt x="106108" y="46284"/>
                    <a:pt x="106108" y="46284"/>
                  </a:cubicBezTo>
                  <a:lnTo>
                    <a:pt x="99834" y="18918"/>
                  </a:lnTo>
                  <a:cubicBezTo>
                    <a:pt x="99352" y="16786"/>
                    <a:pt x="98161" y="14880"/>
                    <a:pt x="96456" y="13513"/>
                  </a:cubicBezTo>
                  <a:cubicBezTo>
                    <a:pt x="90672" y="8982"/>
                    <a:pt x="84138" y="5502"/>
                    <a:pt x="77150" y="3232"/>
                  </a:cubicBezTo>
                  <a:cubicBezTo>
                    <a:pt x="64541" y="-1077"/>
                    <a:pt x="50859" y="-1077"/>
                    <a:pt x="38250" y="3232"/>
                  </a:cubicBezTo>
                  <a:cubicBezTo>
                    <a:pt x="31266" y="5512"/>
                    <a:pt x="24734" y="8991"/>
                    <a:pt x="18944" y="13513"/>
                  </a:cubicBezTo>
                  <a:cubicBezTo>
                    <a:pt x="17274" y="14895"/>
                    <a:pt x="16118" y="16799"/>
                    <a:pt x="15662" y="18918"/>
                  </a:cubicBezTo>
                  <a:lnTo>
                    <a:pt x="314" y="88997"/>
                  </a:lnTo>
                  <a:cubicBezTo>
                    <a:pt x="-1060" y="94396"/>
                    <a:pt x="2201" y="99887"/>
                    <a:pt x="7600" y="101262"/>
                  </a:cubicBezTo>
                  <a:cubicBezTo>
                    <a:pt x="7729" y="101295"/>
                    <a:pt x="7858" y="101325"/>
                    <a:pt x="7988" y="101352"/>
                  </a:cubicBezTo>
                  <a:cubicBezTo>
                    <a:pt x="8518" y="101400"/>
                    <a:pt x="9051" y="101400"/>
                    <a:pt x="9581" y="101352"/>
                  </a:cubicBezTo>
                  <a:cubicBezTo>
                    <a:pt x="14197" y="101460"/>
                    <a:pt x="18242" y="98284"/>
                    <a:pt x="19234" y="93775"/>
                  </a:cubicBezTo>
                  <a:lnTo>
                    <a:pt x="33713" y="28957"/>
                  </a:lnTo>
                  <a:lnTo>
                    <a:pt x="33713" y="28957"/>
                  </a:lnTo>
                  <a:lnTo>
                    <a:pt x="33713" y="63224"/>
                  </a:lnTo>
                  <a:lnTo>
                    <a:pt x="19234" y="135137"/>
                  </a:lnTo>
                  <a:lnTo>
                    <a:pt x="33713" y="135137"/>
                  </a:lnTo>
                  <a:lnTo>
                    <a:pt x="33713" y="207002"/>
                  </a:lnTo>
                  <a:lnTo>
                    <a:pt x="53018" y="187696"/>
                  </a:lnTo>
                  <a:lnTo>
                    <a:pt x="53018" y="135137"/>
                  </a:lnTo>
                  <a:lnTo>
                    <a:pt x="62671" y="135137"/>
                  </a:lnTo>
                  <a:lnTo>
                    <a:pt x="62671" y="178043"/>
                  </a:lnTo>
                  <a:lnTo>
                    <a:pt x="81977" y="158738"/>
                  </a:lnTo>
                  <a:lnTo>
                    <a:pt x="81977" y="135137"/>
                  </a:lnTo>
                  <a:lnTo>
                    <a:pt x="96456" y="135137"/>
                  </a:lnTo>
                  <a:lnTo>
                    <a:pt x="81977" y="63272"/>
                  </a:lnTo>
                  <a:lnTo>
                    <a:pt x="81977" y="29488"/>
                  </a:lnTo>
                  <a:lnTo>
                    <a:pt x="81977" y="29488"/>
                  </a:lnTo>
                  <a:lnTo>
                    <a:pt x="96456" y="92520"/>
                  </a:lnTo>
                  <a:cubicBezTo>
                    <a:pt x="96883" y="97529"/>
                    <a:pt x="101082" y="101371"/>
                    <a:pt x="106108" y="101352"/>
                  </a:cubicBezTo>
                  <a:lnTo>
                    <a:pt x="106108" y="101352"/>
                  </a:lnTo>
                  <a:cubicBezTo>
                    <a:pt x="110616" y="101323"/>
                    <a:pt x="114502" y="98177"/>
                    <a:pt x="115472" y="93775"/>
                  </a:cubicBezTo>
                  <a:lnTo>
                    <a:pt x="115761" y="91700"/>
                  </a:lnTo>
                  <a:lnTo>
                    <a:pt x="129854" y="29777"/>
                  </a:lnTo>
                  <a:cubicBezTo>
                    <a:pt x="129854" y="29777"/>
                    <a:pt x="129854" y="29777"/>
                    <a:pt x="129854" y="29777"/>
                  </a:cubicBezTo>
                  <a:lnTo>
                    <a:pt x="129854" y="110716"/>
                  </a:lnTo>
                  <a:lnTo>
                    <a:pt x="140520" y="100001"/>
                  </a:lnTo>
                  <a:cubicBezTo>
                    <a:pt x="148055" y="92457"/>
                    <a:pt x="160279" y="92451"/>
                    <a:pt x="167823" y="99986"/>
                  </a:cubicBezTo>
                  <a:cubicBezTo>
                    <a:pt x="167827" y="99991"/>
                    <a:pt x="167833" y="99996"/>
                    <a:pt x="167838" y="100001"/>
                  </a:cubicBezTo>
                  <a:lnTo>
                    <a:pt x="178504" y="110281"/>
                  </a:lnTo>
                  <a:lnTo>
                    <a:pt x="178504" y="29826"/>
                  </a:lnTo>
                  <a:cubicBezTo>
                    <a:pt x="178504" y="29826"/>
                    <a:pt x="178504" y="29826"/>
                    <a:pt x="178504" y="29826"/>
                  </a:cubicBezTo>
                  <a:lnTo>
                    <a:pt x="192983" y="93823"/>
                  </a:lnTo>
                  <a:cubicBezTo>
                    <a:pt x="193994" y="98313"/>
                    <a:pt x="198035" y="101465"/>
                    <a:pt x="202636" y="101352"/>
                  </a:cubicBezTo>
                  <a:lnTo>
                    <a:pt x="202636" y="101352"/>
                  </a:lnTo>
                  <a:cubicBezTo>
                    <a:pt x="207161" y="101345"/>
                    <a:pt x="211074" y="98195"/>
                    <a:pt x="212047" y="93775"/>
                  </a:cubicBezTo>
                  <a:lnTo>
                    <a:pt x="226526" y="29777"/>
                  </a:lnTo>
                  <a:cubicBezTo>
                    <a:pt x="226526" y="29777"/>
                    <a:pt x="226526" y="29777"/>
                    <a:pt x="226526" y="29777"/>
                  </a:cubicBezTo>
                  <a:lnTo>
                    <a:pt x="226526" y="158641"/>
                  </a:lnTo>
                  <a:lnTo>
                    <a:pt x="226526" y="158641"/>
                  </a:lnTo>
                  <a:lnTo>
                    <a:pt x="245832" y="139336"/>
                  </a:lnTo>
                  <a:lnTo>
                    <a:pt x="245832" y="106179"/>
                  </a:lnTo>
                  <a:lnTo>
                    <a:pt x="255484" y="106179"/>
                  </a:lnTo>
                  <a:lnTo>
                    <a:pt x="255484" y="129876"/>
                  </a:lnTo>
                  <a:lnTo>
                    <a:pt x="274790" y="110571"/>
                  </a:lnTo>
                  <a:lnTo>
                    <a:pt x="274790" y="29826"/>
                  </a:lnTo>
                  <a:cubicBezTo>
                    <a:pt x="274790" y="29826"/>
                    <a:pt x="274790" y="29826"/>
                    <a:pt x="274790" y="29826"/>
                  </a:cubicBezTo>
                  <a:lnTo>
                    <a:pt x="289993" y="95175"/>
                  </a:lnTo>
                  <a:close/>
                </a:path>
              </a:pathLst>
            </a:custGeom>
            <a:solidFill>
              <a:srgbClr val="000000"/>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dirty="0"/>
            </a:p>
          </p:txBody>
        </p:sp>
        <p:sp>
          <p:nvSpPr>
            <p:cNvPr id="74" name="Freeform: Shape 25">
              <a:extLst>
                <a:ext uri="{FF2B5EF4-FFF2-40B4-BE49-F238E27FC236}">
                  <a16:creationId xmlns:a16="http://schemas.microsoft.com/office/drawing/2014/main" xmlns="" id="{DBA2194B-F7F2-4602-9CB0-68AAD9170DA9}"/>
                </a:ext>
              </a:extLst>
            </p:cNvPr>
            <p:cNvSpPr/>
            <p:nvPr/>
          </p:nvSpPr>
          <p:spPr>
            <a:xfrm>
              <a:off x="4599164" y="3571876"/>
              <a:ext cx="36197" cy="36197"/>
            </a:xfrm>
            <a:custGeom>
              <a:avLst/>
              <a:gdLst>
                <a:gd name="connsiteX0" fmla="*/ 48264 w 48263"/>
                <a:gd name="connsiteY0" fmla="*/ 24132 h 48263"/>
                <a:gd name="connsiteX1" fmla="*/ 24132 w 48263"/>
                <a:gd name="connsiteY1" fmla="*/ 48264 h 48263"/>
                <a:gd name="connsiteX2" fmla="*/ 0 w 48263"/>
                <a:gd name="connsiteY2" fmla="*/ 24132 h 48263"/>
                <a:gd name="connsiteX3" fmla="*/ 24132 w 48263"/>
                <a:gd name="connsiteY3" fmla="*/ 0 h 48263"/>
                <a:gd name="connsiteX4" fmla="*/ 48264 w 48263"/>
                <a:gd name="connsiteY4" fmla="*/ 24132 h 48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63" h="48263">
                  <a:moveTo>
                    <a:pt x="48264" y="24132"/>
                  </a:moveTo>
                  <a:cubicBezTo>
                    <a:pt x="48264" y="37459"/>
                    <a:pt x="37459" y="48264"/>
                    <a:pt x="24132" y="48264"/>
                  </a:cubicBezTo>
                  <a:cubicBezTo>
                    <a:pt x="10804" y="48264"/>
                    <a:pt x="0" y="37459"/>
                    <a:pt x="0" y="24132"/>
                  </a:cubicBezTo>
                  <a:cubicBezTo>
                    <a:pt x="0" y="10804"/>
                    <a:pt x="10804" y="0"/>
                    <a:pt x="24132" y="0"/>
                  </a:cubicBezTo>
                  <a:cubicBezTo>
                    <a:pt x="37459" y="0"/>
                    <a:pt x="48264" y="10804"/>
                    <a:pt x="48264" y="24132"/>
                  </a:cubicBezTo>
                  <a:close/>
                </a:path>
              </a:pathLst>
            </a:custGeom>
            <a:solidFill>
              <a:srgbClr val="000000"/>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75" name="Freeform: Shape 26">
              <a:extLst>
                <a:ext uri="{FF2B5EF4-FFF2-40B4-BE49-F238E27FC236}">
                  <a16:creationId xmlns:a16="http://schemas.microsoft.com/office/drawing/2014/main" xmlns="" id="{C7E4AA9C-C222-4EE1-9E0A-87836FC1016E}"/>
                </a:ext>
              </a:extLst>
            </p:cNvPr>
            <p:cNvSpPr/>
            <p:nvPr/>
          </p:nvSpPr>
          <p:spPr>
            <a:xfrm>
              <a:off x="4526659" y="3571876"/>
              <a:ext cx="36197" cy="36197"/>
            </a:xfrm>
            <a:custGeom>
              <a:avLst/>
              <a:gdLst>
                <a:gd name="connsiteX0" fmla="*/ 48264 w 48263"/>
                <a:gd name="connsiteY0" fmla="*/ 24132 h 48263"/>
                <a:gd name="connsiteX1" fmla="*/ 24132 w 48263"/>
                <a:gd name="connsiteY1" fmla="*/ 48264 h 48263"/>
                <a:gd name="connsiteX2" fmla="*/ 0 w 48263"/>
                <a:gd name="connsiteY2" fmla="*/ 24132 h 48263"/>
                <a:gd name="connsiteX3" fmla="*/ 24132 w 48263"/>
                <a:gd name="connsiteY3" fmla="*/ 0 h 48263"/>
                <a:gd name="connsiteX4" fmla="*/ 48264 w 48263"/>
                <a:gd name="connsiteY4" fmla="*/ 24132 h 48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63" h="48263">
                  <a:moveTo>
                    <a:pt x="48264" y="24132"/>
                  </a:moveTo>
                  <a:cubicBezTo>
                    <a:pt x="48264" y="37459"/>
                    <a:pt x="37459" y="48264"/>
                    <a:pt x="24132" y="48264"/>
                  </a:cubicBezTo>
                  <a:cubicBezTo>
                    <a:pt x="10804" y="48264"/>
                    <a:pt x="0" y="37459"/>
                    <a:pt x="0" y="24132"/>
                  </a:cubicBezTo>
                  <a:cubicBezTo>
                    <a:pt x="0" y="10804"/>
                    <a:pt x="10804" y="0"/>
                    <a:pt x="24132" y="0"/>
                  </a:cubicBezTo>
                  <a:cubicBezTo>
                    <a:pt x="37459" y="0"/>
                    <a:pt x="48264" y="10804"/>
                    <a:pt x="48264" y="24132"/>
                  </a:cubicBezTo>
                  <a:close/>
                </a:path>
              </a:pathLst>
            </a:custGeom>
            <a:solidFill>
              <a:srgbClr val="000000"/>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grpSp>
      <p:cxnSp>
        <p:nvCxnSpPr>
          <p:cNvPr id="93" name="Connecteur en angle 92"/>
          <p:cNvCxnSpPr>
            <a:endCxn id="52" idx="1"/>
          </p:cNvCxnSpPr>
          <p:nvPr/>
        </p:nvCxnSpPr>
        <p:spPr>
          <a:xfrm rot="16200000" flipH="1">
            <a:off x="2155178" y="3988431"/>
            <a:ext cx="1833249" cy="1428760"/>
          </a:xfrm>
          <a:prstGeom prst="bentConnector2">
            <a:avLst/>
          </a:prstGeom>
          <a:ln w="76200">
            <a:solidFill>
              <a:srgbClr val="3CF810"/>
            </a:solidFill>
            <a:tailEnd type="arrow"/>
          </a:ln>
        </p:spPr>
        <p:style>
          <a:lnRef idx="3">
            <a:schemeClr val="accent3"/>
          </a:lnRef>
          <a:fillRef idx="0">
            <a:schemeClr val="accent3"/>
          </a:fillRef>
          <a:effectRef idx="2">
            <a:schemeClr val="accent3"/>
          </a:effectRef>
          <a:fontRef idx="minor">
            <a:schemeClr val="tx1"/>
          </a:fontRef>
        </p:style>
      </p:cxnSp>
      <p:cxnSp>
        <p:nvCxnSpPr>
          <p:cNvPr id="104" name="Connecteur en angle 103"/>
          <p:cNvCxnSpPr>
            <a:endCxn id="52" idx="3"/>
          </p:cNvCxnSpPr>
          <p:nvPr/>
        </p:nvCxnSpPr>
        <p:spPr>
          <a:xfrm rot="5400000">
            <a:off x="5308858" y="4049464"/>
            <a:ext cx="1761808" cy="1378136"/>
          </a:xfrm>
          <a:prstGeom prst="bentConnector2">
            <a:avLst/>
          </a:prstGeom>
          <a:ln w="76200">
            <a:solidFill>
              <a:srgbClr val="FFA7A7"/>
            </a:solidFill>
            <a:tailEnd type="arrow"/>
          </a:ln>
        </p:spPr>
        <p:style>
          <a:lnRef idx="3">
            <a:schemeClr val="accent2"/>
          </a:lnRef>
          <a:fillRef idx="0">
            <a:schemeClr val="accent2"/>
          </a:fillRef>
          <a:effectRef idx="2">
            <a:schemeClr val="accent2"/>
          </a:effectRef>
          <a:fontRef idx="minor">
            <a:schemeClr val="tx1"/>
          </a:fontRef>
        </p:style>
      </p:cxnSp>
      <p:grpSp>
        <p:nvGrpSpPr>
          <p:cNvPr id="88" name="Groupe 87"/>
          <p:cNvGrpSpPr/>
          <p:nvPr/>
        </p:nvGrpSpPr>
        <p:grpSpPr>
          <a:xfrm>
            <a:off x="6357950" y="3000372"/>
            <a:ext cx="1661968" cy="1505421"/>
            <a:chOff x="6017144" y="3017578"/>
            <a:chExt cx="1661968" cy="1505421"/>
          </a:xfrm>
        </p:grpSpPr>
        <p:sp>
          <p:nvSpPr>
            <p:cNvPr id="34" name="Shape">
              <a:extLst>
                <a:ext uri="{FF2B5EF4-FFF2-40B4-BE49-F238E27FC236}">
                  <a16:creationId xmlns:a16="http://schemas.microsoft.com/office/drawing/2014/main" xmlns="" id="{DF7C8BF6-4813-406B-882B-0DFB76A40100}"/>
                </a:ext>
              </a:extLst>
            </p:cNvPr>
            <p:cNvSpPr/>
            <p:nvPr/>
          </p:nvSpPr>
          <p:spPr>
            <a:xfrm>
              <a:off x="6786578" y="4000504"/>
              <a:ext cx="104248" cy="522495"/>
            </a:xfrm>
            <a:custGeom>
              <a:avLst/>
              <a:gdLst/>
              <a:ahLst/>
              <a:cxnLst>
                <a:cxn ang="0">
                  <a:pos x="wd2" y="hd2"/>
                </a:cxn>
                <a:cxn ang="5400000">
                  <a:pos x="wd2" y="hd2"/>
                </a:cxn>
                <a:cxn ang="10800000">
                  <a:pos x="wd2" y="hd2"/>
                </a:cxn>
                <a:cxn ang="16200000">
                  <a:pos x="wd2" y="hd2"/>
                </a:cxn>
              </a:cxnLst>
              <a:rect l="0" t="0" r="r" b="b"/>
              <a:pathLst>
                <a:path w="21257" h="21600" extrusionOk="0">
                  <a:moveTo>
                    <a:pt x="12447" y="18686"/>
                  </a:moveTo>
                  <a:lnTo>
                    <a:pt x="12447" y="0"/>
                  </a:lnTo>
                  <a:lnTo>
                    <a:pt x="8786" y="0"/>
                  </a:lnTo>
                  <a:lnTo>
                    <a:pt x="8786" y="18686"/>
                  </a:lnTo>
                  <a:cubicBezTo>
                    <a:pt x="3661" y="18787"/>
                    <a:pt x="0" y="19390"/>
                    <a:pt x="0" y="20143"/>
                  </a:cubicBezTo>
                  <a:cubicBezTo>
                    <a:pt x="0" y="20947"/>
                    <a:pt x="4759" y="21600"/>
                    <a:pt x="10617" y="21600"/>
                  </a:cubicBezTo>
                  <a:cubicBezTo>
                    <a:pt x="16475" y="21600"/>
                    <a:pt x="21234" y="20947"/>
                    <a:pt x="21234" y="20143"/>
                  </a:cubicBezTo>
                  <a:cubicBezTo>
                    <a:pt x="21600" y="19390"/>
                    <a:pt x="17573" y="18787"/>
                    <a:pt x="12447" y="18686"/>
                  </a:cubicBezTo>
                  <a:close/>
                </a:path>
              </a:pathLst>
            </a:custGeom>
            <a:solidFill>
              <a:schemeClr val="tx1">
                <a:lumMod val="65000"/>
                <a:lumOff val="35000"/>
              </a:schemeClr>
            </a:solidFill>
            <a:ln w="12700">
              <a:miter lim="400000"/>
            </a:ln>
          </p:spPr>
          <p:txBody>
            <a:bodyPr lIns="28575" tIns="28575" rIns="28575" bIns="28575" anchor="ctr"/>
            <a:lstStyle/>
            <a:p>
              <a:pPr>
                <a:defRPr sz="3000">
                  <a:solidFill>
                    <a:srgbClr val="FFFFFF"/>
                  </a:solidFill>
                </a:defRPr>
              </a:pPr>
              <a:endParaRPr sz="2250"/>
            </a:p>
          </p:txBody>
        </p:sp>
        <p:grpSp>
          <p:nvGrpSpPr>
            <p:cNvPr id="87" name="Groupe 86"/>
            <p:cNvGrpSpPr/>
            <p:nvPr/>
          </p:nvGrpSpPr>
          <p:grpSpPr>
            <a:xfrm>
              <a:off x="6017144" y="3017578"/>
              <a:ext cx="1661968" cy="1124792"/>
              <a:chOff x="6024324" y="3071810"/>
              <a:chExt cx="1661968" cy="1124792"/>
            </a:xfrm>
          </p:grpSpPr>
          <p:grpSp>
            <p:nvGrpSpPr>
              <p:cNvPr id="28" name="Group 54">
                <a:extLst>
                  <a:ext uri="{FF2B5EF4-FFF2-40B4-BE49-F238E27FC236}">
                    <a16:creationId xmlns:a16="http://schemas.microsoft.com/office/drawing/2014/main" xmlns="" id="{E9F3ADC1-D7BA-4E7C-8FD0-236FAB708D1F}"/>
                  </a:ext>
                </a:extLst>
              </p:cNvPr>
              <p:cNvGrpSpPr/>
              <p:nvPr/>
            </p:nvGrpSpPr>
            <p:grpSpPr>
              <a:xfrm>
                <a:off x="6024324" y="3071810"/>
                <a:ext cx="1661968" cy="1124792"/>
                <a:chOff x="8187049" y="1918259"/>
                <a:chExt cx="1872009" cy="1872009"/>
              </a:xfrm>
            </p:grpSpPr>
            <p:sp>
              <p:nvSpPr>
                <p:cNvPr id="55" name="Circle">
                  <a:extLst>
                    <a:ext uri="{FF2B5EF4-FFF2-40B4-BE49-F238E27FC236}">
                      <a16:creationId xmlns:a16="http://schemas.microsoft.com/office/drawing/2014/main" xmlns="" id="{22FA2B23-E7BB-4B58-9D12-CBBCDD697ADB}"/>
                    </a:ext>
                  </a:extLst>
                </p:cNvPr>
                <p:cNvSpPr/>
                <p:nvPr/>
              </p:nvSpPr>
              <p:spPr>
                <a:xfrm>
                  <a:off x="8187049" y="1918259"/>
                  <a:ext cx="1872009" cy="1872009"/>
                </a:xfrm>
                <a:prstGeom prst="ellipse">
                  <a:avLst/>
                </a:prstGeom>
                <a:solidFill>
                  <a:srgbClr val="FF5050"/>
                </a:solidFill>
                <a:ln w="12700">
                  <a:miter lim="400000"/>
                </a:ln>
              </p:spPr>
              <p:txBody>
                <a:bodyPr lIns="28575" tIns="28575" rIns="28575" bIns="28575" anchor="ctr"/>
                <a:lstStyle/>
                <a:p>
                  <a:pPr>
                    <a:defRPr sz="3000">
                      <a:solidFill>
                        <a:srgbClr val="FFFFFF"/>
                      </a:solidFill>
                    </a:defRPr>
                  </a:pPr>
                  <a:endParaRPr sz="2250"/>
                </a:p>
              </p:txBody>
            </p:sp>
            <p:sp>
              <p:nvSpPr>
                <p:cNvPr id="56" name="Circle">
                  <a:extLst>
                    <a:ext uri="{FF2B5EF4-FFF2-40B4-BE49-F238E27FC236}">
                      <a16:creationId xmlns:a16="http://schemas.microsoft.com/office/drawing/2014/main" xmlns="" id="{CA7548E6-82F7-48AC-B8A9-20A4C9CEE094}"/>
                    </a:ext>
                  </a:extLst>
                </p:cNvPr>
                <p:cNvSpPr/>
                <p:nvPr/>
              </p:nvSpPr>
              <p:spPr>
                <a:xfrm>
                  <a:off x="8658641" y="2389851"/>
                  <a:ext cx="928825" cy="928825"/>
                </a:xfrm>
                <a:prstGeom prst="ellipse">
                  <a:avLst/>
                </a:prstGeom>
                <a:solidFill>
                  <a:schemeClr val="bg1"/>
                </a:solidFill>
                <a:ln w="12700">
                  <a:miter lim="400000"/>
                </a:ln>
                <a:effectLst>
                  <a:outerShdw blurRad="50800" dist="38100" dir="2700000" algn="tl" rotWithShape="0">
                    <a:prstClr val="black">
                      <a:alpha val="40000"/>
                    </a:prstClr>
                  </a:outerShdw>
                </a:effectLst>
              </p:spPr>
              <p:txBody>
                <a:bodyPr lIns="28575" tIns="28575" rIns="28575" bIns="28575" anchor="ctr"/>
                <a:lstStyle/>
                <a:p>
                  <a:pPr>
                    <a:defRPr sz="3000">
                      <a:solidFill>
                        <a:srgbClr val="FFFFFF"/>
                      </a:solidFill>
                    </a:defRPr>
                  </a:pPr>
                  <a:endParaRPr sz="2250"/>
                </a:p>
              </p:txBody>
            </p:sp>
          </p:grpSp>
          <p:grpSp>
            <p:nvGrpSpPr>
              <p:cNvPr id="86" name="Groupe 85"/>
              <p:cNvGrpSpPr/>
              <p:nvPr/>
            </p:nvGrpSpPr>
            <p:grpSpPr>
              <a:xfrm>
                <a:off x="6715140" y="3500438"/>
                <a:ext cx="286416" cy="286778"/>
                <a:chOff x="6715140" y="3500438"/>
                <a:chExt cx="286416" cy="286778"/>
              </a:xfrm>
            </p:grpSpPr>
            <p:sp>
              <p:nvSpPr>
                <p:cNvPr id="77" name="Freeform: Shape 115">
                  <a:extLst>
                    <a:ext uri="{FF2B5EF4-FFF2-40B4-BE49-F238E27FC236}">
                      <a16:creationId xmlns:a16="http://schemas.microsoft.com/office/drawing/2014/main" xmlns="" id="{2F9A2C7E-371B-4986-8C37-2090A3403E74}"/>
                    </a:ext>
                  </a:extLst>
                </p:cNvPr>
                <p:cNvSpPr/>
                <p:nvPr/>
              </p:nvSpPr>
              <p:spPr>
                <a:xfrm>
                  <a:off x="6715140" y="3500438"/>
                  <a:ext cx="286416" cy="286778"/>
                </a:xfrm>
                <a:custGeom>
                  <a:avLst/>
                  <a:gdLst>
                    <a:gd name="connsiteX0" fmla="*/ 312268 w 381888"/>
                    <a:gd name="connsiteY0" fmla="*/ 264487 h 382371"/>
                    <a:gd name="connsiteX1" fmla="*/ 282345 w 381888"/>
                    <a:gd name="connsiteY1" fmla="*/ 255317 h 382371"/>
                    <a:gd name="connsiteX2" fmla="*/ 260626 w 381888"/>
                    <a:gd name="connsiteY2" fmla="*/ 234081 h 382371"/>
                    <a:gd name="connsiteX3" fmla="*/ 290550 w 381888"/>
                    <a:gd name="connsiteY3" fmla="*/ 146242 h 382371"/>
                    <a:gd name="connsiteX4" fmla="*/ 145759 w 381888"/>
                    <a:gd name="connsiteY4" fmla="*/ 3 h 382371"/>
                    <a:gd name="connsiteX5" fmla="*/ 3 w 381888"/>
                    <a:gd name="connsiteY5" fmla="*/ 144794 h 382371"/>
                    <a:gd name="connsiteX6" fmla="*/ 144794 w 381888"/>
                    <a:gd name="connsiteY6" fmla="*/ 290550 h 382371"/>
                    <a:gd name="connsiteX7" fmla="*/ 233599 w 381888"/>
                    <a:gd name="connsiteY7" fmla="*/ 260626 h 382371"/>
                    <a:gd name="connsiteX8" fmla="*/ 254835 w 381888"/>
                    <a:gd name="connsiteY8" fmla="*/ 281862 h 382371"/>
                    <a:gd name="connsiteX9" fmla="*/ 264005 w 381888"/>
                    <a:gd name="connsiteY9" fmla="*/ 312268 h 382371"/>
                    <a:gd name="connsiteX10" fmla="*/ 324334 w 381888"/>
                    <a:gd name="connsiteY10" fmla="*/ 372598 h 382371"/>
                    <a:gd name="connsiteX11" fmla="*/ 372115 w 381888"/>
                    <a:gd name="connsiteY11" fmla="*/ 372598 h 382371"/>
                    <a:gd name="connsiteX12" fmla="*/ 372115 w 381888"/>
                    <a:gd name="connsiteY12" fmla="*/ 324817 h 382371"/>
                    <a:gd name="connsiteX13" fmla="*/ 312268 w 381888"/>
                    <a:gd name="connsiteY13" fmla="*/ 264487 h 382371"/>
                    <a:gd name="connsiteX14" fmla="*/ 145759 w 381888"/>
                    <a:gd name="connsiteY14" fmla="*/ 261592 h 382371"/>
                    <a:gd name="connsiteX15" fmla="*/ 29926 w 381888"/>
                    <a:gd name="connsiteY15" fmla="*/ 145759 h 382371"/>
                    <a:gd name="connsiteX16" fmla="*/ 145759 w 381888"/>
                    <a:gd name="connsiteY16" fmla="*/ 29926 h 382371"/>
                    <a:gd name="connsiteX17" fmla="*/ 261592 w 381888"/>
                    <a:gd name="connsiteY17" fmla="*/ 145759 h 382371"/>
                    <a:gd name="connsiteX18" fmla="*/ 145759 w 381888"/>
                    <a:gd name="connsiteY18" fmla="*/ 261592 h 382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1888" h="382371">
                      <a:moveTo>
                        <a:pt x="312268" y="264487"/>
                      </a:moveTo>
                      <a:cubicBezTo>
                        <a:pt x="304546" y="256765"/>
                        <a:pt x="292963" y="252904"/>
                        <a:pt x="282345" y="255317"/>
                      </a:cubicBezTo>
                      <a:lnTo>
                        <a:pt x="260626" y="234081"/>
                      </a:lnTo>
                      <a:cubicBezTo>
                        <a:pt x="279932" y="208984"/>
                        <a:pt x="290550" y="178096"/>
                        <a:pt x="290550" y="146242"/>
                      </a:cubicBezTo>
                      <a:cubicBezTo>
                        <a:pt x="291032" y="65641"/>
                        <a:pt x="225877" y="485"/>
                        <a:pt x="145759" y="3"/>
                      </a:cubicBezTo>
                      <a:cubicBezTo>
                        <a:pt x="65641" y="-480"/>
                        <a:pt x="485" y="64676"/>
                        <a:pt x="3" y="144794"/>
                      </a:cubicBezTo>
                      <a:cubicBezTo>
                        <a:pt x="-480" y="224911"/>
                        <a:pt x="64676" y="290067"/>
                        <a:pt x="144794" y="290550"/>
                      </a:cubicBezTo>
                      <a:cubicBezTo>
                        <a:pt x="176648" y="290550"/>
                        <a:pt x="208019" y="279932"/>
                        <a:pt x="233599" y="260626"/>
                      </a:cubicBezTo>
                      <a:lnTo>
                        <a:pt x="254835" y="281862"/>
                      </a:lnTo>
                      <a:cubicBezTo>
                        <a:pt x="252904" y="292963"/>
                        <a:pt x="256283" y="304064"/>
                        <a:pt x="264005" y="312268"/>
                      </a:cubicBezTo>
                      <a:lnTo>
                        <a:pt x="324334" y="372598"/>
                      </a:lnTo>
                      <a:cubicBezTo>
                        <a:pt x="337366" y="385629"/>
                        <a:pt x="359084" y="385629"/>
                        <a:pt x="372115" y="372598"/>
                      </a:cubicBezTo>
                      <a:cubicBezTo>
                        <a:pt x="385147" y="359567"/>
                        <a:pt x="385147" y="337848"/>
                        <a:pt x="372115" y="324817"/>
                      </a:cubicBezTo>
                      <a:lnTo>
                        <a:pt x="312268" y="264487"/>
                      </a:lnTo>
                      <a:close/>
                      <a:moveTo>
                        <a:pt x="145759" y="261592"/>
                      </a:moveTo>
                      <a:cubicBezTo>
                        <a:pt x="81568" y="261592"/>
                        <a:pt x="29926" y="209950"/>
                        <a:pt x="29926" y="145759"/>
                      </a:cubicBezTo>
                      <a:cubicBezTo>
                        <a:pt x="29926" y="81568"/>
                        <a:pt x="81568" y="29926"/>
                        <a:pt x="145759" y="29926"/>
                      </a:cubicBezTo>
                      <a:cubicBezTo>
                        <a:pt x="209950" y="29926"/>
                        <a:pt x="261592" y="81568"/>
                        <a:pt x="261592" y="145759"/>
                      </a:cubicBezTo>
                      <a:cubicBezTo>
                        <a:pt x="261592" y="209467"/>
                        <a:pt x="209467" y="261592"/>
                        <a:pt x="145759" y="261592"/>
                      </a:cubicBezTo>
                      <a:close/>
                    </a:path>
                  </a:pathLst>
                </a:custGeom>
                <a:solidFill>
                  <a:srgbClr val="000000"/>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78" name="Freeform: Shape 116">
                  <a:extLst>
                    <a:ext uri="{FF2B5EF4-FFF2-40B4-BE49-F238E27FC236}">
                      <a16:creationId xmlns:a16="http://schemas.microsoft.com/office/drawing/2014/main" xmlns="" id="{F2CD7141-506A-445D-9936-408E2C69D4AB}"/>
                    </a:ext>
                  </a:extLst>
                </p:cNvPr>
                <p:cNvSpPr/>
                <p:nvPr/>
              </p:nvSpPr>
              <p:spPr>
                <a:xfrm>
                  <a:off x="6746635" y="3554235"/>
                  <a:ext cx="156012" cy="114523"/>
                </a:xfrm>
                <a:custGeom>
                  <a:avLst/>
                  <a:gdLst>
                    <a:gd name="connsiteX0" fmla="*/ 207534 w 208016"/>
                    <a:gd name="connsiteY0" fmla="*/ 66789 h 152698"/>
                    <a:gd name="connsiteX1" fmla="*/ 180023 w 208016"/>
                    <a:gd name="connsiteY1" fmla="*/ 66789 h 152698"/>
                    <a:gd name="connsiteX2" fmla="*/ 173749 w 208016"/>
                    <a:gd name="connsiteY2" fmla="*/ 70650 h 152698"/>
                    <a:gd name="connsiteX3" fmla="*/ 155409 w 208016"/>
                    <a:gd name="connsiteY3" fmla="*/ 90438 h 152698"/>
                    <a:gd name="connsiteX4" fmla="*/ 139965 w 208016"/>
                    <a:gd name="connsiteY4" fmla="*/ 36865 h 152698"/>
                    <a:gd name="connsiteX5" fmla="*/ 129347 w 208016"/>
                    <a:gd name="connsiteY5" fmla="*/ 31074 h 152698"/>
                    <a:gd name="connsiteX6" fmla="*/ 123555 w 208016"/>
                    <a:gd name="connsiteY6" fmla="*/ 36383 h 152698"/>
                    <a:gd name="connsiteX7" fmla="*/ 94597 w 208016"/>
                    <a:gd name="connsiteY7" fmla="*/ 113122 h 152698"/>
                    <a:gd name="connsiteX8" fmla="*/ 74809 w 208016"/>
                    <a:gd name="connsiteY8" fmla="*/ 6942 h 152698"/>
                    <a:gd name="connsiteX9" fmla="*/ 65156 w 208016"/>
                    <a:gd name="connsiteY9" fmla="*/ 185 h 152698"/>
                    <a:gd name="connsiteX10" fmla="*/ 58399 w 208016"/>
                    <a:gd name="connsiteY10" fmla="*/ 5977 h 152698"/>
                    <a:gd name="connsiteX11" fmla="*/ 37646 w 208016"/>
                    <a:gd name="connsiteY11" fmla="*/ 66789 h 152698"/>
                    <a:gd name="connsiteX12" fmla="*/ 0 w 208016"/>
                    <a:gd name="connsiteY12" fmla="*/ 66789 h 152698"/>
                    <a:gd name="connsiteX13" fmla="*/ 0 w 208016"/>
                    <a:gd name="connsiteY13" fmla="*/ 86094 h 152698"/>
                    <a:gd name="connsiteX14" fmla="*/ 43920 w 208016"/>
                    <a:gd name="connsiteY14" fmla="*/ 86094 h 152698"/>
                    <a:gd name="connsiteX15" fmla="*/ 52125 w 208016"/>
                    <a:gd name="connsiteY15" fmla="*/ 78855 h 152698"/>
                    <a:gd name="connsiteX16" fmla="*/ 64191 w 208016"/>
                    <a:gd name="connsiteY16" fmla="*/ 42174 h 152698"/>
                    <a:gd name="connsiteX17" fmla="*/ 83496 w 208016"/>
                    <a:gd name="connsiteY17" fmla="*/ 145941 h 152698"/>
                    <a:gd name="connsiteX18" fmla="*/ 91218 w 208016"/>
                    <a:gd name="connsiteY18" fmla="*/ 152698 h 152698"/>
                    <a:gd name="connsiteX19" fmla="*/ 92184 w 208016"/>
                    <a:gd name="connsiteY19" fmla="*/ 152698 h 152698"/>
                    <a:gd name="connsiteX20" fmla="*/ 100388 w 208016"/>
                    <a:gd name="connsiteY20" fmla="*/ 147389 h 152698"/>
                    <a:gd name="connsiteX21" fmla="*/ 131277 w 208016"/>
                    <a:gd name="connsiteY21" fmla="*/ 66306 h 152698"/>
                    <a:gd name="connsiteX22" fmla="*/ 143826 w 208016"/>
                    <a:gd name="connsiteY22" fmla="*/ 109743 h 152698"/>
                    <a:gd name="connsiteX23" fmla="*/ 154444 w 208016"/>
                    <a:gd name="connsiteY23" fmla="*/ 115535 h 152698"/>
                    <a:gd name="connsiteX24" fmla="*/ 158305 w 208016"/>
                    <a:gd name="connsiteY24" fmla="*/ 113122 h 152698"/>
                    <a:gd name="connsiteX25" fmla="*/ 184367 w 208016"/>
                    <a:gd name="connsiteY25" fmla="*/ 86094 h 152698"/>
                    <a:gd name="connsiteX26" fmla="*/ 208016 w 208016"/>
                    <a:gd name="connsiteY26" fmla="*/ 86094 h 152698"/>
                    <a:gd name="connsiteX27" fmla="*/ 208016 w 208016"/>
                    <a:gd name="connsiteY27" fmla="*/ 66789 h 152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8016" h="152698">
                      <a:moveTo>
                        <a:pt x="207534" y="66789"/>
                      </a:moveTo>
                      <a:lnTo>
                        <a:pt x="180023" y="66789"/>
                      </a:lnTo>
                      <a:cubicBezTo>
                        <a:pt x="177610" y="67271"/>
                        <a:pt x="175197" y="68719"/>
                        <a:pt x="173749" y="70650"/>
                      </a:cubicBezTo>
                      <a:lnTo>
                        <a:pt x="155409" y="90438"/>
                      </a:lnTo>
                      <a:lnTo>
                        <a:pt x="139965" y="36865"/>
                      </a:lnTo>
                      <a:cubicBezTo>
                        <a:pt x="138517" y="32522"/>
                        <a:pt x="133690" y="29626"/>
                        <a:pt x="129347" y="31074"/>
                      </a:cubicBezTo>
                      <a:cubicBezTo>
                        <a:pt x="126933" y="32039"/>
                        <a:pt x="124520" y="33487"/>
                        <a:pt x="123555" y="36383"/>
                      </a:cubicBezTo>
                      <a:lnTo>
                        <a:pt x="94597" y="113122"/>
                      </a:lnTo>
                      <a:lnTo>
                        <a:pt x="74809" y="6942"/>
                      </a:lnTo>
                      <a:cubicBezTo>
                        <a:pt x="73843" y="2115"/>
                        <a:pt x="69500" y="-780"/>
                        <a:pt x="65156" y="185"/>
                      </a:cubicBezTo>
                      <a:cubicBezTo>
                        <a:pt x="62260" y="668"/>
                        <a:pt x="59847" y="3081"/>
                        <a:pt x="58399" y="5977"/>
                      </a:cubicBezTo>
                      <a:lnTo>
                        <a:pt x="37646" y="66789"/>
                      </a:lnTo>
                      <a:lnTo>
                        <a:pt x="0" y="66789"/>
                      </a:lnTo>
                      <a:lnTo>
                        <a:pt x="0" y="86094"/>
                      </a:lnTo>
                      <a:lnTo>
                        <a:pt x="43920" y="86094"/>
                      </a:lnTo>
                      <a:cubicBezTo>
                        <a:pt x="47781" y="85612"/>
                        <a:pt x="51159" y="82716"/>
                        <a:pt x="52125" y="78855"/>
                      </a:cubicBezTo>
                      <a:lnTo>
                        <a:pt x="64191" y="42174"/>
                      </a:lnTo>
                      <a:lnTo>
                        <a:pt x="83496" y="145941"/>
                      </a:lnTo>
                      <a:cubicBezTo>
                        <a:pt x="83979" y="149802"/>
                        <a:pt x="87357" y="152698"/>
                        <a:pt x="91218" y="152698"/>
                      </a:cubicBezTo>
                      <a:lnTo>
                        <a:pt x="92184" y="152698"/>
                      </a:lnTo>
                      <a:cubicBezTo>
                        <a:pt x="95562" y="152698"/>
                        <a:pt x="98940" y="150768"/>
                        <a:pt x="100388" y="147389"/>
                      </a:cubicBezTo>
                      <a:lnTo>
                        <a:pt x="131277" y="66306"/>
                      </a:lnTo>
                      <a:lnTo>
                        <a:pt x="143826" y="109743"/>
                      </a:lnTo>
                      <a:cubicBezTo>
                        <a:pt x="145274" y="114087"/>
                        <a:pt x="149617" y="116983"/>
                        <a:pt x="154444" y="115535"/>
                      </a:cubicBezTo>
                      <a:cubicBezTo>
                        <a:pt x="155892" y="115052"/>
                        <a:pt x="157339" y="114087"/>
                        <a:pt x="158305" y="113122"/>
                      </a:cubicBezTo>
                      <a:lnTo>
                        <a:pt x="184367" y="86094"/>
                      </a:lnTo>
                      <a:lnTo>
                        <a:pt x="208016" y="86094"/>
                      </a:lnTo>
                      <a:lnTo>
                        <a:pt x="208016" y="66789"/>
                      </a:lnTo>
                      <a:close/>
                    </a:path>
                  </a:pathLst>
                </a:custGeom>
                <a:solidFill>
                  <a:srgbClr val="000000"/>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dirty="0"/>
                </a:p>
              </p:txBody>
            </p:sp>
          </p:grpSp>
        </p:grpSp>
      </p:grpSp>
      <p:grpSp>
        <p:nvGrpSpPr>
          <p:cNvPr id="83" name="Groupe 82"/>
          <p:cNvGrpSpPr/>
          <p:nvPr/>
        </p:nvGrpSpPr>
        <p:grpSpPr>
          <a:xfrm>
            <a:off x="857224" y="3000372"/>
            <a:ext cx="1661968" cy="1505421"/>
            <a:chOff x="1457710" y="3071810"/>
            <a:chExt cx="1661968" cy="1505421"/>
          </a:xfrm>
        </p:grpSpPr>
        <p:sp>
          <p:nvSpPr>
            <p:cNvPr id="32" name="Shape">
              <a:extLst>
                <a:ext uri="{FF2B5EF4-FFF2-40B4-BE49-F238E27FC236}">
                  <a16:creationId xmlns:a16="http://schemas.microsoft.com/office/drawing/2014/main" xmlns="" id="{0B6DBF48-3EC4-4156-8E1C-521092492E9E}"/>
                </a:ext>
              </a:extLst>
            </p:cNvPr>
            <p:cNvSpPr/>
            <p:nvPr/>
          </p:nvSpPr>
          <p:spPr>
            <a:xfrm>
              <a:off x="2238816" y="4054736"/>
              <a:ext cx="104248" cy="522495"/>
            </a:xfrm>
            <a:custGeom>
              <a:avLst/>
              <a:gdLst/>
              <a:ahLst/>
              <a:cxnLst>
                <a:cxn ang="0">
                  <a:pos x="wd2" y="hd2"/>
                </a:cxn>
                <a:cxn ang="5400000">
                  <a:pos x="wd2" y="hd2"/>
                </a:cxn>
                <a:cxn ang="10800000">
                  <a:pos x="wd2" y="hd2"/>
                </a:cxn>
                <a:cxn ang="16200000">
                  <a:pos x="wd2" y="hd2"/>
                </a:cxn>
              </a:cxnLst>
              <a:rect l="0" t="0" r="r" b="b"/>
              <a:pathLst>
                <a:path w="21257" h="21600" extrusionOk="0">
                  <a:moveTo>
                    <a:pt x="12447" y="18686"/>
                  </a:moveTo>
                  <a:lnTo>
                    <a:pt x="12447" y="0"/>
                  </a:lnTo>
                  <a:lnTo>
                    <a:pt x="8786" y="0"/>
                  </a:lnTo>
                  <a:lnTo>
                    <a:pt x="8786" y="18686"/>
                  </a:lnTo>
                  <a:cubicBezTo>
                    <a:pt x="3661" y="18787"/>
                    <a:pt x="0" y="19390"/>
                    <a:pt x="0" y="20143"/>
                  </a:cubicBezTo>
                  <a:cubicBezTo>
                    <a:pt x="0" y="20947"/>
                    <a:pt x="4759" y="21600"/>
                    <a:pt x="10617" y="21600"/>
                  </a:cubicBezTo>
                  <a:cubicBezTo>
                    <a:pt x="16475" y="21600"/>
                    <a:pt x="21234" y="20947"/>
                    <a:pt x="21234" y="20143"/>
                  </a:cubicBezTo>
                  <a:cubicBezTo>
                    <a:pt x="21600" y="19390"/>
                    <a:pt x="17573" y="18787"/>
                    <a:pt x="12447" y="18686"/>
                  </a:cubicBezTo>
                  <a:close/>
                </a:path>
              </a:pathLst>
            </a:custGeom>
            <a:solidFill>
              <a:schemeClr val="tx1">
                <a:lumMod val="65000"/>
                <a:lumOff val="35000"/>
              </a:schemeClr>
            </a:solidFill>
            <a:ln w="12700">
              <a:miter lim="400000"/>
            </a:ln>
          </p:spPr>
          <p:txBody>
            <a:bodyPr lIns="28575" tIns="28575" rIns="28575" bIns="28575" anchor="ctr"/>
            <a:lstStyle/>
            <a:p>
              <a:pPr>
                <a:defRPr sz="3000">
                  <a:solidFill>
                    <a:srgbClr val="FFFFFF"/>
                  </a:solidFill>
                </a:defRPr>
              </a:pPr>
              <a:endParaRPr sz="2250"/>
            </a:p>
          </p:txBody>
        </p:sp>
        <p:grpSp>
          <p:nvGrpSpPr>
            <p:cNvPr id="82" name="Groupe 81"/>
            <p:cNvGrpSpPr/>
            <p:nvPr/>
          </p:nvGrpSpPr>
          <p:grpSpPr>
            <a:xfrm>
              <a:off x="1457710" y="3071810"/>
              <a:ext cx="1661968" cy="1124792"/>
              <a:chOff x="1457710" y="3071810"/>
              <a:chExt cx="1661968" cy="1124792"/>
            </a:xfrm>
          </p:grpSpPr>
          <p:grpSp>
            <p:nvGrpSpPr>
              <p:cNvPr id="26" name="Group 48">
                <a:extLst>
                  <a:ext uri="{FF2B5EF4-FFF2-40B4-BE49-F238E27FC236}">
                    <a16:creationId xmlns:a16="http://schemas.microsoft.com/office/drawing/2014/main" xmlns="" id="{ABEDADD9-ECC2-4951-8215-242438CFB9B2}"/>
                  </a:ext>
                </a:extLst>
              </p:cNvPr>
              <p:cNvGrpSpPr/>
              <p:nvPr/>
            </p:nvGrpSpPr>
            <p:grpSpPr>
              <a:xfrm>
                <a:off x="1457710" y="3071810"/>
                <a:ext cx="1661968" cy="1124792"/>
                <a:chOff x="2106609" y="1918259"/>
                <a:chExt cx="1872009" cy="1872009"/>
              </a:xfrm>
            </p:grpSpPr>
            <p:sp>
              <p:nvSpPr>
                <p:cNvPr id="59" name="Circle">
                  <a:extLst>
                    <a:ext uri="{FF2B5EF4-FFF2-40B4-BE49-F238E27FC236}">
                      <a16:creationId xmlns:a16="http://schemas.microsoft.com/office/drawing/2014/main" xmlns="" id="{259C21BD-3154-454E-995C-C4FA94458907}"/>
                    </a:ext>
                  </a:extLst>
                </p:cNvPr>
                <p:cNvSpPr/>
                <p:nvPr/>
              </p:nvSpPr>
              <p:spPr>
                <a:xfrm>
                  <a:off x="2106609" y="1918259"/>
                  <a:ext cx="1872009" cy="1872009"/>
                </a:xfrm>
                <a:prstGeom prst="ellipse">
                  <a:avLst/>
                </a:prstGeom>
                <a:solidFill>
                  <a:srgbClr val="00CC00"/>
                </a:solidFill>
                <a:ln w="12700">
                  <a:miter lim="400000"/>
                </a:ln>
              </p:spPr>
              <p:txBody>
                <a:bodyPr lIns="28575" tIns="28575" rIns="28575" bIns="28575" anchor="ctr"/>
                <a:lstStyle/>
                <a:p>
                  <a:pPr>
                    <a:defRPr sz="3000">
                      <a:solidFill>
                        <a:srgbClr val="FFFFFF"/>
                      </a:solidFill>
                    </a:defRPr>
                  </a:pPr>
                  <a:endParaRPr sz="2250"/>
                </a:p>
              </p:txBody>
            </p:sp>
            <p:sp>
              <p:nvSpPr>
                <p:cNvPr id="60" name="Circle">
                  <a:extLst>
                    <a:ext uri="{FF2B5EF4-FFF2-40B4-BE49-F238E27FC236}">
                      <a16:creationId xmlns:a16="http://schemas.microsoft.com/office/drawing/2014/main" xmlns="" id="{196C6600-FF5B-487D-BBEF-7B607AD6C30D}"/>
                    </a:ext>
                  </a:extLst>
                </p:cNvPr>
                <p:cNvSpPr/>
                <p:nvPr/>
              </p:nvSpPr>
              <p:spPr>
                <a:xfrm>
                  <a:off x="2578201" y="2389851"/>
                  <a:ext cx="928825" cy="928825"/>
                </a:xfrm>
                <a:prstGeom prst="ellipse">
                  <a:avLst/>
                </a:prstGeom>
                <a:solidFill>
                  <a:schemeClr val="bg1"/>
                </a:solidFill>
                <a:ln w="12700">
                  <a:miter lim="400000"/>
                </a:ln>
                <a:effectLst>
                  <a:outerShdw blurRad="50800" dist="38100" dir="2700000" algn="tl" rotWithShape="0">
                    <a:prstClr val="black">
                      <a:alpha val="40000"/>
                    </a:prstClr>
                  </a:outerShdw>
                </a:effectLst>
              </p:spPr>
              <p:txBody>
                <a:bodyPr lIns="28575" tIns="28575" rIns="28575" bIns="28575" anchor="ctr"/>
                <a:lstStyle/>
                <a:p>
                  <a:pPr>
                    <a:defRPr sz="3000">
                      <a:solidFill>
                        <a:srgbClr val="FFFFFF"/>
                      </a:solidFill>
                    </a:defRPr>
                  </a:pPr>
                  <a:endParaRPr sz="2250"/>
                </a:p>
              </p:txBody>
            </p:sp>
          </p:grpSp>
          <p:grpSp>
            <p:nvGrpSpPr>
              <p:cNvPr id="81" name="Groupe 80"/>
              <p:cNvGrpSpPr/>
              <p:nvPr/>
            </p:nvGrpSpPr>
            <p:grpSpPr>
              <a:xfrm>
                <a:off x="2143108" y="3500438"/>
                <a:ext cx="188228" cy="304052"/>
                <a:chOff x="2143108" y="3500438"/>
                <a:chExt cx="188228" cy="304052"/>
              </a:xfrm>
            </p:grpSpPr>
            <p:sp>
              <p:nvSpPr>
                <p:cNvPr id="66" name="Freeform: Shape 29">
                  <a:extLst>
                    <a:ext uri="{FF2B5EF4-FFF2-40B4-BE49-F238E27FC236}">
                      <a16:creationId xmlns:a16="http://schemas.microsoft.com/office/drawing/2014/main" xmlns="" id="{CDFA1C38-260F-4F19-8773-D8F56937A7AB}"/>
                    </a:ext>
                  </a:extLst>
                </p:cNvPr>
                <p:cNvSpPr/>
                <p:nvPr/>
              </p:nvSpPr>
              <p:spPr>
                <a:xfrm>
                  <a:off x="2190165" y="3710379"/>
                  <a:ext cx="94114" cy="21718"/>
                </a:xfrm>
                <a:custGeom>
                  <a:avLst/>
                  <a:gdLst>
                    <a:gd name="connsiteX0" fmla="*/ 14479 w 125485"/>
                    <a:gd name="connsiteY0" fmla="*/ 0 h 28958"/>
                    <a:gd name="connsiteX1" fmla="*/ 111006 w 125485"/>
                    <a:gd name="connsiteY1" fmla="*/ 0 h 28958"/>
                    <a:gd name="connsiteX2" fmla="*/ 125485 w 125485"/>
                    <a:gd name="connsiteY2" fmla="*/ 14479 h 28958"/>
                    <a:gd name="connsiteX3" fmla="*/ 111006 w 125485"/>
                    <a:gd name="connsiteY3" fmla="*/ 28958 h 28958"/>
                    <a:gd name="connsiteX4" fmla="*/ 14479 w 125485"/>
                    <a:gd name="connsiteY4" fmla="*/ 28958 h 28958"/>
                    <a:gd name="connsiteX5" fmla="*/ 0 w 125485"/>
                    <a:gd name="connsiteY5" fmla="*/ 14479 h 28958"/>
                    <a:gd name="connsiteX6" fmla="*/ 14479 w 125485"/>
                    <a:gd name="connsiteY6" fmla="*/ 0 h 2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485" h="28958">
                      <a:moveTo>
                        <a:pt x="14479" y="0"/>
                      </a:moveTo>
                      <a:lnTo>
                        <a:pt x="111006" y="0"/>
                      </a:lnTo>
                      <a:cubicBezTo>
                        <a:pt x="119211" y="0"/>
                        <a:pt x="125485" y="6274"/>
                        <a:pt x="125485" y="14479"/>
                      </a:cubicBezTo>
                      <a:cubicBezTo>
                        <a:pt x="125485" y="22684"/>
                        <a:pt x="119211" y="28958"/>
                        <a:pt x="111006" y="28958"/>
                      </a:cubicBezTo>
                      <a:lnTo>
                        <a:pt x="14479" y="28958"/>
                      </a:lnTo>
                      <a:cubicBezTo>
                        <a:pt x="6274" y="28958"/>
                        <a:pt x="0" y="22684"/>
                        <a:pt x="0" y="14479"/>
                      </a:cubicBezTo>
                      <a:cubicBezTo>
                        <a:pt x="0" y="6274"/>
                        <a:pt x="6274" y="0"/>
                        <a:pt x="14479" y="0"/>
                      </a:cubicBezTo>
                      <a:close/>
                    </a:path>
                  </a:pathLst>
                </a:custGeom>
                <a:solidFill>
                  <a:srgbClr val="000000"/>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67" name="Freeform: Shape 30">
                  <a:extLst>
                    <a:ext uri="{FF2B5EF4-FFF2-40B4-BE49-F238E27FC236}">
                      <a16:creationId xmlns:a16="http://schemas.microsoft.com/office/drawing/2014/main" xmlns="" id="{0B18AE6C-6A9F-4F24-B953-4E718D721CBE}"/>
                    </a:ext>
                  </a:extLst>
                </p:cNvPr>
                <p:cNvSpPr/>
                <p:nvPr/>
              </p:nvSpPr>
              <p:spPr>
                <a:xfrm>
                  <a:off x="2190165" y="3746575"/>
                  <a:ext cx="94114" cy="21718"/>
                </a:xfrm>
                <a:custGeom>
                  <a:avLst/>
                  <a:gdLst>
                    <a:gd name="connsiteX0" fmla="*/ 14479 w 125485"/>
                    <a:gd name="connsiteY0" fmla="*/ 0 h 28958"/>
                    <a:gd name="connsiteX1" fmla="*/ 111006 w 125485"/>
                    <a:gd name="connsiteY1" fmla="*/ 0 h 28958"/>
                    <a:gd name="connsiteX2" fmla="*/ 125485 w 125485"/>
                    <a:gd name="connsiteY2" fmla="*/ 14479 h 28958"/>
                    <a:gd name="connsiteX3" fmla="*/ 111006 w 125485"/>
                    <a:gd name="connsiteY3" fmla="*/ 28958 h 28958"/>
                    <a:gd name="connsiteX4" fmla="*/ 14479 w 125485"/>
                    <a:gd name="connsiteY4" fmla="*/ 28958 h 28958"/>
                    <a:gd name="connsiteX5" fmla="*/ 0 w 125485"/>
                    <a:gd name="connsiteY5" fmla="*/ 14479 h 28958"/>
                    <a:gd name="connsiteX6" fmla="*/ 14479 w 125485"/>
                    <a:gd name="connsiteY6" fmla="*/ 0 h 2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485" h="28958">
                      <a:moveTo>
                        <a:pt x="14479" y="0"/>
                      </a:moveTo>
                      <a:lnTo>
                        <a:pt x="111006" y="0"/>
                      </a:lnTo>
                      <a:cubicBezTo>
                        <a:pt x="119211" y="0"/>
                        <a:pt x="125485" y="6274"/>
                        <a:pt x="125485" y="14479"/>
                      </a:cubicBezTo>
                      <a:cubicBezTo>
                        <a:pt x="125485" y="22684"/>
                        <a:pt x="119211" y="28958"/>
                        <a:pt x="111006" y="28958"/>
                      </a:cubicBezTo>
                      <a:lnTo>
                        <a:pt x="14479" y="28958"/>
                      </a:lnTo>
                      <a:cubicBezTo>
                        <a:pt x="6274" y="28958"/>
                        <a:pt x="0" y="22684"/>
                        <a:pt x="0" y="14479"/>
                      </a:cubicBezTo>
                      <a:cubicBezTo>
                        <a:pt x="0" y="6274"/>
                        <a:pt x="6274" y="0"/>
                        <a:pt x="14479" y="0"/>
                      </a:cubicBezTo>
                      <a:close/>
                    </a:path>
                  </a:pathLst>
                </a:custGeom>
                <a:solidFill>
                  <a:srgbClr val="000000"/>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68" name="Freeform: Shape 31">
                  <a:extLst>
                    <a:ext uri="{FF2B5EF4-FFF2-40B4-BE49-F238E27FC236}">
                      <a16:creationId xmlns:a16="http://schemas.microsoft.com/office/drawing/2014/main" xmlns="" id="{1E6A7A86-347E-4029-9BB7-90BED4CD3D8B}"/>
                    </a:ext>
                  </a:extLst>
                </p:cNvPr>
                <p:cNvSpPr/>
                <p:nvPr/>
              </p:nvSpPr>
              <p:spPr>
                <a:xfrm>
                  <a:off x="2213694" y="3782772"/>
                  <a:ext cx="47057" cy="21718"/>
                </a:xfrm>
                <a:custGeom>
                  <a:avLst/>
                  <a:gdLst>
                    <a:gd name="connsiteX0" fmla="*/ 0 w 62742"/>
                    <a:gd name="connsiteY0" fmla="*/ 0 h 28958"/>
                    <a:gd name="connsiteX1" fmla="*/ 31371 w 62742"/>
                    <a:gd name="connsiteY1" fmla="*/ 28958 h 28958"/>
                    <a:gd name="connsiteX2" fmla="*/ 62743 w 62742"/>
                    <a:gd name="connsiteY2" fmla="*/ 0 h 28958"/>
                    <a:gd name="connsiteX3" fmla="*/ 0 w 62742"/>
                    <a:gd name="connsiteY3" fmla="*/ 0 h 28958"/>
                  </a:gdLst>
                  <a:ahLst/>
                  <a:cxnLst>
                    <a:cxn ang="0">
                      <a:pos x="connsiteX0" y="connsiteY0"/>
                    </a:cxn>
                    <a:cxn ang="0">
                      <a:pos x="connsiteX1" y="connsiteY1"/>
                    </a:cxn>
                    <a:cxn ang="0">
                      <a:pos x="connsiteX2" y="connsiteY2"/>
                    </a:cxn>
                    <a:cxn ang="0">
                      <a:pos x="connsiteX3" y="connsiteY3"/>
                    </a:cxn>
                  </a:cxnLst>
                  <a:rect l="l" t="t" r="r" b="b"/>
                  <a:pathLst>
                    <a:path w="62742" h="28958">
                      <a:moveTo>
                        <a:pt x="0" y="0"/>
                      </a:moveTo>
                      <a:cubicBezTo>
                        <a:pt x="1448" y="16410"/>
                        <a:pt x="14962" y="28958"/>
                        <a:pt x="31371" y="28958"/>
                      </a:cubicBezTo>
                      <a:cubicBezTo>
                        <a:pt x="47781" y="28958"/>
                        <a:pt x="61295" y="16410"/>
                        <a:pt x="62743" y="0"/>
                      </a:cubicBezTo>
                      <a:lnTo>
                        <a:pt x="0" y="0"/>
                      </a:lnTo>
                      <a:close/>
                    </a:path>
                  </a:pathLst>
                </a:custGeom>
                <a:solidFill>
                  <a:srgbClr val="000000"/>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69" name="Freeform: Shape 112">
                  <a:extLst>
                    <a:ext uri="{FF2B5EF4-FFF2-40B4-BE49-F238E27FC236}">
                      <a16:creationId xmlns:a16="http://schemas.microsoft.com/office/drawing/2014/main" xmlns="" id="{00BEAD7A-EA0C-4C18-BD33-B65D5C69F538}"/>
                    </a:ext>
                  </a:extLst>
                </p:cNvPr>
                <p:cNvSpPr/>
                <p:nvPr/>
              </p:nvSpPr>
              <p:spPr>
                <a:xfrm>
                  <a:off x="2143108" y="3500438"/>
                  <a:ext cx="188228" cy="195462"/>
                </a:xfrm>
                <a:custGeom>
                  <a:avLst/>
                  <a:gdLst>
                    <a:gd name="connsiteX0" fmla="*/ 125485 w 250970"/>
                    <a:gd name="connsiteY0" fmla="*/ 0 h 260623"/>
                    <a:gd name="connsiteX1" fmla="*/ 125485 w 250970"/>
                    <a:gd name="connsiteY1" fmla="*/ 0 h 260623"/>
                    <a:gd name="connsiteX2" fmla="*/ 125485 w 250970"/>
                    <a:gd name="connsiteY2" fmla="*/ 0 h 260623"/>
                    <a:gd name="connsiteX3" fmla="*/ 0 w 250970"/>
                    <a:gd name="connsiteY3" fmla="*/ 124038 h 260623"/>
                    <a:gd name="connsiteX4" fmla="*/ 0 w 250970"/>
                    <a:gd name="connsiteY4" fmla="*/ 128381 h 260623"/>
                    <a:gd name="connsiteX5" fmla="*/ 8687 w 250970"/>
                    <a:gd name="connsiteY5" fmla="*/ 171819 h 260623"/>
                    <a:gd name="connsiteX6" fmla="*/ 30406 w 250970"/>
                    <a:gd name="connsiteY6" fmla="*/ 207534 h 260623"/>
                    <a:gd name="connsiteX7" fmla="*/ 59847 w 250970"/>
                    <a:gd name="connsiteY7" fmla="*/ 255315 h 260623"/>
                    <a:gd name="connsiteX8" fmla="*/ 68534 w 250970"/>
                    <a:gd name="connsiteY8" fmla="*/ 260624 h 260623"/>
                    <a:gd name="connsiteX9" fmla="*/ 182437 w 250970"/>
                    <a:gd name="connsiteY9" fmla="*/ 260624 h 260623"/>
                    <a:gd name="connsiteX10" fmla="*/ 191124 w 250970"/>
                    <a:gd name="connsiteY10" fmla="*/ 255315 h 260623"/>
                    <a:gd name="connsiteX11" fmla="*/ 220565 w 250970"/>
                    <a:gd name="connsiteY11" fmla="*/ 207534 h 260623"/>
                    <a:gd name="connsiteX12" fmla="*/ 242283 w 250970"/>
                    <a:gd name="connsiteY12" fmla="*/ 171819 h 260623"/>
                    <a:gd name="connsiteX13" fmla="*/ 250971 w 250970"/>
                    <a:gd name="connsiteY13" fmla="*/ 128381 h 260623"/>
                    <a:gd name="connsiteX14" fmla="*/ 250971 w 250970"/>
                    <a:gd name="connsiteY14" fmla="*/ 124038 h 260623"/>
                    <a:gd name="connsiteX15" fmla="*/ 125485 w 250970"/>
                    <a:gd name="connsiteY15" fmla="*/ 0 h 260623"/>
                    <a:gd name="connsiteX16" fmla="*/ 222013 w 250970"/>
                    <a:gd name="connsiteY16" fmla="*/ 127899 h 260623"/>
                    <a:gd name="connsiteX17" fmla="*/ 215256 w 250970"/>
                    <a:gd name="connsiteY17" fmla="*/ 161683 h 260623"/>
                    <a:gd name="connsiteX18" fmla="*/ 198846 w 250970"/>
                    <a:gd name="connsiteY18" fmla="*/ 188228 h 260623"/>
                    <a:gd name="connsiteX19" fmla="*/ 170853 w 250970"/>
                    <a:gd name="connsiteY19" fmla="*/ 231666 h 260623"/>
                    <a:gd name="connsiteX20" fmla="*/ 125485 w 250970"/>
                    <a:gd name="connsiteY20" fmla="*/ 231666 h 260623"/>
                    <a:gd name="connsiteX21" fmla="*/ 80600 w 250970"/>
                    <a:gd name="connsiteY21" fmla="*/ 231666 h 260623"/>
                    <a:gd name="connsiteX22" fmla="*/ 52607 w 250970"/>
                    <a:gd name="connsiteY22" fmla="*/ 188228 h 260623"/>
                    <a:gd name="connsiteX23" fmla="*/ 36198 w 250970"/>
                    <a:gd name="connsiteY23" fmla="*/ 161683 h 260623"/>
                    <a:gd name="connsiteX24" fmla="*/ 29441 w 250970"/>
                    <a:gd name="connsiteY24" fmla="*/ 127899 h 260623"/>
                    <a:gd name="connsiteX25" fmla="*/ 29441 w 250970"/>
                    <a:gd name="connsiteY25" fmla="*/ 124038 h 260623"/>
                    <a:gd name="connsiteX26" fmla="*/ 125968 w 250970"/>
                    <a:gd name="connsiteY26" fmla="*/ 28476 h 260623"/>
                    <a:gd name="connsiteX27" fmla="*/ 125968 w 250970"/>
                    <a:gd name="connsiteY27" fmla="*/ 28476 h 260623"/>
                    <a:gd name="connsiteX28" fmla="*/ 125968 w 250970"/>
                    <a:gd name="connsiteY28" fmla="*/ 28476 h 260623"/>
                    <a:gd name="connsiteX29" fmla="*/ 125968 w 250970"/>
                    <a:gd name="connsiteY29" fmla="*/ 28476 h 260623"/>
                    <a:gd name="connsiteX30" fmla="*/ 125968 w 250970"/>
                    <a:gd name="connsiteY30" fmla="*/ 28476 h 260623"/>
                    <a:gd name="connsiteX31" fmla="*/ 125968 w 250970"/>
                    <a:gd name="connsiteY31" fmla="*/ 28476 h 260623"/>
                    <a:gd name="connsiteX32" fmla="*/ 125968 w 250970"/>
                    <a:gd name="connsiteY32" fmla="*/ 28476 h 260623"/>
                    <a:gd name="connsiteX33" fmla="*/ 222495 w 250970"/>
                    <a:gd name="connsiteY33" fmla="*/ 124038 h 260623"/>
                    <a:gd name="connsiteX34" fmla="*/ 222495 w 250970"/>
                    <a:gd name="connsiteY34" fmla="*/ 127899 h 26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50970" h="260623">
                      <a:moveTo>
                        <a:pt x="125485" y="0"/>
                      </a:moveTo>
                      <a:cubicBezTo>
                        <a:pt x="125485" y="0"/>
                        <a:pt x="125485" y="0"/>
                        <a:pt x="125485" y="0"/>
                      </a:cubicBezTo>
                      <a:cubicBezTo>
                        <a:pt x="125485" y="0"/>
                        <a:pt x="125485" y="0"/>
                        <a:pt x="125485" y="0"/>
                      </a:cubicBezTo>
                      <a:cubicBezTo>
                        <a:pt x="56951" y="483"/>
                        <a:pt x="1448" y="55503"/>
                        <a:pt x="0" y="124038"/>
                      </a:cubicBezTo>
                      <a:lnTo>
                        <a:pt x="0" y="128381"/>
                      </a:lnTo>
                      <a:cubicBezTo>
                        <a:pt x="483" y="143343"/>
                        <a:pt x="3378" y="157822"/>
                        <a:pt x="8687" y="171819"/>
                      </a:cubicBezTo>
                      <a:cubicBezTo>
                        <a:pt x="13996" y="184850"/>
                        <a:pt x="21236" y="196916"/>
                        <a:pt x="30406" y="207534"/>
                      </a:cubicBezTo>
                      <a:cubicBezTo>
                        <a:pt x="41989" y="220082"/>
                        <a:pt x="54538" y="244697"/>
                        <a:pt x="59847" y="255315"/>
                      </a:cubicBezTo>
                      <a:cubicBezTo>
                        <a:pt x="61295" y="258693"/>
                        <a:pt x="64673" y="260624"/>
                        <a:pt x="68534" y="260624"/>
                      </a:cubicBezTo>
                      <a:lnTo>
                        <a:pt x="182437" y="260624"/>
                      </a:lnTo>
                      <a:cubicBezTo>
                        <a:pt x="186298" y="260624"/>
                        <a:pt x="189676" y="258693"/>
                        <a:pt x="191124" y="255315"/>
                      </a:cubicBezTo>
                      <a:cubicBezTo>
                        <a:pt x="196433" y="244697"/>
                        <a:pt x="208982" y="220082"/>
                        <a:pt x="220565" y="207534"/>
                      </a:cubicBezTo>
                      <a:cubicBezTo>
                        <a:pt x="229735" y="196916"/>
                        <a:pt x="237457" y="184850"/>
                        <a:pt x="242283" y="171819"/>
                      </a:cubicBezTo>
                      <a:cubicBezTo>
                        <a:pt x="247593" y="157822"/>
                        <a:pt x="250488" y="143343"/>
                        <a:pt x="250971" y="128381"/>
                      </a:cubicBezTo>
                      <a:lnTo>
                        <a:pt x="250971" y="124038"/>
                      </a:lnTo>
                      <a:cubicBezTo>
                        <a:pt x="249523" y="55503"/>
                        <a:pt x="194020" y="483"/>
                        <a:pt x="125485" y="0"/>
                      </a:cubicBezTo>
                      <a:close/>
                      <a:moveTo>
                        <a:pt x="222013" y="127899"/>
                      </a:moveTo>
                      <a:cubicBezTo>
                        <a:pt x="221530" y="139482"/>
                        <a:pt x="219117" y="151065"/>
                        <a:pt x="215256" y="161683"/>
                      </a:cubicBezTo>
                      <a:cubicBezTo>
                        <a:pt x="211395" y="171336"/>
                        <a:pt x="206086" y="180506"/>
                        <a:pt x="198846" y="188228"/>
                      </a:cubicBezTo>
                      <a:cubicBezTo>
                        <a:pt x="187746" y="201742"/>
                        <a:pt x="178093" y="216221"/>
                        <a:pt x="170853" y="231666"/>
                      </a:cubicBezTo>
                      <a:lnTo>
                        <a:pt x="125485" y="231666"/>
                      </a:lnTo>
                      <a:lnTo>
                        <a:pt x="80600" y="231666"/>
                      </a:lnTo>
                      <a:cubicBezTo>
                        <a:pt x="72878" y="216221"/>
                        <a:pt x="63225" y="201742"/>
                        <a:pt x="52607" y="188228"/>
                      </a:cubicBezTo>
                      <a:cubicBezTo>
                        <a:pt x="45850" y="180506"/>
                        <a:pt x="40059" y="171336"/>
                        <a:pt x="36198" y="161683"/>
                      </a:cubicBezTo>
                      <a:cubicBezTo>
                        <a:pt x="31854" y="151065"/>
                        <a:pt x="29923" y="139482"/>
                        <a:pt x="29441" y="127899"/>
                      </a:cubicBezTo>
                      <a:lnTo>
                        <a:pt x="29441" y="124038"/>
                      </a:lnTo>
                      <a:cubicBezTo>
                        <a:pt x="30406" y="71430"/>
                        <a:pt x="73361" y="28958"/>
                        <a:pt x="125968" y="28476"/>
                      </a:cubicBezTo>
                      <a:lnTo>
                        <a:pt x="125968" y="28476"/>
                      </a:lnTo>
                      <a:lnTo>
                        <a:pt x="125968" y="28476"/>
                      </a:lnTo>
                      <a:cubicBezTo>
                        <a:pt x="125968" y="28476"/>
                        <a:pt x="125968" y="28476"/>
                        <a:pt x="125968" y="28476"/>
                      </a:cubicBezTo>
                      <a:cubicBezTo>
                        <a:pt x="125968" y="28476"/>
                        <a:pt x="125968" y="28476"/>
                        <a:pt x="125968" y="28476"/>
                      </a:cubicBezTo>
                      <a:lnTo>
                        <a:pt x="125968" y="28476"/>
                      </a:lnTo>
                      <a:lnTo>
                        <a:pt x="125968" y="28476"/>
                      </a:lnTo>
                      <a:cubicBezTo>
                        <a:pt x="178575" y="28958"/>
                        <a:pt x="221530" y="70948"/>
                        <a:pt x="222495" y="124038"/>
                      </a:cubicBezTo>
                      <a:lnTo>
                        <a:pt x="222495" y="127899"/>
                      </a:lnTo>
                      <a:close/>
                    </a:path>
                  </a:pathLst>
                </a:custGeom>
                <a:solidFill>
                  <a:srgbClr val="000000"/>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grpSp>
        </p:gr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71480"/>
            <a:ext cx="9144000" cy="5715040"/>
          </a:xfrm>
          <a:prstGeom prst="rect">
            <a:avLst/>
          </a:prstGeom>
          <a:solidFill>
            <a:srgbClr val="00E3DE">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5" name="Picture 4" descr="E:\Nouveau dossier (13)\Nouveau dossier (2)\kisspng-earth-icon-earth-5a9debc7b7d836.0862244815202989517531.png"/>
          <p:cNvPicPr>
            <a:picLocks noChangeAspect="1" noChangeArrowheads="1"/>
          </p:cNvPicPr>
          <p:nvPr/>
        </p:nvPicPr>
        <p:blipFill>
          <a:blip r:embed="rId2" cstate="print"/>
          <a:srcRect/>
          <a:stretch>
            <a:fillRect/>
          </a:stretch>
        </p:blipFill>
        <p:spPr bwMode="auto">
          <a:xfrm>
            <a:off x="0" y="4572008"/>
            <a:ext cx="1928795" cy="2285992"/>
          </a:xfrm>
          <a:prstGeom prst="rect">
            <a:avLst/>
          </a:prstGeom>
          <a:noFill/>
        </p:spPr>
      </p:pic>
      <p:pic>
        <p:nvPicPr>
          <p:cNvPr id="6" name="Picture 5" descr="E:\Nouveau dossier (13)\Nouveau dossier (2)\kisspng-child-parent-pictogram-woman-enfant-5ad7305e6af7e0.4954080215240520624382.png"/>
          <p:cNvPicPr>
            <a:picLocks noChangeAspect="1" noChangeArrowheads="1"/>
          </p:cNvPicPr>
          <p:nvPr/>
        </p:nvPicPr>
        <p:blipFill>
          <a:blip r:embed="rId3" cstate="print"/>
          <a:srcRect/>
          <a:stretch>
            <a:fillRect/>
          </a:stretch>
        </p:blipFill>
        <p:spPr bwMode="auto">
          <a:xfrm>
            <a:off x="1428728" y="5643578"/>
            <a:ext cx="857256" cy="1214422"/>
          </a:xfrm>
          <a:prstGeom prst="rect">
            <a:avLst/>
          </a:prstGeom>
          <a:noFill/>
        </p:spPr>
      </p:pic>
      <p:sp>
        <p:nvSpPr>
          <p:cNvPr id="7" name="Rectangle à coins arrondis 6"/>
          <p:cNvSpPr/>
          <p:nvPr/>
        </p:nvSpPr>
        <p:spPr>
          <a:xfrm>
            <a:off x="2071670" y="928670"/>
            <a:ext cx="6500858" cy="42862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r>
              <a:rPr lang="ar-DZ" b="1" u="sng" cap="all" dirty="0" smtClean="0">
                <a:ln w="9000" cmpd="sng">
                  <a:solidFill>
                    <a:srgbClr val="FF00FF"/>
                  </a:solidFill>
                  <a:prstDash val="solid"/>
                </a:ln>
                <a:solidFill>
                  <a:schemeClr val="tx1"/>
                </a:solidFill>
                <a:effectLst>
                  <a:reflection blurRad="12700" stA="28000" endPos="45000" dist="1000" dir="5400000" sy="-100000" algn="bl" rotWithShape="0"/>
                </a:effectLst>
              </a:rPr>
              <a:t>1-3) خصائص التربية على المواطنة العالمية :</a:t>
            </a:r>
            <a:endParaRPr lang="fr-FR" u="sng" dirty="0">
              <a:ln w="9000" cmpd="sng">
                <a:solidFill>
                  <a:srgbClr val="FF00FF"/>
                </a:solidFill>
                <a:prstDash val="solid"/>
              </a:ln>
              <a:solidFill>
                <a:schemeClr val="tx1"/>
              </a:solidFill>
            </a:endParaRPr>
          </a:p>
        </p:txBody>
      </p:sp>
      <p:grpSp>
        <p:nvGrpSpPr>
          <p:cNvPr id="46" name="Groupe 45"/>
          <p:cNvGrpSpPr/>
          <p:nvPr/>
        </p:nvGrpSpPr>
        <p:grpSpPr>
          <a:xfrm>
            <a:off x="1571604" y="883799"/>
            <a:ext cx="6643735" cy="5669832"/>
            <a:chOff x="1571604" y="883799"/>
            <a:chExt cx="6643735" cy="5669832"/>
          </a:xfrm>
        </p:grpSpPr>
        <p:grpSp>
          <p:nvGrpSpPr>
            <p:cNvPr id="11" name="Ellipse 256"/>
            <p:cNvGrpSpPr>
              <a:grpSpLocks/>
            </p:cNvGrpSpPr>
            <p:nvPr/>
          </p:nvGrpSpPr>
          <p:grpSpPr bwMode="auto">
            <a:xfrm>
              <a:off x="2309003" y="5905807"/>
              <a:ext cx="4427537" cy="647824"/>
              <a:chOff x="4712208" y="4803648"/>
              <a:chExt cx="2822448" cy="621792"/>
            </a:xfrm>
          </p:grpSpPr>
          <p:pic>
            <p:nvPicPr>
              <p:cNvPr id="44" name="Ellipse 256"/>
              <p:cNvPicPr>
                <a:picLocks noChangeArrowheads="1"/>
              </p:cNvPicPr>
              <p:nvPr/>
            </p:nvPicPr>
            <p:blipFill>
              <a:blip r:embed="rId4">
                <a:lum bright="60000"/>
                <a:extLst>
                  <a:ext uri="{28A0092B-C50C-407E-A947-70E740481C1C}">
                    <a14:useLocalDpi xmlns:a14="http://schemas.microsoft.com/office/drawing/2010/main" xmlns="" val="0"/>
                  </a:ext>
                </a:extLst>
              </a:blip>
              <a:srcRect/>
              <a:stretch>
                <a:fillRect/>
              </a:stretch>
            </p:blipFill>
            <p:spPr bwMode="auto">
              <a:xfrm>
                <a:off x="4712208" y="4803648"/>
                <a:ext cx="2822448" cy="621792"/>
              </a:xfrm>
              <a:prstGeom prst="rect">
                <a:avLst/>
              </a:prstGeom>
              <a:noFill/>
              <a:ln>
                <a:noFill/>
              </a:ln>
              <a:scene3d>
                <a:camera prst="orthographicFront"/>
                <a:lightRig rig="threePt" dir="t"/>
              </a:scene3d>
              <a:sp3d>
                <a:bevelT/>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Text Box 369"/>
              <p:cNvSpPr txBox="1">
                <a:spLocks noChangeArrowheads="1"/>
              </p:cNvSpPr>
              <p:nvPr/>
            </p:nvSpPr>
            <p:spPr bwMode="auto">
              <a:xfrm>
                <a:off x="5129610" y="4897422"/>
                <a:ext cx="1985245" cy="434006"/>
              </a:xfrm>
              <a:prstGeom prst="rect">
                <a:avLst/>
              </a:prstGeom>
              <a:noFill/>
              <a:ln>
                <a:noFill/>
              </a:ln>
              <a:scene3d>
                <a:camera prst="orthographicFront"/>
                <a:lightRig rig="threePt" dir="t"/>
              </a:scene3d>
              <a:sp3d>
                <a:bevelT/>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fr-FR" noProof="1">
                  <a:solidFill>
                    <a:srgbClr val="FFFFFF"/>
                  </a:solidFill>
                  <a:latin typeface="Calibri" pitchFamily="34" charset="0"/>
                  <a:ea typeface="MS PGothic" pitchFamily="34" charset="-128"/>
                </a:endParaRPr>
              </a:p>
            </p:txBody>
          </p:sp>
        </p:grpSp>
        <p:sp>
          <p:nvSpPr>
            <p:cNvPr id="12" name="Freeform 36"/>
            <p:cNvSpPr>
              <a:spLocks/>
            </p:cNvSpPr>
            <p:nvPr/>
          </p:nvSpPr>
          <p:spPr bwMode="auto">
            <a:xfrm rot="1105955">
              <a:off x="4749505" y="1498389"/>
              <a:ext cx="1643074" cy="1841246"/>
            </a:xfrm>
            <a:custGeom>
              <a:avLst/>
              <a:gdLst>
                <a:gd name="connsiteX0" fmla="*/ 0 w 1539875"/>
                <a:gd name="connsiteY0" fmla="*/ 0 h 1626932"/>
                <a:gd name="connsiteX1" fmla="*/ 108006 w 1539875"/>
                <a:gd name="connsiteY1" fmla="*/ 3175 h 1626932"/>
                <a:gd name="connsiteX2" fmla="*/ 214423 w 1539875"/>
                <a:gd name="connsiteY2" fmla="*/ 11113 h 1626932"/>
                <a:gd name="connsiteX3" fmla="*/ 321635 w 1539875"/>
                <a:gd name="connsiteY3" fmla="*/ 24606 h 1626932"/>
                <a:gd name="connsiteX4" fmla="*/ 426464 w 1539875"/>
                <a:gd name="connsiteY4" fmla="*/ 42863 h 1626932"/>
                <a:gd name="connsiteX5" fmla="*/ 530499 w 1539875"/>
                <a:gd name="connsiteY5" fmla="*/ 65881 h 1626932"/>
                <a:gd name="connsiteX6" fmla="*/ 632945 w 1539875"/>
                <a:gd name="connsiteY6" fmla="*/ 94456 h 1626932"/>
                <a:gd name="connsiteX7" fmla="*/ 733009 w 1539875"/>
                <a:gd name="connsiteY7" fmla="*/ 128588 h 1626932"/>
                <a:gd name="connsiteX8" fmla="*/ 832279 w 1539875"/>
                <a:gd name="connsiteY8" fmla="*/ 166688 h 1626932"/>
                <a:gd name="connsiteX9" fmla="*/ 929961 w 1539875"/>
                <a:gd name="connsiteY9" fmla="*/ 208756 h 1626932"/>
                <a:gd name="connsiteX10" fmla="*/ 1024466 w 1539875"/>
                <a:gd name="connsiteY10" fmla="*/ 256381 h 1626932"/>
                <a:gd name="connsiteX11" fmla="*/ 1117382 w 1539875"/>
                <a:gd name="connsiteY11" fmla="*/ 309563 h 1626932"/>
                <a:gd name="connsiteX12" fmla="*/ 1207122 w 1539875"/>
                <a:gd name="connsiteY12" fmla="*/ 365919 h 1626932"/>
                <a:gd name="connsiteX13" fmla="*/ 1294480 w 1539875"/>
                <a:gd name="connsiteY13" fmla="*/ 427038 h 1626932"/>
                <a:gd name="connsiteX14" fmla="*/ 1379455 w 1539875"/>
                <a:gd name="connsiteY14" fmla="*/ 492919 h 1626932"/>
                <a:gd name="connsiteX15" fmla="*/ 1460459 w 1539875"/>
                <a:gd name="connsiteY15" fmla="*/ 564356 h 1626932"/>
                <a:gd name="connsiteX16" fmla="*/ 1539875 w 1539875"/>
                <a:gd name="connsiteY16" fmla="*/ 637381 h 1626932"/>
                <a:gd name="connsiteX17" fmla="*/ 549815 w 1539875"/>
                <a:gd name="connsiteY17" fmla="*/ 1626932 h 1626932"/>
                <a:gd name="connsiteX18" fmla="*/ 271593 w 1539875"/>
                <a:gd name="connsiteY18" fmla="*/ 1497163 h 1626932"/>
                <a:gd name="connsiteX19" fmla="*/ 0 w 1539875"/>
                <a:gd name="connsiteY19" fmla="*/ 1382474 h 1626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39875" h="1626932">
                  <a:moveTo>
                    <a:pt x="0" y="0"/>
                  </a:moveTo>
                  <a:lnTo>
                    <a:pt x="108006" y="3175"/>
                  </a:lnTo>
                  <a:lnTo>
                    <a:pt x="214423" y="11113"/>
                  </a:lnTo>
                  <a:lnTo>
                    <a:pt x="321635" y="24606"/>
                  </a:lnTo>
                  <a:lnTo>
                    <a:pt x="426464" y="42863"/>
                  </a:lnTo>
                  <a:lnTo>
                    <a:pt x="530499" y="65881"/>
                  </a:lnTo>
                  <a:lnTo>
                    <a:pt x="632945" y="94456"/>
                  </a:lnTo>
                  <a:lnTo>
                    <a:pt x="733009" y="128588"/>
                  </a:lnTo>
                  <a:lnTo>
                    <a:pt x="832279" y="166688"/>
                  </a:lnTo>
                  <a:lnTo>
                    <a:pt x="929961" y="208756"/>
                  </a:lnTo>
                  <a:lnTo>
                    <a:pt x="1024466" y="256381"/>
                  </a:lnTo>
                  <a:lnTo>
                    <a:pt x="1117382" y="309563"/>
                  </a:lnTo>
                  <a:lnTo>
                    <a:pt x="1207122" y="365919"/>
                  </a:lnTo>
                  <a:lnTo>
                    <a:pt x="1294480" y="427038"/>
                  </a:lnTo>
                  <a:lnTo>
                    <a:pt x="1379455" y="492919"/>
                  </a:lnTo>
                  <a:lnTo>
                    <a:pt x="1460459" y="564356"/>
                  </a:lnTo>
                  <a:lnTo>
                    <a:pt x="1539875" y="637381"/>
                  </a:lnTo>
                  <a:lnTo>
                    <a:pt x="549815" y="1626932"/>
                  </a:lnTo>
                  <a:lnTo>
                    <a:pt x="271593" y="1497163"/>
                  </a:lnTo>
                  <a:lnTo>
                    <a:pt x="0" y="1382474"/>
                  </a:lnTo>
                  <a:close/>
                </a:path>
              </a:pathLst>
            </a:custGeom>
            <a:solidFill>
              <a:srgbClr val="EC6E62"/>
            </a:solidFill>
            <a:ln>
              <a:noFill/>
            </a:ln>
            <a:scene3d>
              <a:camera prst="orthographicFront"/>
              <a:lightRig rig="threePt" dir="t"/>
            </a:scene3d>
            <a:sp3d>
              <a:bevelT/>
            </a:sp3d>
          </p:spPr>
          <p:txBody>
            <a:bodyPr vert="horz" wrap="square" lIns="91440" tIns="45720" rIns="91440" bIns="45720" numCol="1" anchor="t" anchorCtr="0" compatLnSpc="1">
              <a:prstTxWarp prst="textNoShape">
                <a:avLst/>
              </a:prstTxWarp>
              <a:noAutofit/>
            </a:bodyPr>
            <a:lstStyle/>
            <a:p>
              <a:endParaRPr lang="en-US"/>
            </a:p>
          </p:txBody>
        </p:sp>
        <p:sp>
          <p:nvSpPr>
            <p:cNvPr id="13" name="Freeform 60"/>
            <p:cNvSpPr>
              <a:spLocks/>
            </p:cNvSpPr>
            <p:nvPr/>
          </p:nvSpPr>
          <p:spPr bwMode="auto">
            <a:xfrm>
              <a:off x="5133633" y="2244712"/>
              <a:ext cx="3081706" cy="1538288"/>
            </a:xfrm>
            <a:custGeom>
              <a:avLst/>
              <a:gdLst>
                <a:gd name="connsiteX0" fmla="*/ 988545 w 1625926"/>
                <a:gd name="connsiteY0" fmla="*/ 0 h 1538288"/>
                <a:gd name="connsiteX1" fmla="*/ 1063157 w 1625926"/>
                <a:gd name="connsiteY1" fmla="*/ 79334 h 1538288"/>
                <a:gd name="connsiteX2" fmla="*/ 1133801 w 1625926"/>
                <a:gd name="connsiteY2" fmla="*/ 160255 h 1538288"/>
                <a:gd name="connsiteX3" fmla="*/ 1198889 w 1625926"/>
                <a:gd name="connsiteY3" fmla="*/ 245142 h 1538288"/>
                <a:gd name="connsiteX4" fmla="*/ 1260007 w 1625926"/>
                <a:gd name="connsiteY4" fmla="*/ 332410 h 1538288"/>
                <a:gd name="connsiteX5" fmla="*/ 1316364 w 1625926"/>
                <a:gd name="connsiteY5" fmla="*/ 422057 h 1538288"/>
                <a:gd name="connsiteX6" fmla="*/ 1369545 w 1625926"/>
                <a:gd name="connsiteY6" fmla="*/ 514878 h 1538288"/>
                <a:gd name="connsiteX7" fmla="*/ 1417170 w 1625926"/>
                <a:gd name="connsiteY7" fmla="*/ 609286 h 1538288"/>
                <a:gd name="connsiteX8" fmla="*/ 1460032 w 1625926"/>
                <a:gd name="connsiteY8" fmla="*/ 706867 h 1538288"/>
                <a:gd name="connsiteX9" fmla="*/ 1498132 w 1625926"/>
                <a:gd name="connsiteY9" fmla="*/ 806035 h 1538288"/>
                <a:gd name="connsiteX10" fmla="*/ 1531470 w 1625926"/>
                <a:gd name="connsiteY10" fmla="*/ 906789 h 1538288"/>
                <a:gd name="connsiteX11" fmla="*/ 1560045 w 1625926"/>
                <a:gd name="connsiteY11" fmla="*/ 1008336 h 1538288"/>
                <a:gd name="connsiteX12" fmla="*/ 1583064 w 1625926"/>
                <a:gd name="connsiteY12" fmla="*/ 1112264 h 1538288"/>
                <a:gd name="connsiteX13" fmla="*/ 1601320 w 1625926"/>
                <a:gd name="connsiteY13" fmla="*/ 1216985 h 1538288"/>
                <a:gd name="connsiteX14" fmla="*/ 1614814 w 1625926"/>
                <a:gd name="connsiteY14" fmla="*/ 1324086 h 1538288"/>
                <a:gd name="connsiteX15" fmla="*/ 1622751 w 1625926"/>
                <a:gd name="connsiteY15" fmla="*/ 1430394 h 1538288"/>
                <a:gd name="connsiteX16" fmla="*/ 1625926 w 1625926"/>
                <a:gd name="connsiteY16" fmla="*/ 1538288 h 1538288"/>
                <a:gd name="connsiteX17" fmla="*/ 215029 w 1625926"/>
                <a:gd name="connsiteY17" fmla="*/ 1538288 h 1538288"/>
                <a:gd name="connsiteX18" fmla="*/ 111704 w 1625926"/>
                <a:gd name="connsiteY18" fmla="*/ 1263033 h 1538288"/>
                <a:gd name="connsiteX19" fmla="*/ 0 w 1625926"/>
                <a:gd name="connsiteY19" fmla="*/ 988035 h 153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25926" h="1538288">
                  <a:moveTo>
                    <a:pt x="988545" y="0"/>
                  </a:moveTo>
                  <a:lnTo>
                    <a:pt x="1063157" y="79334"/>
                  </a:lnTo>
                  <a:lnTo>
                    <a:pt x="1133801" y="160255"/>
                  </a:lnTo>
                  <a:lnTo>
                    <a:pt x="1198889" y="245142"/>
                  </a:lnTo>
                  <a:lnTo>
                    <a:pt x="1260007" y="332410"/>
                  </a:lnTo>
                  <a:lnTo>
                    <a:pt x="1316364" y="422057"/>
                  </a:lnTo>
                  <a:lnTo>
                    <a:pt x="1369545" y="514878"/>
                  </a:lnTo>
                  <a:lnTo>
                    <a:pt x="1417170" y="609286"/>
                  </a:lnTo>
                  <a:lnTo>
                    <a:pt x="1460032" y="706867"/>
                  </a:lnTo>
                  <a:lnTo>
                    <a:pt x="1498132" y="806035"/>
                  </a:lnTo>
                  <a:lnTo>
                    <a:pt x="1531470" y="906789"/>
                  </a:lnTo>
                  <a:lnTo>
                    <a:pt x="1560045" y="1008336"/>
                  </a:lnTo>
                  <a:lnTo>
                    <a:pt x="1583064" y="1112264"/>
                  </a:lnTo>
                  <a:lnTo>
                    <a:pt x="1601320" y="1216985"/>
                  </a:lnTo>
                  <a:lnTo>
                    <a:pt x="1614814" y="1324086"/>
                  </a:lnTo>
                  <a:lnTo>
                    <a:pt x="1622751" y="1430394"/>
                  </a:lnTo>
                  <a:lnTo>
                    <a:pt x="1625926" y="1538288"/>
                  </a:lnTo>
                  <a:lnTo>
                    <a:pt x="215029" y="1538288"/>
                  </a:lnTo>
                  <a:lnTo>
                    <a:pt x="111704" y="1263033"/>
                  </a:lnTo>
                  <a:lnTo>
                    <a:pt x="0" y="988035"/>
                  </a:lnTo>
                  <a:close/>
                </a:path>
              </a:pathLst>
            </a:custGeom>
            <a:solidFill>
              <a:srgbClr val="EA964D"/>
            </a:solidFill>
            <a:ln>
              <a:noFill/>
            </a:ln>
            <a:scene3d>
              <a:camera prst="orthographicFront"/>
              <a:lightRig rig="threePt" dir="t"/>
            </a:scene3d>
            <a:sp3d>
              <a:bevelT/>
            </a:sp3d>
          </p:spPr>
          <p:txBody>
            <a:bodyPr vert="horz" wrap="square" lIns="91440" tIns="45720" rIns="91440" bIns="45720" numCol="1" anchor="t" anchorCtr="0" compatLnSpc="1">
              <a:prstTxWarp prst="textNoShape">
                <a:avLst/>
              </a:prstTxWarp>
              <a:noAutofit/>
            </a:bodyPr>
            <a:lstStyle/>
            <a:p>
              <a:endParaRPr lang="en-US"/>
            </a:p>
          </p:txBody>
        </p:sp>
        <p:sp>
          <p:nvSpPr>
            <p:cNvPr id="14" name="Freeform 61"/>
            <p:cNvSpPr>
              <a:spLocks/>
            </p:cNvSpPr>
            <p:nvPr/>
          </p:nvSpPr>
          <p:spPr bwMode="auto">
            <a:xfrm>
              <a:off x="5150688" y="3833799"/>
              <a:ext cx="2564584" cy="1536700"/>
            </a:xfrm>
            <a:custGeom>
              <a:avLst/>
              <a:gdLst>
                <a:gd name="connsiteX0" fmla="*/ 208118 w 1608871"/>
                <a:gd name="connsiteY0" fmla="*/ 0 h 1536700"/>
                <a:gd name="connsiteX1" fmla="*/ 1608871 w 1608871"/>
                <a:gd name="connsiteY1" fmla="*/ 0 h 1536700"/>
                <a:gd name="connsiteX2" fmla="*/ 1605696 w 1608871"/>
                <a:gd name="connsiteY2" fmla="*/ 107894 h 1536700"/>
                <a:gd name="connsiteX3" fmla="*/ 1597759 w 1608871"/>
                <a:gd name="connsiteY3" fmla="*/ 214202 h 1536700"/>
                <a:gd name="connsiteX4" fmla="*/ 1584265 w 1608871"/>
                <a:gd name="connsiteY4" fmla="*/ 321303 h 1536700"/>
                <a:gd name="connsiteX5" fmla="*/ 1566009 w 1608871"/>
                <a:gd name="connsiteY5" fmla="*/ 426024 h 1536700"/>
                <a:gd name="connsiteX6" fmla="*/ 1542990 w 1608871"/>
                <a:gd name="connsiteY6" fmla="*/ 529951 h 1536700"/>
                <a:gd name="connsiteX7" fmla="*/ 1514415 w 1608871"/>
                <a:gd name="connsiteY7" fmla="*/ 631499 h 1536700"/>
                <a:gd name="connsiteX8" fmla="*/ 1481077 w 1608871"/>
                <a:gd name="connsiteY8" fmla="*/ 732253 h 1536700"/>
                <a:gd name="connsiteX9" fmla="*/ 1442977 w 1608871"/>
                <a:gd name="connsiteY9" fmla="*/ 831421 h 1536700"/>
                <a:gd name="connsiteX10" fmla="*/ 1400115 w 1608871"/>
                <a:gd name="connsiteY10" fmla="*/ 929002 h 1536700"/>
                <a:gd name="connsiteX11" fmla="*/ 1352490 w 1608871"/>
                <a:gd name="connsiteY11" fmla="*/ 1023409 h 1536700"/>
                <a:gd name="connsiteX12" fmla="*/ 1299309 w 1608871"/>
                <a:gd name="connsiteY12" fmla="*/ 1116230 h 1536700"/>
                <a:gd name="connsiteX13" fmla="*/ 1242952 w 1608871"/>
                <a:gd name="connsiteY13" fmla="*/ 1205877 h 1536700"/>
                <a:gd name="connsiteX14" fmla="*/ 1181834 w 1608871"/>
                <a:gd name="connsiteY14" fmla="*/ 1293145 h 1536700"/>
                <a:gd name="connsiteX15" fmla="*/ 1116746 w 1608871"/>
                <a:gd name="connsiteY15" fmla="*/ 1378032 h 1536700"/>
                <a:gd name="connsiteX16" fmla="*/ 1046102 w 1608871"/>
                <a:gd name="connsiteY16" fmla="*/ 1458953 h 1536700"/>
                <a:gd name="connsiteX17" fmla="*/ 971490 w 1608871"/>
                <a:gd name="connsiteY17" fmla="*/ 1536700 h 1536700"/>
                <a:gd name="connsiteX18" fmla="*/ 0 w 1608871"/>
                <a:gd name="connsiteY18" fmla="*/ 566714 h 1536700"/>
                <a:gd name="connsiteX19" fmla="*/ 100027 w 1608871"/>
                <a:gd name="connsiteY19" fmla="*/ 302400 h 153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08871" h="1536700">
                  <a:moveTo>
                    <a:pt x="208118" y="0"/>
                  </a:moveTo>
                  <a:lnTo>
                    <a:pt x="1608871" y="0"/>
                  </a:lnTo>
                  <a:lnTo>
                    <a:pt x="1605696" y="107894"/>
                  </a:lnTo>
                  <a:lnTo>
                    <a:pt x="1597759" y="214202"/>
                  </a:lnTo>
                  <a:lnTo>
                    <a:pt x="1584265" y="321303"/>
                  </a:lnTo>
                  <a:lnTo>
                    <a:pt x="1566009" y="426024"/>
                  </a:lnTo>
                  <a:lnTo>
                    <a:pt x="1542990" y="529951"/>
                  </a:lnTo>
                  <a:lnTo>
                    <a:pt x="1514415" y="631499"/>
                  </a:lnTo>
                  <a:lnTo>
                    <a:pt x="1481077" y="732253"/>
                  </a:lnTo>
                  <a:lnTo>
                    <a:pt x="1442977" y="831421"/>
                  </a:lnTo>
                  <a:lnTo>
                    <a:pt x="1400115" y="929002"/>
                  </a:lnTo>
                  <a:lnTo>
                    <a:pt x="1352490" y="1023409"/>
                  </a:lnTo>
                  <a:lnTo>
                    <a:pt x="1299309" y="1116230"/>
                  </a:lnTo>
                  <a:lnTo>
                    <a:pt x="1242952" y="1205877"/>
                  </a:lnTo>
                  <a:lnTo>
                    <a:pt x="1181834" y="1293145"/>
                  </a:lnTo>
                  <a:lnTo>
                    <a:pt x="1116746" y="1378032"/>
                  </a:lnTo>
                  <a:lnTo>
                    <a:pt x="1046102" y="1458953"/>
                  </a:lnTo>
                  <a:lnTo>
                    <a:pt x="971490" y="1536700"/>
                  </a:lnTo>
                  <a:lnTo>
                    <a:pt x="0" y="566714"/>
                  </a:lnTo>
                  <a:lnTo>
                    <a:pt x="100027" y="302400"/>
                  </a:lnTo>
                  <a:close/>
                </a:path>
              </a:pathLst>
            </a:custGeom>
            <a:solidFill>
              <a:srgbClr val="F4CF3B"/>
            </a:solidFill>
            <a:ln>
              <a:noFill/>
            </a:ln>
            <a:scene3d>
              <a:camera prst="orthographicFront"/>
              <a:lightRig rig="threePt" dir="t"/>
            </a:scene3d>
            <a:sp3d>
              <a:bevelT/>
            </a:sp3d>
          </p:spPr>
          <p:txBody>
            <a:bodyPr vert="horz" wrap="square" lIns="91440" tIns="45720" rIns="91440" bIns="45720" numCol="1" anchor="t" anchorCtr="0" compatLnSpc="1">
              <a:prstTxWarp prst="textNoShape">
                <a:avLst/>
              </a:prstTxWarp>
              <a:noAutofit/>
            </a:bodyPr>
            <a:lstStyle/>
            <a:p>
              <a:endParaRPr lang="en-US"/>
            </a:p>
          </p:txBody>
        </p:sp>
        <p:sp>
          <p:nvSpPr>
            <p:cNvPr id="15" name="Freeform 62"/>
            <p:cNvSpPr>
              <a:spLocks/>
            </p:cNvSpPr>
            <p:nvPr/>
          </p:nvSpPr>
          <p:spPr bwMode="auto">
            <a:xfrm rot="20927892">
              <a:off x="4728480" y="4359826"/>
              <a:ext cx="1666903" cy="1774452"/>
            </a:xfrm>
            <a:custGeom>
              <a:avLst/>
              <a:gdLst>
                <a:gd name="connsiteX0" fmla="*/ 572201 w 1539875"/>
                <a:gd name="connsiteY0" fmla="*/ 0 h 1604557"/>
                <a:gd name="connsiteX1" fmla="*/ 1539875 w 1539875"/>
                <a:gd name="connsiteY1" fmla="*/ 967176 h 1604557"/>
                <a:gd name="connsiteX2" fmla="*/ 1460459 w 1539875"/>
                <a:gd name="connsiteY2" fmla="*/ 1040201 h 1604557"/>
                <a:gd name="connsiteX3" fmla="*/ 1379455 w 1539875"/>
                <a:gd name="connsiteY3" fmla="*/ 1110845 h 1604557"/>
                <a:gd name="connsiteX4" fmla="*/ 1294480 w 1539875"/>
                <a:gd name="connsiteY4" fmla="*/ 1177520 h 1604557"/>
                <a:gd name="connsiteX5" fmla="*/ 1207122 w 1539875"/>
                <a:gd name="connsiteY5" fmla="*/ 1238638 h 1604557"/>
                <a:gd name="connsiteX6" fmla="*/ 1117382 w 1539875"/>
                <a:gd name="connsiteY6" fmla="*/ 1294995 h 1604557"/>
                <a:gd name="connsiteX7" fmla="*/ 1024466 w 1539875"/>
                <a:gd name="connsiteY7" fmla="*/ 1348176 h 1604557"/>
                <a:gd name="connsiteX8" fmla="*/ 929961 w 1539875"/>
                <a:gd name="connsiteY8" fmla="*/ 1395801 h 1604557"/>
                <a:gd name="connsiteX9" fmla="*/ 832279 w 1539875"/>
                <a:gd name="connsiteY9" fmla="*/ 1437870 h 1604557"/>
                <a:gd name="connsiteX10" fmla="*/ 733009 w 1539875"/>
                <a:gd name="connsiteY10" fmla="*/ 1475970 h 1604557"/>
                <a:gd name="connsiteX11" fmla="*/ 632945 w 1539875"/>
                <a:gd name="connsiteY11" fmla="*/ 1510101 h 1604557"/>
                <a:gd name="connsiteX12" fmla="*/ 530499 w 1539875"/>
                <a:gd name="connsiteY12" fmla="*/ 1538676 h 1604557"/>
                <a:gd name="connsiteX13" fmla="*/ 426464 w 1539875"/>
                <a:gd name="connsiteY13" fmla="*/ 1561695 h 1604557"/>
                <a:gd name="connsiteX14" fmla="*/ 321635 w 1539875"/>
                <a:gd name="connsiteY14" fmla="*/ 1579951 h 1604557"/>
                <a:gd name="connsiteX15" fmla="*/ 214423 w 1539875"/>
                <a:gd name="connsiteY15" fmla="*/ 1593445 h 1604557"/>
                <a:gd name="connsiteX16" fmla="*/ 108006 w 1539875"/>
                <a:gd name="connsiteY16" fmla="*/ 1601382 h 1604557"/>
                <a:gd name="connsiteX17" fmla="*/ 0 w 1539875"/>
                <a:gd name="connsiteY17" fmla="*/ 1604557 h 1604557"/>
                <a:gd name="connsiteX18" fmla="*/ 0 w 1539875"/>
                <a:gd name="connsiteY18" fmla="*/ 247158 h 1604557"/>
                <a:gd name="connsiteX19" fmla="*/ 271593 w 1539875"/>
                <a:gd name="connsiteY19" fmla="*/ 128925 h 160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39875" h="1604557">
                  <a:moveTo>
                    <a:pt x="572201" y="0"/>
                  </a:moveTo>
                  <a:lnTo>
                    <a:pt x="1539875" y="967176"/>
                  </a:lnTo>
                  <a:lnTo>
                    <a:pt x="1460459" y="1040201"/>
                  </a:lnTo>
                  <a:lnTo>
                    <a:pt x="1379455" y="1110845"/>
                  </a:lnTo>
                  <a:lnTo>
                    <a:pt x="1294480" y="1177520"/>
                  </a:lnTo>
                  <a:lnTo>
                    <a:pt x="1207122" y="1238638"/>
                  </a:lnTo>
                  <a:lnTo>
                    <a:pt x="1117382" y="1294995"/>
                  </a:lnTo>
                  <a:lnTo>
                    <a:pt x="1024466" y="1348176"/>
                  </a:lnTo>
                  <a:lnTo>
                    <a:pt x="929961" y="1395801"/>
                  </a:lnTo>
                  <a:lnTo>
                    <a:pt x="832279" y="1437870"/>
                  </a:lnTo>
                  <a:lnTo>
                    <a:pt x="733009" y="1475970"/>
                  </a:lnTo>
                  <a:lnTo>
                    <a:pt x="632945" y="1510101"/>
                  </a:lnTo>
                  <a:lnTo>
                    <a:pt x="530499" y="1538676"/>
                  </a:lnTo>
                  <a:lnTo>
                    <a:pt x="426464" y="1561695"/>
                  </a:lnTo>
                  <a:lnTo>
                    <a:pt x="321635" y="1579951"/>
                  </a:lnTo>
                  <a:lnTo>
                    <a:pt x="214423" y="1593445"/>
                  </a:lnTo>
                  <a:lnTo>
                    <a:pt x="108006" y="1601382"/>
                  </a:lnTo>
                  <a:lnTo>
                    <a:pt x="0" y="1604557"/>
                  </a:lnTo>
                  <a:lnTo>
                    <a:pt x="0" y="247158"/>
                  </a:lnTo>
                  <a:lnTo>
                    <a:pt x="271593" y="128925"/>
                  </a:lnTo>
                  <a:close/>
                </a:path>
              </a:pathLst>
            </a:custGeom>
            <a:solidFill>
              <a:srgbClr val="74C18B"/>
            </a:solidFill>
            <a:ln>
              <a:noFill/>
            </a:ln>
            <a:scene3d>
              <a:camera prst="orthographicFront"/>
              <a:lightRig rig="threePt" dir="t"/>
            </a:scene3d>
            <a:sp3d>
              <a:bevelT/>
            </a:sp3d>
          </p:spPr>
          <p:txBody>
            <a:bodyPr vert="horz" wrap="square" lIns="91440" tIns="45720" rIns="91440" bIns="45720" numCol="1" anchor="t" anchorCtr="0" compatLnSpc="1">
              <a:prstTxWarp prst="textNoShape">
                <a:avLst/>
              </a:prstTxWarp>
              <a:noAutofit/>
            </a:bodyPr>
            <a:lstStyle/>
            <a:p>
              <a:endParaRPr lang="en-US"/>
            </a:p>
          </p:txBody>
        </p:sp>
        <p:sp>
          <p:nvSpPr>
            <p:cNvPr id="16" name="Freeform 63"/>
            <p:cNvSpPr>
              <a:spLocks/>
            </p:cNvSpPr>
            <p:nvPr/>
          </p:nvSpPr>
          <p:spPr bwMode="auto">
            <a:xfrm rot="21212059">
              <a:off x="3024081" y="4585719"/>
              <a:ext cx="1612916" cy="1781127"/>
            </a:xfrm>
            <a:custGeom>
              <a:avLst/>
              <a:gdLst>
                <a:gd name="connsiteX0" fmla="*/ 973348 w 1538288"/>
                <a:gd name="connsiteY0" fmla="*/ 0 h 1611232"/>
                <a:gd name="connsiteX1" fmla="*/ 1266693 w 1538288"/>
                <a:gd name="connsiteY1" fmla="*/ 135600 h 1611232"/>
                <a:gd name="connsiteX2" fmla="*/ 1538288 w 1538288"/>
                <a:gd name="connsiteY2" fmla="*/ 252901 h 1611232"/>
                <a:gd name="connsiteX3" fmla="*/ 1538288 w 1538288"/>
                <a:gd name="connsiteY3" fmla="*/ 1611232 h 1611232"/>
                <a:gd name="connsiteX4" fmla="*/ 1430282 w 1538288"/>
                <a:gd name="connsiteY4" fmla="*/ 1608057 h 1611232"/>
                <a:gd name="connsiteX5" fmla="*/ 1323865 w 1538288"/>
                <a:gd name="connsiteY5" fmla="*/ 1600120 h 1611232"/>
                <a:gd name="connsiteX6" fmla="*/ 1216653 w 1538288"/>
                <a:gd name="connsiteY6" fmla="*/ 1586626 h 1611232"/>
                <a:gd name="connsiteX7" fmla="*/ 1111824 w 1538288"/>
                <a:gd name="connsiteY7" fmla="*/ 1568370 h 1611232"/>
                <a:gd name="connsiteX8" fmla="*/ 1007789 w 1538288"/>
                <a:gd name="connsiteY8" fmla="*/ 1545351 h 1611232"/>
                <a:gd name="connsiteX9" fmla="*/ 905343 w 1538288"/>
                <a:gd name="connsiteY9" fmla="*/ 1516776 h 1611232"/>
                <a:gd name="connsiteX10" fmla="*/ 805278 w 1538288"/>
                <a:gd name="connsiteY10" fmla="*/ 1482645 h 1611232"/>
                <a:gd name="connsiteX11" fmla="*/ 706008 w 1538288"/>
                <a:gd name="connsiteY11" fmla="*/ 1444545 h 1611232"/>
                <a:gd name="connsiteX12" fmla="*/ 608327 w 1538288"/>
                <a:gd name="connsiteY12" fmla="*/ 1402476 h 1611232"/>
                <a:gd name="connsiteX13" fmla="*/ 513822 w 1538288"/>
                <a:gd name="connsiteY13" fmla="*/ 1354851 h 1611232"/>
                <a:gd name="connsiteX14" fmla="*/ 420905 w 1538288"/>
                <a:gd name="connsiteY14" fmla="*/ 1301670 h 1611232"/>
                <a:gd name="connsiteX15" fmla="*/ 331165 w 1538288"/>
                <a:gd name="connsiteY15" fmla="*/ 1245313 h 1611232"/>
                <a:gd name="connsiteX16" fmla="*/ 243807 w 1538288"/>
                <a:gd name="connsiteY16" fmla="*/ 1184195 h 1611232"/>
                <a:gd name="connsiteX17" fmla="*/ 158832 w 1538288"/>
                <a:gd name="connsiteY17" fmla="*/ 1117520 h 1611232"/>
                <a:gd name="connsiteX18" fmla="*/ 77828 w 1538288"/>
                <a:gd name="connsiteY18" fmla="*/ 1046876 h 1611232"/>
                <a:gd name="connsiteX19" fmla="*/ 0 w 1538288"/>
                <a:gd name="connsiteY19" fmla="*/ 973851 h 161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38288" h="1611232">
                  <a:moveTo>
                    <a:pt x="973348" y="0"/>
                  </a:moveTo>
                  <a:lnTo>
                    <a:pt x="1266693" y="135600"/>
                  </a:lnTo>
                  <a:lnTo>
                    <a:pt x="1538288" y="252901"/>
                  </a:lnTo>
                  <a:lnTo>
                    <a:pt x="1538288" y="1611232"/>
                  </a:lnTo>
                  <a:lnTo>
                    <a:pt x="1430282" y="1608057"/>
                  </a:lnTo>
                  <a:lnTo>
                    <a:pt x="1323865" y="1600120"/>
                  </a:lnTo>
                  <a:lnTo>
                    <a:pt x="1216653" y="1586626"/>
                  </a:lnTo>
                  <a:lnTo>
                    <a:pt x="1111824" y="1568370"/>
                  </a:lnTo>
                  <a:lnTo>
                    <a:pt x="1007789" y="1545351"/>
                  </a:lnTo>
                  <a:lnTo>
                    <a:pt x="905343" y="1516776"/>
                  </a:lnTo>
                  <a:lnTo>
                    <a:pt x="805278" y="1482645"/>
                  </a:lnTo>
                  <a:lnTo>
                    <a:pt x="706008" y="1444545"/>
                  </a:lnTo>
                  <a:lnTo>
                    <a:pt x="608327" y="1402476"/>
                  </a:lnTo>
                  <a:lnTo>
                    <a:pt x="513822" y="1354851"/>
                  </a:lnTo>
                  <a:lnTo>
                    <a:pt x="420905" y="1301670"/>
                  </a:lnTo>
                  <a:lnTo>
                    <a:pt x="331165" y="1245313"/>
                  </a:lnTo>
                  <a:lnTo>
                    <a:pt x="243807" y="1184195"/>
                  </a:lnTo>
                  <a:lnTo>
                    <a:pt x="158832" y="1117520"/>
                  </a:lnTo>
                  <a:lnTo>
                    <a:pt x="77828" y="1046876"/>
                  </a:lnTo>
                  <a:lnTo>
                    <a:pt x="0" y="973851"/>
                  </a:lnTo>
                  <a:close/>
                </a:path>
              </a:pathLst>
            </a:custGeom>
            <a:solidFill>
              <a:srgbClr val="5DC3AE"/>
            </a:solidFill>
            <a:ln>
              <a:noFill/>
            </a:ln>
            <a:scene3d>
              <a:camera prst="orthographicFront"/>
              <a:lightRig rig="threePt" dir="t"/>
            </a:scene3d>
            <a:sp3d>
              <a:bevelT/>
            </a:sp3d>
          </p:spPr>
          <p:txBody>
            <a:bodyPr vert="horz" wrap="square" lIns="91440" tIns="45720" rIns="91440" bIns="45720" numCol="1" anchor="t" anchorCtr="0" compatLnSpc="1">
              <a:prstTxWarp prst="textNoShape">
                <a:avLst/>
              </a:prstTxWarp>
              <a:noAutofit/>
            </a:bodyPr>
            <a:lstStyle/>
            <a:p>
              <a:endParaRPr lang="en-US"/>
            </a:p>
          </p:txBody>
        </p:sp>
        <p:sp>
          <p:nvSpPr>
            <p:cNvPr id="17" name="Freeform 64"/>
            <p:cNvSpPr>
              <a:spLocks/>
            </p:cNvSpPr>
            <p:nvPr/>
          </p:nvSpPr>
          <p:spPr bwMode="auto">
            <a:xfrm>
              <a:off x="2285984" y="3833798"/>
              <a:ext cx="1614866" cy="1881218"/>
            </a:xfrm>
            <a:custGeom>
              <a:avLst/>
              <a:gdLst>
                <a:gd name="connsiteX0" fmla="*/ 0 w 1614866"/>
                <a:gd name="connsiteY0" fmla="*/ 0 h 1536700"/>
                <a:gd name="connsiteX1" fmla="*/ 1400959 w 1614866"/>
                <a:gd name="connsiteY1" fmla="*/ 0 h 1536700"/>
                <a:gd name="connsiteX2" fmla="*/ 1514221 w 1614866"/>
                <a:gd name="connsiteY2" fmla="*/ 302400 h 1536700"/>
                <a:gd name="connsiteX3" fmla="*/ 1614866 w 1614866"/>
                <a:gd name="connsiteY3" fmla="*/ 560728 h 1536700"/>
                <a:gd name="connsiteX4" fmla="*/ 637382 w 1614866"/>
                <a:gd name="connsiteY4" fmla="*/ 1536700 h 1536700"/>
                <a:gd name="connsiteX5" fmla="*/ 564357 w 1614866"/>
                <a:gd name="connsiteY5" fmla="*/ 1458953 h 1536700"/>
                <a:gd name="connsiteX6" fmla="*/ 493713 w 1614866"/>
                <a:gd name="connsiteY6" fmla="*/ 1378032 h 1536700"/>
                <a:gd name="connsiteX7" fmla="*/ 427038 w 1614866"/>
                <a:gd name="connsiteY7" fmla="*/ 1293145 h 1536700"/>
                <a:gd name="connsiteX8" fmla="*/ 365919 w 1614866"/>
                <a:gd name="connsiteY8" fmla="*/ 1205877 h 1536700"/>
                <a:gd name="connsiteX9" fmla="*/ 309563 w 1614866"/>
                <a:gd name="connsiteY9" fmla="*/ 1116230 h 1536700"/>
                <a:gd name="connsiteX10" fmla="*/ 257969 w 1614866"/>
                <a:gd name="connsiteY10" fmla="*/ 1023409 h 1536700"/>
                <a:gd name="connsiteX11" fmla="*/ 208756 w 1614866"/>
                <a:gd name="connsiteY11" fmla="*/ 929002 h 1536700"/>
                <a:gd name="connsiteX12" fmla="*/ 165894 w 1614866"/>
                <a:gd name="connsiteY12" fmla="*/ 831421 h 1536700"/>
                <a:gd name="connsiteX13" fmla="*/ 127794 w 1614866"/>
                <a:gd name="connsiteY13" fmla="*/ 732253 h 1536700"/>
                <a:gd name="connsiteX14" fmla="*/ 94456 w 1614866"/>
                <a:gd name="connsiteY14" fmla="*/ 631499 h 1536700"/>
                <a:gd name="connsiteX15" fmla="*/ 65881 w 1614866"/>
                <a:gd name="connsiteY15" fmla="*/ 529951 h 1536700"/>
                <a:gd name="connsiteX16" fmla="*/ 42863 w 1614866"/>
                <a:gd name="connsiteY16" fmla="*/ 426024 h 1536700"/>
                <a:gd name="connsiteX17" fmla="*/ 24606 w 1614866"/>
                <a:gd name="connsiteY17" fmla="*/ 321303 h 1536700"/>
                <a:gd name="connsiteX18" fmla="*/ 11113 w 1614866"/>
                <a:gd name="connsiteY18" fmla="*/ 214202 h 1536700"/>
                <a:gd name="connsiteX19" fmla="*/ 3175 w 1614866"/>
                <a:gd name="connsiteY19" fmla="*/ 107894 h 153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14866" h="1536700">
                  <a:moveTo>
                    <a:pt x="0" y="0"/>
                  </a:moveTo>
                  <a:lnTo>
                    <a:pt x="1400959" y="0"/>
                  </a:lnTo>
                  <a:lnTo>
                    <a:pt x="1514221" y="302400"/>
                  </a:lnTo>
                  <a:lnTo>
                    <a:pt x="1614866" y="560728"/>
                  </a:lnTo>
                  <a:lnTo>
                    <a:pt x="637382" y="1536700"/>
                  </a:lnTo>
                  <a:lnTo>
                    <a:pt x="564357" y="1458953"/>
                  </a:lnTo>
                  <a:lnTo>
                    <a:pt x="493713" y="1378032"/>
                  </a:lnTo>
                  <a:lnTo>
                    <a:pt x="427038" y="1293145"/>
                  </a:lnTo>
                  <a:lnTo>
                    <a:pt x="365919" y="1205877"/>
                  </a:lnTo>
                  <a:lnTo>
                    <a:pt x="309563" y="1116230"/>
                  </a:lnTo>
                  <a:lnTo>
                    <a:pt x="257969" y="1023409"/>
                  </a:lnTo>
                  <a:lnTo>
                    <a:pt x="208756" y="929002"/>
                  </a:lnTo>
                  <a:lnTo>
                    <a:pt x="165894" y="831421"/>
                  </a:lnTo>
                  <a:lnTo>
                    <a:pt x="127794" y="732253"/>
                  </a:lnTo>
                  <a:lnTo>
                    <a:pt x="94456" y="631499"/>
                  </a:lnTo>
                  <a:lnTo>
                    <a:pt x="65881" y="529951"/>
                  </a:lnTo>
                  <a:lnTo>
                    <a:pt x="42863" y="426024"/>
                  </a:lnTo>
                  <a:lnTo>
                    <a:pt x="24606" y="321303"/>
                  </a:lnTo>
                  <a:lnTo>
                    <a:pt x="11113" y="214202"/>
                  </a:lnTo>
                  <a:lnTo>
                    <a:pt x="3175" y="107894"/>
                  </a:lnTo>
                  <a:close/>
                </a:path>
              </a:pathLst>
            </a:custGeom>
            <a:solidFill>
              <a:srgbClr val="5FABDC"/>
            </a:solidFill>
            <a:ln>
              <a:noFill/>
            </a:ln>
            <a:scene3d>
              <a:camera prst="orthographicFront"/>
              <a:lightRig rig="threePt" dir="t"/>
            </a:scene3d>
            <a:sp3d>
              <a:bevelT/>
            </a:sp3d>
          </p:spPr>
          <p:txBody>
            <a:bodyPr vert="horz" wrap="square" lIns="91440" tIns="45720" rIns="91440" bIns="45720" numCol="1" anchor="t" anchorCtr="0" compatLnSpc="1">
              <a:prstTxWarp prst="textNoShape">
                <a:avLst/>
              </a:prstTxWarp>
              <a:noAutofit/>
            </a:bodyPr>
            <a:lstStyle/>
            <a:p>
              <a:endParaRPr lang="en-US"/>
            </a:p>
          </p:txBody>
        </p:sp>
        <p:sp>
          <p:nvSpPr>
            <p:cNvPr id="18" name="Freeform 65"/>
            <p:cNvSpPr>
              <a:spLocks/>
            </p:cNvSpPr>
            <p:nvPr/>
          </p:nvSpPr>
          <p:spPr bwMode="auto">
            <a:xfrm>
              <a:off x="1571604" y="2071678"/>
              <a:ext cx="2339341" cy="1711322"/>
            </a:xfrm>
            <a:custGeom>
              <a:avLst/>
              <a:gdLst>
                <a:gd name="connsiteX0" fmla="*/ 637382 w 1624961"/>
                <a:gd name="connsiteY0" fmla="*/ 0 h 1538288"/>
                <a:gd name="connsiteX1" fmla="*/ 1624961 w 1624961"/>
                <a:gd name="connsiteY1" fmla="*/ 987070 h 1538288"/>
                <a:gd name="connsiteX2" fmla="*/ 1516910 w 1624961"/>
                <a:gd name="connsiteY2" fmla="*/ 1263033 h 1538288"/>
                <a:gd name="connsiteX3" fmla="*/ 1411227 w 1624961"/>
                <a:gd name="connsiteY3" fmla="*/ 1538288 h 1538288"/>
                <a:gd name="connsiteX4" fmla="*/ 0 w 1624961"/>
                <a:gd name="connsiteY4" fmla="*/ 1538288 h 1538288"/>
                <a:gd name="connsiteX5" fmla="*/ 3175 w 1624961"/>
                <a:gd name="connsiteY5" fmla="*/ 1430394 h 1538288"/>
                <a:gd name="connsiteX6" fmla="*/ 11113 w 1624961"/>
                <a:gd name="connsiteY6" fmla="*/ 1324086 h 1538288"/>
                <a:gd name="connsiteX7" fmla="*/ 24606 w 1624961"/>
                <a:gd name="connsiteY7" fmla="*/ 1216985 h 1538288"/>
                <a:gd name="connsiteX8" fmla="*/ 42863 w 1624961"/>
                <a:gd name="connsiteY8" fmla="*/ 1112264 h 1538288"/>
                <a:gd name="connsiteX9" fmla="*/ 65881 w 1624961"/>
                <a:gd name="connsiteY9" fmla="*/ 1008336 h 1538288"/>
                <a:gd name="connsiteX10" fmla="*/ 94456 w 1624961"/>
                <a:gd name="connsiteY10" fmla="*/ 906789 h 1538288"/>
                <a:gd name="connsiteX11" fmla="*/ 127794 w 1624961"/>
                <a:gd name="connsiteY11" fmla="*/ 806035 h 1538288"/>
                <a:gd name="connsiteX12" fmla="*/ 165894 w 1624961"/>
                <a:gd name="connsiteY12" fmla="*/ 706867 h 1538288"/>
                <a:gd name="connsiteX13" fmla="*/ 208756 w 1624961"/>
                <a:gd name="connsiteY13" fmla="*/ 609286 h 1538288"/>
                <a:gd name="connsiteX14" fmla="*/ 257969 w 1624961"/>
                <a:gd name="connsiteY14" fmla="*/ 514878 h 1538288"/>
                <a:gd name="connsiteX15" fmla="*/ 309563 w 1624961"/>
                <a:gd name="connsiteY15" fmla="*/ 422057 h 1538288"/>
                <a:gd name="connsiteX16" fmla="*/ 365919 w 1624961"/>
                <a:gd name="connsiteY16" fmla="*/ 332410 h 1538288"/>
                <a:gd name="connsiteX17" fmla="*/ 427038 w 1624961"/>
                <a:gd name="connsiteY17" fmla="*/ 245142 h 1538288"/>
                <a:gd name="connsiteX18" fmla="*/ 493713 w 1624961"/>
                <a:gd name="connsiteY18" fmla="*/ 160255 h 1538288"/>
                <a:gd name="connsiteX19" fmla="*/ 564357 w 1624961"/>
                <a:gd name="connsiteY19" fmla="*/ 79334 h 153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24961" h="1538288">
                  <a:moveTo>
                    <a:pt x="637382" y="0"/>
                  </a:moveTo>
                  <a:lnTo>
                    <a:pt x="1624961" y="987070"/>
                  </a:lnTo>
                  <a:lnTo>
                    <a:pt x="1516910" y="1263033"/>
                  </a:lnTo>
                  <a:lnTo>
                    <a:pt x="1411227" y="1538288"/>
                  </a:lnTo>
                  <a:lnTo>
                    <a:pt x="0" y="1538288"/>
                  </a:lnTo>
                  <a:lnTo>
                    <a:pt x="3175" y="1430394"/>
                  </a:lnTo>
                  <a:lnTo>
                    <a:pt x="11113" y="1324086"/>
                  </a:lnTo>
                  <a:lnTo>
                    <a:pt x="24606" y="1216985"/>
                  </a:lnTo>
                  <a:lnTo>
                    <a:pt x="42863" y="1112264"/>
                  </a:lnTo>
                  <a:lnTo>
                    <a:pt x="65881" y="1008336"/>
                  </a:lnTo>
                  <a:lnTo>
                    <a:pt x="94456" y="906789"/>
                  </a:lnTo>
                  <a:lnTo>
                    <a:pt x="127794" y="806035"/>
                  </a:lnTo>
                  <a:lnTo>
                    <a:pt x="165894" y="706867"/>
                  </a:lnTo>
                  <a:lnTo>
                    <a:pt x="208756" y="609286"/>
                  </a:lnTo>
                  <a:lnTo>
                    <a:pt x="257969" y="514878"/>
                  </a:lnTo>
                  <a:lnTo>
                    <a:pt x="309563" y="422057"/>
                  </a:lnTo>
                  <a:lnTo>
                    <a:pt x="365919" y="332410"/>
                  </a:lnTo>
                  <a:lnTo>
                    <a:pt x="427038" y="245142"/>
                  </a:lnTo>
                  <a:lnTo>
                    <a:pt x="493713" y="160255"/>
                  </a:lnTo>
                  <a:lnTo>
                    <a:pt x="564357" y="79334"/>
                  </a:lnTo>
                  <a:close/>
                </a:path>
              </a:pathLst>
            </a:custGeom>
            <a:solidFill>
              <a:srgbClr val="AAB5B7"/>
            </a:solidFill>
            <a:ln>
              <a:noFill/>
            </a:ln>
            <a:scene3d>
              <a:camera prst="orthographicFront"/>
              <a:lightRig rig="threePt" dir="t"/>
            </a:scene3d>
            <a:sp3d>
              <a:bevelT/>
            </a:sp3d>
          </p:spPr>
          <p:txBody>
            <a:bodyPr vert="horz" wrap="square" lIns="91440" tIns="45720" rIns="91440" bIns="45720" numCol="1" anchor="t" anchorCtr="0" compatLnSpc="1">
              <a:prstTxWarp prst="textNoShape">
                <a:avLst/>
              </a:prstTxWarp>
              <a:noAutofit/>
            </a:bodyPr>
            <a:lstStyle/>
            <a:p>
              <a:endParaRPr lang="en-US"/>
            </a:p>
          </p:txBody>
        </p:sp>
        <p:sp>
          <p:nvSpPr>
            <p:cNvPr id="19" name="Freeform 66"/>
            <p:cNvSpPr>
              <a:spLocks/>
            </p:cNvSpPr>
            <p:nvPr/>
          </p:nvSpPr>
          <p:spPr bwMode="auto">
            <a:xfrm rot="21193953">
              <a:off x="2267300" y="883799"/>
              <a:ext cx="2232820" cy="2214578"/>
            </a:xfrm>
            <a:custGeom>
              <a:avLst/>
              <a:gdLst>
                <a:gd name="connsiteX0" fmla="*/ 1538288 w 1538288"/>
                <a:gd name="connsiteY0" fmla="*/ 0 h 1627510"/>
                <a:gd name="connsiteX1" fmla="*/ 1538288 w 1538288"/>
                <a:gd name="connsiteY1" fmla="*/ 1383278 h 1627510"/>
                <a:gd name="connsiteX2" fmla="*/ 1264004 w 1538288"/>
                <a:gd name="connsiteY2" fmla="*/ 1497163 h 1627510"/>
                <a:gd name="connsiteX3" fmla="*/ 989618 w 1538288"/>
                <a:gd name="connsiteY3" fmla="*/ 1627510 h 1627510"/>
                <a:gd name="connsiteX4" fmla="*/ 0 w 1538288"/>
                <a:gd name="connsiteY4" fmla="*/ 637381 h 1627510"/>
                <a:gd name="connsiteX5" fmla="*/ 77828 w 1538288"/>
                <a:gd name="connsiteY5" fmla="*/ 564356 h 1627510"/>
                <a:gd name="connsiteX6" fmla="*/ 158832 w 1538288"/>
                <a:gd name="connsiteY6" fmla="*/ 492919 h 1627510"/>
                <a:gd name="connsiteX7" fmla="*/ 243807 w 1538288"/>
                <a:gd name="connsiteY7" fmla="*/ 427038 h 1627510"/>
                <a:gd name="connsiteX8" fmla="*/ 331165 w 1538288"/>
                <a:gd name="connsiteY8" fmla="*/ 365919 h 1627510"/>
                <a:gd name="connsiteX9" fmla="*/ 420905 w 1538288"/>
                <a:gd name="connsiteY9" fmla="*/ 309563 h 1627510"/>
                <a:gd name="connsiteX10" fmla="*/ 513822 w 1538288"/>
                <a:gd name="connsiteY10" fmla="*/ 256381 h 1627510"/>
                <a:gd name="connsiteX11" fmla="*/ 608327 w 1538288"/>
                <a:gd name="connsiteY11" fmla="*/ 208756 h 1627510"/>
                <a:gd name="connsiteX12" fmla="*/ 706008 w 1538288"/>
                <a:gd name="connsiteY12" fmla="*/ 166688 h 1627510"/>
                <a:gd name="connsiteX13" fmla="*/ 805278 w 1538288"/>
                <a:gd name="connsiteY13" fmla="*/ 128588 h 1627510"/>
                <a:gd name="connsiteX14" fmla="*/ 905343 w 1538288"/>
                <a:gd name="connsiteY14" fmla="*/ 94456 h 1627510"/>
                <a:gd name="connsiteX15" fmla="*/ 1007789 w 1538288"/>
                <a:gd name="connsiteY15" fmla="*/ 65881 h 1627510"/>
                <a:gd name="connsiteX16" fmla="*/ 1111824 w 1538288"/>
                <a:gd name="connsiteY16" fmla="*/ 42863 h 1627510"/>
                <a:gd name="connsiteX17" fmla="*/ 1216653 w 1538288"/>
                <a:gd name="connsiteY17" fmla="*/ 24606 h 1627510"/>
                <a:gd name="connsiteX18" fmla="*/ 1323865 w 1538288"/>
                <a:gd name="connsiteY18" fmla="*/ 11113 h 1627510"/>
                <a:gd name="connsiteX19" fmla="*/ 1430282 w 1538288"/>
                <a:gd name="connsiteY19" fmla="*/ 3175 h 1627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38288" h="1627510">
                  <a:moveTo>
                    <a:pt x="1538288" y="0"/>
                  </a:moveTo>
                  <a:lnTo>
                    <a:pt x="1538288" y="1383278"/>
                  </a:lnTo>
                  <a:lnTo>
                    <a:pt x="1264004" y="1497163"/>
                  </a:lnTo>
                  <a:lnTo>
                    <a:pt x="989618" y="1627510"/>
                  </a:lnTo>
                  <a:lnTo>
                    <a:pt x="0" y="637381"/>
                  </a:lnTo>
                  <a:lnTo>
                    <a:pt x="77828" y="564356"/>
                  </a:lnTo>
                  <a:lnTo>
                    <a:pt x="158832" y="492919"/>
                  </a:lnTo>
                  <a:lnTo>
                    <a:pt x="243807" y="427038"/>
                  </a:lnTo>
                  <a:lnTo>
                    <a:pt x="331165" y="365919"/>
                  </a:lnTo>
                  <a:lnTo>
                    <a:pt x="420905" y="309563"/>
                  </a:lnTo>
                  <a:lnTo>
                    <a:pt x="513822" y="256381"/>
                  </a:lnTo>
                  <a:lnTo>
                    <a:pt x="608327" y="208756"/>
                  </a:lnTo>
                  <a:lnTo>
                    <a:pt x="706008" y="166688"/>
                  </a:lnTo>
                  <a:lnTo>
                    <a:pt x="805278" y="128588"/>
                  </a:lnTo>
                  <a:lnTo>
                    <a:pt x="905343" y="94456"/>
                  </a:lnTo>
                  <a:lnTo>
                    <a:pt x="1007789" y="65881"/>
                  </a:lnTo>
                  <a:lnTo>
                    <a:pt x="1111824" y="42863"/>
                  </a:lnTo>
                  <a:lnTo>
                    <a:pt x="1216653" y="24606"/>
                  </a:lnTo>
                  <a:lnTo>
                    <a:pt x="1323865" y="11113"/>
                  </a:lnTo>
                  <a:lnTo>
                    <a:pt x="1430282" y="3175"/>
                  </a:lnTo>
                  <a:close/>
                </a:path>
              </a:pathLst>
            </a:custGeom>
            <a:solidFill>
              <a:srgbClr val="A47BB3"/>
            </a:solidFill>
            <a:ln>
              <a:noFill/>
            </a:ln>
            <a:scene3d>
              <a:camera prst="orthographicFront"/>
              <a:lightRig rig="threePt" dir="t"/>
            </a:scene3d>
            <a:sp3d>
              <a:bevelT/>
            </a:sp3d>
          </p:spPr>
          <p:txBody>
            <a:bodyPr vert="horz" wrap="square" lIns="91440" tIns="45720" rIns="91440" bIns="45720" numCol="1" anchor="t" anchorCtr="0" compatLnSpc="1">
              <a:prstTxWarp prst="textNoShape">
                <a:avLst/>
              </a:prstTxWarp>
              <a:noAutofit/>
            </a:bodyPr>
            <a:lstStyle/>
            <a:p>
              <a:endParaRPr lang="en-US"/>
            </a:p>
          </p:txBody>
        </p:sp>
        <p:sp>
          <p:nvSpPr>
            <p:cNvPr id="20" name="Oval 67"/>
            <p:cNvSpPr/>
            <p:nvPr/>
          </p:nvSpPr>
          <p:spPr>
            <a:xfrm rot="5706128">
              <a:off x="7604479" y="3543463"/>
              <a:ext cx="364461" cy="254348"/>
            </a:xfrm>
            <a:prstGeom prst="ellipse">
              <a:avLst/>
            </a:prstGeom>
            <a:solidFill>
              <a:srgbClr val="965112"/>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b="1" cap="small" dirty="0">
                  <a:solidFill>
                    <a:prstClr val="white"/>
                  </a:solidFill>
                  <a:effectLst>
                    <a:outerShdw blurRad="25400" dist="38100" dir="2700000" algn="tl">
                      <a:srgbClr val="000000">
                        <a:alpha val="70000"/>
                      </a:srgbClr>
                    </a:outerShdw>
                  </a:effectLst>
                  <a:cs typeface="Arial" pitchFamily="34" charset="0"/>
                </a:rPr>
                <a:t>2</a:t>
              </a:r>
            </a:p>
          </p:txBody>
        </p:sp>
        <p:sp>
          <p:nvSpPr>
            <p:cNvPr id="21" name="Oval 68"/>
            <p:cNvSpPr/>
            <p:nvPr/>
          </p:nvSpPr>
          <p:spPr>
            <a:xfrm>
              <a:off x="6000760" y="2214554"/>
              <a:ext cx="341752" cy="341752"/>
            </a:xfrm>
            <a:prstGeom prst="ellipse">
              <a:avLst/>
            </a:prstGeom>
            <a:solidFill>
              <a:srgbClr val="AF2415"/>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b="1" cap="small" dirty="0" smtClean="0">
                  <a:solidFill>
                    <a:prstClr val="white"/>
                  </a:solidFill>
                  <a:effectLst>
                    <a:outerShdw blurRad="25400" dist="38100" dir="2700000" algn="tl">
                      <a:srgbClr val="000000">
                        <a:alpha val="70000"/>
                      </a:srgbClr>
                    </a:outerShdw>
                  </a:effectLst>
                  <a:cs typeface="Arial" pitchFamily="34" charset="0"/>
                </a:rPr>
                <a:t>1</a:t>
              </a:r>
              <a:endParaRPr lang="en-US" b="1" cap="small" dirty="0">
                <a:solidFill>
                  <a:prstClr val="white"/>
                </a:solidFill>
                <a:effectLst>
                  <a:outerShdw blurRad="25400" dist="38100" dir="2700000" algn="tl">
                    <a:srgbClr val="000000">
                      <a:alpha val="70000"/>
                    </a:srgbClr>
                  </a:outerShdw>
                </a:effectLst>
                <a:cs typeface="Arial" pitchFamily="34" charset="0"/>
              </a:endParaRPr>
            </a:p>
          </p:txBody>
        </p:sp>
        <p:sp>
          <p:nvSpPr>
            <p:cNvPr id="22" name="Oval 69"/>
            <p:cNvSpPr/>
            <p:nvPr/>
          </p:nvSpPr>
          <p:spPr>
            <a:xfrm rot="4660357">
              <a:off x="6572264" y="5000636"/>
              <a:ext cx="341752" cy="341752"/>
            </a:xfrm>
            <a:prstGeom prst="ellipse">
              <a:avLst/>
            </a:prstGeom>
            <a:solidFill>
              <a:srgbClr val="B2920A"/>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b="1" cap="small" dirty="0">
                  <a:solidFill>
                    <a:prstClr val="white"/>
                  </a:solidFill>
                  <a:effectLst>
                    <a:outerShdw blurRad="25400" dist="38100" dir="2700000" algn="tl">
                      <a:srgbClr val="000000">
                        <a:alpha val="70000"/>
                      </a:srgbClr>
                    </a:outerShdw>
                  </a:effectLst>
                  <a:cs typeface="Arial" pitchFamily="34" charset="0"/>
                </a:rPr>
                <a:t>3</a:t>
              </a:r>
            </a:p>
          </p:txBody>
        </p:sp>
        <p:sp>
          <p:nvSpPr>
            <p:cNvPr id="23" name="Oval 70"/>
            <p:cNvSpPr/>
            <p:nvPr/>
          </p:nvSpPr>
          <p:spPr>
            <a:xfrm>
              <a:off x="4857752" y="5857892"/>
              <a:ext cx="341752" cy="341752"/>
            </a:xfrm>
            <a:prstGeom prst="ellipse">
              <a:avLst/>
            </a:prstGeom>
            <a:solidFill>
              <a:srgbClr val="2C623D"/>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b="1" cap="small" dirty="0">
                  <a:solidFill>
                    <a:prstClr val="white"/>
                  </a:solidFill>
                  <a:effectLst>
                    <a:outerShdw blurRad="25400" dist="38100" dir="2700000" algn="tl">
                      <a:srgbClr val="000000">
                        <a:alpha val="70000"/>
                      </a:srgbClr>
                    </a:outerShdw>
                  </a:effectLst>
                  <a:cs typeface="Arial" pitchFamily="34" charset="0"/>
                </a:rPr>
                <a:t>4</a:t>
              </a:r>
            </a:p>
          </p:txBody>
        </p:sp>
        <p:sp>
          <p:nvSpPr>
            <p:cNvPr id="24" name="Oval 71"/>
            <p:cNvSpPr/>
            <p:nvPr/>
          </p:nvSpPr>
          <p:spPr>
            <a:xfrm rot="3007381">
              <a:off x="3213054" y="5499078"/>
              <a:ext cx="341752" cy="341752"/>
            </a:xfrm>
            <a:prstGeom prst="ellipse">
              <a:avLst/>
            </a:prstGeom>
            <a:solidFill>
              <a:srgbClr val="296D5E"/>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b="1" cap="small" dirty="0">
                  <a:solidFill>
                    <a:prstClr val="white"/>
                  </a:solidFill>
                  <a:effectLst>
                    <a:outerShdw blurRad="25400" dist="38100" dir="2700000" algn="tl">
                      <a:srgbClr val="000000">
                        <a:alpha val="70000"/>
                      </a:srgbClr>
                    </a:outerShdw>
                  </a:effectLst>
                  <a:cs typeface="Arial" pitchFamily="34" charset="0"/>
                </a:rPr>
                <a:t>5</a:t>
              </a:r>
            </a:p>
          </p:txBody>
        </p:sp>
        <p:sp>
          <p:nvSpPr>
            <p:cNvPr id="25" name="Oval 72"/>
            <p:cNvSpPr/>
            <p:nvPr/>
          </p:nvSpPr>
          <p:spPr>
            <a:xfrm rot="5400000">
              <a:off x="2364108" y="3891491"/>
              <a:ext cx="341752" cy="341752"/>
            </a:xfrm>
            <a:prstGeom prst="ellipse">
              <a:avLst/>
            </a:prstGeom>
            <a:solidFill>
              <a:srgbClr val="216A97"/>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b="1" cap="small" dirty="0" smtClean="0">
                  <a:solidFill>
                    <a:prstClr val="white"/>
                  </a:solidFill>
                  <a:effectLst>
                    <a:outerShdw blurRad="25400" dist="38100" dir="2700000" algn="tl">
                      <a:srgbClr val="000000">
                        <a:alpha val="70000"/>
                      </a:srgbClr>
                    </a:outerShdw>
                  </a:effectLst>
                  <a:cs typeface="Arial" pitchFamily="34" charset="0"/>
                </a:rPr>
                <a:t>6</a:t>
              </a:r>
              <a:endParaRPr lang="en-US" b="1" cap="small" dirty="0">
                <a:solidFill>
                  <a:prstClr val="white"/>
                </a:solidFill>
                <a:effectLst>
                  <a:outerShdw blurRad="25400" dist="38100" dir="2700000" algn="tl">
                    <a:srgbClr val="000000">
                      <a:alpha val="70000"/>
                    </a:srgbClr>
                  </a:outerShdw>
                </a:effectLst>
                <a:cs typeface="Arial" pitchFamily="34" charset="0"/>
              </a:endParaRPr>
            </a:p>
          </p:txBody>
        </p:sp>
        <p:sp>
          <p:nvSpPr>
            <p:cNvPr id="26" name="Oval 73"/>
            <p:cNvSpPr/>
            <p:nvPr/>
          </p:nvSpPr>
          <p:spPr>
            <a:xfrm rot="6831420">
              <a:off x="2340496" y="2197628"/>
              <a:ext cx="341752" cy="341752"/>
            </a:xfrm>
            <a:prstGeom prst="ellipse">
              <a:avLst/>
            </a:prstGeom>
            <a:solidFill>
              <a:schemeClr val="tx1">
                <a:lumMod val="65000"/>
                <a:lumOff val="35000"/>
              </a:schemeClr>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b="1" cap="small" dirty="0">
                  <a:solidFill>
                    <a:prstClr val="white"/>
                  </a:solidFill>
                  <a:effectLst>
                    <a:outerShdw blurRad="25400" dist="38100" dir="2700000" algn="tl">
                      <a:srgbClr val="000000">
                        <a:alpha val="70000"/>
                      </a:srgbClr>
                    </a:outerShdw>
                  </a:effectLst>
                  <a:cs typeface="Arial" pitchFamily="34" charset="0"/>
                </a:rPr>
                <a:t>7</a:t>
              </a:r>
            </a:p>
          </p:txBody>
        </p:sp>
        <p:sp>
          <p:nvSpPr>
            <p:cNvPr id="27" name="Oval 74"/>
            <p:cNvSpPr/>
            <p:nvPr/>
          </p:nvSpPr>
          <p:spPr>
            <a:xfrm>
              <a:off x="4000496" y="928670"/>
              <a:ext cx="341752" cy="341752"/>
            </a:xfrm>
            <a:prstGeom prst="ellipse">
              <a:avLst/>
            </a:prstGeom>
            <a:solidFill>
              <a:srgbClr val="6F477D"/>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b="1" cap="small" dirty="0" smtClean="0">
                  <a:solidFill>
                    <a:prstClr val="white"/>
                  </a:solidFill>
                  <a:effectLst>
                    <a:outerShdw blurRad="25400" dist="38100" dir="2700000" algn="tl">
                      <a:srgbClr val="000000">
                        <a:alpha val="70000"/>
                      </a:srgbClr>
                    </a:outerShdw>
                  </a:effectLst>
                  <a:cs typeface="Arial" pitchFamily="34" charset="0"/>
                </a:rPr>
                <a:t>8</a:t>
              </a:r>
              <a:endParaRPr lang="en-US" b="1" cap="small" dirty="0">
                <a:solidFill>
                  <a:prstClr val="white"/>
                </a:solidFill>
                <a:effectLst>
                  <a:outerShdw blurRad="25400" dist="38100" dir="2700000" algn="tl">
                    <a:srgbClr val="000000">
                      <a:alpha val="70000"/>
                    </a:srgbClr>
                  </a:outerShdw>
                </a:effectLst>
                <a:cs typeface="Arial" pitchFamily="34" charset="0"/>
              </a:endParaRPr>
            </a:p>
          </p:txBody>
        </p:sp>
        <p:sp>
          <p:nvSpPr>
            <p:cNvPr id="28" name="TextBox 83"/>
            <p:cNvSpPr txBox="1"/>
            <p:nvPr/>
          </p:nvSpPr>
          <p:spPr>
            <a:xfrm rot="19398106">
              <a:off x="2443587" y="1346428"/>
              <a:ext cx="1500198" cy="307777"/>
            </a:xfrm>
            <a:prstGeom prst="rect">
              <a:avLst/>
            </a:prstGeom>
            <a:noFill/>
            <a:scene3d>
              <a:camera prst="orthographicFront"/>
              <a:lightRig rig="threePt" dir="t"/>
            </a:scene3d>
            <a:sp3d>
              <a:bevelT/>
            </a:sp3d>
          </p:spPr>
          <p:txBody>
            <a:bodyPr wrap="square" rtlCol="0">
              <a:spAutoFit/>
            </a:bodyPr>
            <a:lstStyle/>
            <a:p>
              <a:r>
                <a:rPr lang="ar-DZ" sz="1400" b="1" cap="all" dirty="0" smtClean="0">
                  <a:ln w="9000" cmpd="sng">
                    <a:solidFill>
                      <a:srgbClr val="9900CC"/>
                    </a:solidFill>
                    <a:prstDash val="solid"/>
                  </a:ln>
                  <a:effectLst>
                    <a:reflection blurRad="12700" stA="28000" endPos="45000" dist="1000" dir="5400000" sy="-100000" algn="bl" rotWithShape="0"/>
                  </a:effectLst>
                  <a:latin typeface="Calibri Light" panose="020F0302020204030204" pitchFamily="34" charset="0"/>
                </a:rPr>
                <a:t>التنمية المستدامة</a:t>
              </a:r>
              <a:r>
                <a:rPr lang="en-US" sz="1400" b="1" cap="all" dirty="0" smtClean="0">
                  <a:ln w="9000" cmpd="sng">
                    <a:solidFill>
                      <a:srgbClr val="9900CC"/>
                    </a:solidFill>
                    <a:prstDash val="solid"/>
                  </a:ln>
                  <a:effectLst>
                    <a:reflection blurRad="12700" stA="28000" endPos="45000" dist="1000" dir="5400000" sy="-100000" algn="bl" rotWithShape="0"/>
                  </a:effectLst>
                  <a:latin typeface="Calibri Light" panose="020F0302020204030204" pitchFamily="34" charset="0"/>
                </a:rPr>
                <a:t>8</a:t>
              </a:r>
              <a:endParaRPr lang="en-US" sz="1400" b="1" cap="all" dirty="0">
                <a:ln w="9000" cmpd="sng">
                  <a:solidFill>
                    <a:srgbClr val="9900CC"/>
                  </a:solidFill>
                  <a:prstDash val="solid"/>
                </a:ln>
                <a:effectLst>
                  <a:reflection blurRad="12700" stA="28000" endPos="45000" dist="1000" dir="5400000" sy="-100000" algn="bl" rotWithShape="0"/>
                </a:effectLst>
                <a:latin typeface="Calibri Light" panose="020F0302020204030204" pitchFamily="34" charset="0"/>
              </a:endParaRPr>
            </a:p>
          </p:txBody>
        </p:sp>
        <p:sp>
          <p:nvSpPr>
            <p:cNvPr id="29" name="TextBox 84"/>
            <p:cNvSpPr txBox="1"/>
            <p:nvPr/>
          </p:nvSpPr>
          <p:spPr>
            <a:xfrm rot="6758308">
              <a:off x="6838405" y="4319527"/>
              <a:ext cx="715260" cy="307777"/>
            </a:xfrm>
            <a:prstGeom prst="rect">
              <a:avLst/>
            </a:prstGeom>
            <a:noFill/>
            <a:scene3d>
              <a:camera prst="orthographicFront"/>
              <a:lightRig rig="threePt" dir="t"/>
            </a:scene3d>
            <a:sp3d>
              <a:bevelT/>
            </a:sp3d>
          </p:spPr>
          <p:txBody>
            <a:bodyPr wrap="none" rtlCol="0">
              <a:spAutoFit/>
            </a:bodyPr>
            <a:lstStyle/>
            <a:p>
              <a:r>
                <a:rPr lang="ar-DZ" sz="1400" b="1" dirty="0" smtClean="0">
                  <a:ln>
                    <a:solidFill>
                      <a:srgbClr val="CC9900"/>
                    </a:solidFill>
                  </a:ln>
                  <a:latin typeface="Calibri Light" panose="020F0302020204030204" pitchFamily="34" charset="0"/>
                </a:rPr>
                <a:t>الواقعية</a:t>
              </a:r>
              <a:r>
                <a:rPr lang="en-US" sz="1400" b="1" dirty="0" smtClean="0">
                  <a:solidFill>
                    <a:srgbClr val="967B08"/>
                  </a:solidFill>
                  <a:latin typeface="Calibri Light" panose="020F0302020204030204" pitchFamily="34" charset="0"/>
                </a:rPr>
                <a:t>3</a:t>
              </a:r>
              <a:endParaRPr lang="en-US" sz="1400" b="1" dirty="0">
                <a:solidFill>
                  <a:srgbClr val="967B08"/>
                </a:solidFill>
                <a:latin typeface="Calibri Light" panose="020F0302020204030204" pitchFamily="34" charset="0"/>
              </a:endParaRPr>
            </a:p>
          </p:txBody>
        </p:sp>
        <p:sp>
          <p:nvSpPr>
            <p:cNvPr id="30" name="TextBox 85"/>
            <p:cNvSpPr txBox="1"/>
            <p:nvPr/>
          </p:nvSpPr>
          <p:spPr>
            <a:xfrm rot="1626814">
              <a:off x="5170954" y="1730809"/>
              <a:ext cx="782587" cy="307777"/>
            </a:xfrm>
            <a:prstGeom prst="rect">
              <a:avLst/>
            </a:prstGeom>
            <a:noFill/>
            <a:scene3d>
              <a:camera prst="orthographicFront"/>
              <a:lightRig rig="threePt" dir="t"/>
            </a:scene3d>
            <a:sp3d>
              <a:bevelT/>
            </a:sp3d>
          </p:spPr>
          <p:txBody>
            <a:bodyPr wrap="none" rtlCol="0">
              <a:spAutoFit/>
            </a:bodyPr>
            <a:lstStyle/>
            <a:p>
              <a:r>
                <a:rPr lang="ar-DZ" sz="1400" b="1" cap="all" dirty="0" smtClean="0">
                  <a:ln w="9000" cmpd="sng">
                    <a:solidFill>
                      <a:srgbClr val="FF0000"/>
                    </a:solidFill>
                    <a:prstDash val="solid"/>
                  </a:ln>
                  <a:effectLst>
                    <a:reflection blurRad="12700" stA="28000" endPos="45000" dist="1000" dir="5400000" sy="-100000" algn="bl" rotWithShape="0"/>
                  </a:effectLst>
                  <a:latin typeface="Calibri Light" panose="020F0302020204030204" pitchFamily="34" charset="0"/>
                </a:rPr>
                <a:t>الشمولية</a:t>
              </a:r>
              <a:r>
                <a:rPr lang="en-US" sz="1400" b="1" dirty="0" smtClean="0">
                  <a:solidFill>
                    <a:srgbClr val="AF2415"/>
                  </a:solidFill>
                  <a:latin typeface="Calibri Light" panose="020F0302020204030204" pitchFamily="34" charset="0"/>
                </a:rPr>
                <a:t>1</a:t>
              </a:r>
              <a:endParaRPr lang="en-US" sz="1400" b="1" dirty="0">
                <a:solidFill>
                  <a:srgbClr val="AF2415"/>
                </a:solidFill>
                <a:latin typeface="Calibri Light" panose="020F0302020204030204" pitchFamily="34" charset="0"/>
              </a:endParaRPr>
            </a:p>
          </p:txBody>
        </p:sp>
        <p:sp>
          <p:nvSpPr>
            <p:cNvPr id="31" name="TextBox 86"/>
            <p:cNvSpPr txBox="1"/>
            <p:nvPr/>
          </p:nvSpPr>
          <p:spPr>
            <a:xfrm rot="996556">
              <a:off x="3887154" y="4664606"/>
              <a:ext cx="692818" cy="307777"/>
            </a:xfrm>
            <a:prstGeom prst="rect">
              <a:avLst/>
            </a:prstGeom>
            <a:noFill/>
            <a:scene3d>
              <a:camera prst="orthographicFront"/>
              <a:lightRig rig="threePt" dir="t"/>
            </a:scene3d>
            <a:sp3d>
              <a:bevelT/>
            </a:sp3d>
          </p:spPr>
          <p:txBody>
            <a:bodyPr wrap="none" rtlCol="0">
              <a:spAutoFit/>
            </a:bodyPr>
            <a:lstStyle/>
            <a:p>
              <a:r>
                <a:rPr lang="ar-DZ" sz="1400" b="1" dirty="0" smtClean="0">
                  <a:ln>
                    <a:solidFill>
                      <a:schemeClr val="accent5">
                        <a:lumMod val="75000"/>
                      </a:schemeClr>
                    </a:solidFill>
                  </a:ln>
                  <a:latin typeface="Calibri Light" panose="020F0302020204030204" pitchFamily="34" charset="0"/>
                </a:rPr>
                <a:t>النقدية </a:t>
              </a:r>
              <a:r>
                <a:rPr lang="en-US" sz="1400" b="1" dirty="0" smtClean="0">
                  <a:solidFill>
                    <a:srgbClr val="296D5E"/>
                  </a:solidFill>
                  <a:latin typeface="Calibri Light" panose="020F0302020204030204" pitchFamily="34" charset="0"/>
                </a:rPr>
                <a:t>5</a:t>
              </a:r>
              <a:endParaRPr lang="en-US" sz="1400" b="1" dirty="0">
                <a:solidFill>
                  <a:srgbClr val="296D5E"/>
                </a:solidFill>
                <a:latin typeface="Calibri Light" panose="020F0302020204030204" pitchFamily="34" charset="0"/>
              </a:endParaRPr>
            </a:p>
          </p:txBody>
        </p:sp>
        <p:sp>
          <p:nvSpPr>
            <p:cNvPr id="32" name="TextBox 87"/>
            <p:cNvSpPr txBox="1"/>
            <p:nvPr/>
          </p:nvSpPr>
          <p:spPr>
            <a:xfrm rot="19633987">
              <a:off x="4525620" y="4583031"/>
              <a:ext cx="941283" cy="369332"/>
            </a:xfrm>
            <a:prstGeom prst="rect">
              <a:avLst/>
            </a:prstGeom>
            <a:noFill/>
            <a:scene3d>
              <a:camera prst="orthographicFront"/>
              <a:lightRig rig="threePt" dir="t"/>
            </a:scene3d>
            <a:sp3d>
              <a:bevelT/>
            </a:sp3d>
          </p:spPr>
          <p:txBody>
            <a:bodyPr wrap="none" rtlCol="0">
              <a:spAutoFit/>
            </a:bodyPr>
            <a:lstStyle/>
            <a:p>
              <a:r>
                <a:rPr lang="ar-DZ" b="1" cap="all" dirty="0" smtClean="0">
                  <a:ln w="9000" cmpd="sng">
                    <a:solidFill>
                      <a:srgbClr val="339933"/>
                    </a:solidFill>
                    <a:prstDash val="solid"/>
                  </a:ln>
                  <a:effectLst>
                    <a:reflection blurRad="12700" stA="28000" endPos="45000" dist="1000" dir="5400000" sy="-100000" algn="bl" rotWithShape="0"/>
                  </a:effectLst>
                  <a:latin typeface="Calibri Light" panose="020F0302020204030204" pitchFamily="34" charset="0"/>
                </a:rPr>
                <a:t>الإنسانية</a:t>
              </a:r>
              <a:r>
                <a:rPr lang="en-US" b="1" dirty="0" smtClean="0">
                  <a:solidFill>
                    <a:srgbClr val="2C623D"/>
                  </a:solidFill>
                  <a:latin typeface="Calibri Light" panose="020F0302020204030204" pitchFamily="34" charset="0"/>
                </a:rPr>
                <a:t>4</a:t>
              </a:r>
              <a:endParaRPr lang="en-US" b="1" dirty="0">
                <a:solidFill>
                  <a:srgbClr val="2C623D"/>
                </a:solidFill>
                <a:latin typeface="Calibri Light" panose="020F0302020204030204" pitchFamily="34" charset="0"/>
              </a:endParaRPr>
            </a:p>
          </p:txBody>
        </p:sp>
        <p:sp>
          <p:nvSpPr>
            <p:cNvPr id="33" name="TextBox 88"/>
            <p:cNvSpPr txBox="1"/>
            <p:nvPr/>
          </p:nvSpPr>
          <p:spPr>
            <a:xfrm rot="3975663">
              <a:off x="3225775" y="4145423"/>
              <a:ext cx="673582" cy="307777"/>
            </a:xfrm>
            <a:prstGeom prst="rect">
              <a:avLst/>
            </a:prstGeom>
            <a:noFill/>
            <a:scene3d>
              <a:camera prst="orthographicFront"/>
              <a:lightRig rig="threePt" dir="t"/>
            </a:scene3d>
            <a:sp3d>
              <a:bevelT/>
            </a:sp3d>
          </p:spPr>
          <p:txBody>
            <a:bodyPr wrap="none" rtlCol="0">
              <a:spAutoFit/>
            </a:bodyPr>
            <a:lstStyle/>
            <a:p>
              <a:r>
                <a:rPr lang="ar-DZ" sz="1400" b="1" cap="all" dirty="0" smtClean="0">
                  <a:ln w="9000" cmpd="sng">
                    <a:solidFill>
                      <a:schemeClr val="tx2">
                        <a:lumMod val="75000"/>
                      </a:schemeClr>
                    </a:solidFill>
                    <a:prstDash val="solid"/>
                  </a:ln>
                  <a:effectLst>
                    <a:reflection blurRad="12700" stA="28000" endPos="45000" dist="1000" dir="5400000" sy="-100000" algn="bl" rotWithShape="0"/>
                  </a:effectLst>
                  <a:latin typeface="Calibri Light" panose="020F0302020204030204" pitchFamily="34" charset="0"/>
                </a:rPr>
                <a:t>التفاعلية</a:t>
              </a:r>
              <a:endParaRPr lang="en-US" sz="1400" b="1" cap="all" dirty="0">
                <a:ln w="9000" cmpd="sng">
                  <a:solidFill>
                    <a:schemeClr val="tx2">
                      <a:lumMod val="75000"/>
                    </a:schemeClr>
                  </a:solidFill>
                  <a:prstDash val="solid"/>
                </a:ln>
                <a:effectLst>
                  <a:reflection blurRad="12700" stA="28000" endPos="45000" dist="1000" dir="5400000" sy="-100000" algn="bl" rotWithShape="0"/>
                </a:effectLst>
                <a:latin typeface="Calibri Light" panose="020F0302020204030204" pitchFamily="34" charset="0"/>
              </a:endParaRPr>
            </a:p>
          </p:txBody>
        </p:sp>
        <p:sp>
          <p:nvSpPr>
            <p:cNvPr id="34" name="TextBox 89"/>
            <p:cNvSpPr txBox="1"/>
            <p:nvPr/>
          </p:nvSpPr>
          <p:spPr>
            <a:xfrm rot="6684414">
              <a:off x="3083518" y="3305005"/>
              <a:ext cx="864339" cy="307777"/>
            </a:xfrm>
            <a:prstGeom prst="rect">
              <a:avLst/>
            </a:prstGeom>
            <a:noFill/>
            <a:scene3d>
              <a:camera prst="orthographicFront"/>
              <a:lightRig rig="threePt" dir="t"/>
            </a:scene3d>
            <a:sp3d>
              <a:bevelT/>
            </a:sp3d>
          </p:spPr>
          <p:txBody>
            <a:bodyPr wrap="none" rtlCol="0">
              <a:spAutoFit/>
            </a:bodyPr>
            <a:lstStyle/>
            <a:p>
              <a:r>
                <a:rPr lang="ar-DZ" sz="1400" b="1" cap="all" dirty="0" smtClean="0">
                  <a:ln w="9000" cmpd="sng">
                    <a:solidFill>
                      <a:schemeClr val="bg1">
                        <a:lumMod val="50000"/>
                      </a:schemeClr>
                    </a:solidFill>
                    <a:prstDash val="solid"/>
                  </a:ln>
                  <a:effectLst>
                    <a:reflection blurRad="12700" stA="28000" endPos="45000" dist="1000" dir="5400000" sy="-100000" algn="bl" rotWithShape="0"/>
                  </a:effectLst>
                  <a:latin typeface="Calibri Light" panose="020F0302020204030204" pitchFamily="34" charset="0"/>
                </a:rPr>
                <a:t>المسؤولية</a:t>
              </a:r>
              <a:r>
                <a:rPr lang="en-US" sz="1400" b="1" dirty="0" smtClean="0">
                  <a:ln>
                    <a:solidFill>
                      <a:schemeClr val="bg1">
                        <a:lumMod val="50000"/>
                      </a:schemeClr>
                    </a:solidFill>
                  </a:ln>
                  <a:latin typeface="Calibri Light" panose="020F0302020204030204" pitchFamily="34" charset="0"/>
                </a:rPr>
                <a:t>7</a:t>
              </a:r>
              <a:endParaRPr lang="en-US" sz="1400" b="1" dirty="0">
                <a:ln>
                  <a:solidFill>
                    <a:schemeClr val="bg1">
                      <a:lumMod val="50000"/>
                    </a:schemeClr>
                  </a:solidFill>
                </a:ln>
                <a:latin typeface="Calibri Light" panose="020F0302020204030204" pitchFamily="34" charset="0"/>
              </a:endParaRPr>
            </a:p>
          </p:txBody>
        </p:sp>
        <p:sp>
          <p:nvSpPr>
            <p:cNvPr id="35" name="Rectangle 34"/>
            <p:cNvSpPr/>
            <p:nvPr/>
          </p:nvSpPr>
          <p:spPr>
            <a:xfrm rot="1697314">
              <a:off x="4777363" y="1914801"/>
              <a:ext cx="1054770" cy="830997"/>
            </a:xfrm>
            <a:prstGeom prst="rect">
              <a:avLst/>
            </a:prstGeom>
            <a:scene3d>
              <a:camera prst="orthographicFront"/>
              <a:lightRig rig="threePt" dir="t"/>
            </a:scene3d>
            <a:sp3d>
              <a:bevelT/>
            </a:sp3d>
          </p:spPr>
          <p:txBody>
            <a:bodyPr wrap="square">
              <a:spAutoFit/>
            </a:bodyPr>
            <a:lstStyle/>
            <a:p>
              <a:pPr algn="justLow" rtl="1"/>
              <a:r>
                <a:rPr lang="ar-DZ" sz="1200" b="1" cap="all" dirty="0" smtClean="0">
                  <a:ln w="9000" cmpd="sng">
                    <a:noFill/>
                    <a:prstDash val="solid"/>
                  </a:ln>
                  <a:effectLst>
                    <a:reflection blurRad="12700" stA="28000" endPos="45000" dist="1000" dir="5400000" sy="-100000" algn="bl" rotWithShape="0"/>
                  </a:effectLst>
                  <a:latin typeface="Simplified Arabic" pitchFamily="18" charset="-78"/>
                  <a:cs typeface="Simplified Arabic" pitchFamily="18" charset="-78"/>
                </a:rPr>
                <a:t>تنمي جميع جوانب الفرد، ما يحقق توازنا في بناء الفرد</a:t>
              </a:r>
              <a:endParaRPr lang="en-US" sz="1200" b="1" cap="all" dirty="0">
                <a:ln w="9000" cmpd="sng">
                  <a:noFill/>
                  <a:prstDash val="solid"/>
                </a:ln>
                <a:effectLst>
                  <a:reflection blurRad="12700" stA="28000" endPos="45000" dist="1000" dir="5400000" sy="-100000" algn="bl" rotWithShape="0"/>
                </a:effectLst>
                <a:latin typeface="Simplified Arabic" pitchFamily="18" charset="-78"/>
                <a:cs typeface="Simplified Arabic" pitchFamily="18" charset="-78"/>
              </a:endParaRPr>
            </a:p>
          </p:txBody>
        </p:sp>
        <p:sp>
          <p:nvSpPr>
            <p:cNvPr id="36" name="Rectangle 35"/>
            <p:cNvSpPr/>
            <p:nvPr/>
          </p:nvSpPr>
          <p:spPr>
            <a:xfrm rot="5016772">
              <a:off x="6019370" y="2409686"/>
              <a:ext cx="955225" cy="1754326"/>
            </a:xfrm>
            <a:prstGeom prst="rect">
              <a:avLst/>
            </a:prstGeom>
            <a:scene3d>
              <a:camera prst="orthographicFront"/>
              <a:lightRig rig="threePt" dir="t"/>
            </a:scene3d>
            <a:sp3d>
              <a:bevelT/>
            </a:sp3d>
          </p:spPr>
          <p:txBody>
            <a:bodyPr wrap="square">
              <a:spAutoFit/>
            </a:bodyPr>
            <a:lstStyle/>
            <a:p>
              <a:pPr algn="justLow" rtl="1"/>
              <a:r>
                <a:rPr lang="ar-DZ" sz="1200" b="1" cap="all" dirty="0" smtClean="0">
                  <a:ln w="9000" cmpd="sng">
                    <a:noFill/>
                    <a:prstDash val="solid"/>
                  </a:ln>
                  <a:effectLst>
                    <a:reflection blurRad="12700" stA="28000" endPos="45000" dist="1000" dir="5400000" sy="-100000" algn="bl" rotWithShape="0"/>
                  </a:effectLst>
                  <a:latin typeface="Simplified Arabic" pitchFamily="18" charset="-78"/>
                  <a:cs typeface="Simplified Arabic" pitchFamily="18" charset="-78"/>
                </a:rPr>
                <a:t>تسعى إلى تحقيق التكامل  بين مختلف مجالات التعلم، كما تربط بين الفرد ومجتمعه، ما يضمن انسجاما وظيفيا في أداء المتعلم</a:t>
              </a:r>
              <a:endParaRPr lang="en-US" sz="1200" b="1" cap="all" dirty="0">
                <a:ln w="9000" cmpd="sng">
                  <a:noFill/>
                  <a:prstDash val="solid"/>
                </a:ln>
                <a:effectLst>
                  <a:reflection blurRad="12700" stA="28000" endPos="45000" dist="1000" dir="5400000" sy="-100000" algn="bl" rotWithShape="0"/>
                </a:effectLst>
                <a:latin typeface="Simplified Arabic" pitchFamily="18" charset="-78"/>
                <a:cs typeface="Simplified Arabic" pitchFamily="18" charset="-78"/>
              </a:endParaRPr>
            </a:p>
          </p:txBody>
        </p:sp>
        <p:sp>
          <p:nvSpPr>
            <p:cNvPr id="37" name="Rectangle 36"/>
            <p:cNvSpPr/>
            <p:nvPr/>
          </p:nvSpPr>
          <p:spPr>
            <a:xfrm rot="6122042">
              <a:off x="5904781" y="3881735"/>
              <a:ext cx="1013036" cy="1061829"/>
            </a:xfrm>
            <a:prstGeom prst="rect">
              <a:avLst/>
            </a:prstGeom>
            <a:scene3d>
              <a:camera prst="orthographicFront"/>
              <a:lightRig rig="threePt" dir="t"/>
            </a:scene3d>
            <a:sp3d>
              <a:bevelT/>
            </a:sp3d>
          </p:spPr>
          <p:txBody>
            <a:bodyPr wrap="square">
              <a:spAutoFit/>
            </a:bodyPr>
            <a:lstStyle/>
            <a:p>
              <a:pPr algn="justLow" rtl="1"/>
              <a:r>
                <a:rPr lang="ar-DZ" sz="1050" b="1" cap="all" dirty="0" smtClean="0">
                  <a:ln w="9000" cmpd="sng">
                    <a:noFill/>
                    <a:prstDash val="solid"/>
                  </a:ln>
                  <a:effectLst>
                    <a:reflection blurRad="12700" stA="28000" endPos="45000" dist="1000" dir="5400000" sy="-100000" algn="bl" rotWithShape="0"/>
                  </a:effectLst>
                  <a:latin typeface="Simplified Arabic" pitchFamily="18" charset="-78"/>
                  <a:cs typeface="Simplified Arabic" pitchFamily="18" charset="-78"/>
                </a:rPr>
                <a:t>مرتبطة بالقضايا الحقيقية التي يعيشها العالم، وتهدف إلى تجسيد القيم العالمية في شكل عادات حياتية</a:t>
              </a:r>
              <a:endParaRPr lang="en-US" sz="1050" b="1" cap="all" dirty="0">
                <a:ln w="9000" cmpd="sng">
                  <a:noFill/>
                  <a:prstDash val="solid"/>
                </a:ln>
                <a:effectLst>
                  <a:reflection blurRad="12700" stA="28000" endPos="45000" dist="1000" dir="5400000" sy="-100000" algn="bl" rotWithShape="0"/>
                </a:effectLst>
                <a:latin typeface="Simplified Arabic" pitchFamily="18" charset="-78"/>
                <a:cs typeface="Simplified Arabic" pitchFamily="18" charset="-78"/>
              </a:endParaRPr>
            </a:p>
          </p:txBody>
        </p:sp>
        <p:sp>
          <p:nvSpPr>
            <p:cNvPr id="38" name="Rectangle 37"/>
            <p:cNvSpPr/>
            <p:nvPr/>
          </p:nvSpPr>
          <p:spPr>
            <a:xfrm rot="19924974">
              <a:off x="4816793" y="4843474"/>
              <a:ext cx="1106920" cy="1015663"/>
            </a:xfrm>
            <a:prstGeom prst="rect">
              <a:avLst/>
            </a:prstGeom>
            <a:scene3d>
              <a:camera prst="orthographicFront"/>
              <a:lightRig rig="threePt" dir="t"/>
            </a:scene3d>
            <a:sp3d>
              <a:bevelT/>
            </a:sp3d>
          </p:spPr>
          <p:txBody>
            <a:bodyPr wrap="square">
              <a:spAutoFit/>
            </a:bodyPr>
            <a:lstStyle/>
            <a:p>
              <a:pPr algn="justLow" rtl="1"/>
              <a:r>
                <a:rPr lang="ar-DZ" sz="1200" b="1" cap="all" dirty="0" smtClean="0">
                  <a:ln w="9000" cmpd="sng">
                    <a:noFill/>
                    <a:prstDash val="solid"/>
                  </a:ln>
                  <a:effectLst>
                    <a:reflection blurRad="12700" stA="28000" endPos="45000" dist="1000" dir="5400000" sy="-100000" algn="bl" rotWithShape="0"/>
                  </a:effectLst>
                  <a:latin typeface="Simplified Arabic" pitchFamily="18" charset="-78"/>
                  <a:cs typeface="Simplified Arabic" pitchFamily="18" charset="-78"/>
                </a:rPr>
                <a:t>ترتكز على مبادئ حقوق الإنسان والكرامة والعدالة والمساواة واحترام الآخر</a:t>
              </a:r>
              <a:endParaRPr lang="en-US" sz="1200" b="1" cap="all" dirty="0">
                <a:ln w="9000" cmpd="sng">
                  <a:noFill/>
                  <a:prstDash val="solid"/>
                </a:ln>
                <a:effectLst>
                  <a:reflection blurRad="12700" stA="28000" endPos="45000" dist="1000" dir="5400000" sy="-100000" algn="bl" rotWithShape="0"/>
                </a:effectLst>
                <a:latin typeface="Simplified Arabic" pitchFamily="18" charset="-78"/>
                <a:cs typeface="Simplified Arabic" pitchFamily="18" charset="-78"/>
              </a:endParaRPr>
            </a:p>
          </p:txBody>
        </p:sp>
        <p:sp>
          <p:nvSpPr>
            <p:cNvPr id="39" name="Rectangle 38"/>
            <p:cNvSpPr/>
            <p:nvPr/>
          </p:nvSpPr>
          <p:spPr>
            <a:xfrm rot="1212820">
              <a:off x="3478995" y="4949833"/>
              <a:ext cx="1106920" cy="900246"/>
            </a:xfrm>
            <a:prstGeom prst="rect">
              <a:avLst/>
            </a:prstGeom>
            <a:scene3d>
              <a:camera prst="orthographicFront"/>
              <a:lightRig rig="threePt" dir="t"/>
            </a:scene3d>
            <a:sp3d>
              <a:bevelT/>
            </a:sp3d>
          </p:spPr>
          <p:txBody>
            <a:bodyPr wrap="square">
              <a:spAutoFit/>
            </a:bodyPr>
            <a:lstStyle/>
            <a:p>
              <a:pPr algn="justLow" rtl="1"/>
              <a:r>
                <a:rPr lang="ar-DZ" sz="1050" b="1" cap="all" dirty="0" smtClean="0">
                  <a:ln w="9000" cmpd="sng">
                    <a:noFill/>
                    <a:prstDash val="solid"/>
                  </a:ln>
                  <a:effectLst>
                    <a:reflection blurRad="12700" stA="28000" endPos="45000" dist="1000" dir="5400000" sy="-100000" algn="bl" rotWithShape="0"/>
                  </a:effectLst>
                  <a:latin typeface="Simplified Arabic" pitchFamily="18" charset="-78"/>
                  <a:cs typeface="Simplified Arabic" pitchFamily="18" charset="-78"/>
                </a:rPr>
                <a:t>تهدف إلى تنمية التفكير النقدي والقدرة التحليلية للقضايا العالمية بهدف اتخاذ قرارات واعية</a:t>
              </a:r>
              <a:endParaRPr lang="en-US" sz="1050" b="1" cap="all" dirty="0">
                <a:ln w="9000" cmpd="sng">
                  <a:noFill/>
                  <a:prstDash val="solid"/>
                </a:ln>
                <a:effectLst>
                  <a:reflection blurRad="12700" stA="28000" endPos="45000" dist="1000" dir="5400000" sy="-100000" algn="bl" rotWithShape="0"/>
                </a:effectLst>
                <a:latin typeface="Simplified Arabic" pitchFamily="18" charset="-78"/>
                <a:cs typeface="Simplified Arabic" pitchFamily="18" charset="-78"/>
              </a:endParaRPr>
            </a:p>
          </p:txBody>
        </p:sp>
        <p:sp>
          <p:nvSpPr>
            <p:cNvPr id="40" name="Rectangle 39"/>
            <p:cNvSpPr/>
            <p:nvPr/>
          </p:nvSpPr>
          <p:spPr>
            <a:xfrm rot="3722674">
              <a:off x="2511989" y="4005300"/>
              <a:ext cx="1106920" cy="1015663"/>
            </a:xfrm>
            <a:prstGeom prst="rect">
              <a:avLst/>
            </a:prstGeom>
            <a:scene3d>
              <a:camera prst="orthographicFront"/>
              <a:lightRig rig="threePt" dir="t"/>
            </a:scene3d>
            <a:sp3d>
              <a:bevelT/>
            </a:sp3d>
          </p:spPr>
          <p:txBody>
            <a:bodyPr wrap="square">
              <a:spAutoFit/>
            </a:bodyPr>
            <a:lstStyle/>
            <a:p>
              <a:pPr algn="justLow" rtl="1"/>
              <a:r>
                <a:rPr lang="ar-DZ" sz="1200" b="1" cap="all" dirty="0" smtClean="0">
                  <a:ln w="9000" cmpd="sng">
                    <a:noFill/>
                    <a:prstDash val="solid"/>
                  </a:ln>
                  <a:effectLst>
                    <a:reflection blurRad="12700" stA="28000" endPos="45000" dist="1000" dir="5400000" sy="-100000" algn="bl" rotWithShape="0"/>
                  </a:effectLst>
                  <a:latin typeface="Simplified Arabic" pitchFamily="18" charset="-78"/>
                  <a:cs typeface="Simplified Arabic" pitchFamily="18" charset="-78"/>
                </a:rPr>
                <a:t>تعتمد على استراتيجيات التعلم النشط ، بهدف بناء متعلم فاعل ونشط</a:t>
              </a:r>
              <a:endParaRPr lang="en-US" sz="1200" b="1" cap="all" dirty="0">
                <a:ln w="9000" cmpd="sng">
                  <a:noFill/>
                  <a:prstDash val="solid"/>
                </a:ln>
                <a:effectLst>
                  <a:reflection blurRad="12700" stA="28000" endPos="45000" dist="1000" dir="5400000" sy="-100000" algn="bl" rotWithShape="0"/>
                </a:effectLst>
                <a:latin typeface="Simplified Arabic" pitchFamily="18" charset="-78"/>
                <a:cs typeface="Simplified Arabic" pitchFamily="18" charset="-78"/>
              </a:endParaRPr>
            </a:p>
          </p:txBody>
        </p:sp>
        <p:sp>
          <p:nvSpPr>
            <p:cNvPr id="41" name="Rectangle 40"/>
            <p:cNvSpPr/>
            <p:nvPr/>
          </p:nvSpPr>
          <p:spPr>
            <a:xfrm rot="6214162">
              <a:off x="2135800" y="2352768"/>
              <a:ext cx="1079311" cy="1569660"/>
            </a:xfrm>
            <a:prstGeom prst="rect">
              <a:avLst/>
            </a:prstGeom>
            <a:scene3d>
              <a:camera prst="orthographicFront"/>
              <a:lightRig rig="threePt" dir="t"/>
            </a:scene3d>
            <a:sp3d>
              <a:bevelT/>
            </a:sp3d>
          </p:spPr>
          <p:txBody>
            <a:bodyPr wrap="square">
              <a:spAutoFit/>
            </a:bodyPr>
            <a:lstStyle/>
            <a:p>
              <a:pPr algn="justLow" rtl="1"/>
              <a:r>
                <a:rPr lang="ar-DZ" sz="1200" b="1" cap="all" dirty="0" smtClean="0">
                  <a:ln w="9000" cmpd="sng">
                    <a:noFill/>
                    <a:prstDash val="solid"/>
                  </a:ln>
                  <a:effectLst>
                    <a:reflection blurRad="12700" stA="28000" endPos="45000" dist="1000" dir="5400000" sy="-100000" algn="bl" rotWithShape="0"/>
                  </a:effectLst>
                  <a:latin typeface="Simplified Arabic" pitchFamily="18" charset="-78"/>
                  <a:cs typeface="Simplified Arabic" pitchFamily="18" charset="-78"/>
                </a:rPr>
                <a:t>تعزيز الإحساس بالمسؤولية الفردية والجماعية ، وتدفع المتعلم إلى المساهمة في مجتمعه المحلي والعالمي بشكل  إيجابي</a:t>
              </a:r>
              <a:endParaRPr lang="en-US" sz="1200" b="1" cap="all" dirty="0">
                <a:ln w="9000" cmpd="sng">
                  <a:noFill/>
                  <a:prstDash val="solid"/>
                </a:ln>
                <a:effectLst>
                  <a:reflection blurRad="12700" stA="28000" endPos="45000" dist="1000" dir="5400000" sy="-100000" algn="bl" rotWithShape="0"/>
                </a:effectLst>
                <a:latin typeface="Simplified Arabic" pitchFamily="18" charset="-78"/>
                <a:cs typeface="Simplified Arabic" pitchFamily="18" charset="-78"/>
              </a:endParaRPr>
            </a:p>
          </p:txBody>
        </p:sp>
        <p:sp>
          <p:nvSpPr>
            <p:cNvPr id="42" name="Rectangle 41"/>
            <p:cNvSpPr/>
            <p:nvPr/>
          </p:nvSpPr>
          <p:spPr>
            <a:xfrm rot="19249645">
              <a:off x="3155682" y="1450074"/>
              <a:ext cx="1238931" cy="1384995"/>
            </a:xfrm>
            <a:prstGeom prst="rect">
              <a:avLst/>
            </a:prstGeom>
            <a:scene3d>
              <a:camera prst="orthographicFront"/>
              <a:lightRig rig="threePt" dir="t"/>
            </a:scene3d>
            <a:sp3d>
              <a:bevelT/>
            </a:sp3d>
          </p:spPr>
          <p:txBody>
            <a:bodyPr wrap="square">
              <a:spAutoFit/>
            </a:bodyPr>
            <a:lstStyle/>
            <a:p>
              <a:pPr algn="justLow" rtl="1"/>
              <a:r>
                <a:rPr lang="ar-DZ" sz="1200" b="1" cap="all" dirty="0" smtClean="0">
                  <a:ln w="9000" cmpd="sng">
                    <a:noFill/>
                    <a:prstDash val="solid"/>
                  </a:ln>
                  <a:effectLst>
                    <a:reflection blurRad="12700" stA="28000" endPos="45000" dist="1000" dir="5400000" sy="-100000" algn="bl" rotWithShape="0"/>
                  </a:effectLst>
                  <a:latin typeface="Simplified Arabic" pitchFamily="18" charset="-78"/>
                  <a:cs typeface="Simplified Arabic" pitchFamily="18" charset="-78"/>
                </a:rPr>
                <a:t>تشجع على التفكير الإبداعي ولابتكاري  من خلال دعم التعاون والتفاعل المحلي والدولي ، وذلك لتحقيق تعلم مستدام</a:t>
              </a:r>
              <a:endParaRPr lang="en-US" sz="1200" b="1" cap="all" dirty="0">
                <a:ln w="9000" cmpd="sng">
                  <a:noFill/>
                  <a:prstDash val="solid"/>
                </a:ln>
                <a:effectLst>
                  <a:reflection blurRad="12700" stA="28000" endPos="45000" dist="1000" dir="5400000" sy="-100000" algn="bl" rotWithShape="0"/>
                </a:effectLst>
                <a:latin typeface="Simplified Arabic" pitchFamily="18" charset="-78"/>
                <a:cs typeface="Simplified Arabic" pitchFamily="18" charset="-78"/>
              </a:endParaRPr>
            </a:p>
          </p:txBody>
        </p:sp>
        <p:sp>
          <p:nvSpPr>
            <p:cNvPr id="43" name="TextBox 98"/>
            <p:cNvSpPr txBox="1"/>
            <p:nvPr/>
          </p:nvSpPr>
          <p:spPr>
            <a:xfrm rot="3983117">
              <a:off x="7200785" y="2969152"/>
              <a:ext cx="756938" cy="307777"/>
            </a:xfrm>
            <a:prstGeom prst="rect">
              <a:avLst/>
            </a:prstGeom>
            <a:noFill/>
            <a:scene3d>
              <a:camera prst="orthographicFront"/>
              <a:lightRig rig="threePt" dir="t"/>
            </a:scene3d>
            <a:sp3d>
              <a:bevelT/>
            </a:sp3d>
          </p:spPr>
          <p:txBody>
            <a:bodyPr wrap="none" rtlCol="0">
              <a:spAutoFit/>
            </a:bodyPr>
            <a:lstStyle/>
            <a:p>
              <a:r>
                <a:rPr lang="ar-DZ" sz="1400" b="1" dirty="0" smtClean="0">
                  <a:ln>
                    <a:solidFill>
                      <a:srgbClr val="A50021"/>
                    </a:solidFill>
                  </a:ln>
                  <a:latin typeface="Simplified Arabic" pitchFamily="18" charset="-78"/>
                  <a:cs typeface="Simplified Arabic" pitchFamily="18" charset="-78"/>
                </a:rPr>
                <a:t>التكاملية</a:t>
              </a:r>
              <a:r>
                <a:rPr lang="en-US" sz="1400" b="1" dirty="0" smtClean="0">
                  <a:ln>
                    <a:solidFill>
                      <a:srgbClr val="A50021"/>
                    </a:solidFill>
                  </a:ln>
                  <a:solidFill>
                    <a:srgbClr val="965112"/>
                  </a:solidFill>
                  <a:latin typeface="Simplified Arabic" pitchFamily="18" charset="-78"/>
                  <a:cs typeface="Simplified Arabic" pitchFamily="18" charset="-78"/>
                </a:rPr>
                <a:t>2</a:t>
              </a:r>
              <a:endParaRPr lang="en-US" sz="1400" b="1" dirty="0">
                <a:ln>
                  <a:solidFill>
                    <a:srgbClr val="A50021"/>
                  </a:solidFill>
                </a:ln>
                <a:solidFill>
                  <a:srgbClr val="965112"/>
                </a:solidFill>
                <a:latin typeface="Simplified Arabic" pitchFamily="18" charset="-78"/>
                <a:cs typeface="Simplified Arabic" pitchFamily="18" charset="-78"/>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E3DE">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Picture 4" descr="E:\Nouveau dossier (13)\Nouveau dossier (2)\kisspng-earth-icon-earth-5a9debc7b7d836.0862244815202989517531.png"/>
          <p:cNvPicPr>
            <a:picLocks noChangeAspect="1" noChangeArrowheads="1"/>
          </p:cNvPicPr>
          <p:nvPr/>
        </p:nvPicPr>
        <p:blipFill>
          <a:blip r:embed="rId2" cstate="print"/>
          <a:srcRect/>
          <a:stretch>
            <a:fillRect/>
          </a:stretch>
        </p:blipFill>
        <p:spPr bwMode="auto">
          <a:xfrm>
            <a:off x="7215206" y="4572008"/>
            <a:ext cx="1928795" cy="2285992"/>
          </a:xfrm>
          <a:prstGeom prst="rect">
            <a:avLst/>
          </a:prstGeom>
          <a:noFill/>
        </p:spPr>
      </p:pic>
      <p:pic>
        <p:nvPicPr>
          <p:cNvPr id="6" name="Picture 5" descr="E:\Nouveau dossier (13)\Nouveau dossier (2)\kisspng-child-parent-pictogram-woman-enfant-5ad7305e6af7e0.4954080215240520624382.png"/>
          <p:cNvPicPr>
            <a:picLocks noChangeAspect="1" noChangeArrowheads="1"/>
          </p:cNvPicPr>
          <p:nvPr/>
        </p:nvPicPr>
        <p:blipFill>
          <a:blip r:embed="rId3" cstate="print"/>
          <a:srcRect/>
          <a:stretch>
            <a:fillRect/>
          </a:stretch>
        </p:blipFill>
        <p:spPr bwMode="auto">
          <a:xfrm>
            <a:off x="6786578" y="5643578"/>
            <a:ext cx="857256" cy="1214422"/>
          </a:xfrm>
          <a:prstGeom prst="rect">
            <a:avLst/>
          </a:prstGeom>
          <a:noFill/>
        </p:spPr>
      </p:pic>
      <p:sp>
        <p:nvSpPr>
          <p:cNvPr id="7" name="Rectangle à coins arrondis 6"/>
          <p:cNvSpPr/>
          <p:nvPr/>
        </p:nvSpPr>
        <p:spPr>
          <a:xfrm>
            <a:off x="4071934" y="571480"/>
            <a:ext cx="4714908" cy="42862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r>
              <a:rPr lang="ar-DZ" b="1" u="sng" cap="all" dirty="0" smtClean="0">
                <a:ln w="9000" cmpd="sng">
                  <a:solidFill>
                    <a:srgbClr val="FF00FF"/>
                  </a:solidFill>
                  <a:prstDash val="solid"/>
                </a:ln>
                <a:solidFill>
                  <a:schemeClr val="tx1"/>
                </a:solidFill>
                <a:effectLst>
                  <a:reflection blurRad="12700" stA="28000" endPos="45000" dist="1000" dir="5400000" sy="-100000" algn="bl" rotWithShape="0"/>
                </a:effectLst>
              </a:rPr>
              <a:t>1-3) مبررات التربية على المواطنة العالمية :</a:t>
            </a:r>
            <a:endParaRPr lang="fr-FR" u="sng" dirty="0">
              <a:ln w="9000" cmpd="sng">
                <a:solidFill>
                  <a:srgbClr val="FF00FF"/>
                </a:solidFill>
                <a:prstDash val="solid"/>
              </a:ln>
              <a:solidFill>
                <a:schemeClr val="tx1"/>
              </a:solidFill>
            </a:endParaRPr>
          </a:p>
        </p:txBody>
      </p:sp>
      <p:grpSp>
        <p:nvGrpSpPr>
          <p:cNvPr id="8" name="Groupe 7"/>
          <p:cNvGrpSpPr/>
          <p:nvPr/>
        </p:nvGrpSpPr>
        <p:grpSpPr>
          <a:xfrm>
            <a:off x="4857752" y="1500174"/>
            <a:ext cx="4000529" cy="3429024"/>
            <a:chOff x="3201611" y="476008"/>
            <a:chExt cx="5788778" cy="6120000"/>
          </a:xfrm>
        </p:grpSpPr>
        <p:sp>
          <p:nvSpPr>
            <p:cNvPr id="10" name="Oval 7">
              <a:extLst>
                <a:ext uri="{FF2B5EF4-FFF2-40B4-BE49-F238E27FC236}">
                  <a16:creationId xmlns="" xmlns:a16="http://schemas.microsoft.com/office/drawing/2014/main" id="{2FDEA432-6DD5-4C09-BF4C-96CAE11E1C1D}"/>
                </a:ext>
              </a:extLst>
            </p:cNvPr>
            <p:cNvSpPr/>
            <p:nvPr/>
          </p:nvSpPr>
          <p:spPr>
            <a:xfrm>
              <a:off x="3528853" y="1348492"/>
              <a:ext cx="1400738" cy="1426274"/>
            </a:xfrm>
            <a:prstGeom prst="ellipse">
              <a:avLst/>
            </a:prstGeom>
            <a:solidFill>
              <a:schemeClr val="tx1">
                <a:lumMod val="75000"/>
                <a:lumOff val="25000"/>
                <a:alpha val="42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latin typeface="Simplified Arabic" pitchFamily="18" charset="-78"/>
                <a:cs typeface="Simplified Arabic" pitchFamily="18" charset="-78"/>
              </a:endParaRPr>
            </a:p>
          </p:txBody>
        </p:sp>
        <p:sp>
          <p:nvSpPr>
            <p:cNvPr id="11" name="Oval 8">
              <a:extLst>
                <a:ext uri="{FF2B5EF4-FFF2-40B4-BE49-F238E27FC236}">
                  <a16:creationId xmlns="" xmlns:a16="http://schemas.microsoft.com/office/drawing/2014/main" id="{7F66BE12-365B-42FD-A044-7E4C81BA764D}"/>
                </a:ext>
              </a:extLst>
            </p:cNvPr>
            <p:cNvSpPr/>
            <p:nvPr/>
          </p:nvSpPr>
          <p:spPr>
            <a:xfrm>
              <a:off x="3201611" y="3081445"/>
              <a:ext cx="1400738" cy="1426274"/>
            </a:xfrm>
            <a:prstGeom prst="ellipse">
              <a:avLst/>
            </a:prstGeom>
            <a:solidFill>
              <a:schemeClr val="tx1">
                <a:lumMod val="75000"/>
                <a:lumOff val="25000"/>
                <a:alpha val="42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latin typeface="Simplified Arabic" pitchFamily="18" charset="-78"/>
                <a:cs typeface="Simplified Arabic" pitchFamily="18" charset="-78"/>
              </a:endParaRPr>
            </a:p>
          </p:txBody>
        </p:sp>
        <p:sp>
          <p:nvSpPr>
            <p:cNvPr id="12" name="Oval 9">
              <a:extLst>
                <a:ext uri="{FF2B5EF4-FFF2-40B4-BE49-F238E27FC236}">
                  <a16:creationId xmlns="" xmlns:a16="http://schemas.microsoft.com/office/drawing/2014/main" id="{2AAAD65D-D607-4280-9EC9-D37019C79E19}"/>
                </a:ext>
              </a:extLst>
            </p:cNvPr>
            <p:cNvSpPr/>
            <p:nvPr/>
          </p:nvSpPr>
          <p:spPr>
            <a:xfrm>
              <a:off x="3514797" y="4492403"/>
              <a:ext cx="1400738" cy="1426274"/>
            </a:xfrm>
            <a:prstGeom prst="ellipse">
              <a:avLst/>
            </a:prstGeom>
            <a:solidFill>
              <a:schemeClr val="tx1">
                <a:lumMod val="75000"/>
                <a:lumOff val="25000"/>
                <a:alpha val="42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latin typeface="Simplified Arabic" pitchFamily="18" charset="-78"/>
                <a:cs typeface="Simplified Arabic" pitchFamily="18" charset="-78"/>
              </a:endParaRPr>
            </a:p>
          </p:txBody>
        </p:sp>
        <p:sp>
          <p:nvSpPr>
            <p:cNvPr id="13" name="Oval 10">
              <a:extLst>
                <a:ext uri="{FF2B5EF4-FFF2-40B4-BE49-F238E27FC236}">
                  <a16:creationId xmlns="" xmlns:a16="http://schemas.microsoft.com/office/drawing/2014/main" id="{06803732-EAE6-4364-A89B-AC3E6462A586}"/>
                </a:ext>
              </a:extLst>
            </p:cNvPr>
            <p:cNvSpPr/>
            <p:nvPr/>
          </p:nvSpPr>
          <p:spPr>
            <a:xfrm>
              <a:off x="5069819" y="5169734"/>
              <a:ext cx="1400738" cy="1426274"/>
            </a:xfrm>
            <a:prstGeom prst="ellipse">
              <a:avLst/>
            </a:prstGeom>
            <a:solidFill>
              <a:schemeClr val="tx1">
                <a:lumMod val="75000"/>
                <a:lumOff val="25000"/>
                <a:alpha val="42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latin typeface="Simplified Arabic" pitchFamily="18" charset="-78"/>
                <a:cs typeface="Simplified Arabic" pitchFamily="18" charset="-78"/>
              </a:endParaRPr>
            </a:p>
          </p:txBody>
        </p:sp>
        <p:sp>
          <p:nvSpPr>
            <p:cNvPr id="14" name="Oval 11">
              <a:extLst>
                <a:ext uri="{FF2B5EF4-FFF2-40B4-BE49-F238E27FC236}">
                  <a16:creationId xmlns="" xmlns:a16="http://schemas.microsoft.com/office/drawing/2014/main" id="{73B841AD-3E0E-47B5-92BE-D8985B30E138}"/>
                </a:ext>
              </a:extLst>
            </p:cNvPr>
            <p:cNvSpPr/>
            <p:nvPr/>
          </p:nvSpPr>
          <p:spPr>
            <a:xfrm>
              <a:off x="6789291" y="4628280"/>
              <a:ext cx="1400738" cy="1426274"/>
            </a:xfrm>
            <a:prstGeom prst="ellipse">
              <a:avLst/>
            </a:prstGeom>
            <a:solidFill>
              <a:schemeClr val="tx1">
                <a:lumMod val="75000"/>
                <a:lumOff val="25000"/>
                <a:alpha val="42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latin typeface="Simplified Arabic" pitchFamily="18" charset="-78"/>
                <a:cs typeface="Simplified Arabic" pitchFamily="18" charset="-78"/>
              </a:endParaRPr>
            </a:p>
          </p:txBody>
        </p:sp>
        <p:sp>
          <p:nvSpPr>
            <p:cNvPr id="15" name="Oval 12">
              <a:extLst>
                <a:ext uri="{FF2B5EF4-FFF2-40B4-BE49-F238E27FC236}">
                  <a16:creationId xmlns="" xmlns:a16="http://schemas.microsoft.com/office/drawing/2014/main" id="{8B6E44E0-4A0F-46F0-A788-E94261699225}"/>
                </a:ext>
              </a:extLst>
            </p:cNvPr>
            <p:cNvSpPr/>
            <p:nvPr/>
          </p:nvSpPr>
          <p:spPr>
            <a:xfrm>
              <a:off x="7556663" y="3073984"/>
              <a:ext cx="1400738" cy="1426274"/>
            </a:xfrm>
            <a:prstGeom prst="ellipse">
              <a:avLst/>
            </a:prstGeom>
            <a:solidFill>
              <a:schemeClr val="tx1">
                <a:lumMod val="75000"/>
                <a:lumOff val="25000"/>
                <a:alpha val="42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latin typeface="Simplified Arabic" pitchFamily="18" charset="-78"/>
                <a:cs typeface="Simplified Arabic" pitchFamily="18" charset="-78"/>
              </a:endParaRPr>
            </a:p>
          </p:txBody>
        </p:sp>
        <p:sp>
          <p:nvSpPr>
            <p:cNvPr id="16" name="Oval 13">
              <a:extLst>
                <a:ext uri="{FF2B5EF4-FFF2-40B4-BE49-F238E27FC236}">
                  <a16:creationId xmlns="" xmlns:a16="http://schemas.microsoft.com/office/drawing/2014/main" id="{4FA7C832-0161-417D-8591-CBD7080BB53D}"/>
                </a:ext>
              </a:extLst>
            </p:cNvPr>
            <p:cNvSpPr/>
            <p:nvPr/>
          </p:nvSpPr>
          <p:spPr>
            <a:xfrm>
              <a:off x="6989111" y="1487953"/>
              <a:ext cx="1400738" cy="1426274"/>
            </a:xfrm>
            <a:prstGeom prst="ellipse">
              <a:avLst/>
            </a:prstGeom>
            <a:solidFill>
              <a:schemeClr val="tx1">
                <a:lumMod val="75000"/>
                <a:lumOff val="25000"/>
                <a:alpha val="42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latin typeface="Simplified Arabic" pitchFamily="18" charset="-78"/>
                <a:cs typeface="Simplified Arabic" pitchFamily="18" charset="-78"/>
              </a:endParaRPr>
            </a:p>
          </p:txBody>
        </p:sp>
        <p:sp>
          <p:nvSpPr>
            <p:cNvPr id="17" name="Oval 14">
              <a:extLst>
                <a:ext uri="{FF2B5EF4-FFF2-40B4-BE49-F238E27FC236}">
                  <a16:creationId xmlns="" xmlns:a16="http://schemas.microsoft.com/office/drawing/2014/main" id="{A88BDB3F-1839-42C2-BC47-7F88733F526C}"/>
                </a:ext>
              </a:extLst>
            </p:cNvPr>
            <p:cNvSpPr/>
            <p:nvPr/>
          </p:nvSpPr>
          <p:spPr>
            <a:xfrm>
              <a:off x="5304988" y="762606"/>
              <a:ext cx="1400738" cy="1426274"/>
            </a:xfrm>
            <a:prstGeom prst="ellipse">
              <a:avLst/>
            </a:prstGeom>
            <a:solidFill>
              <a:schemeClr val="tx1">
                <a:lumMod val="75000"/>
                <a:lumOff val="25000"/>
                <a:alpha val="42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latin typeface="Simplified Arabic" pitchFamily="18" charset="-78"/>
                <a:cs typeface="Simplified Arabic" pitchFamily="18" charset="-78"/>
              </a:endParaRPr>
            </a:p>
          </p:txBody>
        </p:sp>
        <p:sp>
          <p:nvSpPr>
            <p:cNvPr id="18" name="Rectangle 17">
              <a:extLst>
                <a:ext uri="{FF2B5EF4-FFF2-40B4-BE49-F238E27FC236}">
                  <a16:creationId xmlns="" xmlns:a16="http://schemas.microsoft.com/office/drawing/2014/main" id="{47677378-A9A1-4EF5-9D52-D292E67D326B}"/>
                </a:ext>
              </a:extLst>
            </p:cNvPr>
            <p:cNvSpPr/>
            <p:nvPr/>
          </p:nvSpPr>
          <p:spPr>
            <a:xfrm rot="8100000">
              <a:off x="5355742" y="1632207"/>
              <a:ext cx="61321" cy="2018829"/>
            </a:xfrm>
            <a:prstGeom prst="rect">
              <a:avLst/>
            </a:prstGeom>
            <a:solidFill>
              <a:srgbClr val="57AC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latin typeface="Simplified Arabic" pitchFamily="18" charset="-78"/>
                <a:cs typeface="Simplified Arabic" pitchFamily="18" charset="-78"/>
              </a:endParaRPr>
            </a:p>
          </p:txBody>
        </p:sp>
        <p:sp>
          <p:nvSpPr>
            <p:cNvPr id="19" name="Rectangle 18">
              <a:extLst>
                <a:ext uri="{FF2B5EF4-FFF2-40B4-BE49-F238E27FC236}">
                  <a16:creationId xmlns="" xmlns:a16="http://schemas.microsoft.com/office/drawing/2014/main" id="{628198E9-BC38-4BEF-8BC1-35EB63D310B0}"/>
                </a:ext>
              </a:extLst>
            </p:cNvPr>
            <p:cNvSpPr/>
            <p:nvPr/>
          </p:nvSpPr>
          <p:spPr>
            <a:xfrm rot="5400000">
              <a:off x="5114458" y="2401713"/>
              <a:ext cx="62439" cy="1982684"/>
            </a:xfrm>
            <a:prstGeom prst="rect">
              <a:avLst/>
            </a:prstGeom>
            <a:solidFill>
              <a:srgbClr val="C39D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latin typeface="Simplified Arabic" pitchFamily="18" charset="-78"/>
                <a:cs typeface="Simplified Arabic" pitchFamily="18" charset="-78"/>
              </a:endParaRPr>
            </a:p>
          </p:txBody>
        </p:sp>
        <p:sp>
          <p:nvSpPr>
            <p:cNvPr id="20" name="Rectangle 19">
              <a:extLst>
                <a:ext uri="{FF2B5EF4-FFF2-40B4-BE49-F238E27FC236}">
                  <a16:creationId xmlns="" xmlns:a16="http://schemas.microsoft.com/office/drawing/2014/main" id="{5BB72351-ADB5-4CE7-A6BF-FE2997BD0DED}"/>
                </a:ext>
              </a:extLst>
            </p:cNvPr>
            <p:cNvSpPr/>
            <p:nvPr/>
          </p:nvSpPr>
          <p:spPr>
            <a:xfrm rot="2700000">
              <a:off x="5395653" y="3084728"/>
              <a:ext cx="62439" cy="1982684"/>
            </a:xfrm>
            <a:prstGeom prst="rect">
              <a:avLst/>
            </a:prstGeom>
            <a:solidFill>
              <a:srgbClr val="DD2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latin typeface="Simplified Arabic" pitchFamily="18" charset="-78"/>
                <a:cs typeface="Simplified Arabic" pitchFamily="18" charset="-78"/>
              </a:endParaRPr>
            </a:p>
          </p:txBody>
        </p:sp>
        <p:sp>
          <p:nvSpPr>
            <p:cNvPr id="21" name="Rectangle 20">
              <a:extLst>
                <a:ext uri="{FF2B5EF4-FFF2-40B4-BE49-F238E27FC236}">
                  <a16:creationId xmlns="" xmlns:a16="http://schemas.microsoft.com/office/drawing/2014/main" id="{32880CCE-F798-4D06-950C-39BB548FD53D}"/>
                </a:ext>
              </a:extLst>
            </p:cNvPr>
            <p:cNvSpPr/>
            <p:nvPr/>
          </p:nvSpPr>
          <p:spPr>
            <a:xfrm>
              <a:off x="6073968" y="3381591"/>
              <a:ext cx="61321" cy="2018829"/>
            </a:xfrm>
            <a:prstGeom prst="rect">
              <a:avLst/>
            </a:prstGeom>
            <a:solidFill>
              <a:srgbClr val="DE3C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latin typeface="Simplified Arabic" pitchFamily="18" charset="-78"/>
                <a:cs typeface="Simplified Arabic" pitchFamily="18" charset="-78"/>
              </a:endParaRPr>
            </a:p>
          </p:txBody>
        </p:sp>
        <p:sp>
          <p:nvSpPr>
            <p:cNvPr id="22" name="Rectangle 21">
              <a:extLst>
                <a:ext uri="{FF2B5EF4-FFF2-40B4-BE49-F238E27FC236}">
                  <a16:creationId xmlns="" xmlns:a16="http://schemas.microsoft.com/office/drawing/2014/main" id="{8250630E-6036-4F4D-ABD4-3DAC2C09D2C4}"/>
                </a:ext>
              </a:extLst>
            </p:cNvPr>
            <p:cNvSpPr/>
            <p:nvPr/>
          </p:nvSpPr>
          <p:spPr>
            <a:xfrm rot="8100000">
              <a:off x="6781721" y="3083419"/>
              <a:ext cx="61321" cy="2018829"/>
            </a:xfrm>
            <a:prstGeom prst="rect">
              <a:avLst/>
            </a:prstGeom>
            <a:solidFill>
              <a:srgbClr val="69C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latin typeface="Simplified Arabic" pitchFamily="18" charset="-78"/>
                <a:cs typeface="Simplified Arabic" pitchFamily="18" charset="-78"/>
              </a:endParaRPr>
            </a:p>
          </p:txBody>
        </p:sp>
        <p:sp>
          <p:nvSpPr>
            <p:cNvPr id="23" name="Rectangle 22">
              <a:extLst>
                <a:ext uri="{FF2B5EF4-FFF2-40B4-BE49-F238E27FC236}">
                  <a16:creationId xmlns="" xmlns:a16="http://schemas.microsoft.com/office/drawing/2014/main" id="{198E8E7C-9579-49D6-811A-9D6A08A9E817}"/>
                </a:ext>
              </a:extLst>
            </p:cNvPr>
            <p:cNvSpPr/>
            <p:nvPr/>
          </p:nvSpPr>
          <p:spPr>
            <a:xfrm rot="5400000">
              <a:off x="7046607" y="2411005"/>
              <a:ext cx="62439" cy="1982684"/>
            </a:xfrm>
            <a:prstGeom prst="rect">
              <a:avLst/>
            </a:prstGeom>
            <a:solidFill>
              <a:srgbClr val="BAD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latin typeface="Simplified Arabic" pitchFamily="18" charset="-78"/>
                <a:cs typeface="Simplified Arabic" pitchFamily="18" charset="-78"/>
              </a:endParaRPr>
            </a:p>
          </p:txBody>
        </p:sp>
        <p:sp>
          <p:nvSpPr>
            <p:cNvPr id="24" name="Rectangle 23">
              <a:extLst>
                <a:ext uri="{FF2B5EF4-FFF2-40B4-BE49-F238E27FC236}">
                  <a16:creationId xmlns="" xmlns:a16="http://schemas.microsoft.com/office/drawing/2014/main" id="{6F16B3F8-C050-4535-90DF-488FE32C33A1}"/>
                </a:ext>
              </a:extLst>
            </p:cNvPr>
            <p:cNvSpPr/>
            <p:nvPr/>
          </p:nvSpPr>
          <p:spPr>
            <a:xfrm rot="2700000">
              <a:off x="6743535" y="1687801"/>
              <a:ext cx="62439" cy="1982684"/>
            </a:xfrm>
            <a:prstGeom prst="rect">
              <a:avLst/>
            </a:prstGeom>
            <a:solidFill>
              <a:srgbClr val="3C7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latin typeface="Simplified Arabic" pitchFamily="18" charset="-78"/>
                <a:cs typeface="Simplified Arabic" pitchFamily="18" charset="-78"/>
              </a:endParaRPr>
            </a:p>
          </p:txBody>
        </p:sp>
        <p:sp>
          <p:nvSpPr>
            <p:cNvPr id="25" name="Rectangle 24">
              <a:extLst>
                <a:ext uri="{FF2B5EF4-FFF2-40B4-BE49-F238E27FC236}">
                  <a16:creationId xmlns="" xmlns:a16="http://schemas.microsoft.com/office/drawing/2014/main" id="{C7C33873-81DC-4C5A-B775-A00643343558}"/>
                </a:ext>
              </a:extLst>
            </p:cNvPr>
            <p:cNvSpPr/>
            <p:nvPr/>
          </p:nvSpPr>
          <p:spPr>
            <a:xfrm>
              <a:off x="6073968" y="1376875"/>
              <a:ext cx="61321" cy="2018829"/>
            </a:xfrm>
            <a:prstGeom prst="rect">
              <a:avLst/>
            </a:prstGeom>
            <a:solidFill>
              <a:srgbClr val="755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latin typeface="Simplified Arabic" pitchFamily="18" charset="-78"/>
                <a:cs typeface="Simplified Arabic" pitchFamily="18" charset="-78"/>
              </a:endParaRPr>
            </a:p>
          </p:txBody>
        </p:sp>
        <p:grpSp>
          <p:nvGrpSpPr>
            <p:cNvPr id="26" name="Group 23">
              <a:extLst>
                <a:ext uri="{FF2B5EF4-FFF2-40B4-BE49-F238E27FC236}">
                  <a16:creationId xmlns="" xmlns:a16="http://schemas.microsoft.com/office/drawing/2014/main" id="{2F9ACD6F-F65B-467C-B3D8-B9184D8F84AD}"/>
                </a:ext>
              </a:extLst>
            </p:cNvPr>
            <p:cNvGrpSpPr/>
            <p:nvPr/>
          </p:nvGrpSpPr>
          <p:grpSpPr>
            <a:xfrm>
              <a:off x="4509940" y="1777953"/>
              <a:ext cx="3170379" cy="3229335"/>
              <a:chOff x="4233319" y="1563539"/>
              <a:chExt cx="3722476" cy="3723809"/>
            </a:xfrm>
            <a:effectLst>
              <a:innerShdw blurRad="114300">
                <a:prstClr val="black"/>
              </a:innerShdw>
            </a:effectLst>
          </p:grpSpPr>
          <p:sp>
            <p:nvSpPr>
              <p:cNvPr id="63" name="Freeform: Shape 60">
                <a:extLst>
                  <a:ext uri="{FF2B5EF4-FFF2-40B4-BE49-F238E27FC236}">
                    <a16:creationId xmlns="" xmlns:a16="http://schemas.microsoft.com/office/drawing/2014/main" id="{03804073-0B8F-4BC8-9699-EEC1A90DC1FB}"/>
                  </a:ext>
                </a:extLst>
              </p:cNvPr>
              <p:cNvSpPr/>
              <p:nvPr/>
            </p:nvSpPr>
            <p:spPr>
              <a:xfrm rot="6780000" flipH="1">
                <a:off x="5017735" y="1801471"/>
                <a:ext cx="1697559" cy="1221695"/>
              </a:xfrm>
              <a:custGeom>
                <a:avLst/>
                <a:gdLst>
                  <a:gd name="connsiteX0" fmla="*/ 1561328 w 1697559"/>
                  <a:gd name="connsiteY0" fmla="*/ 664002 h 1221695"/>
                  <a:gd name="connsiteX1" fmla="*/ 1689143 w 1697559"/>
                  <a:gd name="connsiteY1" fmla="*/ 166294 h 1221695"/>
                  <a:gd name="connsiteX2" fmla="*/ 1697559 w 1697559"/>
                  <a:gd name="connsiteY2" fmla="*/ 0 h 1221695"/>
                  <a:gd name="connsiteX3" fmla="*/ 0 w 1697559"/>
                  <a:gd name="connsiteY3" fmla="*/ 0 h 1221695"/>
                  <a:gd name="connsiteX4" fmla="*/ 1179777 w 1697559"/>
                  <a:gd name="connsiteY4" fmla="*/ 1221695 h 1221695"/>
                  <a:gd name="connsiteX5" fmla="*/ 1292095 w 1697559"/>
                  <a:gd name="connsiteY5" fmla="*/ 1101682 h 1221695"/>
                  <a:gd name="connsiteX6" fmla="*/ 1561328 w 1697559"/>
                  <a:gd name="connsiteY6" fmla="*/ 664002 h 122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7559" h="1221695">
                    <a:moveTo>
                      <a:pt x="1561328" y="664002"/>
                    </a:moveTo>
                    <a:cubicBezTo>
                      <a:pt x="1630460" y="501136"/>
                      <a:pt x="1672383" y="333544"/>
                      <a:pt x="1689143" y="166294"/>
                    </a:cubicBezTo>
                    <a:lnTo>
                      <a:pt x="1697559" y="0"/>
                    </a:lnTo>
                    <a:lnTo>
                      <a:pt x="0" y="0"/>
                    </a:lnTo>
                    <a:lnTo>
                      <a:pt x="1179777" y="1221695"/>
                    </a:lnTo>
                    <a:lnTo>
                      <a:pt x="1292095" y="1101682"/>
                    </a:lnTo>
                    <a:cubicBezTo>
                      <a:pt x="1400762" y="973443"/>
                      <a:pt x="1492195" y="826868"/>
                      <a:pt x="1561328" y="664002"/>
                    </a:cubicBezTo>
                    <a:close/>
                  </a:path>
                </a:pathLst>
              </a:custGeom>
              <a:solidFill>
                <a:srgbClr val="755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dirty="0">
                  <a:solidFill>
                    <a:schemeClr val="tx2">
                      <a:lumMod val="75000"/>
                    </a:schemeClr>
                  </a:solidFill>
                  <a:latin typeface="Simplified Arabic" pitchFamily="18" charset="-78"/>
                  <a:cs typeface="Simplified Arabic" pitchFamily="18" charset="-78"/>
                </a:endParaRPr>
              </a:p>
            </p:txBody>
          </p:sp>
          <p:sp>
            <p:nvSpPr>
              <p:cNvPr id="64" name="Freeform: Shape 61">
                <a:extLst>
                  <a:ext uri="{FF2B5EF4-FFF2-40B4-BE49-F238E27FC236}">
                    <a16:creationId xmlns="" xmlns:a16="http://schemas.microsoft.com/office/drawing/2014/main" id="{DBC42E8B-33B6-42B3-AC01-7D9E8BF26443}"/>
                  </a:ext>
                </a:extLst>
              </p:cNvPr>
              <p:cNvSpPr/>
              <p:nvPr/>
            </p:nvSpPr>
            <p:spPr>
              <a:xfrm rot="6780000" flipH="1">
                <a:off x="4949676" y="1706371"/>
                <a:ext cx="1192309" cy="1705408"/>
              </a:xfrm>
              <a:custGeom>
                <a:avLst/>
                <a:gdLst>
                  <a:gd name="connsiteX0" fmla="*/ 1192309 w 1192309"/>
                  <a:gd name="connsiteY0" fmla="*/ 1226617 h 1705408"/>
                  <a:gd name="connsiteX1" fmla="*/ 7779 w 1192309"/>
                  <a:gd name="connsiteY1" fmla="*/ 0 h 1705408"/>
                  <a:gd name="connsiteX2" fmla="*/ 0 w 1192309"/>
                  <a:gd name="connsiteY2" fmla="*/ 7779 h 1705408"/>
                  <a:gd name="connsiteX3" fmla="*/ 0 w 1192309"/>
                  <a:gd name="connsiteY3" fmla="*/ 1705236 h 1705408"/>
                  <a:gd name="connsiteX4" fmla="*/ 3371 w 1192309"/>
                  <a:gd name="connsiteY4" fmla="*/ 1705407 h 1705408"/>
                  <a:gd name="connsiteX5" fmla="*/ 1071043 w 1192309"/>
                  <a:gd name="connsiteY5" fmla="*/ 1333073 h 1705408"/>
                  <a:gd name="connsiteX6" fmla="*/ 1192309 w 1192309"/>
                  <a:gd name="connsiteY6" fmla="*/ 1226617 h 1705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2309" h="1705408">
                    <a:moveTo>
                      <a:pt x="1192309" y="1226617"/>
                    </a:moveTo>
                    <a:lnTo>
                      <a:pt x="7779" y="0"/>
                    </a:lnTo>
                    <a:lnTo>
                      <a:pt x="0" y="7779"/>
                    </a:lnTo>
                    <a:lnTo>
                      <a:pt x="0" y="1705236"/>
                    </a:lnTo>
                    <a:lnTo>
                      <a:pt x="3371" y="1705407"/>
                    </a:lnTo>
                    <a:cubicBezTo>
                      <a:pt x="391777" y="1705904"/>
                      <a:pt x="769127" y="1573122"/>
                      <a:pt x="1071043" y="1333073"/>
                    </a:cubicBezTo>
                    <a:lnTo>
                      <a:pt x="1192309" y="1226617"/>
                    </a:lnTo>
                    <a:close/>
                  </a:path>
                </a:pathLst>
              </a:custGeom>
              <a:solidFill>
                <a:srgbClr val="57AC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latin typeface="Simplified Arabic" pitchFamily="18" charset="-78"/>
                  <a:cs typeface="Simplified Arabic" pitchFamily="18" charset="-78"/>
                </a:endParaRPr>
              </a:p>
            </p:txBody>
          </p:sp>
          <p:sp>
            <p:nvSpPr>
              <p:cNvPr id="65" name="Freeform: Shape 62">
                <a:extLst>
                  <a:ext uri="{FF2B5EF4-FFF2-40B4-BE49-F238E27FC236}">
                    <a16:creationId xmlns="" xmlns:a16="http://schemas.microsoft.com/office/drawing/2014/main" id="{CD0D9F9F-25CE-4374-952A-24F351F2D7FF}"/>
                  </a:ext>
                </a:extLst>
              </p:cNvPr>
              <p:cNvSpPr/>
              <p:nvPr/>
            </p:nvSpPr>
            <p:spPr>
              <a:xfrm rot="6780000" flipH="1">
                <a:off x="6130255" y="2281524"/>
                <a:ext cx="1700032" cy="1201633"/>
              </a:xfrm>
              <a:custGeom>
                <a:avLst/>
                <a:gdLst>
                  <a:gd name="connsiteX0" fmla="*/ 1700032 w 1700032"/>
                  <a:gd name="connsiteY0" fmla="*/ 1201632 h 1201633"/>
                  <a:gd name="connsiteX1" fmla="*/ 1692473 w 1700032"/>
                  <a:gd name="connsiteY1" fmla="*/ 1042582 h 1201633"/>
                  <a:gd name="connsiteX2" fmla="*/ 1218640 w 1700032"/>
                  <a:gd name="connsiteY2" fmla="*/ 15917 h 1201633"/>
                  <a:gd name="connsiteX3" fmla="*/ 1201632 w 1700032"/>
                  <a:gd name="connsiteY3" fmla="*/ 0 h 1201633"/>
                  <a:gd name="connsiteX4" fmla="*/ 0 w 1700032"/>
                  <a:gd name="connsiteY4" fmla="*/ 1201633 h 1201633"/>
                  <a:gd name="connsiteX5" fmla="*/ 1700032 w 1700032"/>
                  <a:gd name="connsiteY5" fmla="*/ 1201632 h 120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0032" h="1201633">
                    <a:moveTo>
                      <a:pt x="1700032" y="1201632"/>
                    </a:moveTo>
                    <a:lnTo>
                      <a:pt x="1692473" y="1042582"/>
                    </a:lnTo>
                    <a:cubicBezTo>
                      <a:pt x="1655421" y="658648"/>
                      <a:pt x="1488807" y="294968"/>
                      <a:pt x="1218640" y="15917"/>
                    </a:cubicBezTo>
                    <a:lnTo>
                      <a:pt x="1201632" y="0"/>
                    </a:lnTo>
                    <a:lnTo>
                      <a:pt x="0" y="1201633"/>
                    </a:lnTo>
                    <a:lnTo>
                      <a:pt x="1700032" y="1201632"/>
                    </a:lnTo>
                    <a:close/>
                  </a:path>
                </a:pathLst>
              </a:custGeom>
              <a:solidFill>
                <a:srgbClr val="3C7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latin typeface="Simplified Arabic" pitchFamily="18" charset="-78"/>
                  <a:cs typeface="Simplified Arabic" pitchFamily="18" charset="-78"/>
                </a:endParaRPr>
              </a:p>
            </p:txBody>
          </p:sp>
          <p:sp>
            <p:nvSpPr>
              <p:cNvPr id="66" name="Freeform: Shape 63">
                <a:extLst>
                  <a:ext uri="{FF2B5EF4-FFF2-40B4-BE49-F238E27FC236}">
                    <a16:creationId xmlns="" xmlns:a16="http://schemas.microsoft.com/office/drawing/2014/main" id="{0DD19E4E-FA4A-4C34-B636-3776D0A140EF}"/>
                  </a:ext>
                </a:extLst>
              </p:cNvPr>
              <p:cNvSpPr/>
              <p:nvPr/>
            </p:nvSpPr>
            <p:spPr>
              <a:xfrm rot="6780000" flipH="1">
                <a:off x="4482492" y="2799870"/>
                <a:ext cx="1191547" cy="1689893"/>
              </a:xfrm>
              <a:custGeom>
                <a:avLst/>
                <a:gdLst>
                  <a:gd name="connsiteX0" fmla="*/ 1191547 w 1191547"/>
                  <a:gd name="connsiteY0" fmla="*/ 1689893 h 1689893"/>
                  <a:gd name="connsiteX1" fmla="*/ 1191547 w 1191547"/>
                  <a:gd name="connsiteY1" fmla="*/ 0 h 1689893"/>
                  <a:gd name="connsiteX2" fmla="*/ 0 w 1191547"/>
                  <a:gd name="connsiteY2" fmla="*/ 1191547 h 1689893"/>
                  <a:gd name="connsiteX3" fmla="*/ 99782 w 1191547"/>
                  <a:gd name="connsiteY3" fmla="*/ 1284931 h 1689893"/>
                  <a:gd name="connsiteX4" fmla="*/ 537462 w 1191547"/>
                  <a:gd name="connsiteY4" fmla="*/ 1554164 h 1689893"/>
                  <a:gd name="connsiteX5" fmla="*/ 1035169 w 1191547"/>
                  <a:gd name="connsiteY5" fmla="*/ 1681979 h 1689893"/>
                  <a:gd name="connsiteX6" fmla="*/ 1191547 w 1191547"/>
                  <a:gd name="connsiteY6" fmla="*/ 1689893 h 1689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1547" h="1689893">
                    <a:moveTo>
                      <a:pt x="1191547" y="1689893"/>
                    </a:moveTo>
                    <a:lnTo>
                      <a:pt x="1191547" y="0"/>
                    </a:lnTo>
                    <a:lnTo>
                      <a:pt x="0" y="1191547"/>
                    </a:lnTo>
                    <a:lnTo>
                      <a:pt x="99782" y="1284931"/>
                    </a:lnTo>
                    <a:cubicBezTo>
                      <a:pt x="228020" y="1393597"/>
                      <a:pt x="374596" y="1485031"/>
                      <a:pt x="537462" y="1554164"/>
                    </a:cubicBezTo>
                    <a:cubicBezTo>
                      <a:pt x="700327" y="1623296"/>
                      <a:pt x="867919" y="1665218"/>
                      <a:pt x="1035169" y="1681979"/>
                    </a:cubicBezTo>
                    <a:lnTo>
                      <a:pt x="1191547" y="1689893"/>
                    </a:lnTo>
                    <a:close/>
                  </a:path>
                </a:pathLst>
              </a:custGeom>
              <a:solidFill>
                <a:srgbClr val="C39D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latin typeface="Simplified Arabic" pitchFamily="18" charset="-78"/>
                  <a:cs typeface="Simplified Arabic" pitchFamily="18" charset="-78"/>
                </a:endParaRPr>
              </a:p>
            </p:txBody>
          </p:sp>
          <p:sp>
            <p:nvSpPr>
              <p:cNvPr id="67" name="Freeform: Shape 64">
                <a:extLst>
                  <a:ext uri="{FF2B5EF4-FFF2-40B4-BE49-F238E27FC236}">
                    <a16:creationId xmlns="" xmlns:a16="http://schemas.microsoft.com/office/drawing/2014/main" id="{88E65B6A-5773-48E9-A974-B4B4EC02F9E2}"/>
                  </a:ext>
                </a:extLst>
              </p:cNvPr>
              <p:cNvSpPr/>
              <p:nvPr/>
            </p:nvSpPr>
            <p:spPr>
              <a:xfrm rot="6780000" flipH="1">
                <a:off x="6498909" y="2361262"/>
                <a:ext cx="1211380" cy="1702393"/>
              </a:xfrm>
              <a:custGeom>
                <a:avLst/>
                <a:gdLst>
                  <a:gd name="connsiteX0" fmla="*/ 1211380 w 1211380"/>
                  <a:gd name="connsiteY0" fmla="*/ 498881 h 1702393"/>
                  <a:gd name="connsiteX1" fmla="*/ 1111598 w 1211380"/>
                  <a:gd name="connsiteY1" fmla="*/ 405497 h 1702393"/>
                  <a:gd name="connsiteX2" fmla="*/ 673919 w 1211380"/>
                  <a:gd name="connsiteY2" fmla="*/ 136264 h 1702393"/>
                  <a:gd name="connsiteX3" fmla="*/ 9262 w 1211380"/>
                  <a:gd name="connsiteY3" fmla="*/ 0 h 1702393"/>
                  <a:gd name="connsiteX4" fmla="*/ 0 w 1211380"/>
                  <a:gd name="connsiteY4" fmla="*/ 440 h 1702393"/>
                  <a:gd name="connsiteX5" fmla="*/ 0 w 1211380"/>
                  <a:gd name="connsiteY5" fmla="*/ 1694245 h 1702393"/>
                  <a:gd name="connsiteX6" fmla="*/ 7868 w 1211380"/>
                  <a:gd name="connsiteY6" fmla="*/ 1702393 h 1702393"/>
                  <a:gd name="connsiteX7" fmla="*/ 1211380 w 1211380"/>
                  <a:gd name="connsiteY7" fmla="*/ 498881 h 1702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1380" h="1702393">
                    <a:moveTo>
                      <a:pt x="1211380" y="498881"/>
                    </a:moveTo>
                    <a:lnTo>
                      <a:pt x="1111598" y="405497"/>
                    </a:lnTo>
                    <a:cubicBezTo>
                      <a:pt x="983360" y="296830"/>
                      <a:pt x="836784" y="205396"/>
                      <a:pt x="673919" y="136264"/>
                    </a:cubicBezTo>
                    <a:cubicBezTo>
                      <a:pt x="456764" y="44087"/>
                      <a:pt x="231208" y="284"/>
                      <a:pt x="9262" y="0"/>
                    </a:cubicBezTo>
                    <a:lnTo>
                      <a:pt x="0" y="440"/>
                    </a:lnTo>
                    <a:lnTo>
                      <a:pt x="0" y="1694245"/>
                    </a:lnTo>
                    <a:lnTo>
                      <a:pt x="7868" y="1702393"/>
                    </a:lnTo>
                    <a:lnTo>
                      <a:pt x="1211380" y="498881"/>
                    </a:lnTo>
                    <a:close/>
                  </a:path>
                </a:pathLst>
              </a:custGeom>
              <a:solidFill>
                <a:srgbClr val="BAD43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latin typeface="Simplified Arabic" pitchFamily="18" charset="-78"/>
                  <a:cs typeface="Simplified Arabic" pitchFamily="18" charset="-78"/>
                </a:endParaRPr>
              </a:p>
            </p:txBody>
          </p:sp>
          <p:sp>
            <p:nvSpPr>
              <p:cNvPr id="68" name="Freeform: Shape 65">
                <a:extLst>
                  <a:ext uri="{FF2B5EF4-FFF2-40B4-BE49-F238E27FC236}">
                    <a16:creationId xmlns="" xmlns:a16="http://schemas.microsoft.com/office/drawing/2014/main" id="{916DC117-5A2E-4A38-B56E-46FBC56D8D99}"/>
                  </a:ext>
                </a:extLst>
              </p:cNvPr>
              <p:cNvSpPr/>
              <p:nvPr/>
            </p:nvSpPr>
            <p:spPr>
              <a:xfrm rot="6780000" flipH="1">
                <a:off x="4363183" y="3369445"/>
                <a:ext cx="1695207" cy="1201633"/>
              </a:xfrm>
              <a:custGeom>
                <a:avLst/>
                <a:gdLst>
                  <a:gd name="connsiteX0" fmla="*/ 1695207 w 1695207"/>
                  <a:gd name="connsiteY0" fmla="*/ 4826 h 1201633"/>
                  <a:gd name="connsiteX1" fmla="*/ 1695207 w 1695207"/>
                  <a:gd name="connsiteY1" fmla="*/ 0 h 1201633"/>
                  <a:gd name="connsiteX2" fmla="*/ 0 w 1695207"/>
                  <a:gd name="connsiteY2" fmla="*/ 0 h 1201633"/>
                  <a:gd name="connsiteX3" fmla="*/ 7559 w 1695207"/>
                  <a:gd name="connsiteY3" fmla="*/ 159052 h 1201633"/>
                  <a:gd name="connsiteX4" fmla="*/ 481392 w 1695207"/>
                  <a:gd name="connsiteY4" fmla="*/ 1185716 h 1201633"/>
                  <a:gd name="connsiteX5" fmla="*/ 498400 w 1695207"/>
                  <a:gd name="connsiteY5" fmla="*/ 1201633 h 1201633"/>
                  <a:gd name="connsiteX6" fmla="*/ 1695207 w 1695207"/>
                  <a:gd name="connsiteY6" fmla="*/ 4826 h 120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5207" h="1201633">
                    <a:moveTo>
                      <a:pt x="1695207" y="4826"/>
                    </a:moveTo>
                    <a:lnTo>
                      <a:pt x="1695207" y="0"/>
                    </a:lnTo>
                    <a:lnTo>
                      <a:pt x="0" y="0"/>
                    </a:lnTo>
                    <a:lnTo>
                      <a:pt x="7559" y="159052"/>
                    </a:lnTo>
                    <a:cubicBezTo>
                      <a:pt x="44611" y="542985"/>
                      <a:pt x="211225" y="906665"/>
                      <a:pt x="481392" y="1185716"/>
                    </a:cubicBezTo>
                    <a:lnTo>
                      <a:pt x="498400" y="1201633"/>
                    </a:lnTo>
                    <a:lnTo>
                      <a:pt x="1695207" y="4826"/>
                    </a:lnTo>
                    <a:close/>
                  </a:path>
                </a:pathLst>
              </a:custGeom>
              <a:solidFill>
                <a:srgbClr val="DD2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latin typeface="Simplified Arabic" pitchFamily="18" charset="-78"/>
                  <a:cs typeface="Simplified Arabic" pitchFamily="18" charset="-78"/>
                </a:endParaRPr>
              </a:p>
            </p:txBody>
          </p:sp>
          <p:sp>
            <p:nvSpPr>
              <p:cNvPr id="69" name="Freeform: Shape 66">
                <a:extLst>
                  <a:ext uri="{FF2B5EF4-FFF2-40B4-BE49-F238E27FC236}">
                    <a16:creationId xmlns="" xmlns:a16="http://schemas.microsoft.com/office/drawing/2014/main" id="{94B5CD2D-62AB-40F0-9140-2BB5D2B2984A}"/>
                  </a:ext>
                </a:extLst>
              </p:cNvPr>
              <p:cNvSpPr/>
              <p:nvPr/>
            </p:nvSpPr>
            <p:spPr>
              <a:xfrm rot="6780000" flipH="1">
                <a:off x="5478725" y="3827253"/>
                <a:ext cx="1695485" cy="1224705"/>
              </a:xfrm>
              <a:custGeom>
                <a:avLst/>
                <a:gdLst>
                  <a:gd name="connsiteX0" fmla="*/ 1695485 w 1695485"/>
                  <a:gd name="connsiteY0" fmla="*/ 1224705 h 1224705"/>
                  <a:gd name="connsiteX1" fmla="*/ 1695485 w 1695485"/>
                  <a:gd name="connsiteY1" fmla="*/ 1216424 h 1224705"/>
                  <a:gd name="connsiteX2" fmla="*/ 520798 w 1695485"/>
                  <a:gd name="connsiteY2" fmla="*/ 0 h 1224705"/>
                  <a:gd name="connsiteX3" fmla="*/ 519689 w 1695485"/>
                  <a:gd name="connsiteY3" fmla="*/ 974 h 1224705"/>
                  <a:gd name="connsiteX4" fmla="*/ 136232 w 1695485"/>
                  <a:gd name="connsiteY4" fmla="*/ 560704 h 1224705"/>
                  <a:gd name="connsiteX5" fmla="*/ 8416 w 1695485"/>
                  <a:gd name="connsiteY5" fmla="*/ 1058412 h 1224705"/>
                  <a:gd name="connsiteX6" fmla="*/ 0 w 1695485"/>
                  <a:gd name="connsiteY6" fmla="*/ 1224705 h 1224705"/>
                  <a:gd name="connsiteX7" fmla="*/ 1695485 w 1695485"/>
                  <a:gd name="connsiteY7" fmla="*/ 1224705 h 1224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5485" h="1224705">
                    <a:moveTo>
                      <a:pt x="1695485" y="1224705"/>
                    </a:moveTo>
                    <a:lnTo>
                      <a:pt x="1695485" y="1216424"/>
                    </a:lnTo>
                    <a:lnTo>
                      <a:pt x="520798" y="0"/>
                    </a:lnTo>
                    <a:lnTo>
                      <a:pt x="519689" y="974"/>
                    </a:lnTo>
                    <a:cubicBezTo>
                      <a:pt x="360231" y="155355"/>
                      <a:pt x="228408" y="343550"/>
                      <a:pt x="136232" y="560704"/>
                    </a:cubicBezTo>
                    <a:cubicBezTo>
                      <a:pt x="67099" y="723570"/>
                      <a:pt x="25177" y="891162"/>
                      <a:pt x="8416" y="1058412"/>
                    </a:cubicBezTo>
                    <a:lnTo>
                      <a:pt x="0" y="1224705"/>
                    </a:lnTo>
                    <a:lnTo>
                      <a:pt x="1695485" y="1224705"/>
                    </a:lnTo>
                    <a:close/>
                  </a:path>
                </a:pathLst>
              </a:custGeom>
              <a:solidFill>
                <a:srgbClr val="DE3C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latin typeface="Simplified Arabic" pitchFamily="18" charset="-78"/>
                  <a:cs typeface="Simplified Arabic" pitchFamily="18" charset="-78"/>
                </a:endParaRPr>
              </a:p>
            </p:txBody>
          </p:sp>
          <p:sp>
            <p:nvSpPr>
              <p:cNvPr id="70" name="Freeform: Shape 67">
                <a:extLst>
                  <a:ext uri="{FF2B5EF4-FFF2-40B4-BE49-F238E27FC236}">
                    <a16:creationId xmlns="" xmlns:a16="http://schemas.microsoft.com/office/drawing/2014/main" id="{F8F49EF0-BA52-4F33-9818-7D62B3BDBE74}"/>
                  </a:ext>
                </a:extLst>
              </p:cNvPr>
              <p:cNvSpPr/>
              <p:nvPr/>
            </p:nvSpPr>
            <p:spPr>
              <a:xfrm rot="6780000" flipH="1">
                <a:off x="6066495" y="3467058"/>
                <a:ext cx="1169270" cy="1686007"/>
              </a:xfrm>
              <a:custGeom>
                <a:avLst/>
                <a:gdLst>
                  <a:gd name="connsiteX0" fmla="*/ 1169270 w 1169270"/>
                  <a:gd name="connsiteY0" fmla="*/ 1686007 h 1686007"/>
                  <a:gd name="connsiteX1" fmla="*/ 1169269 w 1169270"/>
                  <a:gd name="connsiteY1" fmla="*/ 0 h 1686007"/>
                  <a:gd name="connsiteX2" fmla="*/ 1020137 w 1169270"/>
                  <a:gd name="connsiteY2" fmla="*/ 7088 h 1686007"/>
                  <a:gd name="connsiteX3" fmla="*/ 118060 w 1169270"/>
                  <a:gd name="connsiteY3" fmla="*/ 371552 h 1686007"/>
                  <a:gd name="connsiteX4" fmla="*/ 0 w 1169270"/>
                  <a:gd name="connsiteY4" fmla="*/ 475193 h 1686007"/>
                  <a:gd name="connsiteX5" fmla="*/ 1169270 w 1169270"/>
                  <a:gd name="connsiteY5" fmla="*/ 1686007 h 1686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9270" h="1686007">
                    <a:moveTo>
                      <a:pt x="1169270" y="1686007"/>
                    </a:moveTo>
                    <a:lnTo>
                      <a:pt x="1169269" y="0"/>
                    </a:lnTo>
                    <a:lnTo>
                      <a:pt x="1020137" y="7088"/>
                    </a:lnTo>
                    <a:cubicBezTo>
                      <a:pt x="691052" y="38847"/>
                      <a:pt x="376846" y="165795"/>
                      <a:pt x="118060" y="371552"/>
                    </a:cubicBezTo>
                    <a:lnTo>
                      <a:pt x="0" y="475193"/>
                    </a:lnTo>
                    <a:lnTo>
                      <a:pt x="1169270" y="1686007"/>
                    </a:lnTo>
                    <a:close/>
                  </a:path>
                </a:pathLst>
              </a:custGeom>
              <a:solidFill>
                <a:srgbClr val="69C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latin typeface="Simplified Arabic" pitchFamily="18" charset="-78"/>
                  <a:cs typeface="Simplified Arabic" pitchFamily="18" charset="-78"/>
                </a:endParaRPr>
              </a:p>
            </p:txBody>
          </p:sp>
        </p:grpSp>
        <p:sp>
          <p:nvSpPr>
            <p:cNvPr id="27" name="Freeform: Shape 24">
              <a:extLst>
                <a:ext uri="{FF2B5EF4-FFF2-40B4-BE49-F238E27FC236}">
                  <a16:creationId xmlns="" xmlns:a16="http://schemas.microsoft.com/office/drawing/2014/main" id="{91110BBC-AEBE-423A-B392-5A6E0BA3683A}"/>
                </a:ext>
              </a:extLst>
            </p:cNvPr>
            <p:cNvSpPr/>
            <p:nvPr/>
          </p:nvSpPr>
          <p:spPr>
            <a:xfrm>
              <a:off x="5461389" y="1253883"/>
              <a:ext cx="1269942" cy="580925"/>
            </a:xfrm>
            <a:custGeom>
              <a:avLst/>
              <a:gdLst>
                <a:gd name="connsiteX0" fmla="*/ 745545 w 1491092"/>
                <a:gd name="connsiteY0" fmla="*/ 0 h 669876"/>
                <a:gd name="connsiteX1" fmla="*/ 1479981 w 1491092"/>
                <a:gd name="connsiteY1" fmla="*/ 111036 h 669876"/>
                <a:gd name="connsiteX2" fmla="*/ 1491092 w 1491092"/>
                <a:gd name="connsiteY2" fmla="*/ 115103 h 669876"/>
                <a:gd name="connsiteX3" fmla="*/ 1467410 w 1491092"/>
                <a:gd name="connsiteY3" fmla="*/ 191393 h 669876"/>
                <a:gd name="connsiteX4" fmla="*/ 745546 w 1491092"/>
                <a:gd name="connsiteY4" fmla="*/ 669876 h 669876"/>
                <a:gd name="connsiteX5" fmla="*/ 23682 w 1491092"/>
                <a:gd name="connsiteY5" fmla="*/ 191393 h 669876"/>
                <a:gd name="connsiteX6" fmla="*/ 0 w 1491092"/>
                <a:gd name="connsiteY6" fmla="*/ 115102 h 669876"/>
                <a:gd name="connsiteX7" fmla="*/ 11109 w 1491092"/>
                <a:gd name="connsiteY7" fmla="*/ 111036 h 669876"/>
                <a:gd name="connsiteX8" fmla="*/ 745545 w 1491092"/>
                <a:gd name="connsiteY8" fmla="*/ 0 h 669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1092" h="669876">
                  <a:moveTo>
                    <a:pt x="745545" y="0"/>
                  </a:moveTo>
                  <a:cubicBezTo>
                    <a:pt x="1001299" y="0"/>
                    <a:pt x="1247973" y="38874"/>
                    <a:pt x="1479981" y="111036"/>
                  </a:cubicBezTo>
                  <a:lnTo>
                    <a:pt x="1491092" y="115103"/>
                  </a:lnTo>
                  <a:lnTo>
                    <a:pt x="1467410" y="191393"/>
                  </a:lnTo>
                  <a:cubicBezTo>
                    <a:pt x="1348479" y="472577"/>
                    <a:pt x="1070053" y="669876"/>
                    <a:pt x="745546" y="669876"/>
                  </a:cubicBezTo>
                  <a:cubicBezTo>
                    <a:pt x="421039" y="669876"/>
                    <a:pt x="142613" y="472577"/>
                    <a:pt x="23682" y="191393"/>
                  </a:cubicBezTo>
                  <a:lnTo>
                    <a:pt x="0" y="115102"/>
                  </a:lnTo>
                  <a:lnTo>
                    <a:pt x="11109" y="111036"/>
                  </a:lnTo>
                  <a:cubicBezTo>
                    <a:pt x="243117" y="38874"/>
                    <a:pt x="489791" y="0"/>
                    <a:pt x="745545" y="0"/>
                  </a:cubicBezTo>
                  <a:close/>
                </a:path>
              </a:pathLst>
            </a:custGeom>
            <a:gradFill flip="none" rotWithShape="1">
              <a:gsLst>
                <a:gs pos="0">
                  <a:srgbClr val="7550B0"/>
                </a:gs>
                <a:gs pos="74000">
                  <a:srgbClr val="553A80"/>
                </a:gs>
              </a:gsLst>
              <a:lin ang="4800000" scaled="0"/>
              <a:tileRect/>
            </a:gradFill>
            <a:ln>
              <a:noFill/>
            </a:ln>
            <a:effectLst>
              <a:innerShdw blurRad="63500" dist="50800" dir="16200000">
                <a:prstClr val="black">
                  <a:alpha val="50000"/>
                </a:prstClr>
              </a:inn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1475" tIns="191475" rIns="191475" bIns="191475" numCol="1" spcCol="1270" anchor="ctr" anchorCtr="0">
              <a:noAutofit/>
            </a:bodyPr>
            <a:lstStyle/>
            <a:p>
              <a:pPr marL="0" lvl="0" indent="0" algn="ctr" defTabSz="1066800">
                <a:lnSpc>
                  <a:spcPct val="90000"/>
                </a:lnSpc>
                <a:spcBef>
                  <a:spcPct val="0"/>
                </a:spcBef>
                <a:spcAft>
                  <a:spcPct val="35000"/>
                </a:spcAft>
                <a:buNone/>
              </a:pPr>
              <a:endParaRPr lang="en-IN" sz="1400" kern="1200">
                <a:latin typeface="Simplified Arabic" pitchFamily="18" charset="-78"/>
                <a:cs typeface="Simplified Arabic" pitchFamily="18" charset="-78"/>
              </a:endParaRPr>
            </a:p>
          </p:txBody>
        </p:sp>
        <p:sp>
          <p:nvSpPr>
            <p:cNvPr id="28" name="Freeform: Shape 25">
              <a:extLst>
                <a:ext uri="{FF2B5EF4-FFF2-40B4-BE49-F238E27FC236}">
                  <a16:creationId xmlns="" xmlns:a16="http://schemas.microsoft.com/office/drawing/2014/main" id="{6D791CDB-D423-42CD-8A1A-8D573CD5C742}"/>
                </a:ext>
              </a:extLst>
            </p:cNvPr>
            <p:cNvSpPr/>
            <p:nvPr/>
          </p:nvSpPr>
          <p:spPr>
            <a:xfrm>
              <a:off x="4230283" y="1495606"/>
              <a:ext cx="977548" cy="995369"/>
            </a:xfrm>
            <a:custGeom>
              <a:avLst/>
              <a:gdLst>
                <a:gd name="connsiteX0" fmla="*/ 1053970 w 1147780"/>
                <a:gd name="connsiteY0" fmla="*/ 0 h 1147780"/>
                <a:gd name="connsiteX1" fmla="*/ 1086214 w 1147780"/>
                <a:gd name="connsiteY1" fmla="*/ 59404 h 1147780"/>
                <a:gd name="connsiteX2" fmla="*/ 1147780 w 1147780"/>
                <a:gd name="connsiteY2" fmla="*/ 364350 h 1147780"/>
                <a:gd name="connsiteX3" fmla="*/ 364350 w 1147780"/>
                <a:gd name="connsiteY3" fmla="*/ 1147780 h 1147780"/>
                <a:gd name="connsiteX4" fmla="*/ 59404 w 1147780"/>
                <a:gd name="connsiteY4" fmla="*/ 1086214 h 1147780"/>
                <a:gd name="connsiteX5" fmla="*/ 0 w 1147780"/>
                <a:gd name="connsiteY5" fmla="*/ 1053971 h 1147780"/>
                <a:gd name="connsiteX6" fmla="*/ 19352 w 1147780"/>
                <a:gd name="connsiteY6" fmla="*/ 1013798 h 1147780"/>
                <a:gd name="connsiteX7" fmla="*/ 1013797 w 1147780"/>
                <a:gd name="connsiteY7" fmla="*/ 19353 h 1147780"/>
                <a:gd name="connsiteX8" fmla="*/ 1053970 w 1147780"/>
                <a:gd name="connsiteY8" fmla="*/ 0 h 1147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7780" h="1147780">
                  <a:moveTo>
                    <a:pt x="1053970" y="0"/>
                  </a:moveTo>
                  <a:lnTo>
                    <a:pt x="1086214" y="59404"/>
                  </a:lnTo>
                  <a:cubicBezTo>
                    <a:pt x="1125858" y="153132"/>
                    <a:pt x="1147780" y="256181"/>
                    <a:pt x="1147780" y="364350"/>
                  </a:cubicBezTo>
                  <a:cubicBezTo>
                    <a:pt x="1147780" y="797025"/>
                    <a:pt x="797026" y="1147780"/>
                    <a:pt x="364350" y="1147780"/>
                  </a:cubicBezTo>
                  <a:cubicBezTo>
                    <a:pt x="256181" y="1147780"/>
                    <a:pt x="153132" y="1125858"/>
                    <a:pt x="59404" y="1086214"/>
                  </a:cubicBezTo>
                  <a:lnTo>
                    <a:pt x="0" y="1053971"/>
                  </a:lnTo>
                  <a:lnTo>
                    <a:pt x="19352" y="1013798"/>
                  </a:lnTo>
                  <a:cubicBezTo>
                    <a:pt x="247477" y="593857"/>
                    <a:pt x="593856" y="247478"/>
                    <a:pt x="1013797" y="19353"/>
                  </a:cubicBezTo>
                  <a:lnTo>
                    <a:pt x="1053970" y="0"/>
                  </a:lnTo>
                  <a:close/>
                </a:path>
              </a:pathLst>
            </a:custGeom>
            <a:gradFill flip="none" rotWithShape="1">
              <a:gsLst>
                <a:gs pos="0">
                  <a:srgbClr val="57ACD7"/>
                </a:gs>
                <a:gs pos="74000">
                  <a:srgbClr val="25749B"/>
                </a:gs>
              </a:gsLst>
              <a:lin ang="3000000" scaled="0"/>
              <a:tileRect/>
            </a:gradFill>
            <a:ln>
              <a:noFill/>
            </a:ln>
            <a:effectLst>
              <a:innerShdw blurRad="63500" dist="50800" dir="13500000">
                <a:prstClr val="black">
                  <a:alpha val="50000"/>
                </a:prstClr>
              </a:inn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1475" tIns="191475" rIns="191475" bIns="191475" numCol="1" spcCol="1270" anchor="ctr" anchorCtr="0">
              <a:noAutofit/>
            </a:bodyPr>
            <a:lstStyle/>
            <a:p>
              <a:pPr algn="ctr" defTabSz="1066800">
                <a:lnSpc>
                  <a:spcPct val="90000"/>
                </a:lnSpc>
                <a:spcBef>
                  <a:spcPct val="0"/>
                </a:spcBef>
                <a:spcAft>
                  <a:spcPct val="35000"/>
                </a:spcAft>
              </a:pPr>
              <a:endParaRPr lang="en-IN" sz="1400">
                <a:latin typeface="Simplified Arabic" pitchFamily="18" charset="-78"/>
                <a:cs typeface="Simplified Arabic" pitchFamily="18" charset="-78"/>
              </a:endParaRPr>
            </a:p>
          </p:txBody>
        </p:sp>
        <p:sp>
          <p:nvSpPr>
            <p:cNvPr id="29" name="Freeform: Shape 26">
              <a:extLst>
                <a:ext uri="{FF2B5EF4-FFF2-40B4-BE49-F238E27FC236}">
                  <a16:creationId xmlns="" xmlns:a16="http://schemas.microsoft.com/office/drawing/2014/main" id="{598FD62F-DFE4-4CF9-841C-05B6BC74D2D9}"/>
                </a:ext>
              </a:extLst>
            </p:cNvPr>
            <p:cNvSpPr/>
            <p:nvPr/>
          </p:nvSpPr>
          <p:spPr>
            <a:xfrm>
              <a:off x="6984889" y="1495608"/>
              <a:ext cx="977548" cy="995368"/>
            </a:xfrm>
            <a:custGeom>
              <a:avLst/>
              <a:gdLst>
                <a:gd name="connsiteX0" fmla="*/ 93809 w 1147780"/>
                <a:gd name="connsiteY0" fmla="*/ 0 h 1147779"/>
                <a:gd name="connsiteX1" fmla="*/ 133982 w 1147780"/>
                <a:gd name="connsiteY1" fmla="*/ 19352 h 1147779"/>
                <a:gd name="connsiteX2" fmla="*/ 1128427 w 1147780"/>
                <a:gd name="connsiteY2" fmla="*/ 1013797 h 1147779"/>
                <a:gd name="connsiteX3" fmla="*/ 1147780 w 1147780"/>
                <a:gd name="connsiteY3" fmla="*/ 1053970 h 1147779"/>
                <a:gd name="connsiteX4" fmla="*/ 1088376 w 1147780"/>
                <a:gd name="connsiteY4" fmla="*/ 1086213 h 1147779"/>
                <a:gd name="connsiteX5" fmla="*/ 783430 w 1147780"/>
                <a:gd name="connsiteY5" fmla="*/ 1147779 h 1147779"/>
                <a:gd name="connsiteX6" fmla="*/ 0 w 1147780"/>
                <a:gd name="connsiteY6" fmla="*/ 364349 h 1147779"/>
                <a:gd name="connsiteX7" fmla="*/ 61566 w 1147780"/>
                <a:gd name="connsiteY7" fmla="*/ 59403 h 1147779"/>
                <a:gd name="connsiteX8" fmla="*/ 93809 w 1147780"/>
                <a:gd name="connsiteY8" fmla="*/ 0 h 114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7780" h="1147779">
                  <a:moveTo>
                    <a:pt x="93809" y="0"/>
                  </a:moveTo>
                  <a:lnTo>
                    <a:pt x="133982" y="19352"/>
                  </a:lnTo>
                  <a:cubicBezTo>
                    <a:pt x="553923" y="247477"/>
                    <a:pt x="900302" y="593856"/>
                    <a:pt x="1128427" y="1013797"/>
                  </a:cubicBezTo>
                  <a:lnTo>
                    <a:pt x="1147780" y="1053970"/>
                  </a:lnTo>
                  <a:lnTo>
                    <a:pt x="1088376" y="1086213"/>
                  </a:lnTo>
                  <a:cubicBezTo>
                    <a:pt x="994648" y="1125857"/>
                    <a:pt x="891599" y="1147779"/>
                    <a:pt x="783430" y="1147779"/>
                  </a:cubicBezTo>
                  <a:cubicBezTo>
                    <a:pt x="350754" y="1147779"/>
                    <a:pt x="0" y="797024"/>
                    <a:pt x="0" y="364349"/>
                  </a:cubicBezTo>
                  <a:cubicBezTo>
                    <a:pt x="0" y="256180"/>
                    <a:pt x="21922" y="153131"/>
                    <a:pt x="61566" y="59403"/>
                  </a:cubicBezTo>
                  <a:lnTo>
                    <a:pt x="93809" y="0"/>
                  </a:lnTo>
                  <a:close/>
                </a:path>
              </a:pathLst>
            </a:custGeom>
            <a:gradFill flip="none" rotWithShape="1">
              <a:gsLst>
                <a:gs pos="0">
                  <a:srgbClr val="3C76CC"/>
                </a:gs>
                <a:gs pos="74000">
                  <a:srgbClr val="20447A"/>
                </a:gs>
              </a:gsLst>
              <a:lin ang="7200000" scaled="0"/>
              <a:tileRect/>
            </a:gradFill>
            <a:ln>
              <a:noFill/>
            </a:ln>
            <a:effectLst>
              <a:innerShdw blurRad="63500" dist="50800" dir="18900000">
                <a:prstClr val="black">
                  <a:alpha val="50000"/>
                </a:prstClr>
              </a:inn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1475" tIns="191475" rIns="191475" bIns="191475" numCol="1" spcCol="1270" anchor="ctr" anchorCtr="0">
              <a:noAutofit/>
            </a:bodyPr>
            <a:lstStyle/>
            <a:p>
              <a:pPr algn="ctr" defTabSz="1066800">
                <a:lnSpc>
                  <a:spcPct val="90000"/>
                </a:lnSpc>
                <a:spcBef>
                  <a:spcPct val="0"/>
                </a:spcBef>
                <a:spcAft>
                  <a:spcPct val="35000"/>
                </a:spcAft>
              </a:pPr>
              <a:endParaRPr lang="en-IN" sz="1400">
                <a:latin typeface="Simplified Arabic" pitchFamily="18" charset="-78"/>
                <a:cs typeface="Simplified Arabic" pitchFamily="18" charset="-78"/>
              </a:endParaRPr>
            </a:p>
          </p:txBody>
        </p:sp>
        <p:sp>
          <p:nvSpPr>
            <p:cNvPr id="30" name="Freeform: Shape 27">
              <a:extLst>
                <a:ext uri="{FF2B5EF4-FFF2-40B4-BE49-F238E27FC236}">
                  <a16:creationId xmlns="" xmlns:a16="http://schemas.microsoft.com/office/drawing/2014/main" id="{6DC457FB-748A-4602-9F25-1EDC8C6E7CC1}"/>
                </a:ext>
              </a:extLst>
            </p:cNvPr>
            <p:cNvSpPr/>
            <p:nvPr/>
          </p:nvSpPr>
          <p:spPr>
            <a:xfrm>
              <a:off x="3992887" y="2749157"/>
              <a:ext cx="570525" cy="1293094"/>
            </a:xfrm>
            <a:custGeom>
              <a:avLst/>
              <a:gdLst>
                <a:gd name="connsiteX0" fmla="*/ 115102 w 669877"/>
                <a:gd name="connsiteY0" fmla="*/ 0 h 1491092"/>
                <a:gd name="connsiteX1" fmla="*/ 191393 w 669877"/>
                <a:gd name="connsiteY1" fmla="*/ 23682 h 1491092"/>
                <a:gd name="connsiteX2" fmla="*/ 669877 w 669877"/>
                <a:gd name="connsiteY2" fmla="*/ 745546 h 1491092"/>
                <a:gd name="connsiteX3" fmla="*/ 191393 w 669877"/>
                <a:gd name="connsiteY3" fmla="*/ 1467410 h 1491092"/>
                <a:gd name="connsiteX4" fmla="*/ 115102 w 669877"/>
                <a:gd name="connsiteY4" fmla="*/ 1491092 h 1491092"/>
                <a:gd name="connsiteX5" fmla="*/ 111036 w 669877"/>
                <a:gd name="connsiteY5" fmla="*/ 1479982 h 1491092"/>
                <a:gd name="connsiteX6" fmla="*/ 0 w 669877"/>
                <a:gd name="connsiteY6" fmla="*/ 745546 h 1491092"/>
                <a:gd name="connsiteX7" fmla="*/ 111036 w 669877"/>
                <a:gd name="connsiteY7" fmla="*/ 11110 h 1491092"/>
                <a:gd name="connsiteX8" fmla="*/ 115102 w 669877"/>
                <a:gd name="connsiteY8" fmla="*/ 0 h 1491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9877" h="1491092">
                  <a:moveTo>
                    <a:pt x="115102" y="0"/>
                  </a:moveTo>
                  <a:lnTo>
                    <a:pt x="191393" y="23682"/>
                  </a:lnTo>
                  <a:cubicBezTo>
                    <a:pt x="472578" y="142613"/>
                    <a:pt x="669877" y="421039"/>
                    <a:pt x="669877" y="745546"/>
                  </a:cubicBezTo>
                  <a:cubicBezTo>
                    <a:pt x="669877" y="1070053"/>
                    <a:pt x="472578" y="1348479"/>
                    <a:pt x="191393" y="1467410"/>
                  </a:cubicBezTo>
                  <a:lnTo>
                    <a:pt x="115102" y="1491092"/>
                  </a:lnTo>
                  <a:lnTo>
                    <a:pt x="111036" y="1479982"/>
                  </a:lnTo>
                  <a:cubicBezTo>
                    <a:pt x="38874" y="1247974"/>
                    <a:pt x="0" y="1001300"/>
                    <a:pt x="0" y="745546"/>
                  </a:cubicBezTo>
                  <a:cubicBezTo>
                    <a:pt x="0" y="489792"/>
                    <a:pt x="38874" y="243118"/>
                    <a:pt x="111036" y="11110"/>
                  </a:cubicBezTo>
                  <a:lnTo>
                    <a:pt x="115102" y="0"/>
                  </a:lnTo>
                  <a:close/>
                </a:path>
              </a:pathLst>
            </a:custGeom>
            <a:gradFill flip="none" rotWithShape="1">
              <a:gsLst>
                <a:gs pos="0">
                  <a:srgbClr val="C39D9F"/>
                </a:gs>
                <a:gs pos="74000">
                  <a:srgbClr val="A97376"/>
                </a:gs>
              </a:gsLst>
              <a:lin ang="600000" scaled="0"/>
              <a:tileRect/>
            </a:gradFill>
            <a:ln>
              <a:noFill/>
            </a:ln>
            <a:effectLst>
              <a:innerShdw blurRad="63500" dist="50800" dir="10800000">
                <a:prstClr val="black">
                  <a:alpha val="50000"/>
                </a:prstClr>
              </a:inn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1475" tIns="191475" rIns="191475" bIns="191475" numCol="1" spcCol="1270" anchor="ctr" anchorCtr="0">
              <a:noAutofit/>
            </a:bodyPr>
            <a:lstStyle/>
            <a:p>
              <a:pPr algn="ctr" defTabSz="1066800">
                <a:lnSpc>
                  <a:spcPct val="90000"/>
                </a:lnSpc>
                <a:spcBef>
                  <a:spcPct val="0"/>
                </a:spcBef>
                <a:spcAft>
                  <a:spcPct val="35000"/>
                </a:spcAft>
              </a:pPr>
              <a:endParaRPr lang="en-IN" sz="1400">
                <a:latin typeface="Simplified Arabic" pitchFamily="18" charset="-78"/>
                <a:cs typeface="Simplified Arabic" pitchFamily="18" charset="-78"/>
              </a:endParaRPr>
            </a:p>
          </p:txBody>
        </p:sp>
        <p:sp>
          <p:nvSpPr>
            <p:cNvPr id="31" name="Freeform: Shape 28">
              <a:extLst>
                <a:ext uri="{FF2B5EF4-FFF2-40B4-BE49-F238E27FC236}">
                  <a16:creationId xmlns="" xmlns:a16="http://schemas.microsoft.com/office/drawing/2014/main" id="{AD447F55-7D7B-4F20-9ED5-F611052FBF5B}"/>
                </a:ext>
              </a:extLst>
            </p:cNvPr>
            <p:cNvSpPr/>
            <p:nvPr/>
          </p:nvSpPr>
          <p:spPr>
            <a:xfrm>
              <a:off x="7629309" y="2749157"/>
              <a:ext cx="570525" cy="1293094"/>
            </a:xfrm>
            <a:custGeom>
              <a:avLst/>
              <a:gdLst>
                <a:gd name="connsiteX0" fmla="*/ 554775 w 669877"/>
                <a:gd name="connsiteY0" fmla="*/ 0 h 1491092"/>
                <a:gd name="connsiteX1" fmla="*/ 558841 w 669877"/>
                <a:gd name="connsiteY1" fmla="*/ 11110 h 1491092"/>
                <a:gd name="connsiteX2" fmla="*/ 669877 w 669877"/>
                <a:gd name="connsiteY2" fmla="*/ 745546 h 1491092"/>
                <a:gd name="connsiteX3" fmla="*/ 558841 w 669877"/>
                <a:gd name="connsiteY3" fmla="*/ 1479982 h 1491092"/>
                <a:gd name="connsiteX4" fmla="*/ 554775 w 669877"/>
                <a:gd name="connsiteY4" fmla="*/ 1491092 h 1491092"/>
                <a:gd name="connsiteX5" fmla="*/ 478484 w 669877"/>
                <a:gd name="connsiteY5" fmla="*/ 1467410 h 1491092"/>
                <a:gd name="connsiteX6" fmla="*/ 0 w 669877"/>
                <a:gd name="connsiteY6" fmla="*/ 745546 h 1491092"/>
                <a:gd name="connsiteX7" fmla="*/ 478484 w 669877"/>
                <a:gd name="connsiteY7" fmla="*/ 23682 h 1491092"/>
                <a:gd name="connsiteX8" fmla="*/ 554775 w 669877"/>
                <a:gd name="connsiteY8" fmla="*/ 0 h 1491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9877" h="1491092">
                  <a:moveTo>
                    <a:pt x="554775" y="0"/>
                  </a:moveTo>
                  <a:lnTo>
                    <a:pt x="558841" y="11110"/>
                  </a:lnTo>
                  <a:cubicBezTo>
                    <a:pt x="631003" y="243118"/>
                    <a:pt x="669877" y="489792"/>
                    <a:pt x="669877" y="745546"/>
                  </a:cubicBezTo>
                  <a:cubicBezTo>
                    <a:pt x="669877" y="1001300"/>
                    <a:pt x="631003" y="1247974"/>
                    <a:pt x="558841" y="1479982"/>
                  </a:cubicBezTo>
                  <a:lnTo>
                    <a:pt x="554775" y="1491092"/>
                  </a:lnTo>
                  <a:lnTo>
                    <a:pt x="478484" y="1467410"/>
                  </a:lnTo>
                  <a:cubicBezTo>
                    <a:pt x="197299" y="1348479"/>
                    <a:pt x="0" y="1070053"/>
                    <a:pt x="0" y="745546"/>
                  </a:cubicBezTo>
                  <a:cubicBezTo>
                    <a:pt x="0" y="421039"/>
                    <a:pt x="197299" y="142613"/>
                    <a:pt x="478484" y="23682"/>
                  </a:cubicBezTo>
                  <a:lnTo>
                    <a:pt x="554775" y="0"/>
                  </a:lnTo>
                  <a:close/>
                </a:path>
              </a:pathLst>
            </a:custGeom>
            <a:gradFill flip="none" rotWithShape="1">
              <a:gsLst>
                <a:gs pos="0">
                  <a:srgbClr val="BAD43E"/>
                </a:gs>
                <a:gs pos="74000">
                  <a:srgbClr val="7DA828"/>
                </a:gs>
              </a:gsLst>
              <a:lin ang="9600000" scaled="0"/>
              <a:tileRect/>
            </a:gradFill>
            <a:ln>
              <a:noFill/>
            </a:ln>
            <a:effectLst>
              <a:innerShdw blurRad="63500" dist="50800">
                <a:prstClr val="black">
                  <a:alpha val="50000"/>
                </a:prstClr>
              </a:inn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1475" tIns="191475" rIns="191475" bIns="191475" numCol="1" spcCol="1270" anchor="ctr" anchorCtr="0">
              <a:noAutofit/>
            </a:bodyPr>
            <a:lstStyle/>
            <a:p>
              <a:pPr algn="ctr" defTabSz="1066800">
                <a:lnSpc>
                  <a:spcPct val="90000"/>
                </a:lnSpc>
                <a:spcBef>
                  <a:spcPct val="0"/>
                </a:spcBef>
                <a:spcAft>
                  <a:spcPct val="35000"/>
                </a:spcAft>
              </a:pPr>
              <a:endParaRPr lang="en-IN" sz="1400">
                <a:latin typeface="Simplified Arabic" pitchFamily="18" charset="-78"/>
                <a:cs typeface="Simplified Arabic" pitchFamily="18" charset="-78"/>
              </a:endParaRPr>
            </a:p>
          </p:txBody>
        </p:sp>
        <p:sp>
          <p:nvSpPr>
            <p:cNvPr id="32" name="Freeform: Shape 29">
              <a:extLst>
                <a:ext uri="{FF2B5EF4-FFF2-40B4-BE49-F238E27FC236}">
                  <a16:creationId xmlns="" xmlns:a16="http://schemas.microsoft.com/office/drawing/2014/main" id="{B07CAD24-87D7-40E9-8271-8D39F44559CC}"/>
                </a:ext>
              </a:extLst>
            </p:cNvPr>
            <p:cNvSpPr/>
            <p:nvPr/>
          </p:nvSpPr>
          <p:spPr>
            <a:xfrm>
              <a:off x="4230283" y="4300432"/>
              <a:ext cx="977549" cy="995370"/>
            </a:xfrm>
            <a:custGeom>
              <a:avLst/>
              <a:gdLst>
                <a:gd name="connsiteX0" fmla="*/ 364351 w 1147781"/>
                <a:gd name="connsiteY0" fmla="*/ 0 h 1147781"/>
                <a:gd name="connsiteX1" fmla="*/ 1147781 w 1147781"/>
                <a:gd name="connsiteY1" fmla="*/ 783430 h 1147781"/>
                <a:gd name="connsiteX2" fmla="*/ 1086215 w 1147781"/>
                <a:gd name="connsiteY2" fmla="*/ 1088376 h 1147781"/>
                <a:gd name="connsiteX3" fmla="*/ 1053971 w 1147781"/>
                <a:gd name="connsiteY3" fmla="*/ 1147781 h 1147781"/>
                <a:gd name="connsiteX4" fmla="*/ 1013798 w 1147781"/>
                <a:gd name="connsiteY4" fmla="*/ 1128428 h 1147781"/>
                <a:gd name="connsiteX5" fmla="*/ 19353 w 1147781"/>
                <a:gd name="connsiteY5" fmla="*/ 133983 h 1147781"/>
                <a:gd name="connsiteX6" fmla="*/ 0 w 1147781"/>
                <a:gd name="connsiteY6" fmla="*/ 93810 h 1147781"/>
                <a:gd name="connsiteX7" fmla="*/ 59405 w 1147781"/>
                <a:gd name="connsiteY7" fmla="*/ 61566 h 1147781"/>
                <a:gd name="connsiteX8" fmla="*/ 364351 w 1147781"/>
                <a:gd name="connsiteY8" fmla="*/ 0 h 1147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7781" h="1147781">
                  <a:moveTo>
                    <a:pt x="364351" y="0"/>
                  </a:moveTo>
                  <a:cubicBezTo>
                    <a:pt x="797027" y="0"/>
                    <a:pt x="1147781" y="350754"/>
                    <a:pt x="1147781" y="783430"/>
                  </a:cubicBezTo>
                  <a:cubicBezTo>
                    <a:pt x="1147781" y="891599"/>
                    <a:pt x="1125859" y="994648"/>
                    <a:pt x="1086215" y="1088376"/>
                  </a:cubicBezTo>
                  <a:lnTo>
                    <a:pt x="1053971" y="1147781"/>
                  </a:lnTo>
                  <a:lnTo>
                    <a:pt x="1013798" y="1128428"/>
                  </a:lnTo>
                  <a:cubicBezTo>
                    <a:pt x="593857" y="900303"/>
                    <a:pt x="247478" y="553924"/>
                    <a:pt x="19353" y="133983"/>
                  </a:cubicBezTo>
                  <a:lnTo>
                    <a:pt x="0" y="93810"/>
                  </a:lnTo>
                  <a:lnTo>
                    <a:pt x="59405" y="61566"/>
                  </a:lnTo>
                  <a:cubicBezTo>
                    <a:pt x="153133" y="21922"/>
                    <a:pt x="256182" y="0"/>
                    <a:pt x="364351" y="0"/>
                  </a:cubicBezTo>
                  <a:close/>
                </a:path>
              </a:pathLst>
            </a:custGeom>
            <a:gradFill flip="none" rotWithShape="1">
              <a:gsLst>
                <a:gs pos="0">
                  <a:srgbClr val="DD2188"/>
                </a:gs>
                <a:gs pos="74000">
                  <a:srgbClr val="AF1A6D"/>
                </a:gs>
              </a:gsLst>
              <a:lin ang="19200000" scaled="0"/>
              <a:tileRect/>
            </a:gradFill>
            <a:ln>
              <a:noFill/>
            </a:ln>
            <a:effectLst>
              <a:innerShdw blurRad="63500" dist="50800" dir="8100000">
                <a:prstClr val="black">
                  <a:alpha val="50000"/>
                </a:prstClr>
              </a:inn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1475" tIns="191475" rIns="191475" bIns="191475" numCol="1" spcCol="1270" anchor="ctr" anchorCtr="0">
              <a:noAutofit/>
            </a:bodyPr>
            <a:lstStyle/>
            <a:p>
              <a:pPr algn="ctr" defTabSz="1066800">
                <a:lnSpc>
                  <a:spcPct val="90000"/>
                </a:lnSpc>
                <a:spcBef>
                  <a:spcPct val="0"/>
                </a:spcBef>
                <a:spcAft>
                  <a:spcPct val="35000"/>
                </a:spcAft>
              </a:pPr>
              <a:endParaRPr lang="en-IN" sz="1400">
                <a:latin typeface="Simplified Arabic" pitchFamily="18" charset="-78"/>
                <a:cs typeface="Simplified Arabic" pitchFamily="18" charset="-78"/>
              </a:endParaRPr>
            </a:p>
          </p:txBody>
        </p:sp>
        <p:sp>
          <p:nvSpPr>
            <p:cNvPr id="33" name="Freeform: Shape 30">
              <a:extLst>
                <a:ext uri="{FF2B5EF4-FFF2-40B4-BE49-F238E27FC236}">
                  <a16:creationId xmlns="" xmlns:a16="http://schemas.microsoft.com/office/drawing/2014/main" id="{6E06DBB7-09CA-41E5-9A16-2C3687D2EA7E}"/>
                </a:ext>
              </a:extLst>
            </p:cNvPr>
            <p:cNvSpPr/>
            <p:nvPr/>
          </p:nvSpPr>
          <p:spPr>
            <a:xfrm>
              <a:off x="6984889" y="4300431"/>
              <a:ext cx="977548" cy="995369"/>
            </a:xfrm>
            <a:custGeom>
              <a:avLst/>
              <a:gdLst>
                <a:gd name="connsiteX0" fmla="*/ 783430 w 1147780"/>
                <a:gd name="connsiteY0" fmla="*/ 0 h 1147780"/>
                <a:gd name="connsiteX1" fmla="*/ 1088376 w 1147780"/>
                <a:gd name="connsiteY1" fmla="*/ 61566 h 1147780"/>
                <a:gd name="connsiteX2" fmla="*/ 1147780 w 1147780"/>
                <a:gd name="connsiteY2" fmla="*/ 93810 h 1147780"/>
                <a:gd name="connsiteX3" fmla="*/ 1128427 w 1147780"/>
                <a:gd name="connsiteY3" fmla="*/ 133983 h 1147780"/>
                <a:gd name="connsiteX4" fmla="*/ 133982 w 1147780"/>
                <a:gd name="connsiteY4" fmla="*/ 1128428 h 1147780"/>
                <a:gd name="connsiteX5" fmla="*/ 93810 w 1147780"/>
                <a:gd name="connsiteY5" fmla="*/ 1147780 h 1147780"/>
                <a:gd name="connsiteX6" fmla="*/ 61566 w 1147780"/>
                <a:gd name="connsiteY6" fmla="*/ 1088376 h 1147780"/>
                <a:gd name="connsiteX7" fmla="*/ 0 w 1147780"/>
                <a:gd name="connsiteY7" fmla="*/ 783430 h 1147780"/>
                <a:gd name="connsiteX8" fmla="*/ 783430 w 1147780"/>
                <a:gd name="connsiteY8" fmla="*/ 0 h 1147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7780" h="1147780">
                  <a:moveTo>
                    <a:pt x="783430" y="0"/>
                  </a:moveTo>
                  <a:cubicBezTo>
                    <a:pt x="891599" y="0"/>
                    <a:pt x="994648" y="21922"/>
                    <a:pt x="1088376" y="61566"/>
                  </a:cubicBezTo>
                  <a:lnTo>
                    <a:pt x="1147780" y="93810"/>
                  </a:lnTo>
                  <a:lnTo>
                    <a:pt x="1128427" y="133983"/>
                  </a:lnTo>
                  <a:cubicBezTo>
                    <a:pt x="900302" y="553924"/>
                    <a:pt x="553923" y="900303"/>
                    <a:pt x="133982" y="1128428"/>
                  </a:cubicBezTo>
                  <a:lnTo>
                    <a:pt x="93810" y="1147780"/>
                  </a:lnTo>
                  <a:lnTo>
                    <a:pt x="61566" y="1088376"/>
                  </a:lnTo>
                  <a:cubicBezTo>
                    <a:pt x="21922" y="994648"/>
                    <a:pt x="0" y="891599"/>
                    <a:pt x="0" y="783430"/>
                  </a:cubicBezTo>
                  <a:cubicBezTo>
                    <a:pt x="0" y="350754"/>
                    <a:pt x="350754" y="0"/>
                    <a:pt x="783430" y="0"/>
                  </a:cubicBezTo>
                  <a:close/>
                </a:path>
              </a:pathLst>
            </a:custGeom>
            <a:gradFill flip="none" rotWithShape="1">
              <a:gsLst>
                <a:gs pos="0">
                  <a:srgbClr val="69C18E"/>
                </a:gs>
                <a:gs pos="74000">
                  <a:srgbClr val="47AB72"/>
                </a:gs>
              </a:gsLst>
              <a:lin ang="12600000" scaled="0"/>
              <a:tileRect/>
            </a:gradFill>
            <a:ln>
              <a:noFill/>
            </a:ln>
            <a:effectLst>
              <a:innerShdw blurRad="63500" dist="50800" dir="2700000">
                <a:prstClr val="black">
                  <a:alpha val="50000"/>
                </a:prstClr>
              </a:inn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1475" tIns="191475" rIns="191475" bIns="191475" numCol="1" spcCol="1270" anchor="ctr" anchorCtr="0">
              <a:noAutofit/>
            </a:bodyPr>
            <a:lstStyle/>
            <a:p>
              <a:pPr algn="ctr" defTabSz="1066800">
                <a:lnSpc>
                  <a:spcPct val="90000"/>
                </a:lnSpc>
                <a:spcBef>
                  <a:spcPct val="0"/>
                </a:spcBef>
                <a:spcAft>
                  <a:spcPct val="35000"/>
                </a:spcAft>
              </a:pPr>
              <a:endParaRPr lang="en-IN" sz="1400">
                <a:latin typeface="Simplified Arabic" pitchFamily="18" charset="-78"/>
                <a:cs typeface="Simplified Arabic" pitchFamily="18" charset="-78"/>
              </a:endParaRPr>
            </a:p>
          </p:txBody>
        </p:sp>
        <p:sp>
          <p:nvSpPr>
            <p:cNvPr id="34" name="Freeform: Shape 31">
              <a:extLst>
                <a:ext uri="{FF2B5EF4-FFF2-40B4-BE49-F238E27FC236}">
                  <a16:creationId xmlns="" xmlns:a16="http://schemas.microsoft.com/office/drawing/2014/main" id="{351889B0-2ACB-499E-8708-EE9A35415F78}"/>
                </a:ext>
              </a:extLst>
            </p:cNvPr>
            <p:cNvSpPr/>
            <p:nvPr/>
          </p:nvSpPr>
          <p:spPr>
            <a:xfrm>
              <a:off x="5461389" y="4956600"/>
              <a:ext cx="1269942" cy="580926"/>
            </a:xfrm>
            <a:custGeom>
              <a:avLst/>
              <a:gdLst>
                <a:gd name="connsiteX0" fmla="*/ 745546 w 1491092"/>
                <a:gd name="connsiteY0" fmla="*/ 0 h 669877"/>
                <a:gd name="connsiteX1" fmla="*/ 1467410 w 1491092"/>
                <a:gd name="connsiteY1" fmla="*/ 478484 h 669877"/>
                <a:gd name="connsiteX2" fmla="*/ 1491092 w 1491092"/>
                <a:gd name="connsiteY2" fmla="*/ 554775 h 669877"/>
                <a:gd name="connsiteX3" fmla="*/ 1479981 w 1491092"/>
                <a:gd name="connsiteY3" fmla="*/ 558841 h 669877"/>
                <a:gd name="connsiteX4" fmla="*/ 745545 w 1491092"/>
                <a:gd name="connsiteY4" fmla="*/ 669877 h 669877"/>
                <a:gd name="connsiteX5" fmla="*/ 11109 w 1491092"/>
                <a:gd name="connsiteY5" fmla="*/ 558841 h 669877"/>
                <a:gd name="connsiteX6" fmla="*/ 0 w 1491092"/>
                <a:gd name="connsiteY6" fmla="*/ 554775 h 669877"/>
                <a:gd name="connsiteX7" fmla="*/ 23682 w 1491092"/>
                <a:gd name="connsiteY7" fmla="*/ 478484 h 669877"/>
                <a:gd name="connsiteX8" fmla="*/ 745546 w 1491092"/>
                <a:gd name="connsiteY8" fmla="*/ 0 h 66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1092" h="669877">
                  <a:moveTo>
                    <a:pt x="745546" y="0"/>
                  </a:moveTo>
                  <a:cubicBezTo>
                    <a:pt x="1070053" y="0"/>
                    <a:pt x="1348479" y="197299"/>
                    <a:pt x="1467410" y="478484"/>
                  </a:cubicBezTo>
                  <a:lnTo>
                    <a:pt x="1491092" y="554775"/>
                  </a:lnTo>
                  <a:lnTo>
                    <a:pt x="1479981" y="558841"/>
                  </a:lnTo>
                  <a:cubicBezTo>
                    <a:pt x="1247973" y="631003"/>
                    <a:pt x="1001299" y="669877"/>
                    <a:pt x="745545" y="669877"/>
                  </a:cubicBezTo>
                  <a:cubicBezTo>
                    <a:pt x="489791" y="669877"/>
                    <a:pt x="243117" y="631003"/>
                    <a:pt x="11109" y="558841"/>
                  </a:cubicBezTo>
                  <a:lnTo>
                    <a:pt x="0" y="554775"/>
                  </a:lnTo>
                  <a:lnTo>
                    <a:pt x="23682" y="478484"/>
                  </a:lnTo>
                  <a:cubicBezTo>
                    <a:pt x="142613" y="197299"/>
                    <a:pt x="421039" y="0"/>
                    <a:pt x="745546" y="0"/>
                  </a:cubicBezTo>
                  <a:close/>
                </a:path>
              </a:pathLst>
            </a:custGeom>
            <a:gradFill flip="none" rotWithShape="1">
              <a:gsLst>
                <a:gs pos="0">
                  <a:srgbClr val="DE3C10"/>
                </a:gs>
                <a:gs pos="74000">
                  <a:srgbClr val="C3350E"/>
                </a:gs>
              </a:gsLst>
              <a:lin ang="16200000" scaled="0"/>
              <a:tileRect/>
            </a:gradFill>
            <a:ln>
              <a:noFill/>
            </a:ln>
            <a:effectLst>
              <a:innerShdw blurRad="63500" dist="50800" dir="5400000">
                <a:prstClr val="black">
                  <a:alpha val="50000"/>
                </a:prstClr>
              </a:inn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1475" tIns="191475" rIns="191475" bIns="191475" numCol="1" spcCol="1270" anchor="ctr" anchorCtr="0">
              <a:noAutofit/>
            </a:bodyPr>
            <a:lstStyle/>
            <a:p>
              <a:pPr algn="ctr" defTabSz="1066800">
                <a:lnSpc>
                  <a:spcPct val="90000"/>
                </a:lnSpc>
                <a:spcBef>
                  <a:spcPct val="0"/>
                </a:spcBef>
                <a:spcAft>
                  <a:spcPct val="35000"/>
                </a:spcAft>
              </a:pPr>
              <a:endParaRPr lang="en-IN" sz="1400">
                <a:latin typeface="Simplified Arabic" pitchFamily="18" charset="-78"/>
                <a:cs typeface="Simplified Arabic" pitchFamily="18" charset="-78"/>
              </a:endParaRPr>
            </a:p>
          </p:txBody>
        </p:sp>
        <p:sp>
          <p:nvSpPr>
            <p:cNvPr id="35" name="Freeform: Shape 32">
              <a:extLst>
                <a:ext uri="{FF2B5EF4-FFF2-40B4-BE49-F238E27FC236}">
                  <a16:creationId xmlns="" xmlns:a16="http://schemas.microsoft.com/office/drawing/2014/main" id="{69B33AD5-E359-4C0F-B58F-079D4D6AC4CA}"/>
                </a:ext>
              </a:extLst>
            </p:cNvPr>
            <p:cNvSpPr/>
            <p:nvPr/>
          </p:nvSpPr>
          <p:spPr>
            <a:xfrm>
              <a:off x="5429124" y="476008"/>
              <a:ext cx="1334473" cy="877694"/>
            </a:xfrm>
            <a:custGeom>
              <a:avLst/>
              <a:gdLst>
                <a:gd name="connsiteX0" fmla="*/ 783430 w 1566860"/>
                <a:gd name="connsiteY0" fmla="*/ 0 h 1012086"/>
                <a:gd name="connsiteX1" fmla="*/ 1566860 w 1566860"/>
                <a:gd name="connsiteY1" fmla="*/ 783430 h 1012086"/>
                <a:gd name="connsiteX2" fmla="*/ 1550943 w 1566860"/>
                <a:gd name="connsiteY2" fmla="*/ 941318 h 1012086"/>
                <a:gd name="connsiteX3" fmla="*/ 1528976 w 1566860"/>
                <a:gd name="connsiteY3" fmla="*/ 1012086 h 1012086"/>
                <a:gd name="connsiteX4" fmla="*/ 1517865 w 1566860"/>
                <a:gd name="connsiteY4" fmla="*/ 1008019 h 1012086"/>
                <a:gd name="connsiteX5" fmla="*/ 783429 w 1566860"/>
                <a:gd name="connsiteY5" fmla="*/ 896983 h 1012086"/>
                <a:gd name="connsiteX6" fmla="*/ 48993 w 1566860"/>
                <a:gd name="connsiteY6" fmla="*/ 1008019 h 1012086"/>
                <a:gd name="connsiteX7" fmla="*/ 37884 w 1566860"/>
                <a:gd name="connsiteY7" fmla="*/ 1012085 h 1012086"/>
                <a:gd name="connsiteX8" fmla="*/ 15917 w 1566860"/>
                <a:gd name="connsiteY8" fmla="*/ 941318 h 1012086"/>
                <a:gd name="connsiteX9" fmla="*/ 0 w 1566860"/>
                <a:gd name="connsiteY9" fmla="*/ 783430 h 1012086"/>
                <a:gd name="connsiteX10" fmla="*/ 783430 w 1566860"/>
                <a:gd name="connsiteY10" fmla="*/ 0 h 1012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6860" h="1012086">
                  <a:moveTo>
                    <a:pt x="783430" y="0"/>
                  </a:moveTo>
                  <a:cubicBezTo>
                    <a:pt x="1216106" y="0"/>
                    <a:pt x="1566860" y="350754"/>
                    <a:pt x="1566860" y="783430"/>
                  </a:cubicBezTo>
                  <a:cubicBezTo>
                    <a:pt x="1566860" y="837514"/>
                    <a:pt x="1561380" y="890319"/>
                    <a:pt x="1550943" y="941318"/>
                  </a:cubicBezTo>
                  <a:lnTo>
                    <a:pt x="1528976" y="1012086"/>
                  </a:lnTo>
                  <a:lnTo>
                    <a:pt x="1517865" y="1008019"/>
                  </a:lnTo>
                  <a:cubicBezTo>
                    <a:pt x="1285857" y="935857"/>
                    <a:pt x="1039183" y="896983"/>
                    <a:pt x="783429" y="896983"/>
                  </a:cubicBezTo>
                  <a:cubicBezTo>
                    <a:pt x="527675" y="896983"/>
                    <a:pt x="281001" y="935857"/>
                    <a:pt x="48993" y="1008019"/>
                  </a:cubicBezTo>
                  <a:lnTo>
                    <a:pt x="37884" y="1012085"/>
                  </a:lnTo>
                  <a:lnTo>
                    <a:pt x="15917" y="941318"/>
                  </a:lnTo>
                  <a:cubicBezTo>
                    <a:pt x="5481" y="890319"/>
                    <a:pt x="0" y="837514"/>
                    <a:pt x="0" y="783430"/>
                  </a:cubicBezTo>
                  <a:cubicBezTo>
                    <a:pt x="0" y="350754"/>
                    <a:pt x="350754" y="0"/>
                    <a:pt x="783430" y="0"/>
                  </a:cubicBezTo>
                  <a:close/>
                </a:path>
              </a:pathLst>
            </a:custGeom>
            <a:gradFill>
              <a:gsLst>
                <a:gs pos="0">
                  <a:schemeClr val="bg1"/>
                </a:gs>
                <a:gs pos="74000">
                  <a:schemeClr val="bg1">
                    <a:lumMod val="85000"/>
                  </a:schemeClr>
                </a:gs>
              </a:gsLst>
              <a:lin ang="14400000" scaled="0"/>
            </a:gradFill>
            <a:ln>
              <a:noFill/>
            </a:ln>
            <a:scene3d>
              <a:camera prst="orthographicFront"/>
              <a:lightRig rig="threePt" dir="t"/>
            </a:scene3d>
            <a:sp3d>
              <a:bevelT w="209550" h="127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1475" tIns="191475" rIns="191475" bIns="191475" numCol="1" spcCol="1270" anchor="ctr" anchorCtr="0">
              <a:noAutofit/>
            </a:bodyPr>
            <a:lstStyle/>
            <a:p>
              <a:pPr marL="0" lvl="0" indent="0" algn="ctr" defTabSz="1066800">
                <a:lnSpc>
                  <a:spcPct val="90000"/>
                </a:lnSpc>
                <a:spcBef>
                  <a:spcPct val="0"/>
                </a:spcBef>
                <a:spcAft>
                  <a:spcPct val="35000"/>
                </a:spcAft>
                <a:buNone/>
              </a:pPr>
              <a:endParaRPr lang="en-IN" sz="1400" kern="1200">
                <a:latin typeface="Simplified Arabic" pitchFamily="18" charset="-78"/>
                <a:cs typeface="Simplified Arabic" pitchFamily="18" charset="-78"/>
              </a:endParaRPr>
            </a:p>
          </p:txBody>
        </p:sp>
        <p:sp>
          <p:nvSpPr>
            <p:cNvPr id="36" name="Freeform: Shape 33">
              <a:extLst>
                <a:ext uri="{FF2B5EF4-FFF2-40B4-BE49-F238E27FC236}">
                  <a16:creationId xmlns="" xmlns:a16="http://schemas.microsoft.com/office/drawing/2014/main" id="{0BB621EF-A71C-436D-9B98-C86F47BE2C0F}"/>
                </a:ext>
              </a:extLst>
            </p:cNvPr>
            <p:cNvSpPr/>
            <p:nvPr/>
          </p:nvSpPr>
          <p:spPr>
            <a:xfrm>
              <a:off x="3873358" y="1132176"/>
              <a:ext cx="1254576" cy="1277448"/>
            </a:xfrm>
            <a:custGeom>
              <a:avLst/>
              <a:gdLst>
                <a:gd name="connsiteX0" fmla="*/ 783430 w 1473050"/>
                <a:gd name="connsiteY0" fmla="*/ 0 h 1473051"/>
                <a:gd name="connsiteX1" fmla="*/ 1433062 w 1473050"/>
                <a:gd name="connsiteY1" fmla="*/ 345407 h 1473051"/>
                <a:gd name="connsiteX2" fmla="*/ 1473050 w 1473050"/>
                <a:gd name="connsiteY2" fmla="*/ 419080 h 1473051"/>
                <a:gd name="connsiteX3" fmla="*/ 1432877 w 1473050"/>
                <a:gd name="connsiteY3" fmla="*/ 438433 h 1473051"/>
                <a:gd name="connsiteX4" fmla="*/ 438432 w 1473050"/>
                <a:gd name="connsiteY4" fmla="*/ 1432878 h 1473051"/>
                <a:gd name="connsiteX5" fmla="*/ 419080 w 1473050"/>
                <a:gd name="connsiteY5" fmla="*/ 1473051 h 1473051"/>
                <a:gd name="connsiteX6" fmla="*/ 345407 w 1473050"/>
                <a:gd name="connsiteY6" fmla="*/ 1433062 h 1473051"/>
                <a:gd name="connsiteX7" fmla="*/ 0 w 1473050"/>
                <a:gd name="connsiteY7" fmla="*/ 783430 h 1473051"/>
                <a:gd name="connsiteX8" fmla="*/ 783430 w 1473050"/>
                <a:gd name="connsiteY8" fmla="*/ 0 h 147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3050" h="1473051">
                  <a:moveTo>
                    <a:pt x="783430" y="0"/>
                  </a:moveTo>
                  <a:cubicBezTo>
                    <a:pt x="1053852" y="0"/>
                    <a:pt x="1292274" y="137013"/>
                    <a:pt x="1433062" y="345407"/>
                  </a:cubicBezTo>
                  <a:lnTo>
                    <a:pt x="1473050" y="419080"/>
                  </a:lnTo>
                  <a:lnTo>
                    <a:pt x="1432877" y="438433"/>
                  </a:lnTo>
                  <a:cubicBezTo>
                    <a:pt x="1012936" y="666558"/>
                    <a:pt x="666557" y="1012937"/>
                    <a:pt x="438432" y="1432878"/>
                  </a:cubicBezTo>
                  <a:lnTo>
                    <a:pt x="419080" y="1473051"/>
                  </a:lnTo>
                  <a:lnTo>
                    <a:pt x="345407" y="1433062"/>
                  </a:lnTo>
                  <a:cubicBezTo>
                    <a:pt x="137013" y="1292274"/>
                    <a:pt x="0" y="1053852"/>
                    <a:pt x="0" y="783430"/>
                  </a:cubicBezTo>
                  <a:cubicBezTo>
                    <a:pt x="0" y="350754"/>
                    <a:pt x="350754" y="0"/>
                    <a:pt x="783430" y="0"/>
                  </a:cubicBezTo>
                  <a:close/>
                </a:path>
              </a:pathLst>
            </a:custGeom>
            <a:gradFill>
              <a:gsLst>
                <a:gs pos="0">
                  <a:schemeClr val="bg1"/>
                </a:gs>
                <a:gs pos="74000">
                  <a:schemeClr val="bg1">
                    <a:lumMod val="85000"/>
                  </a:schemeClr>
                </a:gs>
              </a:gsLst>
              <a:lin ang="12000000" scaled="0"/>
            </a:gradFill>
            <a:ln>
              <a:noFill/>
            </a:ln>
            <a:scene3d>
              <a:camera prst="orthographicFront"/>
              <a:lightRig rig="threePt" dir="t"/>
            </a:scene3d>
            <a:sp3d>
              <a:bevelT w="209550" h="127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1475" tIns="191475" rIns="191475" bIns="191475" numCol="1" spcCol="1270" anchor="ctr" anchorCtr="0">
              <a:noAutofit/>
            </a:bodyPr>
            <a:lstStyle/>
            <a:p>
              <a:pPr algn="ctr" defTabSz="1066800">
                <a:lnSpc>
                  <a:spcPct val="90000"/>
                </a:lnSpc>
                <a:spcBef>
                  <a:spcPct val="0"/>
                </a:spcBef>
                <a:spcAft>
                  <a:spcPct val="35000"/>
                </a:spcAft>
              </a:pPr>
              <a:endParaRPr lang="en-IN" sz="1400">
                <a:latin typeface="Simplified Arabic" pitchFamily="18" charset="-78"/>
                <a:cs typeface="Simplified Arabic" pitchFamily="18" charset="-78"/>
              </a:endParaRPr>
            </a:p>
          </p:txBody>
        </p:sp>
        <p:sp>
          <p:nvSpPr>
            <p:cNvPr id="37" name="Freeform: Shape 34">
              <a:extLst>
                <a:ext uri="{FF2B5EF4-FFF2-40B4-BE49-F238E27FC236}">
                  <a16:creationId xmlns="" xmlns:a16="http://schemas.microsoft.com/office/drawing/2014/main" id="{1A5BA3AF-6804-456C-8139-00FC659C7F15}"/>
                </a:ext>
              </a:extLst>
            </p:cNvPr>
            <p:cNvSpPr/>
            <p:nvPr/>
          </p:nvSpPr>
          <p:spPr>
            <a:xfrm>
              <a:off x="7064785" y="1132176"/>
              <a:ext cx="1254576" cy="1277448"/>
            </a:xfrm>
            <a:custGeom>
              <a:avLst/>
              <a:gdLst>
                <a:gd name="connsiteX0" fmla="*/ 689621 w 1473050"/>
                <a:gd name="connsiteY0" fmla="*/ 0 h 1473051"/>
                <a:gd name="connsiteX1" fmla="*/ 1473050 w 1473050"/>
                <a:gd name="connsiteY1" fmla="*/ 783430 h 1473051"/>
                <a:gd name="connsiteX2" fmla="*/ 1127644 w 1473050"/>
                <a:gd name="connsiteY2" fmla="*/ 1433062 h 1473051"/>
                <a:gd name="connsiteX3" fmla="*/ 1053971 w 1473050"/>
                <a:gd name="connsiteY3" fmla="*/ 1473051 h 1473051"/>
                <a:gd name="connsiteX4" fmla="*/ 1034618 w 1473050"/>
                <a:gd name="connsiteY4" fmla="*/ 1432878 h 1473051"/>
                <a:gd name="connsiteX5" fmla="*/ 40173 w 1473050"/>
                <a:gd name="connsiteY5" fmla="*/ 438433 h 1473051"/>
                <a:gd name="connsiteX6" fmla="*/ 0 w 1473050"/>
                <a:gd name="connsiteY6" fmla="*/ 419081 h 1473051"/>
                <a:gd name="connsiteX7" fmla="*/ 39989 w 1473050"/>
                <a:gd name="connsiteY7" fmla="*/ 345407 h 1473051"/>
                <a:gd name="connsiteX8" fmla="*/ 689621 w 1473050"/>
                <a:gd name="connsiteY8" fmla="*/ 0 h 147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3050" h="1473051">
                  <a:moveTo>
                    <a:pt x="689621" y="0"/>
                  </a:moveTo>
                  <a:cubicBezTo>
                    <a:pt x="1122297" y="0"/>
                    <a:pt x="1473050" y="350754"/>
                    <a:pt x="1473050" y="783430"/>
                  </a:cubicBezTo>
                  <a:cubicBezTo>
                    <a:pt x="1473050" y="1053852"/>
                    <a:pt x="1336037" y="1292274"/>
                    <a:pt x="1127644" y="1433062"/>
                  </a:cubicBezTo>
                  <a:lnTo>
                    <a:pt x="1053971" y="1473051"/>
                  </a:lnTo>
                  <a:lnTo>
                    <a:pt x="1034618" y="1432878"/>
                  </a:lnTo>
                  <a:cubicBezTo>
                    <a:pt x="806493" y="1012937"/>
                    <a:pt x="460114" y="666558"/>
                    <a:pt x="40173" y="438433"/>
                  </a:cubicBezTo>
                  <a:lnTo>
                    <a:pt x="0" y="419081"/>
                  </a:lnTo>
                  <a:lnTo>
                    <a:pt x="39989" y="345407"/>
                  </a:lnTo>
                  <a:cubicBezTo>
                    <a:pt x="180777" y="137013"/>
                    <a:pt x="419199" y="0"/>
                    <a:pt x="689621" y="0"/>
                  </a:cubicBezTo>
                  <a:close/>
                </a:path>
              </a:pathLst>
            </a:custGeom>
            <a:gradFill>
              <a:gsLst>
                <a:gs pos="0">
                  <a:schemeClr val="bg1"/>
                </a:gs>
                <a:gs pos="74000">
                  <a:schemeClr val="bg1">
                    <a:lumMod val="85000"/>
                  </a:schemeClr>
                </a:gs>
              </a:gsLst>
              <a:lin ang="16200000" scaled="0"/>
            </a:gradFill>
            <a:ln>
              <a:noFill/>
            </a:ln>
            <a:scene3d>
              <a:camera prst="orthographicFront"/>
              <a:lightRig rig="threePt" dir="t"/>
            </a:scene3d>
            <a:sp3d>
              <a:bevelT w="209550" h="127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1475" tIns="191475" rIns="191475" bIns="191475" numCol="1" spcCol="1270" anchor="ctr" anchorCtr="0">
              <a:noAutofit/>
            </a:bodyPr>
            <a:lstStyle/>
            <a:p>
              <a:pPr algn="ctr" defTabSz="1066800">
                <a:lnSpc>
                  <a:spcPct val="90000"/>
                </a:lnSpc>
                <a:spcBef>
                  <a:spcPct val="0"/>
                </a:spcBef>
                <a:spcAft>
                  <a:spcPct val="35000"/>
                </a:spcAft>
              </a:pPr>
              <a:endParaRPr lang="en-IN" sz="1400">
                <a:latin typeface="Simplified Arabic" pitchFamily="18" charset="-78"/>
                <a:cs typeface="Simplified Arabic" pitchFamily="18" charset="-78"/>
              </a:endParaRPr>
            </a:p>
          </p:txBody>
        </p:sp>
        <p:sp>
          <p:nvSpPr>
            <p:cNvPr id="38" name="Freeform: Shape 35">
              <a:extLst>
                <a:ext uri="{FF2B5EF4-FFF2-40B4-BE49-F238E27FC236}">
                  <a16:creationId xmlns="" xmlns:a16="http://schemas.microsoft.com/office/drawing/2014/main" id="{4E067425-CC2A-4763-9680-E259E8FE2516}"/>
                </a:ext>
              </a:extLst>
            </p:cNvPr>
            <p:cNvSpPr/>
            <p:nvPr/>
          </p:nvSpPr>
          <p:spPr>
            <a:xfrm>
              <a:off x="3228939" y="2716303"/>
              <a:ext cx="861978" cy="1358801"/>
            </a:xfrm>
            <a:custGeom>
              <a:avLst/>
              <a:gdLst>
                <a:gd name="connsiteX0" fmla="*/ 783430 w 1012085"/>
                <a:gd name="connsiteY0" fmla="*/ 0 h 1566860"/>
                <a:gd name="connsiteX1" fmla="*/ 941318 w 1012085"/>
                <a:gd name="connsiteY1" fmla="*/ 15917 h 1566860"/>
                <a:gd name="connsiteX2" fmla="*/ 1012085 w 1012085"/>
                <a:gd name="connsiteY2" fmla="*/ 37884 h 1566860"/>
                <a:gd name="connsiteX3" fmla="*/ 1008019 w 1012085"/>
                <a:gd name="connsiteY3" fmla="*/ 48994 h 1566860"/>
                <a:gd name="connsiteX4" fmla="*/ 896983 w 1012085"/>
                <a:gd name="connsiteY4" fmla="*/ 783430 h 1566860"/>
                <a:gd name="connsiteX5" fmla="*/ 1008019 w 1012085"/>
                <a:gd name="connsiteY5" fmla="*/ 1517866 h 1566860"/>
                <a:gd name="connsiteX6" fmla="*/ 1012085 w 1012085"/>
                <a:gd name="connsiteY6" fmla="*/ 1528976 h 1566860"/>
                <a:gd name="connsiteX7" fmla="*/ 941318 w 1012085"/>
                <a:gd name="connsiteY7" fmla="*/ 1550943 h 1566860"/>
                <a:gd name="connsiteX8" fmla="*/ 783430 w 1012085"/>
                <a:gd name="connsiteY8" fmla="*/ 1566860 h 1566860"/>
                <a:gd name="connsiteX9" fmla="*/ 0 w 1012085"/>
                <a:gd name="connsiteY9" fmla="*/ 783430 h 1566860"/>
                <a:gd name="connsiteX10" fmla="*/ 783430 w 1012085"/>
                <a:gd name="connsiteY10" fmla="*/ 0 h 156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2085" h="1566860">
                  <a:moveTo>
                    <a:pt x="783430" y="0"/>
                  </a:moveTo>
                  <a:cubicBezTo>
                    <a:pt x="837514" y="0"/>
                    <a:pt x="890319" y="5481"/>
                    <a:pt x="941318" y="15917"/>
                  </a:cubicBezTo>
                  <a:lnTo>
                    <a:pt x="1012085" y="37884"/>
                  </a:lnTo>
                  <a:lnTo>
                    <a:pt x="1008019" y="48994"/>
                  </a:lnTo>
                  <a:cubicBezTo>
                    <a:pt x="935857" y="281002"/>
                    <a:pt x="896983" y="527676"/>
                    <a:pt x="896983" y="783430"/>
                  </a:cubicBezTo>
                  <a:cubicBezTo>
                    <a:pt x="896983" y="1039184"/>
                    <a:pt x="935857" y="1285858"/>
                    <a:pt x="1008019" y="1517866"/>
                  </a:cubicBezTo>
                  <a:lnTo>
                    <a:pt x="1012085" y="1528976"/>
                  </a:lnTo>
                  <a:lnTo>
                    <a:pt x="941318" y="1550943"/>
                  </a:lnTo>
                  <a:cubicBezTo>
                    <a:pt x="890319" y="1561380"/>
                    <a:pt x="837514" y="1566860"/>
                    <a:pt x="783430" y="1566860"/>
                  </a:cubicBezTo>
                  <a:cubicBezTo>
                    <a:pt x="350754" y="1566860"/>
                    <a:pt x="0" y="1216106"/>
                    <a:pt x="0" y="783430"/>
                  </a:cubicBezTo>
                  <a:cubicBezTo>
                    <a:pt x="0" y="350754"/>
                    <a:pt x="350754" y="0"/>
                    <a:pt x="783430" y="0"/>
                  </a:cubicBezTo>
                  <a:close/>
                </a:path>
              </a:pathLst>
            </a:custGeom>
            <a:gradFill>
              <a:gsLst>
                <a:gs pos="0">
                  <a:schemeClr val="bg1"/>
                </a:gs>
                <a:gs pos="74000">
                  <a:schemeClr val="bg1">
                    <a:lumMod val="85000"/>
                  </a:schemeClr>
                </a:gs>
              </a:gsLst>
              <a:lin ang="10800000" scaled="0"/>
            </a:gradFill>
            <a:ln>
              <a:noFill/>
            </a:ln>
            <a:scene3d>
              <a:camera prst="orthographicFront"/>
              <a:lightRig rig="threePt" dir="t"/>
            </a:scene3d>
            <a:sp3d>
              <a:bevelT w="209550" h="127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1475" tIns="191475" rIns="191475" bIns="191475" numCol="1" spcCol="1270" anchor="ctr" anchorCtr="0">
              <a:noAutofit/>
            </a:bodyPr>
            <a:lstStyle/>
            <a:p>
              <a:pPr algn="ctr" defTabSz="1066800">
                <a:lnSpc>
                  <a:spcPct val="90000"/>
                </a:lnSpc>
                <a:spcBef>
                  <a:spcPct val="0"/>
                </a:spcBef>
                <a:spcAft>
                  <a:spcPct val="35000"/>
                </a:spcAft>
              </a:pPr>
              <a:endParaRPr lang="en-IN" sz="1400">
                <a:latin typeface="Simplified Arabic" pitchFamily="18" charset="-78"/>
                <a:cs typeface="Simplified Arabic" pitchFamily="18" charset="-78"/>
              </a:endParaRPr>
            </a:p>
          </p:txBody>
        </p:sp>
        <p:sp>
          <p:nvSpPr>
            <p:cNvPr id="39" name="Freeform: Shape 36">
              <a:extLst>
                <a:ext uri="{FF2B5EF4-FFF2-40B4-BE49-F238E27FC236}">
                  <a16:creationId xmlns="" xmlns:a16="http://schemas.microsoft.com/office/drawing/2014/main" id="{6D55B5BC-CFD5-46AB-9F36-66BE01AE1A25}"/>
                </a:ext>
              </a:extLst>
            </p:cNvPr>
            <p:cNvSpPr/>
            <p:nvPr/>
          </p:nvSpPr>
          <p:spPr>
            <a:xfrm>
              <a:off x="8101802" y="2716303"/>
              <a:ext cx="861978" cy="1358801"/>
            </a:xfrm>
            <a:custGeom>
              <a:avLst/>
              <a:gdLst>
                <a:gd name="connsiteX0" fmla="*/ 228655 w 1012084"/>
                <a:gd name="connsiteY0" fmla="*/ 0 h 1566860"/>
                <a:gd name="connsiteX1" fmla="*/ 1012084 w 1012084"/>
                <a:gd name="connsiteY1" fmla="*/ 783430 h 1566860"/>
                <a:gd name="connsiteX2" fmla="*/ 228655 w 1012084"/>
                <a:gd name="connsiteY2" fmla="*/ 1566860 h 1566860"/>
                <a:gd name="connsiteX3" fmla="*/ 70767 w 1012084"/>
                <a:gd name="connsiteY3" fmla="*/ 1550943 h 1566860"/>
                <a:gd name="connsiteX4" fmla="*/ 0 w 1012084"/>
                <a:gd name="connsiteY4" fmla="*/ 1528976 h 1566860"/>
                <a:gd name="connsiteX5" fmla="*/ 4066 w 1012084"/>
                <a:gd name="connsiteY5" fmla="*/ 1517866 h 1566860"/>
                <a:gd name="connsiteX6" fmla="*/ 115102 w 1012084"/>
                <a:gd name="connsiteY6" fmla="*/ 783430 h 1566860"/>
                <a:gd name="connsiteX7" fmla="*/ 4066 w 1012084"/>
                <a:gd name="connsiteY7" fmla="*/ 48994 h 1566860"/>
                <a:gd name="connsiteX8" fmla="*/ 0 w 1012084"/>
                <a:gd name="connsiteY8" fmla="*/ 37884 h 1566860"/>
                <a:gd name="connsiteX9" fmla="*/ 70767 w 1012084"/>
                <a:gd name="connsiteY9" fmla="*/ 15917 h 1566860"/>
                <a:gd name="connsiteX10" fmla="*/ 228655 w 1012084"/>
                <a:gd name="connsiteY10" fmla="*/ 0 h 156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2084" h="1566860">
                  <a:moveTo>
                    <a:pt x="228655" y="0"/>
                  </a:moveTo>
                  <a:cubicBezTo>
                    <a:pt x="661330" y="0"/>
                    <a:pt x="1012084" y="350754"/>
                    <a:pt x="1012084" y="783430"/>
                  </a:cubicBezTo>
                  <a:cubicBezTo>
                    <a:pt x="1012084" y="1216106"/>
                    <a:pt x="661330" y="1566860"/>
                    <a:pt x="228655" y="1566860"/>
                  </a:cubicBezTo>
                  <a:cubicBezTo>
                    <a:pt x="174570" y="1566860"/>
                    <a:pt x="121766" y="1561380"/>
                    <a:pt x="70767" y="1550943"/>
                  </a:cubicBezTo>
                  <a:lnTo>
                    <a:pt x="0" y="1528976"/>
                  </a:lnTo>
                  <a:lnTo>
                    <a:pt x="4066" y="1517866"/>
                  </a:lnTo>
                  <a:cubicBezTo>
                    <a:pt x="76228" y="1285858"/>
                    <a:pt x="115102" y="1039184"/>
                    <a:pt x="115102" y="783430"/>
                  </a:cubicBezTo>
                  <a:cubicBezTo>
                    <a:pt x="115102" y="527676"/>
                    <a:pt x="76228" y="281002"/>
                    <a:pt x="4066" y="48994"/>
                  </a:cubicBezTo>
                  <a:lnTo>
                    <a:pt x="0" y="37884"/>
                  </a:lnTo>
                  <a:lnTo>
                    <a:pt x="70767" y="15917"/>
                  </a:lnTo>
                  <a:cubicBezTo>
                    <a:pt x="121766" y="5481"/>
                    <a:pt x="174570" y="0"/>
                    <a:pt x="228655" y="0"/>
                  </a:cubicBezTo>
                  <a:close/>
                </a:path>
              </a:pathLst>
            </a:custGeom>
            <a:gradFill>
              <a:gsLst>
                <a:gs pos="0">
                  <a:schemeClr val="bg1"/>
                </a:gs>
                <a:gs pos="74000">
                  <a:schemeClr val="bg1">
                    <a:lumMod val="85000"/>
                  </a:schemeClr>
                </a:gs>
              </a:gsLst>
              <a:lin ang="21000000" scaled="0"/>
            </a:gradFill>
            <a:ln>
              <a:noFill/>
            </a:ln>
            <a:scene3d>
              <a:camera prst="orthographicFront"/>
              <a:lightRig rig="threePt" dir="t"/>
            </a:scene3d>
            <a:sp3d>
              <a:bevelT w="209550" h="127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1475" tIns="191475" rIns="191475" bIns="191475" numCol="1" spcCol="1270" anchor="ctr" anchorCtr="0">
              <a:noAutofit/>
            </a:bodyPr>
            <a:lstStyle/>
            <a:p>
              <a:pPr algn="ctr" defTabSz="1066800">
                <a:lnSpc>
                  <a:spcPct val="90000"/>
                </a:lnSpc>
                <a:spcBef>
                  <a:spcPct val="0"/>
                </a:spcBef>
                <a:spcAft>
                  <a:spcPct val="35000"/>
                </a:spcAft>
              </a:pPr>
              <a:endParaRPr lang="en-IN" sz="1400">
                <a:latin typeface="Simplified Arabic" pitchFamily="18" charset="-78"/>
                <a:cs typeface="Simplified Arabic" pitchFamily="18" charset="-78"/>
              </a:endParaRPr>
            </a:p>
          </p:txBody>
        </p:sp>
        <p:sp>
          <p:nvSpPr>
            <p:cNvPr id="40" name="Freeform: Shape 37">
              <a:extLst>
                <a:ext uri="{FF2B5EF4-FFF2-40B4-BE49-F238E27FC236}">
                  <a16:creationId xmlns="" xmlns:a16="http://schemas.microsoft.com/office/drawing/2014/main" id="{286403BC-7F9B-49BC-ACCA-BAD8CCF974C6}"/>
                </a:ext>
              </a:extLst>
            </p:cNvPr>
            <p:cNvSpPr/>
            <p:nvPr/>
          </p:nvSpPr>
          <p:spPr>
            <a:xfrm>
              <a:off x="7064787" y="4381784"/>
              <a:ext cx="1254575" cy="1277448"/>
            </a:xfrm>
            <a:custGeom>
              <a:avLst/>
              <a:gdLst>
                <a:gd name="connsiteX0" fmla="*/ 1053970 w 1473049"/>
                <a:gd name="connsiteY0" fmla="*/ 0 h 1473050"/>
                <a:gd name="connsiteX1" fmla="*/ 1127643 w 1473049"/>
                <a:gd name="connsiteY1" fmla="*/ 39988 h 1473050"/>
                <a:gd name="connsiteX2" fmla="*/ 1473049 w 1473049"/>
                <a:gd name="connsiteY2" fmla="*/ 689620 h 1473050"/>
                <a:gd name="connsiteX3" fmla="*/ 689620 w 1473049"/>
                <a:gd name="connsiteY3" fmla="*/ 1473050 h 1473050"/>
                <a:gd name="connsiteX4" fmla="*/ 39988 w 1473049"/>
                <a:gd name="connsiteY4" fmla="*/ 1127643 h 1473050"/>
                <a:gd name="connsiteX5" fmla="*/ 0 w 1473049"/>
                <a:gd name="connsiteY5" fmla="*/ 1053970 h 1473050"/>
                <a:gd name="connsiteX6" fmla="*/ 40172 w 1473049"/>
                <a:gd name="connsiteY6" fmla="*/ 1034618 h 1473050"/>
                <a:gd name="connsiteX7" fmla="*/ 1034617 w 1473049"/>
                <a:gd name="connsiteY7" fmla="*/ 40173 h 1473050"/>
                <a:gd name="connsiteX8" fmla="*/ 1053970 w 1473049"/>
                <a:gd name="connsiteY8" fmla="*/ 0 h 147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3049" h="1473050">
                  <a:moveTo>
                    <a:pt x="1053970" y="0"/>
                  </a:moveTo>
                  <a:lnTo>
                    <a:pt x="1127643" y="39988"/>
                  </a:lnTo>
                  <a:cubicBezTo>
                    <a:pt x="1336036" y="180776"/>
                    <a:pt x="1473049" y="419198"/>
                    <a:pt x="1473049" y="689620"/>
                  </a:cubicBezTo>
                  <a:cubicBezTo>
                    <a:pt x="1473049" y="1122296"/>
                    <a:pt x="1122296" y="1473050"/>
                    <a:pt x="689620" y="1473050"/>
                  </a:cubicBezTo>
                  <a:cubicBezTo>
                    <a:pt x="419198" y="1473050"/>
                    <a:pt x="180776" y="1336037"/>
                    <a:pt x="39988" y="1127643"/>
                  </a:cubicBezTo>
                  <a:lnTo>
                    <a:pt x="0" y="1053970"/>
                  </a:lnTo>
                  <a:lnTo>
                    <a:pt x="40172" y="1034618"/>
                  </a:lnTo>
                  <a:cubicBezTo>
                    <a:pt x="460113" y="806493"/>
                    <a:pt x="806492" y="460114"/>
                    <a:pt x="1034617" y="40173"/>
                  </a:cubicBezTo>
                  <a:lnTo>
                    <a:pt x="1053970" y="0"/>
                  </a:lnTo>
                  <a:close/>
                </a:path>
              </a:pathLst>
            </a:custGeom>
            <a:gradFill>
              <a:gsLst>
                <a:gs pos="0">
                  <a:schemeClr val="bg1"/>
                </a:gs>
                <a:gs pos="74000">
                  <a:schemeClr val="bg1">
                    <a:lumMod val="85000"/>
                  </a:schemeClr>
                </a:gs>
              </a:gsLst>
              <a:lin ang="21594000" scaled="0"/>
            </a:gradFill>
            <a:ln>
              <a:noFill/>
            </a:ln>
            <a:scene3d>
              <a:camera prst="orthographicFront"/>
              <a:lightRig rig="threePt" dir="t"/>
            </a:scene3d>
            <a:sp3d>
              <a:bevelT w="209550" h="127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1475" tIns="191475" rIns="191475" bIns="191475" numCol="1" spcCol="1270" anchor="ctr" anchorCtr="0">
              <a:noAutofit/>
            </a:bodyPr>
            <a:lstStyle/>
            <a:p>
              <a:pPr algn="ctr" defTabSz="1066800">
                <a:lnSpc>
                  <a:spcPct val="90000"/>
                </a:lnSpc>
                <a:spcBef>
                  <a:spcPct val="0"/>
                </a:spcBef>
                <a:spcAft>
                  <a:spcPct val="35000"/>
                </a:spcAft>
              </a:pPr>
              <a:endParaRPr lang="en-IN" sz="1400">
                <a:latin typeface="Simplified Arabic" pitchFamily="18" charset="-78"/>
                <a:cs typeface="Simplified Arabic" pitchFamily="18" charset="-78"/>
              </a:endParaRPr>
            </a:p>
          </p:txBody>
        </p:sp>
        <p:sp>
          <p:nvSpPr>
            <p:cNvPr id="41" name="Freeform: Shape 38">
              <a:extLst>
                <a:ext uri="{FF2B5EF4-FFF2-40B4-BE49-F238E27FC236}">
                  <a16:creationId xmlns="" xmlns:a16="http://schemas.microsoft.com/office/drawing/2014/main" id="{ADA5C608-A88C-46AE-B5CD-BC67F9CCC6F2}"/>
                </a:ext>
              </a:extLst>
            </p:cNvPr>
            <p:cNvSpPr/>
            <p:nvPr/>
          </p:nvSpPr>
          <p:spPr>
            <a:xfrm>
              <a:off x="3873358" y="4381784"/>
              <a:ext cx="1254576" cy="1277448"/>
            </a:xfrm>
            <a:custGeom>
              <a:avLst/>
              <a:gdLst>
                <a:gd name="connsiteX0" fmla="*/ 419079 w 1473050"/>
                <a:gd name="connsiteY0" fmla="*/ 0 h 1473050"/>
                <a:gd name="connsiteX1" fmla="*/ 438432 w 1473050"/>
                <a:gd name="connsiteY1" fmla="*/ 40173 h 1473050"/>
                <a:gd name="connsiteX2" fmla="*/ 1432877 w 1473050"/>
                <a:gd name="connsiteY2" fmla="*/ 1034618 h 1473050"/>
                <a:gd name="connsiteX3" fmla="*/ 1473050 w 1473050"/>
                <a:gd name="connsiteY3" fmla="*/ 1053971 h 1473050"/>
                <a:gd name="connsiteX4" fmla="*/ 1433062 w 1473050"/>
                <a:gd name="connsiteY4" fmla="*/ 1127643 h 1473050"/>
                <a:gd name="connsiteX5" fmla="*/ 783430 w 1473050"/>
                <a:gd name="connsiteY5" fmla="*/ 1473050 h 1473050"/>
                <a:gd name="connsiteX6" fmla="*/ 0 w 1473050"/>
                <a:gd name="connsiteY6" fmla="*/ 689620 h 1473050"/>
                <a:gd name="connsiteX7" fmla="*/ 345407 w 1473050"/>
                <a:gd name="connsiteY7" fmla="*/ 39988 h 1473050"/>
                <a:gd name="connsiteX8" fmla="*/ 419079 w 1473050"/>
                <a:gd name="connsiteY8" fmla="*/ 0 h 147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3050" h="1473050">
                  <a:moveTo>
                    <a:pt x="419079" y="0"/>
                  </a:moveTo>
                  <a:lnTo>
                    <a:pt x="438432" y="40173"/>
                  </a:lnTo>
                  <a:cubicBezTo>
                    <a:pt x="666557" y="460114"/>
                    <a:pt x="1012936" y="806493"/>
                    <a:pt x="1432877" y="1034618"/>
                  </a:cubicBezTo>
                  <a:lnTo>
                    <a:pt x="1473050" y="1053971"/>
                  </a:lnTo>
                  <a:lnTo>
                    <a:pt x="1433062" y="1127643"/>
                  </a:lnTo>
                  <a:cubicBezTo>
                    <a:pt x="1292274" y="1336037"/>
                    <a:pt x="1053852" y="1473050"/>
                    <a:pt x="783430" y="1473050"/>
                  </a:cubicBezTo>
                  <a:cubicBezTo>
                    <a:pt x="350754" y="1473050"/>
                    <a:pt x="0" y="1122296"/>
                    <a:pt x="0" y="689620"/>
                  </a:cubicBezTo>
                  <a:cubicBezTo>
                    <a:pt x="0" y="419198"/>
                    <a:pt x="137013" y="180776"/>
                    <a:pt x="345407" y="39988"/>
                  </a:cubicBezTo>
                  <a:lnTo>
                    <a:pt x="419079" y="0"/>
                  </a:lnTo>
                  <a:close/>
                </a:path>
              </a:pathLst>
            </a:custGeom>
            <a:gradFill>
              <a:gsLst>
                <a:gs pos="0">
                  <a:schemeClr val="bg1"/>
                </a:gs>
                <a:gs pos="74000">
                  <a:schemeClr val="bg1">
                    <a:lumMod val="85000"/>
                  </a:schemeClr>
                </a:gs>
              </a:gsLst>
              <a:lin ang="8400000" scaled="0"/>
            </a:gradFill>
            <a:ln>
              <a:noFill/>
            </a:ln>
            <a:scene3d>
              <a:camera prst="orthographicFront"/>
              <a:lightRig rig="threePt" dir="t"/>
            </a:scene3d>
            <a:sp3d>
              <a:bevelT w="209550" h="127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1475" tIns="191475" rIns="191475" bIns="191475" numCol="1" spcCol="1270" anchor="ctr" anchorCtr="0">
              <a:noAutofit/>
            </a:bodyPr>
            <a:lstStyle/>
            <a:p>
              <a:pPr algn="ctr" defTabSz="1066800">
                <a:lnSpc>
                  <a:spcPct val="90000"/>
                </a:lnSpc>
                <a:spcBef>
                  <a:spcPct val="0"/>
                </a:spcBef>
                <a:spcAft>
                  <a:spcPct val="35000"/>
                </a:spcAft>
              </a:pPr>
              <a:endParaRPr lang="en-IN" sz="1400">
                <a:latin typeface="Simplified Arabic" pitchFamily="18" charset="-78"/>
                <a:cs typeface="Simplified Arabic" pitchFamily="18" charset="-78"/>
              </a:endParaRPr>
            </a:p>
          </p:txBody>
        </p:sp>
        <p:sp>
          <p:nvSpPr>
            <p:cNvPr id="42" name="Freeform: Shape 39">
              <a:extLst>
                <a:ext uri="{FF2B5EF4-FFF2-40B4-BE49-F238E27FC236}">
                  <a16:creationId xmlns="" xmlns:a16="http://schemas.microsoft.com/office/drawing/2014/main" id="{89F547B1-0712-45AC-9572-5A01DCD9FD0B}"/>
                </a:ext>
              </a:extLst>
            </p:cNvPr>
            <p:cNvSpPr/>
            <p:nvPr/>
          </p:nvSpPr>
          <p:spPr>
            <a:xfrm>
              <a:off x="5429124" y="5437708"/>
              <a:ext cx="1334473" cy="877693"/>
            </a:xfrm>
            <a:custGeom>
              <a:avLst/>
              <a:gdLst>
                <a:gd name="connsiteX0" fmla="*/ 1528976 w 1566860"/>
                <a:gd name="connsiteY0" fmla="*/ 0 h 1012085"/>
                <a:gd name="connsiteX1" fmla="*/ 1550943 w 1566860"/>
                <a:gd name="connsiteY1" fmla="*/ 70767 h 1012085"/>
                <a:gd name="connsiteX2" fmla="*/ 1566860 w 1566860"/>
                <a:gd name="connsiteY2" fmla="*/ 228655 h 1012085"/>
                <a:gd name="connsiteX3" fmla="*/ 783430 w 1566860"/>
                <a:gd name="connsiteY3" fmla="*/ 1012085 h 1012085"/>
                <a:gd name="connsiteX4" fmla="*/ 0 w 1566860"/>
                <a:gd name="connsiteY4" fmla="*/ 228655 h 1012085"/>
                <a:gd name="connsiteX5" fmla="*/ 15917 w 1566860"/>
                <a:gd name="connsiteY5" fmla="*/ 70767 h 1012085"/>
                <a:gd name="connsiteX6" fmla="*/ 37884 w 1566860"/>
                <a:gd name="connsiteY6" fmla="*/ 0 h 1012085"/>
                <a:gd name="connsiteX7" fmla="*/ 48993 w 1566860"/>
                <a:gd name="connsiteY7" fmla="*/ 4066 h 1012085"/>
                <a:gd name="connsiteX8" fmla="*/ 783429 w 1566860"/>
                <a:gd name="connsiteY8" fmla="*/ 115102 h 1012085"/>
                <a:gd name="connsiteX9" fmla="*/ 1517865 w 1566860"/>
                <a:gd name="connsiteY9" fmla="*/ 4066 h 1012085"/>
                <a:gd name="connsiteX10" fmla="*/ 1528976 w 1566860"/>
                <a:gd name="connsiteY10" fmla="*/ 0 h 101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6860" h="1012085">
                  <a:moveTo>
                    <a:pt x="1528976" y="0"/>
                  </a:moveTo>
                  <a:lnTo>
                    <a:pt x="1550943" y="70767"/>
                  </a:lnTo>
                  <a:cubicBezTo>
                    <a:pt x="1561380" y="121766"/>
                    <a:pt x="1566860" y="174571"/>
                    <a:pt x="1566860" y="228655"/>
                  </a:cubicBezTo>
                  <a:cubicBezTo>
                    <a:pt x="1566860" y="661331"/>
                    <a:pt x="1216106" y="1012085"/>
                    <a:pt x="783430" y="1012085"/>
                  </a:cubicBezTo>
                  <a:cubicBezTo>
                    <a:pt x="350754" y="1012085"/>
                    <a:pt x="0" y="661331"/>
                    <a:pt x="0" y="228655"/>
                  </a:cubicBezTo>
                  <a:cubicBezTo>
                    <a:pt x="0" y="174571"/>
                    <a:pt x="5481" y="121766"/>
                    <a:pt x="15917" y="70767"/>
                  </a:cubicBezTo>
                  <a:lnTo>
                    <a:pt x="37884" y="0"/>
                  </a:lnTo>
                  <a:lnTo>
                    <a:pt x="48993" y="4066"/>
                  </a:lnTo>
                  <a:cubicBezTo>
                    <a:pt x="281001" y="76228"/>
                    <a:pt x="527675" y="115102"/>
                    <a:pt x="783429" y="115102"/>
                  </a:cubicBezTo>
                  <a:cubicBezTo>
                    <a:pt x="1039183" y="115102"/>
                    <a:pt x="1285857" y="76228"/>
                    <a:pt x="1517865" y="4066"/>
                  </a:cubicBezTo>
                  <a:lnTo>
                    <a:pt x="1528976" y="0"/>
                  </a:lnTo>
                  <a:close/>
                </a:path>
              </a:pathLst>
            </a:custGeom>
            <a:gradFill>
              <a:gsLst>
                <a:gs pos="0">
                  <a:schemeClr val="bg1"/>
                </a:gs>
                <a:gs pos="74000">
                  <a:schemeClr val="bg1">
                    <a:lumMod val="85000"/>
                  </a:schemeClr>
                </a:gs>
              </a:gsLst>
              <a:lin ang="6600000" scaled="0"/>
            </a:gradFill>
            <a:ln>
              <a:noFill/>
            </a:ln>
            <a:scene3d>
              <a:camera prst="orthographicFront"/>
              <a:lightRig rig="threePt" dir="t"/>
            </a:scene3d>
            <a:sp3d>
              <a:bevelT w="209550" h="127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1475" tIns="191475" rIns="191475" bIns="191475" numCol="1" spcCol="1270" anchor="ctr" anchorCtr="0">
              <a:noAutofit/>
            </a:bodyPr>
            <a:lstStyle/>
            <a:p>
              <a:pPr algn="ctr" defTabSz="1066800">
                <a:lnSpc>
                  <a:spcPct val="90000"/>
                </a:lnSpc>
                <a:spcBef>
                  <a:spcPct val="0"/>
                </a:spcBef>
                <a:spcAft>
                  <a:spcPct val="35000"/>
                </a:spcAft>
              </a:pPr>
              <a:endParaRPr lang="en-IN" sz="1400">
                <a:latin typeface="Simplified Arabic" pitchFamily="18" charset="-78"/>
                <a:cs typeface="Simplified Arabic" pitchFamily="18" charset="-78"/>
              </a:endParaRPr>
            </a:p>
          </p:txBody>
        </p:sp>
        <p:sp>
          <p:nvSpPr>
            <p:cNvPr id="43" name="TextBox 40">
              <a:extLst>
                <a:ext uri="{FF2B5EF4-FFF2-40B4-BE49-F238E27FC236}">
                  <a16:creationId xmlns="" xmlns:a16="http://schemas.microsoft.com/office/drawing/2014/main" id="{90E769F5-8227-4D4A-ADD1-6DA317E30852}"/>
                </a:ext>
              </a:extLst>
            </p:cNvPr>
            <p:cNvSpPr txBox="1"/>
            <p:nvPr/>
          </p:nvSpPr>
          <p:spPr>
            <a:xfrm>
              <a:off x="5475773" y="761158"/>
              <a:ext cx="1240452" cy="988756"/>
            </a:xfrm>
            <a:prstGeom prst="rect">
              <a:avLst/>
            </a:prstGeom>
            <a:noFill/>
          </p:spPr>
          <p:txBody>
            <a:bodyPr wrap="square" rtlCol="0">
              <a:spAutoFit/>
            </a:bodyPr>
            <a:lstStyle/>
            <a:p>
              <a:pPr algn="ctr"/>
              <a:r>
                <a:rPr lang="ar-DZ" sz="1600" b="1" cap="all" dirty="0" smtClean="0">
                  <a:ln w="9000" cmpd="sng">
                    <a:noFill/>
                    <a:prstDash val="solid"/>
                  </a:ln>
                  <a:solidFill>
                    <a:srgbClr val="333399"/>
                  </a:solidFill>
                  <a:effectLst>
                    <a:reflection blurRad="12700" stA="28000" endPos="45000" dist="1000" dir="5400000" sy="-100000" algn="bl" rotWithShape="0"/>
                  </a:effectLst>
                  <a:latin typeface="Simplified Arabic" pitchFamily="18" charset="-78"/>
                  <a:cs typeface="Simplified Arabic" pitchFamily="18" charset="-78"/>
                </a:rPr>
                <a:t>تكنولوجية</a:t>
              </a:r>
              <a:endParaRPr lang="en-US" sz="1600" b="1" cap="all" dirty="0">
                <a:ln w="9000" cmpd="sng">
                  <a:noFill/>
                  <a:prstDash val="solid"/>
                </a:ln>
                <a:solidFill>
                  <a:srgbClr val="333399"/>
                </a:solidFill>
                <a:effectLst>
                  <a:reflection blurRad="12700" stA="28000" endPos="45000" dist="1000" dir="5400000" sy="-100000" algn="bl" rotWithShape="0"/>
                </a:effectLst>
                <a:latin typeface="Simplified Arabic" pitchFamily="18" charset="-78"/>
                <a:cs typeface="Simplified Arabic" pitchFamily="18" charset="-78"/>
              </a:endParaRPr>
            </a:p>
            <a:p>
              <a:pPr algn="ctr"/>
              <a:endParaRPr lang="en-IN" sz="1400" b="1" cap="all" dirty="0">
                <a:ln w="9000" cmpd="sng">
                  <a:noFill/>
                  <a:prstDash val="solid"/>
                </a:ln>
                <a:solidFill>
                  <a:srgbClr val="990099"/>
                </a:solidFill>
                <a:effectLst>
                  <a:reflection blurRad="12700" stA="28000" endPos="45000" dist="1000" dir="5400000" sy="-100000" algn="bl" rotWithShape="0"/>
                </a:effectLst>
                <a:latin typeface="Simplified Arabic" pitchFamily="18" charset="-78"/>
                <a:cs typeface="Simplified Arabic" pitchFamily="18" charset="-78"/>
              </a:endParaRPr>
            </a:p>
          </p:txBody>
        </p:sp>
        <p:sp>
          <p:nvSpPr>
            <p:cNvPr id="44" name="TextBox 41">
              <a:extLst>
                <a:ext uri="{FF2B5EF4-FFF2-40B4-BE49-F238E27FC236}">
                  <a16:creationId xmlns="" xmlns:a16="http://schemas.microsoft.com/office/drawing/2014/main" id="{49127592-C4C8-4CAC-8E42-2977DFB322EF}"/>
                </a:ext>
              </a:extLst>
            </p:cNvPr>
            <p:cNvSpPr txBox="1"/>
            <p:nvPr/>
          </p:nvSpPr>
          <p:spPr>
            <a:xfrm>
              <a:off x="5839627" y="1311929"/>
              <a:ext cx="530004" cy="549309"/>
            </a:xfrm>
            <a:prstGeom prst="rect">
              <a:avLst/>
            </a:prstGeom>
            <a:noFill/>
          </p:spPr>
          <p:txBody>
            <a:bodyPr wrap="square" rtlCol="0">
              <a:spAutoFit/>
            </a:bodyPr>
            <a:lstStyle/>
            <a:p>
              <a:pPr algn="ctr"/>
              <a:r>
                <a:rPr lang="en-US" sz="1400" b="1" dirty="0">
                  <a:solidFill>
                    <a:schemeClr val="bg1"/>
                  </a:solidFill>
                  <a:latin typeface="Simplified Arabic" pitchFamily="18" charset="-78"/>
                  <a:cs typeface="Simplified Arabic" pitchFamily="18" charset="-78"/>
                </a:rPr>
                <a:t>01</a:t>
              </a:r>
              <a:endParaRPr lang="en-IN" sz="1400" b="1" dirty="0">
                <a:solidFill>
                  <a:schemeClr val="bg1"/>
                </a:solidFill>
                <a:latin typeface="Simplified Arabic" pitchFamily="18" charset="-78"/>
                <a:cs typeface="Simplified Arabic" pitchFamily="18" charset="-78"/>
              </a:endParaRPr>
            </a:p>
          </p:txBody>
        </p:sp>
        <p:sp>
          <p:nvSpPr>
            <p:cNvPr id="45" name="TextBox 42">
              <a:extLst>
                <a:ext uri="{FF2B5EF4-FFF2-40B4-BE49-F238E27FC236}">
                  <a16:creationId xmlns="" xmlns:a16="http://schemas.microsoft.com/office/drawing/2014/main" id="{3FA7BD35-F447-4E29-B1C0-97817D242D37}"/>
                </a:ext>
              </a:extLst>
            </p:cNvPr>
            <p:cNvSpPr txBox="1"/>
            <p:nvPr/>
          </p:nvSpPr>
          <p:spPr>
            <a:xfrm>
              <a:off x="7142208" y="1834808"/>
              <a:ext cx="530004" cy="549309"/>
            </a:xfrm>
            <a:prstGeom prst="rect">
              <a:avLst/>
            </a:prstGeom>
            <a:noFill/>
          </p:spPr>
          <p:txBody>
            <a:bodyPr wrap="square" rtlCol="0">
              <a:spAutoFit/>
            </a:bodyPr>
            <a:lstStyle/>
            <a:p>
              <a:pPr algn="ctr"/>
              <a:r>
                <a:rPr lang="en-US" sz="1400" b="1" dirty="0">
                  <a:solidFill>
                    <a:schemeClr val="bg1"/>
                  </a:solidFill>
                  <a:latin typeface="Simplified Arabic" pitchFamily="18" charset="-78"/>
                  <a:cs typeface="Simplified Arabic" pitchFamily="18" charset="-78"/>
                </a:rPr>
                <a:t>02</a:t>
              </a:r>
              <a:endParaRPr lang="en-IN" sz="1400" b="1" dirty="0">
                <a:solidFill>
                  <a:schemeClr val="bg1"/>
                </a:solidFill>
                <a:latin typeface="Simplified Arabic" pitchFamily="18" charset="-78"/>
                <a:cs typeface="Simplified Arabic" pitchFamily="18" charset="-78"/>
              </a:endParaRPr>
            </a:p>
          </p:txBody>
        </p:sp>
        <p:sp>
          <p:nvSpPr>
            <p:cNvPr id="46" name="TextBox 43">
              <a:extLst>
                <a:ext uri="{FF2B5EF4-FFF2-40B4-BE49-F238E27FC236}">
                  <a16:creationId xmlns="" xmlns:a16="http://schemas.microsoft.com/office/drawing/2014/main" id="{4585D63C-AA2C-4671-A890-A0E48AE582CB}"/>
                </a:ext>
              </a:extLst>
            </p:cNvPr>
            <p:cNvSpPr txBox="1"/>
            <p:nvPr/>
          </p:nvSpPr>
          <p:spPr>
            <a:xfrm>
              <a:off x="7668716" y="3144256"/>
              <a:ext cx="530004" cy="549309"/>
            </a:xfrm>
            <a:prstGeom prst="rect">
              <a:avLst/>
            </a:prstGeom>
            <a:noFill/>
          </p:spPr>
          <p:txBody>
            <a:bodyPr wrap="square" rtlCol="0">
              <a:spAutoFit/>
            </a:bodyPr>
            <a:lstStyle/>
            <a:p>
              <a:pPr algn="ctr"/>
              <a:r>
                <a:rPr lang="en-US" sz="1400" b="1" dirty="0">
                  <a:solidFill>
                    <a:schemeClr val="bg1"/>
                  </a:solidFill>
                  <a:latin typeface="Simplified Arabic" pitchFamily="18" charset="-78"/>
                  <a:cs typeface="Simplified Arabic" pitchFamily="18" charset="-78"/>
                </a:rPr>
                <a:t>03</a:t>
              </a:r>
              <a:endParaRPr lang="en-IN" sz="1400" b="1" dirty="0">
                <a:solidFill>
                  <a:schemeClr val="bg1"/>
                </a:solidFill>
                <a:latin typeface="Simplified Arabic" pitchFamily="18" charset="-78"/>
                <a:cs typeface="Simplified Arabic" pitchFamily="18" charset="-78"/>
              </a:endParaRPr>
            </a:p>
          </p:txBody>
        </p:sp>
        <p:sp>
          <p:nvSpPr>
            <p:cNvPr id="47" name="TextBox 44">
              <a:extLst>
                <a:ext uri="{FF2B5EF4-FFF2-40B4-BE49-F238E27FC236}">
                  <a16:creationId xmlns="" xmlns:a16="http://schemas.microsoft.com/office/drawing/2014/main" id="{AA40F520-3AD2-4DC5-A845-B5BA38D1150B}"/>
                </a:ext>
              </a:extLst>
            </p:cNvPr>
            <p:cNvSpPr txBox="1"/>
            <p:nvPr/>
          </p:nvSpPr>
          <p:spPr>
            <a:xfrm>
              <a:off x="7134728" y="4450041"/>
              <a:ext cx="530004" cy="549309"/>
            </a:xfrm>
            <a:prstGeom prst="rect">
              <a:avLst/>
            </a:prstGeom>
            <a:noFill/>
          </p:spPr>
          <p:txBody>
            <a:bodyPr wrap="square" rtlCol="0">
              <a:spAutoFit/>
            </a:bodyPr>
            <a:lstStyle/>
            <a:p>
              <a:pPr algn="ctr"/>
              <a:r>
                <a:rPr lang="en-US" sz="1400" b="1" dirty="0">
                  <a:solidFill>
                    <a:schemeClr val="bg1"/>
                  </a:solidFill>
                  <a:latin typeface="Simplified Arabic" pitchFamily="18" charset="-78"/>
                  <a:cs typeface="Simplified Arabic" pitchFamily="18" charset="-78"/>
                </a:rPr>
                <a:t>04</a:t>
              </a:r>
              <a:endParaRPr lang="en-IN" sz="1400" b="1" dirty="0">
                <a:solidFill>
                  <a:schemeClr val="bg1"/>
                </a:solidFill>
                <a:latin typeface="Simplified Arabic" pitchFamily="18" charset="-78"/>
                <a:cs typeface="Simplified Arabic" pitchFamily="18" charset="-78"/>
              </a:endParaRPr>
            </a:p>
          </p:txBody>
        </p:sp>
        <p:sp>
          <p:nvSpPr>
            <p:cNvPr id="48" name="TextBox 45">
              <a:extLst>
                <a:ext uri="{FF2B5EF4-FFF2-40B4-BE49-F238E27FC236}">
                  <a16:creationId xmlns="" xmlns:a16="http://schemas.microsoft.com/office/drawing/2014/main" id="{6732EC4C-CB8A-457D-994E-4F366AF450C2}"/>
                </a:ext>
              </a:extLst>
            </p:cNvPr>
            <p:cNvSpPr txBox="1"/>
            <p:nvPr/>
          </p:nvSpPr>
          <p:spPr>
            <a:xfrm>
              <a:off x="5832971" y="4963439"/>
              <a:ext cx="530004" cy="549309"/>
            </a:xfrm>
            <a:prstGeom prst="rect">
              <a:avLst/>
            </a:prstGeom>
            <a:noFill/>
          </p:spPr>
          <p:txBody>
            <a:bodyPr wrap="square" rtlCol="0">
              <a:spAutoFit/>
            </a:bodyPr>
            <a:lstStyle/>
            <a:p>
              <a:pPr algn="ctr"/>
              <a:r>
                <a:rPr lang="en-US" sz="1400" b="1" dirty="0">
                  <a:solidFill>
                    <a:schemeClr val="bg1"/>
                  </a:solidFill>
                  <a:latin typeface="Simplified Arabic" pitchFamily="18" charset="-78"/>
                  <a:cs typeface="Simplified Arabic" pitchFamily="18" charset="-78"/>
                </a:rPr>
                <a:t>05</a:t>
              </a:r>
              <a:endParaRPr lang="en-IN" sz="1400" b="1" dirty="0">
                <a:solidFill>
                  <a:schemeClr val="bg1"/>
                </a:solidFill>
                <a:latin typeface="Simplified Arabic" pitchFamily="18" charset="-78"/>
                <a:cs typeface="Simplified Arabic" pitchFamily="18" charset="-78"/>
              </a:endParaRPr>
            </a:p>
          </p:txBody>
        </p:sp>
        <p:sp>
          <p:nvSpPr>
            <p:cNvPr id="49" name="TextBox 46">
              <a:extLst>
                <a:ext uri="{FF2B5EF4-FFF2-40B4-BE49-F238E27FC236}">
                  <a16:creationId xmlns="" xmlns:a16="http://schemas.microsoft.com/office/drawing/2014/main" id="{E2FC5F13-EEEC-4B5D-BDFF-B5DEC41A6F0C}"/>
                </a:ext>
              </a:extLst>
            </p:cNvPr>
            <p:cNvSpPr txBox="1"/>
            <p:nvPr/>
          </p:nvSpPr>
          <p:spPr>
            <a:xfrm>
              <a:off x="4563993" y="4484053"/>
              <a:ext cx="530004" cy="549309"/>
            </a:xfrm>
            <a:prstGeom prst="rect">
              <a:avLst/>
            </a:prstGeom>
            <a:noFill/>
          </p:spPr>
          <p:txBody>
            <a:bodyPr wrap="square" rtlCol="0">
              <a:spAutoFit/>
            </a:bodyPr>
            <a:lstStyle/>
            <a:p>
              <a:pPr algn="ctr"/>
              <a:r>
                <a:rPr lang="en-US" sz="1400" b="1" dirty="0">
                  <a:solidFill>
                    <a:schemeClr val="bg1"/>
                  </a:solidFill>
                  <a:latin typeface="Simplified Arabic" pitchFamily="18" charset="-78"/>
                  <a:cs typeface="Simplified Arabic" pitchFamily="18" charset="-78"/>
                </a:rPr>
                <a:t>06</a:t>
              </a:r>
              <a:endParaRPr lang="en-IN" sz="1400" b="1" dirty="0">
                <a:solidFill>
                  <a:schemeClr val="bg1"/>
                </a:solidFill>
                <a:latin typeface="Simplified Arabic" pitchFamily="18" charset="-78"/>
                <a:cs typeface="Simplified Arabic" pitchFamily="18" charset="-78"/>
              </a:endParaRPr>
            </a:p>
          </p:txBody>
        </p:sp>
        <p:sp>
          <p:nvSpPr>
            <p:cNvPr id="50" name="TextBox 47">
              <a:extLst>
                <a:ext uri="{FF2B5EF4-FFF2-40B4-BE49-F238E27FC236}">
                  <a16:creationId xmlns="" xmlns:a16="http://schemas.microsoft.com/office/drawing/2014/main" id="{D084BA8E-FB3B-4A2B-8DFF-6DFAC7608D38}"/>
                </a:ext>
              </a:extLst>
            </p:cNvPr>
            <p:cNvSpPr txBox="1"/>
            <p:nvPr/>
          </p:nvSpPr>
          <p:spPr>
            <a:xfrm>
              <a:off x="4033406" y="3130122"/>
              <a:ext cx="530004" cy="549309"/>
            </a:xfrm>
            <a:prstGeom prst="rect">
              <a:avLst/>
            </a:prstGeom>
            <a:noFill/>
          </p:spPr>
          <p:txBody>
            <a:bodyPr wrap="square" rtlCol="0">
              <a:spAutoFit/>
            </a:bodyPr>
            <a:lstStyle/>
            <a:p>
              <a:pPr algn="ctr"/>
              <a:r>
                <a:rPr lang="en-US" sz="1400" b="1" dirty="0">
                  <a:solidFill>
                    <a:schemeClr val="bg1"/>
                  </a:solidFill>
                  <a:latin typeface="Simplified Arabic" pitchFamily="18" charset="-78"/>
                  <a:cs typeface="Simplified Arabic" pitchFamily="18" charset="-78"/>
                </a:rPr>
                <a:t>07</a:t>
              </a:r>
              <a:endParaRPr lang="en-IN" sz="1400" b="1" dirty="0">
                <a:solidFill>
                  <a:schemeClr val="bg1"/>
                </a:solidFill>
                <a:latin typeface="Simplified Arabic" pitchFamily="18" charset="-78"/>
                <a:cs typeface="Simplified Arabic" pitchFamily="18" charset="-78"/>
              </a:endParaRPr>
            </a:p>
          </p:txBody>
        </p:sp>
        <p:sp>
          <p:nvSpPr>
            <p:cNvPr id="51" name="TextBox 48">
              <a:extLst>
                <a:ext uri="{FF2B5EF4-FFF2-40B4-BE49-F238E27FC236}">
                  <a16:creationId xmlns="" xmlns:a16="http://schemas.microsoft.com/office/drawing/2014/main" id="{89C9BE71-CF8C-42F9-8BD6-C0A5DF3966D0}"/>
                </a:ext>
              </a:extLst>
            </p:cNvPr>
            <p:cNvSpPr txBox="1"/>
            <p:nvPr/>
          </p:nvSpPr>
          <p:spPr>
            <a:xfrm>
              <a:off x="4551929" y="1826787"/>
              <a:ext cx="530004" cy="549309"/>
            </a:xfrm>
            <a:prstGeom prst="rect">
              <a:avLst/>
            </a:prstGeom>
            <a:noFill/>
          </p:spPr>
          <p:txBody>
            <a:bodyPr wrap="square" rtlCol="0">
              <a:spAutoFit/>
            </a:bodyPr>
            <a:lstStyle/>
            <a:p>
              <a:pPr algn="ctr"/>
              <a:r>
                <a:rPr lang="en-US" sz="1400" b="1" dirty="0">
                  <a:solidFill>
                    <a:schemeClr val="bg1"/>
                  </a:solidFill>
                  <a:latin typeface="Simplified Arabic" pitchFamily="18" charset="-78"/>
                  <a:cs typeface="Simplified Arabic" pitchFamily="18" charset="-78"/>
                </a:rPr>
                <a:t>08</a:t>
              </a:r>
              <a:endParaRPr lang="en-IN" sz="1400" b="1" dirty="0">
                <a:solidFill>
                  <a:schemeClr val="bg1"/>
                </a:solidFill>
                <a:latin typeface="Simplified Arabic" pitchFamily="18" charset="-78"/>
                <a:cs typeface="Simplified Arabic" pitchFamily="18" charset="-78"/>
              </a:endParaRPr>
            </a:p>
          </p:txBody>
        </p:sp>
        <p:sp>
          <p:nvSpPr>
            <p:cNvPr id="52" name="TextBox 49">
              <a:extLst>
                <a:ext uri="{FF2B5EF4-FFF2-40B4-BE49-F238E27FC236}">
                  <a16:creationId xmlns="" xmlns:a16="http://schemas.microsoft.com/office/drawing/2014/main" id="{330A05A9-B739-4DF1-93B1-B8025C1C52CC}"/>
                </a:ext>
              </a:extLst>
            </p:cNvPr>
            <p:cNvSpPr txBox="1"/>
            <p:nvPr/>
          </p:nvSpPr>
          <p:spPr>
            <a:xfrm>
              <a:off x="7320520" y="1395918"/>
              <a:ext cx="984547" cy="604239"/>
            </a:xfrm>
            <a:prstGeom prst="rect">
              <a:avLst/>
            </a:prstGeom>
            <a:noFill/>
          </p:spPr>
          <p:txBody>
            <a:bodyPr wrap="square" rtlCol="0">
              <a:spAutoFit/>
            </a:bodyPr>
            <a:lstStyle/>
            <a:p>
              <a:pPr algn="ctr"/>
              <a:r>
                <a:rPr lang="ar-DZ" sz="1600" b="1" cap="all" dirty="0" err="1" smtClean="0">
                  <a:ln w="9000" cmpd="sng">
                    <a:noFill/>
                    <a:prstDash val="solid"/>
                  </a:ln>
                  <a:solidFill>
                    <a:schemeClr val="accent1">
                      <a:lumMod val="75000"/>
                    </a:schemeClr>
                  </a:solidFill>
                  <a:effectLst>
                    <a:reflection blurRad="12700" stA="28000" endPos="45000" dist="1000" dir="5400000" sy="-100000" algn="bl" rotWithShape="0"/>
                  </a:effectLst>
                  <a:latin typeface="Simplified Arabic" pitchFamily="18" charset="-78"/>
                  <a:cs typeface="Simplified Arabic" pitchFamily="18" charset="-78"/>
                </a:rPr>
                <a:t>قيمية</a:t>
              </a:r>
              <a:endParaRPr lang="en-US" sz="1600" b="1" cap="all" dirty="0">
                <a:ln w="9000" cmpd="sng">
                  <a:noFill/>
                  <a:prstDash val="solid"/>
                </a:ln>
                <a:solidFill>
                  <a:schemeClr val="accent1">
                    <a:lumMod val="75000"/>
                  </a:schemeClr>
                </a:solidFill>
                <a:effectLst>
                  <a:reflection blurRad="12700" stA="28000" endPos="45000" dist="1000" dir="5400000" sy="-100000" algn="bl" rotWithShape="0"/>
                </a:effectLst>
                <a:latin typeface="Simplified Arabic" pitchFamily="18" charset="-78"/>
                <a:cs typeface="Simplified Arabic" pitchFamily="18" charset="-78"/>
              </a:endParaRPr>
            </a:p>
          </p:txBody>
        </p:sp>
        <p:sp>
          <p:nvSpPr>
            <p:cNvPr id="53" name="TextBox 50">
              <a:extLst>
                <a:ext uri="{FF2B5EF4-FFF2-40B4-BE49-F238E27FC236}">
                  <a16:creationId xmlns="" xmlns:a16="http://schemas.microsoft.com/office/drawing/2014/main" id="{8E398CC2-AB9A-42F9-A9EB-935879F5F1A3}"/>
                </a:ext>
              </a:extLst>
            </p:cNvPr>
            <p:cNvSpPr txBox="1"/>
            <p:nvPr/>
          </p:nvSpPr>
          <p:spPr>
            <a:xfrm>
              <a:off x="8128411" y="3214802"/>
              <a:ext cx="861978" cy="604239"/>
            </a:xfrm>
            <a:prstGeom prst="rect">
              <a:avLst/>
            </a:prstGeom>
            <a:noFill/>
          </p:spPr>
          <p:txBody>
            <a:bodyPr wrap="square" rtlCol="0">
              <a:spAutoFit/>
            </a:bodyPr>
            <a:lstStyle/>
            <a:p>
              <a:pPr algn="ctr"/>
              <a:r>
                <a:rPr lang="ar-DZ" sz="1600" b="1" cap="all" dirty="0" smtClean="0">
                  <a:ln w="9000" cmpd="sng">
                    <a:noFill/>
                    <a:prstDash val="solid"/>
                  </a:ln>
                  <a:solidFill>
                    <a:srgbClr val="92D050"/>
                  </a:solidFill>
                  <a:effectLst>
                    <a:reflection blurRad="12700" stA="28000" endPos="45000" dist="1000" dir="5400000" sy="-100000" algn="bl" rotWithShape="0"/>
                  </a:effectLst>
                  <a:latin typeface="Simplified Arabic" pitchFamily="18" charset="-78"/>
                  <a:cs typeface="Simplified Arabic" pitchFamily="18" charset="-78"/>
                </a:rPr>
                <a:t>تربوية</a:t>
              </a:r>
              <a:endParaRPr lang="en-IN" sz="1600" b="1" cap="all" dirty="0">
                <a:ln w="9000" cmpd="sng">
                  <a:noFill/>
                  <a:prstDash val="solid"/>
                </a:ln>
                <a:solidFill>
                  <a:srgbClr val="92D050"/>
                </a:solidFill>
                <a:effectLst>
                  <a:reflection blurRad="12700" stA="28000" endPos="45000" dist="1000" dir="5400000" sy="-100000" algn="bl" rotWithShape="0"/>
                </a:effectLst>
                <a:latin typeface="Simplified Arabic" pitchFamily="18" charset="-78"/>
                <a:cs typeface="Simplified Arabic" pitchFamily="18" charset="-78"/>
              </a:endParaRPr>
            </a:p>
          </p:txBody>
        </p:sp>
        <p:sp>
          <p:nvSpPr>
            <p:cNvPr id="54" name="TextBox 51">
              <a:extLst>
                <a:ext uri="{FF2B5EF4-FFF2-40B4-BE49-F238E27FC236}">
                  <a16:creationId xmlns="" xmlns:a16="http://schemas.microsoft.com/office/drawing/2014/main" id="{50E6DF7D-006D-4190-8793-95A2283AD97D}"/>
                </a:ext>
              </a:extLst>
            </p:cNvPr>
            <p:cNvSpPr txBox="1"/>
            <p:nvPr/>
          </p:nvSpPr>
          <p:spPr>
            <a:xfrm>
              <a:off x="7233080" y="4938508"/>
              <a:ext cx="1212619" cy="604239"/>
            </a:xfrm>
            <a:prstGeom prst="rect">
              <a:avLst/>
            </a:prstGeom>
            <a:noFill/>
          </p:spPr>
          <p:txBody>
            <a:bodyPr wrap="square" rtlCol="0">
              <a:spAutoFit/>
            </a:bodyPr>
            <a:lstStyle/>
            <a:p>
              <a:pPr algn="ctr"/>
              <a:r>
                <a:rPr lang="ar-DZ" sz="1600" b="1" cap="all" dirty="0" smtClean="0">
                  <a:ln w="9000" cmpd="sng">
                    <a:noFill/>
                    <a:prstDash val="solid"/>
                  </a:ln>
                  <a:solidFill>
                    <a:srgbClr val="339966"/>
                  </a:solidFill>
                  <a:effectLst>
                    <a:reflection blurRad="12700" stA="28000" endPos="45000" dist="1000" dir="5400000" sy="-100000" algn="bl" rotWithShape="0"/>
                  </a:effectLst>
                  <a:latin typeface="Simplified Arabic" pitchFamily="18" charset="-78"/>
                  <a:cs typeface="Simplified Arabic" pitchFamily="18" charset="-78"/>
                </a:rPr>
                <a:t>ثقافية</a:t>
              </a:r>
              <a:endParaRPr lang="en-US" sz="1600" b="1" cap="all" dirty="0">
                <a:ln w="9000" cmpd="sng">
                  <a:noFill/>
                  <a:prstDash val="solid"/>
                </a:ln>
                <a:solidFill>
                  <a:srgbClr val="339966"/>
                </a:solidFill>
                <a:effectLst>
                  <a:reflection blurRad="12700" stA="28000" endPos="45000" dist="1000" dir="5400000" sy="-100000" algn="bl" rotWithShape="0"/>
                </a:effectLst>
                <a:latin typeface="Simplified Arabic" pitchFamily="18" charset="-78"/>
                <a:cs typeface="Simplified Arabic" pitchFamily="18" charset="-78"/>
              </a:endParaRPr>
            </a:p>
          </p:txBody>
        </p:sp>
        <p:sp>
          <p:nvSpPr>
            <p:cNvPr id="55" name="TextBox 52">
              <a:extLst>
                <a:ext uri="{FF2B5EF4-FFF2-40B4-BE49-F238E27FC236}">
                  <a16:creationId xmlns="" xmlns:a16="http://schemas.microsoft.com/office/drawing/2014/main" id="{7AA4D996-EB30-4D9E-84B1-E96ECE7EC48B}"/>
                </a:ext>
              </a:extLst>
            </p:cNvPr>
            <p:cNvSpPr txBox="1"/>
            <p:nvPr/>
          </p:nvSpPr>
          <p:spPr>
            <a:xfrm>
              <a:off x="5637328" y="5659232"/>
              <a:ext cx="1182268" cy="604239"/>
            </a:xfrm>
            <a:prstGeom prst="rect">
              <a:avLst/>
            </a:prstGeom>
            <a:noFill/>
          </p:spPr>
          <p:txBody>
            <a:bodyPr wrap="square" rtlCol="0">
              <a:spAutoFit/>
            </a:bodyPr>
            <a:lstStyle/>
            <a:p>
              <a:pPr algn="ctr"/>
              <a:r>
                <a:rPr lang="ar-DZ" sz="1600" b="1" cap="all" dirty="0" smtClean="0">
                  <a:ln w="9000" cmpd="sng">
                    <a:noFill/>
                    <a:prstDash val="solid"/>
                  </a:ln>
                  <a:solidFill>
                    <a:srgbClr val="FF0000"/>
                  </a:solidFill>
                  <a:effectLst>
                    <a:reflection blurRad="12700" stA="28000" endPos="45000" dist="1000" dir="5400000" sy="-100000" algn="bl" rotWithShape="0"/>
                  </a:effectLst>
                  <a:latin typeface="Simplified Arabic" pitchFamily="18" charset="-78"/>
                  <a:cs typeface="Simplified Arabic" pitchFamily="18" charset="-78"/>
                </a:rPr>
                <a:t>اقتصادية</a:t>
              </a:r>
              <a:endParaRPr lang="en-IN" sz="1600" b="1" cap="all" dirty="0">
                <a:ln w="9000" cmpd="sng">
                  <a:noFill/>
                  <a:prstDash val="solid"/>
                </a:ln>
                <a:solidFill>
                  <a:srgbClr val="FF0000"/>
                </a:solidFill>
                <a:effectLst>
                  <a:reflection blurRad="12700" stA="28000" endPos="45000" dist="1000" dir="5400000" sy="-100000" algn="bl" rotWithShape="0"/>
                </a:effectLst>
                <a:latin typeface="Simplified Arabic" pitchFamily="18" charset="-78"/>
                <a:cs typeface="Simplified Arabic" pitchFamily="18" charset="-78"/>
              </a:endParaRPr>
            </a:p>
          </p:txBody>
        </p:sp>
        <p:sp>
          <p:nvSpPr>
            <p:cNvPr id="56" name="TextBox 53">
              <a:extLst>
                <a:ext uri="{FF2B5EF4-FFF2-40B4-BE49-F238E27FC236}">
                  <a16:creationId xmlns="" xmlns:a16="http://schemas.microsoft.com/office/drawing/2014/main" id="{6633DF26-5224-49F7-B1A4-403C7660E182}"/>
                </a:ext>
              </a:extLst>
            </p:cNvPr>
            <p:cNvSpPr txBox="1"/>
            <p:nvPr/>
          </p:nvSpPr>
          <p:spPr>
            <a:xfrm>
              <a:off x="3821837" y="4811008"/>
              <a:ext cx="1171539" cy="604239"/>
            </a:xfrm>
            <a:prstGeom prst="rect">
              <a:avLst/>
            </a:prstGeom>
            <a:noFill/>
          </p:spPr>
          <p:txBody>
            <a:bodyPr wrap="square" rtlCol="0">
              <a:spAutoFit/>
            </a:bodyPr>
            <a:lstStyle/>
            <a:p>
              <a:pPr algn="ctr"/>
              <a:r>
                <a:rPr lang="ar-DZ" sz="1600" b="1" cap="all" dirty="0" smtClean="0">
                  <a:ln w="9000" cmpd="sng">
                    <a:noFill/>
                    <a:prstDash val="solid"/>
                  </a:ln>
                  <a:solidFill>
                    <a:srgbClr val="CC0099"/>
                  </a:solidFill>
                  <a:effectLst>
                    <a:reflection blurRad="12700" stA="28000" endPos="45000" dist="1000" dir="5400000" sy="-100000" algn="bl" rotWithShape="0"/>
                  </a:effectLst>
                  <a:latin typeface="Simplified Arabic" pitchFamily="18" charset="-78"/>
                  <a:cs typeface="Simplified Arabic" pitchFamily="18" charset="-78"/>
                </a:rPr>
                <a:t>سياسية</a:t>
              </a:r>
              <a:endParaRPr lang="en-IN" sz="1600" b="1" cap="all" dirty="0">
                <a:ln w="9000" cmpd="sng">
                  <a:noFill/>
                  <a:prstDash val="solid"/>
                </a:ln>
                <a:solidFill>
                  <a:srgbClr val="CC0099"/>
                </a:solidFill>
                <a:effectLst>
                  <a:reflection blurRad="12700" stA="28000" endPos="45000" dist="1000" dir="5400000" sy="-100000" algn="bl" rotWithShape="0"/>
                </a:effectLst>
                <a:latin typeface="Simplified Arabic" pitchFamily="18" charset="-78"/>
                <a:cs typeface="Simplified Arabic" pitchFamily="18" charset="-78"/>
              </a:endParaRPr>
            </a:p>
          </p:txBody>
        </p:sp>
        <p:sp>
          <p:nvSpPr>
            <p:cNvPr id="57" name="TextBox 54">
              <a:extLst>
                <a:ext uri="{FF2B5EF4-FFF2-40B4-BE49-F238E27FC236}">
                  <a16:creationId xmlns="" xmlns:a16="http://schemas.microsoft.com/office/drawing/2014/main" id="{C9D9AD40-6560-4907-A9B8-A02A4FEDBDC0}"/>
                </a:ext>
              </a:extLst>
            </p:cNvPr>
            <p:cNvSpPr txBox="1"/>
            <p:nvPr/>
          </p:nvSpPr>
          <p:spPr>
            <a:xfrm>
              <a:off x="3203650" y="3173679"/>
              <a:ext cx="858720" cy="604239"/>
            </a:xfrm>
            <a:prstGeom prst="rect">
              <a:avLst/>
            </a:prstGeom>
            <a:noFill/>
          </p:spPr>
          <p:txBody>
            <a:bodyPr wrap="square" rtlCol="0">
              <a:spAutoFit/>
            </a:bodyPr>
            <a:lstStyle/>
            <a:p>
              <a:pPr algn="ctr"/>
              <a:r>
                <a:rPr lang="ar-DZ" sz="1600" b="1" cap="all" dirty="0" smtClean="0">
                  <a:ln w="9000" cmpd="sng">
                    <a:noFill/>
                    <a:prstDash val="solid"/>
                  </a:ln>
                  <a:solidFill>
                    <a:schemeClr val="bg1">
                      <a:lumMod val="50000"/>
                    </a:schemeClr>
                  </a:solidFill>
                  <a:effectLst>
                    <a:reflection blurRad="12700" stA="28000" endPos="45000" dist="1000" dir="5400000" sy="-100000" algn="bl" rotWithShape="0"/>
                  </a:effectLst>
                  <a:latin typeface="Simplified Arabic" pitchFamily="18" charset="-78"/>
                  <a:cs typeface="Simplified Arabic" pitchFamily="18" charset="-78"/>
                </a:rPr>
                <a:t>دينية</a:t>
              </a:r>
              <a:endParaRPr lang="en-US" sz="1600" b="1" cap="all" dirty="0">
                <a:ln w="9000" cmpd="sng">
                  <a:noFill/>
                  <a:prstDash val="solid"/>
                </a:ln>
                <a:solidFill>
                  <a:schemeClr val="bg1">
                    <a:lumMod val="50000"/>
                  </a:schemeClr>
                </a:solidFill>
                <a:effectLst>
                  <a:reflection blurRad="12700" stA="28000" endPos="45000" dist="1000" dir="5400000" sy="-100000" algn="bl" rotWithShape="0"/>
                </a:effectLst>
                <a:latin typeface="Simplified Arabic" pitchFamily="18" charset="-78"/>
                <a:cs typeface="Simplified Arabic" pitchFamily="18" charset="-78"/>
              </a:endParaRPr>
            </a:p>
          </p:txBody>
        </p:sp>
        <p:sp>
          <p:nvSpPr>
            <p:cNvPr id="58" name="TextBox 58">
              <a:extLst>
                <a:ext uri="{FF2B5EF4-FFF2-40B4-BE49-F238E27FC236}">
                  <a16:creationId xmlns="" xmlns:a16="http://schemas.microsoft.com/office/drawing/2014/main" id="{DEB852B1-7CF1-4AF1-90BE-45805B515249}"/>
                </a:ext>
              </a:extLst>
            </p:cNvPr>
            <p:cNvSpPr txBox="1"/>
            <p:nvPr/>
          </p:nvSpPr>
          <p:spPr>
            <a:xfrm>
              <a:off x="3511724" y="1475744"/>
              <a:ext cx="1326572" cy="604239"/>
            </a:xfrm>
            <a:prstGeom prst="rect">
              <a:avLst/>
            </a:prstGeom>
            <a:noFill/>
          </p:spPr>
          <p:txBody>
            <a:bodyPr wrap="square" rtlCol="0">
              <a:spAutoFit/>
            </a:bodyPr>
            <a:lstStyle/>
            <a:p>
              <a:pPr algn="ctr"/>
              <a:r>
                <a:rPr lang="ar-DZ" sz="1600" b="1" cap="all" dirty="0" smtClean="0">
                  <a:ln w="9000" cmpd="sng">
                    <a:noFill/>
                    <a:prstDash val="solid"/>
                  </a:ln>
                  <a:solidFill>
                    <a:schemeClr val="accent5">
                      <a:lumMod val="75000"/>
                    </a:schemeClr>
                  </a:solidFill>
                  <a:effectLst>
                    <a:reflection blurRad="12700" stA="28000" endPos="45000" dist="1000" dir="5400000" sy="-100000" algn="bl" rotWithShape="0"/>
                  </a:effectLst>
                  <a:latin typeface="Simplified Arabic" pitchFamily="18" charset="-78"/>
                  <a:cs typeface="Simplified Arabic" pitchFamily="18" charset="-78"/>
                </a:rPr>
                <a:t>فلسفية</a:t>
              </a:r>
              <a:endParaRPr lang="en-US" sz="1600" b="1" dirty="0">
                <a:ln w="9000" cmpd="sng">
                  <a:noFill/>
                  <a:prstDash val="solid"/>
                </a:ln>
                <a:solidFill>
                  <a:schemeClr val="accent5">
                    <a:lumMod val="75000"/>
                  </a:schemeClr>
                </a:solidFill>
                <a:latin typeface="Simplified Arabic" pitchFamily="18" charset="-78"/>
                <a:cs typeface="Simplified Arabic" pitchFamily="18" charset="-78"/>
              </a:endParaRPr>
            </a:p>
          </p:txBody>
        </p:sp>
        <p:sp>
          <p:nvSpPr>
            <p:cNvPr id="59" name="Oval 59">
              <a:extLst>
                <a:ext uri="{FF2B5EF4-FFF2-40B4-BE49-F238E27FC236}">
                  <a16:creationId xmlns="" xmlns:a16="http://schemas.microsoft.com/office/drawing/2014/main" id="{06CB78FF-EA32-4B7D-B62B-A2D6B6774466}"/>
                </a:ext>
              </a:extLst>
            </p:cNvPr>
            <p:cNvSpPr/>
            <p:nvPr/>
          </p:nvSpPr>
          <p:spPr>
            <a:xfrm>
              <a:off x="4880973" y="2158160"/>
              <a:ext cx="2430774" cy="2475089"/>
            </a:xfrm>
            <a:prstGeom prst="ellipse">
              <a:avLst/>
            </a:prstGeom>
            <a:gradFill flip="none" rotWithShape="1">
              <a:gsLst>
                <a:gs pos="0">
                  <a:schemeClr val="bg1"/>
                </a:gs>
                <a:gs pos="100000">
                  <a:schemeClr val="bg1">
                    <a:lumMod val="85000"/>
                  </a:schemeClr>
                </a:gs>
              </a:gsLst>
              <a:lin ang="2700000" scaled="1"/>
              <a:tileRect/>
            </a:gradFill>
            <a:ln>
              <a:noFill/>
            </a:ln>
            <a:effectLst>
              <a:outerShdw blurRad="279400" sx="102000" sy="102000" algn="ctr" rotWithShape="0">
                <a:prstClr val="black">
                  <a:alpha val="6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latin typeface="Simplified Arabic" pitchFamily="18" charset="-78"/>
                <a:cs typeface="Simplified Arabic" pitchFamily="18" charset="-78"/>
              </a:endParaRPr>
            </a:p>
          </p:txBody>
        </p:sp>
        <p:grpSp>
          <p:nvGrpSpPr>
            <p:cNvPr id="60" name="Group 68">
              <a:extLst>
                <a:ext uri="{FF2B5EF4-FFF2-40B4-BE49-F238E27FC236}">
                  <a16:creationId xmlns="" xmlns:a16="http://schemas.microsoft.com/office/drawing/2014/main" id="{8F008A25-0682-4780-A8F9-2BAB92B9C4D3}"/>
                </a:ext>
              </a:extLst>
            </p:cNvPr>
            <p:cNvGrpSpPr/>
            <p:nvPr/>
          </p:nvGrpSpPr>
          <p:grpSpPr>
            <a:xfrm>
              <a:off x="5165660" y="2662233"/>
              <a:ext cx="1917449" cy="1440000"/>
              <a:chOff x="1903665" y="2650821"/>
              <a:chExt cx="1917449" cy="1440000"/>
            </a:xfrm>
          </p:grpSpPr>
          <p:sp>
            <p:nvSpPr>
              <p:cNvPr id="61" name="Oval 69">
                <a:extLst>
                  <a:ext uri="{FF2B5EF4-FFF2-40B4-BE49-F238E27FC236}">
                    <a16:creationId xmlns="" xmlns:a16="http://schemas.microsoft.com/office/drawing/2014/main" id="{3B24A2DE-A963-43B8-8AE9-1F060EEE2059}"/>
                  </a:ext>
                </a:extLst>
              </p:cNvPr>
              <p:cNvSpPr/>
              <p:nvPr/>
            </p:nvSpPr>
            <p:spPr>
              <a:xfrm>
                <a:off x="2113997" y="2650821"/>
                <a:ext cx="1440000" cy="1440000"/>
              </a:xfrm>
              <a:prstGeom prst="ellipse">
                <a:avLst/>
              </a:prstGeom>
              <a:gradFill>
                <a:gsLst>
                  <a:gs pos="59000">
                    <a:schemeClr val="bg1">
                      <a:lumMod val="85000"/>
                    </a:schemeClr>
                  </a:gs>
                  <a:gs pos="0">
                    <a:schemeClr val="bg1"/>
                  </a:gs>
                  <a:gs pos="100000">
                    <a:schemeClr val="tx1">
                      <a:lumMod val="95000"/>
                      <a:lumOff val="5000"/>
                    </a:schemeClr>
                  </a:gs>
                </a:gsLst>
                <a:path path="circle">
                  <a:fillToRect l="50000" t="50000" r="50000" b="5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IN" sz="1400" b="1" dirty="0">
                  <a:solidFill>
                    <a:schemeClr val="tx1"/>
                  </a:solidFill>
                  <a:latin typeface="Simplified Arabic" pitchFamily="18" charset="-78"/>
                  <a:cs typeface="Simplified Arabic" pitchFamily="18" charset="-78"/>
                </a:endParaRPr>
              </a:p>
            </p:txBody>
          </p:sp>
          <p:sp>
            <p:nvSpPr>
              <p:cNvPr id="62" name="Rectangle 61">
                <a:extLst>
                  <a:ext uri="{FF2B5EF4-FFF2-40B4-BE49-F238E27FC236}">
                    <a16:creationId xmlns="" xmlns:a16="http://schemas.microsoft.com/office/drawing/2014/main" id="{354A5A37-A5DA-4D6B-B50F-A4869225A27D}"/>
                  </a:ext>
                </a:extLst>
              </p:cNvPr>
              <p:cNvSpPr/>
              <p:nvPr/>
            </p:nvSpPr>
            <p:spPr>
              <a:xfrm>
                <a:off x="1903665" y="2887095"/>
                <a:ext cx="1917449" cy="933825"/>
              </a:xfrm>
              <a:prstGeom prst="rect">
                <a:avLst/>
              </a:prstGeom>
            </p:spPr>
            <p:txBody>
              <a:bodyPr wrap="square">
                <a:spAutoFit/>
              </a:bodyPr>
              <a:lstStyle/>
              <a:p>
                <a:pPr algn="ctr"/>
                <a:r>
                  <a:rPr lang="ar-DZ" sz="1400" b="1" cap="all" dirty="0" smtClean="0">
                    <a:ln w="9000" cmpd="sng">
                      <a:noFill/>
                      <a:prstDash val="solid"/>
                    </a:ln>
                    <a:solidFill>
                      <a:sysClr val="windowText" lastClr="000000"/>
                    </a:solidFill>
                    <a:effectLst>
                      <a:reflection blurRad="12700" stA="28000" endPos="45000" dist="1000" dir="5400000" sy="-100000" algn="bl" rotWithShape="0"/>
                    </a:effectLst>
                    <a:latin typeface="Simplified Arabic" pitchFamily="18" charset="-78"/>
                    <a:cs typeface="Simplified Arabic" pitchFamily="18" charset="-78"/>
                  </a:rPr>
                  <a:t>مبررات التربية للمواطنة العالمية</a:t>
                </a:r>
                <a:endParaRPr lang="en-IN" sz="1400" b="1" dirty="0">
                  <a:ln w="9000" cmpd="sng">
                    <a:noFill/>
                    <a:prstDash val="solid"/>
                  </a:ln>
                  <a:solidFill>
                    <a:sysClr val="windowText" lastClr="000000"/>
                  </a:solidFill>
                  <a:latin typeface="Simplified Arabic" pitchFamily="18" charset="-78"/>
                  <a:cs typeface="Simplified Arabic" pitchFamily="18" charset="-78"/>
                </a:endParaRPr>
              </a:p>
            </p:txBody>
          </p:sp>
        </p:grpSp>
      </p:grpSp>
      <p:sp>
        <p:nvSpPr>
          <p:cNvPr id="71" name="Rectangle à coins arrondis 70"/>
          <p:cNvSpPr/>
          <p:nvPr/>
        </p:nvSpPr>
        <p:spPr>
          <a:xfrm>
            <a:off x="357158" y="1214422"/>
            <a:ext cx="4071966" cy="642942"/>
          </a:xfrm>
          <a:prstGeom prst="roundRect">
            <a:avLst/>
          </a:prstGeom>
          <a:solidFill>
            <a:schemeClr val="bg1"/>
          </a:solidFill>
          <a:ln>
            <a:solidFill>
              <a:srgbClr val="0070C0"/>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r>
              <a:rPr lang="ar-DZ" sz="1400" dirty="0" smtClean="0">
                <a:solidFill>
                  <a:schemeClr val="tx1"/>
                </a:solidFill>
                <a:latin typeface="Simplified Arabic" pitchFamily="18" charset="-78"/>
                <a:cs typeface="Simplified Arabic" pitchFamily="18" charset="-78"/>
              </a:rPr>
              <a:t>تنبع من الحاجة إلى ترسيخ قيم الإنسانية، من تسامح وعدالة وحقوق واحترام الآخر، وذلك لمكافحة مظاهر التمييز والصور النمطية والتعصب.</a:t>
            </a:r>
            <a:endParaRPr lang="fr-FR" sz="1400" dirty="0">
              <a:solidFill>
                <a:schemeClr val="tx1"/>
              </a:solidFill>
              <a:latin typeface="Simplified Arabic" pitchFamily="18" charset="-78"/>
              <a:cs typeface="Simplified Arabic" pitchFamily="18" charset="-78"/>
            </a:endParaRPr>
          </a:p>
        </p:txBody>
      </p:sp>
      <p:sp>
        <p:nvSpPr>
          <p:cNvPr id="72" name="Rectangle à coins arrondis 71"/>
          <p:cNvSpPr/>
          <p:nvPr/>
        </p:nvSpPr>
        <p:spPr>
          <a:xfrm>
            <a:off x="357158" y="428604"/>
            <a:ext cx="4071966" cy="642942"/>
          </a:xfrm>
          <a:prstGeom prst="roundRect">
            <a:avLst/>
          </a:prstGeom>
          <a:solidFill>
            <a:schemeClr val="bg1"/>
          </a:solidFill>
          <a:ln>
            <a:solidFill>
              <a:srgbClr val="990099"/>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r>
              <a:rPr lang="ar-DZ" sz="1200" dirty="0" smtClean="0">
                <a:solidFill>
                  <a:schemeClr val="tx1"/>
                </a:solidFill>
                <a:latin typeface="Simplified Arabic" pitchFamily="18" charset="-78"/>
                <a:cs typeface="Simplified Arabic" pitchFamily="18" charset="-78"/>
              </a:rPr>
              <a:t>وذلك لانتشار الثورة الرقمية ووسائل الاتصال وسهولة الوصول للمعلومات، وتبادلها، مما يتطلب وعيا عالميا، لتفادي التحريض الطائفي والمغالطات.</a:t>
            </a:r>
            <a:endParaRPr lang="fr-FR" sz="1200" dirty="0">
              <a:solidFill>
                <a:schemeClr val="tx1"/>
              </a:solidFill>
              <a:latin typeface="Simplified Arabic" pitchFamily="18" charset="-78"/>
              <a:cs typeface="Simplified Arabic" pitchFamily="18" charset="-78"/>
            </a:endParaRPr>
          </a:p>
        </p:txBody>
      </p:sp>
      <p:sp>
        <p:nvSpPr>
          <p:cNvPr id="73" name="Rectangle à coins arrondis 72"/>
          <p:cNvSpPr/>
          <p:nvPr/>
        </p:nvSpPr>
        <p:spPr>
          <a:xfrm>
            <a:off x="357158" y="2000240"/>
            <a:ext cx="4071966" cy="642942"/>
          </a:xfrm>
          <a:prstGeom prst="roundRect">
            <a:avLst/>
          </a:prstGeom>
          <a:solidFill>
            <a:schemeClr val="bg1"/>
          </a:solidFill>
          <a:ln>
            <a:solidFill>
              <a:srgbClr val="92D050"/>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r>
              <a:rPr lang="ar-DZ" sz="1400" dirty="0" smtClean="0">
                <a:solidFill>
                  <a:schemeClr val="tx1"/>
                </a:solidFill>
                <a:latin typeface="Simplified Arabic" pitchFamily="18" charset="-78"/>
                <a:cs typeface="Simplified Arabic" pitchFamily="18" charset="-78"/>
              </a:rPr>
              <a:t>الحاجة لتنمية التفكير النقدي </a:t>
            </a:r>
            <a:r>
              <a:rPr lang="ar-DZ" sz="1400" dirty="0" err="1" smtClean="0">
                <a:solidFill>
                  <a:schemeClr val="tx1"/>
                </a:solidFill>
                <a:latin typeface="Simplified Arabic" pitchFamily="18" charset="-78"/>
                <a:cs typeface="Simplified Arabic" pitchFamily="18" charset="-78"/>
              </a:rPr>
              <a:t>والابتكاري</a:t>
            </a:r>
            <a:r>
              <a:rPr lang="ar-DZ" sz="1400" dirty="0" smtClean="0">
                <a:solidFill>
                  <a:schemeClr val="tx1"/>
                </a:solidFill>
                <a:latin typeface="Simplified Arabic" pitchFamily="18" charset="-78"/>
                <a:cs typeface="Simplified Arabic" pitchFamily="18" charset="-78"/>
              </a:rPr>
              <a:t> والتدرب على مهارات الحوار، لإعداد متعلم نشط وفعال ومتكيف مع المتغيرات العالمية.</a:t>
            </a:r>
            <a:endParaRPr lang="fr-FR" sz="1400" dirty="0">
              <a:solidFill>
                <a:schemeClr val="tx1"/>
              </a:solidFill>
              <a:latin typeface="Simplified Arabic" pitchFamily="18" charset="-78"/>
              <a:cs typeface="Simplified Arabic" pitchFamily="18" charset="-78"/>
            </a:endParaRPr>
          </a:p>
        </p:txBody>
      </p:sp>
      <p:sp>
        <p:nvSpPr>
          <p:cNvPr id="74" name="Rectangle à coins arrondis 73"/>
          <p:cNvSpPr/>
          <p:nvPr/>
        </p:nvSpPr>
        <p:spPr>
          <a:xfrm>
            <a:off x="357158" y="2786058"/>
            <a:ext cx="4071966" cy="642942"/>
          </a:xfrm>
          <a:prstGeom prst="roundRect">
            <a:avLst/>
          </a:prstGeom>
          <a:solidFill>
            <a:schemeClr val="bg1"/>
          </a:solidFill>
          <a:ln>
            <a:solidFill>
              <a:srgbClr val="339966"/>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r>
              <a:rPr lang="ar-DZ" sz="1400" dirty="0" smtClean="0">
                <a:solidFill>
                  <a:schemeClr val="tx1"/>
                </a:solidFill>
                <a:latin typeface="Simplified Arabic" pitchFamily="18" charset="-78"/>
                <a:cs typeface="Simplified Arabic" pitchFamily="18" charset="-78"/>
              </a:rPr>
              <a:t>وذلك لتنامي التعددية الثقافية داخل المجتمعات، وتزايد التفاعل والتواصل بين الثقافات، مما يستدعي تعزيز التعايش وقبول الآخر</a:t>
            </a:r>
            <a:endParaRPr lang="fr-FR" sz="1400" dirty="0">
              <a:solidFill>
                <a:schemeClr val="tx1"/>
              </a:solidFill>
              <a:latin typeface="Simplified Arabic" pitchFamily="18" charset="-78"/>
              <a:cs typeface="Simplified Arabic" pitchFamily="18" charset="-78"/>
            </a:endParaRPr>
          </a:p>
        </p:txBody>
      </p:sp>
      <p:sp>
        <p:nvSpPr>
          <p:cNvPr id="75" name="Rectangle à coins arrondis 74"/>
          <p:cNvSpPr/>
          <p:nvPr/>
        </p:nvSpPr>
        <p:spPr>
          <a:xfrm>
            <a:off x="357158" y="3571876"/>
            <a:ext cx="4071966" cy="642942"/>
          </a:xfrm>
          <a:prstGeom prst="roundRect">
            <a:avLst/>
          </a:prstGeom>
          <a:solidFill>
            <a:schemeClr val="bg1"/>
          </a:solidFill>
          <a:ln>
            <a:solidFill>
              <a:srgbClr val="FF0000"/>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r>
              <a:rPr lang="ar-DZ" sz="1400" dirty="0" smtClean="0">
                <a:solidFill>
                  <a:schemeClr val="tx1"/>
                </a:solidFill>
                <a:latin typeface="Simplified Arabic" pitchFamily="18" charset="-78"/>
                <a:cs typeface="Simplified Arabic" pitchFamily="18" charset="-78"/>
              </a:rPr>
              <a:t>التحول نحو اقتصاد المعرفة وتزايد الحاجة إلى كوادر بشرية قادرة على العمل في بيئات دولية، لذا فلا بد من بناء مواطن واع قادر على </a:t>
            </a:r>
            <a:r>
              <a:rPr lang="ar-DZ" sz="1400" dirty="0" err="1" smtClean="0">
                <a:solidFill>
                  <a:schemeClr val="tx1"/>
                </a:solidFill>
                <a:latin typeface="Simplified Arabic" pitchFamily="18" charset="-78"/>
                <a:cs typeface="Simplified Arabic" pitchFamily="18" charset="-78"/>
              </a:rPr>
              <a:t>انعاش</a:t>
            </a:r>
            <a:r>
              <a:rPr lang="ar-DZ" sz="1400" dirty="0" smtClean="0">
                <a:solidFill>
                  <a:schemeClr val="tx1"/>
                </a:solidFill>
                <a:latin typeface="Simplified Arabic" pitchFamily="18" charset="-78"/>
                <a:cs typeface="Simplified Arabic" pitchFamily="18" charset="-78"/>
              </a:rPr>
              <a:t> بلده، ومفيدا لأمته، دون </a:t>
            </a:r>
            <a:r>
              <a:rPr lang="ar-DZ" sz="1400" dirty="0" err="1" smtClean="0">
                <a:solidFill>
                  <a:schemeClr val="tx1"/>
                </a:solidFill>
                <a:latin typeface="Simplified Arabic" pitchFamily="18" charset="-78"/>
                <a:cs typeface="Simplified Arabic" pitchFamily="18" charset="-78"/>
              </a:rPr>
              <a:t>الاضرار</a:t>
            </a:r>
            <a:r>
              <a:rPr lang="ar-DZ" sz="1400" dirty="0" smtClean="0">
                <a:solidFill>
                  <a:schemeClr val="tx1"/>
                </a:solidFill>
                <a:latin typeface="Simplified Arabic" pitchFamily="18" charset="-78"/>
                <a:cs typeface="Simplified Arabic" pitchFamily="18" charset="-78"/>
              </a:rPr>
              <a:t> بالبيئة والموارد.</a:t>
            </a:r>
            <a:endParaRPr lang="fr-FR" sz="1400" dirty="0">
              <a:solidFill>
                <a:schemeClr val="tx1"/>
              </a:solidFill>
              <a:latin typeface="Simplified Arabic" pitchFamily="18" charset="-78"/>
              <a:cs typeface="Simplified Arabic" pitchFamily="18" charset="-78"/>
            </a:endParaRPr>
          </a:p>
        </p:txBody>
      </p:sp>
      <p:sp>
        <p:nvSpPr>
          <p:cNvPr id="76" name="Rectangle à coins arrondis 75"/>
          <p:cNvSpPr/>
          <p:nvPr/>
        </p:nvSpPr>
        <p:spPr>
          <a:xfrm>
            <a:off x="357158" y="4357694"/>
            <a:ext cx="4071966" cy="642942"/>
          </a:xfrm>
          <a:prstGeom prst="roundRect">
            <a:avLst/>
          </a:prstGeom>
          <a:solidFill>
            <a:schemeClr val="bg1"/>
          </a:solidFill>
          <a:ln>
            <a:solidFill>
              <a:srgbClr val="CC0099"/>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r>
              <a:rPr lang="ar-DZ" sz="1400" dirty="0" smtClean="0">
                <a:solidFill>
                  <a:schemeClr val="tx1"/>
                </a:solidFill>
                <a:latin typeface="Simplified Arabic" pitchFamily="18" charset="-78"/>
                <a:cs typeface="Simplified Arabic" pitchFamily="18" charset="-78"/>
              </a:rPr>
              <a:t>ظهور المنظمات الدولية والحركات الداعمة لحقوق الإنسان، والحاجة لبناء مواطن واع بحقوقه وواجباته، مشاركا ايجابيا في الحياة المحلية والدولية</a:t>
            </a:r>
            <a:endParaRPr lang="fr-FR" sz="1400" dirty="0">
              <a:solidFill>
                <a:schemeClr val="tx1"/>
              </a:solidFill>
              <a:latin typeface="Simplified Arabic" pitchFamily="18" charset="-78"/>
              <a:cs typeface="Simplified Arabic" pitchFamily="18" charset="-78"/>
            </a:endParaRPr>
          </a:p>
        </p:txBody>
      </p:sp>
      <p:sp>
        <p:nvSpPr>
          <p:cNvPr id="77" name="Rectangle à coins arrondis 76"/>
          <p:cNvSpPr/>
          <p:nvPr/>
        </p:nvSpPr>
        <p:spPr>
          <a:xfrm>
            <a:off x="357158" y="5143512"/>
            <a:ext cx="4071966" cy="642942"/>
          </a:xfrm>
          <a:prstGeom prst="roundRect">
            <a:avLst/>
          </a:prstGeom>
          <a:solidFill>
            <a:schemeClr val="bg1"/>
          </a:solidFill>
          <a:ln>
            <a:solidFill>
              <a:schemeClr val="bg1">
                <a:lumMod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r>
              <a:rPr lang="ar-DZ" sz="1400" dirty="0" smtClean="0">
                <a:solidFill>
                  <a:schemeClr val="tx1"/>
                </a:solidFill>
                <a:latin typeface="Simplified Arabic" pitchFamily="18" charset="-78"/>
                <a:cs typeface="Simplified Arabic" pitchFamily="18" charset="-78"/>
              </a:rPr>
              <a:t>تكريم الأديان للإنسان ودعوتها إلى احترام الآخر ونشر قيم العدل والتسامح، وهو ما يتقاطع مع أهداف المواطنة العالمية.</a:t>
            </a:r>
            <a:endParaRPr lang="fr-FR" sz="1400" dirty="0">
              <a:solidFill>
                <a:schemeClr val="tx1"/>
              </a:solidFill>
              <a:latin typeface="Simplified Arabic" pitchFamily="18" charset="-78"/>
              <a:cs typeface="Simplified Arabic" pitchFamily="18" charset="-78"/>
            </a:endParaRPr>
          </a:p>
        </p:txBody>
      </p:sp>
      <p:sp>
        <p:nvSpPr>
          <p:cNvPr id="78" name="Rectangle à coins arrondis 77"/>
          <p:cNvSpPr/>
          <p:nvPr/>
        </p:nvSpPr>
        <p:spPr>
          <a:xfrm>
            <a:off x="357158" y="5929330"/>
            <a:ext cx="4071966" cy="642942"/>
          </a:xfrm>
          <a:prstGeom prst="roundRect">
            <a:avLst/>
          </a:prstGeom>
          <a:solidFill>
            <a:schemeClr val="bg1"/>
          </a:solidFill>
          <a:ln>
            <a:solidFill>
              <a:schemeClr val="accent5">
                <a:lumMod val="75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r>
              <a:rPr lang="ar-DZ" sz="1400" dirty="0" smtClean="0">
                <a:solidFill>
                  <a:schemeClr val="tx1"/>
                </a:solidFill>
                <a:latin typeface="Simplified Arabic" pitchFamily="18" charset="-78"/>
                <a:cs typeface="Simplified Arabic" pitchFamily="18" charset="-78"/>
              </a:rPr>
              <a:t>انتشار فكرة وحدة المصير الإنساني، أي أن الدول مرتبطة فيما بينها، فما يحدث في دولة ما من أزمة يؤثر على بقية الدول، إذن فالمصير مشترك، ما يستدعي تنمية المسؤولية العالمية وتعزيز التضامن.</a:t>
            </a:r>
            <a:endParaRPr lang="fr-FR" sz="1400" dirty="0">
              <a:solidFill>
                <a:schemeClr val="tx1"/>
              </a:solidFill>
              <a:latin typeface="Simplified Arabic" pitchFamily="18" charset="-78"/>
              <a:cs typeface="Simplified Arabic" pitchFamily="18" charset="-7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2918"/>
            <a:ext cx="9144000" cy="5715040"/>
          </a:xfrm>
          <a:prstGeom prst="rect">
            <a:avLst/>
          </a:prstGeom>
          <a:solidFill>
            <a:srgbClr val="00E3DE">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Picture 4" descr="E:\Nouveau dossier (13)\Nouveau dossier (2)\kisspng-earth-icon-earth-5a9debc7b7d836.0862244815202989517531.png"/>
          <p:cNvPicPr>
            <a:picLocks noChangeAspect="1" noChangeArrowheads="1"/>
          </p:cNvPicPr>
          <p:nvPr/>
        </p:nvPicPr>
        <p:blipFill>
          <a:blip r:embed="rId2" cstate="print"/>
          <a:srcRect/>
          <a:stretch>
            <a:fillRect/>
          </a:stretch>
        </p:blipFill>
        <p:spPr bwMode="auto">
          <a:xfrm>
            <a:off x="0" y="4572008"/>
            <a:ext cx="1928795" cy="2285992"/>
          </a:xfrm>
          <a:prstGeom prst="rect">
            <a:avLst/>
          </a:prstGeom>
          <a:noFill/>
        </p:spPr>
      </p:pic>
      <p:pic>
        <p:nvPicPr>
          <p:cNvPr id="6" name="Picture 5" descr="E:\Nouveau dossier (13)\Nouveau dossier (2)\kisspng-child-parent-pictogram-woman-enfant-5ad7305e6af7e0.4954080215240520624382.png"/>
          <p:cNvPicPr>
            <a:picLocks noChangeAspect="1" noChangeArrowheads="1"/>
          </p:cNvPicPr>
          <p:nvPr/>
        </p:nvPicPr>
        <p:blipFill>
          <a:blip r:embed="rId3" cstate="print"/>
          <a:srcRect/>
          <a:stretch>
            <a:fillRect/>
          </a:stretch>
        </p:blipFill>
        <p:spPr bwMode="auto">
          <a:xfrm>
            <a:off x="1428728" y="5643578"/>
            <a:ext cx="857256" cy="1214422"/>
          </a:xfrm>
          <a:prstGeom prst="rect">
            <a:avLst/>
          </a:prstGeom>
          <a:noFill/>
        </p:spPr>
      </p:pic>
      <p:sp>
        <p:nvSpPr>
          <p:cNvPr id="7" name="Rectangle à coins arrondis 6"/>
          <p:cNvSpPr/>
          <p:nvPr/>
        </p:nvSpPr>
        <p:spPr>
          <a:xfrm>
            <a:off x="4071934" y="571480"/>
            <a:ext cx="4714908" cy="42862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r>
              <a:rPr lang="ar-DZ" b="1" u="sng" cap="all" dirty="0" smtClean="0">
                <a:ln w="9000" cmpd="sng">
                  <a:solidFill>
                    <a:srgbClr val="FF00FF"/>
                  </a:solidFill>
                  <a:prstDash val="solid"/>
                </a:ln>
                <a:solidFill>
                  <a:schemeClr val="tx1"/>
                </a:solidFill>
                <a:effectLst>
                  <a:reflection blurRad="12700" stA="28000" endPos="45000" dist="1000" dir="5400000" sy="-100000" algn="bl" rotWithShape="0"/>
                </a:effectLst>
              </a:rPr>
              <a:t>1-4) أهمية التربية على المواطنة العالمية :</a:t>
            </a:r>
            <a:endParaRPr lang="fr-FR" u="sng" dirty="0">
              <a:ln w="9000" cmpd="sng">
                <a:solidFill>
                  <a:srgbClr val="FF00FF"/>
                </a:solidFill>
                <a:prstDash val="solid"/>
              </a:ln>
              <a:solidFill>
                <a:schemeClr val="tx1"/>
              </a:solidFill>
            </a:endParaRPr>
          </a:p>
        </p:txBody>
      </p:sp>
      <p:grpSp>
        <p:nvGrpSpPr>
          <p:cNvPr id="9" name="Group 6">
            <a:extLst>
              <a:ext uri="{FF2B5EF4-FFF2-40B4-BE49-F238E27FC236}">
                <a16:creationId xmlns="" xmlns:a16="http://schemas.microsoft.com/office/drawing/2014/main" id="{AF29A4D4-F57C-409A-A3CA-7BAA0C514B02}"/>
              </a:ext>
            </a:extLst>
          </p:cNvPr>
          <p:cNvGrpSpPr/>
          <p:nvPr/>
        </p:nvGrpSpPr>
        <p:grpSpPr>
          <a:xfrm>
            <a:off x="642910" y="642918"/>
            <a:ext cx="8072492" cy="5857916"/>
            <a:chOff x="3423292" y="214914"/>
            <a:chExt cx="5354733" cy="6428172"/>
          </a:xfrm>
        </p:grpSpPr>
        <p:sp>
          <p:nvSpPr>
            <p:cNvPr id="10" name="Freeform: Shape 7">
              <a:extLst>
                <a:ext uri="{FF2B5EF4-FFF2-40B4-BE49-F238E27FC236}">
                  <a16:creationId xmlns="" xmlns:a16="http://schemas.microsoft.com/office/drawing/2014/main" id="{F7855876-9274-41B8-B97D-AFDDCA34D29D}"/>
                </a:ext>
              </a:extLst>
            </p:cNvPr>
            <p:cNvSpPr/>
            <p:nvPr/>
          </p:nvSpPr>
          <p:spPr>
            <a:xfrm>
              <a:off x="5738611" y="731126"/>
              <a:ext cx="3039414" cy="914901"/>
            </a:xfrm>
            <a:custGeom>
              <a:avLst/>
              <a:gdLst>
                <a:gd name="connsiteX0" fmla="*/ 199033 w 3039414"/>
                <a:gd name="connsiteY0" fmla="*/ 480060 h 734096"/>
                <a:gd name="connsiteX1" fmla="*/ 149894 w 3039414"/>
                <a:gd name="connsiteY1" fmla="*/ 500414 h 734096"/>
                <a:gd name="connsiteX2" fmla="*/ 129540 w 3039414"/>
                <a:gd name="connsiteY2" fmla="*/ 549553 h 734096"/>
                <a:gd name="connsiteX3" fmla="*/ 129540 w 3039414"/>
                <a:gd name="connsiteY3" fmla="*/ 549552 h 734096"/>
                <a:gd name="connsiteX4" fmla="*/ 129540 w 3039414"/>
                <a:gd name="connsiteY4" fmla="*/ 549553 h 734096"/>
                <a:gd name="connsiteX5" fmla="*/ 129540 w 3039414"/>
                <a:gd name="connsiteY5" fmla="*/ 549553 h 734096"/>
                <a:gd name="connsiteX6" fmla="*/ 149894 w 3039414"/>
                <a:gd name="connsiteY6" fmla="*/ 598691 h 734096"/>
                <a:gd name="connsiteX7" fmla="*/ 199033 w 3039414"/>
                <a:gd name="connsiteY7" fmla="*/ 619045 h 734096"/>
                <a:gd name="connsiteX8" fmla="*/ 539356 w 3039414"/>
                <a:gd name="connsiteY8" fmla="*/ 619046 h 734096"/>
                <a:gd name="connsiteX9" fmla="*/ 608849 w 3039414"/>
                <a:gd name="connsiteY9" fmla="*/ 549553 h 734096"/>
                <a:gd name="connsiteX10" fmla="*/ 608850 w 3039414"/>
                <a:gd name="connsiteY10" fmla="*/ 549553 h 734096"/>
                <a:gd name="connsiteX11" fmla="*/ 539357 w 3039414"/>
                <a:gd name="connsiteY11" fmla="*/ 480060 h 734096"/>
                <a:gd name="connsiteX12" fmla="*/ 199623 w 3039414"/>
                <a:gd name="connsiteY12" fmla="*/ 0 h 734096"/>
                <a:gd name="connsiteX13" fmla="*/ 2839791 w 3039414"/>
                <a:gd name="connsiteY13" fmla="*/ 0 h 734096"/>
                <a:gd name="connsiteX14" fmla="*/ 3039414 w 3039414"/>
                <a:gd name="connsiteY14" fmla="*/ 199623 h 734096"/>
                <a:gd name="connsiteX15" fmla="*/ 3039414 w 3039414"/>
                <a:gd name="connsiteY15" fmla="*/ 534473 h 734096"/>
                <a:gd name="connsiteX16" fmla="*/ 2839791 w 3039414"/>
                <a:gd name="connsiteY16" fmla="*/ 734096 h 734096"/>
                <a:gd name="connsiteX17" fmla="*/ 199623 w 3039414"/>
                <a:gd name="connsiteY17" fmla="*/ 734096 h 734096"/>
                <a:gd name="connsiteX18" fmla="*/ 0 w 3039414"/>
                <a:gd name="connsiteY18" fmla="*/ 534473 h 734096"/>
                <a:gd name="connsiteX19" fmla="*/ 0 w 3039414"/>
                <a:gd name="connsiteY19" fmla="*/ 199623 h 734096"/>
                <a:gd name="connsiteX20" fmla="*/ 199623 w 3039414"/>
                <a:gd name="connsiteY20" fmla="*/ 0 h 73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39414" h="734096">
                  <a:moveTo>
                    <a:pt x="199033" y="480060"/>
                  </a:moveTo>
                  <a:cubicBezTo>
                    <a:pt x="179843" y="480060"/>
                    <a:pt x="162470" y="487838"/>
                    <a:pt x="149894" y="500414"/>
                  </a:cubicBezTo>
                  <a:lnTo>
                    <a:pt x="129540" y="549553"/>
                  </a:lnTo>
                  <a:lnTo>
                    <a:pt x="129540" y="549552"/>
                  </a:lnTo>
                  <a:lnTo>
                    <a:pt x="129540" y="549553"/>
                  </a:lnTo>
                  <a:lnTo>
                    <a:pt x="129540" y="549553"/>
                  </a:lnTo>
                  <a:lnTo>
                    <a:pt x="149894" y="598691"/>
                  </a:lnTo>
                  <a:cubicBezTo>
                    <a:pt x="162470" y="611267"/>
                    <a:pt x="179843" y="619045"/>
                    <a:pt x="199033" y="619045"/>
                  </a:cubicBezTo>
                  <a:lnTo>
                    <a:pt x="539356" y="619046"/>
                  </a:lnTo>
                  <a:cubicBezTo>
                    <a:pt x="577736" y="619046"/>
                    <a:pt x="608849" y="587933"/>
                    <a:pt x="608849" y="549553"/>
                  </a:cubicBezTo>
                  <a:lnTo>
                    <a:pt x="608850" y="549553"/>
                  </a:lnTo>
                  <a:cubicBezTo>
                    <a:pt x="608850" y="511173"/>
                    <a:pt x="577737" y="480060"/>
                    <a:pt x="539357" y="480060"/>
                  </a:cubicBezTo>
                  <a:close/>
                  <a:moveTo>
                    <a:pt x="199623" y="0"/>
                  </a:moveTo>
                  <a:lnTo>
                    <a:pt x="2839791" y="0"/>
                  </a:lnTo>
                  <a:cubicBezTo>
                    <a:pt x="2950040" y="0"/>
                    <a:pt x="3039414" y="89374"/>
                    <a:pt x="3039414" y="199623"/>
                  </a:cubicBezTo>
                  <a:lnTo>
                    <a:pt x="3039414" y="534473"/>
                  </a:lnTo>
                  <a:cubicBezTo>
                    <a:pt x="3039414" y="644722"/>
                    <a:pt x="2950040" y="734096"/>
                    <a:pt x="2839791" y="734096"/>
                  </a:cubicBezTo>
                  <a:lnTo>
                    <a:pt x="199623" y="734096"/>
                  </a:lnTo>
                  <a:cubicBezTo>
                    <a:pt x="89374" y="734096"/>
                    <a:pt x="0" y="644722"/>
                    <a:pt x="0" y="534473"/>
                  </a:cubicBezTo>
                  <a:lnTo>
                    <a:pt x="0" y="199623"/>
                  </a:lnTo>
                  <a:cubicBezTo>
                    <a:pt x="0" y="89374"/>
                    <a:pt x="89374" y="0"/>
                    <a:pt x="199623" y="0"/>
                  </a:cubicBezTo>
                  <a:close/>
                </a:path>
              </a:pathLst>
            </a:custGeom>
            <a:gradFill flip="none" rotWithShape="1">
              <a:gsLst>
                <a:gs pos="0">
                  <a:srgbClr val="FB921D"/>
                </a:gs>
                <a:gs pos="78000">
                  <a:srgbClr val="F04122"/>
                </a:gs>
              </a:gsLst>
              <a:lin ang="0" scaled="1"/>
              <a:tileRect/>
            </a:gradFill>
            <a:ln>
              <a:noFill/>
            </a:ln>
            <a:effectLst>
              <a:outerShdw blurRad="50800" dist="38100" dir="6000000" sx="101000" sy="101000" algn="t"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endParaRPr lang="en-IN" sz="1400" b="1">
                <a:solidFill>
                  <a:schemeClr val="tx1"/>
                </a:solidFill>
                <a:latin typeface="Simplified Arabic" pitchFamily="18" charset="-78"/>
                <a:cs typeface="Simplified Arabic" pitchFamily="18" charset="-78"/>
              </a:endParaRPr>
            </a:p>
          </p:txBody>
        </p:sp>
        <p:sp>
          <p:nvSpPr>
            <p:cNvPr id="11" name="Freeform: Shape 8">
              <a:extLst>
                <a:ext uri="{FF2B5EF4-FFF2-40B4-BE49-F238E27FC236}">
                  <a16:creationId xmlns="" xmlns:a16="http://schemas.microsoft.com/office/drawing/2014/main" id="{994A17D8-0DEF-4287-8174-F155D511F7CD}"/>
                </a:ext>
              </a:extLst>
            </p:cNvPr>
            <p:cNvSpPr/>
            <p:nvPr/>
          </p:nvSpPr>
          <p:spPr>
            <a:xfrm flipH="1">
              <a:off x="3427211" y="1763553"/>
              <a:ext cx="3039414" cy="1032425"/>
            </a:xfrm>
            <a:custGeom>
              <a:avLst/>
              <a:gdLst>
                <a:gd name="connsiteX0" fmla="*/ 199033 w 3039414"/>
                <a:gd name="connsiteY0" fmla="*/ 480060 h 734096"/>
                <a:gd name="connsiteX1" fmla="*/ 149894 w 3039414"/>
                <a:gd name="connsiteY1" fmla="*/ 500414 h 734096"/>
                <a:gd name="connsiteX2" fmla="*/ 129540 w 3039414"/>
                <a:gd name="connsiteY2" fmla="*/ 549553 h 734096"/>
                <a:gd name="connsiteX3" fmla="*/ 129540 w 3039414"/>
                <a:gd name="connsiteY3" fmla="*/ 549552 h 734096"/>
                <a:gd name="connsiteX4" fmla="*/ 129540 w 3039414"/>
                <a:gd name="connsiteY4" fmla="*/ 549553 h 734096"/>
                <a:gd name="connsiteX5" fmla="*/ 129540 w 3039414"/>
                <a:gd name="connsiteY5" fmla="*/ 549553 h 734096"/>
                <a:gd name="connsiteX6" fmla="*/ 149894 w 3039414"/>
                <a:gd name="connsiteY6" fmla="*/ 598691 h 734096"/>
                <a:gd name="connsiteX7" fmla="*/ 199033 w 3039414"/>
                <a:gd name="connsiteY7" fmla="*/ 619045 h 734096"/>
                <a:gd name="connsiteX8" fmla="*/ 539356 w 3039414"/>
                <a:gd name="connsiteY8" fmla="*/ 619046 h 734096"/>
                <a:gd name="connsiteX9" fmla="*/ 608849 w 3039414"/>
                <a:gd name="connsiteY9" fmla="*/ 549553 h 734096"/>
                <a:gd name="connsiteX10" fmla="*/ 608850 w 3039414"/>
                <a:gd name="connsiteY10" fmla="*/ 549553 h 734096"/>
                <a:gd name="connsiteX11" fmla="*/ 539357 w 3039414"/>
                <a:gd name="connsiteY11" fmla="*/ 480060 h 734096"/>
                <a:gd name="connsiteX12" fmla="*/ 199623 w 3039414"/>
                <a:gd name="connsiteY12" fmla="*/ 0 h 734096"/>
                <a:gd name="connsiteX13" fmla="*/ 2839791 w 3039414"/>
                <a:gd name="connsiteY13" fmla="*/ 0 h 734096"/>
                <a:gd name="connsiteX14" fmla="*/ 3039414 w 3039414"/>
                <a:gd name="connsiteY14" fmla="*/ 199623 h 734096"/>
                <a:gd name="connsiteX15" fmla="*/ 3039414 w 3039414"/>
                <a:gd name="connsiteY15" fmla="*/ 534473 h 734096"/>
                <a:gd name="connsiteX16" fmla="*/ 2839791 w 3039414"/>
                <a:gd name="connsiteY16" fmla="*/ 734096 h 734096"/>
                <a:gd name="connsiteX17" fmla="*/ 199623 w 3039414"/>
                <a:gd name="connsiteY17" fmla="*/ 734096 h 734096"/>
                <a:gd name="connsiteX18" fmla="*/ 0 w 3039414"/>
                <a:gd name="connsiteY18" fmla="*/ 534473 h 734096"/>
                <a:gd name="connsiteX19" fmla="*/ 0 w 3039414"/>
                <a:gd name="connsiteY19" fmla="*/ 199623 h 734096"/>
                <a:gd name="connsiteX20" fmla="*/ 199623 w 3039414"/>
                <a:gd name="connsiteY20" fmla="*/ 0 h 73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39414" h="734096">
                  <a:moveTo>
                    <a:pt x="199033" y="480060"/>
                  </a:moveTo>
                  <a:cubicBezTo>
                    <a:pt x="179843" y="480060"/>
                    <a:pt x="162470" y="487838"/>
                    <a:pt x="149894" y="500414"/>
                  </a:cubicBezTo>
                  <a:lnTo>
                    <a:pt x="129540" y="549553"/>
                  </a:lnTo>
                  <a:lnTo>
                    <a:pt x="129540" y="549552"/>
                  </a:lnTo>
                  <a:lnTo>
                    <a:pt x="129540" y="549553"/>
                  </a:lnTo>
                  <a:lnTo>
                    <a:pt x="129540" y="549553"/>
                  </a:lnTo>
                  <a:lnTo>
                    <a:pt x="149894" y="598691"/>
                  </a:lnTo>
                  <a:cubicBezTo>
                    <a:pt x="162470" y="611267"/>
                    <a:pt x="179843" y="619045"/>
                    <a:pt x="199033" y="619045"/>
                  </a:cubicBezTo>
                  <a:lnTo>
                    <a:pt x="539356" y="619046"/>
                  </a:lnTo>
                  <a:cubicBezTo>
                    <a:pt x="577736" y="619046"/>
                    <a:pt x="608849" y="587933"/>
                    <a:pt x="608849" y="549553"/>
                  </a:cubicBezTo>
                  <a:lnTo>
                    <a:pt x="608850" y="549553"/>
                  </a:lnTo>
                  <a:cubicBezTo>
                    <a:pt x="608850" y="511173"/>
                    <a:pt x="577737" y="480060"/>
                    <a:pt x="539357" y="480060"/>
                  </a:cubicBezTo>
                  <a:close/>
                  <a:moveTo>
                    <a:pt x="199623" y="0"/>
                  </a:moveTo>
                  <a:lnTo>
                    <a:pt x="2839791" y="0"/>
                  </a:lnTo>
                  <a:cubicBezTo>
                    <a:pt x="2950040" y="0"/>
                    <a:pt x="3039414" y="89374"/>
                    <a:pt x="3039414" y="199623"/>
                  </a:cubicBezTo>
                  <a:lnTo>
                    <a:pt x="3039414" y="534473"/>
                  </a:lnTo>
                  <a:cubicBezTo>
                    <a:pt x="3039414" y="644722"/>
                    <a:pt x="2950040" y="734096"/>
                    <a:pt x="2839791" y="734096"/>
                  </a:cubicBezTo>
                  <a:lnTo>
                    <a:pt x="199623" y="734096"/>
                  </a:lnTo>
                  <a:cubicBezTo>
                    <a:pt x="89374" y="734096"/>
                    <a:pt x="0" y="644722"/>
                    <a:pt x="0" y="534473"/>
                  </a:cubicBezTo>
                  <a:lnTo>
                    <a:pt x="0" y="199623"/>
                  </a:lnTo>
                  <a:cubicBezTo>
                    <a:pt x="0" y="89374"/>
                    <a:pt x="89374" y="0"/>
                    <a:pt x="199623" y="0"/>
                  </a:cubicBezTo>
                  <a:close/>
                </a:path>
              </a:pathLst>
            </a:custGeom>
            <a:gradFill flip="none" rotWithShape="1">
              <a:gsLst>
                <a:gs pos="0">
                  <a:srgbClr val="E2E417"/>
                </a:gs>
                <a:gs pos="78000">
                  <a:srgbClr val="A4CC44"/>
                </a:gs>
              </a:gsLst>
              <a:lin ang="0" scaled="1"/>
              <a:tileRect/>
            </a:gradFill>
            <a:ln>
              <a:noFill/>
            </a:ln>
            <a:effectLst>
              <a:outerShdw blurRad="50800" dist="38100" dir="6000000" sx="101000" sy="101000" algn="t"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Low" rtl="1"/>
              <a:endParaRPr lang="en-IN" sz="1400" b="1">
                <a:solidFill>
                  <a:schemeClr val="tx1"/>
                </a:solidFill>
                <a:latin typeface="Simplified Arabic" pitchFamily="18" charset="-78"/>
                <a:cs typeface="Simplified Arabic" pitchFamily="18" charset="-78"/>
              </a:endParaRPr>
            </a:p>
          </p:txBody>
        </p:sp>
        <p:sp>
          <p:nvSpPr>
            <p:cNvPr id="12" name="Freeform: Shape 9">
              <a:extLst>
                <a:ext uri="{FF2B5EF4-FFF2-40B4-BE49-F238E27FC236}">
                  <a16:creationId xmlns="" xmlns:a16="http://schemas.microsoft.com/office/drawing/2014/main" id="{7DD00872-0B93-438C-822B-3C7D51CD2767}"/>
                </a:ext>
              </a:extLst>
            </p:cNvPr>
            <p:cNvSpPr/>
            <p:nvPr/>
          </p:nvSpPr>
          <p:spPr>
            <a:xfrm>
              <a:off x="5738611" y="5232024"/>
              <a:ext cx="3039414" cy="1004215"/>
            </a:xfrm>
            <a:custGeom>
              <a:avLst/>
              <a:gdLst>
                <a:gd name="connsiteX0" fmla="*/ 199033 w 3039414"/>
                <a:gd name="connsiteY0" fmla="*/ 480060 h 734096"/>
                <a:gd name="connsiteX1" fmla="*/ 149894 w 3039414"/>
                <a:gd name="connsiteY1" fmla="*/ 500414 h 734096"/>
                <a:gd name="connsiteX2" fmla="*/ 129540 w 3039414"/>
                <a:gd name="connsiteY2" fmla="*/ 549553 h 734096"/>
                <a:gd name="connsiteX3" fmla="*/ 129540 w 3039414"/>
                <a:gd name="connsiteY3" fmla="*/ 549552 h 734096"/>
                <a:gd name="connsiteX4" fmla="*/ 129540 w 3039414"/>
                <a:gd name="connsiteY4" fmla="*/ 549553 h 734096"/>
                <a:gd name="connsiteX5" fmla="*/ 129540 w 3039414"/>
                <a:gd name="connsiteY5" fmla="*/ 549553 h 734096"/>
                <a:gd name="connsiteX6" fmla="*/ 149894 w 3039414"/>
                <a:gd name="connsiteY6" fmla="*/ 598691 h 734096"/>
                <a:gd name="connsiteX7" fmla="*/ 199033 w 3039414"/>
                <a:gd name="connsiteY7" fmla="*/ 619045 h 734096"/>
                <a:gd name="connsiteX8" fmla="*/ 539356 w 3039414"/>
                <a:gd name="connsiteY8" fmla="*/ 619046 h 734096"/>
                <a:gd name="connsiteX9" fmla="*/ 608849 w 3039414"/>
                <a:gd name="connsiteY9" fmla="*/ 549553 h 734096"/>
                <a:gd name="connsiteX10" fmla="*/ 608850 w 3039414"/>
                <a:gd name="connsiteY10" fmla="*/ 549553 h 734096"/>
                <a:gd name="connsiteX11" fmla="*/ 539357 w 3039414"/>
                <a:gd name="connsiteY11" fmla="*/ 480060 h 734096"/>
                <a:gd name="connsiteX12" fmla="*/ 199623 w 3039414"/>
                <a:gd name="connsiteY12" fmla="*/ 0 h 734096"/>
                <a:gd name="connsiteX13" fmla="*/ 2839791 w 3039414"/>
                <a:gd name="connsiteY13" fmla="*/ 0 h 734096"/>
                <a:gd name="connsiteX14" fmla="*/ 3039414 w 3039414"/>
                <a:gd name="connsiteY14" fmla="*/ 199623 h 734096"/>
                <a:gd name="connsiteX15" fmla="*/ 3039414 w 3039414"/>
                <a:gd name="connsiteY15" fmla="*/ 534473 h 734096"/>
                <a:gd name="connsiteX16" fmla="*/ 2839791 w 3039414"/>
                <a:gd name="connsiteY16" fmla="*/ 734096 h 734096"/>
                <a:gd name="connsiteX17" fmla="*/ 199623 w 3039414"/>
                <a:gd name="connsiteY17" fmla="*/ 734096 h 734096"/>
                <a:gd name="connsiteX18" fmla="*/ 0 w 3039414"/>
                <a:gd name="connsiteY18" fmla="*/ 534473 h 734096"/>
                <a:gd name="connsiteX19" fmla="*/ 0 w 3039414"/>
                <a:gd name="connsiteY19" fmla="*/ 199623 h 734096"/>
                <a:gd name="connsiteX20" fmla="*/ 199623 w 3039414"/>
                <a:gd name="connsiteY20" fmla="*/ 0 h 73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39414" h="734096">
                  <a:moveTo>
                    <a:pt x="199033" y="480060"/>
                  </a:moveTo>
                  <a:cubicBezTo>
                    <a:pt x="179843" y="480060"/>
                    <a:pt x="162470" y="487838"/>
                    <a:pt x="149894" y="500414"/>
                  </a:cubicBezTo>
                  <a:lnTo>
                    <a:pt x="129540" y="549553"/>
                  </a:lnTo>
                  <a:lnTo>
                    <a:pt x="129540" y="549552"/>
                  </a:lnTo>
                  <a:lnTo>
                    <a:pt x="129540" y="549553"/>
                  </a:lnTo>
                  <a:lnTo>
                    <a:pt x="129540" y="549553"/>
                  </a:lnTo>
                  <a:lnTo>
                    <a:pt x="149894" y="598691"/>
                  </a:lnTo>
                  <a:cubicBezTo>
                    <a:pt x="162470" y="611267"/>
                    <a:pt x="179843" y="619045"/>
                    <a:pt x="199033" y="619045"/>
                  </a:cubicBezTo>
                  <a:lnTo>
                    <a:pt x="539356" y="619046"/>
                  </a:lnTo>
                  <a:cubicBezTo>
                    <a:pt x="577736" y="619046"/>
                    <a:pt x="608849" y="587933"/>
                    <a:pt x="608849" y="549553"/>
                  </a:cubicBezTo>
                  <a:lnTo>
                    <a:pt x="608850" y="549553"/>
                  </a:lnTo>
                  <a:cubicBezTo>
                    <a:pt x="608850" y="511173"/>
                    <a:pt x="577737" y="480060"/>
                    <a:pt x="539357" y="480060"/>
                  </a:cubicBezTo>
                  <a:close/>
                  <a:moveTo>
                    <a:pt x="199623" y="0"/>
                  </a:moveTo>
                  <a:lnTo>
                    <a:pt x="2839791" y="0"/>
                  </a:lnTo>
                  <a:cubicBezTo>
                    <a:pt x="2950040" y="0"/>
                    <a:pt x="3039414" y="89374"/>
                    <a:pt x="3039414" y="199623"/>
                  </a:cubicBezTo>
                  <a:lnTo>
                    <a:pt x="3039414" y="534473"/>
                  </a:lnTo>
                  <a:cubicBezTo>
                    <a:pt x="3039414" y="644722"/>
                    <a:pt x="2950040" y="734096"/>
                    <a:pt x="2839791" y="734096"/>
                  </a:cubicBezTo>
                  <a:lnTo>
                    <a:pt x="199623" y="734096"/>
                  </a:lnTo>
                  <a:cubicBezTo>
                    <a:pt x="89374" y="734096"/>
                    <a:pt x="0" y="644722"/>
                    <a:pt x="0" y="534473"/>
                  </a:cubicBezTo>
                  <a:lnTo>
                    <a:pt x="0" y="199623"/>
                  </a:lnTo>
                  <a:cubicBezTo>
                    <a:pt x="0" y="89374"/>
                    <a:pt x="89374" y="0"/>
                    <a:pt x="199623" y="0"/>
                  </a:cubicBezTo>
                  <a:close/>
                </a:path>
              </a:pathLst>
            </a:custGeom>
            <a:gradFill flip="none" rotWithShape="1">
              <a:gsLst>
                <a:gs pos="0">
                  <a:srgbClr val="ED027C"/>
                </a:gs>
                <a:gs pos="78000">
                  <a:srgbClr val="A30248"/>
                </a:gs>
              </a:gsLst>
              <a:lin ang="0" scaled="1"/>
              <a:tileRect/>
            </a:gradFill>
            <a:ln>
              <a:noFill/>
            </a:ln>
            <a:effectLst>
              <a:outerShdw blurRad="50800" dist="38100" dir="6000000" sx="101000" sy="101000" algn="t"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Low" rtl="1"/>
              <a:endParaRPr lang="en-IN" sz="1400" b="1">
                <a:solidFill>
                  <a:schemeClr val="tx1"/>
                </a:solidFill>
                <a:latin typeface="Simplified Arabic" pitchFamily="18" charset="-78"/>
                <a:cs typeface="Simplified Arabic" pitchFamily="18" charset="-78"/>
              </a:endParaRPr>
            </a:p>
          </p:txBody>
        </p:sp>
        <p:sp>
          <p:nvSpPr>
            <p:cNvPr id="13" name="Freeform: Shape 10">
              <a:extLst>
                <a:ext uri="{FF2B5EF4-FFF2-40B4-BE49-F238E27FC236}">
                  <a16:creationId xmlns="" xmlns:a16="http://schemas.microsoft.com/office/drawing/2014/main" id="{3C807BBB-CC6E-48FC-8CF2-A73F9E760DA8}"/>
                </a:ext>
              </a:extLst>
            </p:cNvPr>
            <p:cNvSpPr/>
            <p:nvPr/>
          </p:nvSpPr>
          <p:spPr>
            <a:xfrm flipH="1">
              <a:off x="3427210" y="4056139"/>
              <a:ext cx="3035254" cy="1097493"/>
            </a:xfrm>
            <a:custGeom>
              <a:avLst/>
              <a:gdLst>
                <a:gd name="connsiteX0" fmla="*/ 199033 w 3039414"/>
                <a:gd name="connsiteY0" fmla="*/ 480060 h 734096"/>
                <a:gd name="connsiteX1" fmla="*/ 149894 w 3039414"/>
                <a:gd name="connsiteY1" fmla="*/ 500414 h 734096"/>
                <a:gd name="connsiteX2" fmla="*/ 129540 w 3039414"/>
                <a:gd name="connsiteY2" fmla="*/ 549553 h 734096"/>
                <a:gd name="connsiteX3" fmla="*/ 129540 w 3039414"/>
                <a:gd name="connsiteY3" fmla="*/ 549552 h 734096"/>
                <a:gd name="connsiteX4" fmla="*/ 129540 w 3039414"/>
                <a:gd name="connsiteY4" fmla="*/ 549553 h 734096"/>
                <a:gd name="connsiteX5" fmla="*/ 129540 w 3039414"/>
                <a:gd name="connsiteY5" fmla="*/ 549553 h 734096"/>
                <a:gd name="connsiteX6" fmla="*/ 149894 w 3039414"/>
                <a:gd name="connsiteY6" fmla="*/ 598691 h 734096"/>
                <a:gd name="connsiteX7" fmla="*/ 199033 w 3039414"/>
                <a:gd name="connsiteY7" fmla="*/ 619045 h 734096"/>
                <a:gd name="connsiteX8" fmla="*/ 539356 w 3039414"/>
                <a:gd name="connsiteY8" fmla="*/ 619046 h 734096"/>
                <a:gd name="connsiteX9" fmla="*/ 608849 w 3039414"/>
                <a:gd name="connsiteY9" fmla="*/ 549553 h 734096"/>
                <a:gd name="connsiteX10" fmla="*/ 608850 w 3039414"/>
                <a:gd name="connsiteY10" fmla="*/ 549553 h 734096"/>
                <a:gd name="connsiteX11" fmla="*/ 539357 w 3039414"/>
                <a:gd name="connsiteY11" fmla="*/ 480060 h 734096"/>
                <a:gd name="connsiteX12" fmla="*/ 199623 w 3039414"/>
                <a:gd name="connsiteY12" fmla="*/ 0 h 734096"/>
                <a:gd name="connsiteX13" fmla="*/ 2839791 w 3039414"/>
                <a:gd name="connsiteY13" fmla="*/ 0 h 734096"/>
                <a:gd name="connsiteX14" fmla="*/ 3039414 w 3039414"/>
                <a:gd name="connsiteY14" fmla="*/ 199623 h 734096"/>
                <a:gd name="connsiteX15" fmla="*/ 3039414 w 3039414"/>
                <a:gd name="connsiteY15" fmla="*/ 534473 h 734096"/>
                <a:gd name="connsiteX16" fmla="*/ 2839791 w 3039414"/>
                <a:gd name="connsiteY16" fmla="*/ 734096 h 734096"/>
                <a:gd name="connsiteX17" fmla="*/ 199623 w 3039414"/>
                <a:gd name="connsiteY17" fmla="*/ 734096 h 734096"/>
                <a:gd name="connsiteX18" fmla="*/ 0 w 3039414"/>
                <a:gd name="connsiteY18" fmla="*/ 534473 h 734096"/>
                <a:gd name="connsiteX19" fmla="*/ 0 w 3039414"/>
                <a:gd name="connsiteY19" fmla="*/ 199623 h 734096"/>
                <a:gd name="connsiteX20" fmla="*/ 199623 w 3039414"/>
                <a:gd name="connsiteY20" fmla="*/ 0 h 73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39414" h="734096">
                  <a:moveTo>
                    <a:pt x="199033" y="480060"/>
                  </a:moveTo>
                  <a:cubicBezTo>
                    <a:pt x="179843" y="480060"/>
                    <a:pt x="162470" y="487838"/>
                    <a:pt x="149894" y="500414"/>
                  </a:cubicBezTo>
                  <a:lnTo>
                    <a:pt x="129540" y="549553"/>
                  </a:lnTo>
                  <a:lnTo>
                    <a:pt x="129540" y="549552"/>
                  </a:lnTo>
                  <a:lnTo>
                    <a:pt x="129540" y="549553"/>
                  </a:lnTo>
                  <a:lnTo>
                    <a:pt x="129540" y="549553"/>
                  </a:lnTo>
                  <a:lnTo>
                    <a:pt x="149894" y="598691"/>
                  </a:lnTo>
                  <a:cubicBezTo>
                    <a:pt x="162470" y="611267"/>
                    <a:pt x="179843" y="619045"/>
                    <a:pt x="199033" y="619045"/>
                  </a:cubicBezTo>
                  <a:lnTo>
                    <a:pt x="539356" y="619046"/>
                  </a:lnTo>
                  <a:cubicBezTo>
                    <a:pt x="577736" y="619046"/>
                    <a:pt x="608849" y="587933"/>
                    <a:pt x="608849" y="549553"/>
                  </a:cubicBezTo>
                  <a:lnTo>
                    <a:pt x="608850" y="549553"/>
                  </a:lnTo>
                  <a:cubicBezTo>
                    <a:pt x="608850" y="511173"/>
                    <a:pt x="577737" y="480060"/>
                    <a:pt x="539357" y="480060"/>
                  </a:cubicBezTo>
                  <a:close/>
                  <a:moveTo>
                    <a:pt x="199623" y="0"/>
                  </a:moveTo>
                  <a:lnTo>
                    <a:pt x="2839791" y="0"/>
                  </a:lnTo>
                  <a:cubicBezTo>
                    <a:pt x="2950040" y="0"/>
                    <a:pt x="3039414" y="89374"/>
                    <a:pt x="3039414" y="199623"/>
                  </a:cubicBezTo>
                  <a:lnTo>
                    <a:pt x="3039414" y="534473"/>
                  </a:lnTo>
                  <a:cubicBezTo>
                    <a:pt x="3039414" y="644722"/>
                    <a:pt x="2950040" y="734096"/>
                    <a:pt x="2839791" y="734096"/>
                  </a:cubicBezTo>
                  <a:lnTo>
                    <a:pt x="199623" y="734096"/>
                  </a:lnTo>
                  <a:cubicBezTo>
                    <a:pt x="89374" y="734096"/>
                    <a:pt x="0" y="644722"/>
                    <a:pt x="0" y="534473"/>
                  </a:cubicBezTo>
                  <a:lnTo>
                    <a:pt x="0" y="199623"/>
                  </a:lnTo>
                  <a:cubicBezTo>
                    <a:pt x="0" y="89374"/>
                    <a:pt x="89374" y="0"/>
                    <a:pt x="199623" y="0"/>
                  </a:cubicBezTo>
                  <a:close/>
                </a:path>
              </a:pathLst>
            </a:custGeom>
            <a:gradFill flip="none" rotWithShape="1">
              <a:gsLst>
                <a:gs pos="0">
                  <a:srgbClr val="B570B1"/>
                </a:gs>
                <a:gs pos="78000">
                  <a:srgbClr val="573297"/>
                </a:gs>
              </a:gsLst>
              <a:lin ang="0" scaled="1"/>
              <a:tileRect/>
            </a:gradFill>
            <a:ln>
              <a:noFill/>
            </a:ln>
            <a:effectLst>
              <a:outerShdw blurRad="50800" dist="38100" dir="6000000" sx="101000" sy="101000" algn="t"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Low" rtl="1"/>
              <a:endParaRPr lang="en-IN" sz="1400" b="1">
                <a:solidFill>
                  <a:schemeClr val="tx1"/>
                </a:solidFill>
                <a:latin typeface="Simplified Arabic" pitchFamily="18" charset="-78"/>
                <a:cs typeface="Simplified Arabic" pitchFamily="18" charset="-78"/>
              </a:endParaRPr>
            </a:p>
          </p:txBody>
        </p:sp>
        <p:sp>
          <p:nvSpPr>
            <p:cNvPr id="14" name="Freeform: Shape 11">
              <a:extLst>
                <a:ext uri="{FF2B5EF4-FFF2-40B4-BE49-F238E27FC236}">
                  <a16:creationId xmlns="" xmlns:a16="http://schemas.microsoft.com/office/drawing/2014/main" id="{C8F89BC3-6C7B-4E9D-AE6C-207F9E7D894B}"/>
                </a:ext>
              </a:extLst>
            </p:cNvPr>
            <p:cNvSpPr/>
            <p:nvPr/>
          </p:nvSpPr>
          <p:spPr>
            <a:xfrm>
              <a:off x="5738611" y="2882015"/>
              <a:ext cx="3039414" cy="1017339"/>
            </a:xfrm>
            <a:custGeom>
              <a:avLst/>
              <a:gdLst>
                <a:gd name="connsiteX0" fmla="*/ 199033 w 3039414"/>
                <a:gd name="connsiteY0" fmla="*/ 480060 h 734096"/>
                <a:gd name="connsiteX1" fmla="*/ 149894 w 3039414"/>
                <a:gd name="connsiteY1" fmla="*/ 500414 h 734096"/>
                <a:gd name="connsiteX2" fmla="*/ 129540 w 3039414"/>
                <a:gd name="connsiteY2" fmla="*/ 549553 h 734096"/>
                <a:gd name="connsiteX3" fmla="*/ 129540 w 3039414"/>
                <a:gd name="connsiteY3" fmla="*/ 549552 h 734096"/>
                <a:gd name="connsiteX4" fmla="*/ 129540 w 3039414"/>
                <a:gd name="connsiteY4" fmla="*/ 549553 h 734096"/>
                <a:gd name="connsiteX5" fmla="*/ 129540 w 3039414"/>
                <a:gd name="connsiteY5" fmla="*/ 549553 h 734096"/>
                <a:gd name="connsiteX6" fmla="*/ 149894 w 3039414"/>
                <a:gd name="connsiteY6" fmla="*/ 598691 h 734096"/>
                <a:gd name="connsiteX7" fmla="*/ 199033 w 3039414"/>
                <a:gd name="connsiteY7" fmla="*/ 619045 h 734096"/>
                <a:gd name="connsiteX8" fmla="*/ 539356 w 3039414"/>
                <a:gd name="connsiteY8" fmla="*/ 619046 h 734096"/>
                <a:gd name="connsiteX9" fmla="*/ 608849 w 3039414"/>
                <a:gd name="connsiteY9" fmla="*/ 549553 h 734096"/>
                <a:gd name="connsiteX10" fmla="*/ 608850 w 3039414"/>
                <a:gd name="connsiteY10" fmla="*/ 549553 h 734096"/>
                <a:gd name="connsiteX11" fmla="*/ 539357 w 3039414"/>
                <a:gd name="connsiteY11" fmla="*/ 480060 h 734096"/>
                <a:gd name="connsiteX12" fmla="*/ 199623 w 3039414"/>
                <a:gd name="connsiteY12" fmla="*/ 0 h 734096"/>
                <a:gd name="connsiteX13" fmla="*/ 2839791 w 3039414"/>
                <a:gd name="connsiteY13" fmla="*/ 0 h 734096"/>
                <a:gd name="connsiteX14" fmla="*/ 3039414 w 3039414"/>
                <a:gd name="connsiteY14" fmla="*/ 199623 h 734096"/>
                <a:gd name="connsiteX15" fmla="*/ 3039414 w 3039414"/>
                <a:gd name="connsiteY15" fmla="*/ 534473 h 734096"/>
                <a:gd name="connsiteX16" fmla="*/ 2839791 w 3039414"/>
                <a:gd name="connsiteY16" fmla="*/ 734096 h 734096"/>
                <a:gd name="connsiteX17" fmla="*/ 199623 w 3039414"/>
                <a:gd name="connsiteY17" fmla="*/ 734096 h 734096"/>
                <a:gd name="connsiteX18" fmla="*/ 0 w 3039414"/>
                <a:gd name="connsiteY18" fmla="*/ 534473 h 734096"/>
                <a:gd name="connsiteX19" fmla="*/ 0 w 3039414"/>
                <a:gd name="connsiteY19" fmla="*/ 199623 h 734096"/>
                <a:gd name="connsiteX20" fmla="*/ 199623 w 3039414"/>
                <a:gd name="connsiteY20" fmla="*/ 0 h 73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39414" h="734096">
                  <a:moveTo>
                    <a:pt x="199033" y="480060"/>
                  </a:moveTo>
                  <a:cubicBezTo>
                    <a:pt x="179843" y="480060"/>
                    <a:pt x="162470" y="487838"/>
                    <a:pt x="149894" y="500414"/>
                  </a:cubicBezTo>
                  <a:lnTo>
                    <a:pt x="129540" y="549553"/>
                  </a:lnTo>
                  <a:lnTo>
                    <a:pt x="129540" y="549552"/>
                  </a:lnTo>
                  <a:lnTo>
                    <a:pt x="129540" y="549553"/>
                  </a:lnTo>
                  <a:lnTo>
                    <a:pt x="129540" y="549553"/>
                  </a:lnTo>
                  <a:lnTo>
                    <a:pt x="149894" y="598691"/>
                  </a:lnTo>
                  <a:cubicBezTo>
                    <a:pt x="162470" y="611267"/>
                    <a:pt x="179843" y="619045"/>
                    <a:pt x="199033" y="619045"/>
                  </a:cubicBezTo>
                  <a:lnTo>
                    <a:pt x="539356" y="619046"/>
                  </a:lnTo>
                  <a:cubicBezTo>
                    <a:pt x="577736" y="619046"/>
                    <a:pt x="608849" y="587933"/>
                    <a:pt x="608849" y="549553"/>
                  </a:cubicBezTo>
                  <a:lnTo>
                    <a:pt x="608850" y="549553"/>
                  </a:lnTo>
                  <a:cubicBezTo>
                    <a:pt x="608850" y="511173"/>
                    <a:pt x="577737" y="480060"/>
                    <a:pt x="539357" y="480060"/>
                  </a:cubicBezTo>
                  <a:close/>
                  <a:moveTo>
                    <a:pt x="199623" y="0"/>
                  </a:moveTo>
                  <a:lnTo>
                    <a:pt x="2839791" y="0"/>
                  </a:lnTo>
                  <a:cubicBezTo>
                    <a:pt x="2950040" y="0"/>
                    <a:pt x="3039414" y="89374"/>
                    <a:pt x="3039414" y="199623"/>
                  </a:cubicBezTo>
                  <a:lnTo>
                    <a:pt x="3039414" y="534473"/>
                  </a:lnTo>
                  <a:cubicBezTo>
                    <a:pt x="3039414" y="644722"/>
                    <a:pt x="2950040" y="734096"/>
                    <a:pt x="2839791" y="734096"/>
                  </a:cubicBezTo>
                  <a:lnTo>
                    <a:pt x="199623" y="734096"/>
                  </a:lnTo>
                  <a:cubicBezTo>
                    <a:pt x="89374" y="734096"/>
                    <a:pt x="0" y="644722"/>
                    <a:pt x="0" y="534473"/>
                  </a:cubicBezTo>
                  <a:lnTo>
                    <a:pt x="0" y="199623"/>
                  </a:lnTo>
                  <a:cubicBezTo>
                    <a:pt x="0" y="89374"/>
                    <a:pt x="89374" y="0"/>
                    <a:pt x="199623" y="0"/>
                  </a:cubicBezTo>
                  <a:close/>
                </a:path>
              </a:pathLst>
            </a:custGeom>
            <a:gradFill flip="none" rotWithShape="1">
              <a:gsLst>
                <a:gs pos="0">
                  <a:srgbClr val="3FDADF"/>
                </a:gs>
                <a:gs pos="78000">
                  <a:srgbClr val="057FC8"/>
                </a:gs>
              </a:gsLst>
              <a:lin ang="0" scaled="1"/>
              <a:tileRect/>
            </a:gradFill>
            <a:ln>
              <a:noFill/>
            </a:ln>
            <a:effectLst>
              <a:outerShdw blurRad="50800" dist="38100" dir="6000000" sx="101000" sy="101000" algn="t"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Low" rtl="1"/>
              <a:endParaRPr lang="en-IN" sz="1400" b="1">
                <a:solidFill>
                  <a:schemeClr val="tx1"/>
                </a:solidFill>
                <a:latin typeface="Simplified Arabic" pitchFamily="18" charset="-78"/>
                <a:cs typeface="Simplified Arabic" pitchFamily="18" charset="-78"/>
              </a:endParaRPr>
            </a:p>
          </p:txBody>
        </p:sp>
        <p:sp>
          <p:nvSpPr>
            <p:cNvPr id="15" name="Oval 12">
              <a:extLst>
                <a:ext uri="{FF2B5EF4-FFF2-40B4-BE49-F238E27FC236}">
                  <a16:creationId xmlns="" xmlns:a16="http://schemas.microsoft.com/office/drawing/2014/main" id="{63BFA66D-5DDE-497F-81CE-E1A42CF5F68F}"/>
                </a:ext>
              </a:extLst>
            </p:cNvPr>
            <p:cNvSpPr/>
            <p:nvPr/>
          </p:nvSpPr>
          <p:spPr>
            <a:xfrm>
              <a:off x="5913120" y="214914"/>
              <a:ext cx="365760" cy="365760"/>
            </a:xfrm>
            <a:prstGeom prst="ellipse">
              <a:avLst/>
            </a:prstGeom>
            <a:gradFill flip="none" rotWithShape="1">
              <a:gsLst>
                <a:gs pos="0">
                  <a:schemeClr val="accent3">
                    <a:lumMod val="0"/>
                    <a:lumOff val="100000"/>
                  </a:schemeClr>
                </a:gs>
                <a:gs pos="34000">
                  <a:schemeClr val="accent3">
                    <a:lumMod val="0"/>
                    <a:lumOff val="100000"/>
                  </a:schemeClr>
                </a:gs>
                <a:gs pos="100000">
                  <a:schemeClr val="accent3">
                    <a:lumMod val="100000"/>
                  </a:schemeClr>
                </a:gs>
              </a:gsLst>
              <a:path path="circle">
                <a:fillToRect l="100000" t="100000"/>
              </a:path>
              <a:tileRect r="-100000" b="-100000"/>
            </a:gradFill>
            <a:ln>
              <a:noFill/>
            </a:ln>
            <a:effectLst>
              <a:outerShdw blurRad="88900" sx="103000" sy="103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endParaRPr lang="en-IN" sz="1400">
                <a:solidFill>
                  <a:schemeClr val="tx1"/>
                </a:solidFill>
                <a:latin typeface="Simplified Arabic" pitchFamily="18" charset="-78"/>
                <a:cs typeface="Simplified Arabic" pitchFamily="18" charset="-78"/>
              </a:endParaRPr>
            </a:p>
          </p:txBody>
        </p:sp>
        <p:sp>
          <p:nvSpPr>
            <p:cNvPr id="16" name="Oval 13">
              <a:extLst>
                <a:ext uri="{FF2B5EF4-FFF2-40B4-BE49-F238E27FC236}">
                  <a16:creationId xmlns="" xmlns:a16="http://schemas.microsoft.com/office/drawing/2014/main" id="{4622EBFB-D13D-4027-81F0-68B224F264E6}"/>
                </a:ext>
              </a:extLst>
            </p:cNvPr>
            <p:cNvSpPr/>
            <p:nvPr/>
          </p:nvSpPr>
          <p:spPr>
            <a:xfrm>
              <a:off x="5913120" y="6277326"/>
              <a:ext cx="365760" cy="365760"/>
            </a:xfrm>
            <a:prstGeom prst="ellipse">
              <a:avLst/>
            </a:prstGeom>
            <a:gradFill flip="none" rotWithShape="1">
              <a:gsLst>
                <a:gs pos="0">
                  <a:schemeClr val="accent3">
                    <a:lumMod val="0"/>
                    <a:lumOff val="100000"/>
                  </a:schemeClr>
                </a:gs>
                <a:gs pos="34000">
                  <a:schemeClr val="accent3">
                    <a:lumMod val="0"/>
                    <a:lumOff val="100000"/>
                  </a:schemeClr>
                </a:gs>
                <a:gs pos="100000">
                  <a:schemeClr val="accent3">
                    <a:lumMod val="100000"/>
                  </a:schemeClr>
                </a:gs>
              </a:gsLst>
              <a:path path="circle">
                <a:fillToRect l="100000" t="100000"/>
              </a:path>
              <a:tileRect r="-100000" b="-100000"/>
            </a:gradFill>
            <a:ln>
              <a:noFill/>
            </a:ln>
            <a:effectLst>
              <a:outerShdw blurRad="88900" sx="103000" sy="103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endParaRPr lang="en-IN" sz="1400">
                <a:solidFill>
                  <a:schemeClr val="tx1"/>
                </a:solidFill>
                <a:latin typeface="Simplified Arabic" pitchFamily="18" charset="-78"/>
                <a:cs typeface="Simplified Arabic" pitchFamily="18" charset="-78"/>
              </a:endParaRPr>
            </a:p>
          </p:txBody>
        </p:sp>
        <p:cxnSp>
          <p:nvCxnSpPr>
            <p:cNvPr id="17" name="Straight Connector 14">
              <a:extLst>
                <a:ext uri="{FF2B5EF4-FFF2-40B4-BE49-F238E27FC236}">
                  <a16:creationId xmlns="" xmlns:a16="http://schemas.microsoft.com/office/drawing/2014/main" id="{5C7B0658-C0C0-420E-AA89-2777A450322A}"/>
                </a:ext>
              </a:extLst>
            </p:cNvPr>
            <p:cNvCxnSpPr>
              <a:stCxn id="23" idx="4"/>
            </p:cNvCxnSpPr>
            <p:nvPr/>
          </p:nvCxnSpPr>
          <p:spPr>
            <a:xfrm rot="16200000" flipH="1">
              <a:off x="5873215" y="727258"/>
              <a:ext cx="449625" cy="4055"/>
            </a:xfrm>
            <a:prstGeom prst="line">
              <a:avLst/>
            </a:prstGeom>
            <a:ln w="381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 name="Straight Connector 15">
              <a:extLst>
                <a:ext uri="{FF2B5EF4-FFF2-40B4-BE49-F238E27FC236}">
                  <a16:creationId xmlns="" xmlns:a16="http://schemas.microsoft.com/office/drawing/2014/main" id="{FC416900-7019-4C5A-A2E4-EA3CDC386BB8}"/>
                </a:ext>
              </a:extLst>
            </p:cNvPr>
            <p:cNvCxnSpPr>
              <a:cxnSpLocks/>
            </p:cNvCxnSpPr>
            <p:nvPr/>
          </p:nvCxnSpPr>
          <p:spPr>
            <a:xfrm rot="5400000">
              <a:off x="5893162" y="1497477"/>
              <a:ext cx="390272" cy="23516"/>
            </a:xfrm>
            <a:prstGeom prst="line">
              <a:avLst/>
            </a:prstGeom>
            <a:ln w="381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Straight Connector 16">
              <a:extLst>
                <a:ext uri="{FF2B5EF4-FFF2-40B4-BE49-F238E27FC236}">
                  <a16:creationId xmlns="" xmlns:a16="http://schemas.microsoft.com/office/drawing/2014/main" id="{1777429D-6C81-4411-8925-A5A7F1D49825}"/>
                </a:ext>
              </a:extLst>
            </p:cNvPr>
            <p:cNvCxnSpPr>
              <a:cxnSpLocks/>
            </p:cNvCxnSpPr>
            <p:nvPr/>
          </p:nvCxnSpPr>
          <p:spPr>
            <a:xfrm rot="5400000">
              <a:off x="5878797" y="2663051"/>
              <a:ext cx="414945" cy="19462"/>
            </a:xfrm>
            <a:prstGeom prst="line">
              <a:avLst/>
            </a:prstGeom>
            <a:ln w="381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Straight Connector 17">
              <a:extLst>
                <a:ext uri="{FF2B5EF4-FFF2-40B4-BE49-F238E27FC236}">
                  <a16:creationId xmlns="" xmlns:a16="http://schemas.microsoft.com/office/drawing/2014/main" id="{EED18F21-2F0F-4C31-AAC8-301FDB6017D5}"/>
                </a:ext>
              </a:extLst>
            </p:cNvPr>
            <p:cNvCxnSpPr>
              <a:cxnSpLocks/>
            </p:cNvCxnSpPr>
            <p:nvPr/>
          </p:nvCxnSpPr>
          <p:spPr>
            <a:xfrm rot="5400000">
              <a:off x="5828361" y="3788498"/>
              <a:ext cx="515818" cy="19464"/>
            </a:xfrm>
            <a:prstGeom prst="line">
              <a:avLst/>
            </a:prstGeom>
            <a:ln w="381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Straight Connector 18">
              <a:extLst>
                <a:ext uri="{FF2B5EF4-FFF2-40B4-BE49-F238E27FC236}">
                  <a16:creationId xmlns="" xmlns:a16="http://schemas.microsoft.com/office/drawing/2014/main" id="{44F83B55-00DC-4BB5-81BE-43999DCF9DDC}"/>
                </a:ext>
              </a:extLst>
            </p:cNvPr>
            <p:cNvCxnSpPr>
              <a:cxnSpLocks/>
            </p:cNvCxnSpPr>
            <p:nvPr/>
          </p:nvCxnSpPr>
          <p:spPr>
            <a:xfrm rot="5400000">
              <a:off x="5834881" y="4990366"/>
              <a:ext cx="470352" cy="12965"/>
            </a:xfrm>
            <a:prstGeom prst="line">
              <a:avLst/>
            </a:prstGeom>
            <a:ln w="381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Straight Connector 19">
              <a:extLst>
                <a:ext uri="{FF2B5EF4-FFF2-40B4-BE49-F238E27FC236}">
                  <a16:creationId xmlns="" xmlns:a16="http://schemas.microsoft.com/office/drawing/2014/main" id="{1DF93671-FC23-4681-8C8A-B30395679D08}"/>
                </a:ext>
              </a:extLst>
            </p:cNvPr>
            <p:cNvCxnSpPr>
              <a:cxnSpLocks/>
            </p:cNvCxnSpPr>
            <p:nvPr/>
          </p:nvCxnSpPr>
          <p:spPr>
            <a:xfrm rot="5400000">
              <a:off x="5880101" y="6133460"/>
              <a:ext cx="392339" cy="535"/>
            </a:xfrm>
            <a:prstGeom prst="line">
              <a:avLst/>
            </a:prstGeom>
            <a:ln w="381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3" name="Oval 20">
              <a:extLst>
                <a:ext uri="{FF2B5EF4-FFF2-40B4-BE49-F238E27FC236}">
                  <a16:creationId xmlns="" xmlns:a16="http://schemas.microsoft.com/office/drawing/2014/main" id="{89400416-3D87-4FC0-B4FD-424432296590}"/>
                </a:ext>
              </a:extLst>
            </p:cNvPr>
            <p:cNvSpPr/>
            <p:nvPr/>
          </p:nvSpPr>
          <p:spPr>
            <a:xfrm>
              <a:off x="5989320" y="291114"/>
              <a:ext cx="213360" cy="213360"/>
            </a:xfrm>
            <a:prstGeom prst="ellipse">
              <a:avLst/>
            </a:prstGeom>
            <a:solidFill>
              <a:schemeClr val="bg1"/>
            </a:solidFill>
            <a:ln>
              <a:noFill/>
            </a:ln>
            <a:effectLst>
              <a:outerShdw blurRad="88900" sx="103000" sy="103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endParaRPr lang="en-IN" sz="1400">
                <a:solidFill>
                  <a:schemeClr val="tx1"/>
                </a:solidFill>
                <a:latin typeface="Simplified Arabic" pitchFamily="18" charset="-78"/>
                <a:cs typeface="Simplified Arabic" pitchFamily="18" charset="-78"/>
              </a:endParaRPr>
            </a:p>
          </p:txBody>
        </p:sp>
        <p:sp>
          <p:nvSpPr>
            <p:cNvPr id="24" name="Oval 21">
              <a:extLst>
                <a:ext uri="{FF2B5EF4-FFF2-40B4-BE49-F238E27FC236}">
                  <a16:creationId xmlns="" xmlns:a16="http://schemas.microsoft.com/office/drawing/2014/main" id="{87176F9F-E702-4246-8669-5C0FBF9EA9FC}"/>
                </a:ext>
              </a:extLst>
            </p:cNvPr>
            <p:cNvSpPr/>
            <p:nvPr/>
          </p:nvSpPr>
          <p:spPr>
            <a:xfrm>
              <a:off x="5989320" y="6353526"/>
              <a:ext cx="213360" cy="213360"/>
            </a:xfrm>
            <a:prstGeom prst="ellipse">
              <a:avLst/>
            </a:prstGeom>
            <a:solidFill>
              <a:schemeClr val="bg1"/>
            </a:solidFill>
            <a:ln>
              <a:noFill/>
            </a:ln>
            <a:effectLst>
              <a:outerShdw blurRad="88900" sx="103000" sy="103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endParaRPr lang="en-IN" sz="1400">
                <a:solidFill>
                  <a:schemeClr val="tx1"/>
                </a:solidFill>
                <a:latin typeface="Simplified Arabic" pitchFamily="18" charset="-78"/>
                <a:cs typeface="Simplified Arabic" pitchFamily="18" charset="-78"/>
              </a:endParaRPr>
            </a:p>
          </p:txBody>
        </p:sp>
        <p:sp>
          <p:nvSpPr>
            <p:cNvPr id="25" name="TextBox 22">
              <a:extLst>
                <a:ext uri="{FF2B5EF4-FFF2-40B4-BE49-F238E27FC236}">
                  <a16:creationId xmlns="" xmlns:a16="http://schemas.microsoft.com/office/drawing/2014/main" id="{DFA633DF-4F44-494F-88DF-2D6A8B6C59BA}"/>
                </a:ext>
              </a:extLst>
            </p:cNvPr>
            <p:cNvSpPr txBox="1"/>
            <p:nvPr/>
          </p:nvSpPr>
          <p:spPr>
            <a:xfrm>
              <a:off x="8464234" y="1075269"/>
              <a:ext cx="287187" cy="370668"/>
            </a:xfrm>
            <a:prstGeom prst="rect">
              <a:avLst/>
            </a:prstGeom>
            <a:noFill/>
          </p:spPr>
          <p:txBody>
            <a:bodyPr wrap="square" rtlCol="0">
              <a:spAutoFit/>
            </a:bodyPr>
            <a:lstStyle>
              <a:defPPr>
                <a:defRPr lang="en-US"/>
              </a:defPPr>
              <a:lvl1pPr algn="ctr">
                <a:defRPr sz="1600" b="1">
                  <a:effectLst>
                    <a:outerShdw blurRad="50800" dist="38100" dir="2700000" algn="tl" rotWithShape="0">
                      <a:prstClr val="black">
                        <a:alpha val="40000"/>
                      </a:prstClr>
                    </a:outerShdw>
                  </a:effectLst>
                  <a:latin typeface="Gill Sans MT" panose="020B0502020104020203" pitchFamily="34" charset="0"/>
                </a:defRPr>
              </a:lvl1pPr>
            </a:lstStyle>
            <a:p>
              <a:pPr algn="justLow" rtl="1"/>
              <a:r>
                <a:rPr lang="en-US" sz="1400" dirty="0">
                  <a:latin typeface="Simplified Arabic" pitchFamily="18" charset="-78"/>
                  <a:cs typeface="Simplified Arabic" pitchFamily="18" charset="-78"/>
                </a:rPr>
                <a:t>01</a:t>
              </a:r>
            </a:p>
          </p:txBody>
        </p:sp>
        <p:sp>
          <p:nvSpPr>
            <p:cNvPr id="26" name="TextBox 23">
              <a:extLst>
                <a:ext uri="{FF2B5EF4-FFF2-40B4-BE49-F238E27FC236}">
                  <a16:creationId xmlns="" xmlns:a16="http://schemas.microsoft.com/office/drawing/2014/main" id="{8C52501A-87B6-42EE-982A-289604CCAB78}"/>
                </a:ext>
              </a:extLst>
            </p:cNvPr>
            <p:cNvSpPr txBox="1"/>
            <p:nvPr/>
          </p:nvSpPr>
          <p:spPr>
            <a:xfrm>
              <a:off x="3423293" y="2193731"/>
              <a:ext cx="299462" cy="370668"/>
            </a:xfrm>
            <a:prstGeom prst="rect">
              <a:avLst/>
            </a:prstGeom>
            <a:noFill/>
          </p:spPr>
          <p:txBody>
            <a:bodyPr wrap="square" rtlCol="0">
              <a:spAutoFit/>
            </a:bodyPr>
            <a:lstStyle>
              <a:defPPr>
                <a:defRPr lang="en-US"/>
              </a:defPPr>
              <a:lvl1pPr algn="ctr">
                <a:defRPr sz="1600" b="1">
                  <a:effectLst>
                    <a:outerShdw blurRad="50800" dist="38100" dir="2700000" algn="tl" rotWithShape="0">
                      <a:prstClr val="black">
                        <a:alpha val="40000"/>
                      </a:prstClr>
                    </a:outerShdw>
                  </a:effectLst>
                  <a:latin typeface="Gill Sans MT" panose="020B0502020104020203" pitchFamily="34" charset="0"/>
                </a:defRPr>
              </a:lvl1pPr>
            </a:lstStyle>
            <a:p>
              <a:pPr algn="l" rtl="1"/>
              <a:r>
                <a:rPr lang="en-US" sz="1400" dirty="0">
                  <a:latin typeface="Simplified Arabic" pitchFamily="18" charset="-78"/>
                  <a:cs typeface="Simplified Arabic" pitchFamily="18" charset="-78"/>
                </a:rPr>
                <a:t>02</a:t>
              </a:r>
            </a:p>
          </p:txBody>
        </p:sp>
        <p:sp>
          <p:nvSpPr>
            <p:cNvPr id="27" name="TextBox 24">
              <a:extLst>
                <a:ext uri="{FF2B5EF4-FFF2-40B4-BE49-F238E27FC236}">
                  <a16:creationId xmlns="" xmlns:a16="http://schemas.microsoft.com/office/drawing/2014/main" id="{1BD81361-47AF-4BA1-B32D-213D2452D7DC}"/>
                </a:ext>
              </a:extLst>
            </p:cNvPr>
            <p:cNvSpPr txBox="1"/>
            <p:nvPr/>
          </p:nvSpPr>
          <p:spPr>
            <a:xfrm>
              <a:off x="8464236" y="3226157"/>
              <a:ext cx="269547" cy="370668"/>
            </a:xfrm>
            <a:prstGeom prst="rect">
              <a:avLst/>
            </a:prstGeom>
            <a:noFill/>
          </p:spPr>
          <p:txBody>
            <a:bodyPr wrap="square" rtlCol="0">
              <a:spAutoFit/>
            </a:bodyPr>
            <a:lstStyle>
              <a:defPPr>
                <a:defRPr lang="en-US"/>
              </a:defPPr>
              <a:lvl1pPr algn="ctr">
                <a:defRPr sz="1600" b="1">
                  <a:effectLst>
                    <a:outerShdw blurRad="50800" dist="38100" dir="2700000" algn="tl" rotWithShape="0">
                      <a:prstClr val="black">
                        <a:alpha val="40000"/>
                      </a:prstClr>
                    </a:outerShdw>
                  </a:effectLst>
                  <a:latin typeface="Gill Sans MT" panose="020B0502020104020203" pitchFamily="34" charset="0"/>
                </a:defRPr>
              </a:lvl1pPr>
            </a:lstStyle>
            <a:p>
              <a:pPr algn="justLow" rtl="1"/>
              <a:r>
                <a:rPr lang="en-US" sz="1400" dirty="0">
                  <a:latin typeface="Simplified Arabic" pitchFamily="18" charset="-78"/>
                  <a:cs typeface="Simplified Arabic" pitchFamily="18" charset="-78"/>
                </a:rPr>
                <a:t>03</a:t>
              </a:r>
            </a:p>
          </p:txBody>
        </p:sp>
        <p:sp>
          <p:nvSpPr>
            <p:cNvPr id="28" name="TextBox 25">
              <a:extLst>
                <a:ext uri="{FF2B5EF4-FFF2-40B4-BE49-F238E27FC236}">
                  <a16:creationId xmlns="" xmlns:a16="http://schemas.microsoft.com/office/drawing/2014/main" id="{CC8AF7C8-9BC8-4BF3-A41E-2CF0F60504E7}"/>
                </a:ext>
              </a:extLst>
            </p:cNvPr>
            <p:cNvSpPr txBox="1"/>
            <p:nvPr/>
          </p:nvSpPr>
          <p:spPr>
            <a:xfrm>
              <a:off x="3423292" y="4344619"/>
              <a:ext cx="299461" cy="370668"/>
            </a:xfrm>
            <a:prstGeom prst="rect">
              <a:avLst/>
            </a:prstGeom>
            <a:noFill/>
          </p:spPr>
          <p:txBody>
            <a:bodyPr wrap="square" rtlCol="0">
              <a:spAutoFit/>
            </a:bodyPr>
            <a:lstStyle>
              <a:defPPr>
                <a:defRPr lang="en-US"/>
              </a:defPPr>
              <a:lvl1pPr algn="ctr">
                <a:defRPr sz="1600" b="1">
                  <a:effectLst>
                    <a:outerShdw blurRad="50800" dist="38100" dir="2700000" algn="tl" rotWithShape="0">
                      <a:prstClr val="black">
                        <a:alpha val="40000"/>
                      </a:prstClr>
                    </a:outerShdw>
                  </a:effectLst>
                  <a:latin typeface="Gill Sans MT" panose="020B0502020104020203" pitchFamily="34" charset="0"/>
                </a:defRPr>
              </a:lvl1pPr>
            </a:lstStyle>
            <a:p>
              <a:pPr algn="l" rtl="1"/>
              <a:r>
                <a:rPr lang="en-US" sz="1400" dirty="0">
                  <a:latin typeface="Simplified Arabic" pitchFamily="18" charset="-78"/>
                  <a:cs typeface="Simplified Arabic" pitchFamily="18" charset="-78"/>
                </a:rPr>
                <a:t>04</a:t>
              </a:r>
            </a:p>
          </p:txBody>
        </p:sp>
        <p:sp>
          <p:nvSpPr>
            <p:cNvPr id="29" name="TextBox 26">
              <a:extLst>
                <a:ext uri="{FF2B5EF4-FFF2-40B4-BE49-F238E27FC236}">
                  <a16:creationId xmlns="" xmlns:a16="http://schemas.microsoft.com/office/drawing/2014/main" id="{6BEC821C-E34F-444B-A4D9-8EDEDB07BE87}"/>
                </a:ext>
              </a:extLst>
            </p:cNvPr>
            <p:cNvSpPr txBox="1"/>
            <p:nvPr/>
          </p:nvSpPr>
          <p:spPr>
            <a:xfrm>
              <a:off x="8414325" y="5463080"/>
              <a:ext cx="319458" cy="370668"/>
            </a:xfrm>
            <a:prstGeom prst="rect">
              <a:avLst/>
            </a:prstGeom>
            <a:noFill/>
          </p:spPr>
          <p:txBody>
            <a:bodyPr wrap="square" rtlCol="0">
              <a:spAutoFit/>
            </a:bodyPr>
            <a:lstStyle>
              <a:defPPr>
                <a:defRPr lang="en-US"/>
              </a:defPPr>
              <a:lvl1pPr algn="ctr">
                <a:defRPr sz="1600" b="1">
                  <a:effectLst>
                    <a:outerShdw blurRad="50800" dist="38100" dir="2700000" algn="tl" rotWithShape="0">
                      <a:prstClr val="black">
                        <a:alpha val="40000"/>
                      </a:prstClr>
                    </a:outerShdw>
                  </a:effectLst>
                  <a:latin typeface="Gill Sans MT" panose="020B0502020104020203" pitchFamily="34" charset="0"/>
                </a:defRPr>
              </a:lvl1pPr>
            </a:lstStyle>
            <a:p>
              <a:pPr algn="justLow" rtl="1"/>
              <a:r>
                <a:rPr lang="en-US" sz="1400" dirty="0">
                  <a:latin typeface="Simplified Arabic" pitchFamily="18" charset="-78"/>
                  <a:cs typeface="Simplified Arabic" pitchFamily="18" charset="-78"/>
                </a:rPr>
                <a:t>05</a:t>
              </a:r>
            </a:p>
          </p:txBody>
        </p:sp>
        <p:sp>
          <p:nvSpPr>
            <p:cNvPr id="30" name="Rectangle 29">
              <a:extLst>
                <a:ext uri="{FF2B5EF4-FFF2-40B4-BE49-F238E27FC236}">
                  <a16:creationId xmlns="" xmlns:a16="http://schemas.microsoft.com/office/drawing/2014/main" id="{AD6E47D7-5465-43DB-9EAD-A20F878FFAA1}"/>
                </a:ext>
              </a:extLst>
            </p:cNvPr>
            <p:cNvSpPr/>
            <p:nvPr/>
          </p:nvSpPr>
          <p:spPr>
            <a:xfrm>
              <a:off x="6317743" y="731127"/>
              <a:ext cx="2170837" cy="889601"/>
            </a:xfrm>
            <a:prstGeom prst="rect">
              <a:avLst/>
            </a:prstGeom>
          </p:spPr>
          <p:txBody>
            <a:bodyPr wrap="square">
              <a:spAutoFit/>
            </a:bodyPr>
            <a:lstStyle/>
            <a:p>
              <a:pPr algn="justLow" rtl="1"/>
              <a:r>
                <a:rPr lang="ar-DZ" sz="1400" dirty="0" smtClean="0">
                  <a:latin typeface="Simplified Arabic" pitchFamily="18" charset="-78"/>
                  <a:cs typeface="Simplified Arabic" pitchFamily="18" charset="-78"/>
                </a:rPr>
                <a:t>بناء مواطن واع ومتفتح على ثقافة الشعوب من خلال بناء شخصية متوازنة وتنمية التفكير النقدي وتعزيز قيم التسامح والاحترام  وتعزيز الوعي بالقضايا العالمية</a:t>
              </a:r>
              <a:endParaRPr lang="en-US" sz="1400" dirty="0">
                <a:latin typeface="Simplified Arabic" pitchFamily="18" charset="-78"/>
                <a:cs typeface="Simplified Arabic" pitchFamily="18" charset="-78"/>
              </a:endParaRPr>
            </a:p>
          </p:txBody>
        </p:sp>
        <p:sp>
          <p:nvSpPr>
            <p:cNvPr id="31" name="Rectangle 30">
              <a:extLst>
                <a:ext uri="{FF2B5EF4-FFF2-40B4-BE49-F238E27FC236}">
                  <a16:creationId xmlns="" xmlns:a16="http://schemas.microsoft.com/office/drawing/2014/main" id="{19998F36-7188-40B3-8571-90A549CB6262}"/>
                </a:ext>
              </a:extLst>
            </p:cNvPr>
            <p:cNvSpPr/>
            <p:nvPr/>
          </p:nvSpPr>
          <p:spPr>
            <a:xfrm>
              <a:off x="6361287" y="3037038"/>
              <a:ext cx="2166267" cy="810571"/>
            </a:xfrm>
            <a:prstGeom prst="rect">
              <a:avLst/>
            </a:prstGeom>
          </p:spPr>
          <p:txBody>
            <a:bodyPr wrap="square">
              <a:spAutoFit/>
            </a:bodyPr>
            <a:lstStyle/>
            <a:p>
              <a:pPr algn="justLow" rtl="1"/>
              <a:r>
                <a:rPr lang="ar-DZ" sz="1400" dirty="0" smtClean="0">
                  <a:latin typeface="Simplified Arabic" pitchFamily="18" charset="-78"/>
                  <a:cs typeface="Simplified Arabic" pitchFamily="18" charset="-78"/>
                </a:rPr>
                <a:t>فرض الأمن والعدل الدولي، من خلال تعزيز التعاون بين الشعوب، المساهمة في حل القضايا العالمية ودعم السلام العالمي</a:t>
              </a:r>
              <a:endParaRPr lang="en-US" sz="1400" dirty="0">
                <a:latin typeface="Simplified Arabic" pitchFamily="18" charset="-78"/>
                <a:cs typeface="Simplified Arabic" pitchFamily="18" charset="-78"/>
              </a:endParaRPr>
            </a:p>
          </p:txBody>
        </p:sp>
        <p:sp>
          <p:nvSpPr>
            <p:cNvPr id="32" name="Rectangle 31">
              <a:extLst>
                <a:ext uri="{FF2B5EF4-FFF2-40B4-BE49-F238E27FC236}">
                  <a16:creationId xmlns="" xmlns:a16="http://schemas.microsoft.com/office/drawing/2014/main" id="{18EE3405-15B5-4037-809F-42AFB423EFBD}"/>
                </a:ext>
              </a:extLst>
            </p:cNvPr>
            <p:cNvSpPr/>
            <p:nvPr/>
          </p:nvSpPr>
          <p:spPr>
            <a:xfrm>
              <a:off x="6550836" y="5388809"/>
              <a:ext cx="1895481" cy="810571"/>
            </a:xfrm>
            <a:prstGeom prst="rect">
              <a:avLst/>
            </a:prstGeom>
          </p:spPr>
          <p:txBody>
            <a:bodyPr wrap="square">
              <a:spAutoFit/>
            </a:bodyPr>
            <a:lstStyle/>
            <a:p>
              <a:pPr algn="justLow" rtl="1"/>
              <a:r>
                <a:rPr lang="ar-DZ" sz="1400" dirty="0" smtClean="0">
                  <a:latin typeface="Simplified Arabic" pitchFamily="18" charset="-78"/>
                  <a:cs typeface="Simplified Arabic" pitchFamily="18" charset="-78"/>
                </a:rPr>
                <a:t>دعم أهداف التنمية المستدامة، من خلال: إعداد كوادر بشرية قادرة على الابتكار، والمساهمة في التنمية الاقتصادية والاجتماعية</a:t>
              </a:r>
              <a:endParaRPr lang="en-US" sz="1400" dirty="0">
                <a:latin typeface="Simplified Arabic" pitchFamily="18" charset="-78"/>
                <a:cs typeface="Simplified Arabic" pitchFamily="18" charset="-78"/>
              </a:endParaRPr>
            </a:p>
          </p:txBody>
        </p:sp>
        <p:sp>
          <p:nvSpPr>
            <p:cNvPr id="33" name="Rectangle 32">
              <a:extLst>
                <a:ext uri="{FF2B5EF4-FFF2-40B4-BE49-F238E27FC236}">
                  <a16:creationId xmlns="" xmlns:a16="http://schemas.microsoft.com/office/drawing/2014/main" id="{EBC70E25-EB1B-4B99-9F2D-CD39CE277D63}"/>
                </a:ext>
              </a:extLst>
            </p:cNvPr>
            <p:cNvSpPr/>
            <p:nvPr/>
          </p:nvSpPr>
          <p:spPr>
            <a:xfrm>
              <a:off x="3616256" y="1861153"/>
              <a:ext cx="2219077" cy="810571"/>
            </a:xfrm>
            <a:prstGeom prst="rect">
              <a:avLst/>
            </a:prstGeom>
          </p:spPr>
          <p:txBody>
            <a:bodyPr wrap="square">
              <a:spAutoFit/>
            </a:bodyPr>
            <a:lstStyle/>
            <a:p>
              <a:pPr algn="justLow" rtl="1"/>
              <a:r>
                <a:rPr lang="ar-DZ" sz="1400" dirty="0" smtClean="0">
                  <a:latin typeface="Simplified Arabic" pitchFamily="18" charset="-78"/>
                  <a:cs typeface="Simplified Arabic" pitchFamily="18" charset="-78"/>
                </a:rPr>
                <a:t>بناء مجتمع مستقر ومتسامح، من خلال الحد من التمييز والتعصب ونشر ثقافة الحوار والتعايش وتعزيز مظاهر التماسك الاجتماعي</a:t>
              </a:r>
              <a:endParaRPr lang="en-US" sz="1400" dirty="0">
                <a:latin typeface="Simplified Arabic" pitchFamily="18" charset="-78"/>
                <a:cs typeface="Simplified Arabic" pitchFamily="18" charset="-78"/>
              </a:endParaRPr>
            </a:p>
          </p:txBody>
        </p:sp>
        <p:sp>
          <p:nvSpPr>
            <p:cNvPr id="34" name="Rectangle 33">
              <a:extLst>
                <a:ext uri="{FF2B5EF4-FFF2-40B4-BE49-F238E27FC236}">
                  <a16:creationId xmlns="" xmlns:a16="http://schemas.microsoft.com/office/drawing/2014/main" id="{D205F9AC-25CB-4580-B9D1-0A255E5B273B}"/>
                </a:ext>
              </a:extLst>
            </p:cNvPr>
            <p:cNvSpPr/>
            <p:nvPr/>
          </p:nvSpPr>
          <p:spPr>
            <a:xfrm>
              <a:off x="3991936" y="4212923"/>
              <a:ext cx="1748503" cy="574154"/>
            </a:xfrm>
            <a:prstGeom prst="rect">
              <a:avLst/>
            </a:prstGeom>
          </p:spPr>
          <p:txBody>
            <a:bodyPr wrap="square">
              <a:spAutoFit/>
            </a:bodyPr>
            <a:lstStyle/>
            <a:p>
              <a:pPr algn="justLow" rtl="1"/>
              <a:r>
                <a:rPr lang="ar-DZ" sz="1400" dirty="0" smtClean="0">
                  <a:latin typeface="Simplified Arabic" pitchFamily="18" charset="-78"/>
                  <a:cs typeface="Simplified Arabic" pitchFamily="18" charset="-78"/>
                </a:rPr>
                <a:t>تطوير أنظمة تعليمية نشطة، من خلال: ربط التعلم بالحياة وإعداد متعلمين فاعلين</a:t>
              </a:r>
              <a:endParaRPr lang="en-US" sz="1400" dirty="0">
                <a:latin typeface="Simplified Arabic" pitchFamily="18" charset="-78"/>
                <a:cs typeface="Simplified Arabic" pitchFamily="18" charset="-78"/>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71480"/>
            <a:ext cx="9144000" cy="5715040"/>
          </a:xfrm>
          <a:prstGeom prst="rect">
            <a:avLst/>
          </a:prstGeom>
          <a:solidFill>
            <a:srgbClr val="00E3DE">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Picture 4" descr="E:\Nouveau dossier (13)\Nouveau dossier (2)\kisspng-earth-icon-earth-5a9debc7b7d836.0862244815202989517531.png"/>
          <p:cNvPicPr>
            <a:picLocks noChangeAspect="1" noChangeArrowheads="1"/>
          </p:cNvPicPr>
          <p:nvPr/>
        </p:nvPicPr>
        <p:blipFill>
          <a:blip r:embed="rId2" cstate="print"/>
          <a:srcRect/>
          <a:stretch>
            <a:fillRect/>
          </a:stretch>
        </p:blipFill>
        <p:spPr bwMode="auto">
          <a:xfrm>
            <a:off x="7215206" y="4572008"/>
            <a:ext cx="1928795" cy="2285992"/>
          </a:xfrm>
          <a:prstGeom prst="rect">
            <a:avLst/>
          </a:prstGeom>
          <a:noFill/>
        </p:spPr>
      </p:pic>
      <p:pic>
        <p:nvPicPr>
          <p:cNvPr id="6" name="Picture 5" descr="E:\Nouveau dossier (13)\Nouveau dossier (2)\kisspng-child-parent-pictogram-woman-enfant-5ad7305e6af7e0.4954080215240520624382.png"/>
          <p:cNvPicPr>
            <a:picLocks noChangeAspect="1" noChangeArrowheads="1"/>
          </p:cNvPicPr>
          <p:nvPr/>
        </p:nvPicPr>
        <p:blipFill>
          <a:blip r:embed="rId3" cstate="print"/>
          <a:srcRect/>
          <a:stretch>
            <a:fillRect/>
          </a:stretch>
        </p:blipFill>
        <p:spPr bwMode="auto">
          <a:xfrm>
            <a:off x="6786578" y="5643578"/>
            <a:ext cx="857256" cy="1214422"/>
          </a:xfrm>
          <a:prstGeom prst="rect">
            <a:avLst/>
          </a:prstGeom>
          <a:noFill/>
        </p:spPr>
      </p:pic>
      <p:grpSp>
        <p:nvGrpSpPr>
          <p:cNvPr id="7" name="Groupe 6"/>
          <p:cNvGrpSpPr/>
          <p:nvPr/>
        </p:nvGrpSpPr>
        <p:grpSpPr>
          <a:xfrm>
            <a:off x="4357686" y="642918"/>
            <a:ext cx="4643470" cy="571504"/>
            <a:chOff x="4143372" y="2643182"/>
            <a:chExt cx="4643470" cy="428628"/>
          </a:xfrm>
        </p:grpSpPr>
        <p:sp>
          <p:nvSpPr>
            <p:cNvPr id="8" name="Étoile à 16 branches 7"/>
            <p:cNvSpPr/>
            <p:nvPr/>
          </p:nvSpPr>
          <p:spPr>
            <a:xfrm>
              <a:off x="8286776" y="2643182"/>
              <a:ext cx="500066" cy="428628"/>
            </a:xfrm>
            <a:prstGeom prst="star16">
              <a:avLst/>
            </a:prstGeom>
            <a:solidFill>
              <a:srgbClr val="CC00FF"/>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p>
          </p:txBody>
        </p:sp>
        <p:sp>
          <p:nvSpPr>
            <p:cNvPr id="9" name="Rectangle à coins arrondis 8"/>
            <p:cNvSpPr/>
            <p:nvPr/>
          </p:nvSpPr>
          <p:spPr>
            <a:xfrm>
              <a:off x="4143372" y="2714620"/>
              <a:ext cx="4357718" cy="285752"/>
            </a:xfrm>
            <a:prstGeom prst="roundRect">
              <a:avLst/>
            </a:prstGeom>
            <a:solidFill>
              <a:schemeClr val="bg1"/>
            </a:solidFill>
            <a:ln>
              <a:solidFill>
                <a:srgbClr val="CC00FF"/>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cap="all" dirty="0" smtClean="0">
                  <a:ln w="9000" cmpd="sng">
                    <a:solidFill>
                      <a:srgbClr val="FF00FF"/>
                    </a:solidFill>
                    <a:prstDash val="solid"/>
                  </a:ln>
                  <a:solidFill>
                    <a:schemeClr val="tx1"/>
                  </a:solidFill>
                  <a:effectLst>
                    <a:reflection blurRad="12700" stA="28000" endPos="45000" dist="1000" dir="5400000" sy="-100000" algn="bl" rotWithShape="0"/>
                  </a:effectLst>
                </a:rPr>
                <a:t>استراتيجيات ترقية  قيم المواطنة العالمية في التعليم :</a:t>
              </a:r>
              <a:endParaRPr lang="fr-FR" dirty="0">
                <a:ln w="9000" cmpd="sng">
                  <a:solidFill>
                    <a:srgbClr val="FF00FF"/>
                  </a:solidFill>
                  <a:prstDash val="solid"/>
                </a:ln>
                <a:solidFill>
                  <a:schemeClr val="tx1"/>
                </a:solidFill>
              </a:endParaRPr>
            </a:p>
          </p:txBody>
        </p:sp>
        <p:sp>
          <p:nvSpPr>
            <p:cNvPr id="10" name="Rectangle 9"/>
            <p:cNvSpPr/>
            <p:nvPr/>
          </p:nvSpPr>
          <p:spPr>
            <a:xfrm>
              <a:off x="8358214" y="2714620"/>
              <a:ext cx="142876" cy="285752"/>
            </a:xfrm>
            <a:prstGeom prst="rect">
              <a:avLst/>
            </a:prstGeom>
            <a:solidFill>
              <a:srgbClr val="CC00FF"/>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grpSp>
      <p:grpSp>
        <p:nvGrpSpPr>
          <p:cNvPr id="11" name="Groupe 10"/>
          <p:cNvGrpSpPr/>
          <p:nvPr/>
        </p:nvGrpSpPr>
        <p:grpSpPr>
          <a:xfrm>
            <a:off x="462885" y="1714488"/>
            <a:ext cx="8482567" cy="3442863"/>
            <a:chOff x="628661" y="1551707"/>
            <a:chExt cx="11042639" cy="4105710"/>
          </a:xfrm>
        </p:grpSpPr>
        <p:grpSp>
          <p:nvGrpSpPr>
            <p:cNvPr id="12" name="Group 19">
              <a:extLst>
                <a:ext uri="{FF2B5EF4-FFF2-40B4-BE49-F238E27FC236}">
                  <a16:creationId xmlns:a16="http://schemas.microsoft.com/office/drawing/2014/main" xmlns="" id="{CAB7037B-810E-42DC-BDF7-F2DC3B860917}"/>
                </a:ext>
              </a:extLst>
            </p:cNvPr>
            <p:cNvGrpSpPr/>
            <p:nvPr/>
          </p:nvGrpSpPr>
          <p:grpSpPr>
            <a:xfrm>
              <a:off x="1439574" y="1553926"/>
              <a:ext cx="3081532" cy="2050473"/>
              <a:chOff x="1439574" y="1553926"/>
              <a:chExt cx="3081532" cy="2050473"/>
            </a:xfrm>
          </p:grpSpPr>
          <p:cxnSp>
            <p:nvCxnSpPr>
              <p:cNvPr id="66" name="Straight Connector 38">
                <a:extLst>
                  <a:ext uri="{FF2B5EF4-FFF2-40B4-BE49-F238E27FC236}">
                    <a16:creationId xmlns:a16="http://schemas.microsoft.com/office/drawing/2014/main" xmlns="" id="{1D5BA4BF-703E-4AAE-8103-37413B506D5C}"/>
                  </a:ext>
                </a:extLst>
              </p:cNvPr>
              <p:cNvCxnSpPr/>
              <p:nvPr/>
            </p:nvCxnSpPr>
            <p:spPr>
              <a:xfrm flipH="1" flipV="1">
                <a:off x="2470633" y="1553926"/>
                <a:ext cx="2050473" cy="2050473"/>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12">
                <a:extLst>
                  <a:ext uri="{FF2B5EF4-FFF2-40B4-BE49-F238E27FC236}">
                    <a16:creationId xmlns:a16="http://schemas.microsoft.com/office/drawing/2014/main" xmlns="" id="{57F561CF-5BB4-4BEF-AD48-A900D5AC9C4D}"/>
                  </a:ext>
                </a:extLst>
              </p:cNvPr>
              <p:cNvCxnSpPr>
                <a:cxnSpLocks/>
              </p:cNvCxnSpPr>
              <p:nvPr/>
            </p:nvCxnSpPr>
            <p:spPr>
              <a:xfrm>
                <a:off x="1439574" y="2599020"/>
                <a:ext cx="2077164" cy="0"/>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Straight Connector 84">
                <a:extLst>
                  <a:ext uri="{FF2B5EF4-FFF2-40B4-BE49-F238E27FC236}">
                    <a16:creationId xmlns:a16="http://schemas.microsoft.com/office/drawing/2014/main" xmlns="" id="{FEC0AB94-3FF7-45F4-A1B3-3D7702ECDCC1}"/>
                  </a:ext>
                </a:extLst>
              </p:cNvPr>
              <p:cNvCxnSpPr>
                <a:cxnSpLocks/>
              </p:cNvCxnSpPr>
              <p:nvPr/>
            </p:nvCxnSpPr>
            <p:spPr>
              <a:xfrm>
                <a:off x="1932709" y="3093627"/>
                <a:ext cx="2077164" cy="0"/>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3" name="Group 20">
              <a:extLst>
                <a:ext uri="{FF2B5EF4-FFF2-40B4-BE49-F238E27FC236}">
                  <a16:creationId xmlns:a16="http://schemas.microsoft.com/office/drawing/2014/main" xmlns="" id="{F0C3C272-1916-42BB-BB5E-38C500D53111}"/>
                </a:ext>
              </a:extLst>
            </p:cNvPr>
            <p:cNvGrpSpPr/>
            <p:nvPr/>
          </p:nvGrpSpPr>
          <p:grpSpPr>
            <a:xfrm>
              <a:off x="4108694" y="1553926"/>
              <a:ext cx="3084077" cy="2050473"/>
              <a:chOff x="4108694" y="1553926"/>
              <a:chExt cx="3084077" cy="2050473"/>
            </a:xfrm>
          </p:grpSpPr>
          <p:cxnSp>
            <p:nvCxnSpPr>
              <p:cNvPr id="63" name="Straight Connector 37">
                <a:extLst>
                  <a:ext uri="{FF2B5EF4-FFF2-40B4-BE49-F238E27FC236}">
                    <a16:creationId xmlns:a16="http://schemas.microsoft.com/office/drawing/2014/main" xmlns="" id="{E2EAA065-8DAA-40D5-813E-5204CC8A36C7}"/>
                  </a:ext>
                </a:extLst>
              </p:cNvPr>
              <p:cNvCxnSpPr/>
              <p:nvPr/>
            </p:nvCxnSpPr>
            <p:spPr>
              <a:xfrm flipH="1" flipV="1">
                <a:off x="5142298" y="1553926"/>
                <a:ext cx="2050473" cy="205047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4" name="Straight Connector 88">
                <a:extLst>
                  <a:ext uri="{FF2B5EF4-FFF2-40B4-BE49-F238E27FC236}">
                    <a16:creationId xmlns:a16="http://schemas.microsoft.com/office/drawing/2014/main" xmlns="" id="{9DF29A0A-090B-4595-A78B-3D2E50297D78}"/>
                  </a:ext>
                </a:extLst>
              </p:cNvPr>
              <p:cNvCxnSpPr>
                <a:cxnSpLocks/>
              </p:cNvCxnSpPr>
              <p:nvPr/>
            </p:nvCxnSpPr>
            <p:spPr>
              <a:xfrm>
                <a:off x="4108694" y="2599020"/>
                <a:ext cx="2077164" cy="0"/>
              </a:xfrm>
              <a:prstGeom prst="line">
                <a:avLst/>
              </a:prstGeom>
              <a:ln>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5" name="Straight Connector 89">
                <a:extLst>
                  <a:ext uri="{FF2B5EF4-FFF2-40B4-BE49-F238E27FC236}">
                    <a16:creationId xmlns:a16="http://schemas.microsoft.com/office/drawing/2014/main" xmlns="" id="{8CBC1C40-B9E9-4785-824B-204EEBC86512}"/>
                  </a:ext>
                </a:extLst>
              </p:cNvPr>
              <p:cNvCxnSpPr>
                <a:cxnSpLocks/>
              </p:cNvCxnSpPr>
              <p:nvPr/>
            </p:nvCxnSpPr>
            <p:spPr>
              <a:xfrm>
                <a:off x="4601829" y="3093627"/>
                <a:ext cx="2077164" cy="0"/>
              </a:xfrm>
              <a:prstGeom prst="line">
                <a:avLst/>
              </a:prstGeom>
              <a:ln>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4" name="Group 21">
              <a:extLst>
                <a:ext uri="{FF2B5EF4-FFF2-40B4-BE49-F238E27FC236}">
                  <a16:creationId xmlns:a16="http://schemas.microsoft.com/office/drawing/2014/main" xmlns="" id="{1FFD520D-00C4-42C8-BB1F-1BDA97D35E8D}"/>
                </a:ext>
              </a:extLst>
            </p:cNvPr>
            <p:cNvGrpSpPr/>
            <p:nvPr/>
          </p:nvGrpSpPr>
          <p:grpSpPr>
            <a:xfrm>
              <a:off x="6777813" y="1553926"/>
              <a:ext cx="3086623" cy="2050473"/>
              <a:chOff x="6777813" y="1553926"/>
              <a:chExt cx="3086623" cy="2050473"/>
            </a:xfrm>
          </p:grpSpPr>
          <p:cxnSp>
            <p:nvCxnSpPr>
              <p:cNvPr id="60" name="Straight Connector 4">
                <a:extLst>
                  <a:ext uri="{FF2B5EF4-FFF2-40B4-BE49-F238E27FC236}">
                    <a16:creationId xmlns:a16="http://schemas.microsoft.com/office/drawing/2014/main" xmlns="" id="{A803E636-F8C8-45E7-94E5-B5EB02F85205}"/>
                  </a:ext>
                </a:extLst>
              </p:cNvPr>
              <p:cNvCxnSpPr/>
              <p:nvPr/>
            </p:nvCxnSpPr>
            <p:spPr>
              <a:xfrm flipH="1" flipV="1">
                <a:off x="7813963" y="1553926"/>
                <a:ext cx="2050473" cy="2050473"/>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1" name="Straight Connector 91">
                <a:extLst>
                  <a:ext uri="{FF2B5EF4-FFF2-40B4-BE49-F238E27FC236}">
                    <a16:creationId xmlns:a16="http://schemas.microsoft.com/office/drawing/2014/main" xmlns="" id="{E27C1031-AC70-499C-88DC-7C6019E4B4BE}"/>
                  </a:ext>
                </a:extLst>
              </p:cNvPr>
              <p:cNvCxnSpPr>
                <a:cxnSpLocks/>
              </p:cNvCxnSpPr>
              <p:nvPr/>
            </p:nvCxnSpPr>
            <p:spPr>
              <a:xfrm>
                <a:off x="6777813" y="2599020"/>
                <a:ext cx="2077164" cy="0"/>
              </a:xfrm>
              <a:prstGeom prst="line">
                <a:avLst/>
              </a:prstGeom>
              <a:ln>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Straight Connector 92">
                <a:extLst>
                  <a:ext uri="{FF2B5EF4-FFF2-40B4-BE49-F238E27FC236}">
                    <a16:creationId xmlns:a16="http://schemas.microsoft.com/office/drawing/2014/main" xmlns="" id="{FDDA79F4-762C-4FBD-8951-6A80C406DD06}"/>
                  </a:ext>
                </a:extLst>
              </p:cNvPr>
              <p:cNvCxnSpPr>
                <a:cxnSpLocks/>
              </p:cNvCxnSpPr>
              <p:nvPr/>
            </p:nvCxnSpPr>
            <p:spPr>
              <a:xfrm>
                <a:off x="7270948" y="3093627"/>
                <a:ext cx="2077164" cy="0"/>
              </a:xfrm>
              <a:prstGeom prst="line">
                <a:avLst/>
              </a:prstGeom>
              <a:ln>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5" name="Group 18">
              <a:extLst>
                <a:ext uri="{FF2B5EF4-FFF2-40B4-BE49-F238E27FC236}">
                  <a16:creationId xmlns:a16="http://schemas.microsoft.com/office/drawing/2014/main" xmlns="" id="{22482E1E-38E4-40A2-9860-2321659EC0E6}"/>
                </a:ext>
              </a:extLst>
            </p:cNvPr>
            <p:cNvGrpSpPr/>
            <p:nvPr/>
          </p:nvGrpSpPr>
          <p:grpSpPr>
            <a:xfrm>
              <a:off x="2771147" y="3604399"/>
              <a:ext cx="3084683" cy="2048256"/>
              <a:chOff x="2771147" y="3604399"/>
              <a:chExt cx="3084683" cy="2048256"/>
            </a:xfrm>
          </p:grpSpPr>
          <p:cxnSp>
            <p:nvCxnSpPr>
              <p:cNvPr id="57" name="Straight Connector 39">
                <a:extLst>
                  <a:ext uri="{FF2B5EF4-FFF2-40B4-BE49-F238E27FC236}">
                    <a16:creationId xmlns:a16="http://schemas.microsoft.com/office/drawing/2014/main" xmlns="" id="{818D0C6B-F324-4A55-86D2-F3776A3F2CE2}"/>
                  </a:ext>
                </a:extLst>
              </p:cNvPr>
              <p:cNvCxnSpPr/>
              <p:nvPr/>
            </p:nvCxnSpPr>
            <p:spPr>
              <a:xfrm flipH="1">
                <a:off x="3807574" y="3604399"/>
                <a:ext cx="2048256" cy="204825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8" name="Straight Connector 98">
                <a:extLst>
                  <a:ext uri="{FF2B5EF4-FFF2-40B4-BE49-F238E27FC236}">
                    <a16:creationId xmlns:a16="http://schemas.microsoft.com/office/drawing/2014/main" xmlns="" id="{B5D4A8AD-2C0B-44EA-BAAC-F076D32FD193}"/>
                  </a:ext>
                </a:extLst>
              </p:cNvPr>
              <p:cNvCxnSpPr>
                <a:cxnSpLocks/>
              </p:cNvCxnSpPr>
              <p:nvPr/>
            </p:nvCxnSpPr>
            <p:spPr>
              <a:xfrm flipV="1">
                <a:off x="2771147" y="4609777"/>
                <a:ext cx="2077164" cy="0"/>
              </a:xfrm>
              <a:prstGeom prst="line">
                <a:avLst/>
              </a:prstGeom>
              <a:ln>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99">
                <a:extLst>
                  <a:ext uri="{FF2B5EF4-FFF2-40B4-BE49-F238E27FC236}">
                    <a16:creationId xmlns:a16="http://schemas.microsoft.com/office/drawing/2014/main" xmlns="" id="{DBA176C7-6EA3-4676-AFEB-A10654EFEE16}"/>
                  </a:ext>
                </a:extLst>
              </p:cNvPr>
              <p:cNvCxnSpPr>
                <a:cxnSpLocks/>
              </p:cNvCxnSpPr>
              <p:nvPr/>
            </p:nvCxnSpPr>
            <p:spPr>
              <a:xfrm flipV="1">
                <a:off x="3264282" y="4116001"/>
                <a:ext cx="2077164" cy="0"/>
              </a:xfrm>
              <a:prstGeom prst="line">
                <a:avLst/>
              </a:prstGeom>
              <a:ln>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6" name="Group 17">
              <a:extLst>
                <a:ext uri="{FF2B5EF4-FFF2-40B4-BE49-F238E27FC236}">
                  <a16:creationId xmlns:a16="http://schemas.microsoft.com/office/drawing/2014/main" xmlns="" id="{ABEDD300-8AC1-41F4-83DA-AF7EDC31F719}"/>
                </a:ext>
              </a:extLst>
            </p:cNvPr>
            <p:cNvGrpSpPr/>
            <p:nvPr/>
          </p:nvGrpSpPr>
          <p:grpSpPr>
            <a:xfrm>
              <a:off x="5440267" y="3604399"/>
              <a:ext cx="3087228" cy="2048256"/>
              <a:chOff x="5440267" y="3604399"/>
              <a:chExt cx="3087228" cy="2048256"/>
            </a:xfrm>
          </p:grpSpPr>
          <p:cxnSp>
            <p:nvCxnSpPr>
              <p:cNvPr id="54" name="Straight Connector 6">
                <a:extLst>
                  <a:ext uri="{FF2B5EF4-FFF2-40B4-BE49-F238E27FC236}">
                    <a16:creationId xmlns:a16="http://schemas.microsoft.com/office/drawing/2014/main" xmlns="" id="{181F8274-0A0E-4386-8C5F-60759A08B191}"/>
                  </a:ext>
                </a:extLst>
              </p:cNvPr>
              <p:cNvCxnSpPr/>
              <p:nvPr/>
            </p:nvCxnSpPr>
            <p:spPr>
              <a:xfrm flipH="1">
                <a:off x="6479239" y="3604399"/>
                <a:ext cx="2048256" cy="204825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5" name="Straight Connector 96">
                <a:extLst>
                  <a:ext uri="{FF2B5EF4-FFF2-40B4-BE49-F238E27FC236}">
                    <a16:creationId xmlns:a16="http://schemas.microsoft.com/office/drawing/2014/main" xmlns="" id="{E044B6C6-4104-419C-B991-40A19F1E638E}"/>
                  </a:ext>
                </a:extLst>
              </p:cNvPr>
              <p:cNvCxnSpPr>
                <a:cxnSpLocks/>
              </p:cNvCxnSpPr>
              <p:nvPr/>
            </p:nvCxnSpPr>
            <p:spPr>
              <a:xfrm flipV="1">
                <a:off x="5440267" y="4609777"/>
                <a:ext cx="2077164" cy="0"/>
              </a:xfrm>
              <a:prstGeom prst="line">
                <a:avLst/>
              </a:prstGeom>
              <a:ln>
                <a:solidFill>
                  <a:schemeClr val="accent5"/>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Straight Connector 97">
                <a:extLst>
                  <a:ext uri="{FF2B5EF4-FFF2-40B4-BE49-F238E27FC236}">
                    <a16:creationId xmlns:a16="http://schemas.microsoft.com/office/drawing/2014/main" xmlns="" id="{0F109CE1-2996-4748-9940-1201484B3FBA}"/>
                  </a:ext>
                </a:extLst>
              </p:cNvPr>
              <p:cNvCxnSpPr>
                <a:cxnSpLocks/>
              </p:cNvCxnSpPr>
              <p:nvPr/>
            </p:nvCxnSpPr>
            <p:spPr>
              <a:xfrm flipV="1">
                <a:off x="5933402" y="4116001"/>
                <a:ext cx="2077164" cy="0"/>
              </a:xfrm>
              <a:prstGeom prst="line">
                <a:avLst/>
              </a:prstGeom>
              <a:ln>
                <a:solidFill>
                  <a:schemeClr val="accent5"/>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 name="Rectangle 16">
              <a:extLst>
                <a:ext uri="{FF2B5EF4-FFF2-40B4-BE49-F238E27FC236}">
                  <a16:creationId xmlns:a16="http://schemas.microsoft.com/office/drawing/2014/main" xmlns="" id="{16FC26EE-08E7-40E4-8819-77374B2DDA63}"/>
                </a:ext>
              </a:extLst>
            </p:cNvPr>
            <p:cNvSpPr/>
            <p:nvPr/>
          </p:nvSpPr>
          <p:spPr>
            <a:xfrm>
              <a:off x="628661" y="2284334"/>
              <a:ext cx="2669428" cy="367033"/>
            </a:xfrm>
            <a:prstGeom prst="rect">
              <a:avLst/>
            </a:prstGeom>
          </p:spPr>
          <p:txBody>
            <a:bodyPr wrap="none">
              <a:spAutoFit/>
            </a:bodyPr>
            <a:lstStyle/>
            <a:p>
              <a:pPr algn="r"/>
              <a:r>
                <a:rPr lang="ar-DZ" sz="1400" noProof="1" smtClean="0">
                  <a:solidFill>
                    <a:schemeClr val="tx1">
                      <a:lumMod val="65000"/>
                      <a:lumOff val="35000"/>
                    </a:schemeClr>
                  </a:solidFill>
                  <a:latin typeface="Simplified Arabic" pitchFamily="18" charset="-78"/>
                  <a:cs typeface="Simplified Arabic" pitchFamily="18" charset="-78"/>
                </a:rPr>
                <a:t>تشجيع النقاش حول قضايا عالمية</a:t>
              </a:r>
              <a:endParaRPr lang="en-US" sz="1400" noProof="1">
                <a:latin typeface="Simplified Arabic" pitchFamily="18" charset="-78"/>
                <a:cs typeface="Simplified Arabic" pitchFamily="18" charset="-78"/>
              </a:endParaRPr>
            </a:p>
          </p:txBody>
        </p:sp>
        <p:sp>
          <p:nvSpPr>
            <p:cNvPr id="18" name="Rectangle 17">
              <a:extLst>
                <a:ext uri="{FF2B5EF4-FFF2-40B4-BE49-F238E27FC236}">
                  <a16:creationId xmlns:a16="http://schemas.microsoft.com/office/drawing/2014/main" xmlns="" id="{319ECD35-80FC-450C-8049-EC31032772F1}"/>
                </a:ext>
              </a:extLst>
            </p:cNvPr>
            <p:cNvSpPr/>
            <p:nvPr/>
          </p:nvSpPr>
          <p:spPr>
            <a:xfrm>
              <a:off x="1000858" y="2788069"/>
              <a:ext cx="2663169" cy="367033"/>
            </a:xfrm>
            <a:prstGeom prst="rect">
              <a:avLst/>
            </a:prstGeom>
          </p:spPr>
          <p:txBody>
            <a:bodyPr wrap="none">
              <a:spAutoFit/>
            </a:bodyPr>
            <a:lstStyle/>
            <a:p>
              <a:pPr algn="r"/>
              <a:r>
                <a:rPr lang="ar-DZ" sz="1400" noProof="1" smtClean="0">
                  <a:solidFill>
                    <a:schemeClr val="tx1">
                      <a:lumMod val="65000"/>
                      <a:lumOff val="35000"/>
                    </a:schemeClr>
                  </a:solidFill>
                  <a:latin typeface="Simplified Arabic" pitchFamily="18" charset="-78"/>
                  <a:cs typeface="Simplified Arabic" pitchFamily="18" charset="-78"/>
                </a:rPr>
                <a:t>التدريب على تحليل قضايا عالمية</a:t>
              </a:r>
              <a:endParaRPr lang="en-US" sz="1400" noProof="1">
                <a:latin typeface="Simplified Arabic" pitchFamily="18" charset="-78"/>
                <a:cs typeface="Simplified Arabic" pitchFamily="18" charset="-78"/>
              </a:endParaRPr>
            </a:p>
          </p:txBody>
        </p:sp>
        <p:sp>
          <p:nvSpPr>
            <p:cNvPr id="19" name="Rectangle 18">
              <a:extLst>
                <a:ext uri="{FF2B5EF4-FFF2-40B4-BE49-F238E27FC236}">
                  <a16:creationId xmlns:a16="http://schemas.microsoft.com/office/drawing/2014/main" xmlns="" id="{1F497112-FFDF-4157-B38D-F4D7A4A1692E}"/>
                </a:ext>
              </a:extLst>
            </p:cNvPr>
            <p:cNvSpPr/>
            <p:nvPr/>
          </p:nvSpPr>
          <p:spPr>
            <a:xfrm>
              <a:off x="3627469" y="2284334"/>
              <a:ext cx="2281285" cy="367033"/>
            </a:xfrm>
            <a:prstGeom prst="rect">
              <a:avLst/>
            </a:prstGeom>
          </p:spPr>
          <p:txBody>
            <a:bodyPr wrap="none">
              <a:spAutoFit/>
            </a:bodyPr>
            <a:lstStyle/>
            <a:p>
              <a:pPr algn="r"/>
              <a:r>
                <a:rPr lang="ar-DZ" sz="1400" noProof="1" smtClean="0">
                  <a:solidFill>
                    <a:schemeClr val="tx1">
                      <a:lumMod val="65000"/>
                      <a:lumOff val="35000"/>
                    </a:schemeClr>
                  </a:solidFill>
                  <a:latin typeface="Simplified Arabic" pitchFamily="18" charset="-78"/>
                  <a:cs typeface="Simplified Arabic" pitchFamily="18" charset="-78"/>
                </a:rPr>
                <a:t>مشاريع لحل مشكلات واقعية</a:t>
              </a:r>
              <a:endParaRPr lang="en-US" sz="1400" noProof="1">
                <a:latin typeface="Simplified Arabic" pitchFamily="18" charset="-78"/>
                <a:cs typeface="Simplified Arabic" pitchFamily="18" charset="-78"/>
              </a:endParaRPr>
            </a:p>
          </p:txBody>
        </p:sp>
        <p:sp>
          <p:nvSpPr>
            <p:cNvPr id="20" name="Rectangle 19">
              <a:extLst>
                <a:ext uri="{FF2B5EF4-FFF2-40B4-BE49-F238E27FC236}">
                  <a16:creationId xmlns:a16="http://schemas.microsoft.com/office/drawing/2014/main" xmlns="" id="{4361CD0F-D390-41A4-8F03-350589A0C357}"/>
                </a:ext>
              </a:extLst>
            </p:cNvPr>
            <p:cNvSpPr/>
            <p:nvPr/>
          </p:nvSpPr>
          <p:spPr>
            <a:xfrm>
              <a:off x="4583958" y="2788069"/>
              <a:ext cx="1690722" cy="367033"/>
            </a:xfrm>
            <a:prstGeom prst="rect">
              <a:avLst/>
            </a:prstGeom>
          </p:spPr>
          <p:txBody>
            <a:bodyPr wrap="none">
              <a:spAutoFit/>
            </a:bodyPr>
            <a:lstStyle/>
            <a:p>
              <a:pPr algn="r"/>
              <a:r>
                <a:rPr lang="ar-DZ" sz="1400" noProof="1" smtClean="0">
                  <a:solidFill>
                    <a:schemeClr val="tx1">
                      <a:lumMod val="65000"/>
                      <a:lumOff val="35000"/>
                    </a:schemeClr>
                  </a:solidFill>
                  <a:latin typeface="Simplified Arabic" pitchFamily="18" charset="-78"/>
                  <a:cs typeface="Simplified Arabic" pitchFamily="18" charset="-78"/>
                </a:rPr>
                <a:t>تنمية مهارات البحث</a:t>
              </a:r>
              <a:endParaRPr lang="en-US" sz="1400" noProof="1">
                <a:latin typeface="Simplified Arabic" pitchFamily="18" charset="-78"/>
                <a:cs typeface="Simplified Arabic" pitchFamily="18" charset="-78"/>
              </a:endParaRPr>
            </a:p>
          </p:txBody>
        </p:sp>
        <p:sp>
          <p:nvSpPr>
            <p:cNvPr id="21" name="Rectangle 20">
              <a:extLst>
                <a:ext uri="{FF2B5EF4-FFF2-40B4-BE49-F238E27FC236}">
                  <a16:creationId xmlns:a16="http://schemas.microsoft.com/office/drawing/2014/main" xmlns="" id="{77FC405C-8623-429B-9853-CBACC8E45A97}"/>
                </a:ext>
              </a:extLst>
            </p:cNvPr>
            <p:cNvSpPr/>
            <p:nvPr/>
          </p:nvSpPr>
          <p:spPr>
            <a:xfrm>
              <a:off x="7416588" y="2284334"/>
              <a:ext cx="1196151" cy="367033"/>
            </a:xfrm>
            <a:prstGeom prst="rect">
              <a:avLst/>
            </a:prstGeom>
          </p:spPr>
          <p:txBody>
            <a:bodyPr wrap="none">
              <a:spAutoFit/>
            </a:bodyPr>
            <a:lstStyle/>
            <a:p>
              <a:pPr algn="r"/>
              <a:r>
                <a:rPr lang="ar-DZ" sz="1400" noProof="1" smtClean="0">
                  <a:solidFill>
                    <a:schemeClr val="tx1">
                      <a:lumMod val="65000"/>
                      <a:lumOff val="35000"/>
                    </a:schemeClr>
                  </a:solidFill>
                  <a:latin typeface="Simplified Arabic" pitchFamily="18" charset="-78"/>
                  <a:cs typeface="Simplified Arabic" pitchFamily="18" charset="-78"/>
                </a:rPr>
                <a:t>قضايا عالمية</a:t>
              </a:r>
              <a:endParaRPr lang="en-US" sz="1400" noProof="1">
                <a:latin typeface="Simplified Arabic" pitchFamily="18" charset="-78"/>
                <a:cs typeface="Simplified Arabic" pitchFamily="18" charset="-78"/>
              </a:endParaRPr>
            </a:p>
          </p:txBody>
        </p:sp>
        <p:sp>
          <p:nvSpPr>
            <p:cNvPr id="22" name="Rectangle 21">
              <a:extLst>
                <a:ext uri="{FF2B5EF4-FFF2-40B4-BE49-F238E27FC236}">
                  <a16:creationId xmlns:a16="http://schemas.microsoft.com/office/drawing/2014/main" xmlns="" id="{34E871D7-23A5-45FE-ADFD-9430D1ECF323}"/>
                </a:ext>
              </a:extLst>
            </p:cNvPr>
            <p:cNvSpPr/>
            <p:nvPr/>
          </p:nvSpPr>
          <p:spPr>
            <a:xfrm>
              <a:off x="6751655" y="2788069"/>
              <a:ext cx="2227029" cy="367033"/>
            </a:xfrm>
            <a:prstGeom prst="rect">
              <a:avLst/>
            </a:prstGeom>
          </p:spPr>
          <p:txBody>
            <a:bodyPr wrap="none">
              <a:spAutoFit/>
            </a:bodyPr>
            <a:lstStyle/>
            <a:p>
              <a:pPr algn="r"/>
              <a:r>
                <a:rPr lang="ar-DZ" sz="1400" noProof="1" smtClean="0">
                  <a:solidFill>
                    <a:schemeClr val="tx1">
                      <a:lumMod val="65000"/>
                      <a:lumOff val="35000"/>
                    </a:schemeClr>
                  </a:solidFill>
                  <a:latin typeface="Simplified Arabic" pitchFamily="18" charset="-78"/>
                  <a:cs typeface="Simplified Arabic" pitchFamily="18" charset="-78"/>
                </a:rPr>
                <a:t>اعتماد مقاربة عابرة للمناهج</a:t>
              </a:r>
              <a:endParaRPr lang="en-US" sz="1400" noProof="1">
                <a:latin typeface="Simplified Arabic" pitchFamily="18" charset="-78"/>
                <a:cs typeface="Simplified Arabic" pitchFamily="18" charset="-78"/>
              </a:endParaRPr>
            </a:p>
          </p:txBody>
        </p:sp>
        <p:sp>
          <p:nvSpPr>
            <p:cNvPr id="23" name="Arrow: Right 2">
              <a:extLst>
                <a:ext uri="{FF2B5EF4-FFF2-40B4-BE49-F238E27FC236}">
                  <a16:creationId xmlns:a16="http://schemas.microsoft.com/office/drawing/2014/main" xmlns="" id="{E0C428D7-9A25-4EB3-82B9-0D0031F4CE31}"/>
                </a:ext>
              </a:extLst>
            </p:cNvPr>
            <p:cNvSpPr/>
            <p:nvPr/>
          </p:nvSpPr>
          <p:spPr>
            <a:xfrm>
              <a:off x="1444336" y="2530764"/>
              <a:ext cx="10226964" cy="2142836"/>
            </a:xfrm>
            <a:prstGeom prst="rightArrow">
              <a:avLst>
                <a:gd name="adj1" fmla="val 1724"/>
                <a:gd name="adj2"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noProof="1">
                <a:latin typeface="Simplified Arabic" pitchFamily="18" charset="-78"/>
                <a:cs typeface="Simplified Arabic" pitchFamily="18" charset="-78"/>
              </a:endParaRPr>
            </a:p>
          </p:txBody>
        </p:sp>
        <p:sp>
          <p:nvSpPr>
            <p:cNvPr id="25" name="Rectangle 24">
              <a:extLst>
                <a:ext uri="{FF2B5EF4-FFF2-40B4-BE49-F238E27FC236}">
                  <a16:creationId xmlns:a16="http://schemas.microsoft.com/office/drawing/2014/main" xmlns="" id="{35DEDA65-2707-4164-851C-A98CA0C78BA2}"/>
                </a:ext>
              </a:extLst>
            </p:cNvPr>
            <p:cNvSpPr/>
            <p:nvPr/>
          </p:nvSpPr>
          <p:spPr>
            <a:xfrm>
              <a:off x="3452489" y="3813581"/>
              <a:ext cx="1874361" cy="367033"/>
            </a:xfrm>
            <a:prstGeom prst="rect">
              <a:avLst/>
            </a:prstGeom>
          </p:spPr>
          <p:txBody>
            <a:bodyPr wrap="none">
              <a:spAutoFit/>
            </a:bodyPr>
            <a:lstStyle/>
            <a:p>
              <a:pPr algn="r"/>
              <a:r>
                <a:rPr lang="ar-DZ" sz="1400" noProof="1" smtClean="0">
                  <a:solidFill>
                    <a:schemeClr val="tx1">
                      <a:lumMod val="65000"/>
                      <a:lumOff val="35000"/>
                    </a:schemeClr>
                  </a:solidFill>
                  <a:latin typeface="Simplified Arabic" pitchFamily="18" charset="-78"/>
                  <a:cs typeface="Simplified Arabic" pitchFamily="18" charset="-78"/>
                </a:rPr>
                <a:t>تنويع الوسائط التعليمية</a:t>
              </a:r>
              <a:endParaRPr lang="en-US" sz="1400" noProof="1">
                <a:latin typeface="Simplified Arabic" pitchFamily="18" charset="-78"/>
                <a:cs typeface="Simplified Arabic" pitchFamily="18" charset="-78"/>
              </a:endParaRPr>
            </a:p>
          </p:txBody>
        </p:sp>
        <p:sp>
          <p:nvSpPr>
            <p:cNvPr id="26" name="Rectangle 25">
              <a:extLst>
                <a:ext uri="{FF2B5EF4-FFF2-40B4-BE49-F238E27FC236}">
                  <a16:creationId xmlns:a16="http://schemas.microsoft.com/office/drawing/2014/main" xmlns="" id="{A4130A91-2808-4173-B010-AE834BDC14B7}"/>
                </a:ext>
              </a:extLst>
            </p:cNvPr>
            <p:cNvSpPr/>
            <p:nvPr/>
          </p:nvSpPr>
          <p:spPr>
            <a:xfrm>
              <a:off x="6205033" y="3813581"/>
              <a:ext cx="1782541" cy="367033"/>
            </a:xfrm>
            <a:prstGeom prst="rect">
              <a:avLst/>
            </a:prstGeom>
          </p:spPr>
          <p:txBody>
            <a:bodyPr wrap="none">
              <a:spAutoFit/>
            </a:bodyPr>
            <a:lstStyle/>
            <a:p>
              <a:pPr algn="r"/>
              <a:r>
                <a:rPr lang="ar-DZ" sz="1400" noProof="1" smtClean="0">
                  <a:solidFill>
                    <a:schemeClr val="tx1">
                      <a:lumMod val="65000"/>
                      <a:lumOff val="35000"/>
                    </a:schemeClr>
                  </a:solidFill>
                  <a:latin typeface="Simplified Arabic" pitchFamily="18" charset="-78"/>
                  <a:cs typeface="Simplified Arabic" pitchFamily="18" charset="-78"/>
                </a:rPr>
                <a:t>العمل في مجموعات </a:t>
              </a:r>
              <a:endParaRPr lang="en-US" sz="1400" noProof="1">
                <a:latin typeface="Simplified Arabic" pitchFamily="18" charset="-78"/>
                <a:cs typeface="Simplified Arabic" pitchFamily="18" charset="-78"/>
              </a:endParaRPr>
            </a:p>
          </p:txBody>
        </p:sp>
        <p:sp>
          <p:nvSpPr>
            <p:cNvPr id="27" name="Rectangle 26">
              <a:extLst>
                <a:ext uri="{FF2B5EF4-FFF2-40B4-BE49-F238E27FC236}">
                  <a16:creationId xmlns:a16="http://schemas.microsoft.com/office/drawing/2014/main" xmlns="" id="{8BDF85D1-CD56-4638-B5C2-BA88156204A5}"/>
                </a:ext>
              </a:extLst>
            </p:cNvPr>
            <p:cNvSpPr/>
            <p:nvPr/>
          </p:nvSpPr>
          <p:spPr>
            <a:xfrm>
              <a:off x="2458529" y="4297752"/>
              <a:ext cx="2389798" cy="367033"/>
            </a:xfrm>
            <a:prstGeom prst="rect">
              <a:avLst/>
            </a:prstGeom>
          </p:spPr>
          <p:txBody>
            <a:bodyPr wrap="none">
              <a:spAutoFit/>
            </a:bodyPr>
            <a:lstStyle/>
            <a:p>
              <a:pPr algn="r"/>
              <a:r>
                <a:rPr lang="ar-DZ" sz="1400" noProof="1" smtClean="0">
                  <a:solidFill>
                    <a:schemeClr val="tx1">
                      <a:lumMod val="65000"/>
                      <a:lumOff val="35000"/>
                    </a:schemeClr>
                  </a:solidFill>
                  <a:latin typeface="Simplified Arabic" pitchFamily="18" charset="-78"/>
                  <a:cs typeface="Simplified Arabic" pitchFamily="18" charset="-78"/>
                </a:rPr>
                <a:t>المشاركة في منصات عالمية </a:t>
              </a:r>
              <a:endParaRPr lang="en-US" sz="1400" noProof="1">
                <a:latin typeface="Simplified Arabic" pitchFamily="18" charset="-78"/>
                <a:cs typeface="Simplified Arabic" pitchFamily="18" charset="-78"/>
              </a:endParaRPr>
            </a:p>
          </p:txBody>
        </p:sp>
        <p:sp>
          <p:nvSpPr>
            <p:cNvPr id="28" name="Rectangle 27">
              <a:extLst>
                <a:ext uri="{FF2B5EF4-FFF2-40B4-BE49-F238E27FC236}">
                  <a16:creationId xmlns:a16="http://schemas.microsoft.com/office/drawing/2014/main" xmlns="" id="{A293C7A0-C56D-4FCF-9EC7-ED9DC9BED911}"/>
                </a:ext>
              </a:extLst>
            </p:cNvPr>
            <p:cNvSpPr/>
            <p:nvPr/>
          </p:nvSpPr>
          <p:spPr>
            <a:xfrm>
              <a:off x="5467797" y="4297752"/>
              <a:ext cx="2049651" cy="367033"/>
            </a:xfrm>
            <a:prstGeom prst="rect">
              <a:avLst/>
            </a:prstGeom>
          </p:spPr>
          <p:txBody>
            <a:bodyPr wrap="none">
              <a:spAutoFit/>
            </a:bodyPr>
            <a:lstStyle/>
            <a:p>
              <a:pPr algn="r"/>
              <a:r>
                <a:rPr lang="ar-DZ" sz="1400" noProof="1" smtClean="0">
                  <a:solidFill>
                    <a:schemeClr val="tx1">
                      <a:lumMod val="65000"/>
                      <a:lumOff val="35000"/>
                    </a:schemeClr>
                  </a:solidFill>
                  <a:latin typeface="Simplified Arabic" pitchFamily="18" charset="-78"/>
                  <a:cs typeface="Simplified Arabic" pitchFamily="18" charset="-78"/>
                </a:rPr>
                <a:t>تبادل الخبرات عبر الدول</a:t>
              </a:r>
              <a:endParaRPr lang="en-US" sz="1400" noProof="1">
                <a:latin typeface="Simplified Arabic" pitchFamily="18" charset="-78"/>
                <a:cs typeface="Simplified Arabic" pitchFamily="18" charset="-78"/>
              </a:endParaRPr>
            </a:p>
          </p:txBody>
        </p:sp>
        <p:grpSp>
          <p:nvGrpSpPr>
            <p:cNvPr id="29" name="Group 27">
              <a:extLst>
                <a:ext uri="{FF2B5EF4-FFF2-40B4-BE49-F238E27FC236}">
                  <a16:creationId xmlns:a16="http://schemas.microsoft.com/office/drawing/2014/main" xmlns="" id="{0F86CDED-0393-4C36-87B5-D02EF5C9A821}"/>
                </a:ext>
              </a:extLst>
            </p:cNvPr>
            <p:cNvGrpSpPr/>
            <p:nvPr/>
          </p:nvGrpSpPr>
          <p:grpSpPr>
            <a:xfrm>
              <a:off x="770020" y="1551708"/>
              <a:ext cx="2249253" cy="551966"/>
              <a:chOff x="770020" y="1551708"/>
              <a:chExt cx="2249253" cy="551966"/>
            </a:xfrm>
          </p:grpSpPr>
          <p:grpSp>
            <p:nvGrpSpPr>
              <p:cNvPr id="50" name="Group 9">
                <a:extLst>
                  <a:ext uri="{FF2B5EF4-FFF2-40B4-BE49-F238E27FC236}">
                    <a16:creationId xmlns:a16="http://schemas.microsoft.com/office/drawing/2014/main" xmlns="" id="{B4644F7F-CFF3-41A7-8CCE-8D55C6EC45AA}"/>
                  </a:ext>
                </a:extLst>
              </p:cNvPr>
              <p:cNvGrpSpPr/>
              <p:nvPr/>
            </p:nvGrpSpPr>
            <p:grpSpPr>
              <a:xfrm>
                <a:off x="942109" y="1551709"/>
                <a:ext cx="2077164" cy="551965"/>
                <a:chOff x="480291" y="1551709"/>
                <a:chExt cx="2077164" cy="551965"/>
              </a:xfrm>
            </p:grpSpPr>
            <p:sp>
              <p:nvSpPr>
                <p:cNvPr id="52" name="Rectangle 51">
                  <a:extLst>
                    <a:ext uri="{FF2B5EF4-FFF2-40B4-BE49-F238E27FC236}">
                      <a16:creationId xmlns:a16="http://schemas.microsoft.com/office/drawing/2014/main" xmlns="" id="{044A306F-3D96-4998-B45D-548E79030B6A}"/>
                    </a:ext>
                  </a:extLst>
                </p:cNvPr>
                <p:cNvSpPr/>
                <p:nvPr/>
              </p:nvSpPr>
              <p:spPr>
                <a:xfrm>
                  <a:off x="480291" y="1551709"/>
                  <a:ext cx="1528524" cy="5519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400" noProof="1" smtClean="0">
                      <a:latin typeface="Simplified Arabic" pitchFamily="18" charset="-78"/>
                      <a:cs typeface="Simplified Arabic" pitchFamily="18" charset="-78"/>
                    </a:rPr>
                    <a:t>تنمية التفكير النقدي</a:t>
                  </a:r>
                  <a:endParaRPr lang="en-US" sz="1400" noProof="1">
                    <a:latin typeface="Simplified Arabic" pitchFamily="18" charset="-78"/>
                    <a:cs typeface="Simplified Arabic" pitchFamily="18" charset="-78"/>
                  </a:endParaRPr>
                </a:p>
              </p:txBody>
            </p:sp>
            <p:sp>
              <p:nvSpPr>
                <p:cNvPr id="53" name="Right Triangle 8">
                  <a:extLst>
                    <a:ext uri="{FF2B5EF4-FFF2-40B4-BE49-F238E27FC236}">
                      <a16:creationId xmlns:a16="http://schemas.microsoft.com/office/drawing/2014/main" xmlns="" id="{8B967F1E-BC97-47E7-B769-4D74AD9D3326}"/>
                    </a:ext>
                  </a:extLst>
                </p:cNvPr>
                <p:cNvSpPr/>
                <p:nvPr/>
              </p:nvSpPr>
              <p:spPr>
                <a:xfrm>
                  <a:off x="2008815" y="1551709"/>
                  <a:ext cx="548640" cy="551965"/>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noProof="1">
                    <a:latin typeface="Simplified Arabic" pitchFamily="18" charset="-78"/>
                    <a:cs typeface="Simplified Arabic" pitchFamily="18" charset="-78"/>
                  </a:endParaRPr>
                </a:p>
              </p:txBody>
            </p:sp>
          </p:grpSp>
          <p:sp>
            <p:nvSpPr>
              <p:cNvPr id="51" name="Rectangle 50">
                <a:extLst>
                  <a:ext uri="{FF2B5EF4-FFF2-40B4-BE49-F238E27FC236}">
                    <a16:creationId xmlns:a16="http://schemas.microsoft.com/office/drawing/2014/main" xmlns="" id="{843173D9-1339-461D-A31B-66D29D2423F0}"/>
                  </a:ext>
                </a:extLst>
              </p:cNvPr>
              <p:cNvSpPr/>
              <p:nvPr/>
            </p:nvSpPr>
            <p:spPr>
              <a:xfrm>
                <a:off x="770020" y="1551708"/>
                <a:ext cx="170873" cy="55196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noProof="1">
                  <a:latin typeface="Simplified Arabic" pitchFamily="18" charset="-78"/>
                  <a:cs typeface="Simplified Arabic" pitchFamily="18" charset="-78"/>
                </a:endParaRPr>
              </a:p>
            </p:txBody>
          </p:sp>
        </p:grpSp>
        <p:grpSp>
          <p:nvGrpSpPr>
            <p:cNvPr id="30" name="Group 26">
              <a:extLst>
                <a:ext uri="{FF2B5EF4-FFF2-40B4-BE49-F238E27FC236}">
                  <a16:creationId xmlns:a16="http://schemas.microsoft.com/office/drawing/2014/main" xmlns="" id="{BBE4014F-3D6B-441B-8C3B-DE0B1C4DDABA}"/>
                </a:ext>
              </a:extLst>
            </p:cNvPr>
            <p:cNvGrpSpPr/>
            <p:nvPr/>
          </p:nvGrpSpPr>
          <p:grpSpPr>
            <a:xfrm>
              <a:off x="3442902" y="1551707"/>
              <a:ext cx="2249253" cy="551967"/>
              <a:chOff x="3442902" y="1551707"/>
              <a:chExt cx="2249253" cy="551967"/>
            </a:xfrm>
          </p:grpSpPr>
          <p:grpSp>
            <p:nvGrpSpPr>
              <p:cNvPr id="46" name="Group 72">
                <a:extLst>
                  <a:ext uri="{FF2B5EF4-FFF2-40B4-BE49-F238E27FC236}">
                    <a16:creationId xmlns:a16="http://schemas.microsoft.com/office/drawing/2014/main" xmlns="" id="{1F2EC593-3CB4-44D8-8F51-4A9691805DB8}"/>
                  </a:ext>
                </a:extLst>
              </p:cNvPr>
              <p:cNvGrpSpPr/>
              <p:nvPr/>
            </p:nvGrpSpPr>
            <p:grpSpPr>
              <a:xfrm>
                <a:off x="3614991" y="1551709"/>
                <a:ext cx="2077164" cy="551965"/>
                <a:chOff x="480291" y="1551709"/>
                <a:chExt cx="2077164" cy="551965"/>
              </a:xfrm>
              <a:solidFill>
                <a:schemeClr val="accent2"/>
              </a:solidFill>
            </p:grpSpPr>
            <p:sp>
              <p:nvSpPr>
                <p:cNvPr id="48" name="Rectangle 47">
                  <a:extLst>
                    <a:ext uri="{FF2B5EF4-FFF2-40B4-BE49-F238E27FC236}">
                      <a16:creationId xmlns:a16="http://schemas.microsoft.com/office/drawing/2014/main" xmlns="" id="{F10FEE9F-C2E3-4D62-B139-EA385B3BC0A9}"/>
                    </a:ext>
                  </a:extLst>
                </p:cNvPr>
                <p:cNvSpPr/>
                <p:nvPr/>
              </p:nvSpPr>
              <p:spPr>
                <a:xfrm>
                  <a:off x="480291" y="1551709"/>
                  <a:ext cx="1528524" cy="5519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400" noProof="1" smtClean="0">
                      <a:latin typeface="Simplified Arabic" pitchFamily="18" charset="-78"/>
                      <a:cs typeface="Simplified Arabic" pitchFamily="18" charset="-78"/>
                    </a:rPr>
                    <a:t>التعلم القائم على المشاريع</a:t>
                  </a:r>
                  <a:endParaRPr lang="en-US" sz="1400" noProof="1">
                    <a:latin typeface="Simplified Arabic" pitchFamily="18" charset="-78"/>
                    <a:cs typeface="Simplified Arabic" pitchFamily="18" charset="-78"/>
                  </a:endParaRPr>
                </a:p>
              </p:txBody>
            </p:sp>
            <p:sp>
              <p:nvSpPr>
                <p:cNvPr id="49" name="Right Triangle 74">
                  <a:extLst>
                    <a:ext uri="{FF2B5EF4-FFF2-40B4-BE49-F238E27FC236}">
                      <a16:creationId xmlns:a16="http://schemas.microsoft.com/office/drawing/2014/main" xmlns="" id="{A48C3320-4312-4C27-8672-6C5D71BC6B39}"/>
                    </a:ext>
                  </a:extLst>
                </p:cNvPr>
                <p:cNvSpPr/>
                <p:nvPr/>
              </p:nvSpPr>
              <p:spPr>
                <a:xfrm>
                  <a:off x="2008815" y="1551709"/>
                  <a:ext cx="548640" cy="55196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noProof="1">
                    <a:latin typeface="Simplified Arabic" pitchFamily="18" charset="-78"/>
                    <a:cs typeface="Simplified Arabic" pitchFamily="18" charset="-78"/>
                  </a:endParaRPr>
                </a:p>
              </p:txBody>
            </p:sp>
          </p:grpSp>
          <p:sp>
            <p:nvSpPr>
              <p:cNvPr id="47" name="Rectangle 46">
                <a:extLst>
                  <a:ext uri="{FF2B5EF4-FFF2-40B4-BE49-F238E27FC236}">
                    <a16:creationId xmlns:a16="http://schemas.microsoft.com/office/drawing/2014/main" xmlns="" id="{DA446595-6F50-44D0-A5F7-7A14EE6C1A75}"/>
                  </a:ext>
                </a:extLst>
              </p:cNvPr>
              <p:cNvSpPr/>
              <p:nvPr/>
            </p:nvSpPr>
            <p:spPr>
              <a:xfrm>
                <a:off x="3442902" y="1551707"/>
                <a:ext cx="170873" cy="55196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noProof="1">
                  <a:latin typeface="Simplified Arabic" pitchFamily="18" charset="-78"/>
                  <a:cs typeface="Simplified Arabic" pitchFamily="18" charset="-78"/>
                </a:endParaRPr>
              </a:p>
            </p:txBody>
          </p:sp>
        </p:grpSp>
        <p:grpSp>
          <p:nvGrpSpPr>
            <p:cNvPr id="31" name="Group 28">
              <a:extLst>
                <a:ext uri="{FF2B5EF4-FFF2-40B4-BE49-F238E27FC236}">
                  <a16:creationId xmlns:a16="http://schemas.microsoft.com/office/drawing/2014/main" xmlns="" id="{D5E5E758-A6FB-4971-BE10-B196F2C67092}"/>
                </a:ext>
              </a:extLst>
            </p:cNvPr>
            <p:cNvGrpSpPr/>
            <p:nvPr/>
          </p:nvGrpSpPr>
          <p:grpSpPr>
            <a:xfrm>
              <a:off x="6121160" y="1551709"/>
              <a:ext cx="2243875" cy="551965"/>
              <a:chOff x="6121160" y="1551709"/>
              <a:chExt cx="2243875" cy="551965"/>
            </a:xfrm>
          </p:grpSpPr>
          <p:grpSp>
            <p:nvGrpSpPr>
              <p:cNvPr id="42" name="Group 75">
                <a:extLst>
                  <a:ext uri="{FF2B5EF4-FFF2-40B4-BE49-F238E27FC236}">
                    <a16:creationId xmlns:a16="http://schemas.microsoft.com/office/drawing/2014/main" xmlns="" id="{0C53A6DA-99CD-4983-A8EA-CCFF9FD8741F}"/>
                  </a:ext>
                </a:extLst>
              </p:cNvPr>
              <p:cNvGrpSpPr/>
              <p:nvPr/>
            </p:nvGrpSpPr>
            <p:grpSpPr>
              <a:xfrm>
                <a:off x="6287871" y="1551709"/>
                <a:ext cx="2077164" cy="551965"/>
                <a:chOff x="480291" y="1551709"/>
                <a:chExt cx="2077164" cy="551965"/>
              </a:xfrm>
              <a:solidFill>
                <a:schemeClr val="accent6"/>
              </a:solidFill>
            </p:grpSpPr>
            <p:sp>
              <p:nvSpPr>
                <p:cNvPr id="44" name="Rectangle 43">
                  <a:extLst>
                    <a:ext uri="{FF2B5EF4-FFF2-40B4-BE49-F238E27FC236}">
                      <a16:creationId xmlns:a16="http://schemas.microsoft.com/office/drawing/2014/main" xmlns="" id="{EA804D4F-6D36-443B-B89C-94AD2336E9BE}"/>
                    </a:ext>
                  </a:extLst>
                </p:cNvPr>
                <p:cNvSpPr/>
                <p:nvPr/>
              </p:nvSpPr>
              <p:spPr>
                <a:xfrm>
                  <a:off x="480291" y="1551709"/>
                  <a:ext cx="1528524" cy="5519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400" noProof="1" smtClean="0">
                      <a:solidFill>
                        <a:schemeClr val="accent6">
                          <a:lumMod val="50000"/>
                        </a:schemeClr>
                      </a:solidFill>
                      <a:latin typeface="Simplified Arabic" pitchFamily="18" charset="-78"/>
                      <a:cs typeface="Simplified Arabic" pitchFamily="18" charset="-78"/>
                    </a:rPr>
                    <a:t>الإدماج في المناهج </a:t>
                  </a:r>
                  <a:endParaRPr lang="en-US" sz="1400" noProof="1">
                    <a:solidFill>
                      <a:schemeClr val="accent6">
                        <a:lumMod val="50000"/>
                      </a:schemeClr>
                    </a:solidFill>
                    <a:latin typeface="Simplified Arabic" pitchFamily="18" charset="-78"/>
                    <a:cs typeface="Simplified Arabic" pitchFamily="18" charset="-78"/>
                  </a:endParaRPr>
                </a:p>
              </p:txBody>
            </p:sp>
            <p:sp>
              <p:nvSpPr>
                <p:cNvPr id="45" name="Right Triangle 77">
                  <a:extLst>
                    <a:ext uri="{FF2B5EF4-FFF2-40B4-BE49-F238E27FC236}">
                      <a16:creationId xmlns:a16="http://schemas.microsoft.com/office/drawing/2014/main" xmlns="" id="{620CA5F7-B112-4756-8CF0-687246BA62D8}"/>
                    </a:ext>
                  </a:extLst>
                </p:cNvPr>
                <p:cNvSpPr/>
                <p:nvPr/>
              </p:nvSpPr>
              <p:spPr>
                <a:xfrm>
                  <a:off x="2008815" y="1551709"/>
                  <a:ext cx="548640" cy="55196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noProof="1">
                    <a:latin typeface="Simplified Arabic" pitchFamily="18" charset="-78"/>
                    <a:cs typeface="Simplified Arabic" pitchFamily="18" charset="-78"/>
                  </a:endParaRPr>
                </a:p>
              </p:txBody>
            </p:sp>
          </p:grpSp>
          <p:sp>
            <p:nvSpPr>
              <p:cNvPr id="43" name="Rectangle 42">
                <a:extLst>
                  <a:ext uri="{FF2B5EF4-FFF2-40B4-BE49-F238E27FC236}">
                    <a16:creationId xmlns:a16="http://schemas.microsoft.com/office/drawing/2014/main" xmlns="" id="{B01D74A1-B1A8-470F-8C91-9E9AF813D7FA}"/>
                  </a:ext>
                </a:extLst>
              </p:cNvPr>
              <p:cNvSpPr/>
              <p:nvPr/>
            </p:nvSpPr>
            <p:spPr>
              <a:xfrm>
                <a:off x="6121160" y="1551709"/>
                <a:ext cx="170873" cy="55196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noProof="1">
                  <a:latin typeface="Simplified Arabic" pitchFamily="18" charset="-78"/>
                  <a:cs typeface="Simplified Arabic" pitchFamily="18" charset="-78"/>
                </a:endParaRPr>
              </a:p>
            </p:txBody>
          </p:sp>
        </p:grpSp>
        <p:grpSp>
          <p:nvGrpSpPr>
            <p:cNvPr id="32" name="Group 24">
              <a:extLst>
                <a:ext uri="{FF2B5EF4-FFF2-40B4-BE49-F238E27FC236}">
                  <a16:creationId xmlns:a16="http://schemas.microsoft.com/office/drawing/2014/main" xmlns="" id="{FC936687-8EED-4A33-B736-8107AE3316B9}"/>
                </a:ext>
              </a:extLst>
            </p:cNvPr>
            <p:cNvGrpSpPr/>
            <p:nvPr/>
          </p:nvGrpSpPr>
          <p:grpSpPr>
            <a:xfrm>
              <a:off x="2113047" y="5103070"/>
              <a:ext cx="2248037" cy="551966"/>
              <a:chOff x="2113047" y="5103070"/>
              <a:chExt cx="2248037" cy="551966"/>
            </a:xfrm>
          </p:grpSpPr>
          <p:grpSp>
            <p:nvGrpSpPr>
              <p:cNvPr id="38" name="Group 10">
                <a:extLst>
                  <a:ext uri="{FF2B5EF4-FFF2-40B4-BE49-F238E27FC236}">
                    <a16:creationId xmlns:a16="http://schemas.microsoft.com/office/drawing/2014/main" xmlns="" id="{2D10DEB2-1C42-467A-AA2D-F966FFD092DF}"/>
                  </a:ext>
                </a:extLst>
              </p:cNvPr>
              <p:cNvGrpSpPr/>
              <p:nvPr/>
            </p:nvGrpSpPr>
            <p:grpSpPr>
              <a:xfrm>
                <a:off x="2283920" y="5103070"/>
                <a:ext cx="2077164" cy="551966"/>
                <a:chOff x="1366116" y="4770049"/>
                <a:chExt cx="2077164" cy="551966"/>
              </a:xfrm>
              <a:solidFill>
                <a:schemeClr val="accent3"/>
              </a:solidFill>
            </p:grpSpPr>
            <p:sp>
              <p:nvSpPr>
                <p:cNvPr id="40" name="Rectangle 39">
                  <a:extLst>
                    <a:ext uri="{FF2B5EF4-FFF2-40B4-BE49-F238E27FC236}">
                      <a16:creationId xmlns:a16="http://schemas.microsoft.com/office/drawing/2014/main" xmlns="" id="{F60A0B4D-8192-41A7-82FD-86F85396FD3D}"/>
                    </a:ext>
                  </a:extLst>
                </p:cNvPr>
                <p:cNvSpPr/>
                <p:nvPr/>
              </p:nvSpPr>
              <p:spPr>
                <a:xfrm>
                  <a:off x="1366116" y="4770050"/>
                  <a:ext cx="1528524" cy="5519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400" noProof="1" smtClean="0">
                      <a:solidFill>
                        <a:schemeClr val="tx2"/>
                      </a:solidFill>
                      <a:latin typeface="Simplified Arabic" pitchFamily="18" charset="-78"/>
                      <a:cs typeface="Simplified Arabic" pitchFamily="18" charset="-78"/>
                    </a:rPr>
                    <a:t>استخدام الرقمنة</a:t>
                  </a:r>
                  <a:endParaRPr lang="en-US" sz="1400" noProof="1">
                    <a:solidFill>
                      <a:schemeClr val="tx2"/>
                    </a:solidFill>
                    <a:latin typeface="Simplified Arabic" pitchFamily="18" charset="-78"/>
                    <a:cs typeface="Simplified Arabic" pitchFamily="18" charset="-78"/>
                  </a:endParaRPr>
                </a:p>
              </p:txBody>
            </p:sp>
            <p:sp>
              <p:nvSpPr>
                <p:cNvPr id="41" name="Right Triangle 80">
                  <a:extLst>
                    <a:ext uri="{FF2B5EF4-FFF2-40B4-BE49-F238E27FC236}">
                      <a16:creationId xmlns:a16="http://schemas.microsoft.com/office/drawing/2014/main" xmlns="" id="{7E5A34AA-85BB-4CC5-8C72-8668FAFE51EB}"/>
                    </a:ext>
                  </a:extLst>
                </p:cNvPr>
                <p:cNvSpPr/>
                <p:nvPr/>
              </p:nvSpPr>
              <p:spPr>
                <a:xfrm flipV="1">
                  <a:off x="2894640" y="4770049"/>
                  <a:ext cx="548640" cy="55196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noProof="1">
                    <a:latin typeface="Simplified Arabic" pitchFamily="18" charset="-78"/>
                    <a:cs typeface="Simplified Arabic" pitchFamily="18" charset="-78"/>
                  </a:endParaRPr>
                </a:p>
              </p:txBody>
            </p:sp>
          </p:grpSp>
          <p:sp>
            <p:nvSpPr>
              <p:cNvPr id="39" name="Rectangle 38">
                <a:extLst>
                  <a:ext uri="{FF2B5EF4-FFF2-40B4-BE49-F238E27FC236}">
                    <a16:creationId xmlns:a16="http://schemas.microsoft.com/office/drawing/2014/main" xmlns="" id="{6B30C3A8-04EB-4A59-A2A7-6C0562D8DE13}"/>
                  </a:ext>
                </a:extLst>
              </p:cNvPr>
              <p:cNvSpPr/>
              <p:nvPr/>
            </p:nvSpPr>
            <p:spPr>
              <a:xfrm>
                <a:off x="2113047" y="5103070"/>
                <a:ext cx="170873" cy="551965"/>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noProof="1">
                  <a:latin typeface="Simplified Arabic" pitchFamily="18" charset="-78"/>
                  <a:cs typeface="Simplified Arabic" pitchFamily="18" charset="-78"/>
                </a:endParaRPr>
              </a:p>
            </p:txBody>
          </p:sp>
        </p:grpSp>
        <p:grpSp>
          <p:nvGrpSpPr>
            <p:cNvPr id="33" name="Group 25">
              <a:extLst>
                <a:ext uri="{FF2B5EF4-FFF2-40B4-BE49-F238E27FC236}">
                  <a16:creationId xmlns:a16="http://schemas.microsoft.com/office/drawing/2014/main" xmlns="" id="{193C6C8A-35D4-4EC3-9353-D5B41F656B89}"/>
                </a:ext>
              </a:extLst>
            </p:cNvPr>
            <p:cNvGrpSpPr/>
            <p:nvPr/>
          </p:nvGrpSpPr>
          <p:grpSpPr>
            <a:xfrm>
              <a:off x="4785048" y="5105451"/>
              <a:ext cx="2248037" cy="551966"/>
              <a:chOff x="4785048" y="5105451"/>
              <a:chExt cx="2248037" cy="551966"/>
            </a:xfrm>
          </p:grpSpPr>
          <p:grpSp>
            <p:nvGrpSpPr>
              <p:cNvPr id="34" name="Group 81">
                <a:extLst>
                  <a:ext uri="{FF2B5EF4-FFF2-40B4-BE49-F238E27FC236}">
                    <a16:creationId xmlns:a16="http://schemas.microsoft.com/office/drawing/2014/main" xmlns="" id="{2AE3AD86-802A-4C26-B490-B2D786CD1107}"/>
                  </a:ext>
                </a:extLst>
              </p:cNvPr>
              <p:cNvGrpSpPr/>
              <p:nvPr/>
            </p:nvGrpSpPr>
            <p:grpSpPr>
              <a:xfrm>
                <a:off x="4955921" y="5105451"/>
                <a:ext cx="2077164" cy="551966"/>
                <a:chOff x="1366116" y="4770049"/>
                <a:chExt cx="2077164" cy="551966"/>
              </a:xfrm>
              <a:solidFill>
                <a:schemeClr val="accent5"/>
              </a:solidFill>
            </p:grpSpPr>
            <p:sp>
              <p:nvSpPr>
                <p:cNvPr id="36" name="Rectangle 35">
                  <a:extLst>
                    <a:ext uri="{FF2B5EF4-FFF2-40B4-BE49-F238E27FC236}">
                      <a16:creationId xmlns:a16="http://schemas.microsoft.com/office/drawing/2014/main" xmlns="" id="{67B5C23F-A1A8-41B2-81B7-721B61874B1E}"/>
                    </a:ext>
                  </a:extLst>
                </p:cNvPr>
                <p:cNvSpPr/>
                <p:nvPr/>
              </p:nvSpPr>
              <p:spPr>
                <a:xfrm>
                  <a:off x="1366116" y="4770050"/>
                  <a:ext cx="1528524" cy="5519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1400" noProof="1" smtClean="0">
                      <a:latin typeface="Simplified Arabic" pitchFamily="18" charset="-78"/>
                      <a:cs typeface="Simplified Arabic" pitchFamily="18" charset="-78"/>
                    </a:rPr>
                    <a:t>التبادل الثقافي</a:t>
                  </a:r>
                  <a:endParaRPr lang="en-US" sz="1400" noProof="1">
                    <a:latin typeface="Simplified Arabic" pitchFamily="18" charset="-78"/>
                    <a:cs typeface="Simplified Arabic" pitchFamily="18" charset="-78"/>
                  </a:endParaRPr>
                </a:p>
              </p:txBody>
            </p:sp>
            <p:sp>
              <p:nvSpPr>
                <p:cNvPr id="37" name="Right Triangle 83">
                  <a:extLst>
                    <a:ext uri="{FF2B5EF4-FFF2-40B4-BE49-F238E27FC236}">
                      <a16:creationId xmlns:a16="http://schemas.microsoft.com/office/drawing/2014/main" xmlns="" id="{7CF303BD-63A9-4A5D-AA32-7D44A10F49CE}"/>
                    </a:ext>
                  </a:extLst>
                </p:cNvPr>
                <p:cNvSpPr/>
                <p:nvPr/>
              </p:nvSpPr>
              <p:spPr>
                <a:xfrm flipV="1">
                  <a:off x="2894640" y="4770049"/>
                  <a:ext cx="548640" cy="55196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noProof="1">
                    <a:latin typeface="Simplified Arabic" pitchFamily="18" charset="-78"/>
                    <a:cs typeface="Simplified Arabic" pitchFamily="18" charset="-78"/>
                  </a:endParaRPr>
                </a:p>
              </p:txBody>
            </p:sp>
          </p:grpSp>
          <p:sp>
            <p:nvSpPr>
              <p:cNvPr id="35" name="Rectangle 34">
                <a:extLst>
                  <a:ext uri="{FF2B5EF4-FFF2-40B4-BE49-F238E27FC236}">
                    <a16:creationId xmlns:a16="http://schemas.microsoft.com/office/drawing/2014/main" xmlns="" id="{E3801728-FC4A-4028-84C6-CF6934D82E06}"/>
                  </a:ext>
                </a:extLst>
              </p:cNvPr>
              <p:cNvSpPr/>
              <p:nvPr/>
            </p:nvSpPr>
            <p:spPr>
              <a:xfrm>
                <a:off x="4785048" y="5105451"/>
                <a:ext cx="170873" cy="55196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noProof="1">
                  <a:latin typeface="Simplified Arabic" pitchFamily="18" charset="-78"/>
                  <a:cs typeface="Simplified Arabic" pitchFamily="18" charset="-78"/>
                </a:endParaRPr>
              </a:p>
            </p:txBody>
          </p:sp>
        </p:gr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71480"/>
            <a:ext cx="9144000" cy="5715040"/>
          </a:xfrm>
          <a:prstGeom prst="rect">
            <a:avLst/>
          </a:prstGeom>
          <a:solidFill>
            <a:srgbClr val="00E3DE">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5" name="Picture 4" descr="E:\Nouveau dossier (13)\Nouveau dossier (2)\kisspng-earth-icon-earth-5a9debc7b7d836.0862244815202989517531.png"/>
          <p:cNvPicPr>
            <a:picLocks noChangeAspect="1" noChangeArrowheads="1"/>
          </p:cNvPicPr>
          <p:nvPr/>
        </p:nvPicPr>
        <p:blipFill>
          <a:blip r:embed="rId2" cstate="print"/>
          <a:srcRect/>
          <a:stretch>
            <a:fillRect/>
          </a:stretch>
        </p:blipFill>
        <p:spPr bwMode="auto">
          <a:xfrm>
            <a:off x="0" y="4572008"/>
            <a:ext cx="1928795" cy="2285992"/>
          </a:xfrm>
          <a:prstGeom prst="rect">
            <a:avLst/>
          </a:prstGeom>
          <a:noFill/>
        </p:spPr>
      </p:pic>
      <p:pic>
        <p:nvPicPr>
          <p:cNvPr id="6" name="Picture 5" descr="E:\Nouveau dossier (13)\Nouveau dossier (2)\kisspng-child-parent-pictogram-woman-enfant-5ad7305e6af7e0.4954080215240520624382.png"/>
          <p:cNvPicPr>
            <a:picLocks noChangeAspect="1" noChangeArrowheads="1"/>
          </p:cNvPicPr>
          <p:nvPr/>
        </p:nvPicPr>
        <p:blipFill>
          <a:blip r:embed="rId3" cstate="print"/>
          <a:srcRect/>
          <a:stretch>
            <a:fillRect/>
          </a:stretch>
        </p:blipFill>
        <p:spPr bwMode="auto">
          <a:xfrm>
            <a:off x="1428728" y="5643578"/>
            <a:ext cx="857256" cy="1214422"/>
          </a:xfrm>
          <a:prstGeom prst="rect">
            <a:avLst/>
          </a:prstGeom>
          <a:noFill/>
        </p:spPr>
      </p:pic>
      <p:grpSp>
        <p:nvGrpSpPr>
          <p:cNvPr id="7" name="Groupe 6"/>
          <p:cNvGrpSpPr/>
          <p:nvPr/>
        </p:nvGrpSpPr>
        <p:grpSpPr>
          <a:xfrm>
            <a:off x="427340" y="1214422"/>
            <a:ext cx="8359501" cy="4157243"/>
            <a:chOff x="481465" y="1551707"/>
            <a:chExt cx="11189835" cy="4105710"/>
          </a:xfrm>
        </p:grpSpPr>
        <p:grpSp>
          <p:nvGrpSpPr>
            <p:cNvPr id="8" name="Group 19">
              <a:extLst>
                <a:ext uri="{FF2B5EF4-FFF2-40B4-BE49-F238E27FC236}">
                  <a16:creationId xmlns:a16="http://schemas.microsoft.com/office/drawing/2014/main" xmlns="" id="{CAB7037B-810E-42DC-BDF7-F2DC3B860917}"/>
                </a:ext>
              </a:extLst>
            </p:cNvPr>
            <p:cNvGrpSpPr/>
            <p:nvPr/>
          </p:nvGrpSpPr>
          <p:grpSpPr>
            <a:xfrm>
              <a:off x="1439574" y="1553926"/>
              <a:ext cx="3081532" cy="2050473"/>
              <a:chOff x="1439574" y="1553926"/>
              <a:chExt cx="3081532" cy="2050473"/>
            </a:xfrm>
          </p:grpSpPr>
          <p:cxnSp>
            <p:nvCxnSpPr>
              <p:cNvPr id="62" name="Straight Connector 38">
                <a:extLst>
                  <a:ext uri="{FF2B5EF4-FFF2-40B4-BE49-F238E27FC236}">
                    <a16:creationId xmlns:a16="http://schemas.microsoft.com/office/drawing/2014/main" xmlns="" id="{1D5BA4BF-703E-4AAE-8103-37413B506D5C}"/>
                  </a:ext>
                </a:extLst>
              </p:cNvPr>
              <p:cNvCxnSpPr/>
              <p:nvPr/>
            </p:nvCxnSpPr>
            <p:spPr>
              <a:xfrm flipH="1" flipV="1">
                <a:off x="2470633" y="1553926"/>
                <a:ext cx="2050473" cy="2050473"/>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12">
                <a:extLst>
                  <a:ext uri="{FF2B5EF4-FFF2-40B4-BE49-F238E27FC236}">
                    <a16:creationId xmlns:a16="http://schemas.microsoft.com/office/drawing/2014/main" xmlns="" id="{57F561CF-5BB4-4BEF-AD48-A900D5AC9C4D}"/>
                  </a:ext>
                </a:extLst>
              </p:cNvPr>
              <p:cNvCxnSpPr>
                <a:cxnSpLocks/>
              </p:cNvCxnSpPr>
              <p:nvPr/>
            </p:nvCxnSpPr>
            <p:spPr>
              <a:xfrm>
                <a:off x="1439574" y="2599020"/>
                <a:ext cx="2077164" cy="0"/>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4" name="Straight Connector 84">
                <a:extLst>
                  <a:ext uri="{FF2B5EF4-FFF2-40B4-BE49-F238E27FC236}">
                    <a16:creationId xmlns:a16="http://schemas.microsoft.com/office/drawing/2014/main" xmlns="" id="{FEC0AB94-3FF7-45F4-A1B3-3D7702ECDCC1}"/>
                  </a:ext>
                </a:extLst>
              </p:cNvPr>
              <p:cNvCxnSpPr>
                <a:cxnSpLocks/>
              </p:cNvCxnSpPr>
              <p:nvPr/>
            </p:nvCxnSpPr>
            <p:spPr>
              <a:xfrm>
                <a:off x="1932709" y="3093627"/>
                <a:ext cx="2077164" cy="0"/>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9" name="Group 20">
              <a:extLst>
                <a:ext uri="{FF2B5EF4-FFF2-40B4-BE49-F238E27FC236}">
                  <a16:creationId xmlns:a16="http://schemas.microsoft.com/office/drawing/2014/main" xmlns="" id="{F0C3C272-1916-42BB-BB5E-38C500D53111}"/>
                </a:ext>
              </a:extLst>
            </p:cNvPr>
            <p:cNvGrpSpPr/>
            <p:nvPr/>
          </p:nvGrpSpPr>
          <p:grpSpPr>
            <a:xfrm>
              <a:off x="4108694" y="1553926"/>
              <a:ext cx="3084077" cy="2050473"/>
              <a:chOff x="4108694" y="1553926"/>
              <a:chExt cx="3084077" cy="2050473"/>
            </a:xfrm>
          </p:grpSpPr>
          <p:cxnSp>
            <p:nvCxnSpPr>
              <p:cNvPr id="59" name="Straight Connector 37">
                <a:extLst>
                  <a:ext uri="{FF2B5EF4-FFF2-40B4-BE49-F238E27FC236}">
                    <a16:creationId xmlns:a16="http://schemas.microsoft.com/office/drawing/2014/main" xmlns="" id="{E2EAA065-8DAA-40D5-813E-5204CC8A36C7}"/>
                  </a:ext>
                </a:extLst>
              </p:cNvPr>
              <p:cNvCxnSpPr/>
              <p:nvPr/>
            </p:nvCxnSpPr>
            <p:spPr>
              <a:xfrm flipH="1" flipV="1">
                <a:off x="5142298" y="1553926"/>
                <a:ext cx="2050473" cy="205047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88">
                <a:extLst>
                  <a:ext uri="{FF2B5EF4-FFF2-40B4-BE49-F238E27FC236}">
                    <a16:creationId xmlns:a16="http://schemas.microsoft.com/office/drawing/2014/main" xmlns="" id="{9DF29A0A-090B-4595-A78B-3D2E50297D78}"/>
                  </a:ext>
                </a:extLst>
              </p:cNvPr>
              <p:cNvCxnSpPr>
                <a:cxnSpLocks/>
              </p:cNvCxnSpPr>
              <p:nvPr/>
            </p:nvCxnSpPr>
            <p:spPr>
              <a:xfrm>
                <a:off x="4108694" y="2599020"/>
                <a:ext cx="2077164" cy="0"/>
              </a:xfrm>
              <a:prstGeom prst="line">
                <a:avLst/>
              </a:prstGeom>
              <a:ln>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Straight Connector 89">
                <a:extLst>
                  <a:ext uri="{FF2B5EF4-FFF2-40B4-BE49-F238E27FC236}">
                    <a16:creationId xmlns:a16="http://schemas.microsoft.com/office/drawing/2014/main" xmlns="" id="{8CBC1C40-B9E9-4785-824B-204EEBC86512}"/>
                  </a:ext>
                </a:extLst>
              </p:cNvPr>
              <p:cNvCxnSpPr>
                <a:cxnSpLocks/>
              </p:cNvCxnSpPr>
              <p:nvPr/>
            </p:nvCxnSpPr>
            <p:spPr>
              <a:xfrm>
                <a:off x="4601829" y="3093627"/>
                <a:ext cx="2077164" cy="0"/>
              </a:xfrm>
              <a:prstGeom prst="line">
                <a:avLst/>
              </a:prstGeom>
              <a:ln>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0" name="Group 21">
              <a:extLst>
                <a:ext uri="{FF2B5EF4-FFF2-40B4-BE49-F238E27FC236}">
                  <a16:creationId xmlns:a16="http://schemas.microsoft.com/office/drawing/2014/main" xmlns="" id="{1FFD520D-00C4-42C8-BB1F-1BDA97D35E8D}"/>
                </a:ext>
              </a:extLst>
            </p:cNvPr>
            <p:cNvGrpSpPr/>
            <p:nvPr/>
          </p:nvGrpSpPr>
          <p:grpSpPr>
            <a:xfrm>
              <a:off x="6777813" y="1553926"/>
              <a:ext cx="3086623" cy="2050473"/>
              <a:chOff x="6777813" y="1553926"/>
              <a:chExt cx="3086623" cy="2050473"/>
            </a:xfrm>
          </p:grpSpPr>
          <p:cxnSp>
            <p:nvCxnSpPr>
              <p:cNvPr id="56" name="Straight Connector 4">
                <a:extLst>
                  <a:ext uri="{FF2B5EF4-FFF2-40B4-BE49-F238E27FC236}">
                    <a16:creationId xmlns:a16="http://schemas.microsoft.com/office/drawing/2014/main" xmlns="" id="{A803E636-F8C8-45E7-94E5-B5EB02F85205}"/>
                  </a:ext>
                </a:extLst>
              </p:cNvPr>
              <p:cNvCxnSpPr/>
              <p:nvPr/>
            </p:nvCxnSpPr>
            <p:spPr>
              <a:xfrm flipH="1" flipV="1">
                <a:off x="7813963" y="1553926"/>
                <a:ext cx="2050473" cy="2050473"/>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7" name="Straight Connector 91">
                <a:extLst>
                  <a:ext uri="{FF2B5EF4-FFF2-40B4-BE49-F238E27FC236}">
                    <a16:creationId xmlns:a16="http://schemas.microsoft.com/office/drawing/2014/main" xmlns="" id="{E27C1031-AC70-499C-88DC-7C6019E4B4BE}"/>
                  </a:ext>
                </a:extLst>
              </p:cNvPr>
              <p:cNvCxnSpPr>
                <a:cxnSpLocks/>
              </p:cNvCxnSpPr>
              <p:nvPr/>
            </p:nvCxnSpPr>
            <p:spPr>
              <a:xfrm>
                <a:off x="6777813" y="2599020"/>
                <a:ext cx="2077164" cy="0"/>
              </a:xfrm>
              <a:prstGeom prst="line">
                <a:avLst/>
              </a:prstGeom>
              <a:ln>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Straight Connector 92">
                <a:extLst>
                  <a:ext uri="{FF2B5EF4-FFF2-40B4-BE49-F238E27FC236}">
                    <a16:creationId xmlns:a16="http://schemas.microsoft.com/office/drawing/2014/main" xmlns="" id="{FDDA79F4-762C-4FBD-8951-6A80C406DD06}"/>
                  </a:ext>
                </a:extLst>
              </p:cNvPr>
              <p:cNvCxnSpPr>
                <a:cxnSpLocks/>
              </p:cNvCxnSpPr>
              <p:nvPr/>
            </p:nvCxnSpPr>
            <p:spPr>
              <a:xfrm>
                <a:off x="7270948" y="3093627"/>
                <a:ext cx="2077164" cy="0"/>
              </a:xfrm>
              <a:prstGeom prst="line">
                <a:avLst/>
              </a:prstGeom>
              <a:ln>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1" name="Group 18">
              <a:extLst>
                <a:ext uri="{FF2B5EF4-FFF2-40B4-BE49-F238E27FC236}">
                  <a16:creationId xmlns:a16="http://schemas.microsoft.com/office/drawing/2014/main" xmlns="" id="{22482E1E-38E4-40A2-9860-2321659EC0E6}"/>
                </a:ext>
              </a:extLst>
            </p:cNvPr>
            <p:cNvGrpSpPr/>
            <p:nvPr/>
          </p:nvGrpSpPr>
          <p:grpSpPr>
            <a:xfrm>
              <a:off x="2771147" y="3604399"/>
              <a:ext cx="3084683" cy="2048256"/>
              <a:chOff x="2771147" y="3604399"/>
              <a:chExt cx="3084683" cy="2048256"/>
            </a:xfrm>
          </p:grpSpPr>
          <p:cxnSp>
            <p:nvCxnSpPr>
              <p:cNvPr id="53" name="Straight Connector 39">
                <a:extLst>
                  <a:ext uri="{FF2B5EF4-FFF2-40B4-BE49-F238E27FC236}">
                    <a16:creationId xmlns:a16="http://schemas.microsoft.com/office/drawing/2014/main" xmlns="" id="{818D0C6B-F324-4A55-86D2-F3776A3F2CE2}"/>
                  </a:ext>
                </a:extLst>
              </p:cNvPr>
              <p:cNvCxnSpPr/>
              <p:nvPr/>
            </p:nvCxnSpPr>
            <p:spPr>
              <a:xfrm flipH="1">
                <a:off x="3807574" y="3604399"/>
                <a:ext cx="2048256" cy="204825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4" name="Straight Connector 98">
                <a:extLst>
                  <a:ext uri="{FF2B5EF4-FFF2-40B4-BE49-F238E27FC236}">
                    <a16:creationId xmlns:a16="http://schemas.microsoft.com/office/drawing/2014/main" xmlns="" id="{B5D4A8AD-2C0B-44EA-BAAC-F076D32FD193}"/>
                  </a:ext>
                </a:extLst>
              </p:cNvPr>
              <p:cNvCxnSpPr>
                <a:cxnSpLocks/>
              </p:cNvCxnSpPr>
              <p:nvPr/>
            </p:nvCxnSpPr>
            <p:spPr>
              <a:xfrm flipV="1">
                <a:off x="2771147" y="4609777"/>
                <a:ext cx="2077164" cy="0"/>
              </a:xfrm>
              <a:prstGeom prst="line">
                <a:avLst/>
              </a:prstGeom>
              <a:ln>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Straight Connector 99">
                <a:extLst>
                  <a:ext uri="{FF2B5EF4-FFF2-40B4-BE49-F238E27FC236}">
                    <a16:creationId xmlns:a16="http://schemas.microsoft.com/office/drawing/2014/main" xmlns="" id="{DBA176C7-6EA3-4676-AFEB-A10654EFEE16}"/>
                  </a:ext>
                </a:extLst>
              </p:cNvPr>
              <p:cNvCxnSpPr>
                <a:cxnSpLocks/>
              </p:cNvCxnSpPr>
              <p:nvPr/>
            </p:nvCxnSpPr>
            <p:spPr>
              <a:xfrm flipV="1">
                <a:off x="3264282" y="4116001"/>
                <a:ext cx="2077164" cy="0"/>
              </a:xfrm>
              <a:prstGeom prst="line">
                <a:avLst/>
              </a:prstGeom>
              <a:ln>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2" name="Group 17">
              <a:extLst>
                <a:ext uri="{FF2B5EF4-FFF2-40B4-BE49-F238E27FC236}">
                  <a16:creationId xmlns:a16="http://schemas.microsoft.com/office/drawing/2014/main" xmlns="" id="{ABEDD300-8AC1-41F4-83DA-AF7EDC31F719}"/>
                </a:ext>
              </a:extLst>
            </p:cNvPr>
            <p:cNvGrpSpPr/>
            <p:nvPr/>
          </p:nvGrpSpPr>
          <p:grpSpPr>
            <a:xfrm>
              <a:off x="5440267" y="3604399"/>
              <a:ext cx="3087228" cy="2048256"/>
              <a:chOff x="5440267" y="3604399"/>
              <a:chExt cx="3087228" cy="2048256"/>
            </a:xfrm>
          </p:grpSpPr>
          <p:cxnSp>
            <p:nvCxnSpPr>
              <p:cNvPr id="50" name="Straight Connector 6">
                <a:extLst>
                  <a:ext uri="{FF2B5EF4-FFF2-40B4-BE49-F238E27FC236}">
                    <a16:creationId xmlns:a16="http://schemas.microsoft.com/office/drawing/2014/main" xmlns="" id="{181F8274-0A0E-4386-8C5F-60759A08B191}"/>
                  </a:ext>
                </a:extLst>
              </p:cNvPr>
              <p:cNvCxnSpPr/>
              <p:nvPr/>
            </p:nvCxnSpPr>
            <p:spPr>
              <a:xfrm flipH="1">
                <a:off x="6479239" y="3604399"/>
                <a:ext cx="2048256" cy="204825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1" name="Straight Connector 96">
                <a:extLst>
                  <a:ext uri="{FF2B5EF4-FFF2-40B4-BE49-F238E27FC236}">
                    <a16:creationId xmlns:a16="http://schemas.microsoft.com/office/drawing/2014/main" xmlns="" id="{E044B6C6-4104-419C-B991-40A19F1E638E}"/>
                  </a:ext>
                </a:extLst>
              </p:cNvPr>
              <p:cNvCxnSpPr>
                <a:cxnSpLocks/>
              </p:cNvCxnSpPr>
              <p:nvPr/>
            </p:nvCxnSpPr>
            <p:spPr>
              <a:xfrm flipV="1">
                <a:off x="5440267" y="4609777"/>
                <a:ext cx="2077164" cy="0"/>
              </a:xfrm>
              <a:prstGeom prst="line">
                <a:avLst/>
              </a:prstGeom>
              <a:ln>
                <a:solidFill>
                  <a:schemeClr val="accent5"/>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traight Connector 97">
                <a:extLst>
                  <a:ext uri="{FF2B5EF4-FFF2-40B4-BE49-F238E27FC236}">
                    <a16:creationId xmlns:a16="http://schemas.microsoft.com/office/drawing/2014/main" xmlns="" id="{0F109CE1-2996-4748-9940-1201484B3FBA}"/>
                  </a:ext>
                </a:extLst>
              </p:cNvPr>
              <p:cNvCxnSpPr>
                <a:cxnSpLocks/>
              </p:cNvCxnSpPr>
              <p:nvPr/>
            </p:nvCxnSpPr>
            <p:spPr>
              <a:xfrm flipV="1">
                <a:off x="5933402" y="4116001"/>
                <a:ext cx="2077164" cy="0"/>
              </a:xfrm>
              <a:prstGeom prst="line">
                <a:avLst/>
              </a:prstGeom>
              <a:ln>
                <a:solidFill>
                  <a:schemeClr val="accent5"/>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 name="Rectangle 12">
              <a:extLst>
                <a:ext uri="{FF2B5EF4-FFF2-40B4-BE49-F238E27FC236}">
                  <a16:creationId xmlns:a16="http://schemas.microsoft.com/office/drawing/2014/main" xmlns="" id="{16FC26EE-08E7-40E4-8819-77374B2DDA63}"/>
                </a:ext>
              </a:extLst>
            </p:cNvPr>
            <p:cNvSpPr/>
            <p:nvPr/>
          </p:nvSpPr>
          <p:spPr>
            <a:xfrm>
              <a:off x="845080" y="2284334"/>
              <a:ext cx="2453013" cy="303962"/>
            </a:xfrm>
            <a:prstGeom prst="rect">
              <a:avLst/>
            </a:prstGeom>
          </p:spPr>
          <p:txBody>
            <a:bodyPr wrap="none">
              <a:spAutoFit/>
            </a:bodyPr>
            <a:lstStyle/>
            <a:p>
              <a:pPr algn="r"/>
              <a:r>
                <a:rPr lang="ar-DZ" sz="1400" noProof="1" smtClean="0">
                  <a:solidFill>
                    <a:schemeClr val="tx1">
                      <a:lumMod val="65000"/>
                      <a:lumOff val="35000"/>
                    </a:schemeClr>
                  </a:solidFill>
                  <a:latin typeface="Simplified Arabic" pitchFamily="18" charset="-78"/>
                  <a:cs typeface="Simplified Arabic" pitchFamily="18" charset="-78"/>
                </a:rPr>
                <a:t>تعزيز الوعي بالقضايا العالمية</a:t>
              </a:r>
              <a:endParaRPr lang="en-US" sz="1400" noProof="1">
                <a:latin typeface="Simplified Arabic" pitchFamily="18" charset="-78"/>
                <a:cs typeface="Simplified Arabic" pitchFamily="18" charset="-78"/>
              </a:endParaRPr>
            </a:p>
          </p:txBody>
        </p:sp>
        <p:sp>
          <p:nvSpPr>
            <p:cNvPr id="14" name="Rectangle 13">
              <a:extLst>
                <a:ext uri="{FF2B5EF4-FFF2-40B4-BE49-F238E27FC236}">
                  <a16:creationId xmlns:a16="http://schemas.microsoft.com/office/drawing/2014/main" xmlns="" id="{319ECD35-80FC-450C-8049-EC31032772F1}"/>
                </a:ext>
              </a:extLst>
            </p:cNvPr>
            <p:cNvSpPr/>
            <p:nvPr/>
          </p:nvSpPr>
          <p:spPr>
            <a:xfrm>
              <a:off x="481465" y="2788068"/>
              <a:ext cx="3182566" cy="303962"/>
            </a:xfrm>
            <a:prstGeom prst="rect">
              <a:avLst/>
            </a:prstGeom>
          </p:spPr>
          <p:txBody>
            <a:bodyPr wrap="none">
              <a:spAutoFit/>
            </a:bodyPr>
            <a:lstStyle/>
            <a:p>
              <a:pPr algn="r"/>
              <a:r>
                <a:rPr lang="ar-DZ" sz="1400" noProof="1" smtClean="0">
                  <a:solidFill>
                    <a:schemeClr val="tx1">
                      <a:lumMod val="65000"/>
                      <a:lumOff val="35000"/>
                    </a:schemeClr>
                  </a:solidFill>
                  <a:latin typeface="Simplified Arabic" pitchFamily="18" charset="-78"/>
                  <a:cs typeface="Simplified Arabic" pitchFamily="18" charset="-78"/>
                </a:rPr>
                <a:t>التدرب على الطرق الحديثة في التدريس</a:t>
              </a:r>
              <a:endParaRPr lang="en-US" sz="1400" noProof="1">
                <a:latin typeface="Simplified Arabic" pitchFamily="18" charset="-78"/>
                <a:cs typeface="Simplified Arabic" pitchFamily="18" charset="-78"/>
              </a:endParaRPr>
            </a:p>
          </p:txBody>
        </p:sp>
        <p:sp>
          <p:nvSpPr>
            <p:cNvPr id="15" name="Rectangle 14">
              <a:extLst>
                <a:ext uri="{FF2B5EF4-FFF2-40B4-BE49-F238E27FC236}">
                  <a16:creationId xmlns:a16="http://schemas.microsoft.com/office/drawing/2014/main" xmlns="" id="{1F497112-FFDF-4157-B38D-F4D7A4A1692E}"/>
                </a:ext>
              </a:extLst>
            </p:cNvPr>
            <p:cNvSpPr/>
            <p:nvPr/>
          </p:nvSpPr>
          <p:spPr>
            <a:xfrm>
              <a:off x="3374211" y="2284334"/>
              <a:ext cx="2534551" cy="303962"/>
            </a:xfrm>
            <a:prstGeom prst="rect">
              <a:avLst/>
            </a:prstGeom>
          </p:spPr>
          <p:txBody>
            <a:bodyPr wrap="none">
              <a:spAutoFit/>
            </a:bodyPr>
            <a:lstStyle/>
            <a:p>
              <a:pPr algn="r"/>
              <a:r>
                <a:rPr lang="ar-DZ" sz="1400" noProof="1" smtClean="0">
                  <a:solidFill>
                    <a:schemeClr val="tx1">
                      <a:lumMod val="65000"/>
                      <a:lumOff val="35000"/>
                    </a:schemeClr>
                  </a:solidFill>
                  <a:latin typeface="Simplified Arabic" pitchFamily="18" charset="-78"/>
                  <a:cs typeface="Simplified Arabic" pitchFamily="18" charset="-78"/>
                </a:rPr>
                <a:t>تقييم أداء المتعلم (التعاون،...)</a:t>
              </a:r>
              <a:endParaRPr lang="en-US" sz="1400" noProof="1">
                <a:latin typeface="Simplified Arabic" pitchFamily="18" charset="-78"/>
                <a:cs typeface="Simplified Arabic" pitchFamily="18" charset="-78"/>
              </a:endParaRPr>
            </a:p>
          </p:txBody>
        </p:sp>
        <p:sp>
          <p:nvSpPr>
            <p:cNvPr id="16" name="Rectangle 15">
              <a:extLst>
                <a:ext uri="{FF2B5EF4-FFF2-40B4-BE49-F238E27FC236}">
                  <a16:creationId xmlns:a16="http://schemas.microsoft.com/office/drawing/2014/main" xmlns="" id="{4361CD0F-D390-41A4-8F03-350589A0C357}"/>
                </a:ext>
              </a:extLst>
            </p:cNvPr>
            <p:cNvSpPr/>
            <p:nvPr/>
          </p:nvSpPr>
          <p:spPr>
            <a:xfrm>
              <a:off x="3830030" y="2609994"/>
              <a:ext cx="2349041" cy="516734"/>
            </a:xfrm>
            <a:prstGeom prst="rect">
              <a:avLst/>
            </a:prstGeom>
          </p:spPr>
          <p:txBody>
            <a:bodyPr wrap="square">
              <a:spAutoFit/>
            </a:bodyPr>
            <a:lstStyle/>
            <a:p>
              <a:pPr algn="r"/>
              <a:r>
                <a:rPr lang="ar-DZ" sz="1400" noProof="1" smtClean="0">
                  <a:solidFill>
                    <a:schemeClr val="tx1">
                      <a:lumMod val="65000"/>
                      <a:lumOff val="35000"/>
                    </a:schemeClr>
                  </a:solidFill>
                  <a:latin typeface="Simplified Arabic" pitchFamily="18" charset="-78"/>
                  <a:cs typeface="Simplified Arabic" pitchFamily="18" charset="-78"/>
                </a:rPr>
                <a:t>تقييم مهارات التفكير النقدي والابتكاري</a:t>
              </a:r>
              <a:endParaRPr lang="en-US" sz="1400" noProof="1">
                <a:latin typeface="Simplified Arabic" pitchFamily="18" charset="-78"/>
                <a:cs typeface="Simplified Arabic" pitchFamily="18" charset="-78"/>
              </a:endParaRPr>
            </a:p>
          </p:txBody>
        </p:sp>
        <p:sp>
          <p:nvSpPr>
            <p:cNvPr id="17" name="Rectangle 16">
              <a:extLst>
                <a:ext uri="{FF2B5EF4-FFF2-40B4-BE49-F238E27FC236}">
                  <a16:creationId xmlns:a16="http://schemas.microsoft.com/office/drawing/2014/main" xmlns="" id="{77FC405C-8623-429B-9853-CBACC8E45A97}"/>
                </a:ext>
              </a:extLst>
            </p:cNvPr>
            <p:cNvSpPr/>
            <p:nvPr/>
          </p:nvSpPr>
          <p:spPr>
            <a:xfrm>
              <a:off x="6687592" y="2284334"/>
              <a:ext cx="1925160" cy="303962"/>
            </a:xfrm>
            <a:prstGeom prst="rect">
              <a:avLst/>
            </a:prstGeom>
          </p:spPr>
          <p:txBody>
            <a:bodyPr wrap="none">
              <a:spAutoFit/>
            </a:bodyPr>
            <a:lstStyle/>
            <a:p>
              <a:pPr algn="r"/>
              <a:r>
                <a:rPr lang="ar-DZ" sz="1400" noProof="1" smtClean="0">
                  <a:solidFill>
                    <a:schemeClr val="tx1">
                      <a:lumMod val="65000"/>
                      <a:lumOff val="35000"/>
                    </a:schemeClr>
                  </a:solidFill>
                  <a:latin typeface="Simplified Arabic" pitchFamily="18" charset="-78"/>
                  <a:cs typeface="Simplified Arabic" pitchFamily="18" charset="-78"/>
                </a:rPr>
                <a:t>تفعيل النوادي المدرسية</a:t>
              </a:r>
              <a:endParaRPr lang="en-US" sz="1400" noProof="1">
                <a:latin typeface="Simplified Arabic" pitchFamily="18" charset="-78"/>
                <a:cs typeface="Simplified Arabic" pitchFamily="18" charset="-78"/>
              </a:endParaRPr>
            </a:p>
          </p:txBody>
        </p:sp>
        <p:sp>
          <p:nvSpPr>
            <p:cNvPr id="18" name="Rectangle 17">
              <a:extLst>
                <a:ext uri="{FF2B5EF4-FFF2-40B4-BE49-F238E27FC236}">
                  <a16:creationId xmlns:a16="http://schemas.microsoft.com/office/drawing/2014/main" xmlns="" id="{34E871D7-23A5-45FE-ADFD-9430D1ECF323}"/>
                </a:ext>
              </a:extLst>
            </p:cNvPr>
            <p:cNvSpPr/>
            <p:nvPr/>
          </p:nvSpPr>
          <p:spPr>
            <a:xfrm>
              <a:off x="7004171" y="2788068"/>
              <a:ext cx="1974513" cy="303962"/>
            </a:xfrm>
            <a:prstGeom prst="rect">
              <a:avLst/>
            </a:prstGeom>
          </p:spPr>
          <p:txBody>
            <a:bodyPr wrap="none">
              <a:spAutoFit/>
            </a:bodyPr>
            <a:lstStyle/>
            <a:p>
              <a:pPr algn="r"/>
              <a:r>
                <a:rPr lang="ar-DZ" sz="1400" noProof="1" smtClean="0">
                  <a:solidFill>
                    <a:schemeClr val="tx1">
                      <a:lumMod val="65000"/>
                      <a:lumOff val="35000"/>
                    </a:schemeClr>
                  </a:solidFill>
                  <a:latin typeface="Simplified Arabic" pitchFamily="18" charset="-78"/>
                  <a:cs typeface="Simplified Arabic" pitchFamily="18" charset="-78"/>
                </a:rPr>
                <a:t>تنظيم أيام ثقافية عالمية</a:t>
              </a:r>
              <a:endParaRPr lang="en-US" sz="1400" noProof="1">
                <a:latin typeface="Simplified Arabic" pitchFamily="18" charset="-78"/>
                <a:cs typeface="Simplified Arabic" pitchFamily="18" charset="-78"/>
              </a:endParaRPr>
            </a:p>
          </p:txBody>
        </p:sp>
        <p:sp>
          <p:nvSpPr>
            <p:cNvPr id="19" name="Arrow: Right 2">
              <a:extLst>
                <a:ext uri="{FF2B5EF4-FFF2-40B4-BE49-F238E27FC236}">
                  <a16:creationId xmlns:a16="http://schemas.microsoft.com/office/drawing/2014/main" xmlns="" id="{E0C428D7-9A25-4EB3-82B9-0D0031F4CE31}"/>
                </a:ext>
              </a:extLst>
            </p:cNvPr>
            <p:cNvSpPr/>
            <p:nvPr/>
          </p:nvSpPr>
          <p:spPr>
            <a:xfrm>
              <a:off x="1444336" y="2530764"/>
              <a:ext cx="10226964" cy="2142836"/>
            </a:xfrm>
            <a:prstGeom prst="rightArrow">
              <a:avLst>
                <a:gd name="adj1" fmla="val 1724"/>
                <a:gd name="adj2"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noProof="1">
                <a:latin typeface="Simplified Arabic" pitchFamily="18" charset="-78"/>
                <a:cs typeface="Simplified Arabic" pitchFamily="18" charset="-78"/>
              </a:endParaRPr>
            </a:p>
          </p:txBody>
        </p:sp>
        <p:sp>
          <p:nvSpPr>
            <p:cNvPr id="21" name="Rectangle 20">
              <a:extLst>
                <a:ext uri="{FF2B5EF4-FFF2-40B4-BE49-F238E27FC236}">
                  <a16:creationId xmlns:a16="http://schemas.microsoft.com/office/drawing/2014/main" xmlns="" id="{35DEDA65-2707-4164-851C-A98CA0C78BA2}"/>
                </a:ext>
              </a:extLst>
            </p:cNvPr>
            <p:cNvSpPr/>
            <p:nvPr/>
          </p:nvSpPr>
          <p:spPr>
            <a:xfrm>
              <a:off x="2105666" y="3813581"/>
              <a:ext cx="3221189" cy="303962"/>
            </a:xfrm>
            <a:prstGeom prst="rect">
              <a:avLst/>
            </a:prstGeom>
          </p:spPr>
          <p:txBody>
            <a:bodyPr wrap="none">
              <a:spAutoFit/>
            </a:bodyPr>
            <a:lstStyle/>
            <a:p>
              <a:pPr algn="r"/>
              <a:r>
                <a:rPr lang="ar-DZ" sz="1400" noProof="1" smtClean="0">
                  <a:solidFill>
                    <a:schemeClr val="tx1">
                      <a:lumMod val="65000"/>
                      <a:lumOff val="35000"/>
                    </a:schemeClr>
                  </a:solidFill>
                  <a:latin typeface="Simplified Arabic" pitchFamily="18" charset="-78"/>
                  <a:cs typeface="Simplified Arabic" pitchFamily="18" charset="-78"/>
                </a:rPr>
                <a:t>بناء سلوك مسؤوال اتجاه البيئة والمجتمع</a:t>
              </a:r>
              <a:endParaRPr lang="en-US" sz="1400" noProof="1">
                <a:latin typeface="Simplified Arabic" pitchFamily="18" charset="-78"/>
                <a:cs typeface="Simplified Arabic" pitchFamily="18" charset="-78"/>
              </a:endParaRPr>
            </a:p>
          </p:txBody>
        </p:sp>
        <p:sp>
          <p:nvSpPr>
            <p:cNvPr id="22" name="Rectangle 21">
              <a:extLst>
                <a:ext uri="{FF2B5EF4-FFF2-40B4-BE49-F238E27FC236}">
                  <a16:creationId xmlns:a16="http://schemas.microsoft.com/office/drawing/2014/main" xmlns="" id="{A4130A91-2808-4173-B010-AE834BDC14B7}"/>
                </a:ext>
              </a:extLst>
            </p:cNvPr>
            <p:cNvSpPr/>
            <p:nvPr/>
          </p:nvSpPr>
          <p:spPr>
            <a:xfrm>
              <a:off x="5768454" y="3813581"/>
              <a:ext cx="2219128" cy="303962"/>
            </a:xfrm>
            <a:prstGeom prst="rect">
              <a:avLst/>
            </a:prstGeom>
          </p:spPr>
          <p:txBody>
            <a:bodyPr wrap="none">
              <a:spAutoFit/>
            </a:bodyPr>
            <a:lstStyle/>
            <a:p>
              <a:pPr algn="r"/>
              <a:r>
                <a:rPr lang="ar-DZ" sz="1400" noProof="1" smtClean="0">
                  <a:solidFill>
                    <a:schemeClr val="tx1">
                      <a:lumMod val="65000"/>
                      <a:lumOff val="35000"/>
                    </a:schemeClr>
                  </a:solidFill>
                  <a:latin typeface="Simplified Arabic" pitchFamily="18" charset="-78"/>
                  <a:cs typeface="Simplified Arabic" pitchFamily="18" charset="-78"/>
                </a:rPr>
                <a:t>التعاون مع مؤسسات دولية</a:t>
              </a:r>
              <a:endParaRPr lang="en-US" sz="1400" noProof="1">
                <a:latin typeface="Simplified Arabic" pitchFamily="18" charset="-78"/>
                <a:cs typeface="Simplified Arabic" pitchFamily="18" charset="-78"/>
              </a:endParaRPr>
            </a:p>
          </p:txBody>
        </p:sp>
        <p:sp>
          <p:nvSpPr>
            <p:cNvPr id="23" name="Rectangle 22">
              <a:extLst>
                <a:ext uri="{FF2B5EF4-FFF2-40B4-BE49-F238E27FC236}">
                  <a16:creationId xmlns:a16="http://schemas.microsoft.com/office/drawing/2014/main" xmlns="" id="{8BDF85D1-CD56-4638-B5C2-BA88156204A5}"/>
                </a:ext>
              </a:extLst>
            </p:cNvPr>
            <p:cNvSpPr/>
            <p:nvPr/>
          </p:nvSpPr>
          <p:spPr>
            <a:xfrm>
              <a:off x="1535023" y="4091595"/>
              <a:ext cx="3313318" cy="516734"/>
            </a:xfrm>
            <a:prstGeom prst="rect">
              <a:avLst/>
            </a:prstGeom>
          </p:spPr>
          <p:txBody>
            <a:bodyPr wrap="square">
              <a:spAutoFit/>
            </a:bodyPr>
            <a:lstStyle/>
            <a:p>
              <a:pPr algn="r"/>
              <a:r>
                <a:rPr lang="ar-DZ" sz="1400" noProof="1" smtClean="0">
                  <a:solidFill>
                    <a:schemeClr val="tx1">
                      <a:lumMod val="65000"/>
                      <a:lumOff val="35000"/>
                    </a:schemeClr>
                  </a:solidFill>
                  <a:latin typeface="Simplified Arabic" pitchFamily="18" charset="-78"/>
                  <a:cs typeface="Simplified Arabic" pitchFamily="18" charset="-78"/>
                </a:rPr>
                <a:t>ربط القيم الدينية والأخلاقية بالمواطنة العالمية (العدل، الكرامة)</a:t>
              </a:r>
              <a:endParaRPr lang="en-US" sz="1400" noProof="1">
                <a:latin typeface="Simplified Arabic" pitchFamily="18" charset="-78"/>
                <a:cs typeface="Simplified Arabic" pitchFamily="18" charset="-78"/>
              </a:endParaRPr>
            </a:p>
          </p:txBody>
        </p:sp>
        <p:sp>
          <p:nvSpPr>
            <p:cNvPr id="24" name="Rectangle 23">
              <a:extLst>
                <a:ext uri="{FF2B5EF4-FFF2-40B4-BE49-F238E27FC236}">
                  <a16:creationId xmlns:a16="http://schemas.microsoft.com/office/drawing/2014/main" xmlns="" id="{A293C7A0-C56D-4FCF-9EC7-ED9DC9BED911}"/>
                </a:ext>
              </a:extLst>
            </p:cNvPr>
            <p:cNvSpPr/>
            <p:nvPr/>
          </p:nvSpPr>
          <p:spPr>
            <a:xfrm>
              <a:off x="5073157" y="4091595"/>
              <a:ext cx="2444296" cy="516734"/>
            </a:xfrm>
            <a:prstGeom prst="rect">
              <a:avLst/>
            </a:prstGeom>
          </p:spPr>
          <p:txBody>
            <a:bodyPr wrap="square">
              <a:spAutoFit/>
            </a:bodyPr>
            <a:lstStyle/>
            <a:p>
              <a:pPr algn="r"/>
              <a:r>
                <a:rPr lang="ar-DZ" sz="1400" noProof="1" smtClean="0">
                  <a:solidFill>
                    <a:schemeClr val="tx1">
                      <a:lumMod val="65000"/>
                      <a:lumOff val="35000"/>
                    </a:schemeClr>
                  </a:solidFill>
                  <a:latin typeface="Simplified Arabic" pitchFamily="18" charset="-78"/>
                  <a:cs typeface="Simplified Arabic" pitchFamily="18" charset="-78"/>
                </a:rPr>
                <a:t>اشراك المجتمع المحلي في المشاريع التربيوية</a:t>
              </a:r>
              <a:endParaRPr lang="en-US" sz="1400" noProof="1">
                <a:latin typeface="Simplified Arabic" pitchFamily="18" charset="-78"/>
                <a:cs typeface="Simplified Arabic" pitchFamily="18" charset="-78"/>
              </a:endParaRPr>
            </a:p>
          </p:txBody>
        </p:sp>
        <p:grpSp>
          <p:nvGrpSpPr>
            <p:cNvPr id="25" name="Group 27">
              <a:extLst>
                <a:ext uri="{FF2B5EF4-FFF2-40B4-BE49-F238E27FC236}">
                  <a16:creationId xmlns:a16="http://schemas.microsoft.com/office/drawing/2014/main" xmlns="" id="{0F86CDED-0393-4C36-87B5-D02EF5C9A821}"/>
                </a:ext>
              </a:extLst>
            </p:cNvPr>
            <p:cNvGrpSpPr/>
            <p:nvPr/>
          </p:nvGrpSpPr>
          <p:grpSpPr>
            <a:xfrm>
              <a:off x="770020" y="1551708"/>
              <a:ext cx="2249253" cy="551966"/>
              <a:chOff x="770020" y="1551708"/>
              <a:chExt cx="2249253" cy="551966"/>
            </a:xfrm>
          </p:grpSpPr>
          <p:grpSp>
            <p:nvGrpSpPr>
              <p:cNvPr id="46" name="Group 9">
                <a:extLst>
                  <a:ext uri="{FF2B5EF4-FFF2-40B4-BE49-F238E27FC236}">
                    <a16:creationId xmlns:a16="http://schemas.microsoft.com/office/drawing/2014/main" xmlns="" id="{B4644F7F-CFF3-41A7-8CCE-8D55C6EC45AA}"/>
                  </a:ext>
                </a:extLst>
              </p:cNvPr>
              <p:cNvGrpSpPr/>
              <p:nvPr/>
            </p:nvGrpSpPr>
            <p:grpSpPr>
              <a:xfrm>
                <a:off x="942109" y="1551709"/>
                <a:ext cx="2077164" cy="551965"/>
                <a:chOff x="480291" y="1551709"/>
                <a:chExt cx="2077164" cy="551965"/>
              </a:xfrm>
            </p:grpSpPr>
            <p:sp>
              <p:nvSpPr>
                <p:cNvPr id="48" name="Rectangle 47">
                  <a:extLst>
                    <a:ext uri="{FF2B5EF4-FFF2-40B4-BE49-F238E27FC236}">
                      <a16:creationId xmlns:a16="http://schemas.microsoft.com/office/drawing/2014/main" xmlns="" id="{044A306F-3D96-4998-B45D-548E79030B6A}"/>
                    </a:ext>
                  </a:extLst>
                </p:cNvPr>
                <p:cNvSpPr/>
                <p:nvPr/>
              </p:nvSpPr>
              <p:spPr>
                <a:xfrm>
                  <a:off x="480291" y="1551709"/>
                  <a:ext cx="1528524" cy="5519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400" noProof="1" smtClean="0">
                      <a:latin typeface="Simplified Arabic" pitchFamily="18" charset="-78"/>
                      <a:cs typeface="Simplified Arabic" pitchFamily="18" charset="-78"/>
                    </a:rPr>
                    <a:t>تكوين المعلمين</a:t>
                  </a:r>
                  <a:endParaRPr lang="en-US" sz="1400" noProof="1">
                    <a:latin typeface="Simplified Arabic" pitchFamily="18" charset="-78"/>
                    <a:cs typeface="Simplified Arabic" pitchFamily="18" charset="-78"/>
                  </a:endParaRPr>
                </a:p>
              </p:txBody>
            </p:sp>
            <p:sp>
              <p:nvSpPr>
                <p:cNvPr id="49" name="Right Triangle 8">
                  <a:extLst>
                    <a:ext uri="{FF2B5EF4-FFF2-40B4-BE49-F238E27FC236}">
                      <a16:creationId xmlns:a16="http://schemas.microsoft.com/office/drawing/2014/main" xmlns="" id="{8B967F1E-BC97-47E7-B769-4D74AD9D3326}"/>
                    </a:ext>
                  </a:extLst>
                </p:cNvPr>
                <p:cNvSpPr/>
                <p:nvPr/>
              </p:nvSpPr>
              <p:spPr>
                <a:xfrm>
                  <a:off x="2008815" y="1551709"/>
                  <a:ext cx="548640" cy="551965"/>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noProof="1">
                    <a:latin typeface="Simplified Arabic" pitchFamily="18" charset="-78"/>
                    <a:cs typeface="Simplified Arabic" pitchFamily="18" charset="-78"/>
                  </a:endParaRPr>
                </a:p>
              </p:txBody>
            </p:sp>
          </p:grpSp>
          <p:sp>
            <p:nvSpPr>
              <p:cNvPr id="47" name="Rectangle 46">
                <a:extLst>
                  <a:ext uri="{FF2B5EF4-FFF2-40B4-BE49-F238E27FC236}">
                    <a16:creationId xmlns:a16="http://schemas.microsoft.com/office/drawing/2014/main" xmlns="" id="{843173D9-1339-461D-A31B-66D29D2423F0}"/>
                  </a:ext>
                </a:extLst>
              </p:cNvPr>
              <p:cNvSpPr/>
              <p:nvPr/>
            </p:nvSpPr>
            <p:spPr>
              <a:xfrm>
                <a:off x="770020" y="1551708"/>
                <a:ext cx="170873" cy="55196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noProof="1">
                  <a:latin typeface="Simplified Arabic" pitchFamily="18" charset="-78"/>
                  <a:cs typeface="Simplified Arabic" pitchFamily="18" charset="-78"/>
                </a:endParaRPr>
              </a:p>
            </p:txBody>
          </p:sp>
        </p:grpSp>
        <p:grpSp>
          <p:nvGrpSpPr>
            <p:cNvPr id="26" name="Group 26">
              <a:extLst>
                <a:ext uri="{FF2B5EF4-FFF2-40B4-BE49-F238E27FC236}">
                  <a16:creationId xmlns:a16="http://schemas.microsoft.com/office/drawing/2014/main" xmlns="" id="{BBE4014F-3D6B-441B-8C3B-DE0B1C4DDABA}"/>
                </a:ext>
              </a:extLst>
            </p:cNvPr>
            <p:cNvGrpSpPr/>
            <p:nvPr/>
          </p:nvGrpSpPr>
          <p:grpSpPr>
            <a:xfrm>
              <a:off x="3442902" y="1551707"/>
              <a:ext cx="2249253" cy="551967"/>
              <a:chOff x="3442902" y="1551707"/>
              <a:chExt cx="2249253" cy="551967"/>
            </a:xfrm>
          </p:grpSpPr>
          <p:grpSp>
            <p:nvGrpSpPr>
              <p:cNvPr id="42" name="Group 72">
                <a:extLst>
                  <a:ext uri="{FF2B5EF4-FFF2-40B4-BE49-F238E27FC236}">
                    <a16:creationId xmlns:a16="http://schemas.microsoft.com/office/drawing/2014/main" xmlns="" id="{1F2EC593-3CB4-44D8-8F51-4A9691805DB8}"/>
                  </a:ext>
                </a:extLst>
              </p:cNvPr>
              <p:cNvGrpSpPr/>
              <p:nvPr/>
            </p:nvGrpSpPr>
            <p:grpSpPr>
              <a:xfrm>
                <a:off x="3614991" y="1551709"/>
                <a:ext cx="2077164" cy="551965"/>
                <a:chOff x="480291" y="1551709"/>
                <a:chExt cx="2077164" cy="551965"/>
              </a:xfrm>
              <a:solidFill>
                <a:schemeClr val="accent2"/>
              </a:solidFill>
            </p:grpSpPr>
            <p:sp>
              <p:nvSpPr>
                <p:cNvPr id="44" name="Rectangle 43">
                  <a:extLst>
                    <a:ext uri="{FF2B5EF4-FFF2-40B4-BE49-F238E27FC236}">
                      <a16:creationId xmlns:a16="http://schemas.microsoft.com/office/drawing/2014/main" xmlns="" id="{F10FEE9F-C2E3-4D62-B139-EA385B3BC0A9}"/>
                    </a:ext>
                  </a:extLst>
                </p:cNvPr>
                <p:cNvSpPr/>
                <p:nvPr/>
              </p:nvSpPr>
              <p:spPr>
                <a:xfrm>
                  <a:off x="480291" y="1551709"/>
                  <a:ext cx="1528524" cy="5519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400" noProof="1" smtClean="0">
                      <a:latin typeface="Simplified Arabic" pitchFamily="18" charset="-78"/>
                      <a:cs typeface="Simplified Arabic" pitchFamily="18" charset="-78"/>
                    </a:rPr>
                    <a:t>التقويم التكويني</a:t>
                  </a:r>
                  <a:endParaRPr lang="en-US" sz="1400" noProof="1">
                    <a:latin typeface="Simplified Arabic" pitchFamily="18" charset="-78"/>
                    <a:cs typeface="Simplified Arabic" pitchFamily="18" charset="-78"/>
                  </a:endParaRPr>
                </a:p>
              </p:txBody>
            </p:sp>
            <p:sp>
              <p:nvSpPr>
                <p:cNvPr id="45" name="Right Triangle 74">
                  <a:extLst>
                    <a:ext uri="{FF2B5EF4-FFF2-40B4-BE49-F238E27FC236}">
                      <a16:creationId xmlns:a16="http://schemas.microsoft.com/office/drawing/2014/main" xmlns="" id="{A48C3320-4312-4C27-8672-6C5D71BC6B39}"/>
                    </a:ext>
                  </a:extLst>
                </p:cNvPr>
                <p:cNvSpPr/>
                <p:nvPr/>
              </p:nvSpPr>
              <p:spPr>
                <a:xfrm>
                  <a:off x="2008815" y="1551709"/>
                  <a:ext cx="548640" cy="55196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noProof="1">
                    <a:latin typeface="Simplified Arabic" pitchFamily="18" charset="-78"/>
                    <a:cs typeface="Simplified Arabic" pitchFamily="18" charset="-78"/>
                  </a:endParaRPr>
                </a:p>
              </p:txBody>
            </p:sp>
          </p:grpSp>
          <p:sp>
            <p:nvSpPr>
              <p:cNvPr id="43" name="Rectangle 42">
                <a:extLst>
                  <a:ext uri="{FF2B5EF4-FFF2-40B4-BE49-F238E27FC236}">
                    <a16:creationId xmlns:a16="http://schemas.microsoft.com/office/drawing/2014/main" xmlns="" id="{DA446595-6F50-44D0-A5F7-7A14EE6C1A75}"/>
                  </a:ext>
                </a:extLst>
              </p:cNvPr>
              <p:cNvSpPr/>
              <p:nvPr/>
            </p:nvSpPr>
            <p:spPr>
              <a:xfrm>
                <a:off x="3442902" y="1551707"/>
                <a:ext cx="170873" cy="55196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noProof="1">
                  <a:latin typeface="Simplified Arabic" pitchFamily="18" charset="-78"/>
                  <a:cs typeface="Simplified Arabic" pitchFamily="18" charset="-78"/>
                </a:endParaRPr>
              </a:p>
            </p:txBody>
          </p:sp>
        </p:grpSp>
        <p:grpSp>
          <p:nvGrpSpPr>
            <p:cNvPr id="27" name="Group 28">
              <a:extLst>
                <a:ext uri="{FF2B5EF4-FFF2-40B4-BE49-F238E27FC236}">
                  <a16:creationId xmlns:a16="http://schemas.microsoft.com/office/drawing/2014/main" xmlns="" id="{D5E5E758-A6FB-4971-BE10-B196F2C67092}"/>
                </a:ext>
              </a:extLst>
            </p:cNvPr>
            <p:cNvGrpSpPr/>
            <p:nvPr/>
          </p:nvGrpSpPr>
          <p:grpSpPr>
            <a:xfrm>
              <a:off x="6121160" y="1551709"/>
              <a:ext cx="2243875" cy="551965"/>
              <a:chOff x="6121160" y="1551709"/>
              <a:chExt cx="2243875" cy="551965"/>
            </a:xfrm>
          </p:grpSpPr>
          <p:grpSp>
            <p:nvGrpSpPr>
              <p:cNvPr id="38" name="Group 75">
                <a:extLst>
                  <a:ext uri="{FF2B5EF4-FFF2-40B4-BE49-F238E27FC236}">
                    <a16:creationId xmlns:a16="http://schemas.microsoft.com/office/drawing/2014/main" xmlns="" id="{0C53A6DA-99CD-4983-A8EA-CCFF9FD8741F}"/>
                  </a:ext>
                </a:extLst>
              </p:cNvPr>
              <p:cNvGrpSpPr/>
              <p:nvPr/>
            </p:nvGrpSpPr>
            <p:grpSpPr>
              <a:xfrm>
                <a:off x="6287871" y="1551709"/>
                <a:ext cx="2077164" cy="551965"/>
                <a:chOff x="480291" y="1551709"/>
                <a:chExt cx="2077164" cy="551965"/>
              </a:xfrm>
              <a:solidFill>
                <a:schemeClr val="accent6"/>
              </a:solidFill>
            </p:grpSpPr>
            <p:sp>
              <p:nvSpPr>
                <p:cNvPr id="40" name="Rectangle 39">
                  <a:extLst>
                    <a:ext uri="{FF2B5EF4-FFF2-40B4-BE49-F238E27FC236}">
                      <a16:creationId xmlns:a16="http://schemas.microsoft.com/office/drawing/2014/main" xmlns="" id="{EA804D4F-6D36-443B-B89C-94AD2336E9BE}"/>
                    </a:ext>
                  </a:extLst>
                </p:cNvPr>
                <p:cNvSpPr/>
                <p:nvPr/>
              </p:nvSpPr>
              <p:spPr>
                <a:xfrm>
                  <a:off x="480291" y="1551709"/>
                  <a:ext cx="1528524" cy="5519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400" noProof="1" smtClean="0">
                      <a:solidFill>
                        <a:schemeClr val="accent6">
                          <a:lumMod val="50000"/>
                        </a:schemeClr>
                      </a:solidFill>
                      <a:latin typeface="Simplified Arabic" pitchFamily="18" charset="-78"/>
                      <a:cs typeface="Simplified Arabic" pitchFamily="18" charset="-78"/>
                    </a:rPr>
                    <a:t>الأنشطة المدرسية</a:t>
                  </a:r>
                  <a:endParaRPr lang="en-US" sz="1400" noProof="1">
                    <a:solidFill>
                      <a:schemeClr val="accent6">
                        <a:lumMod val="50000"/>
                      </a:schemeClr>
                    </a:solidFill>
                    <a:latin typeface="Simplified Arabic" pitchFamily="18" charset="-78"/>
                    <a:cs typeface="Simplified Arabic" pitchFamily="18" charset="-78"/>
                  </a:endParaRPr>
                </a:p>
              </p:txBody>
            </p:sp>
            <p:sp>
              <p:nvSpPr>
                <p:cNvPr id="41" name="Right Triangle 77">
                  <a:extLst>
                    <a:ext uri="{FF2B5EF4-FFF2-40B4-BE49-F238E27FC236}">
                      <a16:creationId xmlns:a16="http://schemas.microsoft.com/office/drawing/2014/main" xmlns="" id="{620CA5F7-B112-4756-8CF0-687246BA62D8}"/>
                    </a:ext>
                  </a:extLst>
                </p:cNvPr>
                <p:cNvSpPr/>
                <p:nvPr/>
              </p:nvSpPr>
              <p:spPr>
                <a:xfrm>
                  <a:off x="2008815" y="1551709"/>
                  <a:ext cx="548640" cy="55196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noProof="1">
                    <a:latin typeface="Simplified Arabic" pitchFamily="18" charset="-78"/>
                    <a:cs typeface="Simplified Arabic" pitchFamily="18" charset="-78"/>
                  </a:endParaRPr>
                </a:p>
              </p:txBody>
            </p:sp>
          </p:grpSp>
          <p:sp>
            <p:nvSpPr>
              <p:cNvPr id="39" name="Rectangle 38">
                <a:extLst>
                  <a:ext uri="{FF2B5EF4-FFF2-40B4-BE49-F238E27FC236}">
                    <a16:creationId xmlns:a16="http://schemas.microsoft.com/office/drawing/2014/main" xmlns="" id="{B01D74A1-B1A8-470F-8C91-9E9AF813D7FA}"/>
                  </a:ext>
                </a:extLst>
              </p:cNvPr>
              <p:cNvSpPr/>
              <p:nvPr/>
            </p:nvSpPr>
            <p:spPr>
              <a:xfrm>
                <a:off x="6121160" y="1551709"/>
                <a:ext cx="170873" cy="55196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noProof="1">
                  <a:latin typeface="Simplified Arabic" pitchFamily="18" charset="-78"/>
                  <a:cs typeface="Simplified Arabic" pitchFamily="18" charset="-78"/>
                </a:endParaRPr>
              </a:p>
            </p:txBody>
          </p:sp>
        </p:grpSp>
        <p:grpSp>
          <p:nvGrpSpPr>
            <p:cNvPr id="28" name="Group 24">
              <a:extLst>
                <a:ext uri="{FF2B5EF4-FFF2-40B4-BE49-F238E27FC236}">
                  <a16:creationId xmlns:a16="http://schemas.microsoft.com/office/drawing/2014/main" xmlns="" id="{FC936687-8EED-4A33-B736-8107AE3316B9}"/>
                </a:ext>
              </a:extLst>
            </p:cNvPr>
            <p:cNvGrpSpPr/>
            <p:nvPr/>
          </p:nvGrpSpPr>
          <p:grpSpPr>
            <a:xfrm>
              <a:off x="2113047" y="5103070"/>
              <a:ext cx="2248037" cy="551966"/>
              <a:chOff x="2113047" y="5103070"/>
              <a:chExt cx="2248037" cy="551966"/>
            </a:xfrm>
          </p:grpSpPr>
          <p:grpSp>
            <p:nvGrpSpPr>
              <p:cNvPr id="34" name="Group 10">
                <a:extLst>
                  <a:ext uri="{FF2B5EF4-FFF2-40B4-BE49-F238E27FC236}">
                    <a16:creationId xmlns:a16="http://schemas.microsoft.com/office/drawing/2014/main" xmlns="" id="{2D10DEB2-1C42-467A-AA2D-F966FFD092DF}"/>
                  </a:ext>
                </a:extLst>
              </p:cNvPr>
              <p:cNvGrpSpPr/>
              <p:nvPr/>
            </p:nvGrpSpPr>
            <p:grpSpPr>
              <a:xfrm>
                <a:off x="2283920" y="5103070"/>
                <a:ext cx="2077164" cy="551966"/>
                <a:chOff x="1366116" y="4770049"/>
                <a:chExt cx="2077164" cy="551966"/>
              </a:xfrm>
              <a:solidFill>
                <a:schemeClr val="accent3"/>
              </a:solidFill>
            </p:grpSpPr>
            <p:sp>
              <p:nvSpPr>
                <p:cNvPr id="36" name="Rectangle 35">
                  <a:extLst>
                    <a:ext uri="{FF2B5EF4-FFF2-40B4-BE49-F238E27FC236}">
                      <a16:creationId xmlns:a16="http://schemas.microsoft.com/office/drawing/2014/main" xmlns="" id="{F60A0B4D-8192-41A7-82FD-86F85396FD3D}"/>
                    </a:ext>
                  </a:extLst>
                </p:cNvPr>
                <p:cNvSpPr/>
                <p:nvPr/>
              </p:nvSpPr>
              <p:spPr>
                <a:xfrm>
                  <a:off x="1366116" y="4770050"/>
                  <a:ext cx="1528524" cy="5519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400" noProof="1" smtClean="0">
                      <a:solidFill>
                        <a:schemeClr val="tx2"/>
                      </a:solidFill>
                      <a:latin typeface="Simplified Arabic" pitchFamily="18" charset="-78"/>
                      <a:cs typeface="Simplified Arabic" pitchFamily="18" charset="-78"/>
                    </a:rPr>
                    <a:t>التربية على القيم</a:t>
                  </a:r>
                  <a:endParaRPr lang="en-US" sz="1400" noProof="1">
                    <a:solidFill>
                      <a:schemeClr val="tx2"/>
                    </a:solidFill>
                    <a:latin typeface="Simplified Arabic" pitchFamily="18" charset="-78"/>
                    <a:cs typeface="Simplified Arabic" pitchFamily="18" charset="-78"/>
                  </a:endParaRPr>
                </a:p>
              </p:txBody>
            </p:sp>
            <p:sp>
              <p:nvSpPr>
                <p:cNvPr id="37" name="Right Triangle 80">
                  <a:extLst>
                    <a:ext uri="{FF2B5EF4-FFF2-40B4-BE49-F238E27FC236}">
                      <a16:creationId xmlns:a16="http://schemas.microsoft.com/office/drawing/2014/main" xmlns="" id="{7E5A34AA-85BB-4CC5-8C72-8668FAFE51EB}"/>
                    </a:ext>
                  </a:extLst>
                </p:cNvPr>
                <p:cNvSpPr/>
                <p:nvPr/>
              </p:nvSpPr>
              <p:spPr>
                <a:xfrm flipV="1">
                  <a:off x="2894640" y="4770049"/>
                  <a:ext cx="548640" cy="55196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noProof="1">
                    <a:latin typeface="Simplified Arabic" pitchFamily="18" charset="-78"/>
                    <a:cs typeface="Simplified Arabic" pitchFamily="18" charset="-78"/>
                  </a:endParaRPr>
                </a:p>
              </p:txBody>
            </p:sp>
          </p:grpSp>
          <p:sp>
            <p:nvSpPr>
              <p:cNvPr id="35" name="Rectangle 34">
                <a:extLst>
                  <a:ext uri="{FF2B5EF4-FFF2-40B4-BE49-F238E27FC236}">
                    <a16:creationId xmlns:a16="http://schemas.microsoft.com/office/drawing/2014/main" xmlns="" id="{6B30C3A8-04EB-4A59-A2A7-6C0562D8DE13}"/>
                  </a:ext>
                </a:extLst>
              </p:cNvPr>
              <p:cNvSpPr/>
              <p:nvPr/>
            </p:nvSpPr>
            <p:spPr>
              <a:xfrm>
                <a:off x="2113047" y="5103070"/>
                <a:ext cx="170873" cy="551965"/>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noProof="1">
                  <a:latin typeface="Simplified Arabic" pitchFamily="18" charset="-78"/>
                  <a:cs typeface="Simplified Arabic" pitchFamily="18" charset="-78"/>
                </a:endParaRPr>
              </a:p>
            </p:txBody>
          </p:sp>
        </p:grpSp>
        <p:grpSp>
          <p:nvGrpSpPr>
            <p:cNvPr id="29" name="Group 25">
              <a:extLst>
                <a:ext uri="{FF2B5EF4-FFF2-40B4-BE49-F238E27FC236}">
                  <a16:creationId xmlns:a16="http://schemas.microsoft.com/office/drawing/2014/main" xmlns="" id="{193C6C8A-35D4-4EC3-9353-D5B41F656B89}"/>
                </a:ext>
              </a:extLst>
            </p:cNvPr>
            <p:cNvGrpSpPr/>
            <p:nvPr/>
          </p:nvGrpSpPr>
          <p:grpSpPr>
            <a:xfrm>
              <a:off x="4785048" y="5105451"/>
              <a:ext cx="2248037" cy="551966"/>
              <a:chOff x="4785048" y="5105451"/>
              <a:chExt cx="2248037" cy="551966"/>
            </a:xfrm>
          </p:grpSpPr>
          <p:grpSp>
            <p:nvGrpSpPr>
              <p:cNvPr id="30" name="Group 81">
                <a:extLst>
                  <a:ext uri="{FF2B5EF4-FFF2-40B4-BE49-F238E27FC236}">
                    <a16:creationId xmlns:a16="http://schemas.microsoft.com/office/drawing/2014/main" xmlns="" id="{2AE3AD86-802A-4C26-B490-B2D786CD1107}"/>
                  </a:ext>
                </a:extLst>
              </p:cNvPr>
              <p:cNvGrpSpPr/>
              <p:nvPr/>
            </p:nvGrpSpPr>
            <p:grpSpPr>
              <a:xfrm>
                <a:off x="4955921" y="5105451"/>
                <a:ext cx="2077164" cy="551966"/>
                <a:chOff x="1366116" y="4770049"/>
                <a:chExt cx="2077164" cy="551966"/>
              </a:xfrm>
              <a:solidFill>
                <a:schemeClr val="accent5"/>
              </a:solidFill>
            </p:grpSpPr>
            <p:sp>
              <p:nvSpPr>
                <p:cNvPr id="32" name="Rectangle 31">
                  <a:extLst>
                    <a:ext uri="{FF2B5EF4-FFF2-40B4-BE49-F238E27FC236}">
                      <a16:creationId xmlns:a16="http://schemas.microsoft.com/office/drawing/2014/main" xmlns="" id="{67B5C23F-A1A8-41B2-81B7-721B61874B1E}"/>
                    </a:ext>
                  </a:extLst>
                </p:cNvPr>
                <p:cNvSpPr/>
                <p:nvPr/>
              </p:nvSpPr>
              <p:spPr>
                <a:xfrm>
                  <a:off x="1366116" y="4770050"/>
                  <a:ext cx="1528524" cy="5519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400" noProof="1" smtClean="0">
                      <a:latin typeface="Simplified Arabic" pitchFamily="18" charset="-78"/>
                      <a:cs typeface="Simplified Arabic" pitchFamily="18" charset="-78"/>
                    </a:rPr>
                    <a:t>الانفتاح على المحيط </a:t>
                  </a:r>
                  <a:endParaRPr lang="en-US" sz="1400" noProof="1">
                    <a:latin typeface="Simplified Arabic" pitchFamily="18" charset="-78"/>
                    <a:cs typeface="Simplified Arabic" pitchFamily="18" charset="-78"/>
                  </a:endParaRPr>
                </a:p>
              </p:txBody>
            </p:sp>
            <p:sp>
              <p:nvSpPr>
                <p:cNvPr id="33" name="Right Triangle 83">
                  <a:extLst>
                    <a:ext uri="{FF2B5EF4-FFF2-40B4-BE49-F238E27FC236}">
                      <a16:creationId xmlns:a16="http://schemas.microsoft.com/office/drawing/2014/main" xmlns="" id="{7CF303BD-63A9-4A5D-AA32-7D44A10F49CE}"/>
                    </a:ext>
                  </a:extLst>
                </p:cNvPr>
                <p:cNvSpPr/>
                <p:nvPr/>
              </p:nvSpPr>
              <p:spPr>
                <a:xfrm flipV="1">
                  <a:off x="2894640" y="4770049"/>
                  <a:ext cx="548640" cy="55196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noProof="1">
                    <a:latin typeface="Simplified Arabic" pitchFamily="18" charset="-78"/>
                    <a:cs typeface="Simplified Arabic" pitchFamily="18" charset="-78"/>
                  </a:endParaRPr>
                </a:p>
              </p:txBody>
            </p:sp>
          </p:grpSp>
          <p:sp>
            <p:nvSpPr>
              <p:cNvPr id="31" name="Rectangle 30">
                <a:extLst>
                  <a:ext uri="{FF2B5EF4-FFF2-40B4-BE49-F238E27FC236}">
                    <a16:creationId xmlns:a16="http://schemas.microsoft.com/office/drawing/2014/main" xmlns="" id="{E3801728-FC4A-4028-84C6-CF6934D82E06}"/>
                  </a:ext>
                </a:extLst>
              </p:cNvPr>
              <p:cNvSpPr/>
              <p:nvPr/>
            </p:nvSpPr>
            <p:spPr>
              <a:xfrm>
                <a:off x="4785048" y="5105451"/>
                <a:ext cx="170873" cy="55196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noProof="1">
                  <a:latin typeface="Simplified Arabic" pitchFamily="18" charset="-78"/>
                  <a:cs typeface="Simplified Arabic" pitchFamily="18" charset="-78"/>
                </a:endParaRPr>
              </a:p>
            </p:txBody>
          </p:sp>
        </p:gr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749</TotalTime>
  <Words>1538</Words>
  <Application>Microsoft Office PowerPoint</Application>
  <PresentationFormat>Affichage à l'écran (4:3)</PresentationFormat>
  <Paragraphs>225</Paragraphs>
  <Slides>15</Slides>
  <Notes>1</Notes>
  <HiddenSlides>0</HiddenSlides>
  <MMClips>0</MMClips>
  <ScaleCrop>false</ScaleCrop>
  <HeadingPairs>
    <vt:vector size="4" baseType="variant">
      <vt:variant>
        <vt:lpstr>Thème</vt:lpstr>
      </vt:variant>
      <vt:variant>
        <vt:i4>1</vt:i4>
      </vt:variant>
      <vt:variant>
        <vt:lpstr>Titres des diapositives</vt:lpstr>
      </vt:variant>
      <vt:variant>
        <vt:i4>15</vt:i4>
      </vt:variant>
    </vt:vector>
  </HeadingPairs>
  <TitlesOfParts>
    <vt:vector size="16"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client</dc:creator>
  <cp:lastModifiedBy>client</cp:lastModifiedBy>
  <cp:revision>11</cp:revision>
  <dcterms:created xsi:type="dcterms:W3CDTF">2026-04-10T08:10:07Z</dcterms:created>
  <dcterms:modified xsi:type="dcterms:W3CDTF">2026-04-11T18:16:26Z</dcterms:modified>
</cp:coreProperties>
</file>