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theme/theme1.xml" ContentType="application/vnd.openxmlformats-officedocument.theme+xml"/>
  <Default Extension="jpeg" ContentType="image/jpeg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2" r:id="rId1"/>
  </p:sldMasterIdLst>
  <p:sldIdLst>
    <p:sldId id="256" r:id="rId2"/>
    <p:sldId id="257" r:id="rId3"/>
    <p:sldId id="258" r:id="rId4"/>
    <p:sldId id="259" r:id="rId5"/>
    <p:sldId id="260" r:id="rId6"/>
    <p:sldId id="264" r:id="rId7"/>
    <p:sldId id="267" r:id="rId8"/>
    <p:sldId id="268" r:id="rId9"/>
    <p:sldId id="265" r:id="rId10"/>
    <p:sldId id="266" r:id="rId11"/>
  </p:sldIdLst>
  <p:sldSz cx="9144000" cy="6858000" type="screen4x3"/>
  <p:notesSz cx="6858000" cy="9144000"/>
  <p:defaultTextStyle>
    <a:defPPr>
      <a:defRPr lang="fr-F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64" d="100"/>
          <a:sy n="64" d="100"/>
        </p:scale>
        <p:origin x="-1336" y="-6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Diapositive de titr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3048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25146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Sous-titre 8"/>
          <p:cNvSpPr>
            <a:spLocks noGrp="1"/>
          </p:cNvSpPr>
          <p:nvPr>
            <p:ph type="subTitle" idx="1"/>
          </p:nvPr>
        </p:nvSpPr>
        <p:spPr>
          <a:xfrm>
            <a:off x="1371600" y="2819400"/>
            <a:ext cx="6400800" cy="1752600"/>
          </a:xfrm>
        </p:spPr>
        <p:txBody>
          <a:bodyPr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fr-FR" smtClean="0"/>
              <a:t>Cliquez pour modifier le style des sous-titres du masque</a:t>
            </a:r>
            <a:endParaRPr kumimoji="0" lang="en-US"/>
          </a:p>
        </p:txBody>
      </p:sp>
      <p:sp>
        <p:nvSpPr>
          <p:cNvPr id="28" name="Espace réservé de la date 27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17" name="Espace réservé du pied de page 16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Connecteur droit 6"/>
          <p:cNvSpPr>
            <a:spLocks noChangeShapeType="1"/>
          </p:cNvSpPr>
          <p:nvPr/>
        </p:nvSpPr>
        <p:spPr bwMode="auto">
          <a:xfrm>
            <a:off x="155448" y="2420112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Ellipse 12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9" name="Espace réservé du numéro de diapositive 28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Titre 7"/>
          <p:cNvSpPr>
            <a:spLocks noGrp="1"/>
          </p:cNvSpPr>
          <p:nvPr>
            <p:ph type="ctrTitle"/>
          </p:nvPr>
        </p:nvSpPr>
        <p:spPr>
          <a:xfrm>
            <a:off x="685800" y="381000"/>
            <a:ext cx="7772400" cy="1752600"/>
          </a:xfrm>
        </p:spPr>
        <p:txBody>
          <a:bodyPr anchor="b"/>
          <a:lstStyle>
            <a:lvl1pPr>
              <a:defRPr sz="4200">
                <a:solidFill>
                  <a:schemeClr val="accent1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re et texte vertical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Titre vertical et texte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7010400" y="0"/>
            <a:ext cx="21336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3" name="Connecteur droit 12"/>
          <p:cNvSpPr>
            <a:spLocks noChangeShapeType="1"/>
          </p:cNvSpPr>
          <p:nvPr/>
        </p:nvSpPr>
        <p:spPr bwMode="auto">
          <a:xfrm rot="5400000">
            <a:off x="4021836" y="3278124"/>
            <a:ext cx="6245352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llipse 13"/>
          <p:cNvSpPr/>
          <p:nvPr/>
        </p:nvSpPr>
        <p:spPr>
          <a:xfrm>
            <a:off x="6839712" y="2925763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6934200" y="3020251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6915912" y="3009901"/>
            <a:ext cx="457200" cy="441325"/>
          </a:xfrm>
        </p:spPr>
        <p:txBody>
          <a:bodyPr/>
          <a:lstStyle/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3" name="Espace réservé du texte vertical 2"/>
          <p:cNvSpPr>
            <a:spLocks noGrp="1"/>
          </p:cNvSpPr>
          <p:nvPr>
            <p:ph type="body" orient="vert" idx="1"/>
          </p:nvPr>
        </p:nvSpPr>
        <p:spPr>
          <a:xfrm>
            <a:off x="304800" y="304800"/>
            <a:ext cx="6553200" cy="5821366"/>
          </a:xfrm>
        </p:spPr>
        <p:txBody>
          <a:bodyPr vert="eaVert"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2" name="Titre vertical 1"/>
          <p:cNvSpPr>
            <a:spLocks noGrp="1"/>
          </p:cNvSpPr>
          <p:nvPr>
            <p:ph type="title" orient="vert"/>
          </p:nvPr>
        </p:nvSpPr>
        <p:spPr>
          <a:xfrm>
            <a:off x="7391400" y="304801"/>
            <a:ext cx="1447800" cy="5851525"/>
          </a:xfrm>
        </p:spPr>
        <p:txBody>
          <a:bodyPr vert="eaVert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re et contenu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61688" y="1026372"/>
            <a:ext cx="457200" cy="441325"/>
          </a:xfrm>
        </p:spPr>
        <p:txBody>
          <a:bodyPr/>
          <a:lstStyle/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Espace réservé du contenu 7"/>
          <p:cNvSpPr>
            <a:spLocks noGrp="1"/>
          </p:cNvSpPr>
          <p:nvPr>
            <p:ph sz="quarter" idx="1"/>
          </p:nvPr>
        </p:nvSpPr>
        <p:spPr>
          <a:xfrm>
            <a:off x="301752" y="1527048"/>
            <a:ext cx="8503920" cy="45720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Titre de section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1905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152400" y="2286000"/>
            <a:ext cx="8833104" cy="304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Rectangle 11"/>
          <p:cNvSpPr>
            <a:spLocks noChangeArrowheads="1"/>
          </p:cNvSpPr>
          <p:nvPr/>
        </p:nvSpPr>
        <p:spPr bwMode="auto">
          <a:xfrm>
            <a:off x="155448" y="142352"/>
            <a:ext cx="8833104" cy="2139696"/>
          </a:xfrm>
          <a:prstGeom prst="rect">
            <a:avLst/>
          </a:prstGeom>
          <a:solidFill>
            <a:schemeClr val="accent1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1368426" y="2743200"/>
            <a:ext cx="6480174" cy="1673225"/>
          </a:xfrm>
        </p:spPr>
        <p:txBody>
          <a:bodyPr anchor="t"/>
          <a:lstStyle>
            <a:lvl1pPr marL="0" indent="0" algn="ctr">
              <a:buNone/>
              <a:defRPr sz="1600" b="1" cap="all" spc="250" baseline="0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Rectangle 13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5" name="Espace réservé du pied de page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e la date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>
            <a:off x="152400" y="2438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4267200" y="2115312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4361688" y="2209800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6" name="Espace réservé du numéro de diapositive 5"/>
          <p:cNvSpPr>
            <a:spLocks noGrp="1"/>
          </p:cNvSpPr>
          <p:nvPr>
            <p:ph type="sldNum" sz="quarter" idx="12"/>
          </p:nvPr>
        </p:nvSpPr>
        <p:spPr>
          <a:xfrm>
            <a:off x="4343400" y="2199450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722313" y="533400"/>
            <a:ext cx="7772400" cy="1524000"/>
          </a:xfrm>
        </p:spPr>
        <p:txBody>
          <a:bodyPr anchor="b"/>
          <a:lstStyle>
            <a:lvl1pPr algn="ctr">
              <a:buNone/>
              <a:defRPr sz="4200" b="0" cap="none" baseline="0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eux contenus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</p:spPr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91200" y="6409944"/>
            <a:ext cx="3044952" cy="365760"/>
          </a:xfrm>
        </p:spPr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8" name="Connecteur droit 7"/>
          <p:cNvSpPr>
            <a:spLocks noChangeShapeType="1"/>
          </p:cNvSpPr>
          <p:nvPr/>
        </p:nvSpPr>
        <p:spPr bwMode="auto">
          <a:xfrm flipV="1">
            <a:off x="4563080" y="1575652"/>
            <a:ext cx="8921" cy="4819557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Espace réservé du contenu 9"/>
          <p:cNvSpPr>
            <a:spLocks noGrp="1"/>
          </p:cNvSpPr>
          <p:nvPr>
            <p:ph sz="half" idx="1"/>
          </p:nvPr>
        </p:nvSpPr>
        <p:spPr>
          <a:xfrm>
            <a:off x="301752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2" name="Espace réservé du contenu 11"/>
          <p:cNvSpPr>
            <a:spLocks noGrp="1"/>
          </p:cNvSpPr>
          <p:nvPr>
            <p:ph sz="half" idx="2"/>
          </p:nvPr>
        </p:nvSpPr>
        <p:spPr>
          <a:xfrm>
            <a:off x="4800600" y="1371600"/>
            <a:ext cx="4038600" cy="4681728"/>
          </a:xfrm>
        </p:spPr>
        <p:txBody>
          <a:bodyPr/>
          <a:lstStyle>
            <a:lvl1pPr>
              <a:defRPr sz="2500"/>
            </a:lvl1pPr>
          </a:lstStyle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woTxTwoObj" preserve="1">
  <p:cSld name="Comparais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Connecteur droit 9"/>
          <p:cNvSpPr>
            <a:spLocks noChangeShapeType="1"/>
          </p:cNvSpPr>
          <p:nvPr/>
        </p:nvSpPr>
        <p:spPr bwMode="auto">
          <a:xfrm flipV="1">
            <a:off x="4572000" y="2200275"/>
            <a:ext cx="0" cy="4187952"/>
          </a:xfrm>
          <a:prstGeom prst="line">
            <a:avLst/>
          </a:prstGeom>
          <a:noFill/>
          <a:ln w="9525" cap="flat" cmpd="sng" algn="ctr">
            <a:solidFill>
              <a:schemeClr val="tx2"/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white">
          <a:xfrm>
            <a:off x="0" y="0"/>
            <a:ext cx="9144000" cy="14478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>
          <a:xfrm>
            <a:off x="152400" y="1371600"/>
            <a:ext cx="8833104" cy="914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Rectangle 12"/>
          <p:cNvSpPr>
            <a:spLocks noChangeArrowheads="1"/>
          </p:cNvSpPr>
          <p:nvPr/>
        </p:nvSpPr>
        <p:spPr bwMode="auto">
          <a:xfrm>
            <a:off x="145923" y="6391656"/>
            <a:ext cx="8833104" cy="310896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4040188" cy="732974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lang="en-US" sz="2200" b="1" dirty="0" smtClean="0">
                <a:solidFill>
                  <a:srgbClr val="FFFFFF"/>
                </a:solidFill>
              </a:defRPr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3"/>
          </p:nvPr>
        </p:nvSpPr>
        <p:spPr>
          <a:xfrm>
            <a:off x="4791330" y="1524000"/>
            <a:ext cx="4041775" cy="731520"/>
          </a:xfrm>
          <a:noFill/>
          <a:ln w="15875" cap="rnd" cmpd="sng" algn="ctr">
            <a:noFill/>
            <a:prstDash val="solid"/>
          </a:ln>
        </p:spPr>
        <p:style>
          <a:lnRef idx="3">
            <a:schemeClr val="lt1"/>
          </a:lnRef>
          <a:fillRef idx="1">
            <a:schemeClr val="accent2"/>
          </a:fillRef>
          <a:effectRef idx="1">
            <a:schemeClr val="accent2"/>
          </a:effectRef>
          <a:fontRef idx="minor">
            <a:schemeClr val="lt1"/>
          </a:fontRef>
        </p:style>
        <p:txBody>
          <a:bodyPr anchor="ctr">
            <a:noAutofit/>
          </a:bodyPr>
          <a:lstStyle>
            <a:lvl1pPr marL="0" indent="0">
              <a:buNone/>
              <a:defRPr sz="2200" b="1"/>
            </a:lvl1pPr>
            <a:lvl2pPr>
              <a:buNone/>
              <a:defRPr sz="2000" b="1"/>
            </a:lvl2pPr>
            <a:lvl3pPr>
              <a:buNone/>
              <a:defRPr sz="1800" b="1"/>
            </a:lvl3pPr>
            <a:lvl4pPr>
              <a:buNone/>
              <a:defRPr sz="1600" b="1"/>
            </a:lvl4pPr>
            <a:lvl5pPr>
              <a:buNone/>
              <a:defRPr sz="1600" b="1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7" name="Espace réservé de la date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8" name="Espace réservé du pied de page 7"/>
          <p:cNvSpPr>
            <a:spLocks noGrp="1"/>
          </p:cNvSpPr>
          <p:nvPr>
            <p:ph type="ftr" sz="quarter" idx="11"/>
          </p:nvPr>
        </p:nvSpPr>
        <p:spPr>
          <a:xfrm>
            <a:off x="304800" y="6409944"/>
            <a:ext cx="3581400" cy="365760"/>
          </a:xfrm>
        </p:spPr>
        <p:txBody>
          <a:bodyPr/>
          <a:lstStyle/>
          <a:p>
            <a:endParaRPr lang="fr-FR"/>
          </a:p>
        </p:txBody>
      </p:sp>
      <p:sp>
        <p:nvSpPr>
          <p:cNvPr id="15" name="Connecteur droit 14"/>
          <p:cNvSpPr>
            <a:spLocks noChangeShapeType="1"/>
          </p:cNvSpPr>
          <p:nvPr/>
        </p:nvSpPr>
        <p:spPr bwMode="auto">
          <a:xfrm>
            <a:off x="152400" y="128016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4" name="Espace réservé du contenu 23"/>
          <p:cNvSpPr>
            <a:spLocks noGrp="1"/>
          </p:cNvSpPr>
          <p:nvPr>
            <p:ph sz="quarter" idx="2"/>
          </p:nvPr>
        </p:nvSpPr>
        <p:spPr>
          <a:xfrm>
            <a:off x="301752" y="2471383"/>
            <a:ext cx="4041648" cy="3818404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6" name="Espace réservé du contenu 25"/>
          <p:cNvSpPr>
            <a:spLocks noGrp="1"/>
          </p:cNvSpPr>
          <p:nvPr>
            <p:ph sz="quarter" idx="4"/>
          </p:nvPr>
        </p:nvSpPr>
        <p:spPr>
          <a:xfrm>
            <a:off x="4800600" y="2471383"/>
            <a:ext cx="4038600" cy="3822192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25" name="Ellipse 24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7" name="Ellipse 26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9" name="Espace réservé du numéro de diapositive 8"/>
          <p:cNvSpPr>
            <a:spLocks noGrp="1"/>
          </p:cNvSpPr>
          <p:nvPr>
            <p:ph type="sldNum" sz="quarter" idx="12"/>
          </p:nvPr>
        </p:nvSpPr>
        <p:spPr>
          <a:xfrm>
            <a:off x="4343400" y="1042416"/>
            <a:ext cx="457200" cy="441325"/>
          </a:xfrm>
        </p:spPr>
        <p:txBody>
          <a:bodyPr/>
          <a:lstStyle>
            <a:lvl1pPr algn="ctr">
              <a:defRPr/>
            </a:lvl1pPr>
          </a:lstStyle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3" name="Titre 22"/>
          <p:cNvSpPr>
            <a:spLocks noGrp="1"/>
          </p:cNvSpPr>
          <p:nvPr>
            <p:ph type="title"/>
          </p:nvPr>
        </p:nvSpPr>
        <p:spPr/>
        <p:txBody>
          <a:bodyPr rtlCol="0" anchor="b" anchorCtr="0"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re seu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e la date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4" name="Espace réservé du pied de page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5" name="Espace réservé du numéro de diapositive 4"/>
          <p:cNvSpPr>
            <a:spLocks noGrp="1"/>
          </p:cNvSpPr>
          <p:nvPr>
            <p:ph type="sldNum" sz="quarter" idx="12"/>
          </p:nvPr>
        </p:nvSpPr>
        <p:spPr>
          <a:xfrm>
            <a:off x="4343400" y="1036020"/>
            <a:ext cx="457200" cy="441325"/>
          </a:xfrm>
        </p:spPr>
        <p:txBody>
          <a:bodyPr/>
          <a:lstStyle/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V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white">
          <a:xfrm>
            <a:off x="0" y="0"/>
            <a:ext cx="9144000" cy="155448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0" name="Rectangle 9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Rectangle 4"/>
          <p:cNvSpPr>
            <a:spLocks noChangeArrowheads="1"/>
          </p:cNvSpPr>
          <p:nvPr/>
        </p:nvSpPr>
        <p:spPr bwMode="auto">
          <a:xfrm>
            <a:off x="146304" y="6391656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6" name="Rectangle 5"/>
          <p:cNvSpPr>
            <a:spLocks noChangeArrowheads="1"/>
          </p:cNvSpPr>
          <p:nvPr/>
        </p:nvSpPr>
        <p:spPr bwMode="auto">
          <a:xfrm>
            <a:off x="152400" y="158496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" name="Espace réservé de la date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r-FR"/>
          </a:p>
        </p:txBody>
      </p:sp>
      <p:sp>
        <p:nvSpPr>
          <p:cNvPr id="4" name="Espace réservé du numéro de diapositive 3"/>
          <p:cNvSpPr>
            <a:spLocks noGrp="1"/>
          </p:cNvSpPr>
          <p:nvPr>
            <p:ph type="sldNum" sz="quarter" idx="12"/>
          </p:nvPr>
        </p:nvSpPr>
        <p:spPr>
          <a:xfrm>
            <a:off x="4267200" y="6324600"/>
            <a:ext cx="609600" cy="441324"/>
          </a:xfrm>
        </p:spPr>
        <p:txBody>
          <a:bodyPr/>
          <a:lstStyle>
            <a:lvl1pPr>
              <a:defRPr>
                <a:solidFill>
                  <a:srgbClr val="FFFFFF"/>
                </a:solidFill>
              </a:defRPr>
            </a:lvl1pPr>
          </a:lstStyle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Contenu avec légende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Rectangle 18"/>
          <p:cNvSpPr>
            <a:spLocks noChangeArrowheads="1"/>
          </p:cNvSpPr>
          <p:nvPr/>
        </p:nvSpPr>
        <p:spPr bwMode="auto">
          <a:xfrm>
            <a:off x="152400" y="152400"/>
            <a:ext cx="8833104" cy="304800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18872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3" name="Rectangle 12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81000" y="914400"/>
            <a:ext cx="2362200" cy="990600"/>
          </a:xfrm>
        </p:spPr>
        <p:txBody>
          <a:bodyPr anchor="b">
            <a:noAutofit/>
          </a:bodyPr>
          <a:lstStyle>
            <a:lvl1pPr algn="l">
              <a:buNone/>
              <a:defRPr sz="2200" b="1">
                <a:solidFill>
                  <a:srgbClr val="FFFFFF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du texte 2"/>
          <p:cNvSpPr>
            <a:spLocks noGrp="1"/>
          </p:cNvSpPr>
          <p:nvPr>
            <p:ph type="body" idx="2"/>
          </p:nvPr>
        </p:nvSpPr>
        <p:spPr>
          <a:xfrm>
            <a:off x="381000" y="1981200"/>
            <a:ext cx="2362200" cy="4144963"/>
          </a:xfrm>
        </p:spPr>
        <p:txBody>
          <a:bodyPr/>
          <a:lstStyle>
            <a:lvl1pPr marL="0" indent="0">
              <a:spcAft>
                <a:spcPts val="1000"/>
              </a:spcAft>
              <a:buNone/>
              <a:defRPr sz="1600">
                <a:solidFill>
                  <a:srgbClr val="FFFFFF"/>
                </a:solidFill>
              </a:defRPr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2400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9" name="Connecteur droit 8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20" name="Espace réservé du contenu 19"/>
          <p:cNvSpPr>
            <a:spLocks noGrp="1"/>
          </p:cNvSpPr>
          <p:nvPr>
            <p:ph sz="quarter" idx="1"/>
          </p:nvPr>
        </p:nvSpPr>
        <p:spPr>
          <a:xfrm>
            <a:off x="3124200" y="685800"/>
            <a:ext cx="5638800" cy="5410200"/>
          </a:xfrm>
        </p:spPr>
        <p:txBody>
          <a:bodyPr/>
          <a:lstStyle/>
          <a:p>
            <a:pPr lvl="0" eaLnBrk="1" latinLnBrk="0" hangingPunct="1"/>
            <a:r>
              <a:rPr lang="fr-FR" smtClean="0"/>
              <a:t>Cliquez pour modifier les styles du texte du masque</a:t>
            </a:r>
          </a:p>
          <a:p>
            <a:pPr lvl="1" eaLnBrk="1" latinLnBrk="0" hangingPunct="1"/>
            <a:r>
              <a:rPr lang="fr-FR" smtClean="0"/>
              <a:t>Deuxième niveau</a:t>
            </a:r>
          </a:p>
          <a:p>
            <a:pPr lvl="2" eaLnBrk="1" latinLnBrk="0" hangingPunct="1"/>
            <a:r>
              <a:rPr lang="fr-FR" smtClean="0"/>
              <a:t>Troisième niveau</a:t>
            </a:r>
          </a:p>
          <a:p>
            <a:pPr lvl="3" eaLnBrk="1" latinLnBrk="0" hangingPunct="1"/>
            <a:r>
              <a:rPr lang="fr-FR" smtClean="0"/>
              <a:t>Quatrième niveau</a:t>
            </a:r>
          </a:p>
          <a:p>
            <a:pPr lvl="4" eaLnBrk="1" latinLnBrk="0" hangingPunct="1"/>
            <a:r>
              <a:rPr lang="fr-FR" smtClean="0"/>
              <a:t>Cinquième niveau</a:t>
            </a:r>
            <a:endParaRPr kumimoji="0" lang="en-US"/>
          </a:p>
        </p:txBody>
      </p:sp>
      <p:sp>
        <p:nvSpPr>
          <p:cNvPr id="10" name="Ellipse 9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Ellipse 10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>
            <a:lvl1pPr>
              <a:defRPr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1" name="Rectangle 20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383280" cy="365760"/>
          </a:xfrm>
        </p:spPr>
        <p:txBody>
          <a:bodyPr/>
          <a:lstStyle/>
          <a:p>
            <a:endParaRPr lang="fr-F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Image avec légen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Connecteur droit 20"/>
          <p:cNvSpPr>
            <a:spLocks noChangeShapeType="1"/>
          </p:cNvSpPr>
          <p:nvPr/>
        </p:nvSpPr>
        <p:spPr bwMode="auto">
          <a:xfrm>
            <a:off x="152400" y="533400"/>
            <a:ext cx="8833104" cy="0"/>
          </a:xfrm>
          <a:prstGeom prst="line">
            <a:avLst/>
          </a:prstGeom>
          <a:noFill/>
          <a:ln w="11430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20" name="Rectangle 19"/>
          <p:cNvSpPr>
            <a:spLocks noChangeArrowheads="1"/>
          </p:cNvSpPr>
          <p:nvPr/>
        </p:nvSpPr>
        <p:spPr bwMode="auto">
          <a:xfrm>
            <a:off x="152400" y="152400"/>
            <a:ext cx="8833104" cy="301752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8" name="Rectangle 7"/>
          <p:cNvSpPr/>
          <p:nvPr/>
        </p:nvSpPr>
        <p:spPr>
          <a:xfrm>
            <a:off x="152400" y="609600"/>
            <a:ext cx="2743200" cy="5867400"/>
          </a:xfrm>
          <a:prstGeom prst="rect">
            <a:avLst/>
          </a:prstGeom>
          <a:solidFill>
            <a:schemeClr val="accent1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Rectangle 14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2" name="Ellipse 11"/>
          <p:cNvSpPr/>
          <p:nvPr/>
        </p:nvSpPr>
        <p:spPr>
          <a:xfrm>
            <a:off x="1295400" y="228600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Ellipse 12"/>
          <p:cNvSpPr/>
          <p:nvPr/>
        </p:nvSpPr>
        <p:spPr>
          <a:xfrm>
            <a:off x="1389888" y="323088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7" name="Espace réservé du numéro de diapositive 6"/>
          <p:cNvSpPr>
            <a:spLocks noGrp="1"/>
          </p:cNvSpPr>
          <p:nvPr>
            <p:ph type="sldNum" sz="quarter" idx="12"/>
          </p:nvPr>
        </p:nvSpPr>
        <p:spPr>
          <a:xfrm>
            <a:off x="1371600" y="312738"/>
            <a:ext cx="457200" cy="441325"/>
          </a:xfrm>
        </p:spPr>
        <p:txBody>
          <a:bodyPr/>
          <a:lstStyle/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00375" y="5029200"/>
            <a:ext cx="5867400" cy="1219200"/>
          </a:xfrm>
        </p:spPr>
        <p:txBody>
          <a:bodyPr anchor="t">
            <a:noAutofit/>
          </a:bodyPr>
          <a:lstStyle>
            <a:lvl1pPr algn="l">
              <a:buNone/>
              <a:defRPr sz="2400" b="1">
                <a:solidFill>
                  <a:schemeClr val="tx2"/>
                </a:solidFill>
              </a:defRPr>
            </a:lvl1pPr>
          </a:lstStyle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3" name="Espace réservé pour une image  2"/>
          <p:cNvSpPr>
            <a:spLocks noGrp="1"/>
          </p:cNvSpPr>
          <p:nvPr>
            <p:ph type="pic" idx="1"/>
          </p:nvPr>
        </p:nvSpPr>
        <p:spPr>
          <a:xfrm>
            <a:off x="3000375" y="609600"/>
            <a:ext cx="5867400" cy="4267200"/>
          </a:xfrm>
        </p:spPr>
        <p:txBody>
          <a:bodyPr/>
          <a:lstStyle>
            <a:lvl1pPr marL="0" indent="0">
              <a:buNone/>
              <a:defRPr sz="3200"/>
            </a:lvl1pPr>
          </a:lstStyle>
          <a:p>
            <a:r>
              <a:rPr kumimoji="0" lang="fr-FR" smtClean="0"/>
              <a:t>Cliquez sur l'icône pour ajouter une image</a:t>
            </a:r>
            <a:endParaRPr kumimoji="0" lang="en-US" dirty="0"/>
          </a:p>
        </p:txBody>
      </p:sp>
      <p:sp>
        <p:nvSpPr>
          <p:cNvPr id="4" name="Espace réservé du texte 3"/>
          <p:cNvSpPr>
            <a:spLocks noGrp="1"/>
          </p:cNvSpPr>
          <p:nvPr>
            <p:ph type="body" sz="half" idx="2"/>
          </p:nvPr>
        </p:nvSpPr>
        <p:spPr>
          <a:xfrm>
            <a:off x="381000" y="990600"/>
            <a:ext cx="2438400" cy="5257800"/>
          </a:xfrm>
        </p:spPr>
        <p:txBody>
          <a:bodyPr/>
          <a:lstStyle>
            <a:lvl1pPr marL="0" indent="0">
              <a:spcAft>
                <a:spcPts val="1000"/>
              </a:spcAft>
              <a:buFontTx/>
              <a:buNone/>
              <a:defRPr sz="1600">
                <a:solidFill>
                  <a:srgbClr val="FFFFFF"/>
                </a:solidFill>
              </a:defRPr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</p:txBody>
      </p:sp>
      <p:sp>
        <p:nvSpPr>
          <p:cNvPr id="22" name="Rectangle 21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5" name="Espace réservé de la date 4"/>
          <p:cNvSpPr>
            <a:spLocks noGrp="1"/>
          </p:cNvSpPr>
          <p:nvPr>
            <p:ph type="dt" sz="half" idx="10"/>
          </p:nvPr>
        </p:nvSpPr>
        <p:spPr>
          <a:xfrm>
            <a:off x="5788152" y="6404984"/>
            <a:ext cx="3044952" cy="365760"/>
          </a:xfrm>
        </p:spPr>
        <p:txBody>
          <a:bodyPr/>
          <a:lstStyle/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6" name="Espace réservé du pied de page 5"/>
          <p:cNvSpPr>
            <a:spLocks noGrp="1"/>
          </p:cNvSpPr>
          <p:nvPr>
            <p:ph type="ftr" sz="quarter" idx="11"/>
          </p:nvPr>
        </p:nvSpPr>
        <p:spPr>
          <a:xfrm>
            <a:off x="301752" y="6410848"/>
            <a:ext cx="3584448" cy="365760"/>
          </a:xfrm>
        </p:spPr>
        <p:txBody>
          <a:bodyPr/>
          <a:lstStyle/>
          <a:p>
            <a:endParaRPr lang="fr-F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" name="Rectangle 16"/>
          <p:cNvSpPr>
            <a:spLocks noChangeArrowheads="1"/>
          </p:cNvSpPr>
          <p:nvPr/>
        </p:nvSpPr>
        <p:spPr bwMode="white">
          <a:xfrm>
            <a:off x="0" y="6705600"/>
            <a:ext cx="9144000" cy="1524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6" name="Rectangle 15"/>
          <p:cNvSpPr>
            <a:spLocks noChangeArrowheads="1"/>
          </p:cNvSpPr>
          <p:nvPr/>
        </p:nvSpPr>
        <p:spPr bwMode="white">
          <a:xfrm>
            <a:off x="0" y="0"/>
            <a:ext cx="9144000" cy="1393371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8" name="Rectangle 17"/>
          <p:cNvSpPr>
            <a:spLocks noChangeArrowheads="1"/>
          </p:cNvSpPr>
          <p:nvPr/>
        </p:nvSpPr>
        <p:spPr bwMode="white">
          <a:xfrm>
            <a:off x="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9" name="Rectangle 18"/>
          <p:cNvSpPr>
            <a:spLocks noChangeArrowheads="1"/>
          </p:cNvSpPr>
          <p:nvPr/>
        </p:nvSpPr>
        <p:spPr bwMode="white">
          <a:xfrm>
            <a:off x="8991600" y="0"/>
            <a:ext cx="152400" cy="6858000"/>
          </a:xfrm>
          <a:prstGeom prst="rect">
            <a:avLst/>
          </a:prstGeom>
          <a:solidFill>
            <a:srgbClr val="FFFFFF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9" name="Rectangle 8"/>
          <p:cNvSpPr>
            <a:spLocks noChangeArrowheads="1"/>
          </p:cNvSpPr>
          <p:nvPr/>
        </p:nvSpPr>
        <p:spPr bwMode="auto">
          <a:xfrm>
            <a:off x="149352" y="6388385"/>
            <a:ext cx="8833104" cy="309563"/>
          </a:xfrm>
          <a:prstGeom prst="rect">
            <a:avLst/>
          </a:prstGeom>
          <a:solidFill>
            <a:schemeClr val="accent3"/>
          </a:solidFill>
          <a:ln w="9525" cap="flat" cmpd="sng" algn="ctr">
            <a:noFill/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4" name="Espace réservé de la date 13"/>
          <p:cNvSpPr>
            <a:spLocks noGrp="1"/>
          </p:cNvSpPr>
          <p:nvPr>
            <p:ph type="dt" sz="half" idx="2"/>
          </p:nvPr>
        </p:nvSpPr>
        <p:spPr>
          <a:xfrm>
            <a:off x="5791200" y="6404984"/>
            <a:ext cx="3044952" cy="365760"/>
          </a:xfrm>
          <a:prstGeom prst="rect">
            <a:avLst/>
          </a:prstGeom>
        </p:spPr>
        <p:txBody>
          <a:bodyPr vert="horz"/>
          <a:lstStyle>
            <a:lvl1pPr algn="r" eaLnBrk="1" latinLnBrk="0" hangingPunct="1">
              <a:defRPr kumimoji="0" sz="1400">
                <a:solidFill>
                  <a:srgbClr val="FFFFFF"/>
                </a:solidFill>
              </a:defRPr>
            </a:lvl1pPr>
          </a:lstStyle>
          <a:p>
            <a:fld id="{990489F9-BA5D-4E28-8780-12B15D0E388F}" type="datetimeFigureOut">
              <a:rPr lang="fr-FR" smtClean="0"/>
              <a:pPr/>
              <a:t>14/11/2025</a:t>
            </a:fld>
            <a:endParaRPr lang="fr-FR"/>
          </a:p>
        </p:txBody>
      </p:sp>
      <p:sp>
        <p:nvSpPr>
          <p:cNvPr id="3" name="Espace réservé du pied de page 2"/>
          <p:cNvSpPr>
            <a:spLocks noGrp="1"/>
          </p:cNvSpPr>
          <p:nvPr>
            <p:ph type="ftr" sz="quarter" idx="3"/>
          </p:nvPr>
        </p:nvSpPr>
        <p:spPr>
          <a:xfrm>
            <a:off x="304800" y="6410848"/>
            <a:ext cx="3581400" cy="365760"/>
          </a:xfrm>
          <a:prstGeom prst="rect">
            <a:avLst/>
          </a:prstGeom>
        </p:spPr>
        <p:txBody>
          <a:bodyPr vert="horz"/>
          <a:lstStyle>
            <a:lvl1pPr algn="l" eaLnBrk="1" latinLnBrk="0" hangingPunct="1">
              <a:defRPr kumimoji="0" sz="1200">
                <a:solidFill>
                  <a:srgbClr val="FFFFFF"/>
                </a:solidFill>
              </a:defRPr>
            </a:lvl1pPr>
          </a:lstStyle>
          <a:p>
            <a:endParaRPr lang="fr-FR"/>
          </a:p>
        </p:txBody>
      </p:sp>
      <p:sp>
        <p:nvSpPr>
          <p:cNvPr id="8" name="Rectangle 7"/>
          <p:cNvSpPr>
            <a:spLocks noChangeArrowheads="1"/>
          </p:cNvSpPr>
          <p:nvPr/>
        </p:nvSpPr>
        <p:spPr bwMode="auto">
          <a:xfrm>
            <a:off x="152400" y="155448"/>
            <a:ext cx="8833104" cy="6547104"/>
          </a:xfrm>
          <a:prstGeom prst="rect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olid"/>
            <a:miter lim="800000"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 dirty="0"/>
          </a:p>
        </p:txBody>
      </p:sp>
      <p:sp>
        <p:nvSpPr>
          <p:cNvPr id="10" name="Connecteur droit 9"/>
          <p:cNvSpPr>
            <a:spLocks noChangeShapeType="1"/>
          </p:cNvSpPr>
          <p:nvPr/>
        </p:nvSpPr>
        <p:spPr bwMode="auto">
          <a:xfrm>
            <a:off x="152400" y="1276743"/>
            <a:ext cx="8833104" cy="0"/>
          </a:xfrm>
          <a:prstGeom prst="line">
            <a:avLst/>
          </a:prstGeom>
          <a:noFill/>
          <a:ln w="9525" cap="flat" cmpd="sng" algn="ctr">
            <a:solidFill>
              <a:schemeClr val="accent3">
                <a:shade val="75000"/>
              </a:schemeClr>
            </a:solidFill>
            <a:prstDash val="sysDash"/>
            <a:round/>
            <a:headEnd type="none" w="med" len="med"/>
            <a:tailEnd type="none" w="med" len="med"/>
          </a:ln>
          <a:effectLst/>
        </p:spPr>
        <p:txBody>
          <a:bodyPr vert="horz" wrap="none" lIns="91440" tIns="45720" rIns="91440" bIns="45720" anchor="ctr" compatLnSpc="1"/>
          <a:lstStyle/>
          <a:p>
            <a:endParaRPr kumimoji="0" lang="en-US"/>
          </a:p>
        </p:txBody>
      </p:sp>
      <p:sp>
        <p:nvSpPr>
          <p:cNvPr id="12" name="Ellipse 11"/>
          <p:cNvSpPr/>
          <p:nvPr/>
        </p:nvSpPr>
        <p:spPr>
          <a:xfrm>
            <a:off x="4267200" y="956036"/>
            <a:ext cx="609600" cy="609600"/>
          </a:xfrm>
          <a:prstGeom prst="ellipse">
            <a:avLst/>
          </a:prstGeom>
          <a:solidFill>
            <a:srgbClr val="FFFFFF"/>
          </a:solidFill>
          <a:ln w="158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5" name="Ellipse 14"/>
          <p:cNvSpPr/>
          <p:nvPr/>
        </p:nvSpPr>
        <p:spPr>
          <a:xfrm>
            <a:off x="4361688" y="1050524"/>
            <a:ext cx="420624" cy="420624"/>
          </a:xfrm>
          <a:prstGeom prst="ellipse">
            <a:avLst/>
          </a:prstGeom>
          <a:solidFill>
            <a:srgbClr val="FFFFFF"/>
          </a:solidFill>
          <a:ln w="50800" cap="rnd" cmpd="dbl" algn="ctr">
            <a:solidFill>
              <a:schemeClr val="accent3">
                <a:shade val="75000"/>
              </a:schemeClr>
            </a:solidFill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23" name="Espace réservé du numéro de diapositive 22"/>
          <p:cNvSpPr>
            <a:spLocks noGrp="1"/>
          </p:cNvSpPr>
          <p:nvPr>
            <p:ph type="sldNum" sz="quarter" idx="4"/>
          </p:nvPr>
        </p:nvSpPr>
        <p:spPr>
          <a:xfrm>
            <a:off x="4343400" y="1040174"/>
            <a:ext cx="457200" cy="441325"/>
          </a:xfrm>
          <a:prstGeom prst="rect">
            <a:avLst/>
          </a:prstGeom>
        </p:spPr>
        <p:txBody>
          <a:bodyPr vert="horz" lIns="45720" rIns="45720" anchor="ctr">
            <a:normAutofit/>
          </a:bodyPr>
          <a:lstStyle>
            <a:lvl1pPr algn="ctr" eaLnBrk="1" latinLnBrk="0" hangingPunct="1">
              <a:defRPr kumimoji="0" sz="1600">
                <a:solidFill>
                  <a:schemeClr val="accent3">
                    <a:shade val="75000"/>
                  </a:schemeClr>
                </a:solidFill>
              </a:defRPr>
            </a:lvl1pPr>
          </a:lstStyle>
          <a:p>
            <a:fld id="{8E1DA0D2-1FEE-4837-959C-3EE12690D7DD}" type="slidenum">
              <a:rPr lang="fr-FR" smtClean="0"/>
              <a:pPr/>
              <a:t>‹N°›</a:t>
            </a:fld>
            <a:endParaRPr lang="fr-FR"/>
          </a:p>
        </p:txBody>
      </p:sp>
      <p:sp>
        <p:nvSpPr>
          <p:cNvPr id="22" name="Espace réservé du titre 2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758952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fr-FR" smtClean="0"/>
              <a:t>Cliquez pour modifier le style du titre</a:t>
            </a:r>
            <a:endParaRPr kumimoji="0" lang="en-US"/>
          </a:p>
        </p:txBody>
      </p:sp>
      <p:sp>
        <p:nvSpPr>
          <p:cNvPr id="13" name="Espace réservé du texte 12"/>
          <p:cNvSpPr>
            <a:spLocks noGrp="1"/>
          </p:cNvSpPr>
          <p:nvPr>
            <p:ph type="body" idx="1"/>
          </p:nvPr>
        </p:nvSpPr>
        <p:spPr>
          <a:xfrm>
            <a:off x="301752" y="1524000"/>
            <a:ext cx="8534400" cy="459943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fr-FR" smtClean="0"/>
              <a:t>Cliquez pour modifier les styles du texte du masque</a:t>
            </a:r>
          </a:p>
          <a:p>
            <a:pPr lvl="1" eaLnBrk="1" latinLnBrk="0" hangingPunct="1"/>
            <a:r>
              <a:rPr kumimoji="0" lang="fr-FR" smtClean="0"/>
              <a:t>Deuxième niveau</a:t>
            </a:r>
          </a:p>
          <a:p>
            <a:pPr lvl="2" eaLnBrk="1" latinLnBrk="0" hangingPunct="1"/>
            <a:r>
              <a:rPr kumimoji="0" lang="fr-FR" smtClean="0"/>
              <a:t>Troisième niveau</a:t>
            </a:r>
          </a:p>
          <a:p>
            <a:pPr lvl="3" eaLnBrk="1" latinLnBrk="0" hangingPunct="1"/>
            <a:r>
              <a:rPr kumimoji="0" lang="fr-FR" smtClean="0"/>
              <a:t>Quatrième niveau</a:t>
            </a:r>
          </a:p>
          <a:p>
            <a:pPr lvl="4" eaLnBrk="1" latinLnBrk="0" hangingPunct="1"/>
            <a:r>
              <a:rPr kumimoji="0" lang="fr-FR" smtClean="0"/>
              <a:t>Cinquième niveau</a:t>
            </a:r>
            <a:endParaRPr kumimoji="0"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ctr" rtl="0" eaLnBrk="1" latinLnBrk="0" hangingPunct="1">
        <a:spcBef>
          <a:spcPct val="0"/>
        </a:spcBef>
        <a:buNone/>
        <a:defRPr kumimoji="0" sz="3300" kern="1200">
          <a:solidFill>
            <a:schemeClr val="accent3">
              <a:shade val="75000"/>
            </a:schemeClr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ct val="20000"/>
        </a:spcBef>
        <a:buClr>
          <a:schemeClr val="accent1"/>
        </a:buClr>
        <a:buSzPct val="85000"/>
        <a:buFont typeface="Wingdings 2"/>
        <a:buChar char=""/>
        <a:defRPr kumimoji="0" sz="2700" kern="1200">
          <a:solidFill>
            <a:schemeClr val="tx1"/>
          </a:solidFill>
          <a:latin typeface="+mn-lt"/>
          <a:ea typeface="+mn-ea"/>
          <a:cs typeface="+mn-cs"/>
        </a:defRPr>
      </a:lvl1pPr>
      <a:lvl2pPr marL="548640" indent="-274320" algn="l" rtl="0" eaLnBrk="1" latinLnBrk="0" hangingPunct="1">
        <a:spcBef>
          <a:spcPct val="20000"/>
        </a:spcBef>
        <a:buClr>
          <a:schemeClr val="accent2"/>
        </a:buClr>
        <a:buSzPct val="70000"/>
        <a:buFont typeface="Wingdings"/>
        <a:buChar char=""/>
        <a:defRPr kumimoji="0"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822960" indent="-228600" algn="l" rtl="0" eaLnBrk="1" latinLnBrk="0" hangingPunct="1">
        <a:spcBef>
          <a:spcPct val="20000"/>
        </a:spcBef>
        <a:buClr>
          <a:schemeClr val="accent3"/>
        </a:buClr>
        <a:buSzPct val="75000"/>
        <a:buFont typeface="Wingdings 2"/>
        <a:buChar char="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097280" indent="-228600" algn="l" rtl="0" eaLnBrk="1" latinLnBrk="0" hangingPunct="1">
        <a:spcBef>
          <a:spcPct val="20000"/>
        </a:spcBef>
        <a:buClr>
          <a:schemeClr val="accent4"/>
        </a:buClr>
        <a:buSzPct val="70000"/>
        <a:buFont typeface="Wingdings"/>
        <a:buChar char=""/>
        <a:defRPr kumimoji="0" sz="2000" kern="1200">
          <a:solidFill>
            <a:schemeClr val="tx2"/>
          </a:solidFill>
          <a:latin typeface="+mn-lt"/>
          <a:ea typeface="+mn-ea"/>
          <a:cs typeface="+mn-cs"/>
        </a:defRPr>
      </a:lvl4pPr>
      <a:lvl5pPr marL="1371600" indent="-228600" algn="l" rtl="0" eaLnBrk="1" latinLnBrk="0" hangingPunct="1">
        <a:spcBef>
          <a:spcPct val="20000"/>
        </a:spcBef>
        <a:buClr>
          <a:schemeClr val="accent5"/>
        </a:buClr>
        <a:buFontTx/>
        <a:buChar char="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1645920" indent="-182880" algn="l" rtl="0" eaLnBrk="1" latinLnBrk="0" hangingPunct="1">
        <a:spcBef>
          <a:spcPct val="20000"/>
        </a:spcBef>
        <a:buClr>
          <a:schemeClr val="accent6"/>
        </a:buClr>
        <a:buSzPct val="80000"/>
        <a:buFont typeface="Wingdings 2"/>
        <a:buChar char="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192024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90000"/>
        <a:buChar char="•"/>
        <a:defRPr kumimoji="0" sz="1600" kern="1200" baseline="0">
          <a:solidFill>
            <a:schemeClr val="tx1"/>
          </a:solidFill>
          <a:latin typeface="+mn-lt"/>
          <a:ea typeface="+mn-ea"/>
          <a:cs typeface="+mn-cs"/>
        </a:defRPr>
      </a:lvl7pPr>
      <a:lvl8pPr marL="2103120" indent="-182880" algn="l" rtl="0" eaLnBrk="1" latinLnBrk="0" hangingPunct="1">
        <a:spcBef>
          <a:spcPct val="20000"/>
        </a:spcBef>
        <a:buClr>
          <a:schemeClr val="accent4">
            <a:shade val="75000"/>
          </a:schemeClr>
        </a:buClr>
        <a:buChar char="•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8pPr>
      <a:lvl9pPr marL="2377440" indent="-182880" algn="l" rtl="0" eaLnBrk="1" latinLnBrk="0" hangingPunct="1">
        <a:spcBef>
          <a:spcPct val="20000"/>
        </a:spcBef>
        <a:buClr>
          <a:schemeClr val="accent2">
            <a:shade val="75000"/>
          </a:schemeClr>
        </a:buClr>
        <a:buSzPct val="90000"/>
        <a:buChar char="•"/>
        <a:defRPr kumimoji="0" sz="1400" kern="1200" cap="all" baseline="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hyperlink" Target="https://fr.wikipedia.org/wiki/Proposition_(grammaire)" TargetMode="Externa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ous-titre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r-FR" dirty="0" err="1" smtClean="0"/>
              <a:t>Baiben</a:t>
            </a:r>
            <a:r>
              <a:rPr lang="fr-FR" dirty="0" smtClean="0"/>
              <a:t> Radia </a:t>
            </a:r>
            <a:endParaRPr lang="fr-FR" dirty="0"/>
          </a:p>
        </p:txBody>
      </p:sp>
      <p:sp>
        <p:nvSpPr>
          <p:cNvPr id="2" name="Titre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r-FR" dirty="0" smtClean="0"/>
              <a:t>La phrase simple </a:t>
            </a:r>
            <a:endParaRPr lang="fr-FR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57158" y="214290"/>
            <a:ext cx="8229600" cy="796908"/>
          </a:xfrm>
        </p:spPr>
        <p:txBody>
          <a:bodyPr/>
          <a:lstStyle/>
          <a:p>
            <a:r>
              <a:rPr lang="fr-FR" b="1" dirty="0"/>
              <a:t>Les outils de la négation</a:t>
            </a:r>
            <a:r>
              <a:rPr lang="fr-FR" dirty="0"/>
              <a:t> </a:t>
            </a:r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357158" y="1428712"/>
            <a:ext cx="8229600" cy="5429288"/>
          </a:xfrm>
        </p:spPr>
        <p:txBody>
          <a:bodyPr>
            <a:normAutofit/>
          </a:bodyPr>
          <a:lstStyle/>
          <a:p>
            <a:pPr lvl="0"/>
            <a:r>
              <a:rPr lang="fr-FR" b="1" dirty="0">
                <a:solidFill>
                  <a:srgbClr val="FF0000"/>
                </a:solidFill>
              </a:rPr>
              <a:t>ne ... </a:t>
            </a:r>
            <a:r>
              <a:rPr lang="fr-FR" b="1" dirty="0" smtClean="0">
                <a:solidFill>
                  <a:srgbClr val="FF0000"/>
                </a:solidFill>
              </a:rPr>
              <a:t>pas</a:t>
            </a:r>
            <a:endParaRPr lang="fr-FR" dirty="0">
              <a:solidFill>
                <a:srgbClr val="FF0000"/>
              </a:solidFill>
            </a:endParaRPr>
          </a:p>
          <a:p>
            <a:pPr lvl="0"/>
            <a:r>
              <a:rPr lang="fr-FR" b="1" dirty="0" smtClean="0">
                <a:solidFill>
                  <a:srgbClr val="C00000"/>
                </a:solidFill>
              </a:rPr>
              <a:t>ne…plus</a:t>
            </a:r>
            <a:endParaRPr lang="fr-FR" dirty="0">
              <a:solidFill>
                <a:srgbClr val="C00000"/>
              </a:solidFill>
            </a:endParaRPr>
          </a:p>
          <a:p>
            <a:pPr lvl="0"/>
            <a:r>
              <a:rPr lang="fr-FR" b="1" dirty="0">
                <a:solidFill>
                  <a:schemeClr val="tx2"/>
                </a:solidFill>
              </a:rPr>
              <a:t>ne…jamais</a:t>
            </a:r>
            <a:r>
              <a:rPr lang="fr-FR" b="1" dirty="0"/>
              <a:t>   </a:t>
            </a:r>
            <a:endParaRPr lang="fr-FR" b="1" dirty="0" smtClean="0"/>
          </a:p>
          <a:p>
            <a:pPr lvl="0"/>
            <a:r>
              <a:rPr lang="fr-FR" b="1" dirty="0" smtClean="0">
                <a:solidFill>
                  <a:schemeClr val="accent3">
                    <a:lumMod val="75000"/>
                  </a:schemeClr>
                </a:solidFill>
              </a:rPr>
              <a:t>ne…rien</a:t>
            </a:r>
            <a:endParaRPr lang="fr-FR" dirty="0">
              <a:solidFill>
                <a:srgbClr val="00B050"/>
              </a:solidFill>
            </a:endParaRPr>
          </a:p>
          <a:p>
            <a:pPr lvl="0"/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ne…personne</a:t>
            </a:r>
            <a:endParaRPr lang="fr-F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r>
              <a:rPr lang="fr-FR" b="1" dirty="0" smtClean="0">
                <a:solidFill>
                  <a:schemeClr val="accent4">
                    <a:lumMod val="75000"/>
                  </a:schemeClr>
                </a:solidFill>
              </a:rPr>
              <a:t>Ni …</a:t>
            </a:r>
            <a:r>
              <a:rPr lang="fr-FR" b="1" smtClean="0">
                <a:solidFill>
                  <a:schemeClr val="accent4">
                    <a:lumMod val="75000"/>
                  </a:schemeClr>
                </a:solidFill>
              </a:rPr>
              <a:t>Ni </a:t>
            </a:r>
            <a:r>
              <a:rPr lang="fr-FR" b="1" smtClean="0">
                <a:solidFill>
                  <a:schemeClr val="accent4">
                    <a:lumMod val="75000"/>
                  </a:schemeClr>
                </a:solidFill>
              </a:rPr>
              <a:t>…</a:t>
            </a:r>
            <a:endParaRPr lang="fr-FR" b="1" dirty="0" smtClean="0">
              <a:solidFill>
                <a:schemeClr val="accent4">
                  <a:lumMod val="75000"/>
                </a:schemeClr>
              </a:solidFill>
            </a:endParaRPr>
          </a:p>
          <a:p>
            <a:pPr lvl="0"/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phrase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dirty="0" smtClean="0"/>
              <a:t>Commence par une majuscule et se termine par un point (. ? !)</a:t>
            </a:r>
          </a:p>
          <a:p>
            <a:r>
              <a:rPr lang="fr-FR" dirty="0" smtClean="0"/>
              <a:t>Elle est un énoncé qui a un sens </a:t>
            </a:r>
          </a:p>
          <a:p>
            <a:r>
              <a:rPr lang="fr-FR" dirty="0" smtClean="0"/>
              <a:t>Elle est un ensemble de mots qui obéissent aux normes grammaticales </a:t>
            </a:r>
            <a:endParaRPr lang="fr-F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proposition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proposition est un groupe de mots organisé autour d’un verbe (le plus souvent conjugué</a:t>
            </a:r>
            <a:r>
              <a:rPr lang="fr-FR" dirty="0" smtClean="0"/>
              <a:t>)</a:t>
            </a:r>
          </a:p>
          <a:p>
            <a:r>
              <a:rPr lang="fr-FR" dirty="0" smtClean="0"/>
              <a:t>Une </a:t>
            </a:r>
            <a:r>
              <a:rPr lang="fr-FR" dirty="0"/>
              <a:t>phrase est constituée d’une ou de plusieurs </a:t>
            </a:r>
            <a:r>
              <a:rPr lang="fr-FR" dirty="0">
                <a:hlinkClick r:id="rId2"/>
              </a:rPr>
              <a:t>propositions</a:t>
            </a:r>
            <a:r>
              <a:rPr lang="fr-FR" dirty="0"/>
              <a:t>. </a:t>
            </a:r>
            <a:endParaRPr lang="fr-FR" dirty="0" smtClean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La phrase simple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fr-FR" dirty="0"/>
              <a:t>La phrase simple est une proposition </a:t>
            </a:r>
            <a:r>
              <a:rPr lang="fr-FR" dirty="0" smtClean="0"/>
              <a:t>indépendante</a:t>
            </a:r>
          </a:p>
          <a:p>
            <a:pPr>
              <a:buFont typeface="Wingdings" pitchFamily="2" charset="2"/>
              <a:buChar char="Ø"/>
            </a:pPr>
            <a:r>
              <a:rPr lang="fr-FR" i="1" dirty="0"/>
              <a:t>Ce chat a une longue </a:t>
            </a:r>
            <a:r>
              <a:rPr lang="fr-FR" i="1" dirty="0" smtClean="0"/>
              <a:t>queue.</a:t>
            </a:r>
            <a:endParaRPr lang="fr-FR" dirty="0"/>
          </a:p>
          <a:p>
            <a:pPr>
              <a:buFont typeface="Wingdings" pitchFamily="2" charset="2"/>
              <a:buChar char="Ø"/>
            </a:pPr>
            <a:r>
              <a:rPr lang="fr-FR" i="1" dirty="0" smtClean="0"/>
              <a:t>Quelle </a:t>
            </a:r>
            <a:r>
              <a:rPr lang="fr-FR" i="1" dirty="0"/>
              <a:t>belle journée !</a:t>
            </a:r>
            <a:endParaRPr lang="fr-FR" dirty="0"/>
          </a:p>
          <a:p>
            <a:pPr>
              <a:buNone/>
            </a:pPr>
            <a:endParaRPr lang="fr-FR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582726"/>
          </a:xfrm>
        </p:spPr>
        <p:txBody>
          <a:bodyPr>
            <a:normAutofit/>
          </a:bodyPr>
          <a:lstStyle/>
          <a:p>
            <a:r>
              <a:rPr lang="fr-FR" b="1" dirty="0"/>
              <a:t>La phrase </a:t>
            </a:r>
            <a:r>
              <a:rPr lang="fr-FR" b="1" dirty="0" smtClean="0"/>
              <a:t>verbale/averbale  </a:t>
            </a:r>
            <a:r>
              <a:rPr lang="fr-FR" dirty="0"/>
              <a:t/>
            </a:r>
            <a:br>
              <a:rPr lang="fr-FR" dirty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457200" y="1857364"/>
            <a:ext cx="8229600" cy="4268799"/>
          </a:xfrm>
        </p:spPr>
        <p:txBody>
          <a:bodyPr/>
          <a:lstStyle/>
          <a:p>
            <a:r>
              <a:rPr lang="fr-FR" dirty="0"/>
              <a:t>La phrase verbale est une phrase construite au tour d’un verbe qui est son noyau. </a:t>
            </a:r>
            <a:endParaRPr lang="fr-FR" dirty="0" smtClean="0"/>
          </a:p>
          <a:p>
            <a:r>
              <a:rPr lang="fr-FR" dirty="0" smtClean="0"/>
              <a:t>La phrase peut être averbale (ou non verbale).</a:t>
            </a:r>
            <a:endParaRPr lang="fr-FR" dirty="0"/>
          </a:p>
          <a:p>
            <a:pPr>
              <a:buNone/>
            </a:pP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b="1" dirty="0"/>
              <a:t>Les types de phrases 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/>
            <a:r>
              <a:rPr lang="fr-FR" b="1" dirty="0"/>
              <a:t>Phrase </a:t>
            </a:r>
            <a:r>
              <a:rPr lang="fr-FR" b="1" dirty="0" smtClean="0"/>
              <a:t>déclarative</a:t>
            </a:r>
            <a:endParaRPr lang="fr-FR" dirty="0"/>
          </a:p>
          <a:p>
            <a:pPr lvl="0"/>
            <a:r>
              <a:rPr lang="fr-FR" b="1" dirty="0"/>
              <a:t>Phrase interrogative</a:t>
            </a:r>
            <a:r>
              <a:rPr lang="fr-FR" dirty="0"/>
              <a:t> </a:t>
            </a:r>
          </a:p>
          <a:p>
            <a:pPr lvl="0"/>
            <a:r>
              <a:rPr lang="fr-FR" b="1" dirty="0"/>
              <a:t>Phrase exclamative</a:t>
            </a:r>
            <a:r>
              <a:rPr lang="fr-FR" dirty="0"/>
              <a:t> </a:t>
            </a:r>
            <a:endParaRPr lang="fr-FR" dirty="0" smtClean="0"/>
          </a:p>
          <a:p>
            <a:pPr lvl="0"/>
            <a:r>
              <a:rPr lang="fr-FR" b="1" dirty="0" smtClean="0"/>
              <a:t>La phrase </a:t>
            </a:r>
            <a:r>
              <a:rPr lang="fr-FR" b="1" dirty="0" smtClean="0"/>
              <a:t>injonctive</a:t>
            </a:r>
            <a:endParaRPr lang="fr-F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r-FR" dirty="0" smtClean="0"/>
              <a:t>L’interrogation totale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pPr lvl="0" algn="just"/>
            <a:r>
              <a:rPr lang="fr-FR" i="1" dirty="0" smtClean="0"/>
              <a:t>L’intonation </a:t>
            </a:r>
            <a:r>
              <a:rPr lang="fr-FR" i="1" dirty="0"/>
              <a:t>(forme familière) </a:t>
            </a:r>
            <a:r>
              <a:rPr lang="fr-FR" i="1" dirty="0" smtClean="0"/>
              <a:t>:</a:t>
            </a:r>
            <a:endParaRPr lang="fr-FR" dirty="0"/>
          </a:p>
          <a:p>
            <a:pPr lvl="0" algn="just"/>
            <a:r>
              <a:rPr lang="fr-FR" i="1" dirty="0"/>
              <a:t>L’expression « </a:t>
            </a:r>
            <a:r>
              <a:rPr lang="fr-FR" i="1" dirty="0">
                <a:solidFill>
                  <a:srgbClr val="FF0000"/>
                </a:solidFill>
              </a:rPr>
              <a:t>Est-ce que</a:t>
            </a:r>
            <a:r>
              <a:rPr lang="fr-FR" i="1" dirty="0"/>
              <a:t> »(Forme courante) </a:t>
            </a:r>
            <a:endParaRPr lang="fr-FR" dirty="0"/>
          </a:p>
          <a:p>
            <a:pPr lvl="0" algn="just"/>
            <a:r>
              <a:rPr lang="fr-FR" i="1" dirty="0">
                <a:solidFill>
                  <a:srgbClr val="FF0000"/>
                </a:solidFill>
              </a:rPr>
              <a:t>L’inversion </a:t>
            </a:r>
            <a:r>
              <a:rPr lang="fr-FR" i="1" dirty="0" smtClean="0">
                <a:solidFill>
                  <a:srgbClr val="FF0000"/>
                </a:solidFill>
              </a:rPr>
              <a:t>sujet/verbe </a:t>
            </a:r>
            <a:r>
              <a:rPr lang="fr-FR" i="1" dirty="0"/>
              <a:t>(Forme soutenue) </a:t>
            </a:r>
            <a:r>
              <a:rPr lang="fr-FR" i="1" dirty="0" smtClean="0"/>
              <a:t>:</a:t>
            </a:r>
            <a:endParaRPr lang="fr-FR" dirty="0"/>
          </a:p>
          <a:p>
            <a:endParaRPr lang="fr-F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500034" y="500042"/>
            <a:ext cx="8229600" cy="796908"/>
          </a:xfrm>
        </p:spPr>
        <p:txBody>
          <a:bodyPr/>
          <a:lstStyle/>
          <a:p>
            <a:r>
              <a:rPr lang="fr-FR" dirty="0" smtClean="0"/>
              <a:t>L’interrogation partielle </a:t>
            </a: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>
          <a:xfrm>
            <a:off x="142844" y="1571612"/>
            <a:ext cx="8786874" cy="5500726"/>
          </a:xfrm>
        </p:spPr>
        <p:txBody>
          <a:bodyPr>
            <a:normAutofit/>
          </a:bodyPr>
          <a:lstStyle/>
          <a:p>
            <a:pPr>
              <a:buNone/>
            </a:pPr>
            <a:r>
              <a:rPr lang="fr-FR" dirty="0" smtClean="0"/>
              <a:t>1- Pour interroger, on introduit </a:t>
            </a:r>
            <a:r>
              <a:rPr lang="fr-FR" dirty="0" smtClean="0">
                <a:solidFill>
                  <a:srgbClr val="FF0000"/>
                </a:solidFill>
              </a:rPr>
              <a:t>un mot interrogatif</a:t>
            </a:r>
          </a:p>
          <a:p>
            <a:r>
              <a:rPr lang="fr-FR" dirty="0" smtClean="0"/>
              <a:t>Qui</a:t>
            </a:r>
            <a:r>
              <a:rPr lang="fr-FR" dirty="0" smtClean="0"/>
              <a:t>, </a:t>
            </a:r>
            <a:r>
              <a:rPr lang="fr-FR" dirty="0" smtClean="0"/>
              <a:t>Quoi, Que</a:t>
            </a:r>
            <a:r>
              <a:rPr lang="fr-FR" dirty="0" smtClean="0"/>
              <a:t>, </a:t>
            </a:r>
            <a:r>
              <a:rPr lang="fr-FR" dirty="0" smtClean="0"/>
              <a:t>Ou</a:t>
            </a:r>
            <a:r>
              <a:rPr lang="fr-FR" dirty="0" smtClean="0"/>
              <a:t>, </a:t>
            </a:r>
            <a:r>
              <a:rPr lang="fr-FR" dirty="0" smtClean="0"/>
              <a:t>Quand, Pourquoi, Comment, Combien, Quel </a:t>
            </a:r>
            <a:r>
              <a:rPr lang="fr-FR" dirty="0" smtClean="0"/>
              <a:t>(</a:t>
            </a:r>
            <a:r>
              <a:rPr lang="fr-FR" dirty="0" smtClean="0"/>
              <a:t>le/s/les), Lequel</a:t>
            </a:r>
            <a:r>
              <a:rPr lang="fr-FR" dirty="0"/>
              <a:t>, </a:t>
            </a:r>
            <a:r>
              <a:rPr lang="fr-FR" dirty="0" smtClean="0"/>
              <a:t>Laquelle…</a:t>
            </a:r>
            <a:endParaRPr lang="fr-F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re 1"/>
          <p:cNvSpPr>
            <a:spLocks noGrp="1"/>
          </p:cNvSpPr>
          <p:nvPr>
            <p:ph type="title"/>
          </p:nvPr>
        </p:nvSpPr>
        <p:spPr>
          <a:xfrm>
            <a:off x="301752" y="228600"/>
            <a:ext cx="8534400" cy="1057260"/>
          </a:xfrm>
        </p:spPr>
        <p:txBody>
          <a:bodyPr>
            <a:normAutofit fontScale="90000"/>
          </a:bodyPr>
          <a:lstStyle/>
          <a:p>
            <a:r>
              <a:rPr lang="fr-FR" b="1" dirty="0" smtClean="0"/>
              <a:t>Les formes de phrases</a:t>
            </a:r>
            <a:r>
              <a:rPr lang="fr-FR" dirty="0" smtClean="0"/>
              <a:t/>
            </a:r>
            <a:br>
              <a:rPr lang="fr-FR" dirty="0" smtClean="0"/>
            </a:br>
            <a:endParaRPr lang="fr-FR" dirty="0"/>
          </a:p>
        </p:txBody>
      </p:sp>
      <p:sp>
        <p:nvSpPr>
          <p:cNvPr id="3" name="Espace réservé du contenu 2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fr-FR" b="1" dirty="0" smtClean="0">
                <a:solidFill>
                  <a:srgbClr val="FF0000"/>
                </a:solidFill>
              </a:rPr>
              <a:t>La </a:t>
            </a:r>
            <a:r>
              <a:rPr lang="fr-FR" b="1" dirty="0">
                <a:solidFill>
                  <a:srgbClr val="FF0000"/>
                </a:solidFill>
              </a:rPr>
              <a:t>forme affirmative</a:t>
            </a:r>
            <a:r>
              <a:rPr lang="fr-FR" dirty="0"/>
              <a:t> </a:t>
            </a:r>
            <a:endParaRPr lang="fr-FR" dirty="0" smtClean="0"/>
          </a:p>
          <a:p>
            <a:r>
              <a:rPr lang="fr-FR" b="1" dirty="0" smtClean="0">
                <a:solidFill>
                  <a:srgbClr val="FF0000"/>
                </a:solidFill>
              </a:rPr>
              <a:t>La </a:t>
            </a:r>
            <a:r>
              <a:rPr lang="fr-FR" b="1" dirty="0">
                <a:solidFill>
                  <a:srgbClr val="FF0000"/>
                </a:solidFill>
              </a:rPr>
              <a:t>forme négative</a:t>
            </a:r>
            <a:r>
              <a:rPr lang="fr-FR" dirty="0"/>
              <a:t> </a:t>
            </a:r>
          </a:p>
          <a:p>
            <a:endParaRPr lang="fr-F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Civil">
  <a:themeElements>
    <a:clrScheme name="Capitaux">
      <a:dk1>
        <a:sysClr val="windowText" lastClr="000000"/>
      </a:dk1>
      <a:lt1>
        <a:sysClr val="window" lastClr="FFFFFF"/>
      </a:lt1>
      <a:dk2>
        <a:srgbClr val="696464"/>
      </a:dk2>
      <a:lt2>
        <a:srgbClr val="E9E5DC"/>
      </a:lt2>
      <a:accent1>
        <a:srgbClr val="D34817"/>
      </a:accent1>
      <a:accent2>
        <a:srgbClr val="9B2D1F"/>
      </a:accent2>
      <a:accent3>
        <a:srgbClr val="A28E6A"/>
      </a:accent3>
      <a:accent4>
        <a:srgbClr val="956251"/>
      </a:accent4>
      <a:accent5>
        <a:srgbClr val="918485"/>
      </a:accent5>
      <a:accent6>
        <a:srgbClr val="855D5D"/>
      </a:accent6>
      <a:hlink>
        <a:srgbClr val="CC9900"/>
      </a:hlink>
      <a:folHlink>
        <a:srgbClr val="96A9A9"/>
      </a:folHlink>
    </a:clrScheme>
    <a:fontScheme name="Civil">
      <a:majorFont>
        <a:latin typeface="Georgia"/>
        <a:ea typeface=""/>
        <a:cs typeface=""/>
        <a:font script="Jpan" typeface="ＭＳ Ｐゴシック"/>
        <a:font script="Hang" typeface="돋움"/>
        <a:font script="Hans" typeface="方正舒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ajorFont>
      <a:minorFont>
        <a:latin typeface="Georgia"/>
        <a:ea typeface=""/>
        <a:cs typeface=""/>
        <a:font script="Jpan" typeface="ＭＳ Ｐ明朝"/>
        <a:font script="Hang" typeface="바탕"/>
        <a:font script="Hans" typeface="方正舒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Civil">
      <a:fillStyleLst>
        <a:solidFill>
          <a:schemeClr val="phClr"/>
        </a:solidFill>
        <a:solidFill>
          <a:schemeClr val="phClr">
            <a:tint val="45000"/>
          </a:schemeClr>
        </a:solidFill>
        <a:solidFill>
          <a:schemeClr val="phClr">
            <a:tint val="95000"/>
          </a:schemeClr>
        </a:solidFill>
      </a:fillStyleLst>
      <a:lnStyleLst>
        <a:ln w="9525" cap="flat" cmpd="sng" algn="ctr">
          <a:solidFill>
            <a:schemeClr val="phClr"/>
          </a:solidFill>
          <a:prstDash val="solid"/>
        </a:ln>
        <a:ln w="11429" cap="flat" cmpd="sng" algn="ctr">
          <a:solidFill>
            <a:schemeClr val="phClr"/>
          </a:solidFill>
          <a:prstDash val="sysDash"/>
        </a:ln>
        <a:ln w="200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0"/>
            </a:lightRig>
          </a:scene3d>
          <a:sp3d contourW="9525" prstMaterial="matte">
            <a:bevelT w="0" h="0"/>
            <a:contourClr>
              <a:schemeClr val="phClr">
                <a:shade val="70000"/>
                <a:satMod val="105000"/>
              </a:schemeClr>
            </a:contourClr>
          </a:sp3d>
        </a:effectStyle>
        <a:effectStyle>
          <a:effectLst>
            <a:outerShdw blurRad="50800" dist="25400" dir="5400000" rotWithShape="0">
              <a:srgbClr val="000000">
                <a:alpha val="45000"/>
              </a:srgbClr>
            </a:outerShdw>
          </a:effectLst>
          <a:scene3d>
            <a:camera prst="orthographicFront" fov="0">
              <a:rot lat="0" lon="0" rev="0"/>
            </a:camera>
            <a:lightRig rig="soft" dir="b">
              <a:rot lat="0" lon="0" rev="0"/>
            </a:lightRig>
          </a:scene3d>
          <a:sp3d prstMaterial="dkEdge">
            <a:bevelT w="63500" h="63500" prst="cross"/>
            <a:contourClr>
              <a:schemeClr val="phClr"/>
            </a:contourClr>
          </a:sp3d>
        </a:effectStyle>
      </a:effectStyleLst>
      <a:bgFillStyleLst>
        <a:solidFill>
          <a:schemeClr val="phClr"/>
        </a:solidFill>
        <a:blipFill>
          <a:blip xmlns:r="http://schemas.openxmlformats.org/officeDocument/2006/relationships" r:embed="rId1">
            <a:duotone>
              <a:schemeClr val="phClr">
                <a:shade val="70000"/>
                <a:satMod val="115000"/>
              </a:schemeClr>
              <a:schemeClr val="phClr">
                <a:tint val="85000"/>
              </a:schemeClr>
            </a:duotone>
          </a:blip>
          <a:tile tx="0" ty="0" sx="85000" sy="85000" flip="none" algn="tl"/>
        </a:blipFill>
        <a:blipFill>
          <a:blip xmlns:r="http://schemas.openxmlformats.org/officeDocument/2006/relationships" r:embed="rId2">
            <a:duotone>
              <a:schemeClr val="phClr">
                <a:shade val="65000"/>
                <a:satMod val="115000"/>
              </a:schemeClr>
              <a:schemeClr val="phClr">
                <a:tint val="85000"/>
              </a:schemeClr>
            </a:duotone>
          </a:blip>
          <a:tile tx="0" ty="0" sx="65000" sy="65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Civic</Template>
  <TotalTime>146</TotalTime>
  <Words>185</Words>
  <Application>Microsoft Office PowerPoint</Application>
  <PresentationFormat>Affichage à l'écran (4:3)</PresentationFormat>
  <Paragraphs>38</Paragraphs>
  <Slides>10</Slides>
  <Notes>0</Notes>
  <HiddenSlides>0</HiddenSlides>
  <MMClips>0</MMClips>
  <ScaleCrop>false</ScaleCrop>
  <HeadingPairs>
    <vt:vector size="4" baseType="variant">
      <vt:variant>
        <vt:lpstr>Thème</vt:lpstr>
      </vt:variant>
      <vt:variant>
        <vt:i4>1</vt:i4>
      </vt:variant>
      <vt:variant>
        <vt:lpstr>Titres des diapositives</vt:lpstr>
      </vt:variant>
      <vt:variant>
        <vt:i4>10</vt:i4>
      </vt:variant>
    </vt:vector>
  </HeadingPairs>
  <TitlesOfParts>
    <vt:vector size="11" baseType="lpstr">
      <vt:lpstr>Civil</vt:lpstr>
      <vt:lpstr>La phrase simple </vt:lpstr>
      <vt:lpstr>La phrase</vt:lpstr>
      <vt:lpstr>La proposition </vt:lpstr>
      <vt:lpstr>La phrase simple </vt:lpstr>
      <vt:lpstr>La phrase verbale/averbale   </vt:lpstr>
      <vt:lpstr>Les types de phrases </vt:lpstr>
      <vt:lpstr>L’interrogation totale </vt:lpstr>
      <vt:lpstr>L’interrogation partielle </vt:lpstr>
      <vt:lpstr>Les formes de phrases </vt:lpstr>
      <vt:lpstr>Les outils de la négation 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La phrase simple </dc:title>
  <dc:creator>ELITEBOOK</dc:creator>
  <cp:lastModifiedBy>ELITEBOOK</cp:lastModifiedBy>
  <cp:revision>17</cp:revision>
  <dcterms:created xsi:type="dcterms:W3CDTF">2025-10-04T20:15:50Z</dcterms:created>
  <dcterms:modified xsi:type="dcterms:W3CDTF">2025-11-14T22:53:42Z</dcterms:modified>
</cp:coreProperties>
</file>