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sldIdLst>
    <p:sldId id="256" r:id="rId2"/>
    <p:sldId id="257" r:id="rId3"/>
    <p:sldId id="264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197937-6D8D-4313-B876-732B26D8A789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99E9E47-5761-4F67-B115-ACC9CA635B1B}">
      <dgm:prSet phldrT="[Texte]"/>
      <dgm:spPr/>
      <dgm:t>
        <a:bodyPr/>
        <a:lstStyle/>
        <a:p>
          <a:r>
            <a:rPr lang="ar-DZ" dirty="0" smtClean="0"/>
            <a:t>العوامل الأساسية المؤثرة في مراحله المختلفة</a:t>
          </a:r>
          <a:endParaRPr lang="fr-FR" dirty="0"/>
        </a:p>
      </dgm:t>
    </dgm:pt>
    <dgm:pt modelId="{899881E2-C4BF-4B8F-AE6B-BEDFA19DCA62}" type="parTrans" cxnId="{A554FC8D-FAA7-4D79-8E90-6CD6FD6F0E51}">
      <dgm:prSet/>
      <dgm:spPr/>
      <dgm:t>
        <a:bodyPr/>
        <a:lstStyle/>
        <a:p>
          <a:endParaRPr lang="fr-FR"/>
        </a:p>
      </dgm:t>
    </dgm:pt>
    <dgm:pt modelId="{0DB6C257-179E-44DC-9656-495817164C9F}" type="sibTrans" cxnId="{A554FC8D-FAA7-4D79-8E90-6CD6FD6F0E51}">
      <dgm:prSet/>
      <dgm:spPr/>
      <dgm:t>
        <a:bodyPr/>
        <a:lstStyle/>
        <a:p>
          <a:endParaRPr lang="fr-FR"/>
        </a:p>
      </dgm:t>
    </dgm:pt>
    <dgm:pt modelId="{0733686D-BE83-4764-99E3-64D3E65CEC16}">
      <dgm:prSet phldrT="[Texte]"/>
      <dgm:spPr/>
      <dgm:t>
        <a:bodyPr/>
        <a:lstStyle/>
        <a:p>
          <a:r>
            <a:rPr lang="ar-DZ" dirty="0" smtClean="0"/>
            <a:t>التخطيط</a:t>
          </a:r>
          <a:endParaRPr lang="fr-FR" dirty="0"/>
        </a:p>
      </dgm:t>
    </dgm:pt>
    <dgm:pt modelId="{5042263B-67D4-4983-A627-1103066EA001}" type="parTrans" cxnId="{87E2ACA8-C049-42CC-8E5C-63CD147E70CF}">
      <dgm:prSet/>
      <dgm:spPr/>
      <dgm:t>
        <a:bodyPr/>
        <a:lstStyle/>
        <a:p>
          <a:endParaRPr lang="fr-FR"/>
        </a:p>
      </dgm:t>
    </dgm:pt>
    <dgm:pt modelId="{CB30FA28-C36D-4AAC-8ACB-BD863134DCFA}" type="sibTrans" cxnId="{87E2ACA8-C049-42CC-8E5C-63CD147E70CF}">
      <dgm:prSet/>
      <dgm:spPr/>
      <dgm:t>
        <a:bodyPr/>
        <a:lstStyle/>
        <a:p>
          <a:endParaRPr lang="fr-FR"/>
        </a:p>
      </dgm:t>
    </dgm:pt>
    <dgm:pt modelId="{2145F1E1-697E-4AD4-823E-BD9AA70305A2}">
      <dgm:prSet phldrT="[Texte]"/>
      <dgm:spPr/>
      <dgm:t>
        <a:bodyPr/>
        <a:lstStyle/>
        <a:p>
          <a:r>
            <a:rPr lang="ar-DZ" dirty="0" smtClean="0"/>
            <a:t>التنفيذ</a:t>
          </a:r>
          <a:endParaRPr lang="fr-FR" dirty="0"/>
        </a:p>
      </dgm:t>
    </dgm:pt>
    <dgm:pt modelId="{2A7F007B-2B7B-45D8-95A3-C3CD596C61E9}" type="parTrans" cxnId="{ACF80E80-004A-4AD0-9873-F0F0671C3002}">
      <dgm:prSet/>
      <dgm:spPr/>
      <dgm:t>
        <a:bodyPr/>
        <a:lstStyle/>
        <a:p>
          <a:endParaRPr lang="fr-FR"/>
        </a:p>
      </dgm:t>
    </dgm:pt>
    <dgm:pt modelId="{3F04F561-65E7-4F6C-BAD5-B20A66AAC6B9}" type="sibTrans" cxnId="{ACF80E80-004A-4AD0-9873-F0F0671C3002}">
      <dgm:prSet/>
      <dgm:spPr/>
      <dgm:t>
        <a:bodyPr/>
        <a:lstStyle/>
        <a:p>
          <a:endParaRPr lang="fr-FR"/>
        </a:p>
      </dgm:t>
    </dgm:pt>
    <dgm:pt modelId="{F7F9E804-AA98-482E-9246-8873CE302FD1}">
      <dgm:prSet phldrT="[Texte]"/>
      <dgm:spPr/>
      <dgm:t>
        <a:bodyPr/>
        <a:lstStyle/>
        <a:p>
          <a:r>
            <a:rPr lang="ar-DZ" dirty="0" smtClean="0"/>
            <a:t>التقويم</a:t>
          </a:r>
          <a:endParaRPr lang="fr-FR" dirty="0"/>
        </a:p>
      </dgm:t>
    </dgm:pt>
    <dgm:pt modelId="{EB0E88E6-BC14-4065-985E-B8FBD1EA8482}" type="parTrans" cxnId="{E50BEF12-9B00-4CE7-AFD8-0E730F1B4149}">
      <dgm:prSet/>
      <dgm:spPr/>
      <dgm:t>
        <a:bodyPr/>
        <a:lstStyle/>
        <a:p>
          <a:endParaRPr lang="fr-FR"/>
        </a:p>
      </dgm:t>
    </dgm:pt>
    <dgm:pt modelId="{5FC8AADC-A91E-4FE1-B7E5-0C182DF58355}" type="sibTrans" cxnId="{E50BEF12-9B00-4CE7-AFD8-0E730F1B4149}">
      <dgm:prSet/>
      <dgm:spPr/>
      <dgm:t>
        <a:bodyPr/>
        <a:lstStyle/>
        <a:p>
          <a:endParaRPr lang="fr-FR"/>
        </a:p>
      </dgm:t>
    </dgm:pt>
    <dgm:pt modelId="{97F8E8B0-8A81-456B-ACCB-B40A01DA5488}" type="pres">
      <dgm:prSet presAssocID="{39197937-6D8D-4313-B876-732B26D8A789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</dgm:pt>
    <dgm:pt modelId="{035266A2-D17E-462B-869A-8C477313400B}" type="pres">
      <dgm:prSet presAssocID="{599E9E47-5761-4F67-B115-ACC9CA635B1B}" presName="singleCycle" presStyleCnt="0"/>
      <dgm:spPr/>
    </dgm:pt>
    <dgm:pt modelId="{5FBE0FD8-1E0A-4245-81DB-A93A78DB61C5}" type="pres">
      <dgm:prSet presAssocID="{599E9E47-5761-4F67-B115-ACC9CA635B1B}" presName="singleCenter" presStyleLbl="node1" presStyleIdx="0" presStyleCnt="4">
        <dgm:presLayoutVars>
          <dgm:chMax val="7"/>
          <dgm:chPref val="7"/>
        </dgm:presLayoutVars>
      </dgm:prSet>
      <dgm:spPr/>
    </dgm:pt>
    <dgm:pt modelId="{1F602DFA-F021-4814-8EB5-F120DF13EC7F}" type="pres">
      <dgm:prSet presAssocID="{5042263B-67D4-4983-A627-1103066EA001}" presName="Name56" presStyleLbl="parChTrans1D2" presStyleIdx="0" presStyleCnt="3"/>
      <dgm:spPr/>
    </dgm:pt>
    <dgm:pt modelId="{3924B60F-9108-4802-8E25-9FCE7D542454}" type="pres">
      <dgm:prSet presAssocID="{0733686D-BE83-4764-99E3-64D3E65CEC16}" presName="text0" presStyleLbl="node1" presStyleIdx="1" presStyleCnt="4">
        <dgm:presLayoutVars>
          <dgm:bulletEnabled val="1"/>
        </dgm:presLayoutVars>
      </dgm:prSet>
      <dgm:spPr/>
    </dgm:pt>
    <dgm:pt modelId="{B39AF3E5-2E19-4A7B-98BC-C6BD60CD1D3C}" type="pres">
      <dgm:prSet presAssocID="{2A7F007B-2B7B-45D8-95A3-C3CD596C61E9}" presName="Name56" presStyleLbl="parChTrans1D2" presStyleIdx="1" presStyleCnt="3"/>
      <dgm:spPr/>
    </dgm:pt>
    <dgm:pt modelId="{41DFAC5A-6BA8-47C3-A127-1CA8CDDC86DD}" type="pres">
      <dgm:prSet presAssocID="{2145F1E1-697E-4AD4-823E-BD9AA70305A2}" presName="text0" presStyleLbl="node1" presStyleIdx="2" presStyleCnt="4">
        <dgm:presLayoutVars>
          <dgm:bulletEnabled val="1"/>
        </dgm:presLayoutVars>
      </dgm:prSet>
      <dgm:spPr/>
    </dgm:pt>
    <dgm:pt modelId="{EC6CEBBF-3C16-4B1E-A1B5-471FBB512A47}" type="pres">
      <dgm:prSet presAssocID="{EB0E88E6-BC14-4065-985E-B8FBD1EA8482}" presName="Name56" presStyleLbl="parChTrans1D2" presStyleIdx="2" presStyleCnt="3"/>
      <dgm:spPr/>
    </dgm:pt>
    <dgm:pt modelId="{706C7ED0-B2DF-4FF4-AC83-A659D7A5CCDD}" type="pres">
      <dgm:prSet presAssocID="{F7F9E804-AA98-482E-9246-8873CE302FD1}" presName="text0" presStyleLbl="node1" presStyleIdx="3" presStyleCnt="4">
        <dgm:presLayoutVars>
          <dgm:bulletEnabled val="1"/>
        </dgm:presLayoutVars>
      </dgm:prSet>
      <dgm:spPr/>
    </dgm:pt>
  </dgm:ptLst>
  <dgm:cxnLst>
    <dgm:cxn modelId="{73F47B99-5722-4EC3-9C20-E966D6FE5036}" type="presOf" srcId="{2A7F007B-2B7B-45D8-95A3-C3CD596C61E9}" destId="{B39AF3E5-2E19-4A7B-98BC-C6BD60CD1D3C}" srcOrd="0" destOrd="0" presId="urn:microsoft.com/office/officeart/2008/layout/RadialCluster"/>
    <dgm:cxn modelId="{FACF6864-187E-4781-8167-453C1B23465B}" type="presOf" srcId="{2145F1E1-697E-4AD4-823E-BD9AA70305A2}" destId="{41DFAC5A-6BA8-47C3-A127-1CA8CDDC86DD}" srcOrd="0" destOrd="0" presId="urn:microsoft.com/office/officeart/2008/layout/RadialCluster"/>
    <dgm:cxn modelId="{CA45FFE3-6490-4BB1-8B62-4DA524F6F6BA}" type="presOf" srcId="{39197937-6D8D-4313-B876-732B26D8A789}" destId="{97F8E8B0-8A81-456B-ACCB-B40A01DA5488}" srcOrd="0" destOrd="0" presId="urn:microsoft.com/office/officeart/2008/layout/RadialCluster"/>
    <dgm:cxn modelId="{CE446582-C046-4480-8DDF-9E509145D536}" type="presOf" srcId="{EB0E88E6-BC14-4065-985E-B8FBD1EA8482}" destId="{EC6CEBBF-3C16-4B1E-A1B5-471FBB512A47}" srcOrd="0" destOrd="0" presId="urn:microsoft.com/office/officeart/2008/layout/RadialCluster"/>
    <dgm:cxn modelId="{ACF80E80-004A-4AD0-9873-F0F0671C3002}" srcId="{599E9E47-5761-4F67-B115-ACC9CA635B1B}" destId="{2145F1E1-697E-4AD4-823E-BD9AA70305A2}" srcOrd="1" destOrd="0" parTransId="{2A7F007B-2B7B-45D8-95A3-C3CD596C61E9}" sibTransId="{3F04F561-65E7-4F6C-BAD5-B20A66AAC6B9}"/>
    <dgm:cxn modelId="{410BE93C-F17B-4926-BBE9-47F5E78FE25C}" type="presOf" srcId="{F7F9E804-AA98-482E-9246-8873CE302FD1}" destId="{706C7ED0-B2DF-4FF4-AC83-A659D7A5CCDD}" srcOrd="0" destOrd="0" presId="urn:microsoft.com/office/officeart/2008/layout/RadialCluster"/>
    <dgm:cxn modelId="{BBA1C312-4DC7-4D45-944D-6409C2CB46E6}" type="presOf" srcId="{599E9E47-5761-4F67-B115-ACC9CA635B1B}" destId="{5FBE0FD8-1E0A-4245-81DB-A93A78DB61C5}" srcOrd="0" destOrd="0" presId="urn:microsoft.com/office/officeart/2008/layout/RadialCluster"/>
    <dgm:cxn modelId="{918346F6-0858-4224-8279-0264D9D67EBC}" type="presOf" srcId="{0733686D-BE83-4764-99E3-64D3E65CEC16}" destId="{3924B60F-9108-4802-8E25-9FCE7D542454}" srcOrd="0" destOrd="0" presId="urn:microsoft.com/office/officeart/2008/layout/RadialCluster"/>
    <dgm:cxn modelId="{A554FC8D-FAA7-4D79-8E90-6CD6FD6F0E51}" srcId="{39197937-6D8D-4313-B876-732B26D8A789}" destId="{599E9E47-5761-4F67-B115-ACC9CA635B1B}" srcOrd="0" destOrd="0" parTransId="{899881E2-C4BF-4B8F-AE6B-BEDFA19DCA62}" sibTransId="{0DB6C257-179E-44DC-9656-495817164C9F}"/>
    <dgm:cxn modelId="{CE0581EF-1019-47A4-9445-ED938142BB66}" type="presOf" srcId="{5042263B-67D4-4983-A627-1103066EA001}" destId="{1F602DFA-F021-4814-8EB5-F120DF13EC7F}" srcOrd="0" destOrd="0" presId="urn:microsoft.com/office/officeart/2008/layout/RadialCluster"/>
    <dgm:cxn modelId="{E50BEF12-9B00-4CE7-AFD8-0E730F1B4149}" srcId="{599E9E47-5761-4F67-B115-ACC9CA635B1B}" destId="{F7F9E804-AA98-482E-9246-8873CE302FD1}" srcOrd="2" destOrd="0" parTransId="{EB0E88E6-BC14-4065-985E-B8FBD1EA8482}" sibTransId="{5FC8AADC-A91E-4FE1-B7E5-0C182DF58355}"/>
    <dgm:cxn modelId="{87E2ACA8-C049-42CC-8E5C-63CD147E70CF}" srcId="{599E9E47-5761-4F67-B115-ACC9CA635B1B}" destId="{0733686D-BE83-4764-99E3-64D3E65CEC16}" srcOrd="0" destOrd="0" parTransId="{5042263B-67D4-4983-A627-1103066EA001}" sibTransId="{CB30FA28-C36D-4AAC-8ACB-BD863134DCFA}"/>
    <dgm:cxn modelId="{E5146C2B-36B5-43F3-847F-34DEC6E214FD}" type="presParOf" srcId="{97F8E8B0-8A81-456B-ACCB-B40A01DA5488}" destId="{035266A2-D17E-462B-869A-8C477313400B}" srcOrd="0" destOrd="0" presId="urn:microsoft.com/office/officeart/2008/layout/RadialCluster"/>
    <dgm:cxn modelId="{CCF51AE3-DCEE-42F5-94BB-A5EECFD9C862}" type="presParOf" srcId="{035266A2-D17E-462B-869A-8C477313400B}" destId="{5FBE0FD8-1E0A-4245-81DB-A93A78DB61C5}" srcOrd="0" destOrd="0" presId="urn:microsoft.com/office/officeart/2008/layout/RadialCluster"/>
    <dgm:cxn modelId="{C9DE73C0-38C5-4F17-8EE4-D3AACAEE14CA}" type="presParOf" srcId="{035266A2-D17E-462B-869A-8C477313400B}" destId="{1F602DFA-F021-4814-8EB5-F120DF13EC7F}" srcOrd="1" destOrd="0" presId="urn:microsoft.com/office/officeart/2008/layout/RadialCluster"/>
    <dgm:cxn modelId="{32FC5FD7-9E1B-44DF-9763-8116BA410747}" type="presParOf" srcId="{035266A2-D17E-462B-869A-8C477313400B}" destId="{3924B60F-9108-4802-8E25-9FCE7D542454}" srcOrd="2" destOrd="0" presId="urn:microsoft.com/office/officeart/2008/layout/RadialCluster"/>
    <dgm:cxn modelId="{7CD805FF-7463-4270-AAE5-2485A2C6B0BF}" type="presParOf" srcId="{035266A2-D17E-462B-869A-8C477313400B}" destId="{B39AF3E5-2E19-4A7B-98BC-C6BD60CD1D3C}" srcOrd="3" destOrd="0" presId="urn:microsoft.com/office/officeart/2008/layout/RadialCluster"/>
    <dgm:cxn modelId="{E238F9BE-CFE6-497E-A9FF-F988CB6611FA}" type="presParOf" srcId="{035266A2-D17E-462B-869A-8C477313400B}" destId="{41DFAC5A-6BA8-47C3-A127-1CA8CDDC86DD}" srcOrd="4" destOrd="0" presId="urn:microsoft.com/office/officeart/2008/layout/RadialCluster"/>
    <dgm:cxn modelId="{49E90053-725D-42F8-A5A7-8E5758CDCF63}" type="presParOf" srcId="{035266A2-D17E-462B-869A-8C477313400B}" destId="{EC6CEBBF-3C16-4B1E-A1B5-471FBB512A47}" srcOrd="5" destOrd="0" presId="urn:microsoft.com/office/officeart/2008/layout/RadialCluster"/>
    <dgm:cxn modelId="{2AB42674-3DD5-40C1-851D-C73F1987AF04}" type="presParOf" srcId="{035266A2-D17E-462B-869A-8C477313400B}" destId="{706C7ED0-B2DF-4FF4-AC83-A659D7A5CCDD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4383B1-7A27-47D8-B752-B1FB44C90A0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E790A246-8858-49D0-8C7F-4759F9C7EAF0}">
      <dgm:prSet phldrT="[Texte]"/>
      <dgm:spPr/>
      <dgm:t>
        <a:bodyPr/>
        <a:lstStyle/>
        <a:p>
          <a:r>
            <a:rPr lang="ar-DZ" dirty="0" smtClean="0"/>
            <a:t>الفلسفة التربوية</a:t>
          </a:r>
          <a:endParaRPr lang="fr-FR" dirty="0"/>
        </a:p>
      </dgm:t>
    </dgm:pt>
    <dgm:pt modelId="{9174E875-FD8E-4709-B271-0DD3A05BFA6D}" type="parTrans" cxnId="{9D4590E7-1E3B-4FCF-B984-9FF124847DB1}">
      <dgm:prSet/>
      <dgm:spPr/>
      <dgm:t>
        <a:bodyPr/>
        <a:lstStyle/>
        <a:p>
          <a:endParaRPr lang="fr-FR"/>
        </a:p>
      </dgm:t>
    </dgm:pt>
    <dgm:pt modelId="{C3C0F1B4-C4AE-4C20-BCFB-3CD351D583C4}" type="sibTrans" cxnId="{9D4590E7-1E3B-4FCF-B984-9FF124847DB1}">
      <dgm:prSet/>
      <dgm:spPr/>
      <dgm:t>
        <a:bodyPr/>
        <a:lstStyle/>
        <a:p>
          <a:endParaRPr lang="fr-FR"/>
        </a:p>
      </dgm:t>
    </dgm:pt>
    <dgm:pt modelId="{6BE188C0-B643-418A-A1AC-D51A557391E9}">
      <dgm:prSet phldrT="[Texte]"/>
      <dgm:spPr/>
      <dgm:t>
        <a:bodyPr/>
        <a:lstStyle/>
        <a:p>
          <a:r>
            <a:rPr lang="ar-DZ" dirty="0" smtClean="0"/>
            <a:t>أسلوب منهجي في تناول القضايا التربوية</a:t>
          </a:r>
          <a:endParaRPr lang="fr-FR" dirty="0"/>
        </a:p>
      </dgm:t>
    </dgm:pt>
    <dgm:pt modelId="{56171BAC-7082-451A-928D-A23DB23C04AD}" type="parTrans" cxnId="{E94B935A-291C-4A15-BD73-C44DA3C684D0}">
      <dgm:prSet/>
      <dgm:spPr/>
      <dgm:t>
        <a:bodyPr/>
        <a:lstStyle/>
        <a:p>
          <a:endParaRPr lang="fr-FR"/>
        </a:p>
      </dgm:t>
    </dgm:pt>
    <dgm:pt modelId="{53AC86B3-EB5F-4C89-846E-10A97B2A7A70}" type="sibTrans" cxnId="{E94B935A-291C-4A15-BD73-C44DA3C684D0}">
      <dgm:prSet/>
      <dgm:spPr/>
      <dgm:t>
        <a:bodyPr/>
        <a:lstStyle/>
        <a:p>
          <a:endParaRPr lang="fr-FR"/>
        </a:p>
      </dgm:t>
    </dgm:pt>
    <dgm:pt modelId="{8EB3369E-FB8F-4866-82E4-AC510B4FCAC4}">
      <dgm:prSet phldrT="[Texte]"/>
      <dgm:spPr/>
      <dgm:t>
        <a:bodyPr/>
        <a:lstStyle/>
        <a:p>
          <a:r>
            <a:rPr lang="ar-DZ" dirty="0" smtClean="0"/>
            <a:t>يعنى بغايات التعليم ووسائل تحقيقها</a:t>
          </a:r>
          <a:endParaRPr lang="fr-FR" dirty="0"/>
        </a:p>
      </dgm:t>
    </dgm:pt>
    <dgm:pt modelId="{20AD61A7-987E-40B6-820E-7A6E1204FA77}" type="parTrans" cxnId="{2DBA67E4-DF8F-40F0-8B79-4F49638D963D}">
      <dgm:prSet/>
      <dgm:spPr/>
      <dgm:t>
        <a:bodyPr/>
        <a:lstStyle/>
        <a:p>
          <a:endParaRPr lang="fr-FR"/>
        </a:p>
      </dgm:t>
    </dgm:pt>
    <dgm:pt modelId="{1AAC27E2-BDBA-431C-B06A-0087EA5F73D5}" type="sibTrans" cxnId="{2DBA67E4-DF8F-40F0-8B79-4F49638D963D}">
      <dgm:prSet/>
      <dgm:spPr/>
      <dgm:t>
        <a:bodyPr/>
        <a:lstStyle/>
        <a:p>
          <a:endParaRPr lang="fr-FR"/>
        </a:p>
      </dgm:t>
    </dgm:pt>
    <dgm:pt modelId="{2260EFB9-9B24-40A5-81F1-DF5705074590}" type="pres">
      <dgm:prSet presAssocID="{E34383B1-7A27-47D8-B752-B1FB44C90A04}" presName="linearFlow" presStyleCnt="0">
        <dgm:presLayoutVars>
          <dgm:resizeHandles val="exact"/>
        </dgm:presLayoutVars>
      </dgm:prSet>
      <dgm:spPr/>
    </dgm:pt>
    <dgm:pt modelId="{A202ED2E-FE67-4C32-867C-2DA3F0B07F32}" type="pres">
      <dgm:prSet presAssocID="{E790A246-8858-49D0-8C7F-4759F9C7EAF0}" presName="node" presStyleLbl="node1" presStyleIdx="0" presStyleCnt="3">
        <dgm:presLayoutVars>
          <dgm:bulletEnabled val="1"/>
        </dgm:presLayoutVars>
      </dgm:prSet>
      <dgm:spPr/>
    </dgm:pt>
    <dgm:pt modelId="{4DB3B53F-30FD-4CC2-8870-28790C046AC1}" type="pres">
      <dgm:prSet presAssocID="{C3C0F1B4-C4AE-4C20-BCFB-3CD351D583C4}" presName="sibTrans" presStyleLbl="sibTrans2D1" presStyleIdx="0" presStyleCnt="2"/>
      <dgm:spPr/>
    </dgm:pt>
    <dgm:pt modelId="{86CC5D00-A9E4-4C4D-8D83-DEA969FB6A9B}" type="pres">
      <dgm:prSet presAssocID="{C3C0F1B4-C4AE-4C20-BCFB-3CD351D583C4}" presName="connectorText" presStyleLbl="sibTrans2D1" presStyleIdx="0" presStyleCnt="2"/>
      <dgm:spPr/>
    </dgm:pt>
    <dgm:pt modelId="{D04DE486-7E36-466E-9131-A74570C0E41D}" type="pres">
      <dgm:prSet presAssocID="{6BE188C0-B643-418A-A1AC-D51A557391E9}" presName="node" presStyleLbl="node1" presStyleIdx="1" presStyleCnt="3">
        <dgm:presLayoutVars>
          <dgm:bulletEnabled val="1"/>
        </dgm:presLayoutVars>
      </dgm:prSet>
      <dgm:spPr/>
    </dgm:pt>
    <dgm:pt modelId="{104BA1D7-C003-4EB7-81C3-CF438D9ED646}" type="pres">
      <dgm:prSet presAssocID="{53AC86B3-EB5F-4C89-846E-10A97B2A7A70}" presName="sibTrans" presStyleLbl="sibTrans2D1" presStyleIdx="1" presStyleCnt="2"/>
      <dgm:spPr/>
    </dgm:pt>
    <dgm:pt modelId="{8AAC3D46-3B85-4A65-A014-BB7E0623749B}" type="pres">
      <dgm:prSet presAssocID="{53AC86B3-EB5F-4C89-846E-10A97B2A7A70}" presName="connectorText" presStyleLbl="sibTrans2D1" presStyleIdx="1" presStyleCnt="2"/>
      <dgm:spPr/>
    </dgm:pt>
    <dgm:pt modelId="{C631D88D-BB39-4DE7-8D0D-CBFB880AA46C}" type="pres">
      <dgm:prSet presAssocID="{8EB3369E-FB8F-4866-82E4-AC510B4FCAC4}" presName="node" presStyleLbl="node1" presStyleIdx="2" presStyleCnt="3">
        <dgm:presLayoutVars>
          <dgm:bulletEnabled val="1"/>
        </dgm:presLayoutVars>
      </dgm:prSet>
      <dgm:spPr/>
    </dgm:pt>
  </dgm:ptLst>
  <dgm:cxnLst>
    <dgm:cxn modelId="{E94B935A-291C-4A15-BD73-C44DA3C684D0}" srcId="{E34383B1-7A27-47D8-B752-B1FB44C90A04}" destId="{6BE188C0-B643-418A-A1AC-D51A557391E9}" srcOrd="1" destOrd="0" parTransId="{56171BAC-7082-451A-928D-A23DB23C04AD}" sibTransId="{53AC86B3-EB5F-4C89-846E-10A97B2A7A70}"/>
    <dgm:cxn modelId="{A88619AF-3EFA-40D3-95BB-5A81891D3E18}" type="presOf" srcId="{C3C0F1B4-C4AE-4C20-BCFB-3CD351D583C4}" destId="{4DB3B53F-30FD-4CC2-8870-28790C046AC1}" srcOrd="0" destOrd="0" presId="urn:microsoft.com/office/officeart/2005/8/layout/process2"/>
    <dgm:cxn modelId="{053759A5-7B72-434E-B48C-155901F5C714}" type="presOf" srcId="{8EB3369E-FB8F-4866-82E4-AC510B4FCAC4}" destId="{C631D88D-BB39-4DE7-8D0D-CBFB880AA46C}" srcOrd="0" destOrd="0" presId="urn:microsoft.com/office/officeart/2005/8/layout/process2"/>
    <dgm:cxn modelId="{2DBA67E4-DF8F-40F0-8B79-4F49638D963D}" srcId="{E34383B1-7A27-47D8-B752-B1FB44C90A04}" destId="{8EB3369E-FB8F-4866-82E4-AC510B4FCAC4}" srcOrd="2" destOrd="0" parTransId="{20AD61A7-987E-40B6-820E-7A6E1204FA77}" sibTransId="{1AAC27E2-BDBA-431C-B06A-0087EA5F73D5}"/>
    <dgm:cxn modelId="{628A0828-CA86-45A5-9D19-2637A20A7800}" type="presOf" srcId="{E34383B1-7A27-47D8-B752-B1FB44C90A04}" destId="{2260EFB9-9B24-40A5-81F1-DF5705074590}" srcOrd="0" destOrd="0" presId="urn:microsoft.com/office/officeart/2005/8/layout/process2"/>
    <dgm:cxn modelId="{737692A7-F6BD-426D-91C1-F3FA4821F517}" type="presOf" srcId="{53AC86B3-EB5F-4C89-846E-10A97B2A7A70}" destId="{104BA1D7-C003-4EB7-81C3-CF438D9ED646}" srcOrd="0" destOrd="0" presId="urn:microsoft.com/office/officeart/2005/8/layout/process2"/>
    <dgm:cxn modelId="{C4194F10-9036-44A9-8F4B-E0EDC2F18D11}" type="presOf" srcId="{E790A246-8858-49D0-8C7F-4759F9C7EAF0}" destId="{A202ED2E-FE67-4C32-867C-2DA3F0B07F32}" srcOrd="0" destOrd="0" presId="urn:microsoft.com/office/officeart/2005/8/layout/process2"/>
    <dgm:cxn modelId="{5E679C1F-0A96-4A63-922C-3CC0092C01B2}" type="presOf" srcId="{C3C0F1B4-C4AE-4C20-BCFB-3CD351D583C4}" destId="{86CC5D00-A9E4-4C4D-8D83-DEA969FB6A9B}" srcOrd="1" destOrd="0" presId="urn:microsoft.com/office/officeart/2005/8/layout/process2"/>
    <dgm:cxn modelId="{C60BD6DE-9BE3-441B-8EFC-887E517484ED}" type="presOf" srcId="{6BE188C0-B643-418A-A1AC-D51A557391E9}" destId="{D04DE486-7E36-466E-9131-A74570C0E41D}" srcOrd="0" destOrd="0" presId="urn:microsoft.com/office/officeart/2005/8/layout/process2"/>
    <dgm:cxn modelId="{9D4590E7-1E3B-4FCF-B984-9FF124847DB1}" srcId="{E34383B1-7A27-47D8-B752-B1FB44C90A04}" destId="{E790A246-8858-49D0-8C7F-4759F9C7EAF0}" srcOrd="0" destOrd="0" parTransId="{9174E875-FD8E-4709-B271-0DD3A05BFA6D}" sibTransId="{C3C0F1B4-C4AE-4C20-BCFB-3CD351D583C4}"/>
    <dgm:cxn modelId="{E0C349C9-58B5-4483-A50D-05F08670B284}" type="presOf" srcId="{53AC86B3-EB5F-4C89-846E-10A97B2A7A70}" destId="{8AAC3D46-3B85-4A65-A014-BB7E0623749B}" srcOrd="1" destOrd="0" presId="urn:microsoft.com/office/officeart/2005/8/layout/process2"/>
    <dgm:cxn modelId="{1CEFC13A-2D10-4717-BEBC-B1F546AD60E1}" type="presParOf" srcId="{2260EFB9-9B24-40A5-81F1-DF5705074590}" destId="{A202ED2E-FE67-4C32-867C-2DA3F0B07F32}" srcOrd="0" destOrd="0" presId="urn:microsoft.com/office/officeart/2005/8/layout/process2"/>
    <dgm:cxn modelId="{1AC6EC28-8054-4E11-804D-856D83797326}" type="presParOf" srcId="{2260EFB9-9B24-40A5-81F1-DF5705074590}" destId="{4DB3B53F-30FD-4CC2-8870-28790C046AC1}" srcOrd="1" destOrd="0" presId="urn:microsoft.com/office/officeart/2005/8/layout/process2"/>
    <dgm:cxn modelId="{8FED1335-AE20-46DC-949B-211374A42333}" type="presParOf" srcId="{4DB3B53F-30FD-4CC2-8870-28790C046AC1}" destId="{86CC5D00-A9E4-4C4D-8D83-DEA969FB6A9B}" srcOrd="0" destOrd="0" presId="urn:microsoft.com/office/officeart/2005/8/layout/process2"/>
    <dgm:cxn modelId="{1C6EEC7A-371F-42ED-8143-61376CDA6333}" type="presParOf" srcId="{2260EFB9-9B24-40A5-81F1-DF5705074590}" destId="{D04DE486-7E36-466E-9131-A74570C0E41D}" srcOrd="2" destOrd="0" presId="urn:microsoft.com/office/officeart/2005/8/layout/process2"/>
    <dgm:cxn modelId="{09455EE3-294D-43AD-84EE-E45D352A866B}" type="presParOf" srcId="{2260EFB9-9B24-40A5-81F1-DF5705074590}" destId="{104BA1D7-C003-4EB7-81C3-CF438D9ED646}" srcOrd="3" destOrd="0" presId="urn:microsoft.com/office/officeart/2005/8/layout/process2"/>
    <dgm:cxn modelId="{C977B34A-AB37-40D0-BDA4-41503E56C5A0}" type="presParOf" srcId="{104BA1D7-C003-4EB7-81C3-CF438D9ED646}" destId="{8AAC3D46-3B85-4A65-A014-BB7E0623749B}" srcOrd="0" destOrd="0" presId="urn:microsoft.com/office/officeart/2005/8/layout/process2"/>
    <dgm:cxn modelId="{2212A835-A024-4BDA-90B2-5B3C9ED69382}" type="presParOf" srcId="{2260EFB9-9B24-40A5-81F1-DF5705074590}" destId="{C631D88D-BB39-4DE7-8D0D-CBFB880AA46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347B79B-DF31-41C3-A85E-03580CD2CF0A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C6FCB4D-355B-4BF8-8DAF-86DA69D55F8C}">
      <dgm:prSet phldrT="[Texte]"/>
      <dgm:spPr/>
      <dgm:t>
        <a:bodyPr/>
        <a:lstStyle/>
        <a:p>
          <a:r>
            <a:rPr lang="ar-DZ" dirty="0" smtClean="0"/>
            <a:t>الأساس الفلسفي للمنهاج يمثل المنطلقات الفكرية والنظرية التي تحكم وتوجه العملية التربوية                      </a:t>
          </a:r>
          <a:endParaRPr lang="fr-FR" dirty="0"/>
        </a:p>
      </dgm:t>
    </dgm:pt>
    <dgm:pt modelId="{92E017F1-CD13-4D0F-9C88-2BF53D01B2C8}" type="parTrans" cxnId="{39DF7897-B84C-418E-8D39-38F7EA030EA5}">
      <dgm:prSet/>
      <dgm:spPr/>
      <dgm:t>
        <a:bodyPr/>
        <a:lstStyle/>
        <a:p>
          <a:endParaRPr lang="fr-FR"/>
        </a:p>
      </dgm:t>
    </dgm:pt>
    <dgm:pt modelId="{F99C5C64-28DD-4469-912D-F8968EDD8FE4}" type="sibTrans" cxnId="{39DF7897-B84C-418E-8D39-38F7EA030EA5}">
      <dgm:prSet/>
      <dgm:spPr/>
      <dgm:t>
        <a:bodyPr/>
        <a:lstStyle/>
        <a:p>
          <a:endParaRPr lang="fr-FR"/>
        </a:p>
      </dgm:t>
    </dgm:pt>
    <dgm:pt modelId="{6CB625C7-51E1-4EFF-A7D3-B954C264B70B}">
      <dgm:prSet phldrT="[Texte]"/>
      <dgm:spPr/>
      <dgm:t>
        <a:bodyPr/>
        <a:lstStyle/>
        <a:p>
          <a:r>
            <a:rPr lang="ar-DZ" dirty="0" smtClean="0"/>
            <a:t>وفي ضوئها تتحدد ملامح الشخصية التي تستهدفها التربية                                       </a:t>
          </a:r>
          <a:endParaRPr lang="fr-FR" dirty="0"/>
        </a:p>
      </dgm:t>
    </dgm:pt>
    <dgm:pt modelId="{DE1D0441-CFAF-4636-A111-D92DA826B36D}" type="parTrans" cxnId="{6A43E772-C5E0-4F0F-8A09-5A02EDC1E78B}">
      <dgm:prSet/>
      <dgm:spPr/>
      <dgm:t>
        <a:bodyPr/>
        <a:lstStyle/>
        <a:p>
          <a:endParaRPr lang="fr-FR"/>
        </a:p>
      </dgm:t>
    </dgm:pt>
    <dgm:pt modelId="{CCD5F80C-6F6D-4F54-B6E7-B15754EB532F}" type="sibTrans" cxnId="{6A43E772-C5E0-4F0F-8A09-5A02EDC1E78B}">
      <dgm:prSet/>
      <dgm:spPr/>
      <dgm:t>
        <a:bodyPr/>
        <a:lstStyle/>
        <a:p>
          <a:endParaRPr lang="fr-FR"/>
        </a:p>
      </dgm:t>
    </dgm:pt>
    <dgm:pt modelId="{C0D9940B-FA78-494A-B217-C9A66FE3EAC8}">
      <dgm:prSet phldrT="[Texte]"/>
      <dgm:spPr/>
      <dgm:t>
        <a:bodyPr/>
        <a:lstStyle/>
        <a:p>
          <a:r>
            <a:rPr lang="ar-DZ" dirty="0" smtClean="0"/>
            <a:t>فتمثل إذن هوية المجتمع وشخصيته                </a:t>
          </a:r>
          <a:endParaRPr lang="fr-FR" dirty="0"/>
        </a:p>
      </dgm:t>
    </dgm:pt>
    <dgm:pt modelId="{C1BC843C-5D4F-4AB5-8A09-635C6B886016}" type="parTrans" cxnId="{99C926AB-004D-41D3-A17E-C34E105C552E}">
      <dgm:prSet/>
      <dgm:spPr/>
      <dgm:t>
        <a:bodyPr/>
        <a:lstStyle/>
        <a:p>
          <a:endParaRPr lang="fr-FR"/>
        </a:p>
      </dgm:t>
    </dgm:pt>
    <dgm:pt modelId="{F777E1FA-89AA-4E65-9F00-E4E3D74F7B13}" type="sibTrans" cxnId="{99C926AB-004D-41D3-A17E-C34E105C552E}">
      <dgm:prSet/>
      <dgm:spPr/>
      <dgm:t>
        <a:bodyPr/>
        <a:lstStyle/>
        <a:p>
          <a:endParaRPr lang="fr-FR"/>
        </a:p>
      </dgm:t>
    </dgm:pt>
    <dgm:pt modelId="{FBC95883-0EA4-45CA-BFDE-1B61D6B54D00}" type="pres">
      <dgm:prSet presAssocID="{5347B79B-DF31-41C3-A85E-03580CD2CF0A}" presName="outerComposite" presStyleCnt="0">
        <dgm:presLayoutVars>
          <dgm:chMax val="5"/>
          <dgm:dir/>
          <dgm:resizeHandles val="exact"/>
        </dgm:presLayoutVars>
      </dgm:prSet>
      <dgm:spPr/>
    </dgm:pt>
    <dgm:pt modelId="{0A724278-E75F-4D77-B8DE-457EAAC464B7}" type="pres">
      <dgm:prSet presAssocID="{5347B79B-DF31-41C3-A85E-03580CD2CF0A}" presName="dummyMaxCanvas" presStyleCnt="0">
        <dgm:presLayoutVars/>
      </dgm:prSet>
      <dgm:spPr/>
    </dgm:pt>
    <dgm:pt modelId="{D6063F84-3F31-4359-9A2D-6359E334A5F5}" type="pres">
      <dgm:prSet presAssocID="{5347B79B-DF31-41C3-A85E-03580CD2CF0A}" presName="ThreeNodes_1" presStyleLbl="node1" presStyleIdx="0" presStyleCnt="3">
        <dgm:presLayoutVars>
          <dgm:bulletEnabled val="1"/>
        </dgm:presLayoutVars>
      </dgm:prSet>
      <dgm:spPr/>
    </dgm:pt>
    <dgm:pt modelId="{B225771C-3E93-471F-A4E0-4A83926A0E73}" type="pres">
      <dgm:prSet presAssocID="{5347B79B-DF31-41C3-A85E-03580CD2CF0A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5BA44EC-9B5C-4ECE-9C3B-175AD5625870}" type="pres">
      <dgm:prSet presAssocID="{5347B79B-DF31-41C3-A85E-03580CD2CF0A}" presName="ThreeNodes_3" presStyleLbl="node1" presStyleIdx="2" presStyleCnt="3">
        <dgm:presLayoutVars>
          <dgm:bulletEnabled val="1"/>
        </dgm:presLayoutVars>
      </dgm:prSet>
      <dgm:spPr/>
    </dgm:pt>
    <dgm:pt modelId="{B15CC85F-6263-44CD-801E-D07E7738FE8E}" type="pres">
      <dgm:prSet presAssocID="{5347B79B-DF31-41C3-A85E-03580CD2CF0A}" presName="ThreeConn_1-2" presStyleLbl="fgAccFollowNode1" presStyleIdx="0" presStyleCnt="2">
        <dgm:presLayoutVars>
          <dgm:bulletEnabled val="1"/>
        </dgm:presLayoutVars>
      </dgm:prSet>
      <dgm:spPr/>
    </dgm:pt>
    <dgm:pt modelId="{7AE5FAAD-AFC1-4D02-B7A4-A75072368EEA}" type="pres">
      <dgm:prSet presAssocID="{5347B79B-DF31-41C3-A85E-03580CD2CF0A}" presName="ThreeConn_2-3" presStyleLbl="fgAccFollowNode1" presStyleIdx="1" presStyleCnt="2">
        <dgm:presLayoutVars>
          <dgm:bulletEnabled val="1"/>
        </dgm:presLayoutVars>
      </dgm:prSet>
      <dgm:spPr/>
    </dgm:pt>
    <dgm:pt modelId="{2A6FF90A-9851-4AE0-87CB-68E8A2F0C456}" type="pres">
      <dgm:prSet presAssocID="{5347B79B-DF31-41C3-A85E-03580CD2CF0A}" presName="ThreeNodes_1_text" presStyleLbl="node1" presStyleIdx="2" presStyleCnt="3">
        <dgm:presLayoutVars>
          <dgm:bulletEnabled val="1"/>
        </dgm:presLayoutVars>
      </dgm:prSet>
      <dgm:spPr/>
    </dgm:pt>
    <dgm:pt modelId="{70A60BE7-9755-4598-A404-79B7F8B84CFC}" type="pres">
      <dgm:prSet presAssocID="{5347B79B-DF31-41C3-A85E-03580CD2CF0A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71DEA9E-1F38-480E-952D-9BFED8BF707F}" type="pres">
      <dgm:prSet presAssocID="{5347B79B-DF31-41C3-A85E-03580CD2CF0A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39DF7897-B84C-418E-8D39-38F7EA030EA5}" srcId="{5347B79B-DF31-41C3-A85E-03580CD2CF0A}" destId="{DC6FCB4D-355B-4BF8-8DAF-86DA69D55F8C}" srcOrd="0" destOrd="0" parTransId="{92E017F1-CD13-4D0F-9C88-2BF53D01B2C8}" sibTransId="{F99C5C64-28DD-4469-912D-F8968EDD8FE4}"/>
    <dgm:cxn modelId="{75E1F9F6-5500-40BB-ACBA-E5424A587F93}" type="presOf" srcId="{C0D9940B-FA78-494A-B217-C9A66FE3EAC8}" destId="{45BA44EC-9B5C-4ECE-9C3B-175AD5625870}" srcOrd="0" destOrd="0" presId="urn:microsoft.com/office/officeart/2005/8/layout/vProcess5"/>
    <dgm:cxn modelId="{7D92C22E-C4EC-422B-A877-E744635D71FF}" type="presOf" srcId="{5347B79B-DF31-41C3-A85E-03580CD2CF0A}" destId="{FBC95883-0EA4-45CA-BFDE-1B61D6B54D00}" srcOrd="0" destOrd="0" presId="urn:microsoft.com/office/officeart/2005/8/layout/vProcess5"/>
    <dgm:cxn modelId="{6A43E772-C5E0-4F0F-8A09-5A02EDC1E78B}" srcId="{5347B79B-DF31-41C3-A85E-03580CD2CF0A}" destId="{6CB625C7-51E1-4EFF-A7D3-B954C264B70B}" srcOrd="1" destOrd="0" parTransId="{DE1D0441-CFAF-4636-A111-D92DA826B36D}" sibTransId="{CCD5F80C-6F6D-4F54-B6E7-B15754EB532F}"/>
    <dgm:cxn modelId="{99C926AB-004D-41D3-A17E-C34E105C552E}" srcId="{5347B79B-DF31-41C3-A85E-03580CD2CF0A}" destId="{C0D9940B-FA78-494A-B217-C9A66FE3EAC8}" srcOrd="2" destOrd="0" parTransId="{C1BC843C-5D4F-4AB5-8A09-635C6B886016}" sibTransId="{F777E1FA-89AA-4E65-9F00-E4E3D74F7B13}"/>
    <dgm:cxn modelId="{9C90E248-2696-4CD4-87E0-DD9ED7937DC9}" type="presOf" srcId="{CCD5F80C-6F6D-4F54-B6E7-B15754EB532F}" destId="{7AE5FAAD-AFC1-4D02-B7A4-A75072368EEA}" srcOrd="0" destOrd="0" presId="urn:microsoft.com/office/officeart/2005/8/layout/vProcess5"/>
    <dgm:cxn modelId="{644256B2-253E-4C82-98DF-B96E4E931430}" type="presOf" srcId="{F99C5C64-28DD-4469-912D-F8968EDD8FE4}" destId="{B15CC85F-6263-44CD-801E-D07E7738FE8E}" srcOrd="0" destOrd="0" presId="urn:microsoft.com/office/officeart/2005/8/layout/vProcess5"/>
    <dgm:cxn modelId="{E8EFD23B-C24D-4199-9D4C-8FAF6346085D}" type="presOf" srcId="{6CB625C7-51E1-4EFF-A7D3-B954C264B70B}" destId="{B225771C-3E93-471F-A4E0-4A83926A0E73}" srcOrd="0" destOrd="0" presId="urn:microsoft.com/office/officeart/2005/8/layout/vProcess5"/>
    <dgm:cxn modelId="{5D665516-749D-4BBA-8E95-EE66B8F74AB0}" type="presOf" srcId="{DC6FCB4D-355B-4BF8-8DAF-86DA69D55F8C}" destId="{D6063F84-3F31-4359-9A2D-6359E334A5F5}" srcOrd="0" destOrd="0" presId="urn:microsoft.com/office/officeart/2005/8/layout/vProcess5"/>
    <dgm:cxn modelId="{6C4FE991-385D-4F6A-9BF2-BBEDB7BB5B24}" type="presOf" srcId="{6CB625C7-51E1-4EFF-A7D3-B954C264B70B}" destId="{70A60BE7-9755-4598-A404-79B7F8B84CFC}" srcOrd="1" destOrd="0" presId="urn:microsoft.com/office/officeart/2005/8/layout/vProcess5"/>
    <dgm:cxn modelId="{C55C25CA-F549-4618-A294-0A6330BDBE5C}" type="presOf" srcId="{C0D9940B-FA78-494A-B217-C9A66FE3EAC8}" destId="{A71DEA9E-1F38-480E-952D-9BFED8BF707F}" srcOrd="1" destOrd="0" presId="urn:microsoft.com/office/officeart/2005/8/layout/vProcess5"/>
    <dgm:cxn modelId="{5B03E739-93A9-45E4-BC11-E76314D58C38}" type="presOf" srcId="{DC6FCB4D-355B-4BF8-8DAF-86DA69D55F8C}" destId="{2A6FF90A-9851-4AE0-87CB-68E8A2F0C456}" srcOrd="1" destOrd="0" presId="urn:microsoft.com/office/officeart/2005/8/layout/vProcess5"/>
    <dgm:cxn modelId="{7201F2E6-0896-4FE3-B18D-471D4A2530B8}" type="presParOf" srcId="{FBC95883-0EA4-45CA-BFDE-1B61D6B54D00}" destId="{0A724278-E75F-4D77-B8DE-457EAAC464B7}" srcOrd="0" destOrd="0" presId="urn:microsoft.com/office/officeart/2005/8/layout/vProcess5"/>
    <dgm:cxn modelId="{6F613A8A-C3AE-4CC3-B3A2-D0138168A7F5}" type="presParOf" srcId="{FBC95883-0EA4-45CA-BFDE-1B61D6B54D00}" destId="{D6063F84-3F31-4359-9A2D-6359E334A5F5}" srcOrd="1" destOrd="0" presId="urn:microsoft.com/office/officeart/2005/8/layout/vProcess5"/>
    <dgm:cxn modelId="{3F2883AB-2F1B-4DD0-9298-3C6A9A97D169}" type="presParOf" srcId="{FBC95883-0EA4-45CA-BFDE-1B61D6B54D00}" destId="{B225771C-3E93-471F-A4E0-4A83926A0E73}" srcOrd="2" destOrd="0" presId="urn:microsoft.com/office/officeart/2005/8/layout/vProcess5"/>
    <dgm:cxn modelId="{3BB046F2-1672-49C3-83D1-DA40B5141CBA}" type="presParOf" srcId="{FBC95883-0EA4-45CA-BFDE-1B61D6B54D00}" destId="{45BA44EC-9B5C-4ECE-9C3B-175AD5625870}" srcOrd="3" destOrd="0" presId="urn:microsoft.com/office/officeart/2005/8/layout/vProcess5"/>
    <dgm:cxn modelId="{0F841104-9231-49DC-B33A-C10C29CCE125}" type="presParOf" srcId="{FBC95883-0EA4-45CA-BFDE-1B61D6B54D00}" destId="{B15CC85F-6263-44CD-801E-D07E7738FE8E}" srcOrd="4" destOrd="0" presId="urn:microsoft.com/office/officeart/2005/8/layout/vProcess5"/>
    <dgm:cxn modelId="{7A09BECB-00E4-40F8-9028-6B608FF8E5B4}" type="presParOf" srcId="{FBC95883-0EA4-45CA-BFDE-1B61D6B54D00}" destId="{7AE5FAAD-AFC1-4D02-B7A4-A75072368EEA}" srcOrd="5" destOrd="0" presId="urn:microsoft.com/office/officeart/2005/8/layout/vProcess5"/>
    <dgm:cxn modelId="{E2874A54-1919-48E5-AF4E-1DBDD75E3556}" type="presParOf" srcId="{FBC95883-0EA4-45CA-BFDE-1B61D6B54D00}" destId="{2A6FF90A-9851-4AE0-87CB-68E8A2F0C456}" srcOrd="6" destOrd="0" presId="urn:microsoft.com/office/officeart/2005/8/layout/vProcess5"/>
    <dgm:cxn modelId="{13C7DEDB-B092-445D-BD5F-80A1E6CD46B0}" type="presParOf" srcId="{FBC95883-0EA4-45CA-BFDE-1B61D6B54D00}" destId="{70A60BE7-9755-4598-A404-79B7F8B84CFC}" srcOrd="7" destOrd="0" presId="urn:microsoft.com/office/officeart/2005/8/layout/vProcess5"/>
    <dgm:cxn modelId="{BD1D5E3E-E034-438C-BFB5-3CF6EAA30412}" type="presParOf" srcId="{FBC95883-0EA4-45CA-BFDE-1B61D6B54D00}" destId="{A71DEA9E-1F38-480E-952D-9BFED8BF707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34DC5E-D21C-418A-AB85-7CB7B64EE084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0ABC53F-4737-4D61-9B4D-486185C85A2E}">
      <dgm:prSet phldrT="[Texte]"/>
      <dgm:spPr/>
      <dgm:t>
        <a:bodyPr/>
        <a:lstStyle/>
        <a:p>
          <a:r>
            <a:rPr lang="ar-DZ" dirty="0" smtClean="0"/>
            <a:t>الفلسفة المثالية</a:t>
          </a:r>
          <a:endParaRPr lang="fr-FR" dirty="0"/>
        </a:p>
      </dgm:t>
    </dgm:pt>
    <dgm:pt modelId="{16841D6D-D6CD-4348-872F-DFA5A6C33354}" type="parTrans" cxnId="{8D67173B-E8D3-441D-BF01-326206378352}">
      <dgm:prSet/>
      <dgm:spPr/>
      <dgm:t>
        <a:bodyPr/>
        <a:lstStyle/>
        <a:p>
          <a:endParaRPr lang="fr-FR"/>
        </a:p>
      </dgm:t>
    </dgm:pt>
    <dgm:pt modelId="{E78C6B96-14E2-498E-928D-1F1F0545617D}" type="sibTrans" cxnId="{8D67173B-E8D3-441D-BF01-326206378352}">
      <dgm:prSet/>
      <dgm:spPr/>
      <dgm:t>
        <a:bodyPr/>
        <a:lstStyle/>
        <a:p>
          <a:endParaRPr lang="fr-FR"/>
        </a:p>
      </dgm:t>
    </dgm:pt>
    <dgm:pt modelId="{113AE9DE-56EB-48FB-A515-BBE31A4D07AA}">
      <dgm:prSet phldrT="[Texte]"/>
      <dgm:spPr/>
      <dgm:t>
        <a:bodyPr/>
        <a:lstStyle/>
        <a:p>
          <a:r>
            <a:rPr lang="ar-DZ" dirty="0" smtClean="0"/>
            <a:t>الفلسفة الواقعية</a:t>
          </a:r>
          <a:endParaRPr lang="fr-FR" dirty="0"/>
        </a:p>
      </dgm:t>
    </dgm:pt>
    <dgm:pt modelId="{A2EB1269-89DC-42FE-A7C2-7507A9075D0E}" type="parTrans" cxnId="{4465290C-1726-4BC6-850C-0AC5710122B9}">
      <dgm:prSet/>
      <dgm:spPr/>
      <dgm:t>
        <a:bodyPr/>
        <a:lstStyle/>
        <a:p>
          <a:endParaRPr lang="fr-FR"/>
        </a:p>
      </dgm:t>
    </dgm:pt>
    <dgm:pt modelId="{67D2C9CE-2853-4A92-8EF5-A9F9F7496FE0}" type="sibTrans" cxnId="{4465290C-1726-4BC6-850C-0AC5710122B9}">
      <dgm:prSet/>
      <dgm:spPr/>
      <dgm:t>
        <a:bodyPr/>
        <a:lstStyle/>
        <a:p>
          <a:endParaRPr lang="fr-FR"/>
        </a:p>
      </dgm:t>
    </dgm:pt>
    <dgm:pt modelId="{6A1AD7B3-DE09-4929-A872-5C7428102EFE}">
      <dgm:prSet phldrT="[Texte]"/>
      <dgm:spPr/>
      <dgm:t>
        <a:bodyPr/>
        <a:lstStyle/>
        <a:p>
          <a:r>
            <a:rPr lang="ar-DZ" dirty="0" smtClean="0"/>
            <a:t>الفلسفة البراغماتية</a:t>
          </a:r>
          <a:endParaRPr lang="fr-FR" dirty="0"/>
        </a:p>
      </dgm:t>
    </dgm:pt>
    <dgm:pt modelId="{DC73E90A-58CB-423C-B360-7848B4E266AE}" type="parTrans" cxnId="{2ED1320E-AC88-48C2-90C6-B6F01B3EFEF2}">
      <dgm:prSet/>
      <dgm:spPr/>
      <dgm:t>
        <a:bodyPr/>
        <a:lstStyle/>
        <a:p>
          <a:endParaRPr lang="fr-FR"/>
        </a:p>
      </dgm:t>
    </dgm:pt>
    <dgm:pt modelId="{62224B4A-870A-4CB8-B9DC-8E8CB9C07AD9}" type="sibTrans" cxnId="{2ED1320E-AC88-48C2-90C6-B6F01B3EFEF2}">
      <dgm:prSet/>
      <dgm:spPr/>
      <dgm:t>
        <a:bodyPr/>
        <a:lstStyle/>
        <a:p>
          <a:endParaRPr lang="fr-FR"/>
        </a:p>
      </dgm:t>
    </dgm:pt>
    <dgm:pt modelId="{1C170321-A180-4815-87D8-F4222753EBA0}">
      <dgm:prSet phldrT="[Texte]"/>
      <dgm:spPr/>
      <dgm:t>
        <a:bodyPr/>
        <a:lstStyle/>
        <a:p>
          <a:r>
            <a:rPr lang="ar-DZ" dirty="0" smtClean="0"/>
            <a:t>الفلسفة التجديدية</a:t>
          </a:r>
          <a:endParaRPr lang="fr-FR" dirty="0"/>
        </a:p>
      </dgm:t>
    </dgm:pt>
    <dgm:pt modelId="{67B8538A-F35A-4FB5-9266-B4CAF954A235}" type="parTrans" cxnId="{D6C87D8D-7536-4295-B5E6-A01220556D64}">
      <dgm:prSet/>
      <dgm:spPr/>
      <dgm:t>
        <a:bodyPr/>
        <a:lstStyle/>
        <a:p>
          <a:endParaRPr lang="fr-FR"/>
        </a:p>
      </dgm:t>
    </dgm:pt>
    <dgm:pt modelId="{267C91B6-AB72-4AE0-8DFF-54AEDC85E885}" type="sibTrans" cxnId="{D6C87D8D-7536-4295-B5E6-A01220556D64}">
      <dgm:prSet/>
      <dgm:spPr/>
      <dgm:t>
        <a:bodyPr/>
        <a:lstStyle/>
        <a:p>
          <a:endParaRPr lang="fr-FR"/>
        </a:p>
      </dgm:t>
    </dgm:pt>
    <dgm:pt modelId="{63A61512-1FCF-4C58-964A-24F1C31C3AB2}">
      <dgm:prSet phldrT="[Texte]"/>
      <dgm:spPr/>
      <dgm:t>
        <a:bodyPr/>
        <a:lstStyle/>
        <a:p>
          <a:r>
            <a:rPr lang="ar-DZ" dirty="0" smtClean="0"/>
            <a:t>الفلسفة الإسلامية</a:t>
          </a:r>
          <a:endParaRPr lang="fr-FR" dirty="0"/>
        </a:p>
      </dgm:t>
    </dgm:pt>
    <dgm:pt modelId="{81251A7E-24BD-4E48-AC91-6B80B2BBD481}" type="parTrans" cxnId="{93FA2A53-512D-4332-9622-9C6C644D4C3C}">
      <dgm:prSet/>
      <dgm:spPr/>
      <dgm:t>
        <a:bodyPr/>
        <a:lstStyle/>
        <a:p>
          <a:endParaRPr lang="fr-FR"/>
        </a:p>
      </dgm:t>
    </dgm:pt>
    <dgm:pt modelId="{56AAB18D-218C-4C99-B4F2-05B5681A8E13}" type="sibTrans" cxnId="{93FA2A53-512D-4332-9622-9C6C644D4C3C}">
      <dgm:prSet/>
      <dgm:spPr/>
      <dgm:t>
        <a:bodyPr/>
        <a:lstStyle/>
        <a:p>
          <a:endParaRPr lang="fr-FR"/>
        </a:p>
      </dgm:t>
    </dgm:pt>
    <dgm:pt modelId="{8DB82613-E95F-4D79-AC93-41F7E1A858D2}" type="pres">
      <dgm:prSet presAssocID="{5034DC5E-D21C-418A-AB85-7CB7B64EE084}" presName="cycle" presStyleCnt="0">
        <dgm:presLayoutVars>
          <dgm:dir/>
          <dgm:resizeHandles val="exact"/>
        </dgm:presLayoutVars>
      </dgm:prSet>
      <dgm:spPr/>
    </dgm:pt>
    <dgm:pt modelId="{C1F19CA5-58C1-470D-BF35-08CF8379D6FD}" type="pres">
      <dgm:prSet presAssocID="{B0ABC53F-4737-4D61-9B4D-486185C85A2E}" presName="node" presStyleLbl="node1" presStyleIdx="0" presStyleCnt="5">
        <dgm:presLayoutVars>
          <dgm:bulletEnabled val="1"/>
        </dgm:presLayoutVars>
      </dgm:prSet>
      <dgm:spPr/>
    </dgm:pt>
    <dgm:pt modelId="{340CA34D-B885-4C10-954C-0A959A9A2D95}" type="pres">
      <dgm:prSet presAssocID="{B0ABC53F-4737-4D61-9B4D-486185C85A2E}" presName="spNode" presStyleCnt="0"/>
      <dgm:spPr/>
    </dgm:pt>
    <dgm:pt modelId="{74B802AD-D8B3-4214-AA7D-55652B4E39D1}" type="pres">
      <dgm:prSet presAssocID="{E78C6B96-14E2-498E-928D-1F1F0545617D}" presName="sibTrans" presStyleLbl="sibTrans1D1" presStyleIdx="0" presStyleCnt="5"/>
      <dgm:spPr/>
    </dgm:pt>
    <dgm:pt modelId="{3990E310-E7C1-4988-B919-D4269D11B2A4}" type="pres">
      <dgm:prSet presAssocID="{113AE9DE-56EB-48FB-A515-BBE31A4D07AA}" presName="node" presStyleLbl="node1" presStyleIdx="1" presStyleCnt="5">
        <dgm:presLayoutVars>
          <dgm:bulletEnabled val="1"/>
        </dgm:presLayoutVars>
      </dgm:prSet>
      <dgm:spPr/>
    </dgm:pt>
    <dgm:pt modelId="{D60D032C-3D31-4A34-B94A-900B0468656A}" type="pres">
      <dgm:prSet presAssocID="{113AE9DE-56EB-48FB-A515-BBE31A4D07AA}" presName="spNode" presStyleCnt="0"/>
      <dgm:spPr/>
    </dgm:pt>
    <dgm:pt modelId="{6EAD59DC-C8C8-4CA3-9B8E-8B9166F4F3BA}" type="pres">
      <dgm:prSet presAssocID="{67D2C9CE-2853-4A92-8EF5-A9F9F7496FE0}" presName="sibTrans" presStyleLbl="sibTrans1D1" presStyleIdx="1" presStyleCnt="5"/>
      <dgm:spPr/>
    </dgm:pt>
    <dgm:pt modelId="{82F0022E-D809-4C5B-A29E-78898CAF5DAA}" type="pres">
      <dgm:prSet presAssocID="{6A1AD7B3-DE09-4929-A872-5C7428102EFE}" presName="node" presStyleLbl="node1" presStyleIdx="2" presStyleCnt="5">
        <dgm:presLayoutVars>
          <dgm:bulletEnabled val="1"/>
        </dgm:presLayoutVars>
      </dgm:prSet>
      <dgm:spPr/>
    </dgm:pt>
    <dgm:pt modelId="{D2AC8F74-C839-425C-AD43-5B4721D8CFDD}" type="pres">
      <dgm:prSet presAssocID="{6A1AD7B3-DE09-4929-A872-5C7428102EFE}" presName="spNode" presStyleCnt="0"/>
      <dgm:spPr/>
    </dgm:pt>
    <dgm:pt modelId="{AFBCAE8B-6479-4EC5-8AD4-2728EC9F6F0F}" type="pres">
      <dgm:prSet presAssocID="{62224B4A-870A-4CB8-B9DC-8E8CB9C07AD9}" presName="sibTrans" presStyleLbl="sibTrans1D1" presStyleIdx="2" presStyleCnt="5"/>
      <dgm:spPr/>
    </dgm:pt>
    <dgm:pt modelId="{27DEE127-58B9-4F67-B259-9221707C1F84}" type="pres">
      <dgm:prSet presAssocID="{1C170321-A180-4815-87D8-F4222753EBA0}" presName="node" presStyleLbl="node1" presStyleIdx="3" presStyleCnt="5">
        <dgm:presLayoutVars>
          <dgm:bulletEnabled val="1"/>
        </dgm:presLayoutVars>
      </dgm:prSet>
      <dgm:spPr/>
    </dgm:pt>
    <dgm:pt modelId="{48F36367-621B-4381-9A31-3E59B6DC1F23}" type="pres">
      <dgm:prSet presAssocID="{1C170321-A180-4815-87D8-F4222753EBA0}" presName="spNode" presStyleCnt="0"/>
      <dgm:spPr/>
    </dgm:pt>
    <dgm:pt modelId="{DCF91003-1CBD-4419-ABC5-9C61D625CA2C}" type="pres">
      <dgm:prSet presAssocID="{267C91B6-AB72-4AE0-8DFF-54AEDC85E885}" presName="sibTrans" presStyleLbl="sibTrans1D1" presStyleIdx="3" presStyleCnt="5"/>
      <dgm:spPr/>
    </dgm:pt>
    <dgm:pt modelId="{0B7A6FB9-D4E2-40AC-B5C0-05EA294CCAA0}" type="pres">
      <dgm:prSet presAssocID="{63A61512-1FCF-4C58-964A-24F1C31C3AB2}" presName="node" presStyleLbl="node1" presStyleIdx="4" presStyleCnt="5">
        <dgm:presLayoutVars>
          <dgm:bulletEnabled val="1"/>
        </dgm:presLayoutVars>
      </dgm:prSet>
      <dgm:spPr/>
    </dgm:pt>
    <dgm:pt modelId="{8DF09ED8-652E-471C-B1E9-B14E8121D95A}" type="pres">
      <dgm:prSet presAssocID="{63A61512-1FCF-4C58-964A-24F1C31C3AB2}" presName="spNode" presStyleCnt="0"/>
      <dgm:spPr/>
    </dgm:pt>
    <dgm:pt modelId="{ADCE6988-BC47-4244-A04B-881D962FC403}" type="pres">
      <dgm:prSet presAssocID="{56AAB18D-218C-4C99-B4F2-05B5681A8E13}" presName="sibTrans" presStyleLbl="sibTrans1D1" presStyleIdx="4" presStyleCnt="5"/>
      <dgm:spPr/>
    </dgm:pt>
  </dgm:ptLst>
  <dgm:cxnLst>
    <dgm:cxn modelId="{1B5C2DED-27A3-439B-A2C0-A77C047C77AD}" type="presOf" srcId="{63A61512-1FCF-4C58-964A-24F1C31C3AB2}" destId="{0B7A6FB9-D4E2-40AC-B5C0-05EA294CCAA0}" srcOrd="0" destOrd="0" presId="urn:microsoft.com/office/officeart/2005/8/layout/cycle6"/>
    <dgm:cxn modelId="{8D67173B-E8D3-441D-BF01-326206378352}" srcId="{5034DC5E-D21C-418A-AB85-7CB7B64EE084}" destId="{B0ABC53F-4737-4D61-9B4D-486185C85A2E}" srcOrd="0" destOrd="0" parTransId="{16841D6D-D6CD-4348-872F-DFA5A6C33354}" sibTransId="{E78C6B96-14E2-498E-928D-1F1F0545617D}"/>
    <dgm:cxn modelId="{3C28587A-17E6-47A5-AFE5-BE62D03AE919}" type="presOf" srcId="{5034DC5E-D21C-418A-AB85-7CB7B64EE084}" destId="{8DB82613-E95F-4D79-AC93-41F7E1A858D2}" srcOrd="0" destOrd="0" presId="urn:microsoft.com/office/officeart/2005/8/layout/cycle6"/>
    <dgm:cxn modelId="{4465290C-1726-4BC6-850C-0AC5710122B9}" srcId="{5034DC5E-D21C-418A-AB85-7CB7B64EE084}" destId="{113AE9DE-56EB-48FB-A515-BBE31A4D07AA}" srcOrd="1" destOrd="0" parTransId="{A2EB1269-89DC-42FE-A7C2-7507A9075D0E}" sibTransId="{67D2C9CE-2853-4A92-8EF5-A9F9F7496FE0}"/>
    <dgm:cxn modelId="{9FE42C11-7193-4B0F-B66E-BCF0A3F09E69}" type="presOf" srcId="{1C170321-A180-4815-87D8-F4222753EBA0}" destId="{27DEE127-58B9-4F67-B259-9221707C1F84}" srcOrd="0" destOrd="0" presId="urn:microsoft.com/office/officeart/2005/8/layout/cycle6"/>
    <dgm:cxn modelId="{FFEA46A4-D44F-422E-9E60-0C9E797E63F0}" type="presOf" srcId="{267C91B6-AB72-4AE0-8DFF-54AEDC85E885}" destId="{DCF91003-1CBD-4419-ABC5-9C61D625CA2C}" srcOrd="0" destOrd="0" presId="urn:microsoft.com/office/officeart/2005/8/layout/cycle6"/>
    <dgm:cxn modelId="{4EE2D5D6-AEB6-40F6-9DD7-22E89137C12E}" type="presOf" srcId="{67D2C9CE-2853-4A92-8EF5-A9F9F7496FE0}" destId="{6EAD59DC-C8C8-4CA3-9B8E-8B9166F4F3BA}" srcOrd="0" destOrd="0" presId="urn:microsoft.com/office/officeart/2005/8/layout/cycle6"/>
    <dgm:cxn modelId="{2ED1320E-AC88-48C2-90C6-B6F01B3EFEF2}" srcId="{5034DC5E-D21C-418A-AB85-7CB7B64EE084}" destId="{6A1AD7B3-DE09-4929-A872-5C7428102EFE}" srcOrd="2" destOrd="0" parTransId="{DC73E90A-58CB-423C-B360-7848B4E266AE}" sibTransId="{62224B4A-870A-4CB8-B9DC-8E8CB9C07AD9}"/>
    <dgm:cxn modelId="{93FA2A53-512D-4332-9622-9C6C644D4C3C}" srcId="{5034DC5E-D21C-418A-AB85-7CB7B64EE084}" destId="{63A61512-1FCF-4C58-964A-24F1C31C3AB2}" srcOrd="4" destOrd="0" parTransId="{81251A7E-24BD-4E48-AC91-6B80B2BBD481}" sibTransId="{56AAB18D-218C-4C99-B4F2-05B5681A8E13}"/>
    <dgm:cxn modelId="{AFD060A3-B544-4402-9D18-07133703D074}" type="presOf" srcId="{6A1AD7B3-DE09-4929-A872-5C7428102EFE}" destId="{82F0022E-D809-4C5B-A29E-78898CAF5DAA}" srcOrd="0" destOrd="0" presId="urn:microsoft.com/office/officeart/2005/8/layout/cycle6"/>
    <dgm:cxn modelId="{D6C87D8D-7536-4295-B5E6-A01220556D64}" srcId="{5034DC5E-D21C-418A-AB85-7CB7B64EE084}" destId="{1C170321-A180-4815-87D8-F4222753EBA0}" srcOrd="3" destOrd="0" parTransId="{67B8538A-F35A-4FB5-9266-B4CAF954A235}" sibTransId="{267C91B6-AB72-4AE0-8DFF-54AEDC85E885}"/>
    <dgm:cxn modelId="{D5D9D740-48A3-45CC-AC03-8A85FE9DF2FD}" type="presOf" srcId="{113AE9DE-56EB-48FB-A515-BBE31A4D07AA}" destId="{3990E310-E7C1-4988-B919-D4269D11B2A4}" srcOrd="0" destOrd="0" presId="urn:microsoft.com/office/officeart/2005/8/layout/cycle6"/>
    <dgm:cxn modelId="{16F68AC6-8EFC-4EEE-B9EC-591363770953}" type="presOf" srcId="{62224B4A-870A-4CB8-B9DC-8E8CB9C07AD9}" destId="{AFBCAE8B-6479-4EC5-8AD4-2728EC9F6F0F}" srcOrd="0" destOrd="0" presId="urn:microsoft.com/office/officeart/2005/8/layout/cycle6"/>
    <dgm:cxn modelId="{D0BBAFFA-C467-4890-B46C-2B70898E58E8}" type="presOf" srcId="{E78C6B96-14E2-498E-928D-1F1F0545617D}" destId="{74B802AD-D8B3-4214-AA7D-55652B4E39D1}" srcOrd="0" destOrd="0" presId="urn:microsoft.com/office/officeart/2005/8/layout/cycle6"/>
    <dgm:cxn modelId="{03BF3A36-4671-4CCC-860F-3A5693171826}" type="presOf" srcId="{56AAB18D-218C-4C99-B4F2-05B5681A8E13}" destId="{ADCE6988-BC47-4244-A04B-881D962FC403}" srcOrd="0" destOrd="0" presId="urn:microsoft.com/office/officeart/2005/8/layout/cycle6"/>
    <dgm:cxn modelId="{617A715D-308D-4742-99F1-E475F6B736E0}" type="presOf" srcId="{B0ABC53F-4737-4D61-9B4D-486185C85A2E}" destId="{C1F19CA5-58C1-470D-BF35-08CF8379D6FD}" srcOrd="0" destOrd="0" presId="urn:microsoft.com/office/officeart/2005/8/layout/cycle6"/>
    <dgm:cxn modelId="{BEE0C6AF-E1D3-42EE-86D0-AB490000DB5E}" type="presParOf" srcId="{8DB82613-E95F-4D79-AC93-41F7E1A858D2}" destId="{C1F19CA5-58C1-470D-BF35-08CF8379D6FD}" srcOrd="0" destOrd="0" presId="urn:microsoft.com/office/officeart/2005/8/layout/cycle6"/>
    <dgm:cxn modelId="{467FB413-81A9-4C4A-A2DF-8D0D79F5E93F}" type="presParOf" srcId="{8DB82613-E95F-4D79-AC93-41F7E1A858D2}" destId="{340CA34D-B885-4C10-954C-0A959A9A2D95}" srcOrd="1" destOrd="0" presId="urn:microsoft.com/office/officeart/2005/8/layout/cycle6"/>
    <dgm:cxn modelId="{6BB99BCD-9336-4BD8-9497-0A55E00A2AD1}" type="presParOf" srcId="{8DB82613-E95F-4D79-AC93-41F7E1A858D2}" destId="{74B802AD-D8B3-4214-AA7D-55652B4E39D1}" srcOrd="2" destOrd="0" presId="urn:microsoft.com/office/officeart/2005/8/layout/cycle6"/>
    <dgm:cxn modelId="{78055FCE-85E4-49EC-AB43-10984D1946E9}" type="presParOf" srcId="{8DB82613-E95F-4D79-AC93-41F7E1A858D2}" destId="{3990E310-E7C1-4988-B919-D4269D11B2A4}" srcOrd="3" destOrd="0" presId="urn:microsoft.com/office/officeart/2005/8/layout/cycle6"/>
    <dgm:cxn modelId="{386E3EAD-6CF6-4A42-9F3E-501F9857AB5A}" type="presParOf" srcId="{8DB82613-E95F-4D79-AC93-41F7E1A858D2}" destId="{D60D032C-3D31-4A34-B94A-900B0468656A}" srcOrd="4" destOrd="0" presId="urn:microsoft.com/office/officeart/2005/8/layout/cycle6"/>
    <dgm:cxn modelId="{5C30CB72-5600-404B-B24D-A5349F6B3782}" type="presParOf" srcId="{8DB82613-E95F-4D79-AC93-41F7E1A858D2}" destId="{6EAD59DC-C8C8-4CA3-9B8E-8B9166F4F3BA}" srcOrd="5" destOrd="0" presId="urn:microsoft.com/office/officeart/2005/8/layout/cycle6"/>
    <dgm:cxn modelId="{86DFB63A-8F21-42B7-A85C-25CBFE4BE3D8}" type="presParOf" srcId="{8DB82613-E95F-4D79-AC93-41F7E1A858D2}" destId="{82F0022E-D809-4C5B-A29E-78898CAF5DAA}" srcOrd="6" destOrd="0" presId="urn:microsoft.com/office/officeart/2005/8/layout/cycle6"/>
    <dgm:cxn modelId="{26B51098-8A06-45FF-9139-A6311E76547B}" type="presParOf" srcId="{8DB82613-E95F-4D79-AC93-41F7E1A858D2}" destId="{D2AC8F74-C839-425C-AD43-5B4721D8CFDD}" srcOrd="7" destOrd="0" presId="urn:microsoft.com/office/officeart/2005/8/layout/cycle6"/>
    <dgm:cxn modelId="{E2A646F3-AAFA-4CE9-A41C-6D56CF9C01B0}" type="presParOf" srcId="{8DB82613-E95F-4D79-AC93-41F7E1A858D2}" destId="{AFBCAE8B-6479-4EC5-8AD4-2728EC9F6F0F}" srcOrd="8" destOrd="0" presId="urn:microsoft.com/office/officeart/2005/8/layout/cycle6"/>
    <dgm:cxn modelId="{5BE2C54E-418F-41A7-8C28-8CCD1EED5CA1}" type="presParOf" srcId="{8DB82613-E95F-4D79-AC93-41F7E1A858D2}" destId="{27DEE127-58B9-4F67-B259-9221707C1F84}" srcOrd="9" destOrd="0" presId="urn:microsoft.com/office/officeart/2005/8/layout/cycle6"/>
    <dgm:cxn modelId="{26FB8AF4-68D9-48D2-AF41-C253BD4B3446}" type="presParOf" srcId="{8DB82613-E95F-4D79-AC93-41F7E1A858D2}" destId="{48F36367-621B-4381-9A31-3E59B6DC1F23}" srcOrd="10" destOrd="0" presId="urn:microsoft.com/office/officeart/2005/8/layout/cycle6"/>
    <dgm:cxn modelId="{B80C475C-7ED4-4049-85CD-1FD1EA1107BA}" type="presParOf" srcId="{8DB82613-E95F-4D79-AC93-41F7E1A858D2}" destId="{DCF91003-1CBD-4419-ABC5-9C61D625CA2C}" srcOrd="11" destOrd="0" presId="urn:microsoft.com/office/officeart/2005/8/layout/cycle6"/>
    <dgm:cxn modelId="{339E334F-04FB-4B44-8103-DB8723AA6B9D}" type="presParOf" srcId="{8DB82613-E95F-4D79-AC93-41F7E1A858D2}" destId="{0B7A6FB9-D4E2-40AC-B5C0-05EA294CCAA0}" srcOrd="12" destOrd="0" presId="urn:microsoft.com/office/officeart/2005/8/layout/cycle6"/>
    <dgm:cxn modelId="{B9FBAF54-AE21-4F83-9264-15E534AB3829}" type="presParOf" srcId="{8DB82613-E95F-4D79-AC93-41F7E1A858D2}" destId="{8DF09ED8-652E-471C-B1E9-B14E8121D95A}" srcOrd="13" destOrd="0" presId="urn:microsoft.com/office/officeart/2005/8/layout/cycle6"/>
    <dgm:cxn modelId="{E31648E6-3FC8-410E-8E71-9AA28D4B610F}" type="presParOf" srcId="{8DB82613-E95F-4D79-AC93-41F7E1A858D2}" destId="{ADCE6988-BC47-4244-A04B-881D962FC403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8FE98A2-76BD-4126-9F9A-3F75227B1547}" type="doc">
      <dgm:prSet loTypeId="urn:microsoft.com/office/officeart/2005/8/layout/arrow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BF75BF2C-10B9-459F-B455-DF36076FC825}">
      <dgm:prSet phldrT="[Texte]"/>
      <dgm:spPr/>
      <dgm:t>
        <a:bodyPr/>
        <a:lstStyle/>
        <a:p>
          <a:r>
            <a:rPr lang="ar-DZ" dirty="0" smtClean="0"/>
            <a:t>الأساس المعرفي</a:t>
          </a:r>
          <a:endParaRPr lang="fr-FR" dirty="0"/>
        </a:p>
      </dgm:t>
    </dgm:pt>
    <dgm:pt modelId="{EB9DBD7D-0126-4647-A601-CC7E6093F84A}" type="parTrans" cxnId="{70219C42-0BBC-4912-8E82-3B175B536F00}">
      <dgm:prSet/>
      <dgm:spPr/>
      <dgm:t>
        <a:bodyPr/>
        <a:lstStyle/>
        <a:p>
          <a:endParaRPr lang="fr-FR"/>
        </a:p>
      </dgm:t>
    </dgm:pt>
    <dgm:pt modelId="{0C0FA812-1EA2-4FA7-B2CA-89F9C5DC153C}" type="sibTrans" cxnId="{70219C42-0BBC-4912-8E82-3B175B536F00}">
      <dgm:prSet/>
      <dgm:spPr/>
      <dgm:t>
        <a:bodyPr/>
        <a:lstStyle/>
        <a:p>
          <a:endParaRPr lang="fr-FR"/>
        </a:p>
      </dgm:t>
    </dgm:pt>
    <dgm:pt modelId="{7B677580-F4EA-4754-B360-D4EBF3D6C24C}">
      <dgm:prSet phldrT="[Texte]"/>
      <dgm:spPr/>
      <dgm:t>
        <a:bodyPr/>
        <a:lstStyle/>
        <a:p>
          <a:r>
            <a:rPr lang="ar-DZ" dirty="0" smtClean="0"/>
            <a:t>الأساس الفلسفي</a:t>
          </a:r>
          <a:endParaRPr lang="fr-FR" dirty="0"/>
        </a:p>
      </dgm:t>
    </dgm:pt>
    <dgm:pt modelId="{C76B0904-8FD8-45C5-869D-809F97325E27}" type="parTrans" cxnId="{090B8945-5938-430C-A409-CABA6322FF52}">
      <dgm:prSet/>
      <dgm:spPr/>
      <dgm:t>
        <a:bodyPr/>
        <a:lstStyle/>
        <a:p>
          <a:endParaRPr lang="fr-FR"/>
        </a:p>
      </dgm:t>
    </dgm:pt>
    <dgm:pt modelId="{50E16099-F4E5-499B-8FCC-1019C8EA04F1}" type="sibTrans" cxnId="{090B8945-5938-430C-A409-CABA6322FF52}">
      <dgm:prSet/>
      <dgm:spPr/>
      <dgm:t>
        <a:bodyPr/>
        <a:lstStyle/>
        <a:p>
          <a:endParaRPr lang="fr-FR"/>
        </a:p>
      </dgm:t>
    </dgm:pt>
    <dgm:pt modelId="{AD7DBA45-E404-4DFB-9BF5-3A1DCFD3175B}" type="pres">
      <dgm:prSet presAssocID="{08FE98A2-76BD-4126-9F9A-3F75227B1547}" presName="diagram" presStyleCnt="0">
        <dgm:presLayoutVars>
          <dgm:dir/>
          <dgm:resizeHandles val="exact"/>
        </dgm:presLayoutVars>
      </dgm:prSet>
      <dgm:spPr/>
    </dgm:pt>
    <dgm:pt modelId="{E6EE6FAD-61DE-4883-8BFE-92F7050D94DC}" type="pres">
      <dgm:prSet presAssocID="{BF75BF2C-10B9-459F-B455-DF36076FC825}" presName="arrow" presStyleLbl="node1" presStyleIdx="0" presStyleCnt="2" custRadScaleRad="41463" custRadScaleInc="-1097">
        <dgm:presLayoutVars>
          <dgm:bulletEnabled val="1"/>
        </dgm:presLayoutVars>
      </dgm:prSet>
      <dgm:spPr/>
    </dgm:pt>
    <dgm:pt modelId="{CB9C6960-A6A6-49AE-857F-E6776AF07D97}" type="pres">
      <dgm:prSet presAssocID="{7B677580-F4EA-4754-B360-D4EBF3D6C24C}" presName="arrow" presStyleLbl="node1" presStyleIdx="1" presStyleCnt="2" custScaleY="100104" custRadScaleRad="83895" custRadScaleInc="126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0219C42-0BBC-4912-8E82-3B175B536F00}" srcId="{08FE98A2-76BD-4126-9F9A-3F75227B1547}" destId="{BF75BF2C-10B9-459F-B455-DF36076FC825}" srcOrd="0" destOrd="0" parTransId="{EB9DBD7D-0126-4647-A601-CC7E6093F84A}" sibTransId="{0C0FA812-1EA2-4FA7-B2CA-89F9C5DC153C}"/>
    <dgm:cxn modelId="{C96682D1-9D10-4988-8F57-BB7749D867CE}" type="presOf" srcId="{7B677580-F4EA-4754-B360-D4EBF3D6C24C}" destId="{CB9C6960-A6A6-49AE-857F-E6776AF07D97}" srcOrd="0" destOrd="0" presId="urn:microsoft.com/office/officeart/2005/8/layout/arrow5"/>
    <dgm:cxn modelId="{090B8945-5938-430C-A409-CABA6322FF52}" srcId="{08FE98A2-76BD-4126-9F9A-3F75227B1547}" destId="{7B677580-F4EA-4754-B360-D4EBF3D6C24C}" srcOrd="1" destOrd="0" parTransId="{C76B0904-8FD8-45C5-869D-809F97325E27}" sibTransId="{50E16099-F4E5-499B-8FCC-1019C8EA04F1}"/>
    <dgm:cxn modelId="{8A11E421-E6EF-4C82-9E6B-F558B1504D4B}" type="presOf" srcId="{BF75BF2C-10B9-459F-B455-DF36076FC825}" destId="{E6EE6FAD-61DE-4883-8BFE-92F7050D94DC}" srcOrd="0" destOrd="0" presId="urn:microsoft.com/office/officeart/2005/8/layout/arrow5"/>
    <dgm:cxn modelId="{A63532C6-3238-4922-A0DB-2D8980C89BA6}" type="presOf" srcId="{08FE98A2-76BD-4126-9F9A-3F75227B1547}" destId="{AD7DBA45-E404-4DFB-9BF5-3A1DCFD3175B}" srcOrd="0" destOrd="0" presId="urn:microsoft.com/office/officeart/2005/8/layout/arrow5"/>
    <dgm:cxn modelId="{1407D281-6BBF-422A-B389-38AE97D93A33}" type="presParOf" srcId="{AD7DBA45-E404-4DFB-9BF5-3A1DCFD3175B}" destId="{E6EE6FAD-61DE-4883-8BFE-92F7050D94DC}" srcOrd="0" destOrd="0" presId="urn:microsoft.com/office/officeart/2005/8/layout/arrow5"/>
    <dgm:cxn modelId="{089B0C12-504C-48C0-B80D-EB0557A38103}" type="presParOf" srcId="{AD7DBA45-E404-4DFB-9BF5-3A1DCFD3175B}" destId="{CB9C6960-A6A6-49AE-857F-E6776AF07D97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9BAB35-E337-47D1-B2A1-FB20263EC672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5C567653-1A7B-40A4-A505-847F3B518660}">
      <dgm:prSet phldrT="[Texte]"/>
      <dgm:spPr/>
      <dgm:t>
        <a:bodyPr/>
        <a:lstStyle/>
        <a:p>
          <a:r>
            <a:rPr lang="ar-DZ" dirty="0" smtClean="0"/>
            <a:t>المعرفة أساسية في النمو الإنساني لذا تعدّ أحد الأهداف الرئيسية للتربية</a:t>
          </a:r>
          <a:endParaRPr lang="fr-FR" dirty="0"/>
        </a:p>
      </dgm:t>
    </dgm:pt>
    <dgm:pt modelId="{771EEFFB-D2BE-4242-8521-4B574F1B9C2D}" type="parTrans" cxnId="{48AD4278-0BAA-4BAA-BA74-0682D3CDEE28}">
      <dgm:prSet/>
      <dgm:spPr/>
      <dgm:t>
        <a:bodyPr/>
        <a:lstStyle/>
        <a:p>
          <a:endParaRPr lang="fr-FR"/>
        </a:p>
      </dgm:t>
    </dgm:pt>
    <dgm:pt modelId="{94821C56-2F8D-4976-91CF-DD3E0D7ECAED}" type="sibTrans" cxnId="{48AD4278-0BAA-4BAA-BA74-0682D3CDEE28}">
      <dgm:prSet/>
      <dgm:spPr/>
      <dgm:t>
        <a:bodyPr/>
        <a:lstStyle/>
        <a:p>
          <a:endParaRPr lang="fr-FR"/>
        </a:p>
      </dgm:t>
    </dgm:pt>
    <dgm:pt modelId="{1F9713F9-2B92-4E20-A670-D008BCAAD70E}">
      <dgm:prSet phldrT="[Texte]"/>
      <dgm:spPr/>
      <dgm:t>
        <a:bodyPr/>
        <a:lstStyle/>
        <a:p>
          <a:r>
            <a:rPr lang="ar-DZ" dirty="0" smtClean="0"/>
            <a:t>ما هي المعارف الأساسية التّي يركز عليها المنهاج</a:t>
          </a:r>
          <a:endParaRPr lang="fr-FR" dirty="0"/>
        </a:p>
      </dgm:t>
    </dgm:pt>
    <dgm:pt modelId="{0003E5E3-C9EC-4B60-8B12-5132CDB503C4}" type="parTrans" cxnId="{31F104EA-6D84-466F-BC1B-F80D7A942A2C}">
      <dgm:prSet/>
      <dgm:spPr/>
      <dgm:t>
        <a:bodyPr/>
        <a:lstStyle/>
        <a:p>
          <a:endParaRPr lang="fr-FR"/>
        </a:p>
      </dgm:t>
    </dgm:pt>
    <dgm:pt modelId="{B5D111E4-7EF4-44D2-97DB-9F3E08FF5B2E}" type="sibTrans" cxnId="{31F104EA-6D84-466F-BC1B-F80D7A942A2C}">
      <dgm:prSet/>
      <dgm:spPr/>
      <dgm:t>
        <a:bodyPr/>
        <a:lstStyle/>
        <a:p>
          <a:endParaRPr lang="fr-FR"/>
        </a:p>
      </dgm:t>
    </dgm:pt>
    <dgm:pt modelId="{958CC144-04EA-4FFA-8383-5A968BE270AF}">
      <dgm:prSet phldrT="[Texte]"/>
      <dgm:spPr/>
      <dgm:t>
        <a:bodyPr/>
        <a:lstStyle/>
        <a:p>
          <a:r>
            <a:rPr lang="ar-DZ" dirty="0" smtClean="0"/>
            <a:t>مصادر الحصول عليها وكيفية تقديمها</a:t>
          </a:r>
          <a:endParaRPr lang="fr-FR" dirty="0"/>
        </a:p>
      </dgm:t>
    </dgm:pt>
    <dgm:pt modelId="{88669E57-65F8-4587-94A8-52A10D8B1CD8}" type="parTrans" cxnId="{F563D65A-45B1-40B1-AEFE-27A41AFFCBE8}">
      <dgm:prSet/>
      <dgm:spPr/>
      <dgm:t>
        <a:bodyPr/>
        <a:lstStyle/>
        <a:p>
          <a:endParaRPr lang="fr-FR"/>
        </a:p>
      </dgm:t>
    </dgm:pt>
    <dgm:pt modelId="{8B696A5B-2245-46CF-8880-D1461C9242E1}" type="sibTrans" cxnId="{F563D65A-45B1-40B1-AEFE-27A41AFFCBE8}">
      <dgm:prSet/>
      <dgm:spPr/>
      <dgm:t>
        <a:bodyPr/>
        <a:lstStyle/>
        <a:p>
          <a:endParaRPr lang="fr-FR"/>
        </a:p>
      </dgm:t>
    </dgm:pt>
    <dgm:pt modelId="{262C9CEC-AFA8-4E3E-A014-F893D239C498}">
      <dgm:prSet phldrT="[Texte]"/>
      <dgm:spPr/>
      <dgm:t>
        <a:bodyPr/>
        <a:lstStyle/>
        <a:p>
          <a:r>
            <a:rPr lang="ar-DZ" dirty="0" smtClean="0"/>
            <a:t>طبيعة المعرفة المتضمنة في المنهاج</a:t>
          </a:r>
          <a:endParaRPr lang="fr-FR" dirty="0"/>
        </a:p>
      </dgm:t>
    </dgm:pt>
    <dgm:pt modelId="{03ACDF76-F275-42F5-B642-B201FA15694D}" type="parTrans" cxnId="{592BB847-5CE6-4818-808B-9AB02AD4D0C1}">
      <dgm:prSet/>
      <dgm:spPr/>
      <dgm:t>
        <a:bodyPr/>
        <a:lstStyle/>
        <a:p>
          <a:endParaRPr lang="fr-FR"/>
        </a:p>
      </dgm:t>
    </dgm:pt>
    <dgm:pt modelId="{B2094A93-42DF-4CB7-A995-BB3DF32F04CD}" type="sibTrans" cxnId="{592BB847-5CE6-4818-808B-9AB02AD4D0C1}">
      <dgm:prSet/>
      <dgm:spPr/>
      <dgm:t>
        <a:bodyPr/>
        <a:lstStyle/>
        <a:p>
          <a:endParaRPr lang="fr-FR"/>
        </a:p>
      </dgm:t>
    </dgm:pt>
    <dgm:pt modelId="{F98E2EF4-2026-47AE-869E-D610ED665D55}" type="pres">
      <dgm:prSet presAssocID="{499BAB35-E337-47D1-B2A1-FB20263EC672}" presName="composite" presStyleCnt="0">
        <dgm:presLayoutVars>
          <dgm:chMax val="1"/>
          <dgm:dir/>
          <dgm:resizeHandles val="exact"/>
        </dgm:presLayoutVars>
      </dgm:prSet>
      <dgm:spPr/>
    </dgm:pt>
    <dgm:pt modelId="{0DFF2324-FB03-4F56-9BBA-8FE6ED923212}" type="pres">
      <dgm:prSet presAssocID="{5C567653-1A7B-40A4-A505-847F3B518660}" presName="roof" presStyleLbl="dkBgShp" presStyleIdx="0" presStyleCnt="2"/>
      <dgm:spPr/>
    </dgm:pt>
    <dgm:pt modelId="{947F8DBA-11BA-4AEA-B7DE-CA26A3B4350D}" type="pres">
      <dgm:prSet presAssocID="{5C567653-1A7B-40A4-A505-847F3B518660}" presName="pillars" presStyleCnt="0"/>
      <dgm:spPr/>
    </dgm:pt>
    <dgm:pt modelId="{C608E2A8-BB31-49C2-BD14-B29153BFBFC9}" type="pres">
      <dgm:prSet presAssocID="{5C567653-1A7B-40A4-A505-847F3B51866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17E17BC-8BD4-4B4C-ABE2-08C50D499B9E}" type="pres">
      <dgm:prSet presAssocID="{958CC144-04EA-4FFA-8383-5A968BE270AF}" presName="pillarX" presStyleLbl="node1" presStyleIdx="1" presStyleCnt="3">
        <dgm:presLayoutVars>
          <dgm:bulletEnabled val="1"/>
        </dgm:presLayoutVars>
      </dgm:prSet>
      <dgm:spPr/>
    </dgm:pt>
    <dgm:pt modelId="{B2B6064B-8CBE-46C5-B687-B2964754B685}" type="pres">
      <dgm:prSet presAssocID="{262C9CEC-AFA8-4E3E-A014-F893D239C498}" presName="pillarX" presStyleLbl="node1" presStyleIdx="2" presStyleCnt="3">
        <dgm:presLayoutVars>
          <dgm:bulletEnabled val="1"/>
        </dgm:presLayoutVars>
      </dgm:prSet>
      <dgm:spPr/>
    </dgm:pt>
    <dgm:pt modelId="{F1EF08A3-66B4-4FBD-B5E4-5BBA49E5B771}" type="pres">
      <dgm:prSet presAssocID="{5C567653-1A7B-40A4-A505-847F3B518660}" presName="base" presStyleLbl="dkBgShp" presStyleIdx="1" presStyleCnt="2"/>
      <dgm:spPr/>
    </dgm:pt>
  </dgm:ptLst>
  <dgm:cxnLst>
    <dgm:cxn modelId="{DA20CCD4-713F-43ED-A8E8-C80E9CD4FEC5}" type="presOf" srcId="{1F9713F9-2B92-4E20-A670-D008BCAAD70E}" destId="{C608E2A8-BB31-49C2-BD14-B29153BFBFC9}" srcOrd="0" destOrd="0" presId="urn:microsoft.com/office/officeart/2005/8/layout/hList3"/>
    <dgm:cxn modelId="{592BB847-5CE6-4818-808B-9AB02AD4D0C1}" srcId="{5C567653-1A7B-40A4-A505-847F3B518660}" destId="{262C9CEC-AFA8-4E3E-A014-F893D239C498}" srcOrd="2" destOrd="0" parTransId="{03ACDF76-F275-42F5-B642-B201FA15694D}" sibTransId="{B2094A93-42DF-4CB7-A995-BB3DF32F04CD}"/>
    <dgm:cxn modelId="{17AD208D-C0B1-4626-9F92-0F1FA0F552B6}" type="presOf" srcId="{499BAB35-E337-47D1-B2A1-FB20263EC672}" destId="{F98E2EF4-2026-47AE-869E-D610ED665D55}" srcOrd="0" destOrd="0" presId="urn:microsoft.com/office/officeart/2005/8/layout/hList3"/>
    <dgm:cxn modelId="{1F46AEFB-852C-44B5-AF01-ADA6CDB01F9E}" type="presOf" srcId="{262C9CEC-AFA8-4E3E-A014-F893D239C498}" destId="{B2B6064B-8CBE-46C5-B687-B2964754B685}" srcOrd="0" destOrd="0" presId="urn:microsoft.com/office/officeart/2005/8/layout/hList3"/>
    <dgm:cxn modelId="{F563D65A-45B1-40B1-AEFE-27A41AFFCBE8}" srcId="{5C567653-1A7B-40A4-A505-847F3B518660}" destId="{958CC144-04EA-4FFA-8383-5A968BE270AF}" srcOrd="1" destOrd="0" parTransId="{88669E57-65F8-4587-94A8-52A10D8B1CD8}" sibTransId="{8B696A5B-2245-46CF-8880-D1461C9242E1}"/>
    <dgm:cxn modelId="{48AD4278-0BAA-4BAA-BA74-0682D3CDEE28}" srcId="{499BAB35-E337-47D1-B2A1-FB20263EC672}" destId="{5C567653-1A7B-40A4-A505-847F3B518660}" srcOrd="0" destOrd="0" parTransId="{771EEFFB-D2BE-4242-8521-4B574F1B9C2D}" sibTransId="{94821C56-2F8D-4976-91CF-DD3E0D7ECAED}"/>
    <dgm:cxn modelId="{0462BC6D-5BC2-4DDC-B39B-29BEC35A9B40}" type="presOf" srcId="{958CC144-04EA-4FFA-8383-5A968BE270AF}" destId="{617E17BC-8BD4-4B4C-ABE2-08C50D499B9E}" srcOrd="0" destOrd="0" presId="urn:microsoft.com/office/officeart/2005/8/layout/hList3"/>
    <dgm:cxn modelId="{CAA6F637-7249-4D2F-AADF-FC288CF1EF74}" type="presOf" srcId="{5C567653-1A7B-40A4-A505-847F3B518660}" destId="{0DFF2324-FB03-4F56-9BBA-8FE6ED923212}" srcOrd="0" destOrd="0" presId="urn:microsoft.com/office/officeart/2005/8/layout/hList3"/>
    <dgm:cxn modelId="{31F104EA-6D84-466F-BC1B-F80D7A942A2C}" srcId="{5C567653-1A7B-40A4-A505-847F3B518660}" destId="{1F9713F9-2B92-4E20-A670-D008BCAAD70E}" srcOrd="0" destOrd="0" parTransId="{0003E5E3-C9EC-4B60-8B12-5132CDB503C4}" sibTransId="{B5D111E4-7EF4-44D2-97DB-9F3E08FF5B2E}"/>
    <dgm:cxn modelId="{DDC5D6D3-837A-4CAB-B31F-B0A23CEEC140}" type="presParOf" srcId="{F98E2EF4-2026-47AE-869E-D610ED665D55}" destId="{0DFF2324-FB03-4F56-9BBA-8FE6ED923212}" srcOrd="0" destOrd="0" presId="urn:microsoft.com/office/officeart/2005/8/layout/hList3"/>
    <dgm:cxn modelId="{1039EA89-308E-46E2-964F-723D2C19FC37}" type="presParOf" srcId="{F98E2EF4-2026-47AE-869E-D610ED665D55}" destId="{947F8DBA-11BA-4AEA-B7DE-CA26A3B4350D}" srcOrd="1" destOrd="0" presId="urn:microsoft.com/office/officeart/2005/8/layout/hList3"/>
    <dgm:cxn modelId="{5EC7D328-772D-44CF-AC67-AF6FFF759634}" type="presParOf" srcId="{947F8DBA-11BA-4AEA-B7DE-CA26A3B4350D}" destId="{C608E2A8-BB31-49C2-BD14-B29153BFBFC9}" srcOrd="0" destOrd="0" presId="urn:microsoft.com/office/officeart/2005/8/layout/hList3"/>
    <dgm:cxn modelId="{98DC0414-E733-42AE-893A-210937CFB596}" type="presParOf" srcId="{947F8DBA-11BA-4AEA-B7DE-CA26A3B4350D}" destId="{617E17BC-8BD4-4B4C-ABE2-08C50D499B9E}" srcOrd="1" destOrd="0" presId="urn:microsoft.com/office/officeart/2005/8/layout/hList3"/>
    <dgm:cxn modelId="{1A0A55A5-E84A-4545-B95C-D75428E3FB54}" type="presParOf" srcId="{947F8DBA-11BA-4AEA-B7DE-CA26A3B4350D}" destId="{B2B6064B-8CBE-46C5-B687-B2964754B685}" srcOrd="2" destOrd="0" presId="urn:microsoft.com/office/officeart/2005/8/layout/hList3"/>
    <dgm:cxn modelId="{A913D1B4-E014-48B5-9289-97A99F55B28C}" type="presParOf" srcId="{F98E2EF4-2026-47AE-869E-D610ED665D55}" destId="{F1EF08A3-66B4-4FBD-B5E4-5BBA49E5B77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D1F490C-79CA-4605-9769-0BE4855A2351}" type="doc">
      <dgm:prSet loTypeId="urn:microsoft.com/office/officeart/2005/8/layout/radial3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DFF8559-B1ED-424B-99EF-A5EF01656DF3}">
      <dgm:prSet phldrT="[Texte]" phldr="1"/>
      <dgm:spPr/>
      <dgm:t>
        <a:bodyPr/>
        <a:lstStyle/>
        <a:p>
          <a:endParaRPr lang="fr-FR"/>
        </a:p>
      </dgm:t>
    </dgm:pt>
    <dgm:pt modelId="{E5F7E294-9D2E-4A67-8A01-2006E61438D7}" type="parTrans" cxnId="{2F9D7F9E-6693-43AB-A585-10D3F6752D39}">
      <dgm:prSet/>
      <dgm:spPr/>
      <dgm:t>
        <a:bodyPr/>
        <a:lstStyle/>
        <a:p>
          <a:endParaRPr lang="fr-FR"/>
        </a:p>
      </dgm:t>
    </dgm:pt>
    <dgm:pt modelId="{F21620BD-EDFA-4CA4-920C-90E4550C7BD4}" type="sibTrans" cxnId="{2F9D7F9E-6693-43AB-A585-10D3F6752D39}">
      <dgm:prSet/>
      <dgm:spPr/>
      <dgm:t>
        <a:bodyPr/>
        <a:lstStyle/>
        <a:p>
          <a:endParaRPr lang="fr-FR"/>
        </a:p>
      </dgm:t>
    </dgm:pt>
    <dgm:pt modelId="{7AA0E9C7-5AB3-4AE1-A39F-A08754D15A35}">
      <dgm:prSet phldrT="[Texte]"/>
      <dgm:spPr/>
      <dgm:t>
        <a:bodyPr/>
        <a:lstStyle/>
        <a:p>
          <a:r>
            <a:rPr lang="ar-DZ" dirty="0" smtClean="0"/>
            <a:t>مباشرة وغير مباشرة</a:t>
          </a:r>
          <a:endParaRPr lang="fr-FR" dirty="0"/>
        </a:p>
      </dgm:t>
    </dgm:pt>
    <dgm:pt modelId="{B2E1364F-DC2B-42DE-B5EE-F80A70758068}" type="parTrans" cxnId="{2CB16C9E-59DA-49B6-ADFF-2CC3B477E453}">
      <dgm:prSet/>
      <dgm:spPr/>
      <dgm:t>
        <a:bodyPr/>
        <a:lstStyle/>
        <a:p>
          <a:endParaRPr lang="fr-FR"/>
        </a:p>
      </dgm:t>
    </dgm:pt>
    <dgm:pt modelId="{05478101-44D7-4EDE-AE58-23DDD600F914}" type="sibTrans" cxnId="{2CB16C9E-59DA-49B6-ADFF-2CC3B477E453}">
      <dgm:prSet/>
      <dgm:spPr/>
      <dgm:t>
        <a:bodyPr/>
        <a:lstStyle/>
        <a:p>
          <a:endParaRPr lang="fr-FR"/>
        </a:p>
      </dgm:t>
    </dgm:pt>
    <dgm:pt modelId="{67EBE815-D6FD-4554-A30D-559FF5FD8873}">
      <dgm:prSet phldrT="[Texte]"/>
      <dgm:spPr/>
      <dgm:t>
        <a:bodyPr/>
        <a:lstStyle/>
        <a:p>
          <a:r>
            <a:rPr lang="ar-DZ" dirty="0" smtClean="0"/>
            <a:t>موضوعية وذاتية</a:t>
          </a:r>
          <a:endParaRPr lang="fr-FR" dirty="0"/>
        </a:p>
      </dgm:t>
    </dgm:pt>
    <dgm:pt modelId="{32087431-1994-4AEC-A4BA-E2DB1C468510}" type="parTrans" cxnId="{823656EF-9BDC-4EBD-ABBC-A1A51C355BEE}">
      <dgm:prSet/>
      <dgm:spPr/>
      <dgm:t>
        <a:bodyPr/>
        <a:lstStyle/>
        <a:p>
          <a:endParaRPr lang="fr-FR"/>
        </a:p>
      </dgm:t>
    </dgm:pt>
    <dgm:pt modelId="{0FB6610F-1E6D-495A-A820-EFB2058A2122}" type="sibTrans" cxnId="{823656EF-9BDC-4EBD-ABBC-A1A51C355BEE}">
      <dgm:prSet/>
      <dgm:spPr/>
      <dgm:t>
        <a:bodyPr/>
        <a:lstStyle/>
        <a:p>
          <a:endParaRPr lang="fr-FR"/>
        </a:p>
      </dgm:t>
    </dgm:pt>
    <dgm:pt modelId="{33F48CC6-384F-45C8-946E-BA06C3D06C73}">
      <dgm:prSet phldrT="[Texte]"/>
      <dgm:spPr/>
      <dgm:t>
        <a:bodyPr/>
        <a:lstStyle/>
        <a:p>
          <a:r>
            <a:rPr lang="ar-DZ" dirty="0" smtClean="0"/>
            <a:t>علمية وخرافية</a:t>
          </a:r>
          <a:endParaRPr lang="fr-FR" dirty="0"/>
        </a:p>
      </dgm:t>
    </dgm:pt>
    <dgm:pt modelId="{1D6C5308-52E9-4089-BB91-75AA822A5E55}" type="parTrans" cxnId="{F9C4019F-E71D-4EAE-AFB2-7C735B066973}">
      <dgm:prSet/>
      <dgm:spPr/>
      <dgm:t>
        <a:bodyPr/>
        <a:lstStyle/>
        <a:p>
          <a:endParaRPr lang="fr-FR"/>
        </a:p>
      </dgm:t>
    </dgm:pt>
    <dgm:pt modelId="{A24E72F1-FB3F-4227-B299-2D3D3AE5E92E}" type="sibTrans" cxnId="{F9C4019F-E71D-4EAE-AFB2-7C735B066973}">
      <dgm:prSet/>
      <dgm:spPr/>
      <dgm:t>
        <a:bodyPr/>
        <a:lstStyle/>
        <a:p>
          <a:endParaRPr lang="fr-FR"/>
        </a:p>
      </dgm:t>
    </dgm:pt>
    <dgm:pt modelId="{B7EFAF67-D195-41FD-A32E-037FC1DBDDA9}">
      <dgm:prSet phldrT="[Texte]"/>
      <dgm:spPr/>
      <dgm:t>
        <a:bodyPr/>
        <a:lstStyle/>
        <a:p>
          <a:r>
            <a:rPr lang="ar-DZ" dirty="0" smtClean="0"/>
            <a:t>عميقة وسطحية</a:t>
          </a:r>
          <a:endParaRPr lang="fr-FR" dirty="0"/>
        </a:p>
      </dgm:t>
    </dgm:pt>
    <dgm:pt modelId="{04E21390-049F-4C04-8C7F-6A57E8FD7BA0}" type="parTrans" cxnId="{4BD4589C-F899-4B16-A1E2-F58374ED2C83}">
      <dgm:prSet/>
      <dgm:spPr/>
      <dgm:t>
        <a:bodyPr/>
        <a:lstStyle/>
        <a:p>
          <a:endParaRPr lang="fr-FR"/>
        </a:p>
      </dgm:t>
    </dgm:pt>
    <dgm:pt modelId="{813CC972-FEDB-4DAE-932E-B2C77AA988CB}" type="sibTrans" cxnId="{4BD4589C-F899-4B16-A1E2-F58374ED2C83}">
      <dgm:prSet/>
      <dgm:spPr/>
      <dgm:t>
        <a:bodyPr/>
        <a:lstStyle/>
        <a:p>
          <a:endParaRPr lang="fr-FR"/>
        </a:p>
      </dgm:t>
    </dgm:pt>
    <dgm:pt modelId="{53D3D984-C29E-464D-968B-8FC22102C5EC}" type="pres">
      <dgm:prSet presAssocID="{6D1F490C-79CA-4605-9769-0BE4855A2351}" presName="composite" presStyleCnt="0">
        <dgm:presLayoutVars>
          <dgm:chMax val="1"/>
          <dgm:dir/>
          <dgm:resizeHandles val="exact"/>
        </dgm:presLayoutVars>
      </dgm:prSet>
      <dgm:spPr/>
    </dgm:pt>
    <dgm:pt modelId="{F2E6121C-38CD-44F3-B9CB-1FEA1BA0BD45}" type="pres">
      <dgm:prSet presAssocID="{6D1F490C-79CA-4605-9769-0BE4855A2351}" presName="radial" presStyleCnt="0">
        <dgm:presLayoutVars>
          <dgm:animLvl val="ctr"/>
        </dgm:presLayoutVars>
      </dgm:prSet>
      <dgm:spPr/>
    </dgm:pt>
    <dgm:pt modelId="{778DCC19-43A1-4387-BB57-0B11BDE26DFA}" type="pres">
      <dgm:prSet presAssocID="{8DFF8559-B1ED-424B-99EF-A5EF01656DF3}" presName="centerShape" presStyleLbl="vennNode1" presStyleIdx="0" presStyleCnt="5"/>
      <dgm:spPr/>
    </dgm:pt>
    <dgm:pt modelId="{5268016A-1761-43A7-B8F1-EE3AB52C6160}" type="pres">
      <dgm:prSet presAssocID="{7AA0E9C7-5AB3-4AE1-A39F-A08754D15A35}" presName="node" presStyleLbl="vennNode1" presStyleIdx="1" presStyleCnt="5">
        <dgm:presLayoutVars>
          <dgm:bulletEnabled val="1"/>
        </dgm:presLayoutVars>
      </dgm:prSet>
      <dgm:spPr/>
    </dgm:pt>
    <dgm:pt modelId="{E71CB844-2AB2-4CB8-A610-D77A3517AB00}" type="pres">
      <dgm:prSet presAssocID="{67EBE815-D6FD-4554-A30D-559FF5FD8873}" presName="node" presStyleLbl="vennNode1" presStyleIdx="2" presStyleCnt="5">
        <dgm:presLayoutVars>
          <dgm:bulletEnabled val="1"/>
        </dgm:presLayoutVars>
      </dgm:prSet>
      <dgm:spPr/>
    </dgm:pt>
    <dgm:pt modelId="{22093B85-8DFB-484D-AE9C-E1B252DA54B8}" type="pres">
      <dgm:prSet presAssocID="{33F48CC6-384F-45C8-946E-BA06C3D06C73}" presName="node" presStyleLbl="vennNode1" presStyleIdx="3" presStyleCnt="5">
        <dgm:presLayoutVars>
          <dgm:bulletEnabled val="1"/>
        </dgm:presLayoutVars>
      </dgm:prSet>
      <dgm:spPr/>
    </dgm:pt>
    <dgm:pt modelId="{4CCB5356-DD9D-4721-871C-8B9FA304B77B}" type="pres">
      <dgm:prSet presAssocID="{B7EFAF67-D195-41FD-A32E-037FC1DBDDA9}" presName="node" presStyleLbl="vennNode1" presStyleIdx="4" presStyleCnt="5">
        <dgm:presLayoutVars>
          <dgm:bulletEnabled val="1"/>
        </dgm:presLayoutVars>
      </dgm:prSet>
      <dgm:spPr/>
    </dgm:pt>
  </dgm:ptLst>
  <dgm:cxnLst>
    <dgm:cxn modelId="{F9C4019F-E71D-4EAE-AFB2-7C735B066973}" srcId="{8DFF8559-B1ED-424B-99EF-A5EF01656DF3}" destId="{33F48CC6-384F-45C8-946E-BA06C3D06C73}" srcOrd="2" destOrd="0" parTransId="{1D6C5308-52E9-4089-BB91-75AA822A5E55}" sibTransId="{A24E72F1-FB3F-4227-B299-2D3D3AE5E92E}"/>
    <dgm:cxn modelId="{8C6A554F-8B7B-454B-91F8-181DE8558D52}" type="presOf" srcId="{6D1F490C-79CA-4605-9769-0BE4855A2351}" destId="{53D3D984-C29E-464D-968B-8FC22102C5EC}" srcOrd="0" destOrd="0" presId="urn:microsoft.com/office/officeart/2005/8/layout/radial3"/>
    <dgm:cxn modelId="{E9A8EB20-D11E-4F9E-874D-FA18BE06A4D5}" type="presOf" srcId="{7AA0E9C7-5AB3-4AE1-A39F-A08754D15A35}" destId="{5268016A-1761-43A7-B8F1-EE3AB52C6160}" srcOrd="0" destOrd="0" presId="urn:microsoft.com/office/officeart/2005/8/layout/radial3"/>
    <dgm:cxn modelId="{D7419C36-501B-4BDA-9BCB-3FC1FDD5A440}" type="presOf" srcId="{67EBE815-D6FD-4554-A30D-559FF5FD8873}" destId="{E71CB844-2AB2-4CB8-A610-D77A3517AB00}" srcOrd="0" destOrd="0" presId="urn:microsoft.com/office/officeart/2005/8/layout/radial3"/>
    <dgm:cxn modelId="{2F9D7F9E-6693-43AB-A585-10D3F6752D39}" srcId="{6D1F490C-79CA-4605-9769-0BE4855A2351}" destId="{8DFF8559-B1ED-424B-99EF-A5EF01656DF3}" srcOrd="0" destOrd="0" parTransId="{E5F7E294-9D2E-4A67-8A01-2006E61438D7}" sibTransId="{F21620BD-EDFA-4CA4-920C-90E4550C7BD4}"/>
    <dgm:cxn modelId="{6B4C1CAE-C93A-4143-9762-E8550D7F83EA}" type="presOf" srcId="{33F48CC6-384F-45C8-946E-BA06C3D06C73}" destId="{22093B85-8DFB-484D-AE9C-E1B252DA54B8}" srcOrd="0" destOrd="0" presId="urn:microsoft.com/office/officeart/2005/8/layout/radial3"/>
    <dgm:cxn modelId="{1F5C7EDC-6406-47E7-84C0-6A4BDD353D5E}" type="presOf" srcId="{8DFF8559-B1ED-424B-99EF-A5EF01656DF3}" destId="{778DCC19-43A1-4387-BB57-0B11BDE26DFA}" srcOrd="0" destOrd="0" presId="urn:microsoft.com/office/officeart/2005/8/layout/radial3"/>
    <dgm:cxn modelId="{823656EF-9BDC-4EBD-ABBC-A1A51C355BEE}" srcId="{8DFF8559-B1ED-424B-99EF-A5EF01656DF3}" destId="{67EBE815-D6FD-4554-A30D-559FF5FD8873}" srcOrd="1" destOrd="0" parTransId="{32087431-1994-4AEC-A4BA-E2DB1C468510}" sibTransId="{0FB6610F-1E6D-495A-A820-EFB2058A2122}"/>
    <dgm:cxn modelId="{4BD4589C-F899-4B16-A1E2-F58374ED2C83}" srcId="{8DFF8559-B1ED-424B-99EF-A5EF01656DF3}" destId="{B7EFAF67-D195-41FD-A32E-037FC1DBDDA9}" srcOrd="3" destOrd="0" parTransId="{04E21390-049F-4C04-8C7F-6A57E8FD7BA0}" sibTransId="{813CC972-FEDB-4DAE-932E-B2C77AA988CB}"/>
    <dgm:cxn modelId="{ED19EBEF-54FC-43FF-8ED0-52D2F59DD0DC}" type="presOf" srcId="{B7EFAF67-D195-41FD-A32E-037FC1DBDDA9}" destId="{4CCB5356-DD9D-4721-871C-8B9FA304B77B}" srcOrd="0" destOrd="0" presId="urn:microsoft.com/office/officeart/2005/8/layout/radial3"/>
    <dgm:cxn modelId="{2CB16C9E-59DA-49B6-ADFF-2CC3B477E453}" srcId="{8DFF8559-B1ED-424B-99EF-A5EF01656DF3}" destId="{7AA0E9C7-5AB3-4AE1-A39F-A08754D15A35}" srcOrd="0" destOrd="0" parTransId="{B2E1364F-DC2B-42DE-B5EE-F80A70758068}" sibTransId="{05478101-44D7-4EDE-AE58-23DDD600F914}"/>
    <dgm:cxn modelId="{4B36C404-10CF-4A0F-AFCF-F35633D76C81}" type="presParOf" srcId="{53D3D984-C29E-464D-968B-8FC22102C5EC}" destId="{F2E6121C-38CD-44F3-B9CB-1FEA1BA0BD45}" srcOrd="0" destOrd="0" presId="urn:microsoft.com/office/officeart/2005/8/layout/radial3"/>
    <dgm:cxn modelId="{23D837C0-B9AB-4E1D-9F75-43BF4DA9E4E7}" type="presParOf" srcId="{F2E6121C-38CD-44F3-B9CB-1FEA1BA0BD45}" destId="{778DCC19-43A1-4387-BB57-0B11BDE26DFA}" srcOrd="0" destOrd="0" presId="urn:microsoft.com/office/officeart/2005/8/layout/radial3"/>
    <dgm:cxn modelId="{D990520C-E56F-4169-B1F1-9433F5FCE7F3}" type="presParOf" srcId="{F2E6121C-38CD-44F3-B9CB-1FEA1BA0BD45}" destId="{5268016A-1761-43A7-B8F1-EE3AB52C6160}" srcOrd="1" destOrd="0" presId="urn:microsoft.com/office/officeart/2005/8/layout/radial3"/>
    <dgm:cxn modelId="{97F8665C-0151-4C75-826A-187B7E00DFF6}" type="presParOf" srcId="{F2E6121C-38CD-44F3-B9CB-1FEA1BA0BD45}" destId="{E71CB844-2AB2-4CB8-A610-D77A3517AB00}" srcOrd="2" destOrd="0" presId="urn:microsoft.com/office/officeart/2005/8/layout/radial3"/>
    <dgm:cxn modelId="{D3042FF2-E17C-46B4-840D-8B1B44606F38}" type="presParOf" srcId="{F2E6121C-38CD-44F3-B9CB-1FEA1BA0BD45}" destId="{22093B85-8DFB-484D-AE9C-E1B252DA54B8}" srcOrd="3" destOrd="0" presId="urn:microsoft.com/office/officeart/2005/8/layout/radial3"/>
    <dgm:cxn modelId="{7D112996-974D-43B6-8B6D-E0F0C1C9B053}" type="presParOf" srcId="{F2E6121C-38CD-44F3-B9CB-1FEA1BA0BD45}" destId="{4CCB5356-DD9D-4721-871C-8B9FA304B77B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D0B5204-5DD7-476E-8C63-6B43C2434665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84DB9BC-D470-451E-85A0-D0BA00AD48C6}">
      <dgm:prSet phldrT="[Texte]" phldr="1"/>
      <dgm:spPr/>
      <dgm:t>
        <a:bodyPr/>
        <a:lstStyle/>
        <a:p>
          <a:endParaRPr lang="fr-FR"/>
        </a:p>
      </dgm:t>
    </dgm:pt>
    <dgm:pt modelId="{E70D0FFA-8564-4A98-AFE4-93B4A65DB5C5}" type="parTrans" cxnId="{2CD49931-A14C-48E2-9CFA-B18E2B8D2AE7}">
      <dgm:prSet/>
      <dgm:spPr/>
      <dgm:t>
        <a:bodyPr/>
        <a:lstStyle/>
        <a:p>
          <a:endParaRPr lang="fr-FR"/>
        </a:p>
      </dgm:t>
    </dgm:pt>
    <dgm:pt modelId="{391AEC26-FA2F-4E42-839E-305FFFE7650C}" type="sibTrans" cxnId="{2CD49931-A14C-48E2-9CFA-B18E2B8D2AE7}">
      <dgm:prSet/>
      <dgm:spPr/>
      <dgm:t>
        <a:bodyPr/>
        <a:lstStyle/>
        <a:p>
          <a:endParaRPr lang="fr-FR"/>
        </a:p>
      </dgm:t>
    </dgm:pt>
    <dgm:pt modelId="{D61CE00B-C9D4-41C0-928D-007E2DCA5B92}">
      <dgm:prSet phldrT="[Texte]"/>
      <dgm:spPr/>
      <dgm:t>
        <a:bodyPr/>
        <a:lstStyle/>
        <a:p>
          <a:r>
            <a:rPr lang="ar-DZ" dirty="0" smtClean="0"/>
            <a:t>طبيعة المتعلم</a:t>
          </a:r>
          <a:endParaRPr lang="fr-FR" dirty="0"/>
        </a:p>
      </dgm:t>
    </dgm:pt>
    <dgm:pt modelId="{D5F40B5B-30B8-4ECE-8191-B59DECBFFA34}" type="parTrans" cxnId="{78ED5F26-1915-4E03-8684-86F9D2AAA482}">
      <dgm:prSet/>
      <dgm:spPr/>
      <dgm:t>
        <a:bodyPr/>
        <a:lstStyle/>
        <a:p>
          <a:endParaRPr lang="fr-FR"/>
        </a:p>
      </dgm:t>
    </dgm:pt>
    <dgm:pt modelId="{CB31C207-676A-481F-93F2-907365922D32}" type="sibTrans" cxnId="{78ED5F26-1915-4E03-8684-86F9D2AAA482}">
      <dgm:prSet/>
      <dgm:spPr/>
      <dgm:t>
        <a:bodyPr/>
        <a:lstStyle/>
        <a:p>
          <a:endParaRPr lang="fr-FR"/>
        </a:p>
      </dgm:t>
    </dgm:pt>
    <dgm:pt modelId="{2F72EA13-5457-42A4-9AAF-31CD78AA0DFA}">
      <dgm:prSet phldrT="[Texte]"/>
      <dgm:spPr/>
      <dgm:t>
        <a:bodyPr/>
        <a:lstStyle/>
        <a:p>
          <a:r>
            <a:rPr lang="ar-DZ" dirty="0" smtClean="0"/>
            <a:t>طبيعة التعلم</a:t>
          </a:r>
          <a:endParaRPr lang="fr-FR" dirty="0"/>
        </a:p>
      </dgm:t>
    </dgm:pt>
    <dgm:pt modelId="{C1E202A2-6263-4E27-A62E-AC519CBCB164}" type="parTrans" cxnId="{3F4CC996-3CB0-455E-BD7C-D1ED4835FA4A}">
      <dgm:prSet/>
      <dgm:spPr/>
      <dgm:t>
        <a:bodyPr/>
        <a:lstStyle/>
        <a:p>
          <a:endParaRPr lang="fr-FR"/>
        </a:p>
      </dgm:t>
    </dgm:pt>
    <dgm:pt modelId="{3F5E3ED3-D5B4-4573-8B26-32E601CCEB53}" type="sibTrans" cxnId="{3F4CC996-3CB0-455E-BD7C-D1ED4835FA4A}">
      <dgm:prSet/>
      <dgm:spPr/>
      <dgm:t>
        <a:bodyPr/>
        <a:lstStyle/>
        <a:p>
          <a:endParaRPr lang="fr-FR"/>
        </a:p>
      </dgm:t>
    </dgm:pt>
    <dgm:pt modelId="{2BE1A4FC-B8A6-40BC-9810-1894538E2D27}">
      <dgm:prSet phldrT="[Texte]" phldr="1"/>
      <dgm:spPr/>
      <dgm:t>
        <a:bodyPr/>
        <a:lstStyle/>
        <a:p>
          <a:endParaRPr lang="fr-FR"/>
        </a:p>
      </dgm:t>
    </dgm:pt>
    <dgm:pt modelId="{5ECB271A-5685-4B09-811A-678C228C1F94}" type="parTrans" cxnId="{C45A5ED8-D684-43F6-ACC6-44E857E45BAD}">
      <dgm:prSet/>
      <dgm:spPr/>
      <dgm:t>
        <a:bodyPr/>
        <a:lstStyle/>
        <a:p>
          <a:endParaRPr lang="fr-FR"/>
        </a:p>
      </dgm:t>
    </dgm:pt>
    <dgm:pt modelId="{A3360089-ED51-4A0B-B786-3C11F2E0B13F}" type="sibTrans" cxnId="{C45A5ED8-D684-43F6-ACC6-44E857E45BAD}">
      <dgm:prSet/>
      <dgm:spPr/>
      <dgm:t>
        <a:bodyPr/>
        <a:lstStyle/>
        <a:p>
          <a:endParaRPr lang="fr-FR"/>
        </a:p>
      </dgm:t>
    </dgm:pt>
    <dgm:pt modelId="{8C14DB37-23FF-4720-9A1D-5B84F930AD4A}">
      <dgm:prSet phldrT="[Texte]"/>
      <dgm:spPr/>
      <dgm:t>
        <a:bodyPr/>
        <a:lstStyle/>
        <a:p>
          <a:r>
            <a:rPr lang="ar-DZ" dirty="0" smtClean="0"/>
            <a:t>المبادئ النفسية</a:t>
          </a:r>
          <a:endParaRPr lang="fr-FR" dirty="0"/>
        </a:p>
      </dgm:t>
    </dgm:pt>
    <dgm:pt modelId="{65EF5A49-39EE-430F-A5C7-B005EE4B0FC1}" type="parTrans" cxnId="{BD1864BC-7FD2-454F-84CC-691CB315519F}">
      <dgm:prSet/>
      <dgm:spPr/>
      <dgm:t>
        <a:bodyPr/>
        <a:lstStyle/>
        <a:p>
          <a:endParaRPr lang="fr-FR"/>
        </a:p>
      </dgm:t>
    </dgm:pt>
    <dgm:pt modelId="{E9347147-7B85-41BE-B4FD-B99AB1948B2F}" type="sibTrans" cxnId="{BD1864BC-7FD2-454F-84CC-691CB315519F}">
      <dgm:prSet/>
      <dgm:spPr/>
      <dgm:t>
        <a:bodyPr/>
        <a:lstStyle/>
        <a:p>
          <a:endParaRPr lang="fr-FR"/>
        </a:p>
      </dgm:t>
    </dgm:pt>
    <dgm:pt modelId="{9D2533A7-E18E-4A19-8052-C5A2EB5EC9D2}">
      <dgm:prSet phldrT="[Texte]"/>
      <dgm:spPr/>
      <dgm:t>
        <a:bodyPr/>
        <a:lstStyle/>
        <a:p>
          <a:r>
            <a:rPr lang="ar-DZ" dirty="0" smtClean="0"/>
            <a:t>دراسات وبحوث علم النفس</a:t>
          </a:r>
          <a:endParaRPr lang="fr-FR" dirty="0"/>
        </a:p>
      </dgm:t>
    </dgm:pt>
    <dgm:pt modelId="{3F383D27-06DD-438B-BBB5-A3287933FB73}" type="parTrans" cxnId="{4185F073-87F6-4E73-903D-37B46C7F9980}">
      <dgm:prSet/>
      <dgm:spPr/>
      <dgm:t>
        <a:bodyPr/>
        <a:lstStyle/>
        <a:p>
          <a:endParaRPr lang="fr-FR"/>
        </a:p>
      </dgm:t>
    </dgm:pt>
    <dgm:pt modelId="{DE803EFC-B99F-4598-AFF4-DD5641CF14E2}" type="sibTrans" cxnId="{4185F073-87F6-4E73-903D-37B46C7F9980}">
      <dgm:prSet/>
      <dgm:spPr/>
      <dgm:t>
        <a:bodyPr/>
        <a:lstStyle/>
        <a:p>
          <a:endParaRPr lang="fr-FR"/>
        </a:p>
      </dgm:t>
    </dgm:pt>
    <dgm:pt modelId="{5714E70D-CDFF-4F2A-A6F3-B2078A564659}" type="pres">
      <dgm:prSet presAssocID="{1D0B5204-5DD7-476E-8C63-6B43C2434665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05600AD8-FBDB-43E8-A584-CEEEB76B9F12}" type="pres">
      <dgm:prSet presAssocID="{184DB9BC-D470-451E-85A0-D0BA00AD48C6}" presName="root" presStyleCnt="0"/>
      <dgm:spPr/>
    </dgm:pt>
    <dgm:pt modelId="{ED092D5E-475F-41EA-9102-4545BA83BE01}" type="pres">
      <dgm:prSet presAssocID="{184DB9BC-D470-451E-85A0-D0BA00AD48C6}" presName="rootComposite" presStyleCnt="0"/>
      <dgm:spPr/>
    </dgm:pt>
    <dgm:pt modelId="{C88CFBE1-D412-49E0-81B4-8BE83E22FDD4}" type="pres">
      <dgm:prSet presAssocID="{184DB9BC-D470-451E-85A0-D0BA00AD48C6}" presName="rootText" presStyleLbl="node1" presStyleIdx="0" presStyleCnt="2"/>
      <dgm:spPr/>
    </dgm:pt>
    <dgm:pt modelId="{374B3928-329C-4393-9684-445E20FD66DB}" type="pres">
      <dgm:prSet presAssocID="{184DB9BC-D470-451E-85A0-D0BA00AD48C6}" presName="rootConnector" presStyleLbl="node1" presStyleIdx="0" presStyleCnt="2"/>
      <dgm:spPr/>
    </dgm:pt>
    <dgm:pt modelId="{C06F624E-DA27-4A81-8535-862A6B7640B4}" type="pres">
      <dgm:prSet presAssocID="{184DB9BC-D470-451E-85A0-D0BA00AD48C6}" presName="childShape" presStyleCnt="0"/>
      <dgm:spPr/>
    </dgm:pt>
    <dgm:pt modelId="{D6E7A43F-3614-4969-86A5-CD75857AF768}" type="pres">
      <dgm:prSet presAssocID="{D5F40B5B-30B8-4ECE-8191-B59DECBFFA34}" presName="Name13" presStyleLbl="parChTrans1D2" presStyleIdx="0" presStyleCnt="4"/>
      <dgm:spPr/>
    </dgm:pt>
    <dgm:pt modelId="{5F88AD93-C661-47EF-B471-7888462DCFEF}" type="pres">
      <dgm:prSet presAssocID="{D61CE00B-C9D4-41C0-928D-007E2DCA5B92}" presName="childText" presStyleLbl="bgAcc1" presStyleIdx="0" presStyleCnt="4">
        <dgm:presLayoutVars>
          <dgm:bulletEnabled val="1"/>
        </dgm:presLayoutVars>
      </dgm:prSet>
      <dgm:spPr/>
    </dgm:pt>
    <dgm:pt modelId="{8512AA37-266B-4225-AED8-18DAD950F1BE}" type="pres">
      <dgm:prSet presAssocID="{C1E202A2-6263-4E27-A62E-AC519CBCB164}" presName="Name13" presStyleLbl="parChTrans1D2" presStyleIdx="1" presStyleCnt="4"/>
      <dgm:spPr/>
    </dgm:pt>
    <dgm:pt modelId="{724C9284-74A7-4D92-B828-E12DB3FCE96E}" type="pres">
      <dgm:prSet presAssocID="{2F72EA13-5457-42A4-9AAF-31CD78AA0DFA}" presName="childText" presStyleLbl="bgAcc1" presStyleIdx="1" presStyleCnt="4">
        <dgm:presLayoutVars>
          <dgm:bulletEnabled val="1"/>
        </dgm:presLayoutVars>
      </dgm:prSet>
      <dgm:spPr/>
    </dgm:pt>
    <dgm:pt modelId="{8A97F4C7-963D-4F05-AEA6-1EAB95146D9E}" type="pres">
      <dgm:prSet presAssocID="{2BE1A4FC-B8A6-40BC-9810-1894538E2D27}" presName="root" presStyleCnt="0"/>
      <dgm:spPr/>
    </dgm:pt>
    <dgm:pt modelId="{75C666FF-87EF-40CF-80BE-873815A3817E}" type="pres">
      <dgm:prSet presAssocID="{2BE1A4FC-B8A6-40BC-9810-1894538E2D27}" presName="rootComposite" presStyleCnt="0"/>
      <dgm:spPr/>
    </dgm:pt>
    <dgm:pt modelId="{4F711CF2-4222-49EB-80C0-BAAE24AFDF6D}" type="pres">
      <dgm:prSet presAssocID="{2BE1A4FC-B8A6-40BC-9810-1894538E2D27}" presName="rootText" presStyleLbl="node1" presStyleIdx="1" presStyleCnt="2"/>
      <dgm:spPr/>
    </dgm:pt>
    <dgm:pt modelId="{ED85ABD0-5C4C-4389-9C1C-2A2FE5CBE050}" type="pres">
      <dgm:prSet presAssocID="{2BE1A4FC-B8A6-40BC-9810-1894538E2D27}" presName="rootConnector" presStyleLbl="node1" presStyleIdx="1" presStyleCnt="2"/>
      <dgm:spPr/>
    </dgm:pt>
    <dgm:pt modelId="{E2F77BF5-D445-4A10-878A-B84850ADB8CE}" type="pres">
      <dgm:prSet presAssocID="{2BE1A4FC-B8A6-40BC-9810-1894538E2D27}" presName="childShape" presStyleCnt="0"/>
      <dgm:spPr/>
    </dgm:pt>
    <dgm:pt modelId="{B4D51F29-E4F5-475E-8420-2781F87F9207}" type="pres">
      <dgm:prSet presAssocID="{65EF5A49-39EE-430F-A5C7-B005EE4B0FC1}" presName="Name13" presStyleLbl="parChTrans1D2" presStyleIdx="2" presStyleCnt="4"/>
      <dgm:spPr/>
    </dgm:pt>
    <dgm:pt modelId="{95EB5206-CE6B-41F4-A9F3-E003DF8E871C}" type="pres">
      <dgm:prSet presAssocID="{8C14DB37-23FF-4720-9A1D-5B84F930AD4A}" presName="childText" presStyleLbl="bgAcc1" presStyleIdx="2" presStyleCnt="4">
        <dgm:presLayoutVars>
          <dgm:bulletEnabled val="1"/>
        </dgm:presLayoutVars>
      </dgm:prSet>
      <dgm:spPr/>
    </dgm:pt>
    <dgm:pt modelId="{358FB7FC-0759-419D-9DA6-BCDCFA4938B5}" type="pres">
      <dgm:prSet presAssocID="{3F383D27-06DD-438B-BBB5-A3287933FB73}" presName="Name13" presStyleLbl="parChTrans1D2" presStyleIdx="3" presStyleCnt="4"/>
      <dgm:spPr/>
    </dgm:pt>
    <dgm:pt modelId="{36823907-F824-4008-80F6-59A04D370350}" type="pres">
      <dgm:prSet presAssocID="{9D2533A7-E18E-4A19-8052-C5A2EB5EC9D2}" presName="childText" presStyleLbl="bgAcc1" presStyleIdx="3" presStyleCnt="4">
        <dgm:presLayoutVars>
          <dgm:bulletEnabled val="1"/>
        </dgm:presLayoutVars>
      </dgm:prSet>
      <dgm:spPr/>
    </dgm:pt>
  </dgm:ptLst>
  <dgm:cxnLst>
    <dgm:cxn modelId="{DBE01C0A-24A4-44B4-8447-12A9A82312DE}" type="presOf" srcId="{8C14DB37-23FF-4720-9A1D-5B84F930AD4A}" destId="{95EB5206-CE6B-41F4-A9F3-E003DF8E871C}" srcOrd="0" destOrd="0" presId="urn:microsoft.com/office/officeart/2005/8/layout/hierarchy3"/>
    <dgm:cxn modelId="{C12BB38E-78DB-45C6-9651-65E1849B2B9F}" type="presOf" srcId="{184DB9BC-D470-451E-85A0-D0BA00AD48C6}" destId="{C88CFBE1-D412-49E0-81B4-8BE83E22FDD4}" srcOrd="0" destOrd="0" presId="urn:microsoft.com/office/officeart/2005/8/layout/hierarchy3"/>
    <dgm:cxn modelId="{68477FF8-B46B-4BAC-AEC6-7C3FB1CDFC92}" type="presOf" srcId="{2BE1A4FC-B8A6-40BC-9810-1894538E2D27}" destId="{ED85ABD0-5C4C-4389-9C1C-2A2FE5CBE050}" srcOrd="1" destOrd="0" presId="urn:microsoft.com/office/officeart/2005/8/layout/hierarchy3"/>
    <dgm:cxn modelId="{CDC98EB4-5339-4260-BF8E-D2289B5784AB}" type="presOf" srcId="{65EF5A49-39EE-430F-A5C7-B005EE4B0FC1}" destId="{B4D51F29-E4F5-475E-8420-2781F87F9207}" srcOrd="0" destOrd="0" presId="urn:microsoft.com/office/officeart/2005/8/layout/hierarchy3"/>
    <dgm:cxn modelId="{78ED5F26-1915-4E03-8684-86F9D2AAA482}" srcId="{184DB9BC-D470-451E-85A0-D0BA00AD48C6}" destId="{D61CE00B-C9D4-41C0-928D-007E2DCA5B92}" srcOrd="0" destOrd="0" parTransId="{D5F40B5B-30B8-4ECE-8191-B59DECBFFA34}" sibTransId="{CB31C207-676A-481F-93F2-907365922D32}"/>
    <dgm:cxn modelId="{20810235-0F64-4AFB-8D2A-A917F40F1FB5}" type="presOf" srcId="{9D2533A7-E18E-4A19-8052-C5A2EB5EC9D2}" destId="{36823907-F824-4008-80F6-59A04D370350}" srcOrd="0" destOrd="0" presId="urn:microsoft.com/office/officeart/2005/8/layout/hierarchy3"/>
    <dgm:cxn modelId="{9C0AC468-FB29-4883-B227-E066F0B70254}" type="presOf" srcId="{C1E202A2-6263-4E27-A62E-AC519CBCB164}" destId="{8512AA37-266B-4225-AED8-18DAD950F1BE}" srcOrd="0" destOrd="0" presId="urn:microsoft.com/office/officeart/2005/8/layout/hierarchy3"/>
    <dgm:cxn modelId="{9BC57E4F-53F5-41EA-9993-349CE4FC62FE}" type="presOf" srcId="{2F72EA13-5457-42A4-9AAF-31CD78AA0DFA}" destId="{724C9284-74A7-4D92-B828-E12DB3FCE96E}" srcOrd="0" destOrd="0" presId="urn:microsoft.com/office/officeart/2005/8/layout/hierarchy3"/>
    <dgm:cxn modelId="{3F4CC996-3CB0-455E-BD7C-D1ED4835FA4A}" srcId="{184DB9BC-D470-451E-85A0-D0BA00AD48C6}" destId="{2F72EA13-5457-42A4-9AAF-31CD78AA0DFA}" srcOrd="1" destOrd="0" parTransId="{C1E202A2-6263-4E27-A62E-AC519CBCB164}" sibTransId="{3F5E3ED3-D5B4-4573-8B26-32E601CCEB53}"/>
    <dgm:cxn modelId="{C45A5ED8-D684-43F6-ACC6-44E857E45BAD}" srcId="{1D0B5204-5DD7-476E-8C63-6B43C2434665}" destId="{2BE1A4FC-B8A6-40BC-9810-1894538E2D27}" srcOrd="1" destOrd="0" parTransId="{5ECB271A-5685-4B09-811A-678C228C1F94}" sibTransId="{A3360089-ED51-4A0B-B786-3C11F2E0B13F}"/>
    <dgm:cxn modelId="{2CD49931-A14C-48E2-9CFA-B18E2B8D2AE7}" srcId="{1D0B5204-5DD7-476E-8C63-6B43C2434665}" destId="{184DB9BC-D470-451E-85A0-D0BA00AD48C6}" srcOrd="0" destOrd="0" parTransId="{E70D0FFA-8564-4A98-AFE4-93B4A65DB5C5}" sibTransId="{391AEC26-FA2F-4E42-839E-305FFFE7650C}"/>
    <dgm:cxn modelId="{9BA29231-8B1D-4170-99F1-9E01A29F1105}" type="presOf" srcId="{3F383D27-06DD-438B-BBB5-A3287933FB73}" destId="{358FB7FC-0759-419D-9DA6-BCDCFA4938B5}" srcOrd="0" destOrd="0" presId="urn:microsoft.com/office/officeart/2005/8/layout/hierarchy3"/>
    <dgm:cxn modelId="{53BEFBAF-42F2-4549-80A9-F98C16E240EC}" type="presOf" srcId="{184DB9BC-D470-451E-85A0-D0BA00AD48C6}" destId="{374B3928-329C-4393-9684-445E20FD66DB}" srcOrd="1" destOrd="0" presId="urn:microsoft.com/office/officeart/2005/8/layout/hierarchy3"/>
    <dgm:cxn modelId="{270918B6-DF46-4424-9D59-D07C60960315}" type="presOf" srcId="{D61CE00B-C9D4-41C0-928D-007E2DCA5B92}" destId="{5F88AD93-C661-47EF-B471-7888462DCFEF}" srcOrd="0" destOrd="0" presId="urn:microsoft.com/office/officeart/2005/8/layout/hierarchy3"/>
    <dgm:cxn modelId="{F1C03F46-3D4B-4A08-BE5E-A4A53E9F4E53}" type="presOf" srcId="{2BE1A4FC-B8A6-40BC-9810-1894538E2D27}" destId="{4F711CF2-4222-49EB-80C0-BAAE24AFDF6D}" srcOrd="0" destOrd="0" presId="urn:microsoft.com/office/officeart/2005/8/layout/hierarchy3"/>
    <dgm:cxn modelId="{4185F073-87F6-4E73-903D-37B46C7F9980}" srcId="{2BE1A4FC-B8A6-40BC-9810-1894538E2D27}" destId="{9D2533A7-E18E-4A19-8052-C5A2EB5EC9D2}" srcOrd="1" destOrd="0" parTransId="{3F383D27-06DD-438B-BBB5-A3287933FB73}" sibTransId="{DE803EFC-B99F-4598-AFF4-DD5641CF14E2}"/>
    <dgm:cxn modelId="{0D59490E-379A-493D-81F4-3B537E4B164C}" type="presOf" srcId="{D5F40B5B-30B8-4ECE-8191-B59DECBFFA34}" destId="{D6E7A43F-3614-4969-86A5-CD75857AF768}" srcOrd="0" destOrd="0" presId="urn:microsoft.com/office/officeart/2005/8/layout/hierarchy3"/>
    <dgm:cxn modelId="{BD1864BC-7FD2-454F-84CC-691CB315519F}" srcId="{2BE1A4FC-B8A6-40BC-9810-1894538E2D27}" destId="{8C14DB37-23FF-4720-9A1D-5B84F930AD4A}" srcOrd="0" destOrd="0" parTransId="{65EF5A49-39EE-430F-A5C7-B005EE4B0FC1}" sibTransId="{E9347147-7B85-41BE-B4FD-B99AB1948B2F}"/>
    <dgm:cxn modelId="{D45F1035-DE07-43ED-B72E-3DC1338EF7A8}" type="presOf" srcId="{1D0B5204-5DD7-476E-8C63-6B43C2434665}" destId="{5714E70D-CDFF-4F2A-A6F3-B2078A564659}" srcOrd="0" destOrd="0" presId="urn:microsoft.com/office/officeart/2005/8/layout/hierarchy3"/>
    <dgm:cxn modelId="{DD2F930F-66E8-4EB2-810B-FFC0001D569E}" type="presParOf" srcId="{5714E70D-CDFF-4F2A-A6F3-B2078A564659}" destId="{05600AD8-FBDB-43E8-A584-CEEEB76B9F12}" srcOrd="0" destOrd="0" presId="urn:microsoft.com/office/officeart/2005/8/layout/hierarchy3"/>
    <dgm:cxn modelId="{332B43AF-E1E5-4798-9A74-45A03BC2D38C}" type="presParOf" srcId="{05600AD8-FBDB-43E8-A584-CEEEB76B9F12}" destId="{ED092D5E-475F-41EA-9102-4545BA83BE01}" srcOrd="0" destOrd="0" presId="urn:microsoft.com/office/officeart/2005/8/layout/hierarchy3"/>
    <dgm:cxn modelId="{7AA72608-346E-4196-8332-385BF9B25EE9}" type="presParOf" srcId="{ED092D5E-475F-41EA-9102-4545BA83BE01}" destId="{C88CFBE1-D412-49E0-81B4-8BE83E22FDD4}" srcOrd="0" destOrd="0" presId="urn:microsoft.com/office/officeart/2005/8/layout/hierarchy3"/>
    <dgm:cxn modelId="{A1AD3240-5A31-4619-9C68-0FDE4F0FD639}" type="presParOf" srcId="{ED092D5E-475F-41EA-9102-4545BA83BE01}" destId="{374B3928-329C-4393-9684-445E20FD66DB}" srcOrd="1" destOrd="0" presId="urn:microsoft.com/office/officeart/2005/8/layout/hierarchy3"/>
    <dgm:cxn modelId="{433D5F0D-394E-4B15-9B15-825206EA5D1F}" type="presParOf" srcId="{05600AD8-FBDB-43E8-A584-CEEEB76B9F12}" destId="{C06F624E-DA27-4A81-8535-862A6B7640B4}" srcOrd="1" destOrd="0" presId="urn:microsoft.com/office/officeart/2005/8/layout/hierarchy3"/>
    <dgm:cxn modelId="{5936B072-E92E-4FA9-AB2A-66E18F66F553}" type="presParOf" srcId="{C06F624E-DA27-4A81-8535-862A6B7640B4}" destId="{D6E7A43F-3614-4969-86A5-CD75857AF768}" srcOrd="0" destOrd="0" presId="urn:microsoft.com/office/officeart/2005/8/layout/hierarchy3"/>
    <dgm:cxn modelId="{30008E13-8DD8-4DB9-A87D-136AECD59305}" type="presParOf" srcId="{C06F624E-DA27-4A81-8535-862A6B7640B4}" destId="{5F88AD93-C661-47EF-B471-7888462DCFEF}" srcOrd="1" destOrd="0" presId="urn:microsoft.com/office/officeart/2005/8/layout/hierarchy3"/>
    <dgm:cxn modelId="{2C77C27C-17B5-4F0F-B376-7DD3FB69676B}" type="presParOf" srcId="{C06F624E-DA27-4A81-8535-862A6B7640B4}" destId="{8512AA37-266B-4225-AED8-18DAD950F1BE}" srcOrd="2" destOrd="0" presId="urn:microsoft.com/office/officeart/2005/8/layout/hierarchy3"/>
    <dgm:cxn modelId="{18615BB7-4264-48F1-A74D-AA4C8567F2AC}" type="presParOf" srcId="{C06F624E-DA27-4A81-8535-862A6B7640B4}" destId="{724C9284-74A7-4D92-B828-E12DB3FCE96E}" srcOrd="3" destOrd="0" presId="urn:microsoft.com/office/officeart/2005/8/layout/hierarchy3"/>
    <dgm:cxn modelId="{480EFE3E-082D-407C-9B97-6E0F9964EC94}" type="presParOf" srcId="{5714E70D-CDFF-4F2A-A6F3-B2078A564659}" destId="{8A97F4C7-963D-4F05-AEA6-1EAB95146D9E}" srcOrd="1" destOrd="0" presId="urn:microsoft.com/office/officeart/2005/8/layout/hierarchy3"/>
    <dgm:cxn modelId="{15FAD918-CDCC-411D-B082-6E09691CFB77}" type="presParOf" srcId="{8A97F4C7-963D-4F05-AEA6-1EAB95146D9E}" destId="{75C666FF-87EF-40CF-80BE-873815A3817E}" srcOrd="0" destOrd="0" presId="urn:microsoft.com/office/officeart/2005/8/layout/hierarchy3"/>
    <dgm:cxn modelId="{8C1E63D6-C839-4972-A501-96EC111E9F69}" type="presParOf" srcId="{75C666FF-87EF-40CF-80BE-873815A3817E}" destId="{4F711CF2-4222-49EB-80C0-BAAE24AFDF6D}" srcOrd="0" destOrd="0" presId="urn:microsoft.com/office/officeart/2005/8/layout/hierarchy3"/>
    <dgm:cxn modelId="{D001DAE9-7660-402E-BC7A-612564586ACF}" type="presParOf" srcId="{75C666FF-87EF-40CF-80BE-873815A3817E}" destId="{ED85ABD0-5C4C-4389-9C1C-2A2FE5CBE050}" srcOrd="1" destOrd="0" presId="urn:microsoft.com/office/officeart/2005/8/layout/hierarchy3"/>
    <dgm:cxn modelId="{8CFDDD02-E613-43E2-8AAE-7BE87CBB8C12}" type="presParOf" srcId="{8A97F4C7-963D-4F05-AEA6-1EAB95146D9E}" destId="{E2F77BF5-D445-4A10-878A-B84850ADB8CE}" srcOrd="1" destOrd="0" presId="urn:microsoft.com/office/officeart/2005/8/layout/hierarchy3"/>
    <dgm:cxn modelId="{7E7311A1-D350-4044-A38E-8736264467FB}" type="presParOf" srcId="{E2F77BF5-D445-4A10-878A-B84850ADB8CE}" destId="{B4D51F29-E4F5-475E-8420-2781F87F9207}" srcOrd="0" destOrd="0" presId="urn:microsoft.com/office/officeart/2005/8/layout/hierarchy3"/>
    <dgm:cxn modelId="{97879A6D-B8D6-4A40-B741-02D42CCA885B}" type="presParOf" srcId="{E2F77BF5-D445-4A10-878A-B84850ADB8CE}" destId="{95EB5206-CE6B-41F4-A9F3-E003DF8E871C}" srcOrd="1" destOrd="0" presId="urn:microsoft.com/office/officeart/2005/8/layout/hierarchy3"/>
    <dgm:cxn modelId="{2CBB7E28-3CA5-43A2-BC9D-B1EB485DB392}" type="presParOf" srcId="{E2F77BF5-D445-4A10-878A-B84850ADB8CE}" destId="{358FB7FC-0759-419D-9DA6-BCDCFA4938B5}" srcOrd="2" destOrd="0" presId="urn:microsoft.com/office/officeart/2005/8/layout/hierarchy3"/>
    <dgm:cxn modelId="{952008BF-9C40-4C83-A012-5A7E775C8AD2}" type="presParOf" srcId="{E2F77BF5-D445-4A10-878A-B84850ADB8CE}" destId="{36823907-F824-4008-80F6-59A04D370350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D81223-6EDD-4129-99E4-3B6084EBD773}" type="doc">
      <dgm:prSet loTypeId="urn:microsoft.com/office/officeart/2005/8/layout/hierarchy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BF82562-E8BB-4932-BFCB-559AD1BD3BC2}">
      <dgm:prSet phldrT="[Texte]"/>
      <dgm:spPr/>
      <dgm:t>
        <a:bodyPr/>
        <a:lstStyle/>
        <a:p>
          <a:r>
            <a:rPr lang="ar-DZ" dirty="0" smtClean="0"/>
            <a:t>القوى الاجتماعية المؤثرة في وضع المنهاج وتنفيذه</a:t>
          </a:r>
          <a:endParaRPr lang="fr-FR" dirty="0"/>
        </a:p>
      </dgm:t>
    </dgm:pt>
    <dgm:pt modelId="{FDF212FA-E71B-433D-B554-E682962B3B44}" type="parTrans" cxnId="{91CC3563-73C2-4EE7-B8BB-E9B93204671F}">
      <dgm:prSet/>
      <dgm:spPr/>
      <dgm:t>
        <a:bodyPr/>
        <a:lstStyle/>
        <a:p>
          <a:endParaRPr lang="fr-FR"/>
        </a:p>
      </dgm:t>
    </dgm:pt>
    <dgm:pt modelId="{1DA04C77-8C54-4ACA-9BF1-18DA92B6FDEE}" type="sibTrans" cxnId="{91CC3563-73C2-4EE7-B8BB-E9B93204671F}">
      <dgm:prSet/>
      <dgm:spPr/>
      <dgm:t>
        <a:bodyPr/>
        <a:lstStyle/>
        <a:p>
          <a:endParaRPr lang="fr-FR"/>
        </a:p>
      </dgm:t>
    </dgm:pt>
    <dgm:pt modelId="{1ABD131B-2083-4545-8473-1DD7E134EE15}">
      <dgm:prSet phldrT="[Texte]"/>
      <dgm:spPr/>
      <dgm:t>
        <a:bodyPr/>
        <a:lstStyle/>
        <a:p>
          <a:r>
            <a:rPr lang="ar-DZ" dirty="0" smtClean="0"/>
            <a:t>التراث الثقافي للمجتمع</a:t>
          </a:r>
          <a:endParaRPr lang="fr-FR" dirty="0"/>
        </a:p>
      </dgm:t>
    </dgm:pt>
    <dgm:pt modelId="{B0A512FF-9491-4B37-985A-8A8231B76901}" type="parTrans" cxnId="{AECB130A-F484-4643-B081-62AE5472F5F7}">
      <dgm:prSet/>
      <dgm:spPr/>
      <dgm:t>
        <a:bodyPr/>
        <a:lstStyle/>
        <a:p>
          <a:endParaRPr lang="fr-FR"/>
        </a:p>
      </dgm:t>
    </dgm:pt>
    <dgm:pt modelId="{5881518C-C75D-48C9-A908-4B4EF2D4F76E}" type="sibTrans" cxnId="{AECB130A-F484-4643-B081-62AE5472F5F7}">
      <dgm:prSet/>
      <dgm:spPr/>
      <dgm:t>
        <a:bodyPr/>
        <a:lstStyle/>
        <a:p>
          <a:endParaRPr lang="fr-FR"/>
        </a:p>
      </dgm:t>
    </dgm:pt>
    <dgm:pt modelId="{CDC0A2C7-3C1F-4C6E-9223-1C2030153C67}">
      <dgm:prSet phldrT="[Texte]"/>
      <dgm:spPr/>
      <dgm:t>
        <a:bodyPr/>
        <a:lstStyle/>
        <a:p>
          <a:r>
            <a:rPr lang="ar-DZ" dirty="0" smtClean="0"/>
            <a:t>الأهداف </a:t>
          </a:r>
          <a:r>
            <a:rPr lang="ar-DZ" smtClean="0"/>
            <a:t>التي يحرص على تحقيقها</a:t>
          </a:r>
          <a:endParaRPr lang="fr-FR" dirty="0"/>
        </a:p>
      </dgm:t>
    </dgm:pt>
    <dgm:pt modelId="{A93371CF-D040-4E4A-91BE-6D51803CCA5C}" type="parTrans" cxnId="{204B82AC-1105-4E4D-8D0D-47C9D48B02DE}">
      <dgm:prSet/>
      <dgm:spPr/>
      <dgm:t>
        <a:bodyPr/>
        <a:lstStyle/>
        <a:p>
          <a:endParaRPr lang="fr-FR"/>
        </a:p>
      </dgm:t>
    </dgm:pt>
    <dgm:pt modelId="{1EF21043-840F-4594-B020-12B99BCA238A}" type="sibTrans" cxnId="{204B82AC-1105-4E4D-8D0D-47C9D48B02DE}">
      <dgm:prSet/>
      <dgm:spPr/>
      <dgm:t>
        <a:bodyPr/>
        <a:lstStyle/>
        <a:p>
          <a:endParaRPr lang="fr-FR"/>
        </a:p>
      </dgm:t>
    </dgm:pt>
    <dgm:pt modelId="{1549C3FD-CE01-422B-93DC-0FC6D41298B9}">
      <dgm:prSet phldrT="[Texte]"/>
      <dgm:spPr/>
      <dgm:t>
        <a:bodyPr/>
        <a:lstStyle/>
        <a:p>
          <a:r>
            <a:rPr lang="ar-DZ" dirty="0" smtClean="0"/>
            <a:t>المشكلات التي يسعى لحلّها </a:t>
          </a:r>
          <a:endParaRPr lang="fr-FR" dirty="0"/>
        </a:p>
      </dgm:t>
    </dgm:pt>
    <dgm:pt modelId="{BCBE63B1-33B8-4413-8589-74B3F1E5210A}" type="parTrans" cxnId="{D8E55D83-6D75-4F29-A9C5-835275D53219}">
      <dgm:prSet/>
      <dgm:spPr/>
      <dgm:t>
        <a:bodyPr/>
        <a:lstStyle/>
        <a:p>
          <a:endParaRPr lang="fr-FR"/>
        </a:p>
      </dgm:t>
    </dgm:pt>
    <dgm:pt modelId="{A8E938C6-3F99-40E8-8A8B-443E3075F4F0}" type="sibTrans" cxnId="{D8E55D83-6D75-4F29-A9C5-835275D53219}">
      <dgm:prSet/>
      <dgm:spPr/>
      <dgm:t>
        <a:bodyPr/>
        <a:lstStyle/>
        <a:p>
          <a:endParaRPr lang="fr-FR"/>
        </a:p>
      </dgm:t>
    </dgm:pt>
    <dgm:pt modelId="{08CA4A3B-931F-48ED-9DF4-428ED6783DFA}">
      <dgm:prSet phldrT="[Texte]"/>
      <dgm:spPr/>
      <dgm:t>
        <a:bodyPr/>
        <a:lstStyle/>
        <a:p>
          <a:r>
            <a:rPr lang="ar-DZ" dirty="0" smtClean="0"/>
            <a:t>القيم والمبادئ السائدة</a:t>
          </a:r>
          <a:endParaRPr lang="fr-FR" dirty="0"/>
        </a:p>
      </dgm:t>
    </dgm:pt>
    <dgm:pt modelId="{AECA93CE-FB39-4699-A6FF-EA881140B6DB}" type="parTrans" cxnId="{B7D81086-9BF4-46C6-B1BC-03454B49C17F}">
      <dgm:prSet/>
      <dgm:spPr/>
      <dgm:t>
        <a:bodyPr/>
        <a:lstStyle/>
        <a:p>
          <a:endParaRPr lang="fr-FR"/>
        </a:p>
      </dgm:t>
    </dgm:pt>
    <dgm:pt modelId="{9874510D-CA77-4554-AE83-D7356D246F61}" type="sibTrans" cxnId="{B7D81086-9BF4-46C6-B1BC-03454B49C17F}">
      <dgm:prSet/>
      <dgm:spPr/>
      <dgm:t>
        <a:bodyPr/>
        <a:lstStyle/>
        <a:p>
          <a:endParaRPr lang="fr-FR"/>
        </a:p>
      </dgm:t>
    </dgm:pt>
    <dgm:pt modelId="{7119CB14-5BBB-4189-A2A2-CFFC3168A84A}">
      <dgm:prSet phldrT="[Texte]"/>
      <dgm:spPr/>
      <dgm:t>
        <a:bodyPr/>
        <a:lstStyle/>
        <a:p>
          <a:r>
            <a:rPr lang="ar-DZ" dirty="0" smtClean="0"/>
            <a:t>احتياجاته</a:t>
          </a:r>
          <a:endParaRPr lang="fr-FR" dirty="0"/>
        </a:p>
      </dgm:t>
    </dgm:pt>
    <dgm:pt modelId="{5A55A3DE-64E7-4381-ACA6-E96BE2BB85AD}" type="parTrans" cxnId="{75D12CC5-84C2-44D2-9CCA-127EBDDD7184}">
      <dgm:prSet/>
      <dgm:spPr/>
      <dgm:t>
        <a:bodyPr/>
        <a:lstStyle/>
        <a:p>
          <a:endParaRPr lang="fr-FR"/>
        </a:p>
      </dgm:t>
    </dgm:pt>
    <dgm:pt modelId="{E64E4882-5C9D-4EF0-B057-DCFBAF32C129}" type="sibTrans" cxnId="{75D12CC5-84C2-44D2-9CCA-127EBDDD7184}">
      <dgm:prSet/>
      <dgm:spPr/>
      <dgm:t>
        <a:bodyPr/>
        <a:lstStyle/>
        <a:p>
          <a:endParaRPr lang="fr-FR"/>
        </a:p>
      </dgm:t>
    </dgm:pt>
    <dgm:pt modelId="{F3369A63-6E33-4D53-BBFA-425A1729FCBB}" type="pres">
      <dgm:prSet presAssocID="{6BD81223-6EDD-4129-99E4-3B6084EBD773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0E02303-ADB4-44A9-9711-0CFACDA74C9C}" type="pres">
      <dgm:prSet presAssocID="{ABF82562-E8BB-4932-BFCB-559AD1BD3BC2}" presName="vertOne" presStyleCnt="0"/>
      <dgm:spPr/>
    </dgm:pt>
    <dgm:pt modelId="{5A000414-CF0E-455C-A0B8-F28985B1E1EB}" type="pres">
      <dgm:prSet presAssocID="{ABF82562-E8BB-4932-BFCB-559AD1BD3BC2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138B56C-E245-4EF1-97A3-3ABA0E2DF33D}" type="pres">
      <dgm:prSet presAssocID="{ABF82562-E8BB-4932-BFCB-559AD1BD3BC2}" presName="parTransOne" presStyleCnt="0"/>
      <dgm:spPr/>
    </dgm:pt>
    <dgm:pt modelId="{23A6045B-2BA4-468B-AD9A-471080340B3D}" type="pres">
      <dgm:prSet presAssocID="{ABF82562-E8BB-4932-BFCB-559AD1BD3BC2}" presName="horzOne" presStyleCnt="0"/>
      <dgm:spPr/>
    </dgm:pt>
    <dgm:pt modelId="{ED8C25BE-080B-41CE-BA17-6D89CF2C757A}" type="pres">
      <dgm:prSet presAssocID="{1ABD131B-2083-4545-8473-1DD7E134EE15}" presName="vertTwo" presStyleCnt="0"/>
      <dgm:spPr/>
    </dgm:pt>
    <dgm:pt modelId="{4813F08B-3332-40F4-9EF1-83EAE49DF123}" type="pres">
      <dgm:prSet presAssocID="{1ABD131B-2083-4545-8473-1DD7E134EE15}" presName="txTwo" presStyleLbl="node2" presStyleIdx="0" presStyleCnt="2">
        <dgm:presLayoutVars>
          <dgm:chPref val="3"/>
        </dgm:presLayoutVars>
      </dgm:prSet>
      <dgm:spPr/>
    </dgm:pt>
    <dgm:pt modelId="{91E733B3-AB97-454A-93D9-0CD002F9C488}" type="pres">
      <dgm:prSet presAssocID="{1ABD131B-2083-4545-8473-1DD7E134EE15}" presName="parTransTwo" presStyleCnt="0"/>
      <dgm:spPr/>
    </dgm:pt>
    <dgm:pt modelId="{3D4E304D-034B-448D-9C66-5D8FC7E8D05F}" type="pres">
      <dgm:prSet presAssocID="{1ABD131B-2083-4545-8473-1DD7E134EE15}" presName="horzTwo" presStyleCnt="0"/>
      <dgm:spPr/>
    </dgm:pt>
    <dgm:pt modelId="{04BB8F56-410E-46F4-8646-6D093490509A}" type="pres">
      <dgm:prSet presAssocID="{CDC0A2C7-3C1F-4C6E-9223-1C2030153C67}" presName="vertThree" presStyleCnt="0"/>
      <dgm:spPr/>
    </dgm:pt>
    <dgm:pt modelId="{EEF0DA2D-F577-43B4-B6D8-2F20068AB05F}" type="pres">
      <dgm:prSet presAssocID="{CDC0A2C7-3C1F-4C6E-9223-1C2030153C67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79314024-53F0-4519-952D-4FD21B127658}" type="pres">
      <dgm:prSet presAssocID="{CDC0A2C7-3C1F-4C6E-9223-1C2030153C67}" presName="horzThree" presStyleCnt="0"/>
      <dgm:spPr/>
    </dgm:pt>
    <dgm:pt modelId="{6F7E7A94-4EAE-49C1-9C74-64BE91782B52}" type="pres">
      <dgm:prSet presAssocID="{1EF21043-840F-4594-B020-12B99BCA238A}" presName="sibSpaceThree" presStyleCnt="0"/>
      <dgm:spPr/>
    </dgm:pt>
    <dgm:pt modelId="{37039FE6-B12A-4674-BA28-EE847348749E}" type="pres">
      <dgm:prSet presAssocID="{1549C3FD-CE01-422B-93DC-0FC6D41298B9}" presName="vertThree" presStyleCnt="0"/>
      <dgm:spPr/>
    </dgm:pt>
    <dgm:pt modelId="{9ED35916-9A3C-4C8F-A773-6961CF418EE0}" type="pres">
      <dgm:prSet presAssocID="{1549C3FD-CE01-422B-93DC-0FC6D41298B9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5A65D85B-BCEB-45EA-8361-426E4176868F}" type="pres">
      <dgm:prSet presAssocID="{1549C3FD-CE01-422B-93DC-0FC6D41298B9}" presName="horzThree" presStyleCnt="0"/>
      <dgm:spPr/>
    </dgm:pt>
    <dgm:pt modelId="{6A4555D2-C390-4A8D-BA47-422E835730D4}" type="pres">
      <dgm:prSet presAssocID="{5881518C-C75D-48C9-A908-4B4EF2D4F76E}" presName="sibSpaceTwo" presStyleCnt="0"/>
      <dgm:spPr/>
    </dgm:pt>
    <dgm:pt modelId="{20C88ECE-E6A4-4B4E-8CB2-91BA49D8CEEA}" type="pres">
      <dgm:prSet presAssocID="{08CA4A3B-931F-48ED-9DF4-428ED6783DFA}" presName="vertTwo" presStyleCnt="0"/>
      <dgm:spPr/>
    </dgm:pt>
    <dgm:pt modelId="{FB3EBD8D-2F43-4B5C-B572-60EA668E70B4}" type="pres">
      <dgm:prSet presAssocID="{08CA4A3B-931F-48ED-9DF4-428ED6783DFA}" presName="txTwo" presStyleLbl="node2" presStyleIdx="1" presStyleCnt="2">
        <dgm:presLayoutVars>
          <dgm:chPref val="3"/>
        </dgm:presLayoutVars>
      </dgm:prSet>
      <dgm:spPr/>
    </dgm:pt>
    <dgm:pt modelId="{7B0221D9-B35A-4978-AE6B-15E2F1CDA005}" type="pres">
      <dgm:prSet presAssocID="{08CA4A3B-931F-48ED-9DF4-428ED6783DFA}" presName="parTransTwo" presStyleCnt="0"/>
      <dgm:spPr/>
    </dgm:pt>
    <dgm:pt modelId="{B1B5ED8A-96E8-4DA3-8295-97358F9A48FD}" type="pres">
      <dgm:prSet presAssocID="{08CA4A3B-931F-48ED-9DF4-428ED6783DFA}" presName="horzTwo" presStyleCnt="0"/>
      <dgm:spPr/>
    </dgm:pt>
    <dgm:pt modelId="{D5D39A01-56CB-40C4-AD20-7693554289DB}" type="pres">
      <dgm:prSet presAssocID="{7119CB14-5BBB-4189-A2A2-CFFC3168A84A}" presName="vertThree" presStyleCnt="0"/>
      <dgm:spPr/>
    </dgm:pt>
    <dgm:pt modelId="{C449E037-1AF5-4AED-9B9A-496F8353C8DA}" type="pres">
      <dgm:prSet presAssocID="{7119CB14-5BBB-4189-A2A2-CFFC3168A84A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122B8BF4-2B8A-4D6F-9299-D97815349A67}" type="pres">
      <dgm:prSet presAssocID="{7119CB14-5BBB-4189-A2A2-CFFC3168A84A}" presName="horzThree" presStyleCnt="0"/>
      <dgm:spPr/>
    </dgm:pt>
  </dgm:ptLst>
  <dgm:cxnLst>
    <dgm:cxn modelId="{1803DB26-F869-40EF-BE6B-019CA83BBB90}" type="presOf" srcId="{1ABD131B-2083-4545-8473-1DD7E134EE15}" destId="{4813F08B-3332-40F4-9EF1-83EAE49DF123}" srcOrd="0" destOrd="0" presId="urn:microsoft.com/office/officeart/2005/8/layout/hierarchy4"/>
    <dgm:cxn modelId="{D28D6260-16A2-4853-82BD-4DC2441EC8DC}" type="presOf" srcId="{08CA4A3B-931F-48ED-9DF4-428ED6783DFA}" destId="{FB3EBD8D-2F43-4B5C-B572-60EA668E70B4}" srcOrd="0" destOrd="0" presId="urn:microsoft.com/office/officeart/2005/8/layout/hierarchy4"/>
    <dgm:cxn modelId="{91CC3563-73C2-4EE7-B8BB-E9B93204671F}" srcId="{6BD81223-6EDD-4129-99E4-3B6084EBD773}" destId="{ABF82562-E8BB-4932-BFCB-559AD1BD3BC2}" srcOrd="0" destOrd="0" parTransId="{FDF212FA-E71B-433D-B554-E682962B3B44}" sibTransId="{1DA04C77-8C54-4ACA-9BF1-18DA92B6FDEE}"/>
    <dgm:cxn modelId="{75D12CC5-84C2-44D2-9CCA-127EBDDD7184}" srcId="{08CA4A3B-931F-48ED-9DF4-428ED6783DFA}" destId="{7119CB14-5BBB-4189-A2A2-CFFC3168A84A}" srcOrd="0" destOrd="0" parTransId="{5A55A3DE-64E7-4381-ACA6-E96BE2BB85AD}" sibTransId="{E64E4882-5C9D-4EF0-B057-DCFBAF32C129}"/>
    <dgm:cxn modelId="{1309ED0D-1087-427E-B01C-23F14ADE2168}" type="presOf" srcId="{CDC0A2C7-3C1F-4C6E-9223-1C2030153C67}" destId="{EEF0DA2D-F577-43B4-B6D8-2F20068AB05F}" srcOrd="0" destOrd="0" presId="urn:microsoft.com/office/officeart/2005/8/layout/hierarchy4"/>
    <dgm:cxn modelId="{488E1790-0551-4DF9-B732-2216E4146373}" type="presOf" srcId="{ABF82562-E8BB-4932-BFCB-559AD1BD3BC2}" destId="{5A000414-CF0E-455C-A0B8-F28985B1E1EB}" srcOrd="0" destOrd="0" presId="urn:microsoft.com/office/officeart/2005/8/layout/hierarchy4"/>
    <dgm:cxn modelId="{4EAD1CC5-4076-47BF-AD42-F491EA635EB1}" type="presOf" srcId="{7119CB14-5BBB-4189-A2A2-CFFC3168A84A}" destId="{C449E037-1AF5-4AED-9B9A-496F8353C8DA}" srcOrd="0" destOrd="0" presId="urn:microsoft.com/office/officeart/2005/8/layout/hierarchy4"/>
    <dgm:cxn modelId="{DDC58560-AF35-42FE-8E04-D785C6E7B2AD}" type="presOf" srcId="{1549C3FD-CE01-422B-93DC-0FC6D41298B9}" destId="{9ED35916-9A3C-4C8F-A773-6961CF418EE0}" srcOrd="0" destOrd="0" presId="urn:microsoft.com/office/officeart/2005/8/layout/hierarchy4"/>
    <dgm:cxn modelId="{204B82AC-1105-4E4D-8D0D-47C9D48B02DE}" srcId="{1ABD131B-2083-4545-8473-1DD7E134EE15}" destId="{CDC0A2C7-3C1F-4C6E-9223-1C2030153C67}" srcOrd="0" destOrd="0" parTransId="{A93371CF-D040-4E4A-91BE-6D51803CCA5C}" sibTransId="{1EF21043-840F-4594-B020-12B99BCA238A}"/>
    <dgm:cxn modelId="{D8E55D83-6D75-4F29-A9C5-835275D53219}" srcId="{1ABD131B-2083-4545-8473-1DD7E134EE15}" destId="{1549C3FD-CE01-422B-93DC-0FC6D41298B9}" srcOrd="1" destOrd="0" parTransId="{BCBE63B1-33B8-4413-8589-74B3F1E5210A}" sibTransId="{A8E938C6-3F99-40E8-8A8B-443E3075F4F0}"/>
    <dgm:cxn modelId="{E8060A7E-A643-49E8-BD37-B3ED9E85D42A}" type="presOf" srcId="{6BD81223-6EDD-4129-99E4-3B6084EBD773}" destId="{F3369A63-6E33-4D53-BBFA-425A1729FCBB}" srcOrd="0" destOrd="0" presId="urn:microsoft.com/office/officeart/2005/8/layout/hierarchy4"/>
    <dgm:cxn modelId="{B7D81086-9BF4-46C6-B1BC-03454B49C17F}" srcId="{ABF82562-E8BB-4932-BFCB-559AD1BD3BC2}" destId="{08CA4A3B-931F-48ED-9DF4-428ED6783DFA}" srcOrd="1" destOrd="0" parTransId="{AECA93CE-FB39-4699-A6FF-EA881140B6DB}" sibTransId="{9874510D-CA77-4554-AE83-D7356D246F61}"/>
    <dgm:cxn modelId="{AECB130A-F484-4643-B081-62AE5472F5F7}" srcId="{ABF82562-E8BB-4932-BFCB-559AD1BD3BC2}" destId="{1ABD131B-2083-4545-8473-1DD7E134EE15}" srcOrd="0" destOrd="0" parTransId="{B0A512FF-9491-4B37-985A-8A8231B76901}" sibTransId="{5881518C-C75D-48C9-A908-4B4EF2D4F76E}"/>
    <dgm:cxn modelId="{2696F4CF-B9DA-4C02-B26D-F668FE9E25C1}" type="presParOf" srcId="{F3369A63-6E33-4D53-BBFA-425A1729FCBB}" destId="{30E02303-ADB4-44A9-9711-0CFACDA74C9C}" srcOrd="0" destOrd="0" presId="urn:microsoft.com/office/officeart/2005/8/layout/hierarchy4"/>
    <dgm:cxn modelId="{21CACEE0-313E-4227-BC10-8ADD2DBF9102}" type="presParOf" srcId="{30E02303-ADB4-44A9-9711-0CFACDA74C9C}" destId="{5A000414-CF0E-455C-A0B8-F28985B1E1EB}" srcOrd="0" destOrd="0" presId="urn:microsoft.com/office/officeart/2005/8/layout/hierarchy4"/>
    <dgm:cxn modelId="{886EAD5B-6C0F-4AC0-8505-50D141861E45}" type="presParOf" srcId="{30E02303-ADB4-44A9-9711-0CFACDA74C9C}" destId="{E138B56C-E245-4EF1-97A3-3ABA0E2DF33D}" srcOrd="1" destOrd="0" presId="urn:microsoft.com/office/officeart/2005/8/layout/hierarchy4"/>
    <dgm:cxn modelId="{79EDD43B-CE81-4BA7-AF13-F5E6E29E5533}" type="presParOf" srcId="{30E02303-ADB4-44A9-9711-0CFACDA74C9C}" destId="{23A6045B-2BA4-468B-AD9A-471080340B3D}" srcOrd="2" destOrd="0" presId="urn:microsoft.com/office/officeart/2005/8/layout/hierarchy4"/>
    <dgm:cxn modelId="{ABE4DE10-35B1-455D-83B2-B8F58D818FBF}" type="presParOf" srcId="{23A6045B-2BA4-468B-AD9A-471080340B3D}" destId="{ED8C25BE-080B-41CE-BA17-6D89CF2C757A}" srcOrd="0" destOrd="0" presId="urn:microsoft.com/office/officeart/2005/8/layout/hierarchy4"/>
    <dgm:cxn modelId="{324236D3-6E72-4C27-B735-9E218F4491D6}" type="presParOf" srcId="{ED8C25BE-080B-41CE-BA17-6D89CF2C757A}" destId="{4813F08B-3332-40F4-9EF1-83EAE49DF123}" srcOrd="0" destOrd="0" presId="urn:microsoft.com/office/officeart/2005/8/layout/hierarchy4"/>
    <dgm:cxn modelId="{E320DE1B-4BCF-417F-9021-15518D96355A}" type="presParOf" srcId="{ED8C25BE-080B-41CE-BA17-6D89CF2C757A}" destId="{91E733B3-AB97-454A-93D9-0CD002F9C488}" srcOrd="1" destOrd="0" presId="urn:microsoft.com/office/officeart/2005/8/layout/hierarchy4"/>
    <dgm:cxn modelId="{B0C5CB27-7EC1-428A-AC44-8FEEB5B5E13A}" type="presParOf" srcId="{ED8C25BE-080B-41CE-BA17-6D89CF2C757A}" destId="{3D4E304D-034B-448D-9C66-5D8FC7E8D05F}" srcOrd="2" destOrd="0" presId="urn:microsoft.com/office/officeart/2005/8/layout/hierarchy4"/>
    <dgm:cxn modelId="{10B754DB-E644-4090-9541-8D690B141664}" type="presParOf" srcId="{3D4E304D-034B-448D-9C66-5D8FC7E8D05F}" destId="{04BB8F56-410E-46F4-8646-6D093490509A}" srcOrd="0" destOrd="0" presId="urn:microsoft.com/office/officeart/2005/8/layout/hierarchy4"/>
    <dgm:cxn modelId="{04BBA963-4665-4900-BD33-089EFDBF133F}" type="presParOf" srcId="{04BB8F56-410E-46F4-8646-6D093490509A}" destId="{EEF0DA2D-F577-43B4-B6D8-2F20068AB05F}" srcOrd="0" destOrd="0" presId="urn:microsoft.com/office/officeart/2005/8/layout/hierarchy4"/>
    <dgm:cxn modelId="{C82264D9-03B9-4210-9592-F69C0EBF9D97}" type="presParOf" srcId="{04BB8F56-410E-46F4-8646-6D093490509A}" destId="{79314024-53F0-4519-952D-4FD21B127658}" srcOrd="1" destOrd="0" presId="urn:microsoft.com/office/officeart/2005/8/layout/hierarchy4"/>
    <dgm:cxn modelId="{907B907F-B29A-4C42-8527-8C2D87D910DE}" type="presParOf" srcId="{3D4E304D-034B-448D-9C66-5D8FC7E8D05F}" destId="{6F7E7A94-4EAE-49C1-9C74-64BE91782B52}" srcOrd="1" destOrd="0" presId="urn:microsoft.com/office/officeart/2005/8/layout/hierarchy4"/>
    <dgm:cxn modelId="{904B0BDE-AA6D-459A-8A18-1069DC0F0CC3}" type="presParOf" srcId="{3D4E304D-034B-448D-9C66-5D8FC7E8D05F}" destId="{37039FE6-B12A-4674-BA28-EE847348749E}" srcOrd="2" destOrd="0" presId="urn:microsoft.com/office/officeart/2005/8/layout/hierarchy4"/>
    <dgm:cxn modelId="{E8E2EDC9-4ECA-45F7-900A-224E30433DED}" type="presParOf" srcId="{37039FE6-B12A-4674-BA28-EE847348749E}" destId="{9ED35916-9A3C-4C8F-A773-6961CF418EE0}" srcOrd="0" destOrd="0" presId="urn:microsoft.com/office/officeart/2005/8/layout/hierarchy4"/>
    <dgm:cxn modelId="{C5DC4A87-5DA3-4856-8C2E-6F975C77E884}" type="presParOf" srcId="{37039FE6-B12A-4674-BA28-EE847348749E}" destId="{5A65D85B-BCEB-45EA-8361-426E4176868F}" srcOrd="1" destOrd="0" presId="urn:microsoft.com/office/officeart/2005/8/layout/hierarchy4"/>
    <dgm:cxn modelId="{A6F3A41F-3B26-41BC-A602-467AEE468280}" type="presParOf" srcId="{23A6045B-2BA4-468B-AD9A-471080340B3D}" destId="{6A4555D2-C390-4A8D-BA47-422E835730D4}" srcOrd="1" destOrd="0" presId="urn:microsoft.com/office/officeart/2005/8/layout/hierarchy4"/>
    <dgm:cxn modelId="{A7CDEFD5-0259-4B8F-A5D5-7D77E412783F}" type="presParOf" srcId="{23A6045B-2BA4-468B-AD9A-471080340B3D}" destId="{20C88ECE-E6A4-4B4E-8CB2-91BA49D8CEEA}" srcOrd="2" destOrd="0" presId="urn:microsoft.com/office/officeart/2005/8/layout/hierarchy4"/>
    <dgm:cxn modelId="{6B889F74-EA26-4B31-8FEB-E48EFA683713}" type="presParOf" srcId="{20C88ECE-E6A4-4B4E-8CB2-91BA49D8CEEA}" destId="{FB3EBD8D-2F43-4B5C-B572-60EA668E70B4}" srcOrd="0" destOrd="0" presId="urn:microsoft.com/office/officeart/2005/8/layout/hierarchy4"/>
    <dgm:cxn modelId="{90891E2A-D43B-436B-9CAA-BDFCD73DF4E7}" type="presParOf" srcId="{20C88ECE-E6A4-4B4E-8CB2-91BA49D8CEEA}" destId="{7B0221D9-B35A-4978-AE6B-15E2F1CDA005}" srcOrd="1" destOrd="0" presId="urn:microsoft.com/office/officeart/2005/8/layout/hierarchy4"/>
    <dgm:cxn modelId="{F67E8F4F-6665-4B8C-A57D-5F763E1CC620}" type="presParOf" srcId="{20C88ECE-E6A4-4B4E-8CB2-91BA49D8CEEA}" destId="{B1B5ED8A-96E8-4DA3-8295-97358F9A48FD}" srcOrd="2" destOrd="0" presId="urn:microsoft.com/office/officeart/2005/8/layout/hierarchy4"/>
    <dgm:cxn modelId="{55EE8056-C903-4BCC-8CB2-8438F1532319}" type="presParOf" srcId="{B1B5ED8A-96E8-4DA3-8295-97358F9A48FD}" destId="{D5D39A01-56CB-40C4-AD20-7693554289DB}" srcOrd="0" destOrd="0" presId="urn:microsoft.com/office/officeart/2005/8/layout/hierarchy4"/>
    <dgm:cxn modelId="{23007200-AFBC-45AE-B81C-465CD59FC72B}" type="presParOf" srcId="{D5D39A01-56CB-40C4-AD20-7693554289DB}" destId="{C449E037-1AF5-4AED-9B9A-496F8353C8DA}" srcOrd="0" destOrd="0" presId="urn:microsoft.com/office/officeart/2005/8/layout/hierarchy4"/>
    <dgm:cxn modelId="{1CE333EB-1923-4C5B-AB91-5094721832E6}" type="presParOf" srcId="{D5D39A01-56CB-40C4-AD20-7693554289DB}" destId="{122B8BF4-2B8A-4D6F-9299-D97815349A6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BE0FD8-1E0A-4245-81DB-A93A78DB61C5}">
      <dsp:nvSpPr>
        <dsp:cNvPr id="0" name=""/>
        <dsp:cNvSpPr/>
      </dsp:nvSpPr>
      <dsp:spPr>
        <a:xfrm>
          <a:off x="3900011" y="1589380"/>
          <a:ext cx="1024890" cy="102489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300" kern="1200" dirty="0" smtClean="0"/>
            <a:t>العوامل الأساسية المؤثرة في مراحله المختلفة</a:t>
          </a:r>
          <a:endParaRPr lang="fr-FR" sz="1300" kern="1200" dirty="0"/>
        </a:p>
      </dsp:txBody>
      <dsp:txXfrm>
        <a:off x="3950042" y="1639411"/>
        <a:ext cx="924828" cy="924828"/>
      </dsp:txXfrm>
    </dsp:sp>
    <dsp:sp modelId="{1F602DFA-F021-4814-8EB5-F120DF13EC7F}">
      <dsp:nvSpPr>
        <dsp:cNvPr id="0" name=""/>
        <dsp:cNvSpPr/>
      </dsp:nvSpPr>
      <dsp:spPr>
        <a:xfrm rot="16200000">
          <a:off x="4052997" y="1229921"/>
          <a:ext cx="71891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71891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24B60F-9108-4802-8E25-9FCE7D542454}">
      <dsp:nvSpPr>
        <dsp:cNvPr id="0" name=""/>
        <dsp:cNvSpPr/>
      </dsp:nvSpPr>
      <dsp:spPr>
        <a:xfrm>
          <a:off x="4069118" y="183786"/>
          <a:ext cx="686676" cy="686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600" kern="1200" dirty="0" smtClean="0"/>
            <a:t>التخطيط</a:t>
          </a:r>
          <a:endParaRPr lang="fr-FR" sz="1600" kern="1200" dirty="0"/>
        </a:p>
      </dsp:txBody>
      <dsp:txXfrm>
        <a:off x="4102639" y="217307"/>
        <a:ext cx="619634" cy="619634"/>
      </dsp:txXfrm>
    </dsp:sp>
    <dsp:sp modelId="{B39AF3E5-2E19-4A7B-98BC-C6BD60CD1D3C}">
      <dsp:nvSpPr>
        <dsp:cNvPr id="0" name=""/>
        <dsp:cNvSpPr/>
      </dsp:nvSpPr>
      <dsp:spPr>
        <a:xfrm rot="1800000">
          <a:off x="4885611" y="2544317"/>
          <a:ext cx="5865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6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DFAC5A-6BA8-47C3-A127-1CA8CDDC86DD}">
      <dsp:nvSpPr>
        <dsp:cNvPr id="0" name=""/>
        <dsp:cNvSpPr/>
      </dsp:nvSpPr>
      <dsp:spPr>
        <a:xfrm>
          <a:off x="5432849" y="2545837"/>
          <a:ext cx="686676" cy="686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200" kern="1200" dirty="0" smtClean="0"/>
            <a:t>التنفيذ</a:t>
          </a:r>
          <a:endParaRPr lang="fr-FR" sz="2200" kern="1200" dirty="0"/>
        </a:p>
      </dsp:txBody>
      <dsp:txXfrm>
        <a:off x="5466370" y="2579358"/>
        <a:ext cx="619634" cy="619634"/>
      </dsp:txXfrm>
    </dsp:sp>
    <dsp:sp modelId="{EC6CEBBF-3C16-4B1E-A1B5-471FBB512A47}">
      <dsp:nvSpPr>
        <dsp:cNvPr id="0" name=""/>
        <dsp:cNvSpPr/>
      </dsp:nvSpPr>
      <dsp:spPr>
        <a:xfrm rot="9000000">
          <a:off x="3352773" y="2544317"/>
          <a:ext cx="586527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6527" y="0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6C7ED0-B2DF-4FF4-AC83-A659D7A5CCDD}">
      <dsp:nvSpPr>
        <dsp:cNvPr id="0" name=""/>
        <dsp:cNvSpPr/>
      </dsp:nvSpPr>
      <dsp:spPr>
        <a:xfrm>
          <a:off x="2705387" y="2545837"/>
          <a:ext cx="686676" cy="68667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000" kern="1200" dirty="0" smtClean="0"/>
            <a:t>التقويم</a:t>
          </a:r>
          <a:endParaRPr lang="fr-FR" sz="2000" kern="1200" dirty="0"/>
        </a:p>
      </dsp:txBody>
      <dsp:txXfrm>
        <a:off x="2738908" y="2579358"/>
        <a:ext cx="619634" cy="61963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202ED2E-FE67-4C32-867C-2DA3F0B07F32}">
      <dsp:nvSpPr>
        <dsp:cNvPr id="0" name=""/>
        <dsp:cNvSpPr/>
      </dsp:nvSpPr>
      <dsp:spPr>
        <a:xfrm>
          <a:off x="3526353" y="0"/>
          <a:ext cx="1772205" cy="854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الفلسفة التربوية</a:t>
          </a:r>
          <a:endParaRPr lang="fr-FR" sz="1800" kern="1200" dirty="0"/>
        </a:p>
      </dsp:txBody>
      <dsp:txXfrm>
        <a:off x="3551368" y="25015"/>
        <a:ext cx="1722175" cy="804044"/>
      </dsp:txXfrm>
    </dsp:sp>
    <dsp:sp modelId="{4DB3B53F-30FD-4CC2-8870-28790C046AC1}">
      <dsp:nvSpPr>
        <dsp:cNvPr id="0" name=""/>
        <dsp:cNvSpPr/>
      </dsp:nvSpPr>
      <dsp:spPr>
        <a:xfrm rot="5400000">
          <a:off x="4252317" y="875426"/>
          <a:ext cx="320278" cy="3843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 rot="-5400000">
        <a:off x="4297157" y="907454"/>
        <a:ext cx="230599" cy="224195"/>
      </dsp:txXfrm>
    </dsp:sp>
    <dsp:sp modelId="{D04DE486-7E36-466E-9131-A74570C0E41D}">
      <dsp:nvSpPr>
        <dsp:cNvPr id="0" name=""/>
        <dsp:cNvSpPr/>
      </dsp:nvSpPr>
      <dsp:spPr>
        <a:xfrm>
          <a:off x="3526353" y="1281112"/>
          <a:ext cx="1772205" cy="854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أسلوب منهجي في تناول القضايا التربوية</a:t>
          </a:r>
          <a:endParaRPr lang="fr-FR" sz="1800" kern="1200" dirty="0"/>
        </a:p>
      </dsp:txBody>
      <dsp:txXfrm>
        <a:off x="3551368" y="1306127"/>
        <a:ext cx="1722175" cy="804044"/>
      </dsp:txXfrm>
    </dsp:sp>
    <dsp:sp modelId="{104BA1D7-C003-4EB7-81C3-CF438D9ED646}">
      <dsp:nvSpPr>
        <dsp:cNvPr id="0" name=""/>
        <dsp:cNvSpPr/>
      </dsp:nvSpPr>
      <dsp:spPr>
        <a:xfrm rot="5400000">
          <a:off x="4252317" y="2156539"/>
          <a:ext cx="320278" cy="3843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400" kern="1200"/>
        </a:p>
      </dsp:txBody>
      <dsp:txXfrm rot="-5400000">
        <a:off x="4297157" y="2188567"/>
        <a:ext cx="230599" cy="224195"/>
      </dsp:txXfrm>
    </dsp:sp>
    <dsp:sp modelId="{C631D88D-BB39-4DE7-8D0D-CBFB880AA46C}">
      <dsp:nvSpPr>
        <dsp:cNvPr id="0" name=""/>
        <dsp:cNvSpPr/>
      </dsp:nvSpPr>
      <dsp:spPr>
        <a:xfrm>
          <a:off x="3526353" y="2562224"/>
          <a:ext cx="1772205" cy="85407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يعنى بغايات التعليم ووسائل تحقيقها</a:t>
          </a:r>
          <a:endParaRPr lang="fr-FR" sz="1800" kern="1200" dirty="0"/>
        </a:p>
      </dsp:txBody>
      <dsp:txXfrm>
        <a:off x="3551368" y="2587239"/>
        <a:ext cx="1722175" cy="80404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063F84-3F31-4359-9A2D-6359E334A5F5}">
      <dsp:nvSpPr>
        <dsp:cNvPr id="0" name=""/>
        <dsp:cNvSpPr/>
      </dsp:nvSpPr>
      <dsp:spPr>
        <a:xfrm>
          <a:off x="0" y="0"/>
          <a:ext cx="7501176" cy="1024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700" kern="1200" dirty="0" smtClean="0"/>
            <a:t>الأساس الفلسفي للمنهاج يمثل المنطلقات الفكرية والنظرية التي تحكم وتوجه العملية التربوية                      </a:t>
          </a:r>
          <a:endParaRPr lang="fr-FR" sz="2700" kern="1200" dirty="0"/>
        </a:p>
      </dsp:txBody>
      <dsp:txXfrm>
        <a:off x="30018" y="30018"/>
        <a:ext cx="6395239" cy="964854"/>
      </dsp:txXfrm>
    </dsp:sp>
    <dsp:sp modelId="{B225771C-3E93-471F-A4E0-4A83926A0E73}">
      <dsp:nvSpPr>
        <dsp:cNvPr id="0" name=""/>
        <dsp:cNvSpPr/>
      </dsp:nvSpPr>
      <dsp:spPr>
        <a:xfrm>
          <a:off x="661868" y="1195704"/>
          <a:ext cx="7501176" cy="1024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700" kern="1200" dirty="0" smtClean="0"/>
            <a:t>وفي ضوئها تتحدد ملامح الشخصية التي تستهدفها التربية                                       </a:t>
          </a:r>
          <a:endParaRPr lang="fr-FR" sz="2700" kern="1200" dirty="0"/>
        </a:p>
      </dsp:txBody>
      <dsp:txXfrm>
        <a:off x="691886" y="1225722"/>
        <a:ext cx="6113093" cy="964854"/>
      </dsp:txXfrm>
    </dsp:sp>
    <dsp:sp modelId="{45BA44EC-9B5C-4ECE-9C3B-175AD5625870}">
      <dsp:nvSpPr>
        <dsp:cNvPr id="0" name=""/>
        <dsp:cNvSpPr/>
      </dsp:nvSpPr>
      <dsp:spPr>
        <a:xfrm>
          <a:off x="1323736" y="2391409"/>
          <a:ext cx="7501176" cy="10248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700" kern="1200" dirty="0" smtClean="0"/>
            <a:t>فتمثل إذن هوية المجتمع وشخصيته                </a:t>
          </a:r>
          <a:endParaRPr lang="fr-FR" sz="2700" kern="1200" dirty="0"/>
        </a:p>
      </dsp:txBody>
      <dsp:txXfrm>
        <a:off x="1353754" y="2421427"/>
        <a:ext cx="6113093" cy="964854"/>
      </dsp:txXfrm>
    </dsp:sp>
    <dsp:sp modelId="{B15CC85F-6263-44CD-801E-D07E7738FE8E}">
      <dsp:nvSpPr>
        <dsp:cNvPr id="0" name=""/>
        <dsp:cNvSpPr/>
      </dsp:nvSpPr>
      <dsp:spPr>
        <a:xfrm>
          <a:off x="6834997" y="777208"/>
          <a:ext cx="666178" cy="66617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000" kern="1200"/>
        </a:p>
      </dsp:txBody>
      <dsp:txXfrm>
        <a:off x="6984887" y="777208"/>
        <a:ext cx="366398" cy="501299"/>
      </dsp:txXfrm>
    </dsp:sp>
    <dsp:sp modelId="{7AE5FAAD-AFC1-4D02-B7A4-A75072368EEA}">
      <dsp:nvSpPr>
        <dsp:cNvPr id="0" name=""/>
        <dsp:cNvSpPr/>
      </dsp:nvSpPr>
      <dsp:spPr>
        <a:xfrm>
          <a:off x="7496866" y="1966080"/>
          <a:ext cx="666178" cy="666178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000" kern="1200"/>
        </a:p>
      </dsp:txBody>
      <dsp:txXfrm>
        <a:off x="7646756" y="1966080"/>
        <a:ext cx="366398" cy="5012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F19CA5-58C1-470D-BF35-08CF8379D6FD}">
      <dsp:nvSpPr>
        <dsp:cNvPr id="0" name=""/>
        <dsp:cNvSpPr/>
      </dsp:nvSpPr>
      <dsp:spPr>
        <a:xfrm>
          <a:off x="3851204" y="1402"/>
          <a:ext cx="1122504" cy="729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الفلسفة المثالية</a:t>
          </a:r>
          <a:endParaRPr lang="fr-FR" sz="1800" kern="1200" dirty="0"/>
        </a:p>
      </dsp:txBody>
      <dsp:txXfrm>
        <a:off x="3886822" y="37020"/>
        <a:ext cx="1051268" cy="658392"/>
      </dsp:txXfrm>
    </dsp:sp>
    <dsp:sp modelId="{74B802AD-D8B3-4214-AA7D-55652B4E39D1}">
      <dsp:nvSpPr>
        <dsp:cNvPr id="0" name=""/>
        <dsp:cNvSpPr/>
      </dsp:nvSpPr>
      <dsp:spPr>
        <a:xfrm>
          <a:off x="2955465" y="366216"/>
          <a:ext cx="2913981" cy="2913981"/>
        </a:xfrm>
        <a:custGeom>
          <a:avLst/>
          <a:gdLst/>
          <a:ahLst/>
          <a:cxnLst/>
          <a:rect l="0" t="0" r="0" b="0"/>
          <a:pathLst>
            <a:path>
              <a:moveTo>
                <a:pt x="2025945" y="115680"/>
              </a:moveTo>
              <a:arcTo wR="1456990" hR="1456990" stAng="17579136" swAng="196026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90E310-E7C1-4988-B919-D4269D11B2A4}">
      <dsp:nvSpPr>
        <dsp:cNvPr id="0" name=""/>
        <dsp:cNvSpPr/>
      </dsp:nvSpPr>
      <dsp:spPr>
        <a:xfrm>
          <a:off x="5236884" y="1008157"/>
          <a:ext cx="1122504" cy="729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الفلسفة الواقعية</a:t>
          </a:r>
          <a:endParaRPr lang="fr-FR" sz="1800" kern="1200" dirty="0"/>
        </a:p>
      </dsp:txBody>
      <dsp:txXfrm>
        <a:off x="5272502" y="1043775"/>
        <a:ext cx="1051268" cy="658392"/>
      </dsp:txXfrm>
    </dsp:sp>
    <dsp:sp modelId="{6EAD59DC-C8C8-4CA3-9B8E-8B9166F4F3BA}">
      <dsp:nvSpPr>
        <dsp:cNvPr id="0" name=""/>
        <dsp:cNvSpPr/>
      </dsp:nvSpPr>
      <dsp:spPr>
        <a:xfrm>
          <a:off x="2955465" y="366216"/>
          <a:ext cx="2913981" cy="2913981"/>
        </a:xfrm>
        <a:custGeom>
          <a:avLst/>
          <a:gdLst/>
          <a:ahLst/>
          <a:cxnLst/>
          <a:rect l="0" t="0" r="0" b="0"/>
          <a:pathLst>
            <a:path>
              <a:moveTo>
                <a:pt x="2911992" y="1380879"/>
              </a:moveTo>
              <a:arcTo wR="1456990" hR="1456990" stAng="21420335" swAng="219532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F0022E-D809-4C5B-A29E-78898CAF5DAA}">
      <dsp:nvSpPr>
        <dsp:cNvPr id="0" name=""/>
        <dsp:cNvSpPr/>
      </dsp:nvSpPr>
      <dsp:spPr>
        <a:xfrm>
          <a:off x="4707601" y="2637122"/>
          <a:ext cx="1122504" cy="729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الفلسفة البراغماتية</a:t>
          </a:r>
          <a:endParaRPr lang="fr-FR" sz="1800" kern="1200" dirty="0"/>
        </a:p>
      </dsp:txBody>
      <dsp:txXfrm>
        <a:off x="4743219" y="2672740"/>
        <a:ext cx="1051268" cy="658392"/>
      </dsp:txXfrm>
    </dsp:sp>
    <dsp:sp modelId="{AFBCAE8B-6479-4EC5-8AD4-2728EC9F6F0F}">
      <dsp:nvSpPr>
        <dsp:cNvPr id="0" name=""/>
        <dsp:cNvSpPr/>
      </dsp:nvSpPr>
      <dsp:spPr>
        <a:xfrm>
          <a:off x="2955465" y="366216"/>
          <a:ext cx="2913981" cy="2913981"/>
        </a:xfrm>
        <a:custGeom>
          <a:avLst/>
          <a:gdLst/>
          <a:ahLst/>
          <a:cxnLst/>
          <a:rect l="0" t="0" r="0" b="0"/>
          <a:pathLst>
            <a:path>
              <a:moveTo>
                <a:pt x="1746352" y="2884958"/>
              </a:moveTo>
              <a:arcTo wR="1456990" hR="1456990" stAng="4712684" swAng="1374631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DEE127-58B9-4F67-B259-9221707C1F84}">
      <dsp:nvSpPr>
        <dsp:cNvPr id="0" name=""/>
        <dsp:cNvSpPr/>
      </dsp:nvSpPr>
      <dsp:spPr>
        <a:xfrm>
          <a:off x="2994806" y="2637122"/>
          <a:ext cx="1122504" cy="729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الفلسفة التجديدية</a:t>
          </a:r>
          <a:endParaRPr lang="fr-FR" sz="1800" kern="1200" dirty="0"/>
        </a:p>
      </dsp:txBody>
      <dsp:txXfrm>
        <a:off x="3030424" y="2672740"/>
        <a:ext cx="1051268" cy="658392"/>
      </dsp:txXfrm>
    </dsp:sp>
    <dsp:sp modelId="{DCF91003-1CBD-4419-ABC5-9C61D625CA2C}">
      <dsp:nvSpPr>
        <dsp:cNvPr id="0" name=""/>
        <dsp:cNvSpPr/>
      </dsp:nvSpPr>
      <dsp:spPr>
        <a:xfrm>
          <a:off x="2955465" y="366216"/>
          <a:ext cx="2913981" cy="2913981"/>
        </a:xfrm>
        <a:custGeom>
          <a:avLst/>
          <a:gdLst/>
          <a:ahLst/>
          <a:cxnLst/>
          <a:rect l="0" t="0" r="0" b="0"/>
          <a:pathLst>
            <a:path>
              <a:moveTo>
                <a:pt x="243352" y="2263156"/>
              </a:moveTo>
              <a:arcTo wR="1456990" hR="1456990" stAng="8784340" swAng="219532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7A6FB9-D4E2-40AC-B5C0-05EA294CCAA0}">
      <dsp:nvSpPr>
        <dsp:cNvPr id="0" name=""/>
        <dsp:cNvSpPr/>
      </dsp:nvSpPr>
      <dsp:spPr>
        <a:xfrm>
          <a:off x="2465523" y="1008157"/>
          <a:ext cx="1122504" cy="72962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800" kern="1200" dirty="0" smtClean="0"/>
            <a:t>الفلسفة الإسلامية</a:t>
          </a:r>
          <a:endParaRPr lang="fr-FR" sz="1800" kern="1200" dirty="0"/>
        </a:p>
      </dsp:txBody>
      <dsp:txXfrm>
        <a:off x="2501141" y="1043775"/>
        <a:ext cx="1051268" cy="658392"/>
      </dsp:txXfrm>
    </dsp:sp>
    <dsp:sp modelId="{ADCE6988-BC47-4244-A04B-881D962FC403}">
      <dsp:nvSpPr>
        <dsp:cNvPr id="0" name=""/>
        <dsp:cNvSpPr/>
      </dsp:nvSpPr>
      <dsp:spPr>
        <a:xfrm>
          <a:off x="2955465" y="366216"/>
          <a:ext cx="2913981" cy="2913981"/>
        </a:xfrm>
        <a:custGeom>
          <a:avLst/>
          <a:gdLst/>
          <a:ahLst/>
          <a:cxnLst/>
          <a:rect l="0" t="0" r="0" b="0"/>
          <a:pathLst>
            <a:path>
              <a:moveTo>
                <a:pt x="253994" y="635028"/>
              </a:moveTo>
              <a:arcTo wR="1456990" hR="1456990" stAng="12860599" swAng="1960265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EE6FAD-61DE-4883-8BFE-92F7050D94DC}">
      <dsp:nvSpPr>
        <dsp:cNvPr id="0" name=""/>
        <dsp:cNvSpPr/>
      </dsp:nvSpPr>
      <dsp:spPr>
        <a:xfrm rot="16200000">
          <a:off x="1586190" y="7849"/>
          <a:ext cx="3408450" cy="3408450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100" kern="1200" dirty="0" smtClean="0"/>
            <a:t>الأساس المعرفي</a:t>
          </a:r>
          <a:endParaRPr lang="fr-FR" sz="4100" kern="1200" dirty="0"/>
        </a:p>
      </dsp:txBody>
      <dsp:txXfrm rot="5400000">
        <a:off x="1586190" y="859961"/>
        <a:ext cx="2811971" cy="1704225"/>
      </dsp:txXfrm>
    </dsp:sp>
    <dsp:sp modelId="{CB9C6960-A6A6-49AE-857F-E6776AF07D97}">
      <dsp:nvSpPr>
        <dsp:cNvPr id="0" name=""/>
        <dsp:cNvSpPr/>
      </dsp:nvSpPr>
      <dsp:spPr>
        <a:xfrm rot="5400000">
          <a:off x="4978094" y="6077"/>
          <a:ext cx="3408450" cy="3411995"/>
        </a:xfrm>
        <a:prstGeom prst="down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1592" tIns="291592" rIns="291592" bIns="291592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100" kern="1200" dirty="0" smtClean="0"/>
            <a:t>الأساس الفلسفي</a:t>
          </a:r>
          <a:endParaRPr lang="fr-FR" sz="4100" kern="1200" dirty="0"/>
        </a:p>
      </dsp:txBody>
      <dsp:txXfrm rot="-5400000">
        <a:off x="5572801" y="859962"/>
        <a:ext cx="2815516" cy="170422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F2324-FB03-4F56-9BBA-8FE6ED923212}">
      <dsp:nvSpPr>
        <dsp:cNvPr id="0" name=""/>
        <dsp:cNvSpPr/>
      </dsp:nvSpPr>
      <dsp:spPr>
        <a:xfrm>
          <a:off x="0" y="0"/>
          <a:ext cx="8824913" cy="102489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kern="1200" dirty="0" smtClean="0"/>
            <a:t>المعرفة أساسية في النمو الإنساني لذا تعدّ أحد الأهداف الرئيسية للتربية</a:t>
          </a:r>
          <a:endParaRPr lang="fr-FR" sz="3000" kern="1200" dirty="0"/>
        </a:p>
      </dsp:txBody>
      <dsp:txXfrm>
        <a:off x="0" y="0"/>
        <a:ext cx="8824913" cy="1024890"/>
      </dsp:txXfrm>
    </dsp:sp>
    <dsp:sp modelId="{C608E2A8-BB31-49C2-BD14-B29153BFBFC9}">
      <dsp:nvSpPr>
        <dsp:cNvPr id="0" name=""/>
        <dsp:cNvSpPr/>
      </dsp:nvSpPr>
      <dsp:spPr>
        <a:xfrm>
          <a:off x="4309" y="1024890"/>
          <a:ext cx="2938764" cy="215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kern="1200" dirty="0" smtClean="0"/>
            <a:t>ما هي المعارف الأساسية التّي يركز عليها المنهاج</a:t>
          </a:r>
          <a:endParaRPr lang="fr-FR" sz="3500" kern="1200" dirty="0"/>
        </a:p>
      </dsp:txBody>
      <dsp:txXfrm>
        <a:off x="4309" y="1024890"/>
        <a:ext cx="2938764" cy="2152269"/>
      </dsp:txXfrm>
    </dsp:sp>
    <dsp:sp modelId="{617E17BC-8BD4-4B4C-ABE2-08C50D499B9E}">
      <dsp:nvSpPr>
        <dsp:cNvPr id="0" name=""/>
        <dsp:cNvSpPr/>
      </dsp:nvSpPr>
      <dsp:spPr>
        <a:xfrm>
          <a:off x="2943074" y="1024890"/>
          <a:ext cx="2938764" cy="215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kern="1200" dirty="0" smtClean="0"/>
            <a:t>مصادر الحصول عليها وكيفية تقديمها</a:t>
          </a:r>
          <a:endParaRPr lang="fr-FR" sz="3500" kern="1200" dirty="0"/>
        </a:p>
      </dsp:txBody>
      <dsp:txXfrm>
        <a:off x="2943074" y="1024890"/>
        <a:ext cx="2938764" cy="2152269"/>
      </dsp:txXfrm>
    </dsp:sp>
    <dsp:sp modelId="{B2B6064B-8CBE-46C5-B687-B2964754B685}">
      <dsp:nvSpPr>
        <dsp:cNvPr id="0" name=""/>
        <dsp:cNvSpPr/>
      </dsp:nvSpPr>
      <dsp:spPr>
        <a:xfrm>
          <a:off x="5881838" y="1024890"/>
          <a:ext cx="2938764" cy="2152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500" kern="1200" dirty="0" smtClean="0"/>
            <a:t>طبيعة المعرفة المتضمنة في المنهاج</a:t>
          </a:r>
          <a:endParaRPr lang="fr-FR" sz="3500" kern="1200" dirty="0"/>
        </a:p>
      </dsp:txBody>
      <dsp:txXfrm>
        <a:off x="5881838" y="1024890"/>
        <a:ext cx="2938764" cy="2152269"/>
      </dsp:txXfrm>
    </dsp:sp>
    <dsp:sp modelId="{F1EF08A3-66B4-4FBD-B5E4-5BBA49E5B771}">
      <dsp:nvSpPr>
        <dsp:cNvPr id="0" name=""/>
        <dsp:cNvSpPr/>
      </dsp:nvSpPr>
      <dsp:spPr>
        <a:xfrm>
          <a:off x="0" y="3177159"/>
          <a:ext cx="8824913" cy="239141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8DCC19-43A1-4387-BB57-0B11BDE26DFA}">
      <dsp:nvSpPr>
        <dsp:cNvPr id="0" name=""/>
        <dsp:cNvSpPr/>
      </dsp:nvSpPr>
      <dsp:spPr>
        <a:xfrm>
          <a:off x="3464967" y="760660"/>
          <a:ext cx="1894978" cy="189497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3000" kern="1200"/>
        </a:p>
      </dsp:txBody>
      <dsp:txXfrm>
        <a:off x="3742480" y="1038173"/>
        <a:ext cx="1339952" cy="1339952"/>
      </dsp:txXfrm>
    </dsp:sp>
    <dsp:sp modelId="{5268016A-1761-43A7-B8F1-EE3AB52C6160}">
      <dsp:nvSpPr>
        <dsp:cNvPr id="0" name=""/>
        <dsp:cNvSpPr/>
      </dsp:nvSpPr>
      <dsp:spPr>
        <a:xfrm>
          <a:off x="3938711" y="338"/>
          <a:ext cx="947489" cy="9474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500" kern="1200" dirty="0" smtClean="0"/>
            <a:t>مباشرة وغير مباشرة</a:t>
          </a:r>
          <a:endParaRPr lang="fr-FR" sz="1500" kern="1200" dirty="0"/>
        </a:p>
      </dsp:txBody>
      <dsp:txXfrm>
        <a:off x="4077468" y="139095"/>
        <a:ext cx="669975" cy="669975"/>
      </dsp:txXfrm>
    </dsp:sp>
    <dsp:sp modelId="{E71CB844-2AB2-4CB8-A610-D77A3517AB00}">
      <dsp:nvSpPr>
        <dsp:cNvPr id="0" name=""/>
        <dsp:cNvSpPr/>
      </dsp:nvSpPr>
      <dsp:spPr>
        <a:xfrm>
          <a:off x="5172778" y="1234405"/>
          <a:ext cx="947489" cy="9474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500" kern="1200" dirty="0" smtClean="0"/>
            <a:t>موضوعية وذاتية</a:t>
          </a:r>
          <a:endParaRPr lang="fr-FR" sz="1500" kern="1200" dirty="0"/>
        </a:p>
      </dsp:txBody>
      <dsp:txXfrm>
        <a:off x="5311535" y="1373162"/>
        <a:ext cx="669975" cy="669975"/>
      </dsp:txXfrm>
    </dsp:sp>
    <dsp:sp modelId="{22093B85-8DFB-484D-AE9C-E1B252DA54B8}">
      <dsp:nvSpPr>
        <dsp:cNvPr id="0" name=""/>
        <dsp:cNvSpPr/>
      </dsp:nvSpPr>
      <dsp:spPr>
        <a:xfrm>
          <a:off x="3938711" y="2468472"/>
          <a:ext cx="947489" cy="9474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500" kern="1200" dirty="0" smtClean="0"/>
            <a:t>علمية وخرافية</a:t>
          </a:r>
          <a:endParaRPr lang="fr-FR" sz="1500" kern="1200" dirty="0"/>
        </a:p>
      </dsp:txBody>
      <dsp:txXfrm>
        <a:off x="4077468" y="2607229"/>
        <a:ext cx="669975" cy="669975"/>
      </dsp:txXfrm>
    </dsp:sp>
    <dsp:sp modelId="{4CCB5356-DD9D-4721-871C-8B9FA304B77B}">
      <dsp:nvSpPr>
        <dsp:cNvPr id="0" name=""/>
        <dsp:cNvSpPr/>
      </dsp:nvSpPr>
      <dsp:spPr>
        <a:xfrm>
          <a:off x="2704644" y="1234405"/>
          <a:ext cx="947489" cy="947489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1500" kern="1200" dirty="0" smtClean="0"/>
            <a:t>عميقة وسطحية</a:t>
          </a:r>
          <a:endParaRPr lang="fr-FR" sz="1500" kern="1200" dirty="0"/>
        </a:p>
      </dsp:txBody>
      <dsp:txXfrm>
        <a:off x="2843401" y="1373162"/>
        <a:ext cx="669975" cy="66997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8CFBE1-D412-49E0-81B4-8BE83E22FDD4}">
      <dsp:nvSpPr>
        <dsp:cNvPr id="0" name=""/>
        <dsp:cNvSpPr/>
      </dsp:nvSpPr>
      <dsp:spPr>
        <a:xfrm>
          <a:off x="2216462" y="154"/>
          <a:ext cx="1951994" cy="975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200" kern="1200"/>
        </a:p>
      </dsp:txBody>
      <dsp:txXfrm>
        <a:off x="2245048" y="28740"/>
        <a:ext cx="1894822" cy="918825"/>
      </dsp:txXfrm>
    </dsp:sp>
    <dsp:sp modelId="{D6E7A43F-3614-4969-86A5-CD75857AF768}">
      <dsp:nvSpPr>
        <dsp:cNvPr id="0" name=""/>
        <dsp:cNvSpPr/>
      </dsp:nvSpPr>
      <dsp:spPr>
        <a:xfrm>
          <a:off x="2411661" y="976151"/>
          <a:ext cx="195199" cy="731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998"/>
              </a:lnTo>
              <a:lnTo>
                <a:pt x="195199" y="73199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88AD93-C661-47EF-B471-7888462DCFEF}">
      <dsp:nvSpPr>
        <dsp:cNvPr id="0" name=""/>
        <dsp:cNvSpPr/>
      </dsp:nvSpPr>
      <dsp:spPr>
        <a:xfrm>
          <a:off x="2606861" y="1220151"/>
          <a:ext cx="1561595" cy="9759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طبيعة المتعلم</a:t>
          </a:r>
          <a:endParaRPr lang="fr-FR" sz="2100" kern="1200" dirty="0"/>
        </a:p>
      </dsp:txBody>
      <dsp:txXfrm>
        <a:off x="2635447" y="1248737"/>
        <a:ext cx="1504423" cy="918825"/>
      </dsp:txXfrm>
    </dsp:sp>
    <dsp:sp modelId="{8512AA37-266B-4225-AED8-18DAD950F1BE}">
      <dsp:nvSpPr>
        <dsp:cNvPr id="0" name=""/>
        <dsp:cNvSpPr/>
      </dsp:nvSpPr>
      <dsp:spPr>
        <a:xfrm>
          <a:off x="2411661" y="976151"/>
          <a:ext cx="195199" cy="1951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1994"/>
              </a:lnTo>
              <a:lnTo>
                <a:pt x="195199" y="19519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4C9284-74A7-4D92-B828-E12DB3FCE96E}">
      <dsp:nvSpPr>
        <dsp:cNvPr id="0" name=""/>
        <dsp:cNvSpPr/>
      </dsp:nvSpPr>
      <dsp:spPr>
        <a:xfrm>
          <a:off x="2606861" y="2440148"/>
          <a:ext cx="1561595" cy="9759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طبيعة التعلم</a:t>
          </a:r>
          <a:endParaRPr lang="fr-FR" sz="2100" kern="1200" dirty="0"/>
        </a:p>
      </dsp:txBody>
      <dsp:txXfrm>
        <a:off x="2635447" y="2468734"/>
        <a:ext cx="1504423" cy="918825"/>
      </dsp:txXfrm>
    </dsp:sp>
    <dsp:sp modelId="{4F711CF2-4222-49EB-80C0-BAAE24AFDF6D}">
      <dsp:nvSpPr>
        <dsp:cNvPr id="0" name=""/>
        <dsp:cNvSpPr/>
      </dsp:nvSpPr>
      <dsp:spPr>
        <a:xfrm>
          <a:off x="4656455" y="154"/>
          <a:ext cx="1951994" cy="9759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53340" rIns="8001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4200" kern="1200"/>
        </a:p>
      </dsp:txBody>
      <dsp:txXfrm>
        <a:off x="4685041" y="28740"/>
        <a:ext cx="1894822" cy="918825"/>
      </dsp:txXfrm>
    </dsp:sp>
    <dsp:sp modelId="{B4D51F29-E4F5-475E-8420-2781F87F9207}">
      <dsp:nvSpPr>
        <dsp:cNvPr id="0" name=""/>
        <dsp:cNvSpPr/>
      </dsp:nvSpPr>
      <dsp:spPr>
        <a:xfrm>
          <a:off x="4851655" y="976151"/>
          <a:ext cx="195199" cy="7319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1998"/>
              </a:lnTo>
              <a:lnTo>
                <a:pt x="195199" y="731998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EB5206-CE6B-41F4-A9F3-E003DF8E871C}">
      <dsp:nvSpPr>
        <dsp:cNvPr id="0" name=""/>
        <dsp:cNvSpPr/>
      </dsp:nvSpPr>
      <dsp:spPr>
        <a:xfrm>
          <a:off x="5046854" y="1220151"/>
          <a:ext cx="1561595" cy="9759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المبادئ النفسية</a:t>
          </a:r>
          <a:endParaRPr lang="fr-FR" sz="2100" kern="1200" dirty="0"/>
        </a:p>
      </dsp:txBody>
      <dsp:txXfrm>
        <a:off x="5075440" y="1248737"/>
        <a:ext cx="1504423" cy="918825"/>
      </dsp:txXfrm>
    </dsp:sp>
    <dsp:sp modelId="{358FB7FC-0759-419D-9DA6-BCDCFA4938B5}">
      <dsp:nvSpPr>
        <dsp:cNvPr id="0" name=""/>
        <dsp:cNvSpPr/>
      </dsp:nvSpPr>
      <dsp:spPr>
        <a:xfrm>
          <a:off x="4851655" y="976151"/>
          <a:ext cx="195199" cy="19519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51994"/>
              </a:lnTo>
              <a:lnTo>
                <a:pt x="195199" y="1951994"/>
              </a:lnTo>
            </a:path>
          </a:pathLst>
        </a:cu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23907-F824-4008-80F6-59A04D370350}">
      <dsp:nvSpPr>
        <dsp:cNvPr id="0" name=""/>
        <dsp:cNvSpPr/>
      </dsp:nvSpPr>
      <dsp:spPr>
        <a:xfrm>
          <a:off x="5046854" y="2440148"/>
          <a:ext cx="1561595" cy="9759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005" tIns="26670" rIns="40005" bIns="2667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100" kern="1200" dirty="0" smtClean="0"/>
            <a:t>دراسات وبحوث علم النفس</a:t>
          </a:r>
          <a:endParaRPr lang="fr-FR" sz="2100" kern="1200" dirty="0"/>
        </a:p>
      </dsp:txBody>
      <dsp:txXfrm>
        <a:off x="5075440" y="2468734"/>
        <a:ext cx="1504423" cy="91882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000414-CF0E-455C-A0B8-F28985B1E1EB}">
      <dsp:nvSpPr>
        <dsp:cNvPr id="0" name=""/>
        <dsp:cNvSpPr/>
      </dsp:nvSpPr>
      <dsp:spPr>
        <a:xfrm>
          <a:off x="1012" y="1706"/>
          <a:ext cx="8822887" cy="1037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100" kern="1200" dirty="0" smtClean="0"/>
            <a:t>القوى الاجتماعية المؤثرة في وضع المنهاج وتنفيذه</a:t>
          </a:r>
          <a:endParaRPr lang="fr-FR" sz="4100" kern="1200" dirty="0"/>
        </a:p>
      </dsp:txBody>
      <dsp:txXfrm>
        <a:off x="31401" y="32095"/>
        <a:ext cx="8762109" cy="976789"/>
      </dsp:txXfrm>
    </dsp:sp>
    <dsp:sp modelId="{4813F08B-3332-40F4-9EF1-83EAE49DF123}">
      <dsp:nvSpPr>
        <dsp:cNvPr id="0" name=""/>
        <dsp:cNvSpPr/>
      </dsp:nvSpPr>
      <dsp:spPr>
        <a:xfrm>
          <a:off x="1012" y="1189366"/>
          <a:ext cx="5763383" cy="1037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kern="1200" dirty="0" smtClean="0"/>
            <a:t>التراث الثقافي للمجتمع</a:t>
          </a:r>
          <a:endParaRPr lang="fr-FR" sz="3000" kern="1200" dirty="0"/>
        </a:p>
      </dsp:txBody>
      <dsp:txXfrm>
        <a:off x="31401" y="1219755"/>
        <a:ext cx="5702605" cy="976789"/>
      </dsp:txXfrm>
    </dsp:sp>
    <dsp:sp modelId="{EEF0DA2D-F577-43B4-B6D8-2F20068AB05F}">
      <dsp:nvSpPr>
        <dsp:cNvPr id="0" name=""/>
        <dsp:cNvSpPr/>
      </dsp:nvSpPr>
      <dsp:spPr>
        <a:xfrm>
          <a:off x="1012" y="2377026"/>
          <a:ext cx="2822420" cy="1037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الأهداف </a:t>
          </a:r>
          <a:r>
            <a:rPr lang="ar-DZ" sz="2800" kern="1200" smtClean="0"/>
            <a:t>التي يحرص على تحقيقها</a:t>
          </a:r>
          <a:endParaRPr lang="fr-FR" sz="2800" kern="1200" dirty="0"/>
        </a:p>
      </dsp:txBody>
      <dsp:txXfrm>
        <a:off x="31401" y="2407415"/>
        <a:ext cx="2761642" cy="976789"/>
      </dsp:txXfrm>
    </dsp:sp>
    <dsp:sp modelId="{9ED35916-9A3C-4C8F-A773-6961CF418EE0}">
      <dsp:nvSpPr>
        <dsp:cNvPr id="0" name=""/>
        <dsp:cNvSpPr/>
      </dsp:nvSpPr>
      <dsp:spPr>
        <a:xfrm>
          <a:off x="2941975" y="2377026"/>
          <a:ext cx="2822420" cy="1037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المشكلات التي يسعى لحلّها </a:t>
          </a:r>
          <a:endParaRPr lang="fr-FR" sz="2800" kern="1200" dirty="0"/>
        </a:p>
      </dsp:txBody>
      <dsp:txXfrm>
        <a:off x="2972364" y="2407415"/>
        <a:ext cx="2761642" cy="976789"/>
      </dsp:txXfrm>
    </dsp:sp>
    <dsp:sp modelId="{FB3EBD8D-2F43-4B5C-B572-60EA668E70B4}">
      <dsp:nvSpPr>
        <dsp:cNvPr id="0" name=""/>
        <dsp:cNvSpPr/>
      </dsp:nvSpPr>
      <dsp:spPr>
        <a:xfrm>
          <a:off x="6001479" y="1189366"/>
          <a:ext cx="2822420" cy="1037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000" kern="1200" dirty="0" smtClean="0"/>
            <a:t>القيم والمبادئ السائدة</a:t>
          </a:r>
          <a:endParaRPr lang="fr-FR" sz="3000" kern="1200" dirty="0"/>
        </a:p>
      </dsp:txBody>
      <dsp:txXfrm>
        <a:off x="6031868" y="1219755"/>
        <a:ext cx="2761642" cy="976789"/>
      </dsp:txXfrm>
    </dsp:sp>
    <dsp:sp modelId="{C449E037-1AF5-4AED-9B9A-496F8353C8DA}">
      <dsp:nvSpPr>
        <dsp:cNvPr id="0" name=""/>
        <dsp:cNvSpPr/>
      </dsp:nvSpPr>
      <dsp:spPr>
        <a:xfrm>
          <a:off x="6001479" y="2377026"/>
          <a:ext cx="2822420" cy="103756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2800" kern="1200" dirty="0" smtClean="0"/>
            <a:t>احتياجاته</a:t>
          </a:r>
          <a:endParaRPr lang="fr-FR" sz="2800" kern="1200" dirty="0"/>
        </a:p>
      </dsp:txBody>
      <dsp:txXfrm>
        <a:off x="6031868" y="2407415"/>
        <a:ext cx="2761642" cy="9767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74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38073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386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4560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44743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91005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165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2075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7544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082322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4209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6866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9271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9358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53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571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569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7CBB832-7B14-4001-AD5B-686F8A299991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C4CA267-B6AF-4EAE-8B7D-A646C283E6E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5713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  <p:sldLayoutId id="214748377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DZ" dirty="0" smtClean="0"/>
              <a:t>أسس بناء المنهاج التربوي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72397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3-الأساس النفسي في بناء المنهاج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9692079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024666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4-الأساس الاجتماعي في بناء المنهاج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949377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6343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تمهيد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ar-DZ" dirty="0" smtClean="0"/>
          </a:p>
          <a:p>
            <a:pPr marL="0" indent="0" algn="r">
              <a:buNone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DZ" dirty="0">
                <a:latin typeface="Sakkal Majalla" panose="02000000000000000000" pitchFamily="2" charset="-78"/>
                <a:cs typeface="Sakkal Majalla" panose="02000000000000000000" pitchFamily="2" charset="-78"/>
              </a:rPr>
              <a:t>ل</a:t>
            </a: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مّا كانت المناهج ÷ي أداة المدرسة في إحداث التغيير المنشود في سلوك أفراد المجتمع، يجب أن يستند إلى أسس تربوية واضحة المعالم لكي تقوم المدرسة بواجبها في إعداد النشء بصورة فعالة. </a:t>
            </a:r>
          </a:p>
          <a:p>
            <a:pPr marL="0" indent="0" algn="r">
              <a:buNone/>
            </a:pPr>
            <a:endParaRPr lang="ar-DZ" dirty="0" smtClean="0"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marL="0" indent="0" algn="r">
              <a:buNone/>
            </a:pPr>
            <a:r>
              <a:rPr lang="ar-DZ" dirty="0" smtClean="0">
                <a:latin typeface="Sakkal Majalla" panose="02000000000000000000" pitchFamily="2" charset="-78"/>
                <a:cs typeface="Sakkal Majalla" panose="02000000000000000000" pitchFamily="2" charset="-78"/>
              </a:rPr>
              <a:t>وقد تناول علماء التربية أسس بناء المناهج بكثير من التفصيل  وتحت عناوين وتقسيمات مختلفة. </a:t>
            </a:r>
          </a:p>
          <a:p>
            <a:pPr marL="0" indent="0" algn="r">
              <a:buNone/>
            </a:pPr>
            <a:endParaRPr lang="fr-FR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14958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مفهوم أسس بناء المنهاج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5643409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9070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1-الأساس الفلسفي للمنهاج التربوي 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5637253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6172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1-الأساس الفلسفي في بناء المنهاج التربوي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1993293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29520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أشهر الفلسفات التّي أثرت في بناء المناهج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213252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241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2-الأساس المعرفي في بناء المناهج التربوية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809470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4575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2-الأساس المعرفي في بناء المنهاج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063177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96738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DZ" dirty="0" smtClean="0"/>
              <a:t>أنواع المعرفة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0908277"/>
              </p:ext>
            </p:extLst>
          </p:nvPr>
        </p:nvGraphicFramePr>
        <p:xfrm>
          <a:off x="1155700" y="2603500"/>
          <a:ext cx="8824913" cy="34163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18348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irection Ion">
  <a:themeElements>
    <a:clrScheme name="Direction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Direction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rection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50</TotalTime>
  <Words>230</Words>
  <Application>Microsoft Office PowerPoint</Application>
  <PresentationFormat>Grand écran</PresentationFormat>
  <Paragraphs>51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7" baseType="lpstr">
      <vt:lpstr>Arial</vt:lpstr>
      <vt:lpstr>Century Gothic</vt:lpstr>
      <vt:lpstr>Sakkal Majalla</vt:lpstr>
      <vt:lpstr>Times New Roman</vt:lpstr>
      <vt:lpstr>Wingdings 3</vt:lpstr>
      <vt:lpstr>Direction Ion</vt:lpstr>
      <vt:lpstr>أسس بناء المنهاج التربوي</vt:lpstr>
      <vt:lpstr>تمهيد</vt:lpstr>
      <vt:lpstr>مفهوم أسس بناء المنهاج</vt:lpstr>
      <vt:lpstr>1-الأساس الفلسفي للمنهاج التربوي </vt:lpstr>
      <vt:lpstr>1-الأساس الفلسفي في بناء المنهاج التربوي</vt:lpstr>
      <vt:lpstr>أشهر الفلسفات التّي أثرت في بناء المناهج</vt:lpstr>
      <vt:lpstr>2-الأساس المعرفي في بناء المناهج التربوية</vt:lpstr>
      <vt:lpstr>2-الأساس المعرفي في بناء المنهاج</vt:lpstr>
      <vt:lpstr>أنواع المعرفة</vt:lpstr>
      <vt:lpstr>3-الأساس النفسي في بناء المنهاج</vt:lpstr>
      <vt:lpstr>4-الأساس الاجتماعي في بناء المنهاج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أسس بناء المنهاج التربوي</dc:title>
  <dc:creator>user</dc:creator>
  <cp:lastModifiedBy>user</cp:lastModifiedBy>
  <cp:revision>8</cp:revision>
  <dcterms:created xsi:type="dcterms:W3CDTF">2024-02-06T18:36:55Z</dcterms:created>
  <dcterms:modified xsi:type="dcterms:W3CDTF">2024-02-06T19:27:53Z</dcterms:modified>
</cp:coreProperties>
</file>