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7" r:id="rId3"/>
    <p:sldId id="305" r:id="rId4"/>
    <p:sldId id="289" r:id="rId5"/>
    <p:sldId id="306" r:id="rId6"/>
    <p:sldId id="307" r:id="rId7"/>
    <p:sldId id="291" r:id="rId8"/>
    <p:sldId id="308" r:id="rId9"/>
    <p:sldId id="281" r:id="rId10"/>
    <p:sldId id="309" r:id="rId11"/>
    <p:sldId id="310" r:id="rId12"/>
    <p:sldId id="311" r:id="rId13"/>
    <p:sldId id="312" r:id="rId14"/>
    <p:sldId id="282" r:id="rId15"/>
    <p:sldId id="28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24" autoAdjust="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3DCA3-2BC1-496B-B5ED-DE4B53B4D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F38955-5671-4C3B-BC98-FA9FB31AA3E6}">
      <dgm:prSet phldrT="[Texte]"/>
      <dgm:spPr>
        <a:solidFill>
          <a:schemeClr val="tx1"/>
        </a:solidFill>
      </dgm:spPr>
      <dgm:t>
        <a:bodyPr/>
        <a:lstStyle/>
        <a:p>
          <a:r>
            <a:rPr lang="fr-FR" dirty="0" smtClean="0"/>
            <a:t>Au-delà (de)</a:t>
          </a:r>
          <a:endParaRPr lang="fr-FR" dirty="0"/>
        </a:p>
      </dgm:t>
    </dgm:pt>
    <dgm:pt modelId="{0F1B73B3-69A4-4D04-99A9-017D7CF21B13}" type="parTrans" cxnId="{87E515C9-459C-4ACB-8282-4268FB0B2DAA}">
      <dgm:prSet/>
      <dgm:spPr/>
      <dgm:t>
        <a:bodyPr/>
        <a:lstStyle/>
        <a:p>
          <a:endParaRPr lang="fr-FR"/>
        </a:p>
      </dgm:t>
    </dgm:pt>
    <dgm:pt modelId="{2187A640-86B7-43F5-B539-815E4D01FE3F}" type="sibTrans" cxnId="{87E515C9-459C-4ACB-8282-4268FB0B2DAA}">
      <dgm:prSet/>
      <dgm:spPr/>
      <dgm:t>
        <a:bodyPr/>
        <a:lstStyle/>
        <a:p>
          <a:endParaRPr lang="fr-FR"/>
        </a:p>
      </dgm:t>
    </dgm:pt>
    <dgm:pt modelId="{816A3DB4-E885-42C6-B013-E68C668553C2}">
      <dgm:prSet phldrT="[Texte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dirty="0" smtClean="0"/>
            <a:t>distance</a:t>
          </a:r>
          <a:endParaRPr lang="fr-FR" dirty="0"/>
        </a:p>
      </dgm:t>
    </dgm:pt>
    <dgm:pt modelId="{1BD91B72-F82E-4D01-A77E-BCE9203492B7}" type="parTrans" cxnId="{1D8E2ACF-4038-425A-BC59-AC3DB3BC8AEF}">
      <dgm:prSet/>
      <dgm:spPr/>
      <dgm:t>
        <a:bodyPr/>
        <a:lstStyle/>
        <a:p>
          <a:endParaRPr lang="fr-FR"/>
        </a:p>
      </dgm:t>
    </dgm:pt>
    <dgm:pt modelId="{AE6DFEBD-F9CB-4D84-809B-9042B64BC39C}" type="sibTrans" cxnId="{1D8E2ACF-4038-425A-BC59-AC3DB3BC8AEF}">
      <dgm:prSet/>
      <dgm:spPr/>
      <dgm:t>
        <a:bodyPr/>
        <a:lstStyle/>
        <a:p>
          <a:endParaRPr lang="fr-FR"/>
        </a:p>
      </dgm:t>
    </dgm:pt>
    <dgm:pt modelId="{C22EC890-E9CF-4101-A9B8-FCDEE5767F0F}">
      <dgm:prSet phldrT="[Texte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fr-FR" dirty="0" smtClean="0"/>
            <a:t>lieu</a:t>
          </a:r>
          <a:endParaRPr lang="fr-FR" dirty="0"/>
        </a:p>
      </dgm:t>
    </dgm:pt>
    <dgm:pt modelId="{7D71DC3B-112A-448B-BBF2-CC35ACEED77E}" type="parTrans" cxnId="{94355E0D-168F-435A-AB27-9ACB87800068}">
      <dgm:prSet/>
      <dgm:spPr/>
      <dgm:t>
        <a:bodyPr/>
        <a:lstStyle/>
        <a:p>
          <a:endParaRPr lang="fr-FR"/>
        </a:p>
      </dgm:t>
    </dgm:pt>
    <dgm:pt modelId="{9EA6BCE7-892B-4DF2-B6BC-A9E46ABC3F0D}" type="sibTrans" cxnId="{94355E0D-168F-435A-AB27-9ACB87800068}">
      <dgm:prSet/>
      <dgm:spPr/>
      <dgm:t>
        <a:bodyPr/>
        <a:lstStyle/>
        <a:p>
          <a:endParaRPr lang="fr-FR"/>
        </a:p>
      </dgm:t>
    </dgm:pt>
    <dgm:pt modelId="{09F656B5-044B-4E21-8D93-2B3C8E1FEF64}">
      <dgm:prSet/>
      <dgm:spPr>
        <a:solidFill>
          <a:schemeClr val="accent6">
            <a:lumMod val="90000"/>
            <a:alpha val="90000"/>
          </a:schemeClr>
        </a:solidFill>
      </dgm:spPr>
      <dgm:t>
        <a:bodyPr/>
        <a:lstStyle/>
        <a:p>
          <a:r>
            <a:rPr lang="fr-FR" dirty="0" smtClean="0"/>
            <a:t>quantité</a:t>
          </a:r>
          <a:endParaRPr lang="fr-FR" dirty="0"/>
        </a:p>
      </dgm:t>
    </dgm:pt>
    <dgm:pt modelId="{3A1FF5F7-356E-489F-B6FD-00B9CFD47A5D}" type="parTrans" cxnId="{E8F2B7FE-4FF3-412F-A834-109C539C2BCC}">
      <dgm:prSet/>
      <dgm:spPr/>
      <dgm:t>
        <a:bodyPr/>
        <a:lstStyle/>
        <a:p>
          <a:endParaRPr lang="fr-FR"/>
        </a:p>
      </dgm:t>
    </dgm:pt>
    <dgm:pt modelId="{D2D1EA55-3964-44DD-9CD9-3265A5558404}" type="sibTrans" cxnId="{E8F2B7FE-4FF3-412F-A834-109C539C2BCC}">
      <dgm:prSet/>
      <dgm:spPr/>
      <dgm:t>
        <a:bodyPr/>
        <a:lstStyle/>
        <a:p>
          <a:endParaRPr lang="fr-FR"/>
        </a:p>
      </dgm:t>
    </dgm:pt>
    <dgm:pt modelId="{5559F1B0-E5A8-4294-916E-2B67CB7F1A9A}" type="pres">
      <dgm:prSet presAssocID="{0FE3DCA3-2BC1-496B-B5ED-DE4B53B4D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015D60-CB63-41DA-B4C4-629454313F07}" type="pres">
      <dgm:prSet presAssocID="{BFF38955-5671-4C3B-BC98-FA9FB31AA3E6}" presName="root" presStyleCnt="0"/>
      <dgm:spPr/>
    </dgm:pt>
    <dgm:pt modelId="{40E89E54-CCAE-4DCE-AB09-A40EC0521F03}" type="pres">
      <dgm:prSet presAssocID="{BFF38955-5671-4C3B-BC98-FA9FB31AA3E6}" presName="rootComposite" presStyleCnt="0"/>
      <dgm:spPr/>
    </dgm:pt>
    <dgm:pt modelId="{1FAD0FCA-AA3F-43FB-AC37-E454E99695DA}" type="pres">
      <dgm:prSet presAssocID="{BFF38955-5671-4C3B-BC98-FA9FB31AA3E6}" presName="rootText" presStyleLbl="node1" presStyleIdx="0" presStyleCnt="1" custScaleX="148310"/>
      <dgm:spPr/>
      <dgm:t>
        <a:bodyPr/>
        <a:lstStyle/>
        <a:p>
          <a:endParaRPr lang="fr-FR"/>
        </a:p>
      </dgm:t>
    </dgm:pt>
    <dgm:pt modelId="{8ACF5CA1-8AE7-482A-9C2E-025890B2C9D8}" type="pres">
      <dgm:prSet presAssocID="{BFF38955-5671-4C3B-BC98-FA9FB31AA3E6}" presName="rootConnector" presStyleLbl="node1" presStyleIdx="0" presStyleCnt="1"/>
      <dgm:spPr/>
      <dgm:t>
        <a:bodyPr/>
        <a:lstStyle/>
        <a:p>
          <a:endParaRPr lang="fr-FR"/>
        </a:p>
      </dgm:t>
    </dgm:pt>
    <dgm:pt modelId="{9A559346-3300-4C65-994F-6CC9162D2CBD}" type="pres">
      <dgm:prSet presAssocID="{BFF38955-5671-4C3B-BC98-FA9FB31AA3E6}" presName="childShape" presStyleCnt="0"/>
      <dgm:spPr/>
    </dgm:pt>
    <dgm:pt modelId="{38589B4C-D411-47F7-806E-2CB96DE171DD}" type="pres">
      <dgm:prSet presAssocID="{1BD91B72-F82E-4D01-A77E-BCE9203492B7}" presName="Name13" presStyleLbl="parChTrans1D2" presStyleIdx="0" presStyleCnt="3"/>
      <dgm:spPr/>
      <dgm:t>
        <a:bodyPr/>
        <a:lstStyle/>
        <a:p>
          <a:endParaRPr lang="fr-FR"/>
        </a:p>
      </dgm:t>
    </dgm:pt>
    <dgm:pt modelId="{34A35552-BB47-424E-9AC7-BFB5F58078B2}" type="pres">
      <dgm:prSet presAssocID="{816A3DB4-E885-42C6-B013-E68C668553C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CDEDBE-3684-4B95-9560-B91C8AE3FED2}" type="pres">
      <dgm:prSet presAssocID="{3A1FF5F7-356E-489F-B6FD-00B9CFD47A5D}" presName="Name13" presStyleLbl="parChTrans1D2" presStyleIdx="1" presStyleCnt="3"/>
      <dgm:spPr/>
      <dgm:t>
        <a:bodyPr/>
        <a:lstStyle/>
        <a:p>
          <a:endParaRPr lang="fr-FR"/>
        </a:p>
      </dgm:t>
    </dgm:pt>
    <dgm:pt modelId="{70FCBC26-995E-472C-9F14-77B37E735C44}" type="pres">
      <dgm:prSet presAssocID="{09F656B5-044B-4E21-8D93-2B3C8E1FEF6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FC96-DE05-4FF9-A578-D8ECC53BD2BE}" type="pres">
      <dgm:prSet presAssocID="{7D71DC3B-112A-448B-BBF2-CC35ACEED77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3831446-40A8-44AF-94C4-B06C15BE4E99}" type="pres">
      <dgm:prSet presAssocID="{C22EC890-E9CF-4101-A9B8-FCDEE5767F0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72E412A-152C-487F-8ADD-76BFBFFB70C8}" type="presOf" srcId="{3A1FF5F7-356E-489F-B6FD-00B9CFD47A5D}" destId="{BACDEDBE-3684-4B95-9560-B91C8AE3FED2}" srcOrd="0" destOrd="0" presId="urn:microsoft.com/office/officeart/2005/8/layout/hierarchy3"/>
    <dgm:cxn modelId="{94355E0D-168F-435A-AB27-9ACB87800068}" srcId="{BFF38955-5671-4C3B-BC98-FA9FB31AA3E6}" destId="{C22EC890-E9CF-4101-A9B8-FCDEE5767F0F}" srcOrd="2" destOrd="0" parTransId="{7D71DC3B-112A-448B-BBF2-CC35ACEED77E}" sibTransId="{9EA6BCE7-892B-4DF2-B6BC-A9E46ABC3F0D}"/>
    <dgm:cxn modelId="{7D93A00F-315C-411A-9B23-8CC0372D0987}" type="presOf" srcId="{816A3DB4-E885-42C6-B013-E68C668553C2}" destId="{34A35552-BB47-424E-9AC7-BFB5F58078B2}" srcOrd="0" destOrd="0" presId="urn:microsoft.com/office/officeart/2005/8/layout/hierarchy3"/>
    <dgm:cxn modelId="{E5CDB30D-7438-4808-B161-CF58993AC573}" type="presOf" srcId="{1BD91B72-F82E-4D01-A77E-BCE9203492B7}" destId="{38589B4C-D411-47F7-806E-2CB96DE171DD}" srcOrd="0" destOrd="0" presId="urn:microsoft.com/office/officeart/2005/8/layout/hierarchy3"/>
    <dgm:cxn modelId="{E8667115-E840-46B2-912C-6347B1157952}" type="presOf" srcId="{7D71DC3B-112A-448B-BBF2-CC35ACEED77E}" destId="{55B4FC96-DE05-4FF9-A578-D8ECC53BD2BE}" srcOrd="0" destOrd="0" presId="urn:microsoft.com/office/officeart/2005/8/layout/hierarchy3"/>
    <dgm:cxn modelId="{D7C03A67-0B89-49CC-B66D-6E6322986F8E}" type="presOf" srcId="{BFF38955-5671-4C3B-BC98-FA9FB31AA3E6}" destId="{8ACF5CA1-8AE7-482A-9C2E-025890B2C9D8}" srcOrd="1" destOrd="0" presId="urn:microsoft.com/office/officeart/2005/8/layout/hierarchy3"/>
    <dgm:cxn modelId="{1D8E2ACF-4038-425A-BC59-AC3DB3BC8AEF}" srcId="{BFF38955-5671-4C3B-BC98-FA9FB31AA3E6}" destId="{816A3DB4-E885-42C6-B013-E68C668553C2}" srcOrd="0" destOrd="0" parTransId="{1BD91B72-F82E-4D01-A77E-BCE9203492B7}" sibTransId="{AE6DFEBD-F9CB-4D84-809B-9042B64BC39C}"/>
    <dgm:cxn modelId="{CE872201-153D-4B05-B871-6A9A27B36B72}" type="presOf" srcId="{C22EC890-E9CF-4101-A9B8-FCDEE5767F0F}" destId="{E3831446-40A8-44AF-94C4-B06C15BE4E99}" srcOrd="0" destOrd="0" presId="urn:microsoft.com/office/officeart/2005/8/layout/hierarchy3"/>
    <dgm:cxn modelId="{99F93139-2E0F-4A56-AE2A-F585E19AFCA6}" type="presOf" srcId="{0FE3DCA3-2BC1-496B-B5ED-DE4B53B4D56B}" destId="{5559F1B0-E5A8-4294-916E-2B67CB7F1A9A}" srcOrd="0" destOrd="0" presId="urn:microsoft.com/office/officeart/2005/8/layout/hierarchy3"/>
    <dgm:cxn modelId="{E8F2B7FE-4FF3-412F-A834-109C539C2BCC}" srcId="{BFF38955-5671-4C3B-BC98-FA9FB31AA3E6}" destId="{09F656B5-044B-4E21-8D93-2B3C8E1FEF64}" srcOrd="1" destOrd="0" parTransId="{3A1FF5F7-356E-489F-B6FD-00B9CFD47A5D}" sibTransId="{D2D1EA55-3964-44DD-9CD9-3265A5558404}"/>
    <dgm:cxn modelId="{DD1B3DB5-DEA4-4A1F-AF04-6726C47DF132}" type="presOf" srcId="{BFF38955-5671-4C3B-BC98-FA9FB31AA3E6}" destId="{1FAD0FCA-AA3F-43FB-AC37-E454E99695DA}" srcOrd="0" destOrd="0" presId="urn:microsoft.com/office/officeart/2005/8/layout/hierarchy3"/>
    <dgm:cxn modelId="{6A374F5D-0FAC-4115-8DE6-CFCFB26DB3C4}" type="presOf" srcId="{09F656B5-044B-4E21-8D93-2B3C8E1FEF64}" destId="{70FCBC26-995E-472C-9F14-77B37E735C44}" srcOrd="0" destOrd="0" presId="urn:microsoft.com/office/officeart/2005/8/layout/hierarchy3"/>
    <dgm:cxn modelId="{87E515C9-459C-4ACB-8282-4268FB0B2DAA}" srcId="{0FE3DCA3-2BC1-496B-B5ED-DE4B53B4D56B}" destId="{BFF38955-5671-4C3B-BC98-FA9FB31AA3E6}" srcOrd="0" destOrd="0" parTransId="{0F1B73B3-69A4-4D04-99A9-017D7CF21B13}" sibTransId="{2187A640-86B7-43F5-B539-815E4D01FE3F}"/>
    <dgm:cxn modelId="{AB0D6474-1368-47AD-9A63-A2DFC007FA96}" type="presParOf" srcId="{5559F1B0-E5A8-4294-916E-2B67CB7F1A9A}" destId="{8B015D60-CB63-41DA-B4C4-629454313F07}" srcOrd="0" destOrd="0" presId="urn:microsoft.com/office/officeart/2005/8/layout/hierarchy3"/>
    <dgm:cxn modelId="{1AEE6B35-FAFD-4E55-A273-8B8AC84D3032}" type="presParOf" srcId="{8B015D60-CB63-41DA-B4C4-629454313F07}" destId="{40E89E54-CCAE-4DCE-AB09-A40EC0521F03}" srcOrd="0" destOrd="0" presId="urn:microsoft.com/office/officeart/2005/8/layout/hierarchy3"/>
    <dgm:cxn modelId="{A7196747-BABF-4D38-B97F-E6EB8D254451}" type="presParOf" srcId="{40E89E54-CCAE-4DCE-AB09-A40EC0521F03}" destId="{1FAD0FCA-AA3F-43FB-AC37-E454E99695DA}" srcOrd="0" destOrd="0" presId="urn:microsoft.com/office/officeart/2005/8/layout/hierarchy3"/>
    <dgm:cxn modelId="{E9467144-5302-4054-8ED9-98811D91528D}" type="presParOf" srcId="{40E89E54-CCAE-4DCE-AB09-A40EC0521F03}" destId="{8ACF5CA1-8AE7-482A-9C2E-025890B2C9D8}" srcOrd="1" destOrd="0" presId="urn:microsoft.com/office/officeart/2005/8/layout/hierarchy3"/>
    <dgm:cxn modelId="{E98218DE-26A5-4BC1-89B1-B6E2663BDAFB}" type="presParOf" srcId="{8B015D60-CB63-41DA-B4C4-629454313F07}" destId="{9A559346-3300-4C65-994F-6CC9162D2CBD}" srcOrd="1" destOrd="0" presId="urn:microsoft.com/office/officeart/2005/8/layout/hierarchy3"/>
    <dgm:cxn modelId="{0593E6F1-1753-4EB6-911B-AD7AFE82FAFB}" type="presParOf" srcId="{9A559346-3300-4C65-994F-6CC9162D2CBD}" destId="{38589B4C-D411-47F7-806E-2CB96DE171DD}" srcOrd="0" destOrd="0" presId="urn:microsoft.com/office/officeart/2005/8/layout/hierarchy3"/>
    <dgm:cxn modelId="{4AF16835-BE8B-45EC-BBCF-662EFA495789}" type="presParOf" srcId="{9A559346-3300-4C65-994F-6CC9162D2CBD}" destId="{34A35552-BB47-424E-9AC7-BFB5F58078B2}" srcOrd="1" destOrd="0" presId="urn:microsoft.com/office/officeart/2005/8/layout/hierarchy3"/>
    <dgm:cxn modelId="{EC2F5E17-C15A-4E5B-BFC8-FF0C1C3D9C27}" type="presParOf" srcId="{9A559346-3300-4C65-994F-6CC9162D2CBD}" destId="{BACDEDBE-3684-4B95-9560-B91C8AE3FED2}" srcOrd="2" destOrd="0" presId="urn:microsoft.com/office/officeart/2005/8/layout/hierarchy3"/>
    <dgm:cxn modelId="{3A8C70A3-5A68-466B-9B95-D6BE868D8BC7}" type="presParOf" srcId="{9A559346-3300-4C65-994F-6CC9162D2CBD}" destId="{70FCBC26-995E-472C-9F14-77B37E735C44}" srcOrd="3" destOrd="0" presId="urn:microsoft.com/office/officeart/2005/8/layout/hierarchy3"/>
    <dgm:cxn modelId="{30E42EBD-6853-49CE-9576-E38E7B47215B}" type="presParOf" srcId="{9A559346-3300-4C65-994F-6CC9162D2CBD}" destId="{55B4FC96-DE05-4FF9-A578-D8ECC53BD2BE}" srcOrd="4" destOrd="0" presId="urn:microsoft.com/office/officeart/2005/8/layout/hierarchy3"/>
    <dgm:cxn modelId="{91ACF4CC-44F5-4A45-AD8B-46A5A6159B7D}" type="presParOf" srcId="{9A559346-3300-4C65-994F-6CC9162D2CBD}" destId="{E3831446-40A8-44AF-94C4-B06C15BE4E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3DCA3-2BC1-496B-B5ED-DE4B53B4D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F38955-5671-4C3B-BC98-FA9FB31AA3E6}">
      <dgm:prSet phldrT="[Texte]"/>
      <dgm:spPr>
        <a:solidFill>
          <a:schemeClr val="bg1"/>
        </a:solidFill>
      </dgm:spPr>
      <dgm:t>
        <a:bodyPr/>
        <a:lstStyle/>
        <a:p>
          <a:r>
            <a:rPr lang="fr-FR" dirty="0" smtClean="0"/>
            <a:t>Au-delà (de)</a:t>
          </a:r>
          <a:endParaRPr lang="fr-FR" dirty="0"/>
        </a:p>
      </dgm:t>
    </dgm:pt>
    <dgm:pt modelId="{0F1B73B3-69A4-4D04-99A9-017D7CF21B13}" type="parTrans" cxnId="{87E515C9-459C-4ACB-8282-4268FB0B2DAA}">
      <dgm:prSet/>
      <dgm:spPr/>
      <dgm:t>
        <a:bodyPr/>
        <a:lstStyle/>
        <a:p>
          <a:endParaRPr lang="fr-FR"/>
        </a:p>
      </dgm:t>
    </dgm:pt>
    <dgm:pt modelId="{2187A640-86B7-43F5-B539-815E4D01FE3F}" type="sibTrans" cxnId="{87E515C9-459C-4ACB-8282-4268FB0B2DAA}">
      <dgm:prSet/>
      <dgm:spPr/>
      <dgm:t>
        <a:bodyPr/>
        <a:lstStyle/>
        <a:p>
          <a:endParaRPr lang="fr-FR"/>
        </a:p>
      </dgm:t>
    </dgm:pt>
    <dgm:pt modelId="{816A3DB4-E885-42C6-B013-E68C668553C2}">
      <dgm:prSet phldrT="[Texte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ar-DZ" dirty="0" smtClean="0"/>
            <a:t>أبعد من</a:t>
          </a:r>
          <a:endParaRPr lang="fr-FR" dirty="0"/>
        </a:p>
      </dgm:t>
    </dgm:pt>
    <dgm:pt modelId="{1BD91B72-F82E-4D01-A77E-BCE9203492B7}" type="parTrans" cxnId="{1D8E2ACF-4038-425A-BC59-AC3DB3BC8AEF}">
      <dgm:prSet/>
      <dgm:spPr/>
      <dgm:t>
        <a:bodyPr/>
        <a:lstStyle/>
        <a:p>
          <a:endParaRPr lang="fr-FR"/>
        </a:p>
      </dgm:t>
    </dgm:pt>
    <dgm:pt modelId="{AE6DFEBD-F9CB-4D84-809B-9042B64BC39C}" type="sibTrans" cxnId="{1D8E2ACF-4038-425A-BC59-AC3DB3BC8AEF}">
      <dgm:prSet/>
      <dgm:spPr/>
      <dgm:t>
        <a:bodyPr/>
        <a:lstStyle/>
        <a:p>
          <a:endParaRPr lang="fr-FR"/>
        </a:p>
      </dgm:t>
    </dgm:pt>
    <dgm:pt modelId="{C22EC890-E9CF-4101-A9B8-FCDEE5767F0F}">
      <dgm:prSet phldrT="[Texte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ar-DZ" dirty="0" smtClean="0"/>
            <a:t>ما وراء</a:t>
          </a:r>
          <a:endParaRPr lang="fr-FR" dirty="0"/>
        </a:p>
      </dgm:t>
    </dgm:pt>
    <dgm:pt modelId="{7D71DC3B-112A-448B-BBF2-CC35ACEED77E}" type="parTrans" cxnId="{94355E0D-168F-435A-AB27-9ACB87800068}">
      <dgm:prSet/>
      <dgm:spPr/>
      <dgm:t>
        <a:bodyPr/>
        <a:lstStyle/>
        <a:p>
          <a:endParaRPr lang="fr-FR"/>
        </a:p>
      </dgm:t>
    </dgm:pt>
    <dgm:pt modelId="{9EA6BCE7-892B-4DF2-B6BC-A9E46ABC3F0D}" type="sibTrans" cxnId="{94355E0D-168F-435A-AB27-9ACB87800068}">
      <dgm:prSet/>
      <dgm:spPr/>
      <dgm:t>
        <a:bodyPr/>
        <a:lstStyle/>
        <a:p>
          <a:endParaRPr lang="fr-FR"/>
        </a:p>
      </dgm:t>
    </dgm:pt>
    <dgm:pt modelId="{09F656B5-044B-4E21-8D93-2B3C8E1FEF64}">
      <dgm:prSet/>
      <dgm:spPr>
        <a:solidFill>
          <a:schemeClr val="accent6">
            <a:lumMod val="90000"/>
            <a:alpha val="90000"/>
          </a:schemeClr>
        </a:solidFill>
      </dgm:spPr>
      <dgm:t>
        <a:bodyPr/>
        <a:lstStyle/>
        <a:p>
          <a:r>
            <a:rPr lang="ar-DZ" dirty="0" smtClean="0"/>
            <a:t>أكثر من</a:t>
          </a:r>
          <a:endParaRPr lang="fr-FR" dirty="0"/>
        </a:p>
      </dgm:t>
    </dgm:pt>
    <dgm:pt modelId="{3A1FF5F7-356E-489F-B6FD-00B9CFD47A5D}" type="parTrans" cxnId="{E8F2B7FE-4FF3-412F-A834-109C539C2BCC}">
      <dgm:prSet/>
      <dgm:spPr/>
      <dgm:t>
        <a:bodyPr/>
        <a:lstStyle/>
        <a:p>
          <a:endParaRPr lang="fr-FR"/>
        </a:p>
      </dgm:t>
    </dgm:pt>
    <dgm:pt modelId="{D2D1EA55-3964-44DD-9CD9-3265A5558404}" type="sibTrans" cxnId="{E8F2B7FE-4FF3-412F-A834-109C539C2BCC}">
      <dgm:prSet/>
      <dgm:spPr/>
      <dgm:t>
        <a:bodyPr/>
        <a:lstStyle/>
        <a:p>
          <a:endParaRPr lang="fr-FR"/>
        </a:p>
      </dgm:t>
    </dgm:pt>
    <dgm:pt modelId="{5559F1B0-E5A8-4294-916E-2B67CB7F1A9A}" type="pres">
      <dgm:prSet presAssocID="{0FE3DCA3-2BC1-496B-B5ED-DE4B53B4D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015D60-CB63-41DA-B4C4-629454313F07}" type="pres">
      <dgm:prSet presAssocID="{BFF38955-5671-4C3B-BC98-FA9FB31AA3E6}" presName="root" presStyleCnt="0"/>
      <dgm:spPr/>
    </dgm:pt>
    <dgm:pt modelId="{40E89E54-CCAE-4DCE-AB09-A40EC0521F03}" type="pres">
      <dgm:prSet presAssocID="{BFF38955-5671-4C3B-BC98-FA9FB31AA3E6}" presName="rootComposite" presStyleCnt="0"/>
      <dgm:spPr/>
    </dgm:pt>
    <dgm:pt modelId="{1FAD0FCA-AA3F-43FB-AC37-E454E99695DA}" type="pres">
      <dgm:prSet presAssocID="{BFF38955-5671-4C3B-BC98-FA9FB31AA3E6}" presName="rootText" presStyleLbl="node1" presStyleIdx="0" presStyleCnt="1" custFlipHor="1" custScaleX="2029" custLinFactNeighborX="-631" custLinFactNeighborY="-6566"/>
      <dgm:spPr/>
      <dgm:t>
        <a:bodyPr/>
        <a:lstStyle/>
        <a:p>
          <a:endParaRPr lang="fr-FR"/>
        </a:p>
      </dgm:t>
    </dgm:pt>
    <dgm:pt modelId="{8ACF5CA1-8AE7-482A-9C2E-025890B2C9D8}" type="pres">
      <dgm:prSet presAssocID="{BFF38955-5671-4C3B-BC98-FA9FB31AA3E6}" presName="rootConnector" presStyleLbl="node1" presStyleIdx="0" presStyleCnt="1"/>
      <dgm:spPr/>
      <dgm:t>
        <a:bodyPr/>
        <a:lstStyle/>
        <a:p>
          <a:endParaRPr lang="fr-FR"/>
        </a:p>
      </dgm:t>
    </dgm:pt>
    <dgm:pt modelId="{9A559346-3300-4C65-994F-6CC9162D2CBD}" type="pres">
      <dgm:prSet presAssocID="{BFF38955-5671-4C3B-BC98-FA9FB31AA3E6}" presName="childShape" presStyleCnt="0"/>
      <dgm:spPr/>
    </dgm:pt>
    <dgm:pt modelId="{38589B4C-D411-47F7-806E-2CB96DE171DD}" type="pres">
      <dgm:prSet presAssocID="{1BD91B72-F82E-4D01-A77E-BCE9203492B7}" presName="Name13" presStyleLbl="parChTrans1D2" presStyleIdx="0" presStyleCnt="3"/>
      <dgm:spPr/>
      <dgm:t>
        <a:bodyPr/>
        <a:lstStyle/>
        <a:p>
          <a:endParaRPr lang="fr-FR"/>
        </a:p>
      </dgm:t>
    </dgm:pt>
    <dgm:pt modelId="{34A35552-BB47-424E-9AC7-BFB5F58078B2}" type="pres">
      <dgm:prSet presAssocID="{816A3DB4-E885-42C6-B013-E68C668553C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CDEDBE-3684-4B95-9560-B91C8AE3FED2}" type="pres">
      <dgm:prSet presAssocID="{3A1FF5F7-356E-489F-B6FD-00B9CFD47A5D}" presName="Name13" presStyleLbl="parChTrans1D2" presStyleIdx="1" presStyleCnt="3"/>
      <dgm:spPr/>
      <dgm:t>
        <a:bodyPr/>
        <a:lstStyle/>
        <a:p>
          <a:endParaRPr lang="fr-FR"/>
        </a:p>
      </dgm:t>
    </dgm:pt>
    <dgm:pt modelId="{70FCBC26-995E-472C-9F14-77B37E735C44}" type="pres">
      <dgm:prSet presAssocID="{09F656B5-044B-4E21-8D93-2B3C8E1FEF6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FC96-DE05-4FF9-A578-D8ECC53BD2BE}" type="pres">
      <dgm:prSet presAssocID="{7D71DC3B-112A-448B-BBF2-CC35ACEED77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3831446-40A8-44AF-94C4-B06C15BE4E99}" type="pres">
      <dgm:prSet presAssocID="{C22EC890-E9CF-4101-A9B8-FCDEE5767F0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D9D35C-B06B-45F7-B343-ADFDD2E7D6CC}" type="presOf" srcId="{1BD91B72-F82E-4D01-A77E-BCE9203492B7}" destId="{38589B4C-D411-47F7-806E-2CB96DE171DD}" srcOrd="0" destOrd="0" presId="urn:microsoft.com/office/officeart/2005/8/layout/hierarchy3"/>
    <dgm:cxn modelId="{A5CA5356-DDD3-48F8-9A51-18C9EAAD1CDA}" type="presOf" srcId="{09F656B5-044B-4E21-8D93-2B3C8E1FEF64}" destId="{70FCBC26-995E-472C-9F14-77B37E735C44}" srcOrd="0" destOrd="0" presId="urn:microsoft.com/office/officeart/2005/8/layout/hierarchy3"/>
    <dgm:cxn modelId="{94355E0D-168F-435A-AB27-9ACB87800068}" srcId="{BFF38955-5671-4C3B-BC98-FA9FB31AA3E6}" destId="{C22EC890-E9CF-4101-A9B8-FCDEE5767F0F}" srcOrd="2" destOrd="0" parTransId="{7D71DC3B-112A-448B-BBF2-CC35ACEED77E}" sibTransId="{9EA6BCE7-892B-4DF2-B6BC-A9E46ABC3F0D}"/>
    <dgm:cxn modelId="{79980BE3-1166-44AC-8DCD-8F58EB55D2F8}" type="presOf" srcId="{C22EC890-E9CF-4101-A9B8-FCDEE5767F0F}" destId="{E3831446-40A8-44AF-94C4-B06C15BE4E99}" srcOrd="0" destOrd="0" presId="urn:microsoft.com/office/officeart/2005/8/layout/hierarchy3"/>
    <dgm:cxn modelId="{D24D6CC0-DC68-4EC5-ABB3-DAD18CCD9AD8}" type="presOf" srcId="{0FE3DCA3-2BC1-496B-B5ED-DE4B53B4D56B}" destId="{5559F1B0-E5A8-4294-916E-2B67CB7F1A9A}" srcOrd="0" destOrd="0" presId="urn:microsoft.com/office/officeart/2005/8/layout/hierarchy3"/>
    <dgm:cxn modelId="{6BD60A82-D8AB-4008-BD2D-F7DC563E52AD}" type="presOf" srcId="{7D71DC3B-112A-448B-BBF2-CC35ACEED77E}" destId="{55B4FC96-DE05-4FF9-A578-D8ECC53BD2BE}" srcOrd="0" destOrd="0" presId="urn:microsoft.com/office/officeart/2005/8/layout/hierarchy3"/>
    <dgm:cxn modelId="{1D8E2ACF-4038-425A-BC59-AC3DB3BC8AEF}" srcId="{BFF38955-5671-4C3B-BC98-FA9FB31AA3E6}" destId="{816A3DB4-E885-42C6-B013-E68C668553C2}" srcOrd="0" destOrd="0" parTransId="{1BD91B72-F82E-4D01-A77E-BCE9203492B7}" sibTransId="{AE6DFEBD-F9CB-4D84-809B-9042B64BC39C}"/>
    <dgm:cxn modelId="{71BEA8A5-5DE6-4FA2-B8D1-3D79E72498D6}" type="presOf" srcId="{BFF38955-5671-4C3B-BC98-FA9FB31AA3E6}" destId="{8ACF5CA1-8AE7-482A-9C2E-025890B2C9D8}" srcOrd="1" destOrd="0" presId="urn:microsoft.com/office/officeart/2005/8/layout/hierarchy3"/>
    <dgm:cxn modelId="{4A1CEEAB-DE8F-4913-8551-E288925B8BA9}" type="presOf" srcId="{816A3DB4-E885-42C6-B013-E68C668553C2}" destId="{34A35552-BB47-424E-9AC7-BFB5F58078B2}" srcOrd="0" destOrd="0" presId="urn:microsoft.com/office/officeart/2005/8/layout/hierarchy3"/>
    <dgm:cxn modelId="{E8F2B7FE-4FF3-412F-A834-109C539C2BCC}" srcId="{BFF38955-5671-4C3B-BC98-FA9FB31AA3E6}" destId="{09F656B5-044B-4E21-8D93-2B3C8E1FEF64}" srcOrd="1" destOrd="0" parTransId="{3A1FF5F7-356E-489F-B6FD-00B9CFD47A5D}" sibTransId="{D2D1EA55-3964-44DD-9CD9-3265A5558404}"/>
    <dgm:cxn modelId="{19D6B250-C630-4C25-9B70-7779E6435DCE}" type="presOf" srcId="{BFF38955-5671-4C3B-BC98-FA9FB31AA3E6}" destId="{1FAD0FCA-AA3F-43FB-AC37-E454E99695DA}" srcOrd="0" destOrd="0" presId="urn:microsoft.com/office/officeart/2005/8/layout/hierarchy3"/>
    <dgm:cxn modelId="{87E515C9-459C-4ACB-8282-4268FB0B2DAA}" srcId="{0FE3DCA3-2BC1-496B-B5ED-DE4B53B4D56B}" destId="{BFF38955-5671-4C3B-BC98-FA9FB31AA3E6}" srcOrd="0" destOrd="0" parTransId="{0F1B73B3-69A4-4D04-99A9-017D7CF21B13}" sibTransId="{2187A640-86B7-43F5-B539-815E4D01FE3F}"/>
    <dgm:cxn modelId="{7A3652C0-77E3-4D76-BEB9-1D018F634CC4}" type="presOf" srcId="{3A1FF5F7-356E-489F-B6FD-00B9CFD47A5D}" destId="{BACDEDBE-3684-4B95-9560-B91C8AE3FED2}" srcOrd="0" destOrd="0" presId="urn:microsoft.com/office/officeart/2005/8/layout/hierarchy3"/>
    <dgm:cxn modelId="{84F30B7B-6FA9-4EE8-81FF-CA3471068B6B}" type="presParOf" srcId="{5559F1B0-E5A8-4294-916E-2B67CB7F1A9A}" destId="{8B015D60-CB63-41DA-B4C4-629454313F07}" srcOrd="0" destOrd="0" presId="urn:microsoft.com/office/officeart/2005/8/layout/hierarchy3"/>
    <dgm:cxn modelId="{59BAF755-B8BC-435B-99F8-8ADA0025F699}" type="presParOf" srcId="{8B015D60-CB63-41DA-B4C4-629454313F07}" destId="{40E89E54-CCAE-4DCE-AB09-A40EC0521F03}" srcOrd="0" destOrd="0" presId="urn:microsoft.com/office/officeart/2005/8/layout/hierarchy3"/>
    <dgm:cxn modelId="{ED560F8A-DD4A-415B-9116-CBDB77B2FBA9}" type="presParOf" srcId="{40E89E54-CCAE-4DCE-AB09-A40EC0521F03}" destId="{1FAD0FCA-AA3F-43FB-AC37-E454E99695DA}" srcOrd="0" destOrd="0" presId="urn:microsoft.com/office/officeart/2005/8/layout/hierarchy3"/>
    <dgm:cxn modelId="{F8B8579A-B9C5-4D3B-8321-B494BFC7F25E}" type="presParOf" srcId="{40E89E54-CCAE-4DCE-AB09-A40EC0521F03}" destId="{8ACF5CA1-8AE7-482A-9C2E-025890B2C9D8}" srcOrd="1" destOrd="0" presId="urn:microsoft.com/office/officeart/2005/8/layout/hierarchy3"/>
    <dgm:cxn modelId="{8A0E8B82-EB03-4792-892E-0FAFFBFB6528}" type="presParOf" srcId="{8B015D60-CB63-41DA-B4C4-629454313F07}" destId="{9A559346-3300-4C65-994F-6CC9162D2CBD}" srcOrd="1" destOrd="0" presId="urn:microsoft.com/office/officeart/2005/8/layout/hierarchy3"/>
    <dgm:cxn modelId="{D7D8EF0A-041C-40EE-8FC1-D8CE0AE78CA1}" type="presParOf" srcId="{9A559346-3300-4C65-994F-6CC9162D2CBD}" destId="{38589B4C-D411-47F7-806E-2CB96DE171DD}" srcOrd="0" destOrd="0" presId="urn:microsoft.com/office/officeart/2005/8/layout/hierarchy3"/>
    <dgm:cxn modelId="{B62608F9-FB94-4857-AD66-2439AFDCFABD}" type="presParOf" srcId="{9A559346-3300-4C65-994F-6CC9162D2CBD}" destId="{34A35552-BB47-424E-9AC7-BFB5F58078B2}" srcOrd="1" destOrd="0" presId="urn:microsoft.com/office/officeart/2005/8/layout/hierarchy3"/>
    <dgm:cxn modelId="{F00164C7-BC67-4217-8C74-DA36FC3EBA93}" type="presParOf" srcId="{9A559346-3300-4C65-994F-6CC9162D2CBD}" destId="{BACDEDBE-3684-4B95-9560-B91C8AE3FED2}" srcOrd="2" destOrd="0" presId="urn:microsoft.com/office/officeart/2005/8/layout/hierarchy3"/>
    <dgm:cxn modelId="{9E5D7964-B786-4B77-A97C-9C16E617FAE8}" type="presParOf" srcId="{9A559346-3300-4C65-994F-6CC9162D2CBD}" destId="{70FCBC26-995E-472C-9F14-77B37E735C44}" srcOrd="3" destOrd="0" presId="urn:microsoft.com/office/officeart/2005/8/layout/hierarchy3"/>
    <dgm:cxn modelId="{989020A0-A83C-4C11-A8DB-C3EEF4EA3F3F}" type="presParOf" srcId="{9A559346-3300-4C65-994F-6CC9162D2CBD}" destId="{55B4FC96-DE05-4FF9-A578-D8ECC53BD2BE}" srcOrd="4" destOrd="0" presId="urn:microsoft.com/office/officeart/2005/8/layout/hierarchy3"/>
    <dgm:cxn modelId="{226F2635-6B6D-4CA2-98DE-829729226EC3}" type="presParOf" srcId="{9A559346-3300-4C65-994F-6CC9162D2CBD}" destId="{E3831446-40A8-44AF-94C4-B06C15BE4E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E3DCA3-2BC1-496B-B5ED-DE4B53B4D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16A3DB4-E885-42C6-B013-E68C668553C2}">
      <dgm:prSet phldrT="[Texte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dirty="0" smtClean="0"/>
            <a:t>distance</a:t>
          </a:r>
          <a:endParaRPr lang="fr-FR" dirty="0"/>
        </a:p>
      </dgm:t>
    </dgm:pt>
    <dgm:pt modelId="{1BD91B72-F82E-4D01-A77E-BCE9203492B7}" type="parTrans" cxnId="{1D8E2ACF-4038-425A-BC59-AC3DB3BC8AEF}">
      <dgm:prSet/>
      <dgm:spPr/>
      <dgm:t>
        <a:bodyPr/>
        <a:lstStyle/>
        <a:p>
          <a:endParaRPr lang="fr-FR"/>
        </a:p>
      </dgm:t>
    </dgm:pt>
    <dgm:pt modelId="{AE6DFEBD-F9CB-4D84-809B-9042B64BC39C}" type="sibTrans" cxnId="{1D8E2ACF-4038-425A-BC59-AC3DB3BC8AEF}">
      <dgm:prSet/>
      <dgm:spPr/>
      <dgm:t>
        <a:bodyPr/>
        <a:lstStyle/>
        <a:p>
          <a:endParaRPr lang="fr-FR"/>
        </a:p>
      </dgm:t>
    </dgm:pt>
    <dgm:pt modelId="{C22EC890-E9CF-4101-A9B8-FCDEE5767F0F}">
      <dgm:prSet phldrT="[Texte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fr-FR" dirty="0" smtClean="0"/>
            <a:t>lieu</a:t>
          </a:r>
          <a:endParaRPr lang="fr-FR" dirty="0"/>
        </a:p>
      </dgm:t>
    </dgm:pt>
    <dgm:pt modelId="{7D71DC3B-112A-448B-BBF2-CC35ACEED77E}" type="parTrans" cxnId="{94355E0D-168F-435A-AB27-9ACB87800068}">
      <dgm:prSet/>
      <dgm:spPr/>
      <dgm:t>
        <a:bodyPr/>
        <a:lstStyle/>
        <a:p>
          <a:endParaRPr lang="fr-FR"/>
        </a:p>
      </dgm:t>
    </dgm:pt>
    <dgm:pt modelId="{9EA6BCE7-892B-4DF2-B6BC-A9E46ABC3F0D}" type="sibTrans" cxnId="{94355E0D-168F-435A-AB27-9ACB87800068}">
      <dgm:prSet/>
      <dgm:spPr/>
      <dgm:t>
        <a:bodyPr/>
        <a:lstStyle/>
        <a:p>
          <a:endParaRPr lang="fr-FR"/>
        </a:p>
      </dgm:t>
    </dgm:pt>
    <dgm:pt modelId="{09F656B5-044B-4E21-8D93-2B3C8E1FEF64}">
      <dgm:prSet/>
      <dgm:spPr>
        <a:solidFill>
          <a:schemeClr val="accent6">
            <a:lumMod val="90000"/>
            <a:alpha val="90000"/>
          </a:schemeClr>
        </a:solidFill>
      </dgm:spPr>
      <dgm:t>
        <a:bodyPr/>
        <a:lstStyle/>
        <a:p>
          <a:r>
            <a:rPr lang="fr-FR" dirty="0" smtClean="0"/>
            <a:t>quantité</a:t>
          </a:r>
          <a:endParaRPr lang="fr-FR" dirty="0"/>
        </a:p>
      </dgm:t>
    </dgm:pt>
    <dgm:pt modelId="{3A1FF5F7-356E-489F-B6FD-00B9CFD47A5D}" type="parTrans" cxnId="{E8F2B7FE-4FF3-412F-A834-109C539C2BCC}">
      <dgm:prSet/>
      <dgm:spPr/>
      <dgm:t>
        <a:bodyPr/>
        <a:lstStyle/>
        <a:p>
          <a:endParaRPr lang="fr-FR"/>
        </a:p>
      </dgm:t>
    </dgm:pt>
    <dgm:pt modelId="{D2D1EA55-3964-44DD-9CD9-3265A5558404}" type="sibTrans" cxnId="{E8F2B7FE-4FF3-412F-A834-109C539C2BCC}">
      <dgm:prSet/>
      <dgm:spPr/>
      <dgm:t>
        <a:bodyPr/>
        <a:lstStyle/>
        <a:p>
          <a:endParaRPr lang="fr-FR"/>
        </a:p>
      </dgm:t>
    </dgm:pt>
    <dgm:pt modelId="{BFF38955-5671-4C3B-BC98-FA9FB31AA3E6}">
      <dgm:prSet phldrT="[Texte]"/>
      <dgm:spPr>
        <a:solidFill>
          <a:schemeClr val="tx1"/>
        </a:solidFill>
      </dgm:spPr>
      <dgm:t>
        <a:bodyPr/>
        <a:lstStyle/>
        <a:p>
          <a:r>
            <a:rPr lang="fr-FR" dirty="0" smtClean="0"/>
            <a:t>Au-delà (de)</a:t>
          </a:r>
          <a:endParaRPr lang="fr-FR" dirty="0"/>
        </a:p>
      </dgm:t>
    </dgm:pt>
    <dgm:pt modelId="{2187A640-86B7-43F5-B539-815E4D01FE3F}" type="sibTrans" cxnId="{87E515C9-459C-4ACB-8282-4268FB0B2DAA}">
      <dgm:prSet/>
      <dgm:spPr/>
      <dgm:t>
        <a:bodyPr/>
        <a:lstStyle/>
        <a:p>
          <a:endParaRPr lang="fr-FR"/>
        </a:p>
      </dgm:t>
    </dgm:pt>
    <dgm:pt modelId="{0F1B73B3-69A4-4D04-99A9-017D7CF21B13}" type="parTrans" cxnId="{87E515C9-459C-4ACB-8282-4268FB0B2DAA}">
      <dgm:prSet/>
      <dgm:spPr/>
      <dgm:t>
        <a:bodyPr/>
        <a:lstStyle/>
        <a:p>
          <a:endParaRPr lang="fr-FR"/>
        </a:p>
      </dgm:t>
    </dgm:pt>
    <dgm:pt modelId="{5559F1B0-E5A8-4294-916E-2B67CB7F1A9A}" type="pres">
      <dgm:prSet presAssocID="{0FE3DCA3-2BC1-496B-B5ED-DE4B53B4D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015D60-CB63-41DA-B4C4-629454313F07}" type="pres">
      <dgm:prSet presAssocID="{BFF38955-5671-4C3B-BC98-FA9FB31AA3E6}" presName="root" presStyleCnt="0"/>
      <dgm:spPr/>
    </dgm:pt>
    <dgm:pt modelId="{40E89E54-CCAE-4DCE-AB09-A40EC0521F03}" type="pres">
      <dgm:prSet presAssocID="{BFF38955-5671-4C3B-BC98-FA9FB31AA3E6}" presName="rootComposite" presStyleCnt="0"/>
      <dgm:spPr/>
    </dgm:pt>
    <dgm:pt modelId="{1FAD0FCA-AA3F-43FB-AC37-E454E99695DA}" type="pres">
      <dgm:prSet presAssocID="{BFF38955-5671-4C3B-BC98-FA9FB31AA3E6}" presName="rootText" presStyleLbl="node1" presStyleIdx="0" presStyleCnt="1" custScaleX="203984" custLinFactNeighborX="-631" custLinFactNeighborY="-172"/>
      <dgm:spPr/>
      <dgm:t>
        <a:bodyPr/>
        <a:lstStyle/>
        <a:p>
          <a:endParaRPr lang="fr-FR"/>
        </a:p>
      </dgm:t>
    </dgm:pt>
    <dgm:pt modelId="{8ACF5CA1-8AE7-482A-9C2E-025890B2C9D8}" type="pres">
      <dgm:prSet presAssocID="{BFF38955-5671-4C3B-BC98-FA9FB31AA3E6}" presName="rootConnector" presStyleLbl="node1" presStyleIdx="0" presStyleCnt="1"/>
      <dgm:spPr/>
      <dgm:t>
        <a:bodyPr/>
        <a:lstStyle/>
        <a:p>
          <a:endParaRPr lang="fr-FR"/>
        </a:p>
      </dgm:t>
    </dgm:pt>
    <dgm:pt modelId="{9A559346-3300-4C65-994F-6CC9162D2CBD}" type="pres">
      <dgm:prSet presAssocID="{BFF38955-5671-4C3B-BC98-FA9FB31AA3E6}" presName="childShape" presStyleCnt="0"/>
      <dgm:spPr/>
    </dgm:pt>
    <dgm:pt modelId="{38589B4C-D411-47F7-806E-2CB96DE171DD}" type="pres">
      <dgm:prSet presAssocID="{1BD91B72-F82E-4D01-A77E-BCE9203492B7}" presName="Name13" presStyleLbl="parChTrans1D2" presStyleIdx="0" presStyleCnt="3"/>
      <dgm:spPr/>
      <dgm:t>
        <a:bodyPr/>
        <a:lstStyle/>
        <a:p>
          <a:endParaRPr lang="fr-FR"/>
        </a:p>
      </dgm:t>
    </dgm:pt>
    <dgm:pt modelId="{34A35552-BB47-424E-9AC7-BFB5F58078B2}" type="pres">
      <dgm:prSet presAssocID="{816A3DB4-E885-42C6-B013-E68C668553C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CDEDBE-3684-4B95-9560-B91C8AE3FED2}" type="pres">
      <dgm:prSet presAssocID="{3A1FF5F7-356E-489F-B6FD-00B9CFD47A5D}" presName="Name13" presStyleLbl="parChTrans1D2" presStyleIdx="1" presStyleCnt="3"/>
      <dgm:spPr/>
      <dgm:t>
        <a:bodyPr/>
        <a:lstStyle/>
        <a:p>
          <a:endParaRPr lang="fr-FR"/>
        </a:p>
      </dgm:t>
    </dgm:pt>
    <dgm:pt modelId="{70FCBC26-995E-472C-9F14-77B37E735C44}" type="pres">
      <dgm:prSet presAssocID="{09F656B5-044B-4E21-8D93-2B3C8E1FEF6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FC96-DE05-4FF9-A578-D8ECC53BD2BE}" type="pres">
      <dgm:prSet presAssocID="{7D71DC3B-112A-448B-BBF2-CC35ACEED77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3831446-40A8-44AF-94C4-B06C15BE4E99}" type="pres">
      <dgm:prSet presAssocID="{C22EC890-E9CF-4101-A9B8-FCDEE5767F0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13C689-304D-4EF0-B23C-F6506CCBFF8B}" type="presOf" srcId="{1BD91B72-F82E-4D01-A77E-BCE9203492B7}" destId="{38589B4C-D411-47F7-806E-2CB96DE171DD}" srcOrd="0" destOrd="0" presId="urn:microsoft.com/office/officeart/2005/8/layout/hierarchy3"/>
    <dgm:cxn modelId="{2125AD00-EF4E-4067-9A96-BEE86A076D06}" type="presOf" srcId="{BFF38955-5671-4C3B-BC98-FA9FB31AA3E6}" destId="{8ACF5CA1-8AE7-482A-9C2E-025890B2C9D8}" srcOrd="1" destOrd="0" presId="urn:microsoft.com/office/officeart/2005/8/layout/hierarchy3"/>
    <dgm:cxn modelId="{612B1FA2-5F6F-4A8F-91D9-8EC3A646606D}" type="presOf" srcId="{C22EC890-E9CF-4101-A9B8-FCDEE5767F0F}" destId="{E3831446-40A8-44AF-94C4-B06C15BE4E99}" srcOrd="0" destOrd="0" presId="urn:microsoft.com/office/officeart/2005/8/layout/hierarchy3"/>
    <dgm:cxn modelId="{87E515C9-459C-4ACB-8282-4268FB0B2DAA}" srcId="{0FE3DCA3-2BC1-496B-B5ED-DE4B53B4D56B}" destId="{BFF38955-5671-4C3B-BC98-FA9FB31AA3E6}" srcOrd="0" destOrd="0" parTransId="{0F1B73B3-69A4-4D04-99A9-017D7CF21B13}" sibTransId="{2187A640-86B7-43F5-B539-815E4D01FE3F}"/>
    <dgm:cxn modelId="{A1B13055-01CB-4F62-9821-D9707AE7F694}" type="presOf" srcId="{BFF38955-5671-4C3B-BC98-FA9FB31AA3E6}" destId="{1FAD0FCA-AA3F-43FB-AC37-E454E99695DA}" srcOrd="0" destOrd="0" presId="urn:microsoft.com/office/officeart/2005/8/layout/hierarchy3"/>
    <dgm:cxn modelId="{E8F2B7FE-4FF3-412F-A834-109C539C2BCC}" srcId="{BFF38955-5671-4C3B-BC98-FA9FB31AA3E6}" destId="{09F656B5-044B-4E21-8D93-2B3C8E1FEF64}" srcOrd="1" destOrd="0" parTransId="{3A1FF5F7-356E-489F-B6FD-00B9CFD47A5D}" sibTransId="{D2D1EA55-3964-44DD-9CD9-3265A5558404}"/>
    <dgm:cxn modelId="{09D4CF4C-BCE4-45B9-AB17-C40C69FFF3CE}" type="presOf" srcId="{09F656B5-044B-4E21-8D93-2B3C8E1FEF64}" destId="{70FCBC26-995E-472C-9F14-77B37E735C44}" srcOrd="0" destOrd="0" presId="urn:microsoft.com/office/officeart/2005/8/layout/hierarchy3"/>
    <dgm:cxn modelId="{94355E0D-168F-435A-AB27-9ACB87800068}" srcId="{BFF38955-5671-4C3B-BC98-FA9FB31AA3E6}" destId="{C22EC890-E9CF-4101-A9B8-FCDEE5767F0F}" srcOrd="2" destOrd="0" parTransId="{7D71DC3B-112A-448B-BBF2-CC35ACEED77E}" sibTransId="{9EA6BCE7-892B-4DF2-B6BC-A9E46ABC3F0D}"/>
    <dgm:cxn modelId="{AC35F404-8A46-45A9-8EF6-CAB97FC3285D}" type="presOf" srcId="{816A3DB4-E885-42C6-B013-E68C668553C2}" destId="{34A35552-BB47-424E-9AC7-BFB5F58078B2}" srcOrd="0" destOrd="0" presId="urn:microsoft.com/office/officeart/2005/8/layout/hierarchy3"/>
    <dgm:cxn modelId="{E0C4B820-2300-45CB-BDB6-BC6ED787AF96}" type="presOf" srcId="{0FE3DCA3-2BC1-496B-B5ED-DE4B53B4D56B}" destId="{5559F1B0-E5A8-4294-916E-2B67CB7F1A9A}" srcOrd="0" destOrd="0" presId="urn:microsoft.com/office/officeart/2005/8/layout/hierarchy3"/>
    <dgm:cxn modelId="{4656D128-33BB-4155-9E31-9C24E28BA355}" type="presOf" srcId="{3A1FF5F7-356E-489F-B6FD-00B9CFD47A5D}" destId="{BACDEDBE-3684-4B95-9560-B91C8AE3FED2}" srcOrd="0" destOrd="0" presId="urn:microsoft.com/office/officeart/2005/8/layout/hierarchy3"/>
    <dgm:cxn modelId="{1D8E2ACF-4038-425A-BC59-AC3DB3BC8AEF}" srcId="{BFF38955-5671-4C3B-BC98-FA9FB31AA3E6}" destId="{816A3DB4-E885-42C6-B013-E68C668553C2}" srcOrd="0" destOrd="0" parTransId="{1BD91B72-F82E-4D01-A77E-BCE9203492B7}" sibTransId="{AE6DFEBD-F9CB-4D84-809B-9042B64BC39C}"/>
    <dgm:cxn modelId="{B70A0131-F7B8-4AA3-949C-0D61DE3B9EF4}" type="presOf" srcId="{7D71DC3B-112A-448B-BBF2-CC35ACEED77E}" destId="{55B4FC96-DE05-4FF9-A578-D8ECC53BD2BE}" srcOrd="0" destOrd="0" presId="urn:microsoft.com/office/officeart/2005/8/layout/hierarchy3"/>
    <dgm:cxn modelId="{AEFDEB7C-2F5A-41A9-B5C3-F4EDF3D634B4}" type="presParOf" srcId="{5559F1B0-E5A8-4294-916E-2B67CB7F1A9A}" destId="{8B015D60-CB63-41DA-B4C4-629454313F07}" srcOrd="0" destOrd="0" presId="urn:microsoft.com/office/officeart/2005/8/layout/hierarchy3"/>
    <dgm:cxn modelId="{9CA36624-711B-48DF-A977-8F9C2515E824}" type="presParOf" srcId="{8B015D60-CB63-41DA-B4C4-629454313F07}" destId="{40E89E54-CCAE-4DCE-AB09-A40EC0521F03}" srcOrd="0" destOrd="0" presId="urn:microsoft.com/office/officeart/2005/8/layout/hierarchy3"/>
    <dgm:cxn modelId="{E87163D5-368F-4DF4-AEF1-26500410C695}" type="presParOf" srcId="{40E89E54-CCAE-4DCE-AB09-A40EC0521F03}" destId="{1FAD0FCA-AA3F-43FB-AC37-E454E99695DA}" srcOrd="0" destOrd="0" presId="urn:microsoft.com/office/officeart/2005/8/layout/hierarchy3"/>
    <dgm:cxn modelId="{2DD5F26E-13BE-4583-8292-6532756E9681}" type="presParOf" srcId="{40E89E54-CCAE-4DCE-AB09-A40EC0521F03}" destId="{8ACF5CA1-8AE7-482A-9C2E-025890B2C9D8}" srcOrd="1" destOrd="0" presId="urn:microsoft.com/office/officeart/2005/8/layout/hierarchy3"/>
    <dgm:cxn modelId="{12A1BE76-9BCC-4ADA-B91F-B6D1CE468606}" type="presParOf" srcId="{8B015D60-CB63-41DA-B4C4-629454313F07}" destId="{9A559346-3300-4C65-994F-6CC9162D2CBD}" srcOrd="1" destOrd="0" presId="urn:microsoft.com/office/officeart/2005/8/layout/hierarchy3"/>
    <dgm:cxn modelId="{8E883886-34B8-4D7B-97AB-83912CF9840F}" type="presParOf" srcId="{9A559346-3300-4C65-994F-6CC9162D2CBD}" destId="{38589B4C-D411-47F7-806E-2CB96DE171DD}" srcOrd="0" destOrd="0" presId="urn:microsoft.com/office/officeart/2005/8/layout/hierarchy3"/>
    <dgm:cxn modelId="{71B672CC-8584-4589-8DD0-2C817153F617}" type="presParOf" srcId="{9A559346-3300-4C65-994F-6CC9162D2CBD}" destId="{34A35552-BB47-424E-9AC7-BFB5F58078B2}" srcOrd="1" destOrd="0" presId="urn:microsoft.com/office/officeart/2005/8/layout/hierarchy3"/>
    <dgm:cxn modelId="{9D1F38EF-D3D0-4B27-BF6A-DBC776B83ED3}" type="presParOf" srcId="{9A559346-3300-4C65-994F-6CC9162D2CBD}" destId="{BACDEDBE-3684-4B95-9560-B91C8AE3FED2}" srcOrd="2" destOrd="0" presId="urn:microsoft.com/office/officeart/2005/8/layout/hierarchy3"/>
    <dgm:cxn modelId="{291775FC-B464-42E7-9279-F36F3D3F624B}" type="presParOf" srcId="{9A559346-3300-4C65-994F-6CC9162D2CBD}" destId="{70FCBC26-995E-472C-9F14-77B37E735C44}" srcOrd="3" destOrd="0" presId="urn:microsoft.com/office/officeart/2005/8/layout/hierarchy3"/>
    <dgm:cxn modelId="{EBF5E5C8-B940-4705-A687-9842324054C9}" type="presParOf" srcId="{9A559346-3300-4C65-994F-6CC9162D2CBD}" destId="{55B4FC96-DE05-4FF9-A578-D8ECC53BD2BE}" srcOrd="4" destOrd="0" presId="urn:microsoft.com/office/officeart/2005/8/layout/hierarchy3"/>
    <dgm:cxn modelId="{8D81F8EA-D3D2-446B-B923-A0C2968ED148}" type="presParOf" srcId="{9A559346-3300-4C65-994F-6CC9162D2CBD}" destId="{E3831446-40A8-44AF-94C4-B06C15BE4E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0FCA-AA3F-43FB-AC37-E454E99695DA}">
      <dsp:nvSpPr>
        <dsp:cNvPr id="0" name=""/>
        <dsp:cNvSpPr/>
      </dsp:nvSpPr>
      <dsp:spPr>
        <a:xfrm>
          <a:off x="2443124" y="1944"/>
          <a:ext cx="3343351" cy="1127149"/>
        </a:xfrm>
        <a:prstGeom prst="roundRect">
          <a:avLst>
            <a:gd name="adj" fmla="val 10000"/>
          </a:avLst>
        </a:prstGeom>
        <a:solidFill>
          <a:schemeClr val="tx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Au-delà (de)</a:t>
          </a:r>
          <a:endParaRPr lang="fr-FR" sz="4000" kern="1200" dirty="0"/>
        </a:p>
      </dsp:txBody>
      <dsp:txXfrm>
        <a:off x="2476137" y="34957"/>
        <a:ext cx="3277325" cy="1061123"/>
      </dsp:txXfrm>
    </dsp:sp>
    <dsp:sp modelId="{38589B4C-D411-47F7-806E-2CB96DE171DD}">
      <dsp:nvSpPr>
        <dsp:cNvPr id="0" name=""/>
        <dsp:cNvSpPr/>
      </dsp:nvSpPr>
      <dsp:spPr>
        <a:xfrm>
          <a:off x="2777459" y="1129094"/>
          <a:ext cx="334335" cy="845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362"/>
              </a:lnTo>
              <a:lnTo>
                <a:pt x="334335" y="84536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35552-BB47-424E-9AC7-BFB5F58078B2}">
      <dsp:nvSpPr>
        <dsp:cNvPr id="0" name=""/>
        <dsp:cNvSpPr/>
      </dsp:nvSpPr>
      <dsp:spPr>
        <a:xfrm>
          <a:off x="3111794" y="1410881"/>
          <a:ext cx="1803439" cy="112714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distance</a:t>
          </a:r>
          <a:endParaRPr lang="fr-FR" sz="3100" kern="1200" dirty="0"/>
        </a:p>
      </dsp:txBody>
      <dsp:txXfrm>
        <a:off x="3144807" y="1443894"/>
        <a:ext cx="1737413" cy="1061123"/>
      </dsp:txXfrm>
    </dsp:sp>
    <dsp:sp modelId="{BACDEDBE-3684-4B95-9560-B91C8AE3FED2}">
      <dsp:nvSpPr>
        <dsp:cNvPr id="0" name=""/>
        <dsp:cNvSpPr/>
      </dsp:nvSpPr>
      <dsp:spPr>
        <a:xfrm>
          <a:off x="2777459" y="1129094"/>
          <a:ext cx="334335" cy="2254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4299"/>
              </a:lnTo>
              <a:lnTo>
                <a:pt x="334335" y="22542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CBC26-995E-472C-9F14-77B37E735C44}">
      <dsp:nvSpPr>
        <dsp:cNvPr id="0" name=""/>
        <dsp:cNvSpPr/>
      </dsp:nvSpPr>
      <dsp:spPr>
        <a:xfrm>
          <a:off x="3111794" y="2819818"/>
          <a:ext cx="1803439" cy="1127149"/>
        </a:xfrm>
        <a:prstGeom prst="roundRect">
          <a:avLst>
            <a:gd name="adj" fmla="val 10000"/>
          </a:avLst>
        </a:prstGeom>
        <a:solidFill>
          <a:schemeClr val="accent6">
            <a:lumMod val="9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quantité</a:t>
          </a:r>
          <a:endParaRPr lang="fr-FR" sz="3100" kern="1200" dirty="0"/>
        </a:p>
      </dsp:txBody>
      <dsp:txXfrm>
        <a:off x="3144807" y="2852831"/>
        <a:ext cx="1737413" cy="1061123"/>
      </dsp:txXfrm>
    </dsp:sp>
    <dsp:sp modelId="{55B4FC96-DE05-4FF9-A578-D8ECC53BD2BE}">
      <dsp:nvSpPr>
        <dsp:cNvPr id="0" name=""/>
        <dsp:cNvSpPr/>
      </dsp:nvSpPr>
      <dsp:spPr>
        <a:xfrm>
          <a:off x="2777459" y="1129094"/>
          <a:ext cx="334335" cy="3663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3236"/>
              </a:lnTo>
              <a:lnTo>
                <a:pt x="334335" y="36632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31446-40A8-44AF-94C4-B06C15BE4E99}">
      <dsp:nvSpPr>
        <dsp:cNvPr id="0" name=""/>
        <dsp:cNvSpPr/>
      </dsp:nvSpPr>
      <dsp:spPr>
        <a:xfrm>
          <a:off x="3111794" y="4228755"/>
          <a:ext cx="1803439" cy="1127149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lieu</a:t>
          </a:r>
          <a:endParaRPr lang="fr-FR" sz="3100" kern="1200" dirty="0"/>
        </a:p>
      </dsp:txBody>
      <dsp:txXfrm>
        <a:off x="3144807" y="4261768"/>
        <a:ext cx="1737413" cy="1061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0FCA-AA3F-43FB-AC37-E454E99695DA}">
      <dsp:nvSpPr>
        <dsp:cNvPr id="0" name=""/>
        <dsp:cNvSpPr/>
      </dsp:nvSpPr>
      <dsp:spPr>
        <a:xfrm flipH="1">
          <a:off x="1151393" y="0"/>
          <a:ext cx="45729" cy="1126892"/>
        </a:xfrm>
        <a:prstGeom prst="roundRect">
          <a:avLst>
            <a:gd name="adj" fmla="val 10000"/>
          </a:avLst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" kern="1200" dirty="0" smtClean="0"/>
            <a:t>Au-delà (de)</a:t>
          </a:r>
          <a:endParaRPr lang="fr-FR" sz="500" kern="1200" dirty="0"/>
        </a:p>
      </dsp:txBody>
      <dsp:txXfrm>
        <a:off x="1152732" y="1339"/>
        <a:ext cx="43051" cy="1124214"/>
      </dsp:txXfrm>
    </dsp:sp>
    <dsp:sp modelId="{38589B4C-D411-47F7-806E-2CB96DE171DD}">
      <dsp:nvSpPr>
        <dsp:cNvPr id="0" name=""/>
        <dsp:cNvSpPr/>
      </dsp:nvSpPr>
      <dsp:spPr>
        <a:xfrm>
          <a:off x="1110246" y="1126892"/>
          <a:ext cx="91440" cy="847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7724"/>
              </a:lnTo>
              <a:lnTo>
                <a:pt x="64514" y="84772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35552-BB47-424E-9AC7-BFB5F58078B2}">
      <dsp:nvSpPr>
        <dsp:cNvPr id="0" name=""/>
        <dsp:cNvSpPr/>
      </dsp:nvSpPr>
      <dsp:spPr>
        <a:xfrm>
          <a:off x="1174760" y="1411170"/>
          <a:ext cx="1803028" cy="112689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أبعد من</a:t>
          </a:r>
          <a:endParaRPr lang="fr-FR" sz="4800" kern="1200" dirty="0"/>
        </a:p>
      </dsp:txBody>
      <dsp:txXfrm>
        <a:off x="1207766" y="1444176"/>
        <a:ext cx="1737016" cy="1060880"/>
      </dsp:txXfrm>
    </dsp:sp>
    <dsp:sp modelId="{BACDEDBE-3684-4B95-9560-B91C8AE3FED2}">
      <dsp:nvSpPr>
        <dsp:cNvPr id="0" name=""/>
        <dsp:cNvSpPr/>
      </dsp:nvSpPr>
      <dsp:spPr>
        <a:xfrm>
          <a:off x="1110246" y="1126892"/>
          <a:ext cx="91440" cy="2256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6340"/>
              </a:lnTo>
              <a:lnTo>
                <a:pt x="64514" y="22563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CBC26-995E-472C-9F14-77B37E735C44}">
      <dsp:nvSpPr>
        <dsp:cNvPr id="0" name=""/>
        <dsp:cNvSpPr/>
      </dsp:nvSpPr>
      <dsp:spPr>
        <a:xfrm>
          <a:off x="1174760" y="2819786"/>
          <a:ext cx="1803028" cy="1126892"/>
        </a:xfrm>
        <a:prstGeom prst="roundRect">
          <a:avLst>
            <a:gd name="adj" fmla="val 10000"/>
          </a:avLst>
        </a:prstGeom>
        <a:solidFill>
          <a:schemeClr val="accent6">
            <a:lumMod val="9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أكثر من</a:t>
          </a:r>
          <a:endParaRPr lang="fr-FR" sz="4800" kern="1200" dirty="0"/>
        </a:p>
      </dsp:txBody>
      <dsp:txXfrm>
        <a:off x="1207766" y="2852792"/>
        <a:ext cx="1737016" cy="1060880"/>
      </dsp:txXfrm>
    </dsp:sp>
    <dsp:sp modelId="{55B4FC96-DE05-4FF9-A578-D8ECC53BD2BE}">
      <dsp:nvSpPr>
        <dsp:cNvPr id="0" name=""/>
        <dsp:cNvSpPr/>
      </dsp:nvSpPr>
      <dsp:spPr>
        <a:xfrm>
          <a:off x="1110246" y="1126892"/>
          <a:ext cx="91440" cy="3664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4956"/>
              </a:lnTo>
              <a:lnTo>
                <a:pt x="64514" y="366495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31446-40A8-44AF-94C4-B06C15BE4E99}">
      <dsp:nvSpPr>
        <dsp:cNvPr id="0" name=""/>
        <dsp:cNvSpPr/>
      </dsp:nvSpPr>
      <dsp:spPr>
        <a:xfrm>
          <a:off x="1174760" y="4228402"/>
          <a:ext cx="1803028" cy="1126892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ما وراء</a:t>
          </a:r>
          <a:endParaRPr lang="fr-FR" sz="4800" kern="1200" dirty="0"/>
        </a:p>
      </dsp:txBody>
      <dsp:txXfrm>
        <a:off x="1207766" y="4261408"/>
        <a:ext cx="1737016" cy="1060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0FCA-AA3F-43FB-AC37-E454E99695DA}">
      <dsp:nvSpPr>
        <dsp:cNvPr id="0" name=""/>
        <dsp:cNvSpPr/>
      </dsp:nvSpPr>
      <dsp:spPr>
        <a:xfrm>
          <a:off x="257290" y="0"/>
          <a:ext cx="4600491" cy="1127659"/>
        </a:xfrm>
        <a:prstGeom prst="roundRect">
          <a:avLst>
            <a:gd name="adj" fmla="val 10000"/>
          </a:avLst>
        </a:prstGeom>
        <a:solidFill>
          <a:schemeClr val="tx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100" kern="1200" dirty="0" smtClean="0"/>
            <a:t>Au-delà (de)</a:t>
          </a:r>
          <a:endParaRPr lang="fr-FR" sz="5100" kern="1200" dirty="0"/>
        </a:p>
      </dsp:txBody>
      <dsp:txXfrm>
        <a:off x="290318" y="33028"/>
        <a:ext cx="4534435" cy="1061603"/>
      </dsp:txXfrm>
    </dsp:sp>
    <dsp:sp modelId="{38589B4C-D411-47F7-806E-2CB96DE171DD}">
      <dsp:nvSpPr>
        <dsp:cNvPr id="0" name=""/>
        <dsp:cNvSpPr/>
      </dsp:nvSpPr>
      <dsp:spPr>
        <a:xfrm>
          <a:off x="717340" y="1127659"/>
          <a:ext cx="474280" cy="846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477"/>
              </a:lnTo>
              <a:lnTo>
                <a:pt x="474280" y="84647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35552-BB47-424E-9AC7-BFB5F58078B2}">
      <dsp:nvSpPr>
        <dsp:cNvPr id="0" name=""/>
        <dsp:cNvSpPr/>
      </dsp:nvSpPr>
      <dsp:spPr>
        <a:xfrm>
          <a:off x="1191620" y="1410307"/>
          <a:ext cx="1804255" cy="112765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distance</a:t>
          </a:r>
          <a:endParaRPr lang="fr-FR" sz="3100" kern="1200" dirty="0"/>
        </a:p>
      </dsp:txBody>
      <dsp:txXfrm>
        <a:off x="1224648" y="1443335"/>
        <a:ext cx="1738199" cy="1061603"/>
      </dsp:txXfrm>
    </dsp:sp>
    <dsp:sp modelId="{BACDEDBE-3684-4B95-9560-B91C8AE3FED2}">
      <dsp:nvSpPr>
        <dsp:cNvPr id="0" name=""/>
        <dsp:cNvSpPr/>
      </dsp:nvSpPr>
      <dsp:spPr>
        <a:xfrm>
          <a:off x="717340" y="1127659"/>
          <a:ext cx="474280" cy="2256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052"/>
              </a:lnTo>
              <a:lnTo>
                <a:pt x="474280" y="225605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CBC26-995E-472C-9F14-77B37E735C44}">
      <dsp:nvSpPr>
        <dsp:cNvPr id="0" name=""/>
        <dsp:cNvSpPr/>
      </dsp:nvSpPr>
      <dsp:spPr>
        <a:xfrm>
          <a:off x="1191620" y="2819882"/>
          <a:ext cx="1804255" cy="1127659"/>
        </a:xfrm>
        <a:prstGeom prst="roundRect">
          <a:avLst>
            <a:gd name="adj" fmla="val 10000"/>
          </a:avLst>
        </a:prstGeom>
        <a:solidFill>
          <a:schemeClr val="accent6">
            <a:lumMod val="9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quantité</a:t>
          </a:r>
          <a:endParaRPr lang="fr-FR" sz="3100" kern="1200" dirty="0"/>
        </a:p>
      </dsp:txBody>
      <dsp:txXfrm>
        <a:off x="1224648" y="2852910"/>
        <a:ext cx="1738199" cy="1061603"/>
      </dsp:txXfrm>
    </dsp:sp>
    <dsp:sp modelId="{55B4FC96-DE05-4FF9-A578-D8ECC53BD2BE}">
      <dsp:nvSpPr>
        <dsp:cNvPr id="0" name=""/>
        <dsp:cNvSpPr/>
      </dsp:nvSpPr>
      <dsp:spPr>
        <a:xfrm>
          <a:off x="717340" y="1127659"/>
          <a:ext cx="474280" cy="3665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627"/>
              </a:lnTo>
              <a:lnTo>
                <a:pt x="474280" y="366562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31446-40A8-44AF-94C4-B06C15BE4E99}">
      <dsp:nvSpPr>
        <dsp:cNvPr id="0" name=""/>
        <dsp:cNvSpPr/>
      </dsp:nvSpPr>
      <dsp:spPr>
        <a:xfrm>
          <a:off x="1191620" y="4229457"/>
          <a:ext cx="1804255" cy="1127659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lieu</a:t>
          </a:r>
          <a:endParaRPr lang="fr-FR" sz="3100" kern="1200" dirty="0"/>
        </a:p>
      </dsp:txBody>
      <dsp:txXfrm>
        <a:off x="1224648" y="4262485"/>
        <a:ext cx="1738199" cy="1061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17/03/2022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83568" y="1052736"/>
            <a:ext cx="7772400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12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Traduction de </a:t>
            </a:r>
          </a:p>
          <a:p>
            <a:pPr algn="ctr"/>
            <a:r>
              <a:rPr lang="fr-FR" sz="12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Au-delà</a:t>
            </a:r>
            <a:endParaRPr lang="fr-FR" sz="120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15304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 L’Angleterre se trouve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par delà</a:t>
            </a:r>
            <a:r>
              <a:rPr lang="fr-FR" sz="4000" b="0" dirty="0" smtClean="0">
                <a:latin typeface="Book Antiqua" pitchFamily="18" charset="0"/>
              </a:rPr>
              <a:t> la Manche.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44" y="3357562"/>
            <a:ext cx="8715372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توجد إنجلترا </a:t>
            </a:r>
            <a:r>
              <a:rPr kumimoji="0" lang="ar-DZ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من الجهة الأخرى </a:t>
            </a:r>
            <a:r>
              <a:rPr kumimoji="0" lang="ar-DZ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لبحر المانش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15304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 Il est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allé au-delà</a:t>
            </a:r>
            <a:r>
              <a:rPr lang="fr-FR" sz="4000" b="0" dirty="0" smtClean="0">
                <a:latin typeface="Book Antiqua" pitchFamily="18" charset="0"/>
              </a:rPr>
              <a:t> des limites.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44" y="3357562"/>
            <a:ext cx="8715372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تجاوز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حدوده(</a:t>
            </a:r>
            <a:r>
              <a:rPr lang="ar-DZ" sz="38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أوالحدود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501122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 Elle est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allée au-delà</a:t>
            </a:r>
            <a:r>
              <a:rPr lang="fr-FR" sz="4000" b="0" dirty="0" smtClean="0">
                <a:latin typeface="Book Antiqua" pitchFamily="18" charset="0"/>
              </a:rPr>
              <a:t> de la Volga.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44" y="3357562"/>
            <a:ext cx="8715372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جازت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نهر 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الفولغا.</a:t>
            </a:r>
            <a:endParaRPr lang="ar-DZ" sz="38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143932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 C’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est au-delà</a:t>
            </a:r>
            <a:r>
              <a:rPr lang="fr-FR" sz="4000" b="0" dirty="0" smtClean="0">
                <a:latin typeface="Book Antiqua" pitchFamily="18" charset="0"/>
              </a:rPr>
              <a:t> de ses espérances.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44" y="3357562"/>
            <a:ext cx="8715372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لقد </a:t>
            </a: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تعدّى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آماله.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28596" y="1714488"/>
          <a:ext cx="8215370" cy="30718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4219"/>
                <a:gridCol w="1951151"/>
              </a:tblGrid>
              <a:tr h="1663316"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dirty="0" smtClean="0"/>
                        <a:t>1. </a:t>
                      </a:r>
                      <a:r>
                        <a:rPr lang="fr-FR" sz="1800" b="1" dirty="0" smtClean="0"/>
                        <a:t>Au-delà</a:t>
                      </a:r>
                      <a:r>
                        <a:rPr lang="fr-FR" sz="1800" b="1" baseline="0" dirty="0" smtClean="0"/>
                        <a:t> de </a:t>
                      </a:r>
                      <a:r>
                        <a:rPr lang="fr-FR" sz="1800" baseline="0" dirty="0" smtClean="0"/>
                        <a:t>cette porte, il n’y a rien.</a:t>
                      </a:r>
                      <a:endParaRPr lang="fr-FR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/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…………</a:t>
                      </a:r>
                      <a:endParaRPr lang="fr-FR" sz="2000" b="1" i="1" dirty="0"/>
                    </a:p>
                  </a:txBody>
                  <a:tcPr anchor="ctr"/>
                </a:tc>
              </a:tr>
              <a:tr h="14085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Il a récolté </a:t>
                      </a:r>
                      <a:r>
                        <a:rPr kumimoji="0" lang="fr-FR" sz="1800" b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au-delà de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50 </a:t>
                      </a:r>
                      <a:r>
                        <a:rPr kumimoji="0" lang="fr-FR" sz="1800" strike="noStrike" kern="1200" cap="none" spc="0" normalizeH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quintals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par </a:t>
                      </a:r>
                      <a:r>
                        <a:rPr kumimoji="0" lang="fr-FR" sz="1800" strike="noStrike" kern="1200" cap="none" spc="0" normalizeH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hectar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…………</a:t>
                      </a:r>
                      <a:endParaRPr lang="fr-FR" sz="2000" b="1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14448" y="642918"/>
            <a:ext cx="6215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S’agit-il de distance, de quantité ou de lieu ? </a:t>
            </a:r>
            <a:endParaRPr lang="fr-FR" sz="38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572264" y="2488164"/>
            <a:ext cx="171451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Book Antiqua" pitchFamily="18" charset="0"/>
              </a:rPr>
              <a:t>LIEU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572264" y="3786190"/>
            <a:ext cx="1714512" cy="369332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Book Antiqua" pitchFamily="18" charset="0"/>
              </a:rPr>
              <a:t>QUANTITÉ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5704"/>
              </p:ext>
            </p:extLst>
          </p:nvPr>
        </p:nvGraphicFramePr>
        <p:xfrm>
          <a:off x="142844" y="2000240"/>
          <a:ext cx="8786874" cy="3206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800"/>
                <a:gridCol w="1643074"/>
              </a:tblGrid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/>
                        <a:t>1.  </a:t>
                      </a:r>
                      <a:r>
                        <a:rPr lang="fr-FR" sz="2200" b="1" u="sng" dirty="0" smtClean="0"/>
                        <a:t>Elle était</a:t>
                      </a:r>
                      <a:r>
                        <a:rPr lang="fr-FR" sz="2200" b="1" u="sng" baseline="0" dirty="0" smtClean="0"/>
                        <a:t> au-delà </a:t>
                      </a:r>
                      <a:r>
                        <a:rPr lang="fr-FR" sz="2200" baseline="0" dirty="0" smtClean="0"/>
                        <a:t>de la limite fixée par la loi.</a:t>
                      </a:r>
                      <a:endParaRPr lang="fr-FR" sz="2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…………</a:t>
                      </a:r>
                      <a:endParaRPr lang="fr-FR" sz="2000" b="1" i="1" dirty="0"/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5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L’Italie</a:t>
                      </a:r>
                      <a:r>
                        <a:rPr kumimoji="0" lang="fr-FR" sz="2200" b="0" i="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 trouve </a:t>
                      </a:r>
                      <a:r>
                        <a:rPr kumimoji="0" lang="fr-FR" sz="2200" b="1" i="0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 delà</a:t>
                      </a:r>
                      <a:r>
                        <a:rPr kumimoji="0" lang="fr-F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200" b="0" i="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Alpes. </a:t>
                      </a:r>
                      <a:endParaRPr kumimoji="0" lang="fr-FR" sz="22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…………</a:t>
                      </a:r>
                      <a:endParaRPr lang="fr-FR" sz="2000" b="1" i="1" dirty="0"/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/>
                        <a:t>3</a:t>
                      </a:r>
                      <a:r>
                        <a:rPr lang="fr-FR" sz="2200" dirty="0" smtClean="0"/>
                        <a:t>. </a:t>
                      </a:r>
                      <a:r>
                        <a:rPr lang="fr-FR" sz="2400" baseline="0" dirty="0" smtClean="0"/>
                        <a:t>Cette marchandises nous vient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 smtClean="0"/>
                        <a:t> </a:t>
                      </a:r>
                      <a:r>
                        <a:rPr lang="fr-FR" sz="2400" b="1" u="sng" baseline="0" dirty="0" smtClean="0"/>
                        <a:t>d’au-delà de</a:t>
                      </a:r>
                      <a:r>
                        <a:rPr lang="ar-DZ" sz="2400" b="1" u="sng" baseline="0" dirty="0" smtClean="0"/>
                        <a:t> </a:t>
                      </a:r>
                      <a:r>
                        <a:rPr lang="fr-FR" sz="2400" b="1" u="sng" baseline="0" dirty="0" smtClean="0"/>
                        <a:t>la méditerranée</a:t>
                      </a:r>
                      <a:r>
                        <a:rPr lang="fr-FR" sz="2400" u="sng" baseline="0" dirty="0" smtClean="0"/>
                        <a:t>.</a:t>
                      </a:r>
                      <a:endParaRPr lang="fr-FR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…………</a:t>
                      </a:r>
                      <a:endParaRPr lang="fr-FR" sz="2000" b="1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42910" y="428604"/>
            <a:ext cx="74295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ACTIVITE:</a:t>
            </a:r>
          </a:p>
          <a:p>
            <a:pPr algn="ctr"/>
            <a:r>
              <a:rPr lang="fr-F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Traduisez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le groupe de mots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souligné! </a:t>
            </a:r>
            <a:endParaRPr lang="fr-FR" sz="40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000892" y="2048524"/>
            <a:ext cx="171451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solidFill>
                  <a:schemeClr val="bg1"/>
                </a:solidFill>
                <a:latin typeface="Book Antiqua" pitchFamily="18" charset="0"/>
              </a:rPr>
              <a:t>تعدَّت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15140" y="3166260"/>
            <a:ext cx="2071702" cy="4770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500" b="1" dirty="0" smtClean="0">
                <a:solidFill>
                  <a:schemeClr val="bg1"/>
                </a:solidFill>
                <a:latin typeface="Book Antiqua" pitchFamily="18" charset="0"/>
              </a:rPr>
              <a:t>من الجهة الأخرى</a:t>
            </a:r>
            <a:endParaRPr lang="fr-FR" sz="25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00892" y="3929066"/>
            <a:ext cx="17145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200" b="1" dirty="0" smtClean="0">
                <a:solidFill>
                  <a:schemeClr val="bg1"/>
                </a:solidFill>
                <a:latin typeface="Book Antiqua" pitchFamily="18" charset="0"/>
              </a:rPr>
              <a:t>من وراء البحر المتوسط</a:t>
            </a:r>
            <a:endParaRPr lang="fr-FR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4"/>
          <p:cNvGraphicFramePr>
            <a:graphicFrameLocks/>
          </p:cNvGraphicFramePr>
          <p:nvPr/>
        </p:nvGraphicFramePr>
        <p:xfrm>
          <a:off x="4143372" y="785794"/>
          <a:ext cx="41434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285852" y="857232"/>
          <a:ext cx="514353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9761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latin typeface="Book Antiqua" pitchFamily="18" charset="0"/>
              </a:rPr>
              <a:t> Il faut aller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au-delà</a:t>
            </a:r>
            <a:r>
              <a:rPr lang="fr-FR" sz="4000" b="0" dirty="0" smtClean="0">
                <a:latin typeface="Book Antiqua" pitchFamily="18" charset="0"/>
              </a:rPr>
              <a:t>.</a:t>
            </a:r>
            <a:br>
              <a:rPr lang="fr-FR" sz="4000" b="0" dirty="0" smtClean="0">
                <a:latin typeface="Book Antiqua" pitchFamily="18" charset="0"/>
              </a:rPr>
            </a:br>
            <a:endParaRPr lang="fr-FR" sz="2500" b="0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4282" y="2928934"/>
            <a:ext cx="8643998" cy="57150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يجب الذهاب إلى </a:t>
            </a: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أبعد من 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ذلك</a:t>
            </a:r>
            <a:r>
              <a:rPr lang="fr-FR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29058" y="2071678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DISTANCE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9761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latin typeface="Book Antiqua" pitchFamily="18" charset="0"/>
              </a:rPr>
              <a:t> Il a lancé le marteau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au-delà</a:t>
            </a:r>
            <a:b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</a:br>
            <a:r>
              <a:rPr lang="fr-FR" sz="400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  </a:t>
            </a:r>
            <a:r>
              <a:rPr lang="fr-FR" sz="4000" b="0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des cinquante mètres.</a:t>
            </a:r>
            <a:r>
              <a:rPr lang="fr-FR" sz="4000" b="0" dirty="0" smtClean="0">
                <a:latin typeface="Book Antiqua" pitchFamily="18" charset="0"/>
              </a:rPr>
              <a:t/>
            </a:r>
            <a:br>
              <a:rPr lang="fr-FR" sz="4000" b="0" dirty="0" smtClean="0">
                <a:latin typeface="Book Antiqua" pitchFamily="18" charset="0"/>
              </a:rPr>
            </a:br>
            <a:endParaRPr lang="fr-FR" sz="2500" b="0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285852" y="2928934"/>
            <a:ext cx="7143800" cy="57150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رمى المطرقة </a:t>
            </a:r>
            <a:r>
              <a:rPr lang="fr-FR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ar-DZ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الحديدية</a:t>
            </a:r>
            <a:r>
              <a:rPr lang="fr-FR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ar-DZ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إلى </a:t>
            </a:r>
            <a:r>
              <a:rPr lang="ar-DZ" sz="3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أبعد من </a:t>
            </a:r>
            <a:r>
              <a:rPr lang="ar-DZ" sz="3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خمسين مترا.</a:t>
            </a:r>
            <a:endParaRPr kumimoji="0" lang="fr-FR" sz="35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00760" y="1428736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DISTANCE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9761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latin typeface="Book Antiqua" pitchFamily="18" charset="0"/>
              </a:rPr>
              <a:t>     Il faut viser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au-delà</a:t>
            </a:r>
            <a:r>
              <a:rPr lang="fr-FR" sz="4000" i="1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</a:t>
            </a:r>
            <a:r>
              <a:rPr lang="fr-FR" sz="4000" b="0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de cent </a:t>
            </a:r>
            <a:br>
              <a:rPr lang="fr-FR" sz="4000" b="0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</a:br>
            <a:r>
              <a:rPr lang="fr-FR" sz="4000" b="0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clients par jour.</a:t>
            </a:r>
            <a:r>
              <a:rPr lang="fr-FR" sz="4000" b="0" dirty="0" smtClean="0">
                <a:latin typeface="Book Antiqua" pitchFamily="18" charset="0"/>
              </a:rPr>
              <a:t/>
            </a:r>
            <a:br>
              <a:rPr lang="fr-FR" sz="4000" b="0" dirty="0" smtClean="0">
                <a:latin typeface="Book Antiqua" pitchFamily="18" charset="0"/>
              </a:rPr>
            </a:br>
            <a:endParaRPr lang="fr-FR" sz="2500" b="0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4282" y="2928934"/>
            <a:ext cx="8643998" cy="57150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يجب أن نهدف إلى </a:t>
            </a: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أكثر من 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مائة زبون في اليوم</a:t>
            </a:r>
            <a:r>
              <a:rPr lang="fr-FR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1500174"/>
            <a:ext cx="1714512" cy="369332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QUANTITÉ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642918"/>
            <a:ext cx="8715404" cy="2071702"/>
          </a:xfrm>
        </p:spPr>
        <p:txBody>
          <a:bodyPr>
            <a:normAutofit/>
          </a:bodyPr>
          <a:lstStyle/>
          <a:p>
            <a:pPr algn="ctr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Au-delà</a:t>
            </a:r>
            <a:r>
              <a:rPr lang="fr-FR" sz="4000" b="0" dirty="0" smtClean="0">
                <a:latin typeface="Book Antiqua" pitchFamily="18" charset="0"/>
              </a:rPr>
              <a:t> de la muraille, c’est la caserne.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3357562"/>
            <a:ext cx="7772400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kumimoji="0" lang="ar-DZ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ما</a:t>
            </a:r>
            <a:r>
              <a:rPr kumimoji="0" lang="ar-DZ" sz="3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وراء 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السور </a:t>
            </a:r>
            <a:r>
              <a:rPr lang="fr-FR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تبدأ</a:t>
            </a:r>
            <a:r>
              <a:rPr kumimoji="0" lang="fr-FR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الثكنة.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00166" y="2143116"/>
            <a:ext cx="171451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LIEU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642918"/>
            <a:ext cx="8715404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i="1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 N.B.: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« au-delà des mers »</a:t>
            </a:r>
            <a:b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</a:b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3357562"/>
            <a:ext cx="7772400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kumimoji="0" lang="ar-DZ" sz="3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من</a:t>
            </a:r>
            <a:r>
              <a:rPr kumimoji="0" lang="ar-DZ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ar-DZ" sz="3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وراء </a:t>
            </a:r>
            <a:r>
              <a:rPr kumimoji="0" lang="ar-DZ" sz="38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البحار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78018"/>
              </p:ext>
            </p:extLst>
          </p:nvPr>
        </p:nvGraphicFramePr>
        <p:xfrm>
          <a:off x="1000100" y="857230"/>
          <a:ext cx="7143800" cy="422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838624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smtClean="0"/>
                        <a:t>Egalement</a:t>
                      </a:r>
                      <a:r>
                        <a:rPr lang="fr-FR" sz="3000" baseline="0" dirty="0" smtClean="0"/>
                        <a:t> </a:t>
                      </a:r>
                      <a:r>
                        <a:rPr lang="fr-FR" sz="3000" baseline="0" dirty="0" smtClean="0"/>
                        <a:t> </a:t>
                      </a:r>
                      <a:r>
                        <a:rPr lang="fr-FR" sz="3000" baseline="0" dirty="0" smtClean="0">
                          <a:sym typeface="Wingdings"/>
                        </a:rPr>
                        <a:t></a:t>
                      </a:r>
                      <a:endParaRPr lang="fr-FR" sz="3000" dirty="0"/>
                    </a:p>
                  </a:txBody>
                  <a:tcPr anchor="ctr"/>
                </a:tc>
              </a:tr>
              <a:tr h="394133">
                <a:tc>
                  <a:txBody>
                    <a:bodyPr/>
                    <a:lstStyle/>
                    <a:p>
                      <a:pPr algn="ctr"/>
                      <a:endParaRPr lang="fr-FR" i="1" u="sng" dirty="0"/>
                    </a:p>
                  </a:txBody>
                  <a:tcPr anchor="ctr"/>
                </a:tc>
              </a:tr>
              <a:tr h="996028">
                <a:tc>
                  <a:txBody>
                    <a:bodyPr/>
                    <a:lstStyle/>
                    <a:p>
                      <a:pPr algn="l">
                        <a:buClr>
                          <a:srgbClr val="FF6600"/>
                        </a:buClr>
                        <a:buFont typeface="Wingdings" pitchFamily="2" charset="2"/>
                        <a:buChar char="§"/>
                      </a:pPr>
                      <a:r>
                        <a:rPr lang="fr-FR" sz="3500" baseline="0" dirty="0" smtClean="0"/>
                        <a:t> « </a:t>
                      </a:r>
                      <a:r>
                        <a:rPr lang="fr-FR" sz="3500" b="1" baseline="0" dirty="0" smtClean="0"/>
                        <a:t>Par delà</a:t>
                      </a:r>
                      <a:r>
                        <a:rPr lang="fr-FR" sz="3500" baseline="0" dirty="0" smtClean="0"/>
                        <a:t>»</a:t>
                      </a:r>
                      <a:r>
                        <a:rPr lang="ar-DZ" sz="3500" baseline="0" dirty="0" smtClean="0"/>
                        <a:t> </a:t>
                      </a:r>
                      <a:r>
                        <a:rPr lang="fr-FR" sz="3500" baseline="0" dirty="0" smtClean="0"/>
                        <a:t>= </a:t>
                      </a:r>
                      <a:r>
                        <a:rPr lang="ar-DZ" sz="3500" baseline="0" dirty="0" smtClean="0"/>
                        <a:t>من الجهة الأخرى</a:t>
                      </a:r>
                      <a:endParaRPr lang="fr-FR" sz="3500" b="1" dirty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99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3500" baseline="0" dirty="0" smtClean="0"/>
                        <a:t> « </a:t>
                      </a:r>
                      <a:r>
                        <a:rPr lang="fr-FR" sz="3500" b="1" baseline="0" dirty="0" smtClean="0"/>
                        <a:t>Aller au-delà</a:t>
                      </a:r>
                      <a:r>
                        <a:rPr lang="fr-FR" sz="3500" baseline="0" dirty="0" smtClean="0"/>
                        <a:t>»</a:t>
                      </a:r>
                      <a:r>
                        <a:rPr lang="ar-DZ" sz="3500" baseline="0" dirty="0" smtClean="0"/>
                        <a:t> </a:t>
                      </a:r>
                      <a:r>
                        <a:rPr lang="fr-FR" sz="3500" baseline="0" dirty="0" smtClean="0"/>
                        <a:t>=</a:t>
                      </a:r>
                      <a:r>
                        <a:rPr lang="ar-DZ" sz="3500" baseline="0" dirty="0" smtClean="0"/>
                        <a:t> جازَ / تجاوز</a:t>
                      </a:r>
                      <a:endParaRPr lang="fr-FR" sz="35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99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3500" baseline="0" dirty="0" smtClean="0"/>
                        <a:t> « </a:t>
                      </a:r>
                      <a:r>
                        <a:rPr lang="fr-FR" sz="3500" b="1" baseline="0" dirty="0" smtClean="0"/>
                        <a:t>Etre au-delà</a:t>
                      </a:r>
                      <a:r>
                        <a:rPr lang="fr-FR" sz="3500" baseline="0" dirty="0" smtClean="0"/>
                        <a:t>»</a:t>
                      </a:r>
                      <a:r>
                        <a:rPr lang="ar-DZ" sz="3500" baseline="0" dirty="0" smtClean="0"/>
                        <a:t> </a:t>
                      </a:r>
                      <a:r>
                        <a:rPr lang="fr-FR" sz="3500" baseline="0" dirty="0" smtClean="0"/>
                        <a:t>= </a:t>
                      </a:r>
                      <a:r>
                        <a:rPr lang="ar-DZ" sz="35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تعدى</a:t>
                      </a:r>
                      <a:endParaRPr lang="fr-FR" sz="35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984</TotalTime>
  <Words>289</Words>
  <Application>Microsoft Office PowerPoint</Application>
  <PresentationFormat>Affichage à l'écran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Rotonde</vt:lpstr>
      <vt:lpstr>Présentation PowerPoint</vt:lpstr>
      <vt:lpstr>Présentation PowerPoint</vt:lpstr>
      <vt:lpstr>Présentation PowerPoint</vt:lpstr>
      <vt:lpstr> Il faut aller au-delà. </vt:lpstr>
      <vt:lpstr> Il a lancé le marteau au-delà    des cinquante mètres. </vt:lpstr>
      <vt:lpstr>     Il faut viser au-delà de cent  clients par jour. </vt:lpstr>
      <vt:lpstr>Au-delà de la muraille, c’est la caserne.</vt:lpstr>
      <vt:lpstr> N.B.: « au-delà des mers » </vt:lpstr>
      <vt:lpstr>Présentation PowerPoint</vt:lpstr>
      <vt:lpstr>  L’Angleterre se trouve par delà la Manche.</vt:lpstr>
      <vt:lpstr>  Il est allé au-delà des limites.</vt:lpstr>
      <vt:lpstr>  Elle est allée au-delà de la Volga.</vt:lpstr>
      <vt:lpstr>  C’est au-delà de ses espérances.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Amina</cp:lastModifiedBy>
  <cp:revision>91</cp:revision>
  <dcterms:created xsi:type="dcterms:W3CDTF">2017-09-23T16:29:32Z</dcterms:created>
  <dcterms:modified xsi:type="dcterms:W3CDTF">2022-03-17T11:50:45Z</dcterms:modified>
</cp:coreProperties>
</file>