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96" r:id="rId3"/>
    <p:sldId id="297" r:id="rId4"/>
    <p:sldId id="291" r:id="rId5"/>
    <p:sldId id="267" r:id="rId6"/>
    <p:sldId id="281" r:id="rId7"/>
    <p:sldId id="292" r:id="rId8"/>
    <p:sldId id="293" r:id="rId9"/>
    <p:sldId id="29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80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0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2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0796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33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826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47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586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81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6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66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58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09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90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5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2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6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92BC1A-6E2B-4D26-9DDD-8C908F932A68}" type="datetimeFigureOut">
              <a:rPr lang="fr-FR" smtClean="0"/>
              <a:t>01/05/2023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67D23-E39A-4DA6-AB81-0F165BB896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368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1440" y="218941"/>
            <a:ext cx="11900263" cy="6349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6000" b="1" u="sng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Cours n° 01</a:t>
            </a:r>
          </a:p>
          <a:p>
            <a:pPr algn="ctr"/>
            <a:endParaRPr lang="fr-FR" sz="4800" b="1" u="sng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Arabic Typesetting" panose="03020402040406030203" pitchFamily="66" charset="-78"/>
            </a:endParaRPr>
          </a:p>
          <a:p>
            <a:pPr algn="ctr"/>
            <a:r>
              <a:rPr lang="fr-FR" sz="6600" b="1" u="sng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La planification </a:t>
            </a:r>
          </a:p>
          <a:p>
            <a:pPr algn="ctr"/>
            <a:r>
              <a:rPr lang="fr-FR" sz="6600" b="1" u="sng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Et</a:t>
            </a:r>
          </a:p>
          <a:p>
            <a:pPr algn="ctr"/>
            <a:r>
              <a:rPr lang="fr-FR" sz="6600" b="1" u="sng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 la programmation</a:t>
            </a:r>
            <a:br>
              <a:rPr lang="fr-FR" sz="6600" b="1" u="sng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</a:br>
            <a:endParaRPr lang="fr-FR" sz="6600" u="sng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58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6970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"/>
            <a:ext cx="11977351" cy="6858000"/>
          </a:xfrm>
        </p:spPr>
      </p:pic>
    </p:spTree>
    <p:extLst>
      <p:ext uri="{BB962C8B-B14F-4D97-AF65-F5344CB8AC3E}">
        <p14:creationId xmlns:p14="http://schemas.microsoft.com/office/powerpoint/2010/main" val="428637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3" y="0"/>
            <a:ext cx="120031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3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696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5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38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90544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132499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</TotalTime>
  <Words>10</Words>
  <Application>Microsoft Office PowerPoint</Application>
  <PresentationFormat>Grand écran</PresentationFormat>
  <Paragraphs>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Arabic Typesetting</vt:lpstr>
      <vt:lpstr>Arial</vt:lpstr>
      <vt:lpstr>Century Gothic</vt:lpstr>
      <vt:lpstr>Verdana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kis</cp:lastModifiedBy>
  <cp:revision>40</cp:revision>
  <dcterms:created xsi:type="dcterms:W3CDTF">2021-05-21T13:34:03Z</dcterms:created>
  <dcterms:modified xsi:type="dcterms:W3CDTF">2023-04-30T23:28:26Z</dcterms:modified>
</cp:coreProperties>
</file>