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15" r:id="rId2"/>
    <p:sldId id="300" r:id="rId3"/>
    <p:sldId id="290" r:id="rId4"/>
    <p:sldId id="291" r:id="rId5"/>
    <p:sldId id="293" r:id="rId6"/>
    <p:sldId id="292" r:id="rId7"/>
    <p:sldId id="294" r:id="rId8"/>
    <p:sldId id="295" r:id="rId9"/>
    <p:sldId id="299" r:id="rId10"/>
    <p:sldId id="297" r:id="rId11"/>
    <p:sldId id="296" r:id="rId12"/>
    <p:sldId id="298" r:id="rId13"/>
    <p:sldId id="301" r:id="rId14"/>
    <p:sldId id="30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136C82-725D-4B76-8378-0B6DE4E5E74B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B7325F8-C361-4D1C-ABFB-E32D7A0CAE8E}">
      <dgm:prSet phldrT="[Texte]"/>
      <dgm:spPr/>
      <dgm:t>
        <a:bodyPr/>
        <a:lstStyle/>
        <a:p>
          <a:pPr algn="l" rtl="0"/>
          <a:r>
            <a:rPr lang="ar-DZ" b="1" dirty="0">
              <a:latin typeface="Sakkal Majalla" pitchFamily="2" charset="-78"/>
              <a:cs typeface="Sakkal Majalla" pitchFamily="2" charset="-78"/>
            </a:rPr>
            <a:t>المرجعية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186E88E3-EA35-4DD7-9280-23AC5451D1A7}" type="parTrans" cxnId="{CF94DD08-90EE-43C2-9679-0742EA0D8232}">
      <dgm:prSet/>
      <dgm:spPr/>
      <dgm:t>
        <a:bodyPr/>
        <a:lstStyle/>
        <a:p>
          <a:pPr algn="l" rtl="0"/>
          <a:endParaRPr lang="fr-FR"/>
        </a:p>
      </dgm:t>
    </dgm:pt>
    <dgm:pt modelId="{7CBE6847-1FE0-4601-A8CF-484BCC3E7B25}" type="sibTrans" cxnId="{CF94DD08-90EE-43C2-9679-0742EA0D8232}">
      <dgm:prSet/>
      <dgm:spPr/>
      <dgm:t>
        <a:bodyPr/>
        <a:lstStyle/>
        <a:p>
          <a:pPr algn="l" rtl="0"/>
          <a:endParaRPr lang="fr-FR"/>
        </a:p>
      </dgm:t>
    </dgm:pt>
    <dgm:pt modelId="{E5566C52-68EA-4822-9FBC-02C9C608DBF8}">
      <dgm:prSet phldrT="[Texte]"/>
      <dgm:spPr/>
      <dgm:t>
        <a:bodyPr/>
        <a:lstStyle/>
        <a:p>
          <a:pPr algn="l" rtl="0"/>
          <a:r>
            <a:rPr lang="ar-DZ" b="1" dirty="0">
              <a:latin typeface="Sakkal Majalla" pitchFamily="2" charset="-78"/>
              <a:cs typeface="Sakkal Majalla" pitchFamily="2" charset="-78"/>
            </a:rPr>
            <a:t>المنهاج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AAAC40B0-CBB8-4A6A-A550-9FDF95625599}" type="parTrans" cxnId="{6BB77E10-C4C6-45FA-8C2A-1FEB3FF77207}">
      <dgm:prSet/>
      <dgm:spPr/>
      <dgm:t>
        <a:bodyPr/>
        <a:lstStyle/>
        <a:p>
          <a:pPr algn="l" rtl="0"/>
          <a:endParaRPr lang="fr-FR"/>
        </a:p>
      </dgm:t>
    </dgm:pt>
    <dgm:pt modelId="{956F2891-C26A-4F39-8EDE-6979DD26218D}" type="sibTrans" cxnId="{6BB77E10-C4C6-45FA-8C2A-1FEB3FF77207}">
      <dgm:prSet/>
      <dgm:spPr/>
      <dgm:t>
        <a:bodyPr/>
        <a:lstStyle/>
        <a:p>
          <a:pPr algn="l" rtl="0"/>
          <a:endParaRPr lang="fr-FR"/>
        </a:p>
      </dgm:t>
    </dgm:pt>
    <dgm:pt modelId="{53E58F70-ED29-4E8D-86FD-1E61A36BF4FF}">
      <dgm:prSet phldrT="[Texte]"/>
      <dgm:spPr/>
      <dgm:t>
        <a:bodyPr/>
        <a:lstStyle/>
        <a:p>
          <a:pPr algn="l" rtl="0"/>
          <a:r>
            <a:rPr lang="ar-DZ" b="1" dirty="0">
              <a:latin typeface="Sakkal Majalla" pitchFamily="2" charset="-78"/>
              <a:cs typeface="Sakkal Majalla" pitchFamily="2" charset="-78"/>
            </a:rPr>
            <a:t>البرنامج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62EEA40D-3C25-4569-BFD8-2C7C8DA003E4}" type="parTrans" cxnId="{F201D739-8DC1-41EC-8FA6-3342B15910F2}">
      <dgm:prSet/>
      <dgm:spPr/>
      <dgm:t>
        <a:bodyPr/>
        <a:lstStyle/>
        <a:p>
          <a:pPr algn="l" rtl="0"/>
          <a:endParaRPr lang="fr-FR"/>
        </a:p>
      </dgm:t>
    </dgm:pt>
    <dgm:pt modelId="{C1B3BCED-2DD8-413B-93F1-2A767DDB9519}" type="sibTrans" cxnId="{F201D739-8DC1-41EC-8FA6-3342B15910F2}">
      <dgm:prSet/>
      <dgm:spPr/>
      <dgm:t>
        <a:bodyPr/>
        <a:lstStyle/>
        <a:p>
          <a:pPr algn="l" rtl="0"/>
          <a:endParaRPr lang="fr-FR"/>
        </a:p>
      </dgm:t>
    </dgm:pt>
    <dgm:pt modelId="{441BF444-53FB-4D43-B9F7-BDA4A2B219F3}">
      <dgm:prSet phldrT="[Texte]"/>
      <dgm:spPr/>
      <dgm:t>
        <a:bodyPr/>
        <a:lstStyle/>
        <a:p>
          <a:pPr algn="l" rtl="0"/>
          <a:r>
            <a:rPr lang="ar-DZ" b="1" dirty="0">
              <a:latin typeface="Sakkal Majalla" pitchFamily="2" charset="-78"/>
              <a:cs typeface="Sakkal Majalla" pitchFamily="2" charset="-78"/>
            </a:rPr>
            <a:t>المقرر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B2413690-61E9-4843-BCB9-71C18369789D}" type="parTrans" cxnId="{A34C9BCD-98C7-4861-9A16-B73400393E11}">
      <dgm:prSet/>
      <dgm:spPr/>
      <dgm:t>
        <a:bodyPr/>
        <a:lstStyle/>
        <a:p>
          <a:pPr algn="l" rtl="0"/>
          <a:endParaRPr lang="fr-FR"/>
        </a:p>
      </dgm:t>
    </dgm:pt>
    <dgm:pt modelId="{9C6C7334-D96F-4089-A05A-556C4364888F}" type="sibTrans" cxnId="{A34C9BCD-98C7-4861-9A16-B73400393E11}">
      <dgm:prSet/>
      <dgm:spPr/>
      <dgm:t>
        <a:bodyPr/>
        <a:lstStyle/>
        <a:p>
          <a:pPr algn="l" rtl="0"/>
          <a:endParaRPr lang="fr-FR"/>
        </a:p>
      </dgm:t>
    </dgm:pt>
    <dgm:pt modelId="{3DE11B49-3E1A-48B8-AB4B-1F61BC73648B}">
      <dgm:prSet phldrT="[Texte]"/>
      <dgm:spPr/>
      <dgm:t>
        <a:bodyPr/>
        <a:lstStyle/>
        <a:p>
          <a:pPr algn="l" rtl="0"/>
          <a:r>
            <a:rPr lang="ar-DZ" dirty="0">
              <a:latin typeface="Sakkal Majalla" pitchFamily="2" charset="-78"/>
              <a:cs typeface="Sakkal Majalla" pitchFamily="2" charset="-78"/>
            </a:rPr>
            <a:t>ا</a:t>
          </a:r>
          <a:r>
            <a:rPr lang="ar-DZ" b="1" dirty="0">
              <a:latin typeface="Sakkal Majalla" pitchFamily="2" charset="-78"/>
              <a:cs typeface="Sakkal Majalla" pitchFamily="2" charset="-78"/>
            </a:rPr>
            <a:t>لوحدة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F7B7BCCF-6C1F-4E4C-B522-DCC713430C68}" type="parTrans" cxnId="{6A53346B-4845-4F26-B7D0-597ABB19B107}">
      <dgm:prSet/>
      <dgm:spPr/>
      <dgm:t>
        <a:bodyPr/>
        <a:lstStyle/>
        <a:p>
          <a:pPr algn="l" rtl="0"/>
          <a:endParaRPr lang="fr-FR"/>
        </a:p>
      </dgm:t>
    </dgm:pt>
    <dgm:pt modelId="{8ACB7377-200F-420E-A4A8-231368C2C062}" type="sibTrans" cxnId="{6A53346B-4845-4F26-B7D0-597ABB19B107}">
      <dgm:prSet/>
      <dgm:spPr/>
      <dgm:t>
        <a:bodyPr/>
        <a:lstStyle/>
        <a:p>
          <a:pPr algn="l" rtl="0"/>
          <a:endParaRPr lang="fr-FR"/>
        </a:p>
      </dgm:t>
    </dgm:pt>
    <dgm:pt modelId="{55F2A067-3210-48C3-96C5-8FCB1B8E40F7}" type="pres">
      <dgm:prSet presAssocID="{87136C82-725D-4B76-8378-0B6DE4E5E74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36E7CC4-AE7D-4452-B2E2-0398BCE28010}" type="pres">
      <dgm:prSet presAssocID="{6B7325F8-C361-4D1C-ABFB-E32D7A0CAE8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2F1FC2-76EC-4D0F-985D-0398CEFB72E7}" type="pres">
      <dgm:prSet presAssocID="{6B7325F8-C361-4D1C-ABFB-E32D7A0CAE8E}" presName="spNode" presStyleCnt="0"/>
      <dgm:spPr/>
    </dgm:pt>
    <dgm:pt modelId="{E0FC358A-E123-4E28-8D7A-2944340E4E78}" type="pres">
      <dgm:prSet presAssocID="{7CBE6847-1FE0-4601-A8CF-484BCC3E7B25}" presName="sibTrans" presStyleLbl="sibTrans1D1" presStyleIdx="0" presStyleCnt="5"/>
      <dgm:spPr/>
      <dgm:t>
        <a:bodyPr/>
        <a:lstStyle/>
        <a:p>
          <a:endParaRPr lang="fr-FR"/>
        </a:p>
      </dgm:t>
    </dgm:pt>
    <dgm:pt modelId="{6CE0D636-1652-44A9-8C8F-29A30DEB853D}" type="pres">
      <dgm:prSet presAssocID="{E5566C52-68EA-4822-9FBC-02C9C608DBF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A10870-8BF0-42F3-8E27-B3D9EF7A2C1C}" type="pres">
      <dgm:prSet presAssocID="{E5566C52-68EA-4822-9FBC-02C9C608DBF8}" presName="spNode" presStyleCnt="0"/>
      <dgm:spPr/>
    </dgm:pt>
    <dgm:pt modelId="{0789430D-C772-4AE0-84CE-9D5AD806689F}" type="pres">
      <dgm:prSet presAssocID="{956F2891-C26A-4F39-8EDE-6979DD26218D}" presName="sibTrans" presStyleLbl="sibTrans1D1" presStyleIdx="1" presStyleCnt="5"/>
      <dgm:spPr/>
      <dgm:t>
        <a:bodyPr/>
        <a:lstStyle/>
        <a:p>
          <a:endParaRPr lang="fr-FR"/>
        </a:p>
      </dgm:t>
    </dgm:pt>
    <dgm:pt modelId="{D4215745-7FD4-41F7-8CF3-DDE993F8F776}" type="pres">
      <dgm:prSet presAssocID="{53E58F70-ED29-4E8D-86FD-1E61A36BF4F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4D012C-4291-4FB7-A0A9-4083CA023D2B}" type="pres">
      <dgm:prSet presAssocID="{53E58F70-ED29-4E8D-86FD-1E61A36BF4FF}" presName="spNode" presStyleCnt="0"/>
      <dgm:spPr/>
    </dgm:pt>
    <dgm:pt modelId="{C7805096-E98C-44DC-BF11-72372CF51E55}" type="pres">
      <dgm:prSet presAssocID="{C1B3BCED-2DD8-413B-93F1-2A767DDB9519}" presName="sibTrans" presStyleLbl="sibTrans1D1" presStyleIdx="2" presStyleCnt="5"/>
      <dgm:spPr/>
      <dgm:t>
        <a:bodyPr/>
        <a:lstStyle/>
        <a:p>
          <a:endParaRPr lang="fr-FR"/>
        </a:p>
      </dgm:t>
    </dgm:pt>
    <dgm:pt modelId="{9E04929C-A8A4-41E4-B69D-2EC9BE981A28}" type="pres">
      <dgm:prSet presAssocID="{441BF444-53FB-4D43-B9F7-BDA4A2B219F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1645A7-93BA-4999-94AD-1E74F4D0C654}" type="pres">
      <dgm:prSet presAssocID="{441BF444-53FB-4D43-B9F7-BDA4A2B219F3}" presName="spNode" presStyleCnt="0"/>
      <dgm:spPr/>
    </dgm:pt>
    <dgm:pt modelId="{A5275A9A-543E-4BCB-A952-3984586B9B7B}" type="pres">
      <dgm:prSet presAssocID="{9C6C7334-D96F-4089-A05A-556C4364888F}" presName="sibTrans" presStyleLbl="sibTrans1D1" presStyleIdx="3" presStyleCnt="5"/>
      <dgm:spPr/>
      <dgm:t>
        <a:bodyPr/>
        <a:lstStyle/>
        <a:p>
          <a:endParaRPr lang="fr-FR"/>
        </a:p>
      </dgm:t>
    </dgm:pt>
    <dgm:pt modelId="{69A1BE80-94BF-4A40-B88B-9E68E1E1E3FC}" type="pres">
      <dgm:prSet presAssocID="{3DE11B49-3E1A-48B8-AB4B-1F61BC73648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C32304-702A-4168-BE0E-8278E3E6BDCD}" type="pres">
      <dgm:prSet presAssocID="{3DE11B49-3E1A-48B8-AB4B-1F61BC73648B}" presName="spNode" presStyleCnt="0"/>
      <dgm:spPr/>
    </dgm:pt>
    <dgm:pt modelId="{07A5D69B-02FA-47AA-952A-D17D470DEBF9}" type="pres">
      <dgm:prSet presAssocID="{8ACB7377-200F-420E-A4A8-231368C2C062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6A53346B-4845-4F26-B7D0-597ABB19B107}" srcId="{87136C82-725D-4B76-8378-0B6DE4E5E74B}" destId="{3DE11B49-3E1A-48B8-AB4B-1F61BC73648B}" srcOrd="4" destOrd="0" parTransId="{F7B7BCCF-6C1F-4E4C-B522-DCC713430C68}" sibTransId="{8ACB7377-200F-420E-A4A8-231368C2C062}"/>
    <dgm:cxn modelId="{2B3BFA37-7187-4DD9-911A-E2F30B63684B}" type="presOf" srcId="{441BF444-53FB-4D43-B9F7-BDA4A2B219F3}" destId="{9E04929C-A8A4-41E4-B69D-2EC9BE981A28}" srcOrd="0" destOrd="0" presId="urn:microsoft.com/office/officeart/2005/8/layout/cycle5"/>
    <dgm:cxn modelId="{CF94DD08-90EE-43C2-9679-0742EA0D8232}" srcId="{87136C82-725D-4B76-8378-0B6DE4E5E74B}" destId="{6B7325F8-C361-4D1C-ABFB-E32D7A0CAE8E}" srcOrd="0" destOrd="0" parTransId="{186E88E3-EA35-4DD7-9280-23AC5451D1A7}" sibTransId="{7CBE6847-1FE0-4601-A8CF-484BCC3E7B25}"/>
    <dgm:cxn modelId="{E6C7F4A5-FDD5-4BDC-87A9-3D33B43FE413}" type="presOf" srcId="{956F2891-C26A-4F39-8EDE-6979DD26218D}" destId="{0789430D-C772-4AE0-84CE-9D5AD806689F}" srcOrd="0" destOrd="0" presId="urn:microsoft.com/office/officeart/2005/8/layout/cycle5"/>
    <dgm:cxn modelId="{014AB326-598C-4270-B047-4F09D8CFE2F6}" type="presOf" srcId="{7CBE6847-1FE0-4601-A8CF-484BCC3E7B25}" destId="{E0FC358A-E123-4E28-8D7A-2944340E4E78}" srcOrd="0" destOrd="0" presId="urn:microsoft.com/office/officeart/2005/8/layout/cycle5"/>
    <dgm:cxn modelId="{A34C9BCD-98C7-4861-9A16-B73400393E11}" srcId="{87136C82-725D-4B76-8378-0B6DE4E5E74B}" destId="{441BF444-53FB-4D43-B9F7-BDA4A2B219F3}" srcOrd="3" destOrd="0" parTransId="{B2413690-61E9-4843-BCB9-71C18369789D}" sibTransId="{9C6C7334-D96F-4089-A05A-556C4364888F}"/>
    <dgm:cxn modelId="{8D97D697-67CB-4B97-B5DB-4F867C624457}" type="presOf" srcId="{C1B3BCED-2DD8-413B-93F1-2A767DDB9519}" destId="{C7805096-E98C-44DC-BF11-72372CF51E55}" srcOrd="0" destOrd="0" presId="urn:microsoft.com/office/officeart/2005/8/layout/cycle5"/>
    <dgm:cxn modelId="{F201D739-8DC1-41EC-8FA6-3342B15910F2}" srcId="{87136C82-725D-4B76-8378-0B6DE4E5E74B}" destId="{53E58F70-ED29-4E8D-86FD-1E61A36BF4FF}" srcOrd="2" destOrd="0" parTransId="{62EEA40D-3C25-4569-BFD8-2C7C8DA003E4}" sibTransId="{C1B3BCED-2DD8-413B-93F1-2A767DDB9519}"/>
    <dgm:cxn modelId="{B9801657-D0BA-43DD-AC1F-CA43D9488005}" type="presOf" srcId="{E5566C52-68EA-4822-9FBC-02C9C608DBF8}" destId="{6CE0D636-1652-44A9-8C8F-29A30DEB853D}" srcOrd="0" destOrd="0" presId="urn:microsoft.com/office/officeart/2005/8/layout/cycle5"/>
    <dgm:cxn modelId="{B0CD0AA0-471E-4983-ABFE-A4AA9B7A2ECF}" type="presOf" srcId="{53E58F70-ED29-4E8D-86FD-1E61A36BF4FF}" destId="{D4215745-7FD4-41F7-8CF3-DDE993F8F776}" srcOrd="0" destOrd="0" presId="urn:microsoft.com/office/officeart/2005/8/layout/cycle5"/>
    <dgm:cxn modelId="{6BB77E10-C4C6-45FA-8C2A-1FEB3FF77207}" srcId="{87136C82-725D-4B76-8378-0B6DE4E5E74B}" destId="{E5566C52-68EA-4822-9FBC-02C9C608DBF8}" srcOrd="1" destOrd="0" parTransId="{AAAC40B0-CBB8-4A6A-A550-9FDF95625599}" sibTransId="{956F2891-C26A-4F39-8EDE-6979DD26218D}"/>
    <dgm:cxn modelId="{955A8A93-C1AD-4925-AC9F-27B3896910CF}" type="presOf" srcId="{87136C82-725D-4B76-8378-0B6DE4E5E74B}" destId="{55F2A067-3210-48C3-96C5-8FCB1B8E40F7}" srcOrd="0" destOrd="0" presId="urn:microsoft.com/office/officeart/2005/8/layout/cycle5"/>
    <dgm:cxn modelId="{13E14642-9D39-4EF1-B6B0-DDAC06420823}" type="presOf" srcId="{9C6C7334-D96F-4089-A05A-556C4364888F}" destId="{A5275A9A-543E-4BCB-A952-3984586B9B7B}" srcOrd="0" destOrd="0" presId="urn:microsoft.com/office/officeart/2005/8/layout/cycle5"/>
    <dgm:cxn modelId="{C3F97C18-5969-4110-8FAF-B0EBA19DAFF7}" type="presOf" srcId="{8ACB7377-200F-420E-A4A8-231368C2C062}" destId="{07A5D69B-02FA-47AA-952A-D17D470DEBF9}" srcOrd="0" destOrd="0" presId="urn:microsoft.com/office/officeart/2005/8/layout/cycle5"/>
    <dgm:cxn modelId="{DD4A9ADC-D3C9-43EF-B17E-DDFD8F638F00}" type="presOf" srcId="{3DE11B49-3E1A-48B8-AB4B-1F61BC73648B}" destId="{69A1BE80-94BF-4A40-B88B-9E68E1E1E3FC}" srcOrd="0" destOrd="0" presId="urn:microsoft.com/office/officeart/2005/8/layout/cycle5"/>
    <dgm:cxn modelId="{1423E34B-EBB6-410A-8776-9473DCA72505}" type="presOf" srcId="{6B7325F8-C361-4D1C-ABFB-E32D7A0CAE8E}" destId="{B36E7CC4-AE7D-4452-B2E2-0398BCE28010}" srcOrd="0" destOrd="0" presId="urn:microsoft.com/office/officeart/2005/8/layout/cycle5"/>
    <dgm:cxn modelId="{4D7412F0-0D11-4DFE-8D6E-6E859EE73D9A}" type="presParOf" srcId="{55F2A067-3210-48C3-96C5-8FCB1B8E40F7}" destId="{B36E7CC4-AE7D-4452-B2E2-0398BCE28010}" srcOrd="0" destOrd="0" presId="urn:microsoft.com/office/officeart/2005/8/layout/cycle5"/>
    <dgm:cxn modelId="{0EC6E8B8-334F-415E-AA62-F8453522CE4C}" type="presParOf" srcId="{55F2A067-3210-48C3-96C5-8FCB1B8E40F7}" destId="{A32F1FC2-76EC-4D0F-985D-0398CEFB72E7}" srcOrd="1" destOrd="0" presId="urn:microsoft.com/office/officeart/2005/8/layout/cycle5"/>
    <dgm:cxn modelId="{A491F4B5-2EB0-497D-B411-8E70A976C500}" type="presParOf" srcId="{55F2A067-3210-48C3-96C5-8FCB1B8E40F7}" destId="{E0FC358A-E123-4E28-8D7A-2944340E4E78}" srcOrd="2" destOrd="0" presId="urn:microsoft.com/office/officeart/2005/8/layout/cycle5"/>
    <dgm:cxn modelId="{A672DAD8-8754-4BB7-8490-06D3E8EDD5F7}" type="presParOf" srcId="{55F2A067-3210-48C3-96C5-8FCB1B8E40F7}" destId="{6CE0D636-1652-44A9-8C8F-29A30DEB853D}" srcOrd="3" destOrd="0" presId="urn:microsoft.com/office/officeart/2005/8/layout/cycle5"/>
    <dgm:cxn modelId="{DE938F63-BADD-4CEF-B4B9-84C7EDAF9E6B}" type="presParOf" srcId="{55F2A067-3210-48C3-96C5-8FCB1B8E40F7}" destId="{B1A10870-8BF0-42F3-8E27-B3D9EF7A2C1C}" srcOrd="4" destOrd="0" presId="urn:microsoft.com/office/officeart/2005/8/layout/cycle5"/>
    <dgm:cxn modelId="{CE25E6E9-8425-453D-B657-005EB828423F}" type="presParOf" srcId="{55F2A067-3210-48C3-96C5-8FCB1B8E40F7}" destId="{0789430D-C772-4AE0-84CE-9D5AD806689F}" srcOrd="5" destOrd="0" presId="urn:microsoft.com/office/officeart/2005/8/layout/cycle5"/>
    <dgm:cxn modelId="{1FCE1C3E-30AB-411A-A52B-1D37B0ACEDC1}" type="presParOf" srcId="{55F2A067-3210-48C3-96C5-8FCB1B8E40F7}" destId="{D4215745-7FD4-41F7-8CF3-DDE993F8F776}" srcOrd="6" destOrd="0" presId="urn:microsoft.com/office/officeart/2005/8/layout/cycle5"/>
    <dgm:cxn modelId="{1AF23D67-FD9C-4159-983A-04E2B9125D2C}" type="presParOf" srcId="{55F2A067-3210-48C3-96C5-8FCB1B8E40F7}" destId="{7B4D012C-4291-4FB7-A0A9-4083CA023D2B}" srcOrd="7" destOrd="0" presId="urn:microsoft.com/office/officeart/2005/8/layout/cycle5"/>
    <dgm:cxn modelId="{DC9B4DBB-0819-4790-9A1E-C661133659BD}" type="presParOf" srcId="{55F2A067-3210-48C3-96C5-8FCB1B8E40F7}" destId="{C7805096-E98C-44DC-BF11-72372CF51E55}" srcOrd="8" destOrd="0" presId="urn:microsoft.com/office/officeart/2005/8/layout/cycle5"/>
    <dgm:cxn modelId="{3601B35D-E62C-438C-9FDB-A8CE45661CB6}" type="presParOf" srcId="{55F2A067-3210-48C3-96C5-8FCB1B8E40F7}" destId="{9E04929C-A8A4-41E4-B69D-2EC9BE981A28}" srcOrd="9" destOrd="0" presId="urn:microsoft.com/office/officeart/2005/8/layout/cycle5"/>
    <dgm:cxn modelId="{99DF94C9-895F-4EA0-A22D-43F04B9313C7}" type="presParOf" srcId="{55F2A067-3210-48C3-96C5-8FCB1B8E40F7}" destId="{F61645A7-93BA-4999-94AD-1E74F4D0C654}" srcOrd="10" destOrd="0" presId="urn:microsoft.com/office/officeart/2005/8/layout/cycle5"/>
    <dgm:cxn modelId="{7BE5AFCB-801D-400F-9116-9AE975806450}" type="presParOf" srcId="{55F2A067-3210-48C3-96C5-8FCB1B8E40F7}" destId="{A5275A9A-543E-4BCB-A952-3984586B9B7B}" srcOrd="11" destOrd="0" presId="urn:microsoft.com/office/officeart/2005/8/layout/cycle5"/>
    <dgm:cxn modelId="{758287D5-F0CA-4229-A2AA-5C8974A12689}" type="presParOf" srcId="{55F2A067-3210-48C3-96C5-8FCB1B8E40F7}" destId="{69A1BE80-94BF-4A40-B88B-9E68E1E1E3FC}" srcOrd="12" destOrd="0" presId="urn:microsoft.com/office/officeart/2005/8/layout/cycle5"/>
    <dgm:cxn modelId="{E960B35F-B2DC-4285-8665-780088647C5F}" type="presParOf" srcId="{55F2A067-3210-48C3-96C5-8FCB1B8E40F7}" destId="{F3C32304-702A-4168-BE0E-8278E3E6BDCD}" srcOrd="13" destOrd="0" presId="urn:microsoft.com/office/officeart/2005/8/layout/cycle5"/>
    <dgm:cxn modelId="{FDBF10BC-7D1A-4604-90A1-AB4F8F32DA6A}" type="presParOf" srcId="{55F2A067-3210-48C3-96C5-8FCB1B8E40F7}" destId="{07A5D69B-02FA-47AA-952A-D17D470DEBF9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3F89C5-1EEE-4E49-BA1A-604CF5E461D0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1B062F50-33A5-408E-AE22-EBDAEB3A297F}">
      <dgm:prSet phldrT="[Texte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مهارات</a:t>
          </a:r>
          <a:endParaRPr lang="en-US" dirty="0">
            <a:solidFill>
              <a:schemeClr val="tx1"/>
            </a:solidFill>
          </a:endParaRPr>
        </a:p>
      </dgm:t>
    </dgm:pt>
    <dgm:pt modelId="{3DC5661F-53C2-4FE2-821D-C636F40338C7}" type="parTrans" cxnId="{8A9730E7-D8D5-4EE4-9DC0-1E51DB2FF6D5}">
      <dgm:prSet/>
      <dgm:spPr/>
      <dgm:t>
        <a:bodyPr/>
        <a:lstStyle/>
        <a:p>
          <a:endParaRPr lang="en-US"/>
        </a:p>
      </dgm:t>
    </dgm:pt>
    <dgm:pt modelId="{4ADB251B-B7D0-4D20-9822-A43FBBCAB1ED}" type="sibTrans" cxnId="{8A9730E7-D8D5-4EE4-9DC0-1E51DB2FF6D5}">
      <dgm:prSet/>
      <dgm:spPr/>
      <dgm:t>
        <a:bodyPr/>
        <a:lstStyle/>
        <a:p>
          <a:endParaRPr lang="en-US"/>
        </a:p>
      </dgm:t>
    </dgm:pt>
    <dgm:pt modelId="{27B7F22D-73CD-485C-99BB-1F07E3D4772A}">
      <dgm:prSet phldrT="[Texte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محتوى</a:t>
          </a:r>
          <a:endParaRPr lang="en-US" dirty="0">
            <a:solidFill>
              <a:schemeClr val="tx1"/>
            </a:solidFill>
          </a:endParaRPr>
        </a:p>
      </dgm:t>
    </dgm:pt>
    <dgm:pt modelId="{CE9EABFE-B100-4F53-B836-E9E051ED32EC}" type="parTrans" cxnId="{BEC6515A-F492-4F13-A4A9-DA933CA0020E}">
      <dgm:prSet/>
      <dgm:spPr/>
      <dgm:t>
        <a:bodyPr/>
        <a:lstStyle/>
        <a:p>
          <a:endParaRPr lang="en-US"/>
        </a:p>
      </dgm:t>
    </dgm:pt>
    <dgm:pt modelId="{FA0C5457-DF06-4A36-9B93-2E0A8BE5B129}" type="sibTrans" cxnId="{BEC6515A-F492-4F13-A4A9-DA933CA0020E}">
      <dgm:prSet/>
      <dgm:spPr/>
      <dgm:t>
        <a:bodyPr/>
        <a:lstStyle/>
        <a:p>
          <a:endParaRPr lang="en-US"/>
        </a:p>
      </dgm:t>
    </dgm:pt>
    <dgm:pt modelId="{77DC7C94-A21C-4DFD-BCA2-6643DE968AC1}">
      <dgm:prSet phldrT="[Texte]"/>
      <dgm:spPr>
        <a:solidFill>
          <a:schemeClr val="accent6"/>
        </a:solidFill>
      </dgm:spPr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المعرفة</a:t>
          </a:r>
          <a:endParaRPr lang="en-US" dirty="0">
            <a:solidFill>
              <a:schemeClr val="tx1"/>
            </a:solidFill>
          </a:endParaRPr>
        </a:p>
      </dgm:t>
    </dgm:pt>
    <dgm:pt modelId="{4AAFAD1C-6541-4AC4-9AC3-EE0CA9347CDB}" type="parTrans" cxnId="{90CA52AE-EAFB-47A8-9FCC-D0E877848388}">
      <dgm:prSet/>
      <dgm:spPr/>
      <dgm:t>
        <a:bodyPr/>
        <a:lstStyle/>
        <a:p>
          <a:endParaRPr lang="en-US"/>
        </a:p>
      </dgm:t>
    </dgm:pt>
    <dgm:pt modelId="{B7001701-E34A-4F84-B291-3C9C55A3FE48}" type="sibTrans" cxnId="{90CA52AE-EAFB-47A8-9FCC-D0E877848388}">
      <dgm:prSet/>
      <dgm:spPr/>
      <dgm:t>
        <a:bodyPr/>
        <a:lstStyle/>
        <a:p>
          <a:endParaRPr lang="en-US"/>
        </a:p>
      </dgm:t>
    </dgm:pt>
    <dgm:pt modelId="{885512FD-15D1-4E52-9E7F-73BD9D62B87F}" type="pres">
      <dgm:prSet presAssocID="{533F89C5-1EEE-4E49-BA1A-604CF5E461D0}" presName="linearFlow" presStyleCnt="0">
        <dgm:presLayoutVars>
          <dgm:dir val="rev"/>
          <dgm:resizeHandles val="exact"/>
        </dgm:presLayoutVars>
      </dgm:prSet>
      <dgm:spPr/>
    </dgm:pt>
    <dgm:pt modelId="{8244302C-D500-4F19-B669-455CF2B6B8F1}" type="pres">
      <dgm:prSet presAssocID="{1B062F50-33A5-408E-AE22-EBDAEB3A297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B6426-DAE0-4E16-9DEB-7652FBC1B004}" type="pres">
      <dgm:prSet presAssocID="{4ADB251B-B7D0-4D20-9822-A43FBBCAB1ED}" presName="spacerL" presStyleCnt="0"/>
      <dgm:spPr/>
    </dgm:pt>
    <dgm:pt modelId="{43BE22AA-5F40-46C5-8E10-BE2C2FA97D54}" type="pres">
      <dgm:prSet presAssocID="{4ADB251B-B7D0-4D20-9822-A43FBBCAB1E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9F9441FF-CB4A-4EF4-82C8-DDA166BEDB0D}" type="pres">
      <dgm:prSet presAssocID="{4ADB251B-B7D0-4D20-9822-A43FBBCAB1ED}" presName="spacerR" presStyleCnt="0"/>
      <dgm:spPr/>
    </dgm:pt>
    <dgm:pt modelId="{D30C6496-0068-488E-A753-2428BC6E2064}" type="pres">
      <dgm:prSet presAssocID="{27B7F22D-73CD-485C-99BB-1F07E3D4772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76B76-FD8E-4876-BCC8-BD036DF65FCD}" type="pres">
      <dgm:prSet presAssocID="{FA0C5457-DF06-4A36-9B93-2E0A8BE5B129}" presName="spacerL" presStyleCnt="0"/>
      <dgm:spPr/>
    </dgm:pt>
    <dgm:pt modelId="{1A7D9650-4011-4D46-840C-BEC921B93C0C}" type="pres">
      <dgm:prSet presAssocID="{FA0C5457-DF06-4A36-9B93-2E0A8BE5B129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5256D72-2F9F-474F-8C63-F07BF4D072D4}" type="pres">
      <dgm:prSet presAssocID="{FA0C5457-DF06-4A36-9B93-2E0A8BE5B129}" presName="spacerR" presStyleCnt="0"/>
      <dgm:spPr/>
    </dgm:pt>
    <dgm:pt modelId="{C6ECD0AE-50ED-46F8-88E3-F734F9EBF53F}" type="pres">
      <dgm:prSet presAssocID="{77DC7C94-A21C-4DFD-BCA2-6643DE968AC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86724C-B985-4159-A1DD-E2B69AE0AFB9}" type="presOf" srcId="{533F89C5-1EEE-4E49-BA1A-604CF5E461D0}" destId="{885512FD-15D1-4E52-9E7F-73BD9D62B87F}" srcOrd="0" destOrd="0" presId="urn:microsoft.com/office/officeart/2005/8/layout/equation1"/>
    <dgm:cxn modelId="{5832F056-C0B9-4B3B-AD38-38D852FB926B}" type="presOf" srcId="{4ADB251B-B7D0-4D20-9822-A43FBBCAB1ED}" destId="{43BE22AA-5F40-46C5-8E10-BE2C2FA97D54}" srcOrd="0" destOrd="0" presId="urn:microsoft.com/office/officeart/2005/8/layout/equation1"/>
    <dgm:cxn modelId="{413057D1-10B8-4B76-B8D5-5EEF3AD0A62A}" type="presOf" srcId="{FA0C5457-DF06-4A36-9B93-2E0A8BE5B129}" destId="{1A7D9650-4011-4D46-840C-BEC921B93C0C}" srcOrd="0" destOrd="0" presId="urn:microsoft.com/office/officeart/2005/8/layout/equation1"/>
    <dgm:cxn modelId="{90CA52AE-EAFB-47A8-9FCC-D0E877848388}" srcId="{533F89C5-1EEE-4E49-BA1A-604CF5E461D0}" destId="{77DC7C94-A21C-4DFD-BCA2-6643DE968AC1}" srcOrd="2" destOrd="0" parTransId="{4AAFAD1C-6541-4AC4-9AC3-EE0CA9347CDB}" sibTransId="{B7001701-E34A-4F84-B291-3C9C55A3FE48}"/>
    <dgm:cxn modelId="{BEC6515A-F492-4F13-A4A9-DA933CA0020E}" srcId="{533F89C5-1EEE-4E49-BA1A-604CF5E461D0}" destId="{27B7F22D-73CD-485C-99BB-1F07E3D4772A}" srcOrd="1" destOrd="0" parTransId="{CE9EABFE-B100-4F53-B836-E9E051ED32EC}" sibTransId="{FA0C5457-DF06-4A36-9B93-2E0A8BE5B129}"/>
    <dgm:cxn modelId="{226D10E8-16F2-42FC-B59F-3F7609321C85}" type="presOf" srcId="{1B062F50-33A5-408E-AE22-EBDAEB3A297F}" destId="{8244302C-D500-4F19-B669-455CF2B6B8F1}" srcOrd="0" destOrd="0" presId="urn:microsoft.com/office/officeart/2005/8/layout/equation1"/>
    <dgm:cxn modelId="{BB0A158E-2699-4A7F-82AB-B39B2AADDF62}" type="presOf" srcId="{27B7F22D-73CD-485C-99BB-1F07E3D4772A}" destId="{D30C6496-0068-488E-A753-2428BC6E2064}" srcOrd="0" destOrd="0" presId="urn:microsoft.com/office/officeart/2005/8/layout/equation1"/>
    <dgm:cxn modelId="{8A9730E7-D8D5-4EE4-9DC0-1E51DB2FF6D5}" srcId="{533F89C5-1EEE-4E49-BA1A-604CF5E461D0}" destId="{1B062F50-33A5-408E-AE22-EBDAEB3A297F}" srcOrd="0" destOrd="0" parTransId="{3DC5661F-53C2-4FE2-821D-C636F40338C7}" sibTransId="{4ADB251B-B7D0-4D20-9822-A43FBBCAB1ED}"/>
    <dgm:cxn modelId="{FAEDC100-EE8F-48FA-8BCF-5967D45DF9F7}" type="presOf" srcId="{77DC7C94-A21C-4DFD-BCA2-6643DE968AC1}" destId="{C6ECD0AE-50ED-46F8-88E3-F734F9EBF53F}" srcOrd="0" destOrd="0" presId="urn:microsoft.com/office/officeart/2005/8/layout/equation1"/>
    <dgm:cxn modelId="{7969EB48-E11F-4F46-907A-D68158D890E0}" type="presParOf" srcId="{885512FD-15D1-4E52-9E7F-73BD9D62B87F}" destId="{8244302C-D500-4F19-B669-455CF2B6B8F1}" srcOrd="0" destOrd="0" presId="urn:microsoft.com/office/officeart/2005/8/layout/equation1"/>
    <dgm:cxn modelId="{C510B541-C82B-4DD5-9843-FEF60A206D8A}" type="presParOf" srcId="{885512FD-15D1-4E52-9E7F-73BD9D62B87F}" destId="{B9AB6426-DAE0-4E16-9DEB-7652FBC1B004}" srcOrd="1" destOrd="0" presId="urn:microsoft.com/office/officeart/2005/8/layout/equation1"/>
    <dgm:cxn modelId="{1769931A-76F7-45DD-9465-D6D096B7846E}" type="presParOf" srcId="{885512FD-15D1-4E52-9E7F-73BD9D62B87F}" destId="{43BE22AA-5F40-46C5-8E10-BE2C2FA97D54}" srcOrd="2" destOrd="0" presId="urn:microsoft.com/office/officeart/2005/8/layout/equation1"/>
    <dgm:cxn modelId="{1A3096FF-2897-4A98-937E-A782382A4012}" type="presParOf" srcId="{885512FD-15D1-4E52-9E7F-73BD9D62B87F}" destId="{9F9441FF-CB4A-4EF4-82C8-DDA166BEDB0D}" srcOrd="3" destOrd="0" presId="urn:microsoft.com/office/officeart/2005/8/layout/equation1"/>
    <dgm:cxn modelId="{15CDC246-017D-4F28-82F5-34966A06C534}" type="presParOf" srcId="{885512FD-15D1-4E52-9E7F-73BD9D62B87F}" destId="{D30C6496-0068-488E-A753-2428BC6E2064}" srcOrd="4" destOrd="0" presId="urn:microsoft.com/office/officeart/2005/8/layout/equation1"/>
    <dgm:cxn modelId="{E5AEFE80-10D8-4A9F-A615-9A8140C83E75}" type="presParOf" srcId="{885512FD-15D1-4E52-9E7F-73BD9D62B87F}" destId="{E2176B76-FD8E-4876-BCC8-BD036DF65FCD}" srcOrd="5" destOrd="0" presId="urn:microsoft.com/office/officeart/2005/8/layout/equation1"/>
    <dgm:cxn modelId="{BF1EAE4A-6BA4-4072-835C-013860C0D3B3}" type="presParOf" srcId="{885512FD-15D1-4E52-9E7F-73BD9D62B87F}" destId="{1A7D9650-4011-4D46-840C-BEC921B93C0C}" srcOrd="6" destOrd="0" presId="urn:microsoft.com/office/officeart/2005/8/layout/equation1"/>
    <dgm:cxn modelId="{1A1217F3-3D07-4237-9A1E-60F74A9C13BA}" type="presParOf" srcId="{885512FD-15D1-4E52-9E7F-73BD9D62B87F}" destId="{25256D72-2F9F-474F-8C63-F07BF4D072D4}" srcOrd="7" destOrd="0" presId="urn:microsoft.com/office/officeart/2005/8/layout/equation1"/>
    <dgm:cxn modelId="{38C397EF-EB54-4F94-A4E8-02008B4F40B3}" type="presParOf" srcId="{885512FD-15D1-4E52-9E7F-73BD9D62B87F}" destId="{C6ECD0AE-50ED-46F8-88E3-F734F9EBF53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99F7E3-DDBD-4439-BDFA-2C9187DA44BF}" type="doc">
      <dgm:prSet loTypeId="urn:microsoft.com/office/officeart/2005/8/layout/radial1" loCatId="cycle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412BF7A-1BE0-4547-A16F-0671048262DE}">
      <dgm:prSet phldrT="[Texte]"/>
      <dgm:spPr/>
      <dgm:t>
        <a:bodyPr/>
        <a:lstStyle/>
        <a:p>
          <a:r>
            <a:rPr lang="ar-DZ" dirty="0" smtClean="0"/>
            <a:t>المحتوى</a:t>
          </a:r>
          <a:endParaRPr lang="en-US" dirty="0"/>
        </a:p>
      </dgm:t>
    </dgm:pt>
    <dgm:pt modelId="{03450D97-B7D8-4607-B300-E15B9DED6A95}" type="parTrans" cxnId="{BED66B7D-B003-462F-B634-582A4DCA9171}">
      <dgm:prSet/>
      <dgm:spPr/>
      <dgm:t>
        <a:bodyPr/>
        <a:lstStyle/>
        <a:p>
          <a:endParaRPr lang="en-US"/>
        </a:p>
      </dgm:t>
    </dgm:pt>
    <dgm:pt modelId="{E69C0E02-3B9C-47E9-9BB0-62B17293E382}" type="sibTrans" cxnId="{BED66B7D-B003-462F-B634-582A4DCA9171}">
      <dgm:prSet/>
      <dgm:spPr/>
      <dgm:t>
        <a:bodyPr/>
        <a:lstStyle/>
        <a:p>
          <a:endParaRPr lang="en-US"/>
        </a:p>
      </dgm:t>
    </dgm:pt>
    <dgm:pt modelId="{F8BB5EB0-9C98-4C10-9E89-625C9E37C730}">
      <dgm:prSet phldrT="[Texte]"/>
      <dgm:spPr/>
      <dgm:t>
        <a:bodyPr/>
        <a:lstStyle/>
        <a:p>
          <a:r>
            <a:rPr lang="ar-DZ" b="1" smtClean="0"/>
            <a:t>الحقائق والأفكار</a:t>
          </a:r>
          <a:endParaRPr lang="en-US" b="1" dirty="0"/>
        </a:p>
      </dgm:t>
    </dgm:pt>
    <dgm:pt modelId="{6746D345-DAFD-42F6-A429-806C9FDD5897}" type="parTrans" cxnId="{2CB0BDCA-CBA3-446C-831C-47F082FEA2F0}">
      <dgm:prSet/>
      <dgm:spPr/>
      <dgm:t>
        <a:bodyPr/>
        <a:lstStyle/>
        <a:p>
          <a:endParaRPr lang="en-US"/>
        </a:p>
      </dgm:t>
    </dgm:pt>
    <dgm:pt modelId="{7B81C987-FEE6-48F2-A508-0FEBAF68AB4B}" type="sibTrans" cxnId="{2CB0BDCA-CBA3-446C-831C-47F082FEA2F0}">
      <dgm:prSet/>
      <dgm:spPr/>
      <dgm:t>
        <a:bodyPr/>
        <a:lstStyle/>
        <a:p>
          <a:endParaRPr lang="en-US"/>
        </a:p>
      </dgm:t>
    </dgm:pt>
    <dgm:pt modelId="{7C980C4F-87BD-42D6-B07A-C1944302F5A5}">
      <dgm:prSet phldrT="[Texte]"/>
      <dgm:spPr/>
      <dgm:t>
        <a:bodyPr/>
        <a:lstStyle/>
        <a:p>
          <a:r>
            <a:rPr lang="ar-DZ" b="1" smtClean="0"/>
            <a:t>المبادئ والأدلة</a:t>
          </a:r>
          <a:endParaRPr lang="en-US" b="1" dirty="0"/>
        </a:p>
      </dgm:t>
    </dgm:pt>
    <dgm:pt modelId="{E7D797EE-14F5-4D2B-81AA-87B7B9A5BBB2}" type="parTrans" cxnId="{8D424072-E30A-4430-A703-AB4C5C5B8459}">
      <dgm:prSet/>
      <dgm:spPr/>
      <dgm:t>
        <a:bodyPr/>
        <a:lstStyle/>
        <a:p>
          <a:endParaRPr lang="en-US"/>
        </a:p>
      </dgm:t>
    </dgm:pt>
    <dgm:pt modelId="{2D9515C7-0E9A-4CDD-BD4C-7D55D4F23381}" type="sibTrans" cxnId="{8D424072-E30A-4430-A703-AB4C5C5B8459}">
      <dgm:prSet/>
      <dgm:spPr/>
      <dgm:t>
        <a:bodyPr/>
        <a:lstStyle/>
        <a:p>
          <a:endParaRPr lang="en-US"/>
        </a:p>
      </dgm:t>
    </dgm:pt>
    <dgm:pt modelId="{63FDF666-E574-4C59-AC5E-2207DB447BFF}">
      <dgm:prSet phldrT="[Texte]"/>
      <dgm:spPr/>
      <dgm:t>
        <a:bodyPr/>
        <a:lstStyle/>
        <a:p>
          <a:r>
            <a:rPr lang="ar-DZ" b="1" smtClean="0"/>
            <a:t>البديهيات</a:t>
          </a:r>
          <a:endParaRPr lang="en-US" b="1" dirty="0"/>
        </a:p>
      </dgm:t>
    </dgm:pt>
    <dgm:pt modelId="{23A2E2B9-2EAA-4B9E-B602-7E161CB24536}" type="parTrans" cxnId="{6E81B856-7A23-436C-BFB6-E681004CFE66}">
      <dgm:prSet/>
      <dgm:spPr/>
      <dgm:t>
        <a:bodyPr/>
        <a:lstStyle/>
        <a:p>
          <a:endParaRPr lang="en-US"/>
        </a:p>
      </dgm:t>
    </dgm:pt>
    <dgm:pt modelId="{F596128F-14F9-46F3-B785-5F2FFB29F7C5}" type="sibTrans" cxnId="{6E81B856-7A23-436C-BFB6-E681004CFE66}">
      <dgm:prSet/>
      <dgm:spPr/>
      <dgm:t>
        <a:bodyPr/>
        <a:lstStyle/>
        <a:p>
          <a:endParaRPr lang="en-US"/>
        </a:p>
      </dgm:t>
    </dgm:pt>
    <dgm:pt modelId="{8C7786DA-011C-4D8A-A2D1-67A3B2A31176}">
      <dgm:prSet phldrT="[Texte]"/>
      <dgm:spPr/>
      <dgm:t>
        <a:bodyPr/>
        <a:lstStyle/>
        <a:p>
          <a:r>
            <a:rPr lang="ar-DZ" b="1" dirty="0" smtClean="0"/>
            <a:t>الإجراءات السيرورات</a:t>
          </a:r>
          <a:endParaRPr lang="en-US" b="1" dirty="0"/>
        </a:p>
      </dgm:t>
    </dgm:pt>
    <dgm:pt modelId="{FEB46E85-3890-4355-AE26-CF3296AB72D3}" type="parTrans" cxnId="{08033319-357D-480F-BD5B-BC4688BD2E66}">
      <dgm:prSet/>
      <dgm:spPr/>
      <dgm:t>
        <a:bodyPr/>
        <a:lstStyle/>
        <a:p>
          <a:endParaRPr lang="en-US"/>
        </a:p>
      </dgm:t>
    </dgm:pt>
    <dgm:pt modelId="{5D6E3539-81AB-4930-A252-ECF00D931F20}" type="sibTrans" cxnId="{08033319-357D-480F-BD5B-BC4688BD2E66}">
      <dgm:prSet/>
      <dgm:spPr/>
      <dgm:t>
        <a:bodyPr/>
        <a:lstStyle/>
        <a:p>
          <a:endParaRPr lang="en-US"/>
        </a:p>
      </dgm:t>
    </dgm:pt>
    <dgm:pt modelId="{09BE1718-0AB8-42CF-AB82-B3DD3D3EBC75}" type="pres">
      <dgm:prSet presAssocID="{3099F7E3-DDBD-4439-BDFA-2C9187DA44B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4E2A11-7BDC-47B3-879B-FCDD653C2215}" type="pres">
      <dgm:prSet presAssocID="{7412BF7A-1BE0-4547-A16F-0671048262DE}" presName="centerShape" presStyleLbl="node0" presStyleIdx="0" presStyleCnt="1"/>
      <dgm:spPr/>
      <dgm:t>
        <a:bodyPr/>
        <a:lstStyle/>
        <a:p>
          <a:endParaRPr lang="en-US"/>
        </a:p>
      </dgm:t>
    </dgm:pt>
    <dgm:pt modelId="{52586EE0-0071-4258-8B8A-E816857CFCDC}" type="pres">
      <dgm:prSet presAssocID="{6746D345-DAFD-42F6-A429-806C9FDD5897}" presName="Name9" presStyleLbl="parChTrans1D2" presStyleIdx="0" presStyleCnt="4"/>
      <dgm:spPr/>
      <dgm:t>
        <a:bodyPr/>
        <a:lstStyle/>
        <a:p>
          <a:endParaRPr lang="en-US"/>
        </a:p>
      </dgm:t>
    </dgm:pt>
    <dgm:pt modelId="{28EC6B87-5B42-46EF-B300-6AF1DE949B0A}" type="pres">
      <dgm:prSet presAssocID="{6746D345-DAFD-42F6-A429-806C9FDD5897}" presName="connTx" presStyleLbl="parChTrans1D2" presStyleIdx="0" presStyleCnt="4"/>
      <dgm:spPr/>
      <dgm:t>
        <a:bodyPr/>
        <a:lstStyle/>
        <a:p>
          <a:endParaRPr lang="en-US"/>
        </a:p>
      </dgm:t>
    </dgm:pt>
    <dgm:pt modelId="{CE5B563E-DB3C-40A9-88CF-30AA72380DC4}" type="pres">
      <dgm:prSet presAssocID="{F8BB5EB0-9C98-4C10-9E89-625C9E37C73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C6C114-8E4D-4C94-BE01-CA348AF4D6FE}" type="pres">
      <dgm:prSet presAssocID="{E7D797EE-14F5-4D2B-81AA-87B7B9A5BBB2}" presName="Name9" presStyleLbl="parChTrans1D2" presStyleIdx="1" presStyleCnt="4"/>
      <dgm:spPr/>
      <dgm:t>
        <a:bodyPr/>
        <a:lstStyle/>
        <a:p>
          <a:endParaRPr lang="en-US"/>
        </a:p>
      </dgm:t>
    </dgm:pt>
    <dgm:pt modelId="{B4EF59D1-3AE8-4398-B39C-EE21B0119C05}" type="pres">
      <dgm:prSet presAssocID="{E7D797EE-14F5-4D2B-81AA-87B7B9A5BBB2}" presName="connTx" presStyleLbl="parChTrans1D2" presStyleIdx="1" presStyleCnt="4"/>
      <dgm:spPr/>
      <dgm:t>
        <a:bodyPr/>
        <a:lstStyle/>
        <a:p>
          <a:endParaRPr lang="en-US"/>
        </a:p>
      </dgm:t>
    </dgm:pt>
    <dgm:pt modelId="{B919EC42-64A1-440B-95D3-865D52820FBE}" type="pres">
      <dgm:prSet presAssocID="{7C980C4F-87BD-42D6-B07A-C1944302F5A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E12FE-0C08-40DF-A2C2-EA1257E9D7AB}" type="pres">
      <dgm:prSet presAssocID="{23A2E2B9-2EAA-4B9E-B602-7E161CB24536}" presName="Name9" presStyleLbl="parChTrans1D2" presStyleIdx="2" presStyleCnt="4"/>
      <dgm:spPr/>
      <dgm:t>
        <a:bodyPr/>
        <a:lstStyle/>
        <a:p>
          <a:endParaRPr lang="en-US"/>
        </a:p>
      </dgm:t>
    </dgm:pt>
    <dgm:pt modelId="{8FD35E80-72F0-4D74-BCA4-4F8693CE92C8}" type="pres">
      <dgm:prSet presAssocID="{23A2E2B9-2EAA-4B9E-B602-7E161CB24536}" presName="connTx" presStyleLbl="parChTrans1D2" presStyleIdx="2" presStyleCnt="4"/>
      <dgm:spPr/>
      <dgm:t>
        <a:bodyPr/>
        <a:lstStyle/>
        <a:p>
          <a:endParaRPr lang="en-US"/>
        </a:p>
      </dgm:t>
    </dgm:pt>
    <dgm:pt modelId="{3690F537-4392-4FC1-A3F1-EC3D01B19EE1}" type="pres">
      <dgm:prSet presAssocID="{63FDF666-E574-4C59-AC5E-2207DB447BF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EA8582-3DB9-4D2F-B03D-860DCE8D89B3}" type="pres">
      <dgm:prSet presAssocID="{FEB46E85-3890-4355-AE26-CF3296AB72D3}" presName="Name9" presStyleLbl="parChTrans1D2" presStyleIdx="3" presStyleCnt="4"/>
      <dgm:spPr/>
      <dgm:t>
        <a:bodyPr/>
        <a:lstStyle/>
        <a:p>
          <a:endParaRPr lang="en-US"/>
        </a:p>
      </dgm:t>
    </dgm:pt>
    <dgm:pt modelId="{C55D68F4-D9C0-4D3F-8330-6819E7B93D54}" type="pres">
      <dgm:prSet presAssocID="{FEB46E85-3890-4355-AE26-CF3296AB72D3}" presName="connTx" presStyleLbl="parChTrans1D2" presStyleIdx="3" presStyleCnt="4"/>
      <dgm:spPr/>
      <dgm:t>
        <a:bodyPr/>
        <a:lstStyle/>
        <a:p>
          <a:endParaRPr lang="en-US"/>
        </a:p>
      </dgm:t>
    </dgm:pt>
    <dgm:pt modelId="{F9D44F74-150E-495C-8827-C11606F2150F}" type="pres">
      <dgm:prSet presAssocID="{8C7786DA-011C-4D8A-A2D1-67A3B2A3117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033319-357D-480F-BD5B-BC4688BD2E66}" srcId="{7412BF7A-1BE0-4547-A16F-0671048262DE}" destId="{8C7786DA-011C-4D8A-A2D1-67A3B2A31176}" srcOrd="3" destOrd="0" parTransId="{FEB46E85-3890-4355-AE26-CF3296AB72D3}" sibTransId="{5D6E3539-81AB-4930-A252-ECF00D931F20}"/>
    <dgm:cxn modelId="{5E049BBD-65DF-489A-ADB6-03432870EBDD}" type="presOf" srcId="{6746D345-DAFD-42F6-A429-806C9FDD5897}" destId="{28EC6B87-5B42-46EF-B300-6AF1DE949B0A}" srcOrd="1" destOrd="0" presId="urn:microsoft.com/office/officeart/2005/8/layout/radial1"/>
    <dgm:cxn modelId="{2CB0BDCA-CBA3-446C-831C-47F082FEA2F0}" srcId="{7412BF7A-1BE0-4547-A16F-0671048262DE}" destId="{F8BB5EB0-9C98-4C10-9E89-625C9E37C730}" srcOrd="0" destOrd="0" parTransId="{6746D345-DAFD-42F6-A429-806C9FDD5897}" sibTransId="{7B81C987-FEE6-48F2-A508-0FEBAF68AB4B}"/>
    <dgm:cxn modelId="{3AC8148F-D390-4390-8B3D-7ADBB3328CA3}" type="presOf" srcId="{FEB46E85-3890-4355-AE26-CF3296AB72D3}" destId="{C55D68F4-D9C0-4D3F-8330-6819E7B93D54}" srcOrd="1" destOrd="0" presId="urn:microsoft.com/office/officeart/2005/8/layout/radial1"/>
    <dgm:cxn modelId="{9FF90659-BAAE-46FB-83C8-F43C158675C1}" type="presOf" srcId="{63FDF666-E574-4C59-AC5E-2207DB447BFF}" destId="{3690F537-4392-4FC1-A3F1-EC3D01B19EE1}" srcOrd="0" destOrd="0" presId="urn:microsoft.com/office/officeart/2005/8/layout/radial1"/>
    <dgm:cxn modelId="{ABF0E33E-F3D8-4048-820B-3DA510726997}" type="presOf" srcId="{6746D345-DAFD-42F6-A429-806C9FDD5897}" destId="{52586EE0-0071-4258-8B8A-E816857CFCDC}" srcOrd="0" destOrd="0" presId="urn:microsoft.com/office/officeart/2005/8/layout/radial1"/>
    <dgm:cxn modelId="{7A1720C0-19EB-486B-B88E-58BB7CE7F4D5}" type="presOf" srcId="{3099F7E3-DDBD-4439-BDFA-2C9187DA44BF}" destId="{09BE1718-0AB8-42CF-AB82-B3DD3D3EBC75}" srcOrd="0" destOrd="0" presId="urn:microsoft.com/office/officeart/2005/8/layout/radial1"/>
    <dgm:cxn modelId="{36A69682-A09A-479A-A54E-E3289B62E5E7}" type="presOf" srcId="{F8BB5EB0-9C98-4C10-9E89-625C9E37C730}" destId="{CE5B563E-DB3C-40A9-88CF-30AA72380DC4}" srcOrd="0" destOrd="0" presId="urn:microsoft.com/office/officeart/2005/8/layout/radial1"/>
    <dgm:cxn modelId="{A39C2D66-FB83-43B6-93D8-71F10421396B}" type="presOf" srcId="{23A2E2B9-2EAA-4B9E-B602-7E161CB24536}" destId="{8FD35E80-72F0-4D74-BCA4-4F8693CE92C8}" srcOrd="1" destOrd="0" presId="urn:microsoft.com/office/officeart/2005/8/layout/radial1"/>
    <dgm:cxn modelId="{BED66B7D-B003-462F-B634-582A4DCA9171}" srcId="{3099F7E3-DDBD-4439-BDFA-2C9187DA44BF}" destId="{7412BF7A-1BE0-4547-A16F-0671048262DE}" srcOrd="0" destOrd="0" parTransId="{03450D97-B7D8-4607-B300-E15B9DED6A95}" sibTransId="{E69C0E02-3B9C-47E9-9BB0-62B17293E382}"/>
    <dgm:cxn modelId="{E492BAD6-AAEE-4509-8D74-B7C05C1C2F5F}" type="presOf" srcId="{7C980C4F-87BD-42D6-B07A-C1944302F5A5}" destId="{B919EC42-64A1-440B-95D3-865D52820FBE}" srcOrd="0" destOrd="0" presId="urn:microsoft.com/office/officeart/2005/8/layout/radial1"/>
    <dgm:cxn modelId="{8D424072-E30A-4430-A703-AB4C5C5B8459}" srcId="{7412BF7A-1BE0-4547-A16F-0671048262DE}" destId="{7C980C4F-87BD-42D6-B07A-C1944302F5A5}" srcOrd="1" destOrd="0" parTransId="{E7D797EE-14F5-4D2B-81AA-87B7B9A5BBB2}" sibTransId="{2D9515C7-0E9A-4CDD-BD4C-7D55D4F23381}"/>
    <dgm:cxn modelId="{4EC179A4-55CB-4E3D-999B-2E36D2FA7136}" type="presOf" srcId="{E7D797EE-14F5-4D2B-81AA-87B7B9A5BBB2}" destId="{B4EF59D1-3AE8-4398-B39C-EE21B0119C05}" srcOrd="1" destOrd="0" presId="urn:microsoft.com/office/officeart/2005/8/layout/radial1"/>
    <dgm:cxn modelId="{2F61DC1B-DE1B-4EE7-8157-B6E99A6F495A}" type="presOf" srcId="{23A2E2B9-2EAA-4B9E-B602-7E161CB24536}" destId="{836E12FE-0C08-40DF-A2C2-EA1257E9D7AB}" srcOrd="0" destOrd="0" presId="urn:microsoft.com/office/officeart/2005/8/layout/radial1"/>
    <dgm:cxn modelId="{09314225-0200-4070-ACC2-9AA5D334B13C}" type="presOf" srcId="{FEB46E85-3890-4355-AE26-CF3296AB72D3}" destId="{02EA8582-3DB9-4D2F-B03D-860DCE8D89B3}" srcOrd="0" destOrd="0" presId="urn:microsoft.com/office/officeart/2005/8/layout/radial1"/>
    <dgm:cxn modelId="{D081A6B9-8878-4141-A299-C39CA2477BC9}" type="presOf" srcId="{E7D797EE-14F5-4D2B-81AA-87B7B9A5BBB2}" destId="{C6C6C114-8E4D-4C94-BE01-CA348AF4D6FE}" srcOrd="0" destOrd="0" presId="urn:microsoft.com/office/officeart/2005/8/layout/radial1"/>
    <dgm:cxn modelId="{FB35B2AB-F860-4461-B131-D454BCC80F97}" type="presOf" srcId="{7412BF7A-1BE0-4547-A16F-0671048262DE}" destId="{304E2A11-7BDC-47B3-879B-FCDD653C2215}" srcOrd="0" destOrd="0" presId="urn:microsoft.com/office/officeart/2005/8/layout/radial1"/>
    <dgm:cxn modelId="{7C2932EE-9DDB-41EC-A91B-033F81C41A22}" type="presOf" srcId="{8C7786DA-011C-4D8A-A2D1-67A3B2A31176}" destId="{F9D44F74-150E-495C-8827-C11606F2150F}" srcOrd="0" destOrd="0" presId="urn:microsoft.com/office/officeart/2005/8/layout/radial1"/>
    <dgm:cxn modelId="{6E81B856-7A23-436C-BFB6-E681004CFE66}" srcId="{7412BF7A-1BE0-4547-A16F-0671048262DE}" destId="{63FDF666-E574-4C59-AC5E-2207DB447BFF}" srcOrd="2" destOrd="0" parTransId="{23A2E2B9-2EAA-4B9E-B602-7E161CB24536}" sibTransId="{F596128F-14F9-46F3-B785-5F2FFB29F7C5}"/>
    <dgm:cxn modelId="{B643F899-0F90-4539-87B2-CCA6373C000A}" type="presParOf" srcId="{09BE1718-0AB8-42CF-AB82-B3DD3D3EBC75}" destId="{304E2A11-7BDC-47B3-879B-FCDD653C2215}" srcOrd="0" destOrd="0" presId="urn:microsoft.com/office/officeart/2005/8/layout/radial1"/>
    <dgm:cxn modelId="{E15C1F8F-312A-4AD0-95DD-6D2452F6E478}" type="presParOf" srcId="{09BE1718-0AB8-42CF-AB82-B3DD3D3EBC75}" destId="{52586EE0-0071-4258-8B8A-E816857CFCDC}" srcOrd="1" destOrd="0" presId="urn:microsoft.com/office/officeart/2005/8/layout/radial1"/>
    <dgm:cxn modelId="{7618A6CF-BCEA-4F98-811C-5E49B9E4B9F5}" type="presParOf" srcId="{52586EE0-0071-4258-8B8A-E816857CFCDC}" destId="{28EC6B87-5B42-46EF-B300-6AF1DE949B0A}" srcOrd="0" destOrd="0" presId="urn:microsoft.com/office/officeart/2005/8/layout/radial1"/>
    <dgm:cxn modelId="{1F1A450B-8999-4356-8B81-FD3808DD0853}" type="presParOf" srcId="{09BE1718-0AB8-42CF-AB82-B3DD3D3EBC75}" destId="{CE5B563E-DB3C-40A9-88CF-30AA72380DC4}" srcOrd="2" destOrd="0" presId="urn:microsoft.com/office/officeart/2005/8/layout/radial1"/>
    <dgm:cxn modelId="{8C83295A-6776-4028-9185-06C152715435}" type="presParOf" srcId="{09BE1718-0AB8-42CF-AB82-B3DD3D3EBC75}" destId="{C6C6C114-8E4D-4C94-BE01-CA348AF4D6FE}" srcOrd="3" destOrd="0" presId="urn:microsoft.com/office/officeart/2005/8/layout/radial1"/>
    <dgm:cxn modelId="{E74D9025-CBB5-4439-8BF6-552FB72D3BE8}" type="presParOf" srcId="{C6C6C114-8E4D-4C94-BE01-CA348AF4D6FE}" destId="{B4EF59D1-3AE8-4398-B39C-EE21B0119C05}" srcOrd="0" destOrd="0" presId="urn:microsoft.com/office/officeart/2005/8/layout/radial1"/>
    <dgm:cxn modelId="{095B58E5-4E9C-441A-A644-4017918FDE5D}" type="presParOf" srcId="{09BE1718-0AB8-42CF-AB82-B3DD3D3EBC75}" destId="{B919EC42-64A1-440B-95D3-865D52820FBE}" srcOrd="4" destOrd="0" presId="urn:microsoft.com/office/officeart/2005/8/layout/radial1"/>
    <dgm:cxn modelId="{004050FD-4845-461A-82DE-7B40F2B68993}" type="presParOf" srcId="{09BE1718-0AB8-42CF-AB82-B3DD3D3EBC75}" destId="{836E12FE-0C08-40DF-A2C2-EA1257E9D7AB}" srcOrd="5" destOrd="0" presId="urn:microsoft.com/office/officeart/2005/8/layout/radial1"/>
    <dgm:cxn modelId="{A3F81964-DC45-4F58-AC79-94E449DA058E}" type="presParOf" srcId="{836E12FE-0C08-40DF-A2C2-EA1257E9D7AB}" destId="{8FD35E80-72F0-4D74-BCA4-4F8693CE92C8}" srcOrd="0" destOrd="0" presId="urn:microsoft.com/office/officeart/2005/8/layout/radial1"/>
    <dgm:cxn modelId="{6628F137-A1D8-467B-A812-DB59093C65D2}" type="presParOf" srcId="{09BE1718-0AB8-42CF-AB82-B3DD3D3EBC75}" destId="{3690F537-4392-4FC1-A3F1-EC3D01B19EE1}" srcOrd="6" destOrd="0" presId="urn:microsoft.com/office/officeart/2005/8/layout/radial1"/>
    <dgm:cxn modelId="{0B0A9293-5CF9-450C-9A05-81F28A548A25}" type="presParOf" srcId="{09BE1718-0AB8-42CF-AB82-B3DD3D3EBC75}" destId="{02EA8582-3DB9-4D2F-B03D-860DCE8D89B3}" srcOrd="7" destOrd="0" presId="urn:microsoft.com/office/officeart/2005/8/layout/radial1"/>
    <dgm:cxn modelId="{381A7EC7-88EA-4DE1-9E59-C064FFAE073E}" type="presParOf" srcId="{02EA8582-3DB9-4D2F-B03D-860DCE8D89B3}" destId="{C55D68F4-D9C0-4D3F-8330-6819E7B93D54}" srcOrd="0" destOrd="0" presId="urn:microsoft.com/office/officeart/2005/8/layout/radial1"/>
    <dgm:cxn modelId="{C12883DD-BD0A-4FC9-8911-EF7430DF2DA3}" type="presParOf" srcId="{09BE1718-0AB8-42CF-AB82-B3DD3D3EBC75}" destId="{F9D44F74-150E-495C-8827-C11606F2150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5D6F-BFC6-458B-BE70-A617234A078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866CBED2-51AC-4750-9789-B51D191525D1}">
      <dgm:prSet phldrT="[Texte]" custT="1"/>
      <dgm:spPr/>
      <dgm:t>
        <a:bodyPr/>
        <a:lstStyle/>
        <a:p>
          <a:pPr rtl="1"/>
          <a:r>
            <a:rPr lang="ar-DZ" sz="2000" dirty="0" smtClean="0">
              <a:latin typeface="Sakkal Majalla" pitchFamily="2" charset="-78"/>
              <a:cs typeface="Sakkal Majalla" pitchFamily="2" charset="-78"/>
            </a:rPr>
            <a:t>توصيل الأفكار عبر الأنترنت إلى مجتمع كبير من الأشخاص، </a:t>
          </a:r>
          <a:endParaRPr lang="en-US" sz="2000" dirty="0">
            <a:latin typeface="Sakkal Majalla" pitchFamily="2" charset="-78"/>
            <a:cs typeface="Sakkal Majalla" pitchFamily="2" charset="-78"/>
          </a:endParaRPr>
        </a:p>
      </dgm:t>
    </dgm:pt>
    <dgm:pt modelId="{8A7EE756-A6EA-42E6-A112-8E3A5DFDA5AA}" type="parTrans" cxnId="{B58F35CC-A6B7-4165-899B-75FB112931DC}">
      <dgm:prSet/>
      <dgm:spPr/>
      <dgm:t>
        <a:bodyPr/>
        <a:lstStyle/>
        <a:p>
          <a:endParaRPr lang="en-US"/>
        </a:p>
      </dgm:t>
    </dgm:pt>
    <dgm:pt modelId="{0A5540E1-20EA-4377-BC47-80993E2E4C55}" type="sibTrans" cxnId="{B58F35CC-A6B7-4165-899B-75FB112931DC}">
      <dgm:prSet/>
      <dgm:spPr/>
      <dgm:t>
        <a:bodyPr/>
        <a:lstStyle/>
        <a:p>
          <a:endParaRPr lang="en-US"/>
        </a:p>
      </dgm:t>
    </dgm:pt>
    <dgm:pt modelId="{601D07E7-5991-41EC-A6B6-16C59BEDD654}">
      <dgm:prSet phldrT="[Texte]"/>
      <dgm:spPr/>
      <dgm:t>
        <a:bodyPr/>
        <a:lstStyle/>
        <a:p>
          <a:r>
            <a:rPr lang="ar-DZ" dirty="0" smtClean="0">
              <a:latin typeface="Sakkal Majalla" pitchFamily="2" charset="-78"/>
              <a:cs typeface="Sakkal Majalla" pitchFamily="2" charset="-78"/>
            </a:rPr>
            <a:t>واكتشاف الاتجاهات والأفكار من مكان آخر.</a:t>
          </a:r>
          <a:endParaRPr lang="en-US" dirty="0" smtClean="0">
            <a:latin typeface="Sakkal Majalla" pitchFamily="2" charset="-78"/>
            <a:cs typeface="Sakkal Majalla" pitchFamily="2" charset="-78"/>
          </a:endParaRPr>
        </a:p>
        <a:p>
          <a:pPr rtl="1"/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542C5223-53F4-4419-AE19-D0B289F46FCA}" type="parTrans" cxnId="{0E6BEF4B-E553-4013-ACBA-3B8EC8952F72}">
      <dgm:prSet/>
      <dgm:spPr/>
      <dgm:t>
        <a:bodyPr/>
        <a:lstStyle/>
        <a:p>
          <a:endParaRPr lang="en-US"/>
        </a:p>
      </dgm:t>
    </dgm:pt>
    <dgm:pt modelId="{95BB81E7-D967-4AF9-8FEF-9DC77F377082}" type="sibTrans" cxnId="{0E6BEF4B-E553-4013-ACBA-3B8EC8952F72}">
      <dgm:prSet/>
      <dgm:spPr/>
      <dgm:t>
        <a:bodyPr/>
        <a:lstStyle/>
        <a:p>
          <a:endParaRPr lang="en-US"/>
        </a:p>
      </dgm:t>
    </dgm:pt>
    <dgm:pt modelId="{F5639B0E-2F40-45BD-808C-6E48D6370020}">
      <dgm:prSet phldrT="[Texte]"/>
      <dgm:spPr/>
      <dgm:t>
        <a:bodyPr/>
        <a:lstStyle/>
        <a:p>
          <a:r>
            <a:rPr lang="ar-DZ" dirty="0" smtClean="0">
              <a:latin typeface="Sakkal Majalla" pitchFamily="2" charset="-78"/>
              <a:cs typeface="Sakkal Majalla" pitchFamily="2" charset="-78"/>
            </a:rPr>
            <a:t>ومشاركة المعلومات بشكل مناسب </a:t>
          </a:r>
          <a:endParaRPr lang="en-US" dirty="0">
            <a:latin typeface="Sakkal Majalla" pitchFamily="2" charset="-78"/>
            <a:cs typeface="Sakkal Majalla" pitchFamily="2" charset="-78"/>
          </a:endParaRPr>
        </a:p>
      </dgm:t>
    </dgm:pt>
    <dgm:pt modelId="{987C518F-3D79-4A59-9482-1E03B3A21E95}" type="parTrans" cxnId="{C07531F6-52D0-440E-B566-4FA08326EBCF}">
      <dgm:prSet/>
      <dgm:spPr/>
      <dgm:t>
        <a:bodyPr/>
        <a:lstStyle/>
        <a:p>
          <a:endParaRPr lang="en-US"/>
        </a:p>
      </dgm:t>
    </dgm:pt>
    <dgm:pt modelId="{F59D4E71-9DA7-4458-916F-D8D4A625358B}" type="sibTrans" cxnId="{C07531F6-52D0-440E-B566-4FA08326EBCF}">
      <dgm:prSet/>
      <dgm:spPr/>
      <dgm:t>
        <a:bodyPr/>
        <a:lstStyle/>
        <a:p>
          <a:endParaRPr lang="en-US"/>
        </a:p>
      </dgm:t>
    </dgm:pt>
    <dgm:pt modelId="{BDB7EAD9-95EA-403D-AD1A-5F4F91B3E0BF}" type="pres">
      <dgm:prSet presAssocID="{D75F5D6F-BFC6-458B-BE70-A617234A078B}" presName="compositeShape" presStyleCnt="0">
        <dgm:presLayoutVars>
          <dgm:chMax val="7"/>
          <dgm:dir/>
          <dgm:resizeHandles val="exact"/>
        </dgm:presLayoutVars>
      </dgm:prSet>
      <dgm:spPr/>
    </dgm:pt>
    <dgm:pt modelId="{91A423DB-17CF-4889-A18A-1C4DD5E4A51C}" type="pres">
      <dgm:prSet presAssocID="{D75F5D6F-BFC6-458B-BE70-A617234A078B}" presName="wedge1" presStyleLbl="node1" presStyleIdx="0" presStyleCnt="3"/>
      <dgm:spPr/>
      <dgm:t>
        <a:bodyPr/>
        <a:lstStyle/>
        <a:p>
          <a:endParaRPr lang="en-US"/>
        </a:p>
      </dgm:t>
    </dgm:pt>
    <dgm:pt modelId="{E825A7F2-D864-40B6-8761-82D82B8871D8}" type="pres">
      <dgm:prSet presAssocID="{D75F5D6F-BFC6-458B-BE70-A617234A078B}" presName="dummy1a" presStyleCnt="0"/>
      <dgm:spPr/>
    </dgm:pt>
    <dgm:pt modelId="{57472D26-2AB2-4103-8637-0C9CF0DFE518}" type="pres">
      <dgm:prSet presAssocID="{D75F5D6F-BFC6-458B-BE70-A617234A078B}" presName="dummy1b" presStyleCnt="0"/>
      <dgm:spPr/>
    </dgm:pt>
    <dgm:pt modelId="{89482B7F-1D26-46F7-A095-2A05CCA3520F}" type="pres">
      <dgm:prSet presAssocID="{D75F5D6F-BFC6-458B-BE70-A617234A078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6D470-0EEE-4EF6-B3F5-39CD48D00F11}" type="pres">
      <dgm:prSet presAssocID="{D75F5D6F-BFC6-458B-BE70-A617234A078B}" presName="wedge2" presStyleLbl="node1" presStyleIdx="1" presStyleCnt="3"/>
      <dgm:spPr/>
      <dgm:t>
        <a:bodyPr/>
        <a:lstStyle/>
        <a:p>
          <a:endParaRPr lang="en-US"/>
        </a:p>
      </dgm:t>
    </dgm:pt>
    <dgm:pt modelId="{AB5AA73E-B984-4322-B7C6-C1B8149CCE35}" type="pres">
      <dgm:prSet presAssocID="{D75F5D6F-BFC6-458B-BE70-A617234A078B}" presName="dummy2a" presStyleCnt="0"/>
      <dgm:spPr/>
    </dgm:pt>
    <dgm:pt modelId="{D09A4F39-495C-4488-B279-6E8E2715D825}" type="pres">
      <dgm:prSet presAssocID="{D75F5D6F-BFC6-458B-BE70-A617234A078B}" presName="dummy2b" presStyleCnt="0"/>
      <dgm:spPr/>
    </dgm:pt>
    <dgm:pt modelId="{4398AE16-EECE-485B-885D-7B6DE830128F}" type="pres">
      <dgm:prSet presAssocID="{D75F5D6F-BFC6-458B-BE70-A617234A078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8A6FAB-02E5-4A90-8B81-57E32E5EA4FC}" type="pres">
      <dgm:prSet presAssocID="{D75F5D6F-BFC6-458B-BE70-A617234A078B}" presName="wedge3" presStyleLbl="node1" presStyleIdx="2" presStyleCnt="3"/>
      <dgm:spPr/>
      <dgm:t>
        <a:bodyPr/>
        <a:lstStyle/>
        <a:p>
          <a:endParaRPr lang="en-US"/>
        </a:p>
      </dgm:t>
    </dgm:pt>
    <dgm:pt modelId="{07495D7D-CAF8-4253-891F-128FCBE21772}" type="pres">
      <dgm:prSet presAssocID="{D75F5D6F-BFC6-458B-BE70-A617234A078B}" presName="dummy3a" presStyleCnt="0"/>
      <dgm:spPr/>
    </dgm:pt>
    <dgm:pt modelId="{A52F5916-F8A5-4868-A43E-EF60B0EFB214}" type="pres">
      <dgm:prSet presAssocID="{D75F5D6F-BFC6-458B-BE70-A617234A078B}" presName="dummy3b" presStyleCnt="0"/>
      <dgm:spPr/>
    </dgm:pt>
    <dgm:pt modelId="{6CAF0706-37C0-4914-803E-CD8EBAB97A60}" type="pres">
      <dgm:prSet presAssocID="{D75F5D6F-BFC6-458B-BE70-A617234A078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657819-A435-4ECC-ADC3-88D643157C00}" type="pres">
      <dgm:prSet presAssocID="{0A5540E1-20EA-4377-BC47-80993E2E4C55}" presName="arrowWedge1" presStyleLbl="fgSibTrans2D1" presStyleIdx="0" presStyleCnt="3"/>
      <dgm:spPr/>
    </dgm:pt>
    <dgm:pt modelId="{A1D835CB-BB5B-4E99-88FF-59A0890F35A8}" type="pres">
      <dgm:prSet presAssocID="{95BB81E7-D967-4AF9-8FEF-9DC77F377082}" presName="arrowWedge2" presStyleLbl="fgSibTrans2D1" presStyleIdx="1" presStyleCnt="3"/>
      <dgm:spPr/>
    </dgm:pt>
    <dgm:pt modelId="{0BEFF2BC-433C-4EAD-B256-49EAAE5720C9}" type="pres">
      <dgm:prSet presAssocID="{F59D4E71-9DA7-4458-916F-D8D4A625358B}" presName="arrowWedge3" presStyleLbl="fgSibTrans2D1" presStyleIdx="2" presStyleCnt="3"/>
      <dgm:spPr/>
    </dgm:pt>
  </dgm:ptLst>
  <dgm:cxnLst>
    <dgm:cxn modelId="{B9D1E679-A157-4C79-B452-DAB30BF69F31}" type="presOf" srcId="{866CBED2-51AC-4750-9789-B51D191525D1}" destId="{89482B7F-1D26-46F7-A095-2A05CCA3520F}" srcOrd="1" destOrd="0" presId="urn:microsoft.com/office/officeart/2005/8/layout/cycle8"/>
    <dgm:cxn modelId="{A7F4B4C6-19BB-496B-AD5B-D9B84E44E4A6}" type="presOf" srcId="{F5639B0E-2F40-45BD-808C-6E48D6370020}" destId="{6CAF0706-37C0-4914-803E-CD8EBAB97A60}" srcOrd="1" destOrd="0" presId="urn:microsoft.com/office/officeart/2005/8/layout/cycle8"/>
    <dgm:cxn modelId="{9D3B3656-E3B5-4B14-91D8-836B33EDA119}" type="presOf" srcId="{866CBED2-51AC-4750-9789-B51D191525D1}" destId="{91A423DB-17CF-4889-A18A-1C4DD5E4A51C}" srcOrd="0" destOrd="0" presId="urn:microsoft.com/office/officeart/2005/8/layout/cycle8"/>
    <dgm:cxn modelId="{C07531F6-52D0-440E-B566-4FA08326EBCF}" srcId="{D75F5D6F-BFC6-458B-BE70-A617234A078B}" destId="{F5639B0E-2F40-45BD-808C-6E48D6370020}" srcOrd="2" destOrd="0" parTransId="{987C518F-3D79-4A59-9482-1E03B3A21E95}" sibTransId="{F59D4E71-9DA7-4458-916F-D8D4A625358B}"/>
    <dgm:cxn modelId="{F300D111-021B-4C84-9926-5E2D4320AADD}" type="presOf" srcId="{D75F5D6F-BFC6-458B-BE70-A617234A078B}" destId="{BDB7EAD9-95EA-403D-AD1A-5F4F91B3E0BF}" srcOrd="0" destOrd="0" presId="urn:microsoft.com/office/officeart/2005/8/layout/cycle8"/>
    <dgm:cxn modelId="{12FCD5A4-47DF-4C28-BF30-7778E5E2BD57}" type="presOf" srcId="{601D07E7-5991-41EC-A6B6-16C59BEDD654}" destId="{F836D470-0EEE-4EF6-B3F5-39CD48D00F11}" srcOrd="0" destOrd="0" presId="urn:microsoft.com/office/officeart/2005/8/layout/cycle8"/>
    <dgm:cxn modelId="{280EBE1F-1131-403A-974D-E076A631EBB3}" type="presOf" srcId="{F5639B0E-2F40-45BD-808C-6E48D6370020}" destId="{A28A6FAB-02E5-4A90-8B81-57E32E5EA4FC}" srcOrd="0" destOrd="0" presId="urn:microsoft.com/office/officeart/2005/8/layout/cycle8"/>
    <dgm:cxn modelId="{562217EC-5B15-4B03-A2E4-E0085DECE62E}" type="presOf" srcId="{601D07E7-5991-41EC-A6B6-16C59BEDD654}" destId="{4398AE16-EECE-485B-885D-7B6DE830128F}" srcOrd="1" destOrd="0" presId="urn:microsoft.com/office/officeart/2005/8/layout/cycle8"/>
    <dgm:cxn modelId="{B58F35CC-A6B7-4165-899B-75FB112931DC}" srcId="{D75F5D6F-BFC6-458B-BE70-A617234A078B}" destId="{866CBED2-51AC-4750-9789-B51D191525D1}" srcOrd="0" destOrd="0" parTransId="{8A7EE756-A6EA-42E6-A112-8E3A5DFDA5AA}" sibTransId="{0A5540E1-20EA-4377-BC47-80993E2E4C55}"/>
    <dgm:cxn modelId="{0E6BEF4B-E553-4013-ACBA-3B8EC8952F72}" srcId="{D75F5D6F-BFC6-458B-BE70-A617234A078B}" destId="{601D07E7-5991-41EC-A6B6-16C59BEDD654}" srcOrd="1" destOrd="0" parTransId="{542C5223-53F4-4419-AE19-D0B289F46FCA}" sibTransId="{95BB81E7-D967-4AF9-8FEF-9DC77F377082}"/>
    <dgm:cxn modelId="{B1CAFAA8-AA12-4924-A403-09BDAAA027C4}" type="presParOf" srcId="{BDB7EAD9-95EA-403D-AD1A-5F4F91B3E0BF}" destId="{91A423DB-17CF-4889-A18A-1C4DD5E4A51C}" srcOrd="0" destOrd="0" presId="urn:microsoft.com/office/officeart/2005/8/layout/cycle8"/>
    <dgm:cxn modelId="{5E089151-9FB6-46B9-8F73-6A5433F4BF00}" type="presParOf" srcId="{BDB7EAD9-95EA-403D-AD1A-5F4F91B3E0BF}" destId="{E825A7F2-D864-40B6-8761-82D82B8871D8}" srcOrd="1" destOrd="0" presId="urn:microsoft.com/office/officeart/2005/8/layout/cycle8"/>
    <dgm:cxn modelId="{61330B21-17EA-489D-AF64-D286D1322651}" type="presParOf" srcId="{BDB7EAD9-95EA-403D-AD1A-5F4F91B3E0BF}" destId="{57472D26-2AB2-4103-8637-0C9CF0DFE518}" srcOrd="2" destOrd="0" presId="urn:microsoft.com/office/officeart/2005/8/layout/cycle8"/>
    <dgm:cxn modelId="{01A3F96F-7EE5-4E7E-ACC6-C46955D8770F}" type="presParOf" srcId="{BDB7EAD9-95EA-403D-AD1A-5F4F91B3E0BF}" destId="{89482B7F-1D26-46F7-A095-2A05CCA3520F}" srcOrd="3" destOrd="0" presId="urn:microsoft.com/office/officeart/2005/8/layout/cycle8"/>
    <dgm:cxn modelId="{EBCEAF29-C4E7-4DB2-8FA5-EDD27094E0D8}" type="presParOf" srcId="{BDB7EAD9-95EA-403D-AD1A-5F4F91B3E0BF}" destId="{F836D470-0EEE-4EF6-B3F5-39CD48D00F11}" srcOrd="4" destOrd="0" presId="urn:microsoft.com/office/officeart/2005/8/layout/cycle8"/>
    <dgm:cxn modelId="{9B0BE2DD-74C0-4D73-A245-7E86D109ABB4}" type="presParOf" srcId="{BDB7EAD9-95EA-403D-AD1A-5F4F91B3E0BF}" destId="{AB5AA73E-B984-4322-B7C6-C1B8149CCE35}" srcOrd="5" destOrd="0" presId="urn:microsoft.com/office/officeart/2005/8/layout/cycle8"/>
    <dgm:cxn modelId="{9B6DC1F3-0401-4F85-8943-6BD597A25C92}" type="presParOf" srcId="{BDB7EAD9-95EA-403D-AD1A-5F4F91B3E0BF}" destId="{D09A4F39-495C-4488-B279-6E8E2715D825}" srcOrd="6" destOrd="0" presId="urn:microsoft.com/office/officeart/2005/8/layout/cycle8"/>
    <dgm:cxn modelId="{D372EFA6-03D8-4B1F-8E27-BDFF72514927}" type="presParOf" srcId="{BDB7EAD9-95EA-403D-AD1A-5F4F91B3E0BF}" destId="{4398AE16-EECE-485B-885D-7B6DE830128F}" srcOrd="7" destOrd="0" presId="urn:microsoft.com/office/officeart/2005/8/layout/cycle8"/>
    <dgm:cxn modelId="{8973EF09-1DD5-414C-AA84-007FCDC4C7F8}" type="presParOf" srcId="{BDB7EAD9-95EA-403D-AD1A-5F4F91B3E0BF}" destId="{A28A6FAB-02E5-4A90-8B81-57E32E5EA4FC}" srcOrd="8" destOrd="0" presId="urn:microsoft.com/office/officeart/2005/8/layout/cycle8"/>
    <dgm:cxn modelId="{ACB96487-87C0-4742-9F7D-1D5B292A1CBD}" type="presParOf" srcId="{BDB7EAD9-95EA-403D-AD1A-5F4F91B3E0BF}" destId="{07495D7D-CAF8-4253-891F-128FCBE21772}" srcOrd="9" destOrd="0" presId="urn:microsoft.com/office/officeart/2005/8/layout/cycle8"/>
    <dgm:cxn modelId="{B8D9104E-0A2B-447C-8D1C-E8DBAFCF82D5}" type="presParOf" srcId="{BDB7EAD9-95EA-403D-AD1A-5F4F91B3E0BF}" destId="{A52F5916-F8A5-4868-A43E-EF60B0EFB214}" srcOrd="10" destOrd="0" presId="urn:microsoft.com/office/officeart/2005/8/layout/cycle8"/>
    <dgm:cxn modelId="{60907302-B5BA-4BDF-A642-32089A623E56}" type="presParOf" srcId="{BDB7EAD9-95EA-403D-AD1A-5F4F91B3E0BF}" destId="{6CAF0706-37C0-4914-803E-CD8EBAB97A60}" srcOrd="11" destOrd="0" presId="urn:microsoft.com/office/officeart/2005/8/layout/cycle8"/>
    <dgm:cxn modelId="{C5E2FA2A-F67F-4C8C-9DA2-392160550B25}" type="presParOf" srcId="{BDB7EAD9-95EA-403D-AD1A-5F4F91B3E0BF}" destId="{04657819-A435-4ECC-ADC3-88D643157C00}" srcOrd="12" destOrd="0" presId="urn:microsoft.com/office/officeart/2005/8/layout/cycle8"/>
    <dgm:cxn modelId="{329814D1-67F4-4003-97F5-8D1231FDE977}" type="presParOf" srcId="{BDB7EAD9-95EA-403D-AD1A-5F4F91B3E0BF}" destId="{A1D835CB-BB5B-4E99-88FF-59A0890F35A8}" srcOrd="13" destOrd="0" presId="urn:microsoft.com/office/officeart/2005/8/layout/cycle8"/>
    <dgm:cxn modelId="{E9BAA7EF-3F70-4130-BDFC-15D48611CC80}" type="presParOf" srcId="{BDB7EAD9-95EA-403D-AD1A-5F4F91B3E0BF}" destId="{0BEFF2BC-433C-4EAD-B256-49EAAE5720C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86CBD9-6688-4587-B323-397BF96632A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1B1A26-1A4D-41F1-A339-44D783129430}">
      <dgm:prSet phldrT="[Texte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b="1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التفكير</a:t>
          </a:r>
          <a:r>
            <a:rPr lang="ar-DZ" b="1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DZ" b="1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النقدي</a:t>
          </a:r>
          <a:endParaRPr lang="en-US" b="1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04B65D65-287B-47EE-BC13-A26B695CDDC2}" type="parTrans" cxnId="{EA8A0389-8452-4F8A-8A19-B6EAFE993E49}">
      <dgm:prSet/>
      <dgm:spPr/>
      <dgm:t>
        <a:bodyPr/>
        <a:lstStyle/>
        <a:p>
          <a:endParaRPr lang="en-US"/>
        </a:p>
      </dgm:t>
    </dgm:pt>
    <dgm:pt modelId="{8E433A24-7C62-4F76-B330-8EFFB5DC122E}" type="sibTrans" cxnId="{EA8A0389-8452-4F8A-8A19-B6EAFE993E49}">
      <dgm:prSet/>
      <dgm:spPr/>
      <dgm:t>
        <a:bodyPr/>
        <a:lstStyle/>
        <a:p>
          <a:endParaRPr lang="en-US"/>
        </a:p>
      </dgm:t>
    </dgm:pt>
    <dgm:pt modelId="{D3F81305-F555-4E79-94CA-718B3CC678D1}">
      <dgm:prSet phldrT="[Texte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b="1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حل</a:t>
          </a:r>
          <a:r>
            <a:rPr lang="ar-DZ" b="1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DZ" b="1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المشكلات</a:t>
          </a:r>
          <a:endParaRPr lang="en-US" b="1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B5C9C16F-6938-48B3-8501-EBD7402DCE32}" type="parTrans" cxnId="{2A4E4642-C46E-41A4-926C-C1F0CC0705E8}">
      <dgm:prSet/>
      <dgm:spPr/>
      <dgm:t>
        <a:bodyPr/>
        <a:lstStyle/>
        <a:p>
          <a:endParaRPr lang="en-US"/>
        </a:p>
      </dgm:t>
    </dgm:pt>
    <dgm:pt modelId="{CF736E27-0C77-4632-8FBC-C94C5CFAC77E}" type="sibTrans" cxnId="{2A4E4642-C46E-41A4-926C-C1F0CC0705E8}">
      <dgm:prSet/>
      <dgm:spPr/>
      <dgm:t>
        <a:bodyPr/>
        <a:lstStyle/>
        <a:p>
          <a:endParaRPr lang="en-US"/>
        </a:p>
      </dgm:t>
    </dgm:pt>
    <dgm:pt modelId="{414693CA-177D-4A17-9197-2379FDA9A011}">
      <dgm:prSet phldrT="[Texte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</a:t>
          </a:r>
          <a:r>
            <a:rPr lang="ar-DZ" b="1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لإبداع</a:t>
          </a:r>
          <a:endParaRPr lang="en-US" b="1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8EFB2665-767F-4EB8-8773-B7BF6E3FC570}" type="parTrans" cxnId="{04684A4F-0BA8-4DC3-A7FE-6C935ECA8C70}">
      <dgm:prSet/>
      <dgm:spPr/>
      <dgm:t>
        <a:bodyPr/>
        <a:lstStyle/>
        <a:p>
          <a:endParaRPr lang="en-US"/>
        </a:p>
      </dgm:t>
    </dgm:pt>
    <dgm:pt modelId="{0B2AC030-CA98-41A2-A55E-6A1A14BC3547}" type="sibTrans" cxnId="{04684A4F-0BA8-4DC3-A7FE-6C935ECA8C70}">
      <dgm:prSet/>
      <dgm:spPr/>
      <dgm:t>
        <a:bodyPr/>
        <a:lstStyle/>
        <a:p>
          <a:endParaRPr lang="en-US"/>
        </a:p>
      </dgm:t>
    </dgm:pt>
    <dgm:pt modelId="{1F317ADC-ADDF-480C-80FA-8388411A8CA5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b="1" dirty="0" smtClean="0">
              <a:solidFill>
                <a:sysClr val="windowText" lastClr="000000"/>
              </a:solidFill>
            </a:rPr>
            <a:t>ا</a:t>
          </a:r>
          <a:r>
            <a:rPr lang="ar-DZ" b="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لأصالة</a:t>
          </a:r>
          <a:endParaRPr lang="en-US" b="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F56ADB09-56A1-4A8E-A6AA-9FC4997E33CE}" type="parTrans" cxnId="{176AABF0-28C9-4F3A-9BE7-D2FBE190D508}">
      <dgm:prSet/>
      <dgm:spPr/>
      <dgm:t>
        <a:bodyPr/>
        <a:lstStyle/>
        <a:p>
          <a:endParaRPr lang="en-US"/>
        </a:p>
      </dgm:t>
    </dgm:pt>
    <dgm:pt modelId="{0F126978-0894-458A-8DCA-49ABF33328E8}" type="sibTrans" cxnId="{176AABF0-28C9-4F3A-9BE7-D2FBE190D508}">
      <dgm:prSet/>
      <dgm:spPr/>
      <dgm:t>
        <a:bodyPr/>
        <a:lstStyle/>
        <a:p>
          <a:endParaRPr lang="en-US"/>
        </a:p>
      </dgm:t>
    </dgm:pt>
    <dgm:pt modelId="{9AE0C276-2B14-4B15-B76A-B7B56F83C6B6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ar-DZ" b="1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</a:t>
          </a:r>
          <a:r>
            <a:rPr lang="ar-DZ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لاستراتيجيات</a:t>
          </a:r>
          <a:endParaRPr lang="en-US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C74DE0E0-4606-4D34-9C29-2F549699A052}" type="parTrans" cxnId="{2DCF0CB2-926B-4515-912E-2F4D5CE1F0ED}">
      <dgm:prSet/>
      <dgm:spPr/>
      <dgm:t>
        <a:bodyPr/>
        <a:lstStyle/>
        <a:p>
          <a:endParaRPr lang="en-US"/>
        </a:p>
      </dgm:t>
    </dgm:pt>
    <dgm:pt modelId="{E45D60BC-1213-4759-9453-0A64ABEB0A3E}" type="sibTrans" cxnId="{2DCF0CB2-926B-4515-912E-2F4D5CE1F0ED}">
      <dgm:prSet/>
      <dgm:spPr/>
      <dgm:t>
        <a:bodyPr/>
        <a:lstStyle/>
        <a:p>
          <a:endParaRPr lang="en-US"/>
        </a:p>
      </dgm:t>
    </dgm:pt>
    <dgm:pt modelId="{F3FB9CDE-EE52-4169-AA8C-E0EAFCEE25CB}" type="pres">
      <dgm:prSet presAssocID="{B686CBD9-6688-4587-B323-397BF96632A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02CDA3-381E-43DF-B9FE-9BB207BDE0D5}" type="pres">
      <dgm:prSet presAssocID="{081B1A26-1A4D-41F1-A339-44D783129430}" presName="node" presStyleLbl="node1" presStyleIdx="0" presStyleCnt="5" custScaleX="1356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057EE-198A-47C2-9230-409EC64C791B}" type="pres">
      <dgm:prSet presAssocID="{8E433A24-7C62-4F76-B330-8EFFB5DC122E}" presName="sibTrans" presStyleLbl="sibTrans2D1" presStyleIdx="0" presStyleCnt="5"/>
      <dgm:spPr/>
      <dgm:t>
        <a:bodyPr/>
        <a:lstStyle/>
        <a:p>
          <a:endParaRPr lang="en-US"/>
        </a:p>
      </dgm:t>
    </dgm:pt>
    <dgm:pt modelId="{4E0C441E-B128-4BCF-A312-E869172B9B63}" type="pres">
      <dgm:prSet presAssocID="{8E433A24-7C62-4F76-B330-8EFFB5DC122E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560DB000-156A-4E23-A6B0-4C5E31D93497}" type="pres">
      <dgm:prSet presAssocID="{D3F81305-F555-4E79-94CA-718B3CC678D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C4FE09-8691-4185-BF63-F0DE59C326D3}" type="pres">
      <dgm:prSet presAssocID="{CF736E27-0C77-4632-8FBC-C94C5CFAC77E}" presName="sibTrans" presStyleLbl="sibTrans2D1" presStyleIdx="1" presStyleCnt="5"/>
      <dgm:spPr/>
      <dgm:t>
        <a:bodyPr/>
        <a:lstStyle/>
        <a:p>
          <a:endParaRPr lang="en-US"/>
        </a:p>
      </dgm:t>
    </dgm:pt>
    <dgm:pt modelId="{4FC9D2AF-0EDE-4C82-A342-F61EFF4C2F69}" type="pres">
      <dgm:prSet presAssocID="{CF736E27-0C77-4632-8FBC-C94C5CFAC77E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828D92C-702C-410D-B989-E11555982F7B}" type="pres">
      <dgm:prSet presAssocID="{414693CA-177D-4A17-9197-2379FDA9A01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29833-7928-4337-854C-B8B5D51B1483}" type="pres">
      <dgm:prSet presAssocID="{0B2AC030-CA98-41A2-A55E-6A1A14BC354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0CAD344E-7294-4999-8C73-996628576B25}" type="pres">
      <dgm:prSet presAssocID="{0B2AC030-CA98-41A2-A55E-6A1A14BC354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F43F942D-9361-4992-AFF7-14E7F7F23C3F}" type="pres">
      <dgm:prSet presAssocID="{9AE0C276-2B14-4B15-B76A-B7B56F83C6B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E52F12-524C-42A9-8C1A-1794E3F1EF61}" type="pres">
      <dgm:prSet presAssocID="{E45D60BC-1213-4759-9453-0A64ABEB0A3E}" presName="sibTrans" presStyleLbl="sibTrans2D1" presStyleIdx="3" presStyleCnt="5"/>
      <dgm:spPr/>
      <dgm:t>
        <a:bodyPr/>
        <a:lstStyle/>
        <a:p>
          <a:endParaRPr lang="en-US"/>
        </a:p>
      </dgm:t>
    </dgm:pt>
    <dgm:pt modelId="{A355CD16-1220-42EB-922E-06C9AA5BC9A3}" type="pres">
      <dgm:prSet presAssocID="{E45D60BC-1213-4759-9453-0A64ABEB0A3E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CC76358-784B-4F1F-B9E2-BDA4E707F4B1}" type="pres">
      <dgm:prSet presAssocID="{1F317ADC-ADDF-480C-80FA-8388411A8CA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55FD9-2DF1-4F5A-BD9C-416269BB29ED}" type="pres">
      <dgm:prSet presAssocID="{0F126978-0894-458A-8DCA-49ABF33328E8}" presName="sibTrans" presStyleLbl="sibTrans2D1" presStyleIdx="4" presStyleCnt="5"/>
      <dgm:spPr/>
      <dgm:t>
        <a:bodyPr/>
        <a:lstStyle/>
        <a:p>
          <a:endParaRPr lang="en-US"/>
        </a:p>
      </dgm:t>
    </dgm:pt>
    <dgm:pt modelId="{5F940812-1752-4266-94DB-C3431691F1DB}" type="pres">
      <dgm:prSet presAssocID="{0F126978-0894-458A-8DCA-49ABF33328E8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6501CC34-BDE3-4ABC-A8A7-80EBF77022F6}" type="presOf" srcId="{0F126978-0894-458A-8DCA-49ABF33328E8}" destId="{FE855FD9-2DF1-4F5A-BD9C-416269BB29ED}" srcOrd="0" destOrd="0" presId="urn:microsoft.com/office/officeart/2005/8/layout/cycle7"/>
    <dgm:cxn modelId="{9CFC0071-2116-4082-8A82-1A0E93DD9D0A}" type="presOf" srcId="{0B2AC030-CA98-41A2-A55E-6A1A14BC3547}" destId="{32F29833-7928-4337-854C-B8B5D51B1483}" srcOrd="0" destOrd="0" presId="urn:microsoft.com/office/officeart/2005/8/layout/cycle7"/>
    <dgm:cxn modelId="{E83A475B-09DA-43DE-BB4B-4C3CAF3BCD05}" type="presOf" srcId="{9AE0C276-2B14-4B15-B76A-B7B56F83C6B6}" destId="{F43F942D-9361-4992-AFF7-14E7F7F23C3F}" srcOrd="0" destOrd="0" presId="urn:microsoft.com/office/officeart/2005/8/layout/cycle7"/>
    <dgm:cxn modelId="{ED97FF83-2C47-42A6-BD84-87E260712748}" type="presOf" srcId="{1F317ADC-ADDF-480C-80FA-8388411A8CA5}" destId="{ACC76358-784B-4F1F-B9E2-BDA4E707F4B1}" srcOrd="0" destOrd="0" presId="urn:microsoft.com/office/officeart/2005/8/layout/cycle7"/>
    <dgm:cxn modelId="{475BF5B8-4064-4AB3-9951-84C1F5DC42CE}" type="presOf" srcId="{8E433A24-7C62-4F76-B330-8EFFB5DC122E}" destId="{BD8057EE-198A-47C2-9230-409EC64C791B}" srcOrd="0" destOrd="0" presId="urn:microsoft.com/office/officeart/2005/8/layout/cycle7"/>
    <dgm:cxn modelId="{BFEBDAD7-D6E2-473A-B6B0-854A48EB8A58}" type="presOf" srcId="{B686CBD9-6688-4587-B323-397BF96632A6}" destId="{F3FB9CDE-EE52-4169-AA8C-E0EAFCEE25CB}" srcOrd="0" destOrd="0" presId="urn:microsoft.com/office/officeart/2005/8/layout/cycle7"/>
    <dgm:cxn modelId="{176AABF0-28C9-4F3A-9BE7-D2FBE190D508}" srcId="{B686CBD9-6688-4587-B323-397BF96632A6}" destId="{1F317ADC-ADDF-480C-80FA-8388411A8CA5}" srcOrd="4" destOrd="0" parTransId="{F56ADB09-56A1-4A8E-A6AA-9FC4997E33CE}" sibTransId="{0F126978-0894-458A-8DCA-49ABF33328E8}"/>
    <dgm:cxn modelId="{B48546C8-F490-4053-8ECA-E9233D53A502}" type="presOf" srcId="{414693CA-177D-4A17-9197-2379FDA9A011}" destId="{8828D92C-702C-410D-B989-E11555982F7B}" srcOrd="0" destOrd="0" presId="urn:microsoft.com/office/officeart/2005/8/layout/cycle7"/>
    <dgm:cxn modelId="{A4C68A23-9E3A-4C29-B075-E3C4F7C5F5AB}" type="presOf" srcId="{081B1A26-1A4D-41F1-A339-44D783129430}" destId="{0602CDA3-381E-43DF-B9FE-9BB207BDE0D5}" srcOrd="0" destOrd="0" presId="urn:microsoft.com/office/officeart/2005/8/layout/cycle7"/>
    <dgm:cxn modelId="{04684A4F-0BA8-4DC3-A7FE-6C935ECA8C70}" srcId="{B686CBD9-6688-4587-B323-397BF96632A6}" destId="{414693CA-177D-4A17-9197-2379FDA9A011}" srcOrd="2" destOrd="0" parTransId="{8EFB2665-767F-4EB8-8773-B7BF6E3FC570}" sibTransId="{0B2AC030-CA98-41A2-A55E-6A1A14BC3547}"/>
    <dgm:cxn modelId="{EA8A0389-8452-4F8A-8A19-B6EAFE993E49}" srcId="{B686CBD9-6688-4587-B323-397BF96632A6}" destId="{081B1A26-1A4D-41F1-A339-44D783129430}" srcOrd="0" destOrd="0" parTransId="{04B65D65-287B-47EE-BC13-A26B695CDDC2}" sibTransId="{8E433A24-7C62-4F76-B330-8EFFB5DC122E}"/>
    <dgm:cxn modelId="{57BD7F7D-7432-490B-B1B3-72A1F25C8EA7}" type="presOf" srcId="{D3F81305-F555-4E79-94CA-718B3CC678D1}" destId="{560DB000-156A-4E23-A6B0-4C5E31D93497}" srcOrd="0" destOrd="0" presId="urn:microsoft.com/office/officeart/2005/8/layout/cycle7"/>
    <dgm:cxn modelId="{741B1D50-0EA8-4074-B486-D8E6592745F2}" type="presOf" srcId="{CF736E27-0C77-4632-8FBC-C94C5CFAC77E}" destId="{4FC9D2AF-0EDE-4C82-A342-F61EFF4C2F69}" srcOrd="1" destOrd="0" presId="urn:microsoft.com/office/officeart/2005/8/layout/cycle7"/>
    <dgm:cxn modelId="{2DCF0CB2-926B-4515-912E-2F4D5CE1F0ED}" srcId="{B686CBD9-6688-4587-B323-397BF96632A6}" destId="{9AE0C276-2B14-4B15-B76A-B7B56F83C6B6}" srcOrd="3" destOrd="0" parTransId="{C74DE0E0-4606-4D34-9C29-2F549699A052}" sibTransId="{E45D60BC-1213-4759-9453-0A64ABEB0A3E}"/>
    <dgm:cxn modelId="{03D7C766-06D4-4BA6-903B-ECEDFC0C02AC}" type="presOf" srcId="{E45D60BC-1213-4759-9453-0A64ABEB0A3E}" destId="{8AE52F12-524C-42A9-8C1A-1794E3F1EF61}" srcOrd="0" destOrd="0" presId="urn:microsoft.com/office/officeart/2005/8/layout/cycle7"/>
    <dgm:cxn modelId="{BB77C642-520B-4770-9482-99C119F23062}" type="presOf" srcId="{CF736E27-0C77-4632-8FBC-C94C5CFAC77E}" destId="{16C4FE09-8691-4185-BF63-F0DE59C326D3}" srcOrd="0" destOrd="0" presId="urn:microsoft.com/office/officeart/2005/8/layout/cycle7"/>
    <dgm:cxn modelId="{37152877-7D7B-43FE-A643-65635BAAD8FE}" type="presOf" srcId="{8E433A24-7C62-4F76-B330-8EFFB5DC122E}" destId="{4E0C441E-B128-4BCF-A312-E869172B9B63}" srcOrd="1" destOrd="0" presId="urn:microsoft.com/office/officeart/2005/8/layout/cycle7"/>
    <dgm:cxn modelId="{4AE00EE3-5E87-46C1-A069-0F1F0ED6CFB7}" type="presOf" srcId="{E45D60BC-1213-4759-9453-0A64ABEB0A3E}" destId="{A355CD16-1220-42EB-922E-06C9AA5BC9A3}" srcOrd="1" destOrd="0" presId="urn:microsoft.com/office/officeart/2005/8/layout/cycle7"/>
    <dgm:cxn modelId="{2A4E4642-C46E-41A4-926C-C1F0CC0705E8}" srcId="{B686CBD9-6688-4587-B323-397BF96632A6}" destId="{D3F81305-F555-4E79-94CA-718B3CC678D1}" srcOrd="1" destOrd="0" parTransId="{B5C9C16F-6938-48B3-8501-EBD7402DCE32}" sibTransId="{CF736E27-0C77-4632-8FBC-C94C5CFAC77E}"/>
    <dgm:cxn modelId="{5447D64E-4B4C-47FC-AE4A-DBB8A2FD7E90}" type="presOf" srcId="{0F126978-0894-458A-8DCA-49ABF33328E8}" destId="{5F940812-1752-4266-94DB-C3431691F1DB}" srcOrd="1" destOrd="0" presId="urn:microsoft.com/office/officeart/2005/8/layout/cycle7"/>
    <dgm:cxn modelId="{878CF48E-2B2A-4CA0-BEA2-F2FAE801E912}" type="presOf" srcId="{0B2AC030-CA98-41A2-A55E-6A1A14BC3547}" destId="{0CAD344E-7294-4999-8C73-996628576B25}" srcOrd="1" destOrd="0" presId="urn:microsoft.com/office/officeart/2005/8/layout/cycle7"/>
    <dgm:cxn modelId="{45375228-08C5-4E48-859D-FA2208DA0054}" type="presParOf" srcId="{F3FB9CDE-EE52-4169-AA8C-E0EAFCEE25CB}" destId="{0602CDA3-381E-43DF-B9FE-9BB207BDE0D5}" srcOrd="0" destOrd="0" presId="urn:microsoft.com/office/officeart/2005/8/layout/cycle7"/>
    <dgm:cxn modelId="{284DDF7D-D4A0-4B1B-ADEF-918732B11B04}" type="presParOf" srcId="{F3FB9CDE-EE52-4169-AA8C-E0EAFCEE25CB}" destId="{BD8057EE-198A-47C2-9230-409EC64C791B}" srcOrd="1" destOrd="0" presId="urn:microsoft.com/office/officeart/2005/8/layout/cycle7"/>
    <dgm:cxn modelId="{42A627A2-8FF2-4B1C-9D5E-668FA3C9DF5F}" type="presParOf" srcId="{BD8057EE-198A-47C2-9230-409EC64C791B}" destId="{4E0C441E-B128-4BCF-A312-E869172B9B63}" srcOrd="0" destOrd="0" presId="urn:microsoft.com/office/officeart/2005/8/layout/cycle7"/>
    <dgm:cxn modelId="{8482CFA3-439E-436F-AF76-A16E7C5A0F15}" type="presParOf" srcId="{F3FB9CDE-EE52-4169-AA8C-E0EAFCEE25CB}" destId="{560DB000-156A-4E23-A6B0-4C5E31D93497}" srcOrd="2" destOrd="0" presId="urn:microsoft.com/office/officeart/2005/8/layout/cycle7"/>
    <dgm:cxn modelId="{A0F2522D-58BA-49CD-A530-D2553125A168}" type="presParOf" srcId="{F3FB9CDE-EE52-4169-AA8C-E0EAFCEE25CB}" destId="{16C4FE09-8691-4185-BF63-F0DE59C326D3}" srcOrd="3" destOrd="0" presId="urn:microsoft.com/office/officeart/2005/8/layout/cycle7"/>
    <dgm:cxn modelId="{F80309C4-9193-4121-8145-A32D1140AF56}" type="presParOf" srcId="{16C4FE09-8691-4185-BF63-F0DE59C326D3}" destId="{4FC9D2AF-0EDE-4C82-A342-F61EFF4C2F69}" srcOrd="0" destOrd="0" presId="urn:microsoft.com/office/officeart/2005/8/layout/cycle7"/>
    <dgm:cxn modelId="{E00D715B-8B46-4DE1-9D06-19C851DD354B}" type="presParOf" srcId="{F3FB9CDE-EE52-4169-AA8C-E0EAFCEE25CB}" destId="{8828D92C-702C-410D-B989-E11555982F7B}" srcOrd="4" destOrd="0" presId="urn:microsoft.com/office/officeart/2005/8/layout/cycle7"/>
    <dgm:cxn modelId="{87C5F422-2B37-43AF-A61C-9D9148D8AF68}" type="presParOf" srcId="{F3FB9CDE-EE52-4169-AA8C-E0EAFCEE25CB}" destId="{32F29833-7928-4337-854C-B8B5D51B1483}" srcOrd="5" destOrd="0" presId="urn:microsoft.com/office/officeart/2005/8/layout/cycle7"/>
    <dgm:cxn modelId="{85676FE2-3F63-4631-B3DE-8541850631CF}" type="presParOf" srcId="{32F29833-7928-4337-854C-B8B5D51B1483}" destId="{0CAD344E-7294-4999-8C73-996628576B25}" srcOrd="0" destOrd="0" presId="urn:microsoft.com/office/officeart/2005/8/layout/cycle7"/>
    <dgm:cxn modelId="{C1840526-59AC-4764-87D3-7FFDB8128B24}" type="presParOf" srcId="{F3FB9CDE-EE52-4169-AA8C-E0EAFCEE25CB}" destId="{F43F942D-9361-4992-AFF7-14E7F7F23C3F}" srcOrd="6" destOrd="0" presId="urn:microsoft.com/office/officeart/2005/8/layout/cycle7"/>
    <dgm:cxn modelId="{3A0A9A84-65E4-4BC6-ADF7-679845008F3F}" type="presParOf" srcId="{F3FB9CDE-EE52-4169-AA8C-E0EAFCEE25CB}" destId="{8AE52F12-524C-42A9-8C1A-1794E3F1EF61}" srcOrd="7" destOrd="0" presId="urn:microsoft.com/office/officeart/2005/8/layout/cycle7"/>
    <dgm:cxn modelId="{7C2089AD-518E-4686-99EF-8842327FF206}" type="presParOf" srcId="{8AE52F12-524C-42A9-8C1A-1794E3F1EF61}" destId="{A355CD16-1220-42EB-922E-06C9AA5BC9A3}" srcOrd="0" destOrd="0" presId="urn:microsoft.com/office/officeart/2005/8/layout/cycle7"/>
    <dgm:cxn modelId="{FA497FAD-B89D-4D81-B7A1-0C59A27CEB37}" type="presParOf" srcId="{F3FB9CDE-EE52-4169-AA8C-E0EAFCEE25CB}" destId="{ACC76358-784B-4F1F-B9E2-BDA4E707F4B1}" srcOrd="8" destOrd="0" presId="urn:microsoft.com/office/officeart/2005/8/layout/cycle7"/>
    <dgm:cxn modelId="{B3721652-0C95-4818-BDBC-16158960CA13}" type="presParOf" srcId="{F3FB9CDE-EE52-4169-AA8C-E0EAFCEE25CB}" destId="{FE855FD9-2DF1-4F5A-BD9C-416269BB29ED}" srcOrd="9" destOrd="0" presId="urn:microsoft.com/office/officeart/2005/8/layout/cycle7"/>
    <dgm:cxn modelId="{4DFBA306-2F02-44F9-90F6-D4AFED72CC1F}" type="presParOf" srcId="{FE855FD9-2DF1-4F5A-BD9C-416269BB29ED}" destId="{5F940812-1752-4266-94DB-C3431691F1D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6E7CC4-AE7D-4452-B2E2-0398BCE28010}">
      <dsp:nvSpPr>
        <dsp:cNvPr id="0" name=""/>
        <dsp:cNvSpPr/>
      </dsp:nvSpPr>
      <dsp:spPr>
        <a:xfrm>
          <a:off x="2964528" y="797"/>
          <a:ext cx="1631782" cy="106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b="1" kern="1200" dirty="0">
              <a:latin typeface="Sakkal Majalla" pitchFamily="2" charset="-78"/>
              <a:cs typeface="Sakkal Majalla" pitchFamily="2" charset="-78"/>
            </a:rPr>
            <a:t>المرجعية</a:t>
          </a:r>
          <a:endParaRPr lang="fr-FR" sz="39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16305" y="52574"/>
        <a:ext cx="1528228" cy="957104"/>
      </dsp:txXfrm>
    </dsp:sp>
    <dsp:sp modelId="{E0FC358A-E123-4E28-8D7A-2944340E4E78}">
      <dsp:nvSpPr>
        <dsp:cNvPr id="0" name=""/>
        <dsp:cNvSpPr/>
      </dsp:nvSpPr>
      <dsp:spPr>
        <a:xfrm>
          <a:off x="1660013" y="531126"/>
          <a:ext cx="4240813" cy="4240813"/>
        </a:xfrm>
        <a:custGeom>
          <a:avLst/>
          <a:gdLst/>
          <a:ahLst/>
          <a:cxnLst/>
          <a:rect l="0" t="0" r="0" b="0"/>
          <a:pathLst>
            <a:path>
              <a:moveTo>
                <a:pt x="3155225" y="269656"/>
              </a:moveTo>
              <a:arcTo wR="2120406" hR="2120406" stAng="17952665" swAng="12127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0D636-1652-44A9-8C8F-29A30DEB853D}">
      <dsp:nvSpPr>
        <dsp:cNvPr id="0" name=""/>
        <dsp:cNvSpPr/>
      </dsp:nvSpPr>
      <dsp:spPr>
        <a:xfrm>
          <a:off x="4981155" y="1465962"/>
          <a:ext cx="1631782" cy="106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b="1" kern="1200" dirty="0">
              <a:latin typeface="Sakkal Majalla" pitchFamily="2" charset="-78"/>
              <a:cs typeface="Sakkal Majalla" pitchFamily="2" charset="-78"/>
            </a:rPr>
            <a:t>المنهاج</a:t>
          </a:r>
          <a:endParaRPr lang="fr-FR" sz="39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032932" y="1517739"/>
        <a:ext cx="1528228" cy="957104"/>
      </dsp:txXfrm>
    </dsp:sp>
    <dsp:sp modelId="{0789430D-C772-4AE0-84CE-9D5AD806689F}">
      <dsp:nvSpPr>
        <dsp:cNvPr id="0" name=""/>
        <dsp:cNvSpPr/>
      </dsp:nvSpPr>
      <dsp:spPr>
        <a:xfrm>
          <a:off x="1660013" y="531126"/>
          <a:ext cx="4240813" cy="4240813"/>
        </a:xfrm>
        <a:custGeom>
          <a:avLst/>
          <a:gdLst/>
          <a:ahLst/>
          <a:cxnLst/>
          <a:rect l="0" t="0" r="0" b="0"/>
          <a:pathLst>
            <a:path>
              <a:moveTo>
                <a:pt x="4235744" y="2266940"/>
              </a:moveTo>
              <a:arcTo wR="2120406" hR="2120406" stAng="21837760" swAng="13606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15745-7FD4-41F7-8CF3-DDE993F8F776}">
      <dsp:nvSpPr>
        <dsp:cNvPr id="0" name=""/>
        <dsp:cNvSpPr/>
      </dsp:nvSpPr>
      <dsp:spPr>
        <a:xfrm>
          <a:off x="4210872" y="3836649"/>
          <a:ext cx="1631782" cy="106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b="1" kern="1200" dirty="0">
              <a:latin typeface="Sakkal Majalla" pitchFamily="2" charset="-78"/>
              <a:cs typeface="Sakkal Majalla" pitchFamily="2" charset="-78"/>
            </a:rPr>
            <a:t>البرنامج</a:t>
          </a:r>
          <a:endParaRPr lang="fr-FR" sz="39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262649" y="3888426"/>
        <a:ext cx="1528228" cy="957104"/>
      </dsp:txXfrm>
    </dsp:sp>
    <dsp:sp modelId="{C7805096-E98C-44DC-BF11-72372CF51E55}">
      <dsp:nvSpPr>
        <dsp:cNvPr id="0" name=""/>
        <dsp:cNvSpPr/>
      </dsp:nvSpPr>
      <dsp:spPr>
        <a:xfrm>
          <a:off x="1660013" y="531126"/>
          <a:ext cx="4240813" cy="4240813"/>
        </a:xfrm>
        <a:custGeom>
          <a:avLst/>
          <a:gdLst/>
          <a:ahLst/>
          <a:cxnLst/>
          <a:rect l="0" t="0" r="0" b="0"/>
          <a:pathLst>
            <a:path>
              <a:moveTo>
                <a:pt x="2381030" y="4224735"/>
              </a:moveTo>
              <a:arcTo wR="2120406" hR="2120406" stAng="4976388" swAng="8472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4929C-A8A4-41E4-B69D-2EC9BE981A28}">
      <dsp:nvSpPr>
        <dsp:cNvPr id="0" name=""/>
        <dsp:cNvSpPr/>
      </dsp:nvSpPr>
      <dsp:spPr>
        <a:xfrm>
          <a:off x="1718184" y="3836649"/>
          <a:ext cx="1631782" cy="106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b="1" kern="1200" dirty="0">
              <a:latin typeface="Sakkal Majalla" pitchFamily="2" charset="-78"/>
              <a:cs typeface="Sakkal Majalla" pitchFamily="2" charset="-78"/>
            </a:rPr>
            <a:t>المقرر</a:t>
          </a:r>
          <a:endParaRPr lang="fr-FR" sz="39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769961" y="3888426"/>
        <a:ext cx="1528228" cy="957104"/>
      </dsp:txXfrm>
    </dsp:sp>
    <dsp:sp modelId="{A5275A9A-543E-4BCB-A952-3984586B9B7B}">
      <dsp:nvSpPr>
        <dsp:cNvPr id="0" name=""/>
        <dsp:cNvSpPr/>
      </dsp:nvSpPr>
      <dsp:spPr>
        <a:xfrm>
          <a:off x="1660013" y="531126"/>
          <a:ext cx="4240813" cy="4240813"/>
        </a:xfrm>
        <a:custGeom>
          <a:avLst/>
          <a:gdLst/>
          <a:ahLst/>
          <a:cxnLst/>
          <a:rect l="0" t="0" r="0" b="0"/>
          <a:pathLst>
            <a:path>
              <a:moveTo>
                <a:pt x="225108" y="3071179"/>
              </a:moveTo>
              <a:arcTo wR="2120406" hR="2120406" stAng="9201568" swAng="13606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1BE80-94BF-4A40-B88B-9E68E1E1E3FC}">
      <dsp:nvSpPr>
        <dsp:cNvPr id="0" name=""/>
        <dsp:cNvSpPr/>
      </dsp:nvSpPr>
      <dsp:spPr>
        <a:xfrm>
          <a:off x="947901" y="1465962"/>
          <a:ext cx="1631782" cy="10606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>
              <a:latin typeface="Sakkal Majalla" pitchFamily="2" charset="-78"/>
              <a:cs typeface="Sakkal Majalla" pitchFamily="2" charset="-78"/>
            </a:rPr>
            <a:t>ا</a:t>
          </a:r>
          <a:r>
            <a:rPr lang="ar-DZ" sz="3900" b="1" kern="1200" dirty="0">
              <a:latin typeface="Sakkal Majalla" pitchFamily="2" charset="-78"/>
              <a:cs typeface="Sakkal Majalla" pitchFamily="2" charset="-78"/>
            </a:rPr>
            <a:t>لوحدة</a:t>
          </a:r>
          <a:endParaRPr lang="fr-FR" sz="39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999678" y="1517739"/>
        <a:ext cx="1528228" cy="957104"/>
      </dsp:txXfrm>
    </dsp:sp>
    <dsp:sp modelId="{07A5D69B-02FA-47AA-952A-D17D470DEBF9}">
      <dsp:nvSpPr>
        <dsp:cNvPr id="0" name=""/>
        <dsp:cNvSpPr/>
      </dsp:nvSpPr>
      <dsp:spPr>
        <a:xfrm>
          <a:off x="1660013" y="531126"/>
          <a:ext cx="4240813" cy="4240813"/>
        </a:xfrm>
        <a:custGeom>
          <a:avLst/>
          <a:gdLst/>
          <a:ahLst/>
          <a:cxnLst/>
          <a:rect l="0" t="0" r="0" b="0"/>
          <a:pathLst>
            <a:path>
              <a:moveTo>
                <a:pt x="509870" y="741169"/>
              </a:moveTo>
              <a:arcTo wR="2120406" hR="2120406" stAng="13234573" swAng="12127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4302C-D500-4F19-B669-455CF2B6B8F1}">
      <dsp:nvSpPr>
        <dsp:cNvPr id="0" name=""/>
        <dsp:cNvSpPr/>
      </dsp:nvSpPr>
      <dsp:spPr>
        <a:xfrm>
          <a:off x="6393835" y="1345790"/>
          <a:ext cx="1834381" cy="1834381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>
              <a:solidFill>
                <a:schemeClr val="tx1"/>
              </a:solidFill>
            </a:rPr>
            <a:t>مهارات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6662474" y="1614429"/>
        <a:ext cx="1297103" cy="1297103"/>
      </dsp:txXfrm>
    </dsp:sp>
    <dsp:sp modelId="{43BE22AA-5F40-46C5-8E10-BE2C2FA97D54}">
      <dsp:nvSpPr>
        <dsp:cNvPr id="0" name=""/>
        <dsp:cNvSpPr/>
      </dsp:nvSpPr>
      <dsp:spPr>
        <a:xfrm>
          <a:off x="5180942" y="1731010"/>
          <a:ext cx="1063941" cy="106394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321967" y="2137861"/>
        <a:ext cx="781891" cy="250239"/>
      </dsp:txXfrm>
    </dsp:sp>
    <dsp:sp modelId="{D30C6496-0068-488E-A753-2428BC6E2064}">
      <dsp:nvSpPr>
        <dsp:cNvPr id="0" name=""/>
        <dsp:cNvSpPr/>
      </dsp:nvSpPr>
      <dsp:spPr>
        <a:xfrm>
          <a:off x="3197609" y="1345790"/>
          <a:ext cx="1834381" cy="1834381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>
              <a:solidFill>
                <a:schemeClr val="tx1"/>
              </a:solidFill>
            </a:rPr>
            <a:t>محتوى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3466248" y="1614429"/>
        <a:ext cx="1297103" cy="1297103"/>
      </dsp:txXfrm>
    </dsp:sp>
    <dsp:sp modelId="{1A7D9650-4011-4D46-840C-BEC921B93C0C}">
      <dsp:nvSpPr>
        <dsp:cNvPr id="0" name=""/>
        <dsp:cNvSpPr/>
      </dsp:nvSpPr>
      <dsp:spPr>
        <a:xfrm>
          <a:off x="1984716" y="1731010"/>
          <a:ext cx="1063941" cy="1063941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2125741" y="1950182"/>
        <a:ext cx="781891" cy="625597"/>
      </dsp:txXfrm>
    </dsp:sp>
    <dsp:sp modelId="{C6ECD0AE-50ED-46F8-88E3-F734F9EBF53F}">
      <dsp:nvSpPr>
        <dsp:cNvPr id="0" name=""/>
        <dsp:cNvSpPr/>
      </dsp:nvSpPr>
      <dsp:spPr>
        <a:xfrm>
          <a:off x="1383" y="1345790"/>
          <a:ext cx="1834381" cy="1834381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800" kern="1200" dirty="0" smtClean="0">
              <a:solidFill>
                <a:schemeClr val="tx1"/>
              </a:solidFill>
            </a:rPr>
            <a:t>المعرفة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270022" y="1614429"/>
        <a:ext cx="1297103" cy="12971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E2A11-7BDC-47B3-879B-FCDD653C2215}">
      <dsp:nvSpPr>
        <dsp:cNvPr id="0" name=""/>
        <dsp:cNvSpPr/>
      </dsp:nvSpPr>
      <dsp:spPr>
        <a:xfrm>
          <a:off x="3486931" y="1635112"/>
          <a:ext cx="1255737" cy="1255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kern="1200" dirty="0" smtClean="0"/>
            <a:t>المحتوى</a:t>
          </a:r>
          <a:endParaRPr lang="en-US" sz="2500" kern="1200" dirty="0"/>
        </a:p>
      </dsp:txBody>
      <dsp:txXfrm>
        <a:off x="3670829" y="1819010"/>
        <a:ext cx="887941" cy="887941"/>
      </dsp:txXfrm>
    </dsp:sp>
    <dsp:sp modelId="{52586EE0-0071-4258-8B8A-E816857CFCDC}">
      <dsp:nvSpPr>
        <dsp:cNvPr id="0" name=""/>
        <dsp:cNvSpPr/>
      </dsp:nvSpPr>
      <dsp:spPr>
        <a:xfrm rot="16200000">
          <a:off x="3926349" y="1432929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05377" y="1437239"/>
        <a:ext cx="18845" cy="18845"/>
      </dsp:txXfrm>
    </dsp:sp>
    <dsp:sp modelId="{CE5B563E-DB3C-40A9-88CF-30AA72380DC4}">
      <dsp:nvSpPr>
        <dsp:cNvPr id="0" name=""/>
        <dsp:cNvSpPr/>
      </dsp:nvSpPr>
      <dsp:spPr>
        <a:xfrm>
          <a:off x="3486931" y="2474"/>
          <a:ext cx="1255737" cy="12557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b="1" kern="1200" smtClean="0"/>
            <a:t>الحقائق والأفكار</a:t>
          </a:r>
          <a:endParaRPr lang="en-US" sz="1900" b="1" kern="1200" dirty="0"/>
        </a:p>
      </dsp:txBody>
      <dsp:txXfrm>
        <a:off x="3670829" y="186372"/>
        <a:ext cx="887941" cy="887941"/>
      </dsp:txXfrm>
    </dsp:sp>
    <dsp:sp modelId="{C6C6C114-8E4D-4C94-BE01-CA348AF4D6FE}">
      <dsp:nvSpPr>
        <dsp:cNvPr id="0" name=""/>
        <dsp:cNvSpPr/>
      </dsp:nvSpPr>
      <dsp:spPr>
        <a:xfrm>
          <a:off x="4742668" y="2249248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21696" y="2253558"/>
        <a:ext cx="18845" cy="18845"/>
      </dsp:txXfrm>
    </dsp:sp>
    <dsp:sp modelId="{B919EC42-64A1-440B-95D3-865D52820FBE}">
      <dsp:nvSpPr>
        <dsp:cNvPr id="0" name=""/>
        <dsp:cNvSpPr/>
      </dsp:nvSpPr>
      <dsp:spPr>
        <a:xfrm>
          <a:off x="5119569" y="1635112"/>
          <a:ext cx="1255737" cy="1255737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b="1" kern="1200" smtClean="0"/>
            <a:t>المبادئ والأدلة</a:t>
          </a:r>
          <a:endParaRPr lang="en-US" sz="1900" b="1" kern="1200" dirty="0"/>
        </a:p>
      </dsp:txBody>
      <dsp:txXfrm>
        <a:off x="5303467" y="1819010"/>
        <a:ext cx="887941" cy="887941"/>
      </dsp:txXfrm>
    </dsp:sp>
    <dsp:sp modelId="{836E12FE-0C08-40DF-A2C2-EA1257E9D7AB}">
      <dsp:nvSpPr>
        <dsp:cNvPr id="0" name=""/>
        <dsp:cNvSpPr/>
      </dsp:nvSpPr>
      <dsp:spPr>
        <a:xfrm rot="5400000">
          <a:off x="3926349" y="3065567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05377" y="3069878"/>
        <a:ext cx="18845" cy="18845"/>
      </dsp:txXfrm>
    </dsp:sp>
    <dsp:sp modelId="{3690F537-4392-4FC1-A3F1-EC3D01B19EE1}">
      <dsp:nvSpPr>
        <dsp:cNvPr id="0" name=""/>
        <dsp:cNvSpPr/>
      </dsp:nvSpPr>
      <dsp:spPr>
        <a:xfrm>
          <a:off x="3486931" y="3267751"/>
          <a:ext cx="1255737" cy="1255737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b="1" kern="1200" smtClean="0"/>
            <a:t>البديهيات</a:t>
          </a:r>
          <a:endParaRPr lang="en-US" sz="1900" b="1" kern="1200" dirty="0"/>
        </a:p>
      </dsp:txBody>
      <dsp:txXfrm>
        <a:off x="3670829" y="3451649"/>
        <a:ext cx="887941" cy="887941"/>
      </dsp:txXfrm>
    </dsp:sp>
    <dsp:sp modelId="{02EA8582-3DB9-4D2F-B03D-860DCE8D89B3}">
      <dsp:nvSpPr>
        <dsp:cNvPr id="0" name=""/>
        <dsp:cNvSpPr/>
      </dsp:nvSpPr>
      <dsp:spPr>
        <a:xfrm rot="10800000">
          <a:off x="3110030" y="2249248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289058" y="2253558"/>
        <a:ext cx="18845" cy="18845"/>
      </dsp:txXfrm>
    </dsp:sp>
    <dsp:sp modelId="{F9D44F74-150E-495C-8827-C11606F2150F}">
      <dsp:nvSpPr>
        <dsp:cNvPr id="0" name=""/>
        <dsp:cNvSpPr/>
      </dsp:nvSpPr>
      <dsp:spPr>
        <a:xfrm>
          <a:off x="1854293" y="1635112"/>
          <a:ext cx="1255737" cy="1255737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900" b="1" kern="1200" dirty="0" smtClean="0"/>
            <a:t>الإجراءات السيرورات</a:t>
          </a:r>
          <a:endParaRPr lang="en-US" sz="1900" b="1" kern="1200" dirty="0"/>
        </a:p>
      </dsp:txBody>
      <dsp:txXfrm>
        <a:off x="2038191" y="1819010"/>
        <a:ext cx="887941" cy="8879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423DB-17CF-4889-A18A-1C4DD5E4A51C}">
      <dsp:nvSpPr>
        <dsp:cNvPr id="0" name=""/>
        <dsp:cNvSpPr/>
      </dsp:nvSpPr>
      <dsp:spPr>
        <a:xfrm>
          <a:off x="2292194" y="294187"/>
          <a:ext cx="3801808" cy="3801808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itchFamily="2" charset="-78"/>
              <a:cs typeface="Sakkal Majalla" pitchFamily="2" charset="-78"/>
            </a:rPr>
            <a:t>توصيل الأفكار عبر الأنترنت إلى مجتمع كبير من الأشخاص، </a:t>
          </a:r>
          <a:endParaRPr lang="en-US" sz="20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4295838" y="1099809"/>
        <a:ext cx="1357788" cy="1131490"/>
      </dsp:txXfrm>
    </dsp:sp>
    <dsp:sp modelId="{F836D470-0EEE-4EF6-B3F5-39CD48D00F11}">
      <dsp:nvSpPr>
        <dsp:cNvPr id="0" name=""/>
        <dsp:cNvSpPr/>
      </dsp:nvSpPr>
      <dsp:spPr>
        <a:xfrm>
          <a:off x="2213895" y="429966"/>
          <a:ext cx="3801808" cy="3801808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>
              <a:latin typeface="Sakkal Majalla" pitchFamily="2" charset="-78"/>
              <a:cs typeface="Sakkal Majalla" pitchFamily="2" charset="-78"/>
            </a:rPr>
            <a:t>واكتشاف الاتجاهات والأفكار من مكان آخر.</a:t>
          </a:r>
          <a:endParaRPr lang="en-US" sz="1700" kern="1200" dirty="0" smtClean="0">
            <a:latin typeface="Sakkal Majalla" pitchFamily="2" charset="-78"/>
            <a:cs typeface="Sakkal Majalla" pitchFamily="2" charset="-78"/>
          </a:endParaRPr>
        </a:p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3119088" y="2896616"/>
        <a:ext cx="2036683" cy="995711"/>
      </dsp:txXfrm>
    </dsp:sp>
    <dsp:sp modelId="{A28A6FAB-02E5-4A90-8B81-57E32E5EA4FC}">
      <dsp:nvSpPr>
        <dsp:cNvPr id="0" name=""/>
        <dsp:cNvSpPr/>
      </dsp:nvSpPr>
      <dsp:spPr>
        <a:xfrm>
          <a:off x="2135596" y="294187"/>
          <a:ext cx="3801808" cy="3801808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>
              <a:latin typeface="Sakkal Majalla" pitchFamily="2" charset="-78"/>
              <a:cs typeface="Sakkal Majalla" pitchFamily="2" charset="-78"/>
            </a:rPr>
            <a:t>ومشاركة المعلومات بشكل مناسب </a:t>
          </a:r>
          <a:endParaRPr lang="en-US" sz="1700" kern="1200" dirty="0">
            <a:latin typeface="Sakkal Majalla" pitchFamily="2" charset="-78"/>
            <a:cs typeface="Sakkal Majalla" pitchFamily="2" charset="-78"/>
          </a:endParaRPr>
        </a:p>
      </dsp:txBody>
      <dsp:txXfrm>
        <a:off x="2575972" y="1099809"/>
        <a:ext cx="1357788" cy="1131490"/>
      </dsp:txXfrm>
    </dsp:sp>
    <dsp:sp modelId="{04657819-A435-4ECC-ADC3-88D643157C00}">
      <dsp:nvSpPr>
        <dsp:cNvPr id="0" name=""/>
        <dsp:cNvSpPr/>
      </dsp:nvSpPr>
      <dsp:spPr>
        <a:xfrm>
          <a:off x="2057158" y="58837"/>
          <a:ext cx="4272509" cy="427250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D835CB-BB5B-4E99-88FF-59A0890F35A8}">
      <dsp:nvSpPr>
        <dsp:cNvPr id="0" name=""/>
        <dsp:cNvSpPr/>
      </dsp:nvSpPr>
      <dsp:spPr>
        <a:xfrm>
          <a:off x="1978545" y="194376"/>
          <a:ext cx="4272509" cy="427250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FF2BC-433C-4EAD-B256-49EAAE5720C9}">
      <dsp:nvSpPr>
        <dsp:cNvPr id="0" name=""/>
        <dsp:cNvSpPr/>
      </dsp:nvSpPr>
      <dsp:spPr>
        <a:xfrm>
          <a:off x="1899932" y="58837"/>
          <a:ext cx="4272509" cy="427250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2CDA3-381E-43DF-B9FE-9BB207BDE0D5}">
      <dsp:nvSpPr>
        <dsp:cNvPr id="0" name=""/>
        <dsp:cNvSpPr/>
      </dsp:nvSpPr>
      <dsp:spPr>
        <a:xfrm>
          <a:off x="3106687" y="1802"/>
          <a:ext cx="2016225" cy="74339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التفكير</a:t>
          </a:r>
          <a:r>
            <a:rPr lang="ar-DZ" sz="2500" b="1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DZ" sz="2500" b="1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النقدي</a:t>
          </a:r>
          <a:endParaRPr lang="en-US" sz="2500" b="1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3128460" y="23575"/>
        <a:ext cx="1972679" cy="699850"/>
      </dsp:txXfrm>
    </dsp:sp>
    <dsp:sp modelId="{BD8057EE-198A-47C2-9230-409EC64C791B}">
      <dsp:nvSpPr>
        <dsp:cNvPr id="0" name=""/>
        <dsp:cNvSpPr/>
      </dsp:nvSpPr>
      <dsp:spPr>
        <a:xfrm rot="2160000">
          <a:off x="4720588" y="965123"/>
          <a:ext cx="775140" cy="26018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798644" y="1017161"/>
        <a:ext cx="619028" cy="156112"/>
      </dsp:txXfrm>
    </dsp:sp>
    <dsp:sp modelId="{560DB000-156A-4E23-A6B0-4C5E31D93497}">
      <dsp:nvSpPr>
        <dsp:cNvPr id="0" name=""/>
        <dsp:cNvSpPr/>
      </dsp:nvSpPr>
      <dsp:spPr>
        <a:xfrm>
          <a:off x="5358121" y="1445237"/>
          <a:ext cx="1486792" cy="74339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حل</a:t>
          </a:r>
          <a:r>
            <a:rPr lang="ar-DZ" sz="2500" b="1" kern="1200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ar-DZ" sz="2500" b="1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المشكلات</a:t>
          </a:r>
          <a:endParaRPr lang="en-US" sz="2500" b="1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5379894" y="1467010"/>
        <a:ext cx="1443246" cy="699850"/>
      </dsp:txXfrm>
    </dsp:sp>
    <dsp:sp modelId="{16C4FE09-8691-4185-BF63-F0DE59C326D3}">
      <dsp:nvSpPr>
        <dsp:cNvPr id="0" name=""/>
        <dsp:cNvSpPr/>
      </dsp:nvSpPr>
      <dsp:spPr>
        <a:xfrm rot="6480000">
          <a:off x="5334518" y="2854604"/>
          <a:ext cx="775140" cy="26018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5412574" y="2906642"/>
        <a:ext cx="619028" cy="156112"/>
      </dsp:txXfrm>
    </dsp:sp>
    <dsp:sp modelId="{8828D92C-702C-410D-B989-E11555982F7B}">
      <dsp:nvSpPr>
        <dsp:cNvPr id="0" name=""/>
        <dsp:cNvSpPr/>
      </dsp:nvSpPr>
      <dsp:spPr>
        <a:xfrm>
          <a:off x="4599262" y="3780764"/>
          <a:ext cx="1486792" cy="74339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</a:t>
          </a:r>
          <a:r>
            <a:rPr lang="ar-DZ" sz="2500" b="1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لإبداع</a:t>
          </a:r>
          <a:endParaRPr lang="en-US" sz="2500" b="1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4621035" y="3802537"/>
        <a:ext cx="1443246" cy="699850"/>
      </dsp:txXfrm>
    </dsp:sp>
    <dsp:sp modelId="{32F29833-7928-4337-854C-B8B5D51B1483}">
      <dsp:nvSpPr>
        <dsp:cNvPr id="0" name=""/>
        <dsp:cNvSpPr/>
      </dsp:nvSpPr>
      <dsp:spPr>
        <a:xfrm rot="10800000">
          <a:off x="3727229" y="4022368"/>
          <a:ext cx="775140" cy="26018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805285" y="4074406"/>
        <a:ext cx="619028" cy="156112"/>
      </dsp:txXfrm>
    </dsp:sp>
    <dsp:sp modelId="{F43F942D-9361-4992-AFF7-14E7F7F23C3F}">
      <dsp:nvSpPr>
        <dsp:cNvPr id="0" name=""/>
        <dsp:cNvSpPr/>
      </dsp:nvSpPr>
      <dsp:spPr>
        <a:xfrm>
          <a:off x="2143544" y="3780764"/>
          <a:ext cx="1486792" cy="74339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ا</a:t>
          </a:r>
          <a:r>
            <a:rPr lang="ar-DZ" sz="250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لاستراتيجيات</a:t>
          </a:r>
          <a:endParaRPr lang="en-US" sz="2500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2165317" y="3802537"/>
        <a:ext cx="1443246" cy="699850"/>
      </dsp:txXfrm>
    </dsp:sp>
    <dsp:sp modelId="{8AE52F12-524C-42A9-8C1A-1794E3F1EF61}">
      <dsp:nvSpPr>
        <dsp:cNvPr id="0" name=""/>
        <dsp:cNvSpPr/>
      </dsp:nvSpPr>
      <dsp:spPr>
        <a:xfrm rot="15120000">
          <a:off x="2119941" y="2854604"/>
          <a:ext cx="775140" cy="26018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197997" y="2906642"/>
        <a:ext cx="619028" cy="156112"/>
      </dsp:txXfrm>
    </dsp:sp>
    <dsp:sp modelId="{ACC76358-784B-4F1F-B9E2-BDA4E707F4B1}">
      <dsp:nvSpPr>
        <dsp:cNvPr id="0" name=""/>
        <dsp:cNvSpPr/>
      </dsp:nvSpPr>
      <dsp:spPr>
        <a:xfrm>
          <a:off x="1384685" y="1445237"/>
          <a:ext cx="1486792" cy="74339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>
              <a:solidFill>
                <a:sysClr val="windowText" lastClr="000000"/>
              </a:solidFill>
            </a:rPr>
            <a:t>ا</a:t>
          </a:r>
          <a:r>
            <a:rPr lang="ar-DZ" sz="2500" b="0" kern="1200" dirty="0" smtClean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rPr>
            <a:t>لأصالة</a:t>
          </a:r>
          <a:endParaRPr lang="en-US" sz="2500" b="0" kern="1200" dirty="0">
            <a:solidFill>
              <a:sysClr val="windowText" lastClr="000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406458" y="1467010"/>
        <a:ext cx="1443246" cy="699850"/>
      </dsp:txXfrm>
    </dsp:sp>
    <dsp:sp modelId="{FE855FD9-2DF1-4F5A-BD9C-416269BB29ED}">
      <dsp:nvSpPr>
        <dsp:cNvPr id="0" name=""/>
        <dsp:cNvSpPr/>
      </dsp:nvSpPr>
      <dsp:spPr>
        <a:xfrm rot="19440000">
          <a:off x="2733870" y="965123"/>
          <a:ext cx="775140" cy="26018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811926" y="1017161"/>
        <a:ext cx="619028" cy="156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7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1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8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8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5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8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8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6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0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70D5C-700D-49A2-8414-CFD577FB4D8C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EB364-FE2B-4503-AEB1-156DBBC9CCE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b="1" dirty="0">
                <a:latin typeface="Sakkal Majalla" pitchFamily="2" charset="-78"/>
                <a:cs typeface="Sakkal Majalla" pitchFamily="2" charset="-78"/>
              </a:rPr>
              <a:t>هندسة المنهاج والانفجار المعرفي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4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i="1" dirty="0" smtClean="0"/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للمرجعية</a:t>
            </a:r>
            <a:r>
              <a:rPr lang="en-US" i="1" dirty="0" smtClean="0"/>
              <a:t>Rieunier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</a:t>
            </a:r>
            <a:r>
              <a:rPr lang="ar-DZ" i="1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DZ" dirty="0" smtClean="0"/>
          </a:p>
          <a:p>
            <a:pPr marL="0" indent="0" algn="ctr" rtl="1">
              <a:buNone/>
            </a:pPr>
            <a:r>
              <a:rPr lang="ar-SA" dirty="0" smtClean="0"/>
              <a:t>قدّم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Rieunier</a:t>
            </a:r>
            <a:r>
              <a:rPr lang="en-US" i="1" dirty="0"/>
              <a:t> </a:t>
            </a:r>
            <a:r>
              <a:rPr lang="ar-SA" dirty="0" smtClean="0">
                <a:latin typeface="Sakkal Majalla" pitchFamily="2" charset="-78"/>
                <a:cs typeface="Sakkal Majalla" pitchFamily="2" charset="-78"/>
              </a:rPr>
              <a:t>تعريفا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أكثر شمولية للمرجعية إذ يعتبره </a:t>
            </a:r>
            <a:r>
              <a:rPr lang="ar-SA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وصفا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للكفاءات، والمهام والمهارات والسلوكات والاتجاهات والمعارف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التي ينبغي أن يظهرها المتكون في نهاية تكوينه، فهو دفتر الشروط للتكوين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>.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فالدور الأساسي للمرجعية هو أنّها تسمح بالتواصل السهل بين شركاء التكوين، وتتمثل النوعية الأساسية للمرجعية في وضوحها وسهولة فهمها من جميع الشركاء</a:t>
            </a:r>
            <a:r>
              <a:rPr lang="en-US" dirty="0"/>
              <a:t>. </a:t>
            </a:r>
            <a:r>
              <a:rPr lang="fr-FR" i="1" dirty="0"/>
              <a:t>(Rieunier, 2014 :131)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25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البرنامج 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Programme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marL="0" indent="0" algn="ctr" rtl="1">
              <a:buNone/>
            </a:pPr>
            <a:r>
              <a:rPr lang="ar-SA" dirty="0">
                <a:latin typeface="Sakkal Majalla" pitchFamily="2" charset="-78"/>
                <a:cs typeface="Sakkal Majalla" pitchFamily="2" charset="-78"/>
              </a:rPr>
              <a:t>يوضح</a:t>
            </a:r>
            <a:r>
              <a:rPr lang="ar-SA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D’Hainaut</a:t>
            </a:r>
            <a:r>
              <a:rPr lang="fr-FR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أنّ "البرنامج" هو من حيث المبدأ، قائمة بالموضوعات التي سيتم تدريسها مصحوبة " بتعليمات منهجية " التي تبررها وتعطي مؤشرات حول الطريقة أو المقاربة التي يعتبرها مؤلفوها الأفضل أو الأكثر وجاهة لتدريس هذه المواد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"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D’Hainaut, 1977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)</a:t>
            </a:r>
            <a:r>
              <a:rPr lang="ar-DZ" sz="2400" b="1" dirty="0" smtClean="0">
                <a:cs typeface="+mj-cs"/>
              </a:rPr>
              <a:t>). </a:t>
            </a:r>
            <a:endParaRPr lang="en-US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880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تعريف المرجعية العامة للبرنامج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ويحيلنا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مفهوم البرنامج الذي يعتمد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غالبا على قائمة من المعارف والمواضيع المستهدفة،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وهي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بدورها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منظمة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وفق منطق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خاص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بمجال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معرفي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وبمادة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تُعتبر معرفة منظّمة ومبنية.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كما أنّ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تنظيم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المؤسسة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التربوية وعملها ير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ّكزان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على المعرفة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التي ينبغي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إيصالها للمتعّلم،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ثم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يقوم هو بإعادة إنتاجها. 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وكان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النموذج المرتبط بهذا التنظيم موسوعيا من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خلال الإنسان        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«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الجاهل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»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في مقابل الإنسان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«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العارف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»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408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المقرر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syllabus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وثيقة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مكتوبة، من بضع صفحات التي ينبغي أن يجد فيها المرء جميع المعلومات المفيدة المتعلقة بالدرس وتنظيمه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البيداغوجي.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إنّها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خطة للأنشطة البيداغوجية التي تعرض نوايا الأستاذ لعملية (تعليم، تعلّم،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تقويم).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وتعرّف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الطريقة التي يتم بها تنظيم الأنشطة البيداغوجية للدرس في الفضاء والزمان ". </a:t>
            </a: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000" b="1" i="1" dirty="0" smtClean="0">
                <a:latin typeface="Times New Roman" pitchFamily="18" charset="0"/>
                <a:cs typeface="Times New Roman" pitchFamily="18" charset="0"/>
              </a:rPr>
              <a:t>CEFES,2010)</a:t>
            </a:r>
            <a:r>
              <a:rPr lang="fr-FR" b="1" i="1" dirty="0"/>
              <a:t>  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5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/>
          </a:p>
          <a:p>
            <a:pPr algn="ctr" rtl="1"/>
            <a:endParaRPr lang="ar-DZ" dirty="0"/>
          </a:p>
          <a:p>
            <a:pPr marL="0" indent="0" algn="ctr" rtl="1">
              <a:buNone/>
            </a:pPr>
            <a:r>
              <a:rPr lang="ar-DZ" sz="4000" b="1" dirty="0">
                <a:latin typeface="Sakkal Majalla" pitchFamily="2" charset="-78"/>
                <a:cs typeface="Sakkal Majalla" pitchFamily="2" charset="-78"/>
              </a:rPr>
              <a:t>هندسة المنهاج والانفجار المعرفي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863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المهارات الضرورية في العصر الرقمي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9587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96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المحتوى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5629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774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المهارات الخاصة بعصر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الرقمنة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حسب</a:t>
            </a:r>
            <a:br>
              <a:rPr lang="ar-DZ" dirty="0" smtClean="0">
                <a:latin typeface="Sakkal Majalla" pitchFamily="2" charset="-78"/>
                <a:cs typeface="Sakkal Majalla" pitchFamily="2" charset="-78"/>
              </a:rPr>
            </a:b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A.W.Tony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Bates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marL="0" indent="0" algn="r" rtl="1">
              <a:buNone/>
            </a:pP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حدد </a:t>
            </a:r>
            <a:r>
              <a:rPr lang="fr-FR" dirty="0" smtClean="0">
                <a:latin typeface="Sakkal Majalla" pitchFamily="2" charset="-78"/>
                <a:cs typeface="Sakkal Majalla" pitchFamily="2" charset="-78"/>
              </a:rPr>
              <a:t>Bates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مجموعة مهارات أساسية لمواجهة مجتمع المعرفة والانفجار المعرفي نلخصها فيما يلي: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4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>1.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استعدادات التواصل:    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Les </a:t>
            </a:r>
            <a:r>
              <a:rPr lang="en-US" b="1" dirty="0">
                <a:latin typeface="Sakkal Majalla" pitchFamily="2" charset="-78"/>
                <a:cs typeface="Sakkal Majalla" pitchFamily="2" charset="-78"/>
              </a:rPr>
              <a:t>aptitudes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à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b="1" dirty="0">
                <a:latin typeface="Sakkal Majalla" pitchFamily="2" charset="-78"/>
                <a:cs typeface="Sakkal Majalla" pitchFamily="2" charset="-78"/>
              </a:rPr>
              <a:t>communiquer</a:t>
            </a:r>
            <a:r>
              <a:rPr lang="en-US" b="1" dirty="0"/>
              <a:t> </a:t>
            </a:r>
            <a:endParaRPr lang="ar-DZ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3548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9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r-DZ" b="1" dirty="0" smtClean="0"/>
              <a:t/>
            </a:r>
            <a:br>
              <a:rPr lang="ar-DZ" b="1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marL="0" indent="0" algn="ctr" rtl="1">
              <a:buNone/>
            </a:pPr>
            <a:r>
              <a:rPr lang="fr-FR" b="1" dirty="0" smtClean="0"/>
              <a:t>2</a:t>
            </a:r>
            <a:r>
              <a:rPr lang="ar-DZ" b="1" dirty="0" smtClean="0"/>
              <a:t>.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القدرة على التعلّم بشكل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مستقل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>
              <a:buNone/>
            </a:pPr>
            <a:r>
              <a:rPr lang="ar-DZ" b="1" dirty="0"/>
              <a:t/>
            </a:r>
            <a:br>
              <a:rPr lang="ar-DZ" b="1" dirty="0"/>
            </a:br>
            <a:r>
              <a:rPr lang="en-US" dirty="0">
                <a:cs typeface="+mj-cs"/>
              </a:rPr>
              <a:t>La capacité</a:t>
            </a:r>
            <a:r>
              <a:rPr lang="ar-DZ" dirty="0">
                <a:cs typeface="+mj-cs"/>
              </a:rPr>
              <a:t> </a:t>
            </a:r>
            <a:r>
              <a:rPr lang="en-US" dirty="0">
                <a:cs typeface="+mj-cs"/>
              </a:rPr>
              <a:t>d’apprendre de facon autonome</a:t>
            </a:r>
          </a:p>
        </p:txBody>
      </p:sp>
    </p:spTree>
    <p:extLst>
      <p:ext uri="{BB962C8B-B14F-4D97-AF65-F5344CB8AC3E}">
        <p14:creationId xmlns:p14="http://schemas.microsoft.com/office/powerpoint/2010/main" val="376952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/>
          </a:p>
          <a:p>
            <a:pPr algn="ctr" rtl="1"/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ar-DZ" sz="40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sz="4000" b="1" dirty="0" smtClean="0">
                <a:latin typeface="Sakkal Majalla" pitchFamily="2" charset="-78"/>
                <a:cs typeface="Sakkal Majalla" pitchFamily="2" charset="-78"/>
              </a:rPr>
              <a:t>المنهاج التعليمي</a:t>
            </a:r>
            <a:endParaRPr lang="fr-FR" sz="40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fr-FR" sz="4000" b="1" dirty="0" smtClean="0">
                <a:latin typeface="Sakkal Majalla" pitchFamily="2" charset="-78"/>
                <a:cs typeface="Sakkal Majalla" pitchFamily="2" charset="-78"/>
              </a:rPr>
              <a:t>Curriculum</a:t>
            </a:r>
            <a:endParaRPr lang="ar-DZ" sz="40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sz="40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352928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2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 fontScale="90000"/>
          </a:bodyPr>
          <a:lstStyle/>
          <a:p>
            <a:pPr lvl="0" rtl="1"/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marL="0" indent="0" algn="ctr" rtl="1">
              <a:buNone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3. الأخلاق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والمسئولية </a:t>
            </a:r>
            <a:r>
              <a:rPr lang="en-US" sz="2800" b="1" dirty="0">
                <a:cs typeface="+mj-cs"/>
              </a:rPr>
              <a:t>L’éthique et la responsabilité </a:t>
            </a:r>
            <a:endParaRPr lang="ar-DZ" sz="2800" b="1" dirty="0" smtClean="0">
              <a:cs typeface="+mj-cs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ترتبط خاصة ببناء الثقة خاصة مع الشبكات الاجتماعية غير الرسمية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2646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pPr lvl="0" rtl="1"/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sz="3600" b="1" dirty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b="1" dirty="0">
                <a:latin typeface="Sakkal Majalla" pitchFamily="2" charset="-78"/>
                <a:cs typeface="Sakkal Majalla" pitchFamily="2" charset="-78"/>
              </a:rPr>
            </a:b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4.العمل </a:t>
            </a:r>
            <a:r>
              <a:rPr lang="ar-DZ" sz="3600" b="1" dirty="0">
                <a:latin typeface="Sakkal Majalla" pitchFamily="2" charset="-78"/>
                <a:cs typeface="Sakkal Majalla" pitchFamily="2" charset="-78"/>
              </a:rPr>
              <a:t>الجماعي 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بمرونة</a:t>
            </a:r>
            <a:br>
              <a:rPr lang="ar-DZ" sz="3600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en-US" sz="2800" b="1" dirty="0" smtClean="0"/>
              <a:t>le </a:t>
            </a:r>
            <a:r>
              <a:rPr lang="en-US" sz="2800" b="1" dirty="0"/>
              <a:t>travail en équipe et </a:t>
            </a:r>
            <a:r>
              <a:rPr lang="en-US" sz="2800" b="1" dirty="0" smtClean="0"/>
              <a:t>souplesse</a:t>
            </a:r>
            <a:r>
              <a:rPr lang="ar-DZ" sz="2800" b="1" dirty="0" smtClean="0"/>
              <a:t/>
            </a:r>
            <a:br>
              <a:rPr lang="ar-DZ" sz="2800" b="1" dirty="0" smtClean="0"/>
            </a:br>
            <a:r>
              <a:rPr lang="en-US" sz="2800" b="1" dirty="0" smtClean="0"/>
              <a:t>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DZ" dirty="0" smtClean="0"/>
          </a:p>
          <a:p>
            <a:pPr marL="0" indent="0" algn="r" rtl="1">
              <a:buNone/>
            </a:pPr>
            <a:endParaRPr lang="ar-DZ" dirty="0"/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يتطلب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تجميع المعرفة الجماعية وحل المشكلات المرونة عند التنفيذ وكذا العمل الجماعي الجيّد لإكمال المهام أو لحل المشكلات التي قد تتجاوز حدود وصف المهنة الضيق، ولكن التي تزال أساسية لتحقيق  النجاح. 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r" rtl="1">
              <a:buNone/>
            </a:pPr>
            <a:r>
              <a:rPr lang="en-US" b="1" dirty="0" smtClean="0"/>
              <a:t> 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1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5.القدرة على التفكير</a:t>
            </a:r>
            <a:r>
              <a:rPr lang="en-US" sz="3100" b="1" dirty="0" smtClean="0"/>
              <a:t>La </a:t>
            </a:r>
            <a:r>
              <a:rPr lang="en-US" sz="3100" b="1" dirty="0"/>
              <a:t>capacité </a:t>
            </a:r>
            <a:r>
              <a:rPr lang="en-US" sz="3100" b="1" dirty="0" smtClean="0"/>
              <a:t>de     </a:t>
            </a:r>
            <a:r>
              <a:rPr lang="ar-DZ" sz="3100" b="1" dirty="0" smtClean="0"/>
              <a:t> </a:t>
            </a:r>
            <a:br>
              <a:rPr lang="ar-DZ" sz="3100" b="1" dirty="0" smtClean="0"/>
            </a:br>
            <a:r>
              <a:rPr lang="en-US" sz="3100" b="1" dirty="0" smtClean="0"/>
              <a:t> </a:t>
            </a:r>
            <a:r>
              <a:rPr lang="en-US" sz="3100" b="1" dirty="0"/>
              <a:t>raisonnement</a:t>
            </a:r>
            <a:endParaRPr lang="en-US" sz="31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9799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270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1"/>
            <a:r>
              <a:rPr lang="ar-DZ" sz="4000" b="1" dirty="0" smtClean="0"/>
              <a:t>6. </a:t>
            </a:r>
            <a:r>
              <a:rPr lang="ar-DZ" sz="4000" b="1" dirty="0" smtClean="0">
                <a:latin typeface="Sakkal Majalla" pitchFamily="2" charset="-78"/>
                <a:cs typeface="Sakkal Majalla" pitchFamily="2" charset="-78"/>
              </a:rPr>
              <a:t>المهارات </a:t>
            </a:r>
            <a:r>
              <a:rPr lang="ar-DZ" sz="4000" b="1" dirty="0">
                <a:latin typeface="Sakkal Majalla" pitchFamily="2" charset="-78"/>
                <a:cs typeface="Sakkal Majalla" pitchFamily="2" charset="-78"/>
              </a:rPr>
              <a:t>الرقمية </a:t>
            </a:r>
            <a:r>
              <a:rPr lang="fr-FR" sz="3100" b="1" dirty="0">
                <a:latin typeface="Times New Roman" pitchFamily="18" charset="0"/>
                <a:cs typeface="Times New Roman" pitchFamily="18" charset="0"/>
              </a:rPr>
              <a:t>Les habiletés numériques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fr-FR" dirty="0"/>
          </a:p>
          <a:p>
            <a:pPr marL="0" indent="0" algn="r" rtl="1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 algn="ctr" rtl="1">
              <a:buNone/>
            </a:pPr>
            <a:r>
              <a:rPr lang="ar-DZ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استخدام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التكنولوجيا الرقمية ينبغي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دمجه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 في قاعدة المعرفة الخاصة بالمادة وكذا العمل على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تقييم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ها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203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1"/>
            <a:r>
              <a:rPr lang="fr-FR" sz="4000" b="1" dirty="0" smtClean="0"/>
              <a:t>7</a:t>
            </a:r>
            <a:r>
              <a:rPr lang="ar-DZ" sz="4000" b="1" dirty="0" smtClean="0">
                <a:latin typeface="Sakkal Majalla" pitchFamily="2" charset="-78"/>
                <a:cs typeface="Sakkal Majalla" pitchFamily="2" charset="-78"/>
              </a:rPr>
              <a:t>.إدارة </a:t>
            </a:r>
            <a:r>
              <a:rPr lang="ar-DZ" sz="4000" b="1" dirty="0">
                <a:latin typeface="Sakkal Majalla" pitchFamily="2" charset="-78"/>
                <a:cs typeface="Sakkal Majalla" pitchFamily="2" charset="-78"/>
              </a:rPr>
              <a:t>المعلومات</a:t>
            </a:r>
            <a:r>
              <a:rPr lang="fr-FR" sz="3100" b="1" dirty="0">
                <a:latin typeface="Times New Roman" pitchFamily="18" charset="0"/>
                <a:cs typeface="Times New Roman" pitchFamily="18" charset="0"/>
              </a:rPr>
              <a:t>Gestion des connaissances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تتم من خلال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كيفية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تحليل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وتطبيق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ونشر وتقييم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المعلومات </a:t>
            </a:r>
            <a:r>
              <a:rPr lang="ar-DZ" dirty="0">
                <a:solidFill>
                  <a:srgbClr val="0070C0"/>
                </a:solidFill>
                <a:latin typeface="Sakkal Majalla" pitchFamily="2" charset="-78"/>
                <a:cs typeface="Sakkal Majalla" pitchFamily="2" charset="-78"/>
              </a:rPr>
              <a:t>داخل سياق معيّن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. فهذه المهارة سيحتاج الخريجون إلى استخدامها طوال حياتهم.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548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>
                <a:latin typeface="Sakkal Majalla" pitchFamily="2" charset="-78"/>
                <a:cs typeface="Sakkal Majalla" pitchFamily="2" charset="-78"/>
              </a:rPr>
              <a:t>مدخل مفاهيمي </a:t>
            </a: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للمنهاج</a:t>
            </a:r>
            <a:r>
              <a:rPr lang="en-US" dirty="0">
                <a:latin typeface="Sakkal Majalla" pitchFamily="2" charset="-78"/>
                <a:cs typeface="Sakkal Majalla" pitchFamily="2" charset="-78"/>
              </a:rPr>
              <a:t/>
            </a:r>
            <a:br>
              <a:rPr lang="en-US" dirty="0">
                <a:latin typeface="Sakkal Majalla" pitchFamily="2" charset="-78"/>
                <a:cs typeface="Sakkal Majalla" pitchFamily="2" charset="-78"/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يعتبر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المنهاج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مجموع مركب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الذي يحدد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الهيكلة البيداغوجية لنظام التربية أو التكوين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. 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لطالما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تم</a:t>
            </a:r>
            <a:r>
              <a:rPr lang="ar-DZ" i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خلطه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مع مصطلح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برنامج مدرسي</a:t>
            </a:r>
            <a:r>
              <a:rPr lang="ar-DZ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،</a:t>
            </a: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ثم بدأ يتميز عن المعنى التقليدي للبرنامج المدرسي في سنوات 60 للتركيز أكثر على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السيرورات والحاجات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، أكثر من </a:t>
            </a:r>
            <a:r>
              <a:rPr lang="ar-DZ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المحتويات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وكان هذا تحت تأثير تيارات مختلفة حددها 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Corsini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(1987) نقلا عن </a:t>
            </a:r>
            <a:r>
              <a:rPr lang="fr-FR" i="1" dirty="0" err="1">
                <a:latin typeface="Sakkal Majalla" pitchFamily="2" charset="-78"/>
                <a:cs typeface="Sakkal Majalla" pitchFamily="2" charset="-78"/>
              </a:rPr>
              <a:t>Ornstein</a:t>
            </a:r>
            <a:r>
              <a:rPr lang="ar-DZ" dirty="0"/>
              <a:t>: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871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التيارات التي تركز على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مصالح المتعلّم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(منتسوري وديوي 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Montessori &amp; Dewey…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)؛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التيارات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التي تركز على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وظيفة المتعلّم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(حل المشكلات، ...)؛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التيارات التي تهدف إلى جعل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التعلّمات دالة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ومركزة على مشكلات المجتمع؛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الحركات التي تهدف إلى تحديد الأشكال الخفية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للتمييز العنصري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والقوالب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الثقافية النمطية في الوسائل التربوية وفي الممارسات البيداغوجية؛</a:t>
            </a:r>
            <a:endParaRPr lang="en-US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التيارات المركزة على </a:t>
            </a:r>
            <a:r>
              <a:rPr lang="ar-DZ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استقلالية التلميذ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.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 (Corsini, 1987)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98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تعريف</a:t>
            </a:r>
            <a:r>
              <a:rPr lang="fr-FR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راي </a:t>
            </a:r>
            <a:r>
              <a:rPr lang="fr-FR" b="1" i="1" dirty="0">
                <a:latin typeface="Sakkal Majalla" pitchFamily="2" charset="-78"/>
                <a:cs typeface="Sakkal Majalla" pitchFamily="2" charset="-78"/>
              </a:rPr>
              <a:t>Rey</a:t>
            </a:r>
            <a:r>
              <a:rPr lang="fr-FR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(2012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)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DZ" dirty="0" smtClean="0"/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يشير المنهاج حسب 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Rey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إلى فكرة التنظيم والبناء الفكري والذي يشمل عملية التعليم-والتعلّم بأكملها: الأهداف، المحتويات والتنظيمات والطرائق وكذا التقويمات... 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يهتم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بمجمل واقع مسار الطلبة على مستوى جميع سنوات الدراسة وكذا في جميع دورات التعليم المطالبين بمتابعتها. (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Rey,2012 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).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588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تعريف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كزافيه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روجيرس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Roegiers. Xavier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يمكن استخلاص مجموعة قرارات التي ينبغي على الشخص المسؤول عن تطوير برنامج مراعاتها: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القرارات التي تتعلق بالتوجيهات الكبرى للبرنامج والتي تخص اختيار المقاصد والأهداف؛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القرارات الخاصة بانتقاء المحتويات ، أنشطة التعلّم والوسائل البيداغوجية إلخ..؛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القرارات الخاصة بتنظيم المحتوى، أنشطة التعلّم والوسائل البيداغوجية؛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القرارات الخاصة بالتعليم ، أي طرائق التعليم، الوسائل الديداكتيكية وأدوات التقويم، كما يمكن إدخال الطاقم المنفذ للبرنامج من أساتذة، إداريين وطلبة وعمال</a:t>
            </a:r>
            <a:r>
              <a:rPr lang="ar-DZ" dirty="0"/>
              <a:t>. (</a:t>
            </a:r>
            <a:r>
              <a:rPr lang="fr-FR" sz="2600" i="1" dirty="0">
                <a:cs typeface="+mj-cs"/>
              </a:rPr>
              <a:t>Roegiers, 2003 : 35</a:t>
            </a:r>
            <a:r>
              <a:rPr lang="ar-DZ" sz="2600" dirty="0">
                <a:cs typeface="+mj-cs"/>
              </a:rPr>
              <a:t>).</a:t>
            </a:r>
            <a:endParaRPr lang="en-US" sz="2600" dirty="0">
              <a:cs typeface="+mj-cs"/>
            </a:endParaRP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4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SA" b="1" dirty="0">
                <a:latin typeface="Sakkal Majalla" pitchFamily="2" charset="-78"/>
                <a:cs typeface="Sakkal Majalla" pitchFamily="2" charset="-78"/>
              </a:rPr>
              <a:t>هندسة </a:t>
            </a:r>
            <a:r>
              <a:rPr lang="ar-SA" b="1" dirty="0" smtClean="0">
                <a:latin typeface="Sakkal Majalla" pitchFamily="2" charset="-78"/>
                <a:cs typeface="Sakkal Majalla" pitchFamily="2" charset="-78"/>
              </a:rPr>
              <a:t>المنهاج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en-US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dirty="0">
                <a:latin typeface="Sakkal Majalla" pitchFamily="2" charset="-78"/>
                <a:cs typeface="Sakkal Majalla" pitchFamily="2" charset="-78"/>
              </a:rPr>
              <a:t>يعتبر هذا المصطلح حديث النشأة في ميدان المناهج حيث يعرّف </a:t>
            </a:r>
            <a:r>
              <a:rPr lang="fr-FR" i="1" dirty="0">
                <a:latin typeface="Sakkal Majalla" pitchFamily="2" charset="-78"/>
                <a:cs typeface="Sakkal Majalla" pitchFamily="2" charset="-78"/>
              </a:rPr>
              <a:t>Beauchamp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 هندسة المنهاج بأنّها " كل العمليات اللازمة لجعل المنهاج كنظام، يؤدي وظيفته في المدرسة " والمنهاج كنظام له ثلاث وظائف هي: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1. بناء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المنهاج؛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2. تطبيق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المنهاج؛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lv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3. تقدير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فعالية المنهاج، وتقديره كنظام.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388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>
                <a:latin typeface="Sakkal Majalla" pitchFamily="2" charset="-78"/>
                <a:cs typeface="Sakkal Majalla" pitchFamily="2" charset="-78"/>
              </a:rPr>
              <a:t>المفاهيم المرتبطة بمفهوم المنهاج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endParaRPr lang="ar-DZ" dirty="0" smtClean="0"/>
          </a:p>
          <a:p>
            <a:pPr algn="ctr" rtl="1"/>
            <a:endParaRPr lang="en-US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348598119"/>
              </p:ext>
            </p:extLst>
          </p:nvPr>
        </p:nvGraphicFramePr>
        <p:xfrm>
          <a:off x="755576" y="1628800"/>
          <a:ext cx="75608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AutoShape 4" descr="المرجعية العامة للمناهج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708920"/>
            <a:ext cx="2592288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8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dirty="0">
                <a:latin typeface="Sakkal Majalla" pitchFamily="2" charset="-78"/>
                <a:cs typeface="Sakkal Majalla" pitchFamily="2" charset="-78"/>
              </a:rPr>
              <a:t>المرجعية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العامة </a:t>
            </a:r>
            <a:r>
              <a:rPr lang="ar-DZ" b="1" dirty="0">
                <a:latin typeface="Sakkal Majalla" pitchFamily="2" charset="-78"/>
                <a:cs typeface="Sakkal Majalla" pitchFamily="2" charset="-78"/>
              </a:rPr>
              <a:t>للمناهج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إنّها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تحدد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المعطيات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الأولية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الضرورية لإعداد المناهج الجديدة: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- أسس المناهج وجذورها الوطنية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والعالمية.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- الإطار الذي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تكونه الغايات.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- المفاهيم العملية الأساسية، مثل: المنهاج، التعليم والتعّلم، القدرات والكفاءات، الكفاءات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العرضية.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والخاصة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، المهارة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العامة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... التي ينبغي ترسيخها لدى التلاميذ في مختلف مراحل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المسار.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- ميدان المعارف التي ينبغي إكسابها للمتعّلمين، وتنظيمها في مجالات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للمواد.</a:t>
            </a:r>
            <a:endParaRPr lang="ar-DZ" dirty="0">
              <a:latin typeface="Sakkal Majalla" pitchFamily="2" charset="-78"/>
              <a:cs typeface="Sakkal Majalla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- أجهزة التقويم والقيادة لمختلف مراحل إعداد وتنفيذ المناهج الجديدة.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itchFamily="2" charset="-78"/>
                <a:cs typeface="Sakkal Majalla" pitchFamily="2" charset="-78"/>
              </a:rPr>
              <a:t>وهذه المرجعية التي تشكّل وثيقة توجيهية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يكملها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الدليل المنهجي الذي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يحدد </a:t>
            </a:r>
            <a:r>
              <a:rPr lang="ar-DZ" dirty="0">
                <a:latin typeface="Sakkal Majalla" pitchFamily="2" charset="-78"/>
                <a:cs typeface="Sakkal Majalla" pitchFamily="2" charset="-78"/>
              </a:rPr>
              <a:t>بطريقة عملية كيفيات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تصور وإعداد المناهج.</a:t>
            </a:r>
            <a:endParaRPr lang="en-US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665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860</Words>
  <Application>Microsoft Office PowerPoint</Application>
  <PresentationFormat>Affichage à l'écran (4:3)</PresentationFormat>
  <Paragraphs>111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هندسة المنهاج والانفجار المعرفي</vt:lpstr>
      <vt:lpstr>Présentation PowerPoint</vt:lpstr>
      <vt:lpstr>مدخل مفاهيمي للمنهاج </vt:lpstr>
      <vt:lpstr>Présentation PowerPoint</vt:lpstr>
      <vt:lpstr>تعريف  راي Rey (2012)</vt:lpstr>
      <vt:lpstr>تعريف كزافيه روجيرسRoegiers. Xavier </vt:lpstr>
      <vt:lpstr>هندسة المنهاج</vt:lpstr>
      <vt:lpstr>المفاهيم المرتبطة بمفهوم المنهاج</vt:lpstr>
      <vt:lpstr>المرجعية العامة للمناهج</vt:lpstr>
      <vt:lpstr> للمرجعيةRieunier تعريف </vt:lpstr>
      <vt:lpstr>البرنامج Programme</vt:lpstr>
      <vt:lpstr>تعريف المرجعية العامة للبرنامج</vt:lpstr>
      <vt:lpstr>    المقرر syllabus</vt:lpstr>
      <vt:lpstr>Présentation PowerPoint</vt:lpstr>
      <vt:lpstr>المهارات الضرورية في العصر الرقمي</vt:lpstr>
      <vt:lpstr>المحتوى</vt:lpstr>
      <vt:lpstr>المهارات الخاصة بعصر الرقمنة حسب A.W.Tony Bates</vt:lpstr>
      <vt:lpstr>1. استعدادات التواصل:     Les aptitudes à  communiquer </vt:lpstr>
      <vt:lpstr>  </vt:lpstr>
      <vt:lpstr> </vt:lpstr>
      <vt:lpstr>  4.العمل الجماعي بمرونة le travail en équipe et souplesse   </vt:lpstr>
      <vt:lpstr>5.القدرة على التفكيرLa capacité de        raisonnement</vt:lpstr>
      <vt:lpstr>6. المهارات الرقمية Les habiletés numériques </vt:lpstr>
      <vt:lpstr>7.إدارة المعلوماتGestion des connaissances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مدخل إلى هندسة التكوين</dc:title>
  <dc:creator>Mes documents</dc:creator>
  <cp:lastModifiedBy>Mes documents</cp:lastModifiedBy>
  <cp:revision>109</cp:revision>
  <dcterms:created xsi:type="dcterms:W3CDTF">2021-04-27T16:46:34Z</dcterms:created>
  <dcterms:modified xsi:type="dcterms:W3CDTF">2024-02-03T19:37:21Z</dcterms:modified>
</cp:coreProperties>
</file>