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</p:sldMasterIdLst>
  <p:sldIdLst>
    <p:sldId id="256" r:id="rId2"/>
    <p:sldId id="257" r:id="rId3"/>
    <p:sldId id="279" r:id="rId4"/>
    <p:sldId id="258" r:id="rId5"/>
    <p:sldId id="261" r:id="rId6"/>
    <p:sldId id="264" r:id="rId7"/>
    <p:sldId id="265" r:id="rId8"/>
    <p:sldId id="280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2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530EB1-2DE8-484A-80F6-9C8FD00E929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028710-8BC4-124C-AE9B-1E36BFB90481}">
      <dgm:prSet phldrT="[Text]"/>
      <dgm:spPr/>
      <dgm:t>
        <a:bodyPr/>
        <a:lstStyle/>
        <a:p>
          <a:r>
            <a:rPr lang="en-US" dirty="0" smtClean="0"/>
            <a:t>Onset CCC</a:t>
          </a:r>
          <a:endParaRPr lang="en-US" dirty="0"/>
        </a:p>
      </dgm:t>
    </dgm:pt>
    <dgm:pt modelId="{DD6C0680-9468-5D43-9888-9436B930615C}" type="parTrans" cxnId="{71083541-C54C-7842-BE6D-0F1BD08F9CEF}">
      <dgm:prSet/>
      <dgm:spPr/>
      <dgm:t>
        <a:bodyPr/>
        <a:lstStyle/>
        <a:p>
          <a:endParaRPr lang="en-US"/>
        </a:p>
      </dgm:t>
    </dgm:pt>
    <dgm:pt modelId="{5993A39A-1CDA-D141-9290-8F81F1F35DE4}" type="sibTrans" cxnId="{71083541-C54C-7842-BE6D-0F1BD08F9CEF}">
      <dgm:prSet/>
      <dgm:spPr/>
      <dgm:t>
        <a:bodyPr/>
        <a:lstStyle/>
        <a:p>
          <a:endParaRPr lang="en-US"/>
        </a:p>
      </dgm:t>
    </dgm:pt>
    <dgm:pt modelId="{9B13EDE5-A465-2041-B550-BE626394FF60}">
      <dgm:prSet phldrT="[Text]"/>
      <dgm:spPr/>
      <dgm:t>
        <a:bodyPr/>
        <a:lstStyle/>
        <a:p>
          <a:r>
            <a:rPr lang="en-US" dirty="0" smtClean="0"/>
            <a:t> (C1)Pre-initial</a:t>
          </a:r>
          <a:endParaRPr lang="en-US" dirty="0"/>
        </a:p>
      </dgm:t>
    </dgm:pt>
    <dgm:pt modelId="{22F749F9-9B05-D14B-85D1-560DF0856016}" type="parTrans" cxnId="{F4BE3B08-916F-2E4B-92F9-2787A9BCB6F0}">
      <dgm:prSet/>
      <dgm:spPr/>
      <dgm:t>
        <a:bodyPr/>
        <a:lstStyle/>
        <a:p>
          <a:endParaRPr lang="en-US"/>
        </a:p>
      </dgm:t>
    </dgm:pt>
    <dgm:pt modelId="{F0BFF409-0AA3-9440-BDC3-8A6EDA02D083}" type="sibTrans" cxnId="{F4BE3B08-916F-2E4B-92F9-2787A9BCB6F0}">
      <dgm:prSet/>
      <dgm:spPr/>
      <dgm:t>
        <a:bodyPr/>
        <a:lstStyle/>
        <a:p>
          <a:endParaRPr lang="en-US"/>
        </a:p>
      </dgm:t>
    </dgm:pt>
    <dgm:pt modelId="{920BC3D5-527F-2F46-A117-D7C03CA86ED6}">
      <dgm:prSet phldrT="[Text]"/>
      <dgm:spPr/>
      <dgm:t>
        <a:bodyPr/>
        <a:lstStyle/>
        <a:p>
          <a:r>
            <a:rPr lang="en-US" dirty="0" smtClean="0"/>
            <a:t>(C2)Initial</a:t>
          </a:r>
          <a:endParaRPr lang="en-US" dirty="0"/>
        </a:p>
      </dgm:t>
    </dgm:pt>
    <dgm:pt modelId="{766291DD-04F4-3D49-9F01-5A0770F1667D}" type="parTrans" cxnId="{7E673848-F65B-B446-A068-622E3CD45BFD}">
      <dgm:prSet/>
      <dgm:spPr/>
      <dgm:t>
        <a:bodyPr/>
        <a:lstStyle/>
        <a:p>
          <a:endParaRPr lang="en-US"/>
        </a:p>
      </dgm:t>
    </dgm:pt>
    <dgm:pt modelId="{A00EB972-F1AB-0549-AAC1-791A18FD81C3}" type="sibTrans" cxnId="{7E673848-F65B-B446-A068-622E3CD45BFD}">
      <dgm:prSet/>
      <dgm:spPr/>
      <dgm:t>
        <a:bodyPr/>
        <a:lstStyle/>
        <a:p>
          <a:endParaRPr lang="en-US"/>
        </a:p>
      </dgm:t>
    </dgm:pt>
    <dgm:pt modelId="{CB9E99F3-8A2C-694F-A390-88EED4C2E66F}">
      <dgm:prSet phldrT="[Text]"/>
      <dgm:spPr/>
      <dgm:t>
        <a:bodyPr/>
        <a:lstStyle/>
        <a:p>
          <a:r>
            <a:rPr lang="en-US" dirty="0" smtClean="0"/>
            <a:t>(C3)Post initial</a:t>
          </a:r>
          <a:endParaRPr lang="en-US" dirty="0"/>
        </a:p>
      </dgm:t>
    </dgm:pt>
    <dgm:pt modelId="{83131117-3EBD-D54B-8C3A-3D118999A719}" type="parTrans" cxnId="{C5B064A1-1C28-0D4B-BE88-3B6B7493115E}">
      <dgm:prSet/>
      <dgm:spPr/>
      <dgm:t>
        <a:bodyPr/>
        <a:lstStyle/>
        <a:p>
          <a:endParaRPr lang="en-US"/>
        </a:p>
      </dgm:t>
    </dgm:pt>
    <dgm:pt modelId="{89D5DD0D-9DAF-6C43-911A-7592B4248324}" type="sibTrans" cxnId="{C5B064A1-1C28-0D4B-BE88-3B6B7493115E}">
      <dgm:prSet/>
      <dgm:spPr/>
      <dgm:t>
        <a:bodyPr/>
        <a:lstStyle/>
        <a:p>
          <a:endParaRPr lang="en-US"/>
        </a:p>
      </dgm:t>
    </dgm:pt>
    <dgm:pt modelId="{0FC434D7-D6AC-DF48-8AF9-BA008D113214}" type="pres">
      <dgm:prSet presAssocID="{26530EB1-2DE8-484A-80F6-9C8FD00E92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D4F9A2-1EA1-0F4F-83FC-950D1869414E}" type="pres">
      <dgm:prSet presAssocID="{DB028710-8BC4-124C-AE9B-1E36BFB90481}" presName="hierRoot1" presStyleCnt="0">
        <dgm:presLayoutVars>
          <dgm:hierBranch val="init"/>
        </dgm:presLayoutVars>
      </dgm:prSet>
      <dgm:spPr/>
    </dgm:pt>
    <dgm:pt modelId="{B683C33B-2E0F-5149-8DCB-02CA50E5C30E}" type="pres">
      <dgm:prSet presAssocID="{DB028710-8BC4-124C-AE9B-1E36BFB90481}" presName="rootComposite1" presStyleCnt="0"/>
      <dgm:spPr/>
    </dgm:pt>
    <dgm:pt modelId="{A609A712-EEC4-8840-AC1A-50B9006C6A9D}" type="pres">
      <dgm:prSet presAssocID="{DB028710-8BC4-124C-AE9B-1E36BFB904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65AC8-6836-5A4E-8E43-D22577BC8030}" type="pres">
      <dgm:prSet presAssocID="{DB028710-8BC4-124C-AE9B-1E36BFB9048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605B37-50DB-6D46-83B3-DF8F8E2DE500}" type="pres">
      <dgm:prSet presAssocID="{DB028710-8BC4-124C-AE9B-1E36BFB90481}" presName="hierChild2" presStyleCnt="0"/>
      <dgm:spPr/>
    </dgm:pt>
    <dgm:pt modelId="{B535C6A3-ECF9-594D-A321-3404B275F771}" type="pres">
      <dgm:prSet presAssocID="{22F749F9-9B05-D14B-85D1-560DF0856016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BB2BF3D-5791-344A-930E-6330146259D9}" type="pres">
      <dgm:prSet presAssocID="{9B13EDE5-A465-2041-B550-BE626394FF60}" presName="hierRoot2" presStyleCnt="0">
        <dgm:presLayoutVars>
          <dgm:hierBranch val="init"/>
        </dgm:presLayoutVars>
      </dgm:prSet>
      <dgm:spPr/>
    </dgm:pt>
    <dgm:pt modelId="{DE635DE7-11F4-194F-ADE8-6A2A5C98CDB4}" type="pres">
      <dgm:prSet presAssocID="{9B13EDE5-A465-2041-B550-BE626394FF60}" presName="rootComposite" presStyleCnt="0"/>
      <dgm:spPr/>
    </dgm:pt>
    <dgm:pt modelId="{616C6A56-8A58-2541-920C-594CFFEF0419}" type="pres">
      <dgm:prSet presAssocID="{9B13EDE5-A465-2041-B550-BE626394FF6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AC3201-8FC5-C047-846E-17D1AC88B79B}" type="pres">
      <dgm:prSet presAssocID="{9B13EDE5-A465-2041-B550-BE626394FF60}" presName="rootConnector" presStyleLbl="node2" presStyleIdx="0" presStyleCnt="3"/>
      <dgm:spPr/>
      <dgm:t>
        <a:bodyPr/>
        <a:lstStyle/>
        <a:p>
          <a:endParaRPr lang="en-US"/>
        </a:p>
      </dgm:t>
    </dgm:pt>
    <dgm:pt modelId="{BB9FA4FB-E907-8049-9D3A-A0EAC40668CF}" type="pres">
      <dgm:prSet presAssocID="{9B13EDE5-A465-2041-B550-BE626394FF60}" presName="hierChild4" presStyleCnt="0"/>
      <dgm:spPr/>
    </dgm:pt>
    <dgm:pt modelId="{4B2775A8-1137-3C45-BA25-508DB7AEC1FF}" type="pres">
      <dgm:prSet presAssocID="{9B13EDE5-A465-2041-B550-BE626394FF60}" presName="hierChild5" presStyleCnt="0"/>
      <dgm:spPr/>
    </dgm:pt>
    <dgm:pt modelId="{6758CC57-AABE-0345-9A94-D5C04510506F}" type="pres">
      <dgm:prSet presAssocID="{766291DD-04F4-3D49-9F01-5A0770F1667D}" presName="Name37" presStyleLbl="parChTrans1D2" presStyleIdx="1" presStyleCnt="3"/>
      <dgm:spPr/>
      <dgm:t>
        <a:bodyPr/>
        <a:lstStyle/>
        <a:p>
          <a:endParaRPr lang="en-US"/>
        </a:p>
      </dgm:t>
    </dgm:pt>
    <dgm:pt modelId="{3457DB28-F17E-1C4D-81A9-19BD29EC4A3E}" type="pres">
      <dgm:prSet presAssocID="{920BC3D5-527F-2F46-A117-D7C03CA86ED6}" presName="hierRoot2" presStyleCnt="0">
        <dgm:presLayoutVars>
          <dgm:hierBranch val="init"/>
        </dgm:presLayoutVars>
      </dgm:prSet>
      <dgm:spPr/>
    </dgm:pt>
    <dgm:pt modelId="{4A2866BF-57DD-1B4C-BD67-099A0B5A7257}" type="pres">
      <dgm:prSet presAssocID="{920BC3D5-527F-2F46-A117-D7C03CA86ED6}" presName="rootComposite" presStyleCnt="0"/>
      <dgm:spPr/>
    </dgm:pt>
    <dgm:pt modelId="{F50C5D45-5141-F14D-8443-F1E2D5292884}" type="pres">
      <dgm:prSet presAssocID="{920BC3D5-527F-2F46-A117-D7C03CA86ED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07FD12-5EA4-BB4E-9130-8D2C4E08469E}" type="pres">
      <dgm:prSet presAssocID="{920BC3D5-527F-2F46-A117-D7C03CA86ED6}" presName="rootConnector" presStyleLbl="node2" presStyleIdx="1" presStyleCnt="3"/>
      <dgm:spPr/>
      <dgm:t>
        <a:bodyPr/>
        <a:lstStyle/>
        <a:p>
          <a:endParaRPr lang="en-US"/>
        </a:p>
      </dgm:t>
    </dgm:pt>
    <dgm:pt modelId="{CE1F49C3-8357-4442-AE84-A01B48F601BF}" type="pres">
      <dgm:prSet presAssocID="{920BC3D5-527F-2F46-A117-D7C03CA86ED6}" presName="hierChild4" presStyleCnt="0"/>
      <dgm:spPr/>
    </dgm:pt>
    <dgm:pt modelId="{3613AE09-9932-224D-A67A-9A7A3ABD184A}" type="pres">
      <dgm:prSet presAssocID="{920BC3D5-527F-2F46-A117-D7C03CA86ED6}" presName="hierChild5" presStyleCnt="0"/>
      <dgm:spPr/>
    </dgm:pt>
    <dgm:pt modelId="{9E962EAF-E414-9E45-A377-9A5D82C4F6DA}" type="pres">
      <dgm:prSet presAssocID="{83131117-3EBD-D54B-8C3A-3D118999A719}" presName="Name37" presStyleLbl="parChTrans1D2" presStyleIdx="2" presStyleCnt="3"/>
      <dgm:spPr/>
      <dgm:t>
        <a:bodyPr/>
        <a:lstStyle/>
        <a:p>
          <a:endParaRPr lang="en-US"/>
        </a:p>
      </dgm:t>
    </dgm:pt>
    <dgm:pt modelId="{808E14F2-BA3F-044E-BF72-19AEBA1C1003}" type="pres">
      <dgm:prSet presAssocID="{CB9E99F3-8A2C-694F-A390-88EED4C2E66F}" presName="hierRoot2" presStyleCnt="0">
        <dgm:presLayoutVars>
          <dgm:hierBranch val="init"/>
        </dgm:presLayoutVars>
      </dgm:prSet>
      <dgm:spPr/>
    </dgm:pt>
    <dgm:pt modelId="{51DF6A2C-2664-0549-9915-577B60E93BFC}" type="pres">
      <dgm:prSet presAssocID="{CB9E99F3-8A2C-694F-A390-88EED4C2E66F}" presName="rootComposite" presStyleCnt="0"/>
      <dgm:spPr/>
    </dgm:pt>
    <dgm:pt modelId="{2DE9F780-7A64-7D40-8131-B125811D79B1}" type="pres">
      <dgm:prSet presAssocID="{CB9E99F3-8A2C-694F-A390-88EED4C2E66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E1FF66-0B96-0545-AE76-C232E41B0FF6}" type="pres">
      <dgm:prSet presAssocID="{CB9E99F3-8A2C-694F-A390-88EED4C2E66F}" presName="rootConnector" presStyleLbl="node2" presStyleIdx="2" presStyleCnt="3"/>
      <dgm:spPr/>
      <dgm:t>
        <a:bodyPr/>
        <a:lstStyle/>
        <a:p>
          <a:endParaRPr lang="en-US"/>
        </a:p>
      </dgm:t>
    </dgm:pt>
    <dgm:pt modelId="{43386868-0A59-F44A-A436-EAFBF2B2374C}" type="pres">
      <dgm:prSet presAssocID="{CB9E99F3-8A2C-694F-A390-88EED4C2E66F}" presName="hierChild4" presStyleCnt="0"/>
      <dgm:spPr/>
    </dgm:pt>
    <dgm:pt modelId="{0165B5DC-6173-0A44-8077-38BA839C507E}" type="pres">
      <dgm:prSet presAssocID="{CB9E99F3-8A2C-694F-A390-88EED4C2E66F}" presName="hierChild5" presStyleCnt="0"/>
      <dgm:spPr/>
    </dgm:pt>
    <dgm:pt modelId="{F531C397-3941-F344-BE31-E75DD3705D10}" type="pres">
      <dgm:prSet presAssocID="{DB028710-8BC4-124C-AE9B-1E36BFB90481}" presName="hierChild3" presStyleCnt="0"/>
      <dgm:spPr/>
    </dgm:pt>
  </dgm:ptLst>
  <dgm:cxnLst>
    <dgm:cxn modelId="{A44D5894-D881-8342-A82E-5F3436D6B131}" type="presOf" srcId="{26530EB1-2DE8-484A-80F6-9C8FD00E9294}" destId="{0FC434D7-D6AC-DF48-8AF9-BA008D113214}" srcOrd="0" destOrd="0" presId="urn:microsoft.com/office/officeart/2005/8/layout/orgChart1"/>
    <dgm:cxn modelId="{A76276F1-0976-C243-86D7-3630EE36632F}" type="presOf" srcId="{83131117-3EBD-D54B-8C3A-3D118999A719}" destId="{9E962EAF-E414-9E45-A377-9A5D82C4F6DA}" srcOrd="0" destOrd="0" presId="urn:microsoft.com/office/officeart/2005/8/layout/orgChart1"/>
    <dgm:cxn modelId="{DCC17D55-2986-4C4A-A2FA-807BB37F420A}" type="presOf" srcId="{766291DD-04F4-3D49-9F01-5A0770F1667D}" destId="{6758CC57-AABE-0345-9A94-D5C04510506F}" srcOrd="0" destOrd="0" presId="urn:microsoft.com/office/officeart/2005/8/layout/orgChart1"/>
    <dgm:cxn modelId="{6976A741-80D6-924D-A841-843F3977F264}" type="presOf" srcId="{920BC3D5-527F-2F46-A117-D7C03CA86ED6}" destId="{F50C5D45-5141-F14D-8443-F1E2D5292884}" srcOrd="0" destOrd="0" presId="urn:microsoft.com/office/officeart/2005/8/layout/orgChart1"/>
    <dgm:cxn modelId="{7E673848-F65B-B446-A068-622E3CD45BFD}" srcId="{DB028710-8BC4-124C-AE9B-1E36BFB90481}" destId="{920BC3D5-527F-2F46-A117-D7C03CA86ED6}" srcOrd="1" destOrd="0" parTransId="{766291DD-04F4-3D49-9F01-5A0770F1667D}" sibTransId="{A00EB972-F1AB-0549-AAC1-791A18FD81C3}"/>
    <dgm:cxn modelId="{B210CDC3-F719-D148-B860-4F507046567B}" type="presOf" srcId="{DB028710-8BC4-124C-AE9B-1E36BFB90481}" destId="{88365AC8-6836-5A4E-8E43-D22577BC8030}" srcOrd="1" destOrd="0" presId="urn:microsoft.com/office/officeart/2005/8/layout/orgChart1"/>
    <dgm:cxn modelId="{24F43B63-E484-F14F-A92A-43C3DC634EDE}" type="presOf" srcId="{9B13EDE5-A465-2041-B550-BE626394FF60}" destId="{D2AC3201-8FC5-C047-846E-17D1AC88B79B}" srcOrd="1" destOrd="0" presId="urn:microsoft.com/office/officeart/2005/8/layout/orgChart1"/>
    <dgm:cxn modelId="{983B265C-2FC1-874D-A785-B5CF42A6F971}" type="presOf" srcId="{CB9E99F3-8A2C-694F-A390-88EED4C2E66F}" destId="{E3E1FF66-0B96-0545-AE76-C232E41B0FF6}" srcOrd="1" destOrd="0" presId="urn:microsoft.com/office/officeart/2005/8/layout/orgChart1"/>
    <dgm:cxn modelId="{F4BE3B08-916F-2E4B-92F9-2787A9BCB6F0}" srcId="{DB028710-8BC4-124C-AE9B-1E36BFB90481}" destId="{9B13EDE5-A465-2041-B550-BE626394FF60}" srcOrd="0" destOrd="0" parTransId="{22F749F9-9B05-D14B-85D1-560DF0856016}" sibTransId="{F0BFF409-0AA3-9440-BDC3-8A6EDA02D083}"/>
    <dgm:cxn modelId="{8A18ED09-5060-B54F-AE0A-37BC25D6E961}" type="presOf" srcId="{22F749F9-9B05-D14B-85D1-560DF0856016}" destId="{B535C6A3-ECF9-594D-A321-3404B275F771}" srcOrd="0" destOrd="0" presId="urn:microsoft.com/office/officeart/2005/8/layout/orgChart1"/>
    <dgm:cxn modelId="{71083541-C54C-7842-BE6D-0F1BD08F9CEF}" srcId="{26530EB1-2DE8-484A-80F6-9C8FD00E9294}" destId="{DB028710-8BC4-124C-AE9B-1E36BFB90481}" srcOrd="0" destOrd="0" parTransId="{DD6C0680-9468-5D43-9888-9436B930615C}" sibTransId="{5993A39A-1CDA-D141-9290-8F81F1F35DE4}"/>
    <dgm:cxn modelId="{36BA1699-6DD5-6C44-A1A5-3EDC54394370}" type="presOf" srcId="{DB028710-8BC4-124C-AE9B-1E36BFB90481}" destId="{A609A712-EEC4-8840-AC1A-50B9006C6A9D}" srcOrd="0" destOrd="0" presId="urn:microsoft.com/office/officeart/2005/8/layout/orgChart1"/>
    <dgm:cxn modelId="{C5B064A1-1C28-0D4B-BE88-3B6B7493115E}" srcId="{DB028710-8BC4-124C-AE9B-1E36BFB90481}" destId="{CB9E99F3-8A2C-694F-A390-88EED4C2E66F}" srcOrd="2" destOrd="0" parTransId="{83131117-3EBD-D54B-8C3A-3D118999A719}" sibTransId="{89D5DD0D-9DAF-6C43-911A-7592B4248324}"/>
    <dgm:cxn modelId="{327343C5-BBFF-544A-A17B-8AA88C20DC92}" type="presOf" srcId="{9B13EDE5-A465-2041-B550-BE626394FF60}" destId="{616C6A56-8A58-2541-920C-594CFFEF0419}" srcOrd="0" destOrd="0" presId="urn:microsoft.com/office/officeart/2005/8/layout/orgChart1"/>
    <dgm:cxn modelId="{607AFBAF-DC01-284D-B0DE-A94719B135AF}" type="presOf" srcId="{CB9E99F3-8A2C-694F-A390-88EED4C2E66F}" destId="{2DE9F780-7A64-7D40-8131-B125811D79B1}" srcOrd="0" destOrd="0" presId="urn:microsoft.com/office/officeart/2005/8/layout/orgChart1"/>
    <dgm:cxn modelId="{58671F5C-8039-D047-AF9B-D75B52458F4F}" type="presOf" srcId="{920BC3D5-527F-2F46-A117-D7C03CA86ED6}" destId="{EC07FD12-5EA4-BB4E-9130-8D2C4E08469E}" srcOrd="1" destOrd="0" presId="urn:microsoft.com/office/officeart/2005/8/layout/orgChart1"/>
    <dgm:cxn modelId="{4CDE1F40-44BC-1F4F-9F06-6E37C889FDB5}" type="presParOf" srcId="{0FC434D7-D6AC-DF48-8AF9-BA008D113214}" destId="{25D4F9A2-1EA1-0F4F-83FC-950D1869414E}" srcOrd="0" destOrd="0" presId="urn:microsoft.com/office/officeart/2005/8/layout/orgChart1"/>
    <dgm:cxn modelId="{6A040853-30C6-444C-B5A6-0CD3728A74A8}" type="presParOf" srcId="{25D4F9A2-1EA1-0F4F-83FC-950D1869414E}" destId="{B683C33B-2E0F-5149-8DCB-02CA50E5C30E}" srcOrd="0" destOrd="0" presId="urn:microsoft.com/office/officeart/2005/8/layout/orgChart1"/>
    <dgm:cxn modelId="{535ECD7E-40EB-9E4B-9779-5F4EC4F9E2FF}" type="presParOf" srcId="{B683C33B-2E0F-5149-8DCB-02CA50E5C30E}" destId="{A609A712-EEC4-8840-AC1A-50B9006C6A9D}" srcOrd="0" destOrd="0" presId="urn:microsoft.com/office/officeart/2005/8/layout/orgChart1"/>
    <dgm:cxn modelId="{31B25FAC-A63D-4645-8236-3C3D7B5DB82D}" type="presParOf" srcId="{B683C33B-2E0F-5149-8DCB-02CA50E5C30E}" destId="{88365AC8-6836-5A4E-8E43-D22577BC8030}" srcOrd="1" destOrd="0" presId="urn:microsoft.com/office/officeart/2005/8/layout/orgChart1"/>
    <dgm:cxn modelId="{B5F12B09-3E67-7B43-A1BA-F35BD907395F}" type="presParOf" srcId="{25D4F9A2-1EA1-0F4F-83FC-950D1869414E}" destId="{57605B37-50DB-6D46-83B3-DF8F8E2DE500}" srcOrd="1" destOrd="0" presId="urn:microsoft.com/office/officeart/2005/8/layout/orgChart1"/>
    <dgm:cxn modelId="{0FCB7858-E807-FD4D-BBE1-DCDC9FFAF9F5}" type="presParOf" srcId="{57605B37-50DB-6D46-83B3-DF8F8E2DE500}" destId="{B535C6A3-ECF9-594D-A321-3404B275F771}" srcOrd="0" destOrd="0" presId="urn:microsoft.com/office/officeart/2005/8/layout/orgChart1"/>
    <dgm:cxn modelId="{47F0FBF4-9C38-3D42-8FD4-EAF1E9C43A50}" type="presParOf" srcId="{57605B37-50DB-6D46-83B3-DF8F8E2DE500}" destId="{2BB2BF3D-5791-344A-930E-6330146259D9}" srcOrd="1" destOrd="0" presId="urn:microsoft.com/office/officeart/2005/8/layout/orgChart1"/>
    <dgm:cxn modelId="{6F6BF376-850A-8B4C-8AA8-51780E3E24F7}" type="presParOf" srcId="{2BB2BF3D-5791-344A-930E-6330146259D9}" destId="{DE635DE7-11F4-194F-ADE8-6A2A5C98CDB4}" srcOrd="0" destOrd="0" presId="urn:microsoft.com/office/officeart/2005/8/layout/orgChart1"/>
    <dgm:cxn modelId="{C58E85B8-C051-FB4F-AB74-F64E1252EBF8}" type="presParOf" srcId="{DE635DE7-11F4-194F-ADE8-6A2A5C98CDB4}" destId="{616C6A56-8A58-2541-920C-594CFFEF0419}" srcOrd="0" destOrd="0" presId="urn:microsoft.com/office/officeart/2005/8/layout/orgChart1"/>
    <dgm:cxn modelId="{56A5EFB1-23C7-B745-BBB3-F86FE0E77752}" type="presParOf" srcId="{DE635DE7-11F4-194F-ADE8-6A2A5C98CDB4}" destId="{D2AC3201-8FC5-C047-846E-17D1AC88B79B}" srcOrd="1" destOrd="0" presId="urn:microsoft.com/office/officeart/2005/8/layout/orgChart1"/>
    <dgm:cxn modelId="{ECE40A0A-645F-A645-BB21-94EBDDB1E61D}" type="presParOf" srcId="{2BB2BF3D-5791-344A-930E-6330146259D9}" destId="{BB9FA4FB-E907-8049-9D3A-A0EAC40668CF}" srcOrd="1" destOrd="0" presId="urn:microsoft.com/office/officeart/2005/8/layout/orgChart1"/>
    <dgm:cxn modelId="{667432AB-CFBD-BC4E-B161-7639B5E00CA4}" type="presParOf" srcId="{2BB2BF3D-5791-344A-930E-6330146259D9}" destId="{4B2775A8-1137-3C45-BA25-508DB7AEC1FF}" srcOrd="2" destOrd="0" presId="urn:microsoft.com/office/officeart/2005/8/layout/orgChart1"/>
    <dgm:cxn modelId="{65B36DE3-031C-2847-B5D5-6D0E934603D9}" type="presParOf" srcId="{57605B37-50DB-6D46-83B3-DF8F8E2DE500}" destId="{6758CC57-AABE-0345-9A94-D5C04510506F}" srcOrd="2" destOrd="0" presId="urn:microsoft.com/office/officeart/2005/8/layout/orgChart1"/>
    <dgm:cxn modelId="{51894164-00C0-7345-BA66-1795E9A29AB1}" type="presParOf" srcId="{57605B37-50DB-6D46-83B3-DF8F8E2DE500}" destId="{3457DB28-F17E-1C4D-81A9-19BD29EC4A3E}" srcOrd="3" destOrd="0" presId="urn:microsoft.com/office/officeart/2005/8/layout/orgChart1"/>
    <dgm:cxn modelId="{1D198D97-AE54-0242-A059-3D55114F810D}" type="presParOf" srcId="{3457DB28-F17E-1C4D-81A9-19BD29EC4A3E}" destId="{4A2866BF-57DD-1B4C-BD67-099A0B5A7257}" srcOrd="0" destOrd="0" presId="urn:microsoft.com/office/officeart/2005/8/layout/orgChart1"/>
    <dgm:cxn modelId="{A60ED5CF-7472-E04C-8C62-75AC35D098E7}" type="presParOf" srcId="{4A2866BF-57DD-1B4C-BD67-099A0B5A7257}" destId="{F50C5D45-5141-F14D-8443-F1E2D5292884}" srcOrd="0" destOrd="0" presId="urn:microsoft.com/office/officeart/2005/8/layout/orgChart1"/>
    <dgm:cxn modelId="{10ED0FAA-A367-8D44-ABDD-AAC6C7D7EEF7}" type="presParOf" srcId="{4A2866BF-57DD-1B4C-BD67-099A0B5A7257}" destId="{EC07FD12-5EA4-BB4E-9130-8D2C4E08469E}" srcOrd="1" destOrd="0" presId="urn:microsoft.com/office/officeart/2005/8/layout/orgChart1"/>
    <dgm:cxn modelId="{FAA4CF03-FFC6-534F-9914-56CA12C0FAEC}" type="presParOf" srcId="{3457DB28-F17E-1C4D-81A9-19BD29EC4A3E}" destId="{CE1F49C3-8357-4442-AE84-A01B48F601BF}" srcOrd="1" destOrd="0" presId="urn:microsoft.com/office/officeart/2005/8/layout/orgChart1"/>
    <dgm:cxn modelId="{0CD9C2B9-4D7E-874C-803C-790E508AB70C}" type="presParOf" srcId="{3457DB28-F17E-1C4D-81A9-19BD29EC4A3E}" destId="{3613AE09-9932-224D-A67A-9A7A3ABD184A}" srcOrd="2" destOrd="0" presId="urn:microsoft.com/office/officeart/2005/8/layout/orgChart1"/>
    <dgm:cxn modelId="{30DBEDAA-FEEE-2B47-B74C-5339D050C9C4}" type="presParOf" srcId="{57605B37-50DB-6D46-83B3-DF8F8E2DE500}" destId="{9E962EAF-E414-9E45-A377-9A5D82C4F6DA}" srcOrd="4" destOrd="0" presId="urn:microsoft.com/office/officeart/2005/8/layout/orgChart1"/>
    <dgm:cxn modelId="{1DCB44A2-1C8D-D941-91D1-B2CAE43F1407}" type="presParOf" srcId="{57605B37-50DB-6D46-83B3-DF8F8E2DE500}" destId="{808E14F2-BA3F-044E-BF72-19AEBA1C1003}" srcOrd="5" destOrd="0" presId="urn:microsoft.com/office/officeart/2005/8/layout/orgChart1"/>
    <dgm:cxn modelId="{657584A6-2B91-DA41-85C4-F6037AD8C42E}" type="presParOf" srcId="{808E14F2-BA3F-044E-BF72-19AEBA1C1003}" destId="{51DF6A2C-2664-0549-9915-577B60E93BFC}" srcOrd="0" destOrd="0" presId="urn:microsoft.com/office/officeart/2005/8/layout/orgChart1"/>
    <dgm:cxn modelId="{AFDD4F74-FAA6-A442-9A5C-8E14D46CB9BA}" type="presParOf" srcId="{51DF6A2C-2664-0549-9915-577B60E93BFC}" destId="{2DE9F780-7A64-7D40-8131-B125811D79B1}" srcOrd="0" destOrd="0" presId="urn:microsoft.com/office/officeart/2005/8/layout/orgChart1"/>
    <dgm:cxn modelId="{589D874F-6EBA-A14C-934E-B77E5A2B81F3}" type="presParOf" srcId="{51DF6A2C-2664-0549-9915-577B60E93BFC}" destId="{E3E1FF66-0B96-0545-AE76-C232E41B0FF6}" srcOrd="1" destOrd="0" presId="urn:microsoft.com/office/officeart/2005/8/layout/orgChart1"/>
    <dgm:cxn modelId="{B025BCC3-237E-054B-8854-AD09BC80CB6F}" type="presParOf" srcId="{808E14F2-BA3F-044E-BF72-19AEBA1C1003}" destId="{43386868-0A59-F44A-A436-EAFBF2B2374C}" srcOrd="1" destOrd="0" presId="urn:microsoft.com/office/officeart/2005/8/layout/orgChart1"/>
    <dgm:cxn modelId="{9EE5A630-3540-ED48-85B8-C2F59D437284}" type="presParOf" srcId="{808E14F2-BA3F-044E-BF72-19AEBA1C1003}" destId="{0165B5DC-6173-0A44-8077-38BA839C507E}" srcOrd="2" destOrd="0" presId="urn:microsoft.com/office/officeart/2005/8/layout/orgChart1"/>
    <dgm:cxn modelId="{F0A98315-C4E5-F442-91B1-A1770E49A6F2}" type="presParOf" srcId="{25D4F9A2-1EA1-0F4F-83FC-950D1869414E}" destId="{F531C397-3941-F344-BE31-E75DD3705D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62EAF-E414-9E45-A377-9A5D82C4F6DA}">
      <dsp:nvSpPr>
        <dsp:cNvPr id="0" name=""/>
        <dsp:cNvSpPr/>
      </dsp:nvSpPr>
      <dsp:spPr>
        <a:xfrm>
          <a:off x="2125134" y="745397"/>
          <a:ext cx="1503548" cy="26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73"/>
              </a:lnTo>
              <a:lnTo>
                <a:pt x="1503548" y="130473"/>
              </a:lnTo>
              <a:lnTo>
                <a:pt x="1503548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8CC57-AABE-0345-9A94-D5C04510506F}">
      <dsp:nvSpPr>
        <dsp:cNvPr id="0" name=""/>
        <dsp:cNvSpPr/>
      </dsp:nvSpPr>
      <dsp:spPr>
        <a:xfrm>
          <a:off x="2079414" y="745397"/>
          <a:ext cx="91440" cy="26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5C6A3-ECF9-594D-A321-3404B275F771}">
      <dsp:nvSpPr>
        <dsp:cNvPr id="0" name=""/>
        <dsp:cNvSpPr/>
      </dsp:nvSpPr>
      <dsp:spPr>
        <a:xfrm>
          <a:off x="621586" y="745397"/>
          <a:ext cx="1503548" cy="260946"/>
        </a:xfrm>
        <a:custGeom>
          <a:avLst/>
          <a:gdLst/>
          <a:ahLst/>
          <a:cxnLst/>
          <a:rect l="0" t="0" r="0" b="0"/>
          <a:pathLst>
            <a:path>
              <a:moveTo>
                <a:pt x="1503548" y="0"/>
              </a:moveTo>
              <a:lnTo>
                <a:pt x="1503548" y="130473"/>
              </a:lnTo>
              <a:lnTo>
                <a:pt x="0" y="130473"/>
              </a:lnTo>
              <a:lnTo>
                <a:pt x="0" y="26094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9A712-EEC4-8840-AC1A-50B9006C6A9D}">
      <dsp:nvSpPr>
        <dsp:cNvPr id="0" name=""/>
        <dsp:cNvSpPr/>
      </dsp:nvSpPr>
      <dsp:spPr>
        <a:xfrm>
          <a:off x="1503833" y="124096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Onset CCC</a:t>
          </a:r>
          <a:endParaRPr lang="en-US" sz="2100" kern="1200" dirty="0"/>
        </a:p>
      </dsp:txBody>
      <dsp:txXfrm>
        <a:off x="1503833" y="124096"/>
        <a:ext cx="1242601" cy="621300"/>
      </dsp:txXfrm>
    </dsp:sp>
    <dsp:sp modelId="{616C6A56-8A58-2541-920C-594CFFEF0419}">
      <dsp:nvSpPr>
        <dsp:cNvPr id="0" name=""/>
        <dsp:cNvSpPr/>
      </dsp:nvSpPr>
      <dsp:spPr>
        <a:xfrm>
          <a:off x="285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(C1)Pre-initial</a:t>
          </a:r>
          <a:endParaRPr lang="en-US" sz="2100" kern="1200" dirty="0"/>
        </a:p>
      </dsp:txBody>
      <dsp:txXfrm>
        <a:off x="285" y="1006343"/>
        <a:ext cx="1242601" cy="621300"/>
      </dsp:txXfrm>
    </dsp:sp>
    <dsp:sp modelId="{F50C5D45-5141-F14D-8443-F1E2D5292884}">
      <dsp:nvSpPr>
        <dsp:cNvPr id="0" name=""/>
        <dsp:cNvSpPr/>
      </dsp:nvSpPr>
      <dsp:spPr>
        <a:xfrm>
          <a:off x="1503833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(C2)Initial</a:t>
          </a:r>
          <a:endParaRPr lang="en-US" sz="2100" kern="1200" dirty="0"/>
        </a:p>
      </dsp:txBody>
      <dsp:txXfrm>
        <a:off x="1503833" y="1006343"/>
        <a:ext cx="1242601" cy="621300"/>
      </dsp:txXfrm>
    </dsp:sp>
    <dsp:sp modelId="{2DE9F780-7A64-7D40-8131-B125811D79B1}">
      <dsp:nvSpPr>
        <dsp:cNvPr id="0" name=""/>
        <dsp:cNvSpPr/>
      </dsp:nvSpPr>
      <dsp:spPr>
        <a:xfrm>
          <a:off x="3007381" y="1006343"/>
          <a:ext cx="1242601" cy="6213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(C3)Post initial</a:t>
          </a:r>
          <a:endParaRPr lang="en-US" sz="2100" kern="1200" dirty="0"/>
        </a:p>
      </dsp:txBody>
      <dsp:txXfrm>
        <a:off x="3007381" y="1006343"/>
        <a:ext cx="1242601" cy="621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7ABF9E1-3416-8E48-98BF-C37BE1C1C59A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62DC2B9-A685-CC46-B841-A92187B4AA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Relationship Id="rId3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Syllable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Lecturer: </a:t>
            </a:r>
            <a:r>
              <a:rPr lang="en-US" dirty="0" err="1" smtClean="0"/>
              <a:t>Tiaiba</a:t>
            </a:r>
            <a:r>
              <a:rPr lang="en-US" dirty="0" smtClean="0"/>
              <a:t> </a:t>
            </a:r>
            <a:r>
              <a:rPr lang="en-US" dirty="0" err="1" smtClean="0"/>
              <a:t>Imane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25" y="3357702"/>
            <a:ext cx="2059676" cy="2505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192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41" y="511709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33821"/>
            <a:ext cx="914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" y="3145634"/>
            <a:ext cx="8305800" cy="28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4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00"/>
            <a:ext cx="91440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022" y="3628132"/>
            <a:ext cx="62484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48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85900"/>
            <a:ext cx="8712200" cy="387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98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8100"/>
            <a:ext cx="9144000" cy="4229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147" y="482173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2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0220"/>
            <a:ext cx="9144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196" y="2616200"/>
            <a:ext cx="6039104" cy="161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196" y="4494124"/>
            <a:ext cx="6153404" cy="147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561270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7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7902"/>
            <a:ext cx="9144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39402"/>
            <a:ext cx="6705600" cy="139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776071"/>
            <a:ext cx="67056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121" y="482173"/>
            <a:ext cx="36576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4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168400"/>
            <a:ext cx="8280400" cy="452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71" y="2857500"/>
            <a:ext cx="6601129" cy="166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7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12588" y="1048993"/>
            <a:ext cx="7671278" cy="5607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260" y="1048993"/>
            <a:ext cx="8667788" cy="4555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i="1" dirty="0"/>
              <a:t>Syllable:</a:t>
            </a:r>
            <a:r>
              <a:rPr lang="en-US" sz="2000" b="1" dirty="0"/>
              <a:t> is a unit of pronunciation typically larger than a single sound and </a:t>
            </a:r>
            <a:endParaRPr lang="en-US" sz="2000" b="1" dirty="0" smtClean="0"/>
          </a:p>
          <a:p>
            <a:r>
              <a:rPr lang="en-US" sz="2000" b="1" dirty="0" smtClean="0"/>
              <a:t>smaller </a:t>
            </a:r>
            <a:r>
              <a:rPr lang="en-US" sz="2000" b="1" dirty="0"/>
              <a:t>than a word</a:t>
            </a:r>
            <a:r>
              <a:rPr lang="en-US" sz="2000" b="1" dirty="0" smtClean="0"/>
              <a:t>.</a:t>
            </a:r>
          </a:p>
          <a:p>
            <a:endParaRPr lang="en-US" sz="1600" b="1" dirty="0"/>
          </a:p>
          <a:p>
            <a:r>
              <a:rPr lang="en-US" dirty="0" smtClean="0"/>
              <a:t>Consider </a:t>
            </a:r>
            <a:r>
              <a:rPr lang="en-US" dirty="0"/>
              <a:t>the following examples:</a:t>
            </a:r>
          </a:p>
          <a:p>
            <a:r>
              <a:rPr lang="en-US" dirty="0"/>
              <a:t>“</a:t>
            </a:r>
            <a:r>
              <a:rPr lang="en-US" i="1" dirty="0"/>
              <a:t>card</a:t>
            </a:r>
            <a:r>
              <a:rPr lang="en-US" dirty="0"/>
              <a:t>” /</a:t>
            </a:r>
            <a:r>
              <a:rPr lang="en-US" dirty="0" err="1" smtClean="0"/>
              <a:t>ka</a:t>
            </a:r>
            <a:r>
              <a:rPr lang="en-US" dirty="0" err="1" smtClean="0">
                <a:sym typeface="Ipa-sams Uclphon1 SILSophiaL"/>
              </a:rPr>
              <a:t>:</a:t>
            </a:r>
            <a:r>
              <a:rPr lang="en-US" dirty="0" err="1">
                <a:sym typeface="Ipa-sams Uclphon1 SILSophiaL"/>
              </a:rPr>
              <a:t>d</a:t>
            </a:r>
            <a:r>
              <a:rPr lang="en-US" dirty="0">
                <a:sym typeface="Ipa-sams Uclphon1 SILSophiaL"/>
              </a:rPr>
              <a:t>/ includes one syllable composed of a </a:t>
            </a:r>
            <a:r>
              <a:rPr lang="en-US" dirty="0" smtClean="0">
                <a:sym typeface="Ipa-sams Uclphon1 SILSophiaL"/>
              </a:rPr>
              <a:t>vowel </a:t>
            </a:r>
            <a:r>
              <a:rPr lang="en-US" dirty="0" smtClean="0"/>
              <a:t>/</a:t>
            </a:r>
            <a:r>
              <a:rPr lang="en-US" dirty="0"/>
              <a:t>a:/ and  preceding and  following consonants /k, d/.    </a:t>
            </a:r>
          </a:p>
          <a:p>
            <a:r>
              <a:rPr lang="en-US" dirty="0"/>
              <a:t>“</a:t>
            </a:r>
            <a:r>
              <a:rPr lang="en-US" i="1" dirty="0"/>
              <a:t>car” /</a:t>
            </a:r>
            <a:r>
              <a:rPr lang="en-US" dirty="0" err="1" smtClean="0"/>
              <a:t>k</a:t>
            </a:r>
            <a:r>
              <a:rPr lang="en-US" dirty="0" err="1" smtClean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 includes one syllable composed of a </a:t>
            </a:r>
            <a:r>
              <a:rPr lang="en-US" dirty="0" smtClean="0">
                <a:sym typeface="Ipa-sams Uclphon1 SILSophiaL"/>
              </a:rPr>
              <a:t>vowel </a:t>
            </a:r>
            <a:r>
              <a:rPr lang="en-US" dirty="0" smtClean="0"/>
              <a:t>/</a:t>
            </a:r>
            <a:r>
              <a:rPr lang="en-US" dirty="0"/>
              <a:t>a:/ and  a preceding consonant /k/.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“</a:t>
            </a:r>
            <a:r>
              <a:rPr lang="en-US" i="1" dirty="0"/>
              <a:t>i</a:t>
            </a:r>
            <a:r>
              <a:rPr lang="en-US" i="1" dirty="0" smtClean="0"/>
              <a:t>s</a:t>
            </a:r>
            <a:r>
              <a:rPr lang="en-US" dirty="0"/>
              <a:t>” </a:t>
            </a:r>
            <a:r>
              <a:rPr lang="en-US" dirty="0" smtClean="0"/>
              <a:t>/</a:t>
            </a:r>
            <a:r>
              <a:rPr lang="en-US" dirty="0" err="1"/>
              <a:t>I</a:t>
            </a:r>
            <a:r>
              <a:rPr lang="en-US" dirty="0" err="1" smtClean="0"/>
              <a:t>:</a:t>
            </a:r>
            <a:r>
              <a:rPr lang="en-US" dirty="0" err="1" smtClean="0">
                <a:sym typeface="Ipa-sams Uclphon1 SILSophiaL"/>
              </a:rPr>
              <a:t>z</a:t>
            </a:r>
            <a:r>
              <a:rPr lang="en-US" dirty="0">
                <a:sym typeface="Ipa-sams Uclphon1 SILSophiaL"/>
              </a:rPr>
              <a:t>/ includes one syllable composed of a vowel </a:t>
            </a:r>
            <a:r>
              <a:rPr lang="en-US" dirty="0" smtClean="0">
                <a:sym typeface="Ipa-sams Uclphon1 SILSophiaL"/>
              </a:rPr>
              <a:t>/I:/ </a:t>
            </a:r>
            <a:r>
              <a:rPr lang="en-US" dirty="0" smtClean="0"/>
              <a:t>and </a:t>
            </a:r>
            <a:r>
              <a:rPr lang="en-US" dirty="0"/>
              <a:t>a following consonant /z/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/>
              <a:t>“are”</a:t>
            </a:r>
            <a:r>
              <a:rPr lang="en-US" dirty="0"/>
              <a:t> </a:t>
            </a:r>
            <a:r>
              <a:rPr lang="en-US" dirty="0" smtClean="0"/>
              <a:t>/</a:t>
            </a:r>
            <a:r>
              <a:rPr lang="en-US" dirty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 includes one syllable (a minimum  syllable</a:t>
            </a:r>
            <a:r>
              <a:rPr lang="en-US" dirty="0" smtClean="0">
                <a:sym typeface="Ipa-sams Uclphon1 SILSophiaL"/>
              </a:rPr>
              <a:t>) </a:t>
            </a:r>
            <a:r>
              <a:rPr lang="en-US" dirty="0" smtClean="0"/>
              <a:t>composed </a:t>
            </a:r>
            <a:r>
              <a:rPr lang="en-US" dirty="0"/>
              <a:t>of the vowel </a:t>
            </a:r>
            <a:r>
              <a:rPr lang="en-US" dirty="0" smtClean="0"/>
              <a:t>/</a:t>
            </a:r>
            <a:r>
              <a:rPr lang="en-US" dirty="0">
                <a:sym typeface="Ipa-sams Uclphon1 SILSophiaL"/>
              </a:rPr>
              <a:t>a</a:t>
            </a:r>
            <a:r>
              <a:rPr lang="en-US" dirty="0" smtClean="0">
                <a:sym typeface="Ipa-sams Uclphon1 SILSophiaL"/>
              </a:rPr>
              <a:t>:</a:t>
            </a:r>
            <a:r>
              <a:rPr lang="en-US" dirty="0">
                <a:sym typeface="Ipa-sams Uclphon1 SILSophiaL"/>
              </a:rPr>
              <a:t>/</a:t>
            </a:r>
            <a:r>
              <a:rPr lang="en-US" dirty="0" smtClean="0">
                <a:sym typeface="Ipa-sams Uclphon1 SILSophiaL"/>
              </a:rPr>
              <a:t>.</a:t>
            </a:r>
          </a:p>
          <a:p>
            <a:endParaRPr lang="en-US" u="sng" dirty="0">
              <a:sym typeface="Ipa-sams Uclphon1 SILSophiaL"/>
            </a:endParaRPr>
          </a:p>
          <a:p>
            <a:r>
              <a:rPr lang="en-US" dirty="0"/>
              <a:t>Accordingly, syllable s must include </a:t>
            </a:r>
            <a:r>
              <a:rPr lang="en-US" u="sng" dirty="0"/>
              <a:t>a vowel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may </a:t>
            </a:r>
            <a:r>
              <a:rPr lang="en-US" dirty="0"/>
              <a:t>have </a:t>
            </a:r>
            <a:r>
              <a:rPr lang="en-US" u="sng" dirty="0"/>
              <a:t>consonants preceding and following</a:t>
            </a:r>
            <a:r>
              <a:rPr lang="en-US" dirty="0"/>
              <a:t> that vowel. </a:t>
            </a:r>
          </a:p>
          <a:p>
            <a:r>
              <a:rPr lang="en-US" dirty="0"/>
              <a:t>The different possibilities of the structure of a syllable can be represented as follows</a:t>
            </a:r>
            <a:r>
              <a:rPr lang="en-US" dirty="0" smtClean="0"/>
              <a:t>:</a:t>
            </a:r>
          </a:p>
          <a:p>
            <a:r>
              <a:rPr lang="en-US" dirty="0" smtClean="0"/>
              <a:t> </a:t>
            </a:r>
            <a:r>
              <a:rPr lang="en-US" dirty="0"/>
              <a:t>(C) V (C)</a:t>
            </a:r>
          </a:p>
        </p:txBody>
      </p:sp>
    </p:spTree>
    <p:extLst>
      <p:ext uri="{BB962C8B-B14F-4D97-AF65-F5344CB8AC3E}">
        <p14:creationId xmlns:p14="http://schemas.microsoft.com/office/powerpoint/2010/main" val="113375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965768"/>
              </p:ext>
            </p:extLst>
          </p:nvPr>
        </p:nvGraphicFramePr>
        <p:xfrm>
          <a:off x="841676" y="2135410"/>
          <a:ext cx="7397891" cy="384572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45049"/>
                <a:gridCol w="2564022"/>
                <a:gridCol w="1844410"/>
                <a:gridCol w="1844410"/>
              </a:tblGrid>
              <a:tr h="10550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word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transcription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Syllable structure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Type of</a:t>
                      </a:r>
                    </a:p>
                    <a:p>
                      <a:r>
                        <a:rPr lang="en-US" sz="2800" dirty="0" smtClean="0"/>
                        <a:t>syllables </a:t>
                      </a:r>
                      <a:endParaRPr lang="en-US" sz="2800" dirty="0"/>
                    </a:p>
                  </a:txBody>
                  <a:tcPr/>
                </a:tc>
              </a:tr>
              <a:tr h="1055022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card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/</a:t>
                      </a:r>
                      <a:r>
                        <a:rPr lang="en-US" sz="2800" dirty="0" err="1" smtClean="0"/>
                        <a:t>ka</a:t>
                      </a:r>
                      <a:r>
                        <a:rPr lang="en-US" sz="2800" dirty="0" err="1" smtClean="0">
                          <a:sym typeface="Ipa-sams Uclphon1 SILSophiaL"/>
                        </a:rPr>
                        <a:t>:d</a:t>
                      </a:r>
                      <a:r>
                        <a:rPr lang="en-US" sz="2800" dirty="0" smtClean="0">
                          <a:sym typeface="Ipa-sams Uclphon1 SILSophiaL"/>
                        </a:rPr>
                        <a:t>/ </a:t>
                      </a:r>
                      <a:endParaRPr lang="en-US" sz="2800" dirty="0" smtClean="0"/>
                    </a:p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CVC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Typical 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car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/</a:t>
                      </a:r>
                      <a:r>
                        <a:rPr lang="en-US" sz="2800" dirty="0" err="1" smtClean="0"/>
                        <a:t>k</a:t>
                      </a:r>
                      <a:r>
                        <a:rPr lang="en-US" sz="2800" dirty="0" err="1" smtClean="0">
                          <a:sym typeface="Ipa-sams Uclphon1 SILSophiaL"/>
                        </a:rPr>
                        <a:t>a</a:t>
                      </a:r>
                      <a:r>
                        <a:rPr lang="en-US" sz="2800" dirty="0" smtClean="0">
                          <a:sym typeface="Ipa-sams Uclphon1 SILSophiaL"/>
                        </a:rPr>
                        <a:t>:/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open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arch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/</a:t>
                      </a:r>
                      <a:r>
                        <a:rPr lang="en-US" sz="2800" dirty="0" err="1" smtClean="0"/>
                        <a:t>a:t</a:t>
                      </a:r>
                      <a:r>
                        <a:rPr lang="en-US" sz="2800" dirty="0" smtClean="0"/>
                        <a:t>∫/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VC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closed</a:t>
                      </a:r>
                      <a:endParaRPr lang="en-US" sz="2800" dirty="0"/>
                    </a:p>
                  </a:txBody>
                  <a:tcPr/>
                </a:tc>
              </a:tr>
              <a:tr h="57856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are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/a:/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minimal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9429" y="723644"/>
            <a:ext cx="6940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Syllable Types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519401"/>
            <a:ext cx="8407400" cy="1435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68998"/>
            <a:ext cx="8636000" cy="287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877" y="4027163"/>
            <a:ext cx="5796255" cy="21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53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2017"/>
            <a:ext cx="8216900" cy="4203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18" y="129222"/>
            <a:ext cx="83439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40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545349"/>
            <a:ext cx="8255000" cy="4178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14" y="179732"/>
            <a:ext cx="84074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0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142" y="672091"/>
            <a:ext cx="43180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689100"/>
            <a:ext cx="84963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477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15133370"/>
              </p:ext>
            </p:extLst>
          </p:nvPr>
        </p:nvGraphicFramePr>
        <p:xfrm>
          <a:off x="4562771" y="4149873"/>
          <a:ext cx="4250269" cy="175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8142" y="672091"/>
            <a:ext cx="4318000" cy="96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26" y="1268085"/>
            <a:ext cx="8517714" cy="6463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4.1 The Syllable Nucleus:</a:t>
            </a:r>
          </a:p>
          <a:p>
            <a:pPr algn="just"/>
            <a:endParaRPr lang="en-US" dirty="0"/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If a syllable has no onset, then any vowel can be nucleus except /</a:t>
            </a:r>
            <a:r>
              <a:rPr lang="en-US" sz="2000" dirty="0" err="1" smtClean="0"/>
              <a:t>ʊ</a:t>
            </a:r>
            <a:r>
              <a:rPr lang="en-US" sz="2000" dirty="0" smtClean="0"/>
              <a:t>/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/>
              <a:t>If a syllable has no coda, then any vowel can be </a:t>
            </a:r>
            <a:r>
              <a:rPr lang="en-US" sz="2000" dirty="0" err="1" smtClean="0"/>
              <a:t>necleus</a:t>
            </a:r>
            <a:r>
              <a:rPr lang="en-US" sz="2000" dirty="0" smtClean="0"/>
              <a:t> except /</a:t>
            </a:r>
            <a:r>
              <a:rPr lang="en-US" sz="2000" dirty="0" err="1"/>
              <a:t>æ</a:t>
            </a:r>
            <a:r>
              <a:rPr lang="en-US" sz="2000" dirty="0"/>
              <a:t>, </a:t>
            </a:r>
            <a:r>
              <a:rPr lang="en-US" sz="2000" dirty="0" err="1"/>
              <a:t>ɒ</a:t>
            </a:r>
            <a:r>
              <a:rPr lang="en-US" sz="2000" dirty="0"/>
              <a:t>, </a:t>
            </a:r>
            <a:r>
              <a:rPr lang="en-US" sz="2000" dirty="0" err="1"/>
              <a:t>ʌ</a:t>
            </a:r>
            <a:r>
              <a:rPr lang="en-US" sz="2000" dirty="0"/>
              <a:t>, </a:t>
            </a:r>
            <a:r>
              <a:rPr lang="en-US" sz="2000" dirty="0" smtClean="0"/>
              <a:t>e/</a:t>
            </a:r>
            <a:endParaRPr lang="en-US" sz="2000" dirty="0"/>
          </a:p>
          <a:p>
            <a:pPr algn="just">
              <a:lnSpc>
                <a:spcPct val="120000"/>
              </a:lnSpc>
            </a:pPr>
            <a:r>
              <a:rPr lang="en-US" sz="2000" b="1" i="1" dirty="0" smtClean="0">
                <a:solidFill>
                  <a:srgbClr val="FF0000"/>
                </a:solidFill>
              </a:rPr>
              <a:t>4.2 The Syllable Onset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If the onset begins with one consonant, then it can be any consonant     except /</a:t>
            </a:r>
            <a:r>
              <a:rPr lang="en-US" sz="2000" dirty="0" err="1"/>
              <a:t>ʒ</a:t>
            </a:r>
            <a:r>
              <a:rPr lang="en-US" sz="2000" dirty="0"/>
              <a:t>, </a:t>
            </a:r>
            <a:r>
              <a:rPr lang="en-US" sz="2000" dirty="0" err="1" smtClean="0"/>
              <a:t>ŋ</a:t>
            </a:r>
            <a:r>
              <a:rPr lang="en-US" sz="2000" dirty="0" smtClean="0">
                <a:solidFill>
                  <a:srgbClr val="000000"/>
                </a:solidFill>
              </a:rPr>
              <a:t>/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If the onset begins with two or three consonants, such a sequence of consonants is called </a:t>
            </a:r>
            <a:r>
              <a:rPr lang="en-US" sz="2000" b="1" dirty="0" smtClean="0">
                <a:solidFill>
                  <a:srgbClr val="000000"/>
                </a:solidFill>
              </a:rPr>
              <a:t>consonant cluster: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eg</a:t>
            </a:r>
            <a:r>
              <a:rPr lang="en-US" sz="2000" i="1" dirty="0" smtClean="0">
                <a:solidFill>
                  <a:srgbClr val="000000"/>
                </a:solidFill>
              </a:rPr>
              <a:t> play, street,  split etc.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The maximum number of consonant</a:t>
            </a:r>
          </a:p>
          <a:p>
            <a:pPr marL="342900" indent="-342900" algn="just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solidFill>
                  <a:srgbClr val="000000"/>
                </a:solidFill>
              </a:rPr>
              <a:t> cluster in the onset is three CCC as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solidFill>
                  <a:srgbClr val="000000"/>
                </a:solidFill>
              </a:rPr>
              <a:t>s</a:t>
            </a:r>
            <a:r>
              <a:rPr lang="en-US" sz="2000" dirty="0" smtClean="0">
                <a:solidFill>
                  <a:srgbClr val="000000"/>
                </a:solidFill>
              </a:rPr>
              <a:t>hown:</a:t>
            </a:r>
          </a:p>
          <a:p>
            <a:pPr>
              <a:lnSpc>
                <a:spcPct val="120000"/>
              </a:lnSpc>
            </a:pP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7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76994"/>
            <a:ext cx="36576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7661"/>
            <a:ext cx="9144000" cy="3857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585" y="3160404"/>
            <a:ext cx="8269515" cy="30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_029.thmx</Template>
  <TotalTime>1737</TotalTime>
  <Words>351</Words>
  <Application>Microsoft Macintosh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NewsPrint</vt:lpstr>
      <vt:lpstr>The Syllable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Syllable</dc:title>
  <dc:creator>Mac</dc:creator>
  <cp:lastModifiedBy>Mac</cp:lastModifiedBy>
  <cp:revision>45</cp:revision>
  <dcterms:created xsi:type="dcterms:W3CDTF">2021-11-08T22:34:41Z</dcterms:created>
  <dcterms:modified xsi:type="dcterms:W3CDTF">2021-11-30T21:46:07Z</dcterms:modified>
</cp:coreProperties>
</file>