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87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92" r:id="rId15"/>
    <p:sldId id="279" r:id="rId16"/>
    <p:sldId id="291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E9A3-3A71-4FAE-B8BA-2D8F639D173F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0"/>
            <a:ext cx="91778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1695450"/>
            <a:ext cx="9177867" cy="51625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95450"/>
            <a:ext cx="9177867" cy="51625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1695450"/>
            <a:ext cx="9177867" cy="51625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At™\Desktop\University\Cours d'anatomie\Myo M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95450"/>
            <a:ext cx="9177867" cy="51625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At™\Desktop\University\Cours d'anatomie\Myo M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1676400"/>
            <a:ext cx="9211734" cy="51816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At™\Desktop\University\Cours d'anatomie\Myo MS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1676400"/>
            <a:ext cx="9211734" cy="51816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At™\Desktop\University\Cours d'anatomie\Myo M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0"/>
            <a:ext cx="91778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t™\Desktop\University\Cours d'anatomie\Myo M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1695450"/>
            <a:ext cx="9177867" cy="51625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t™\Desktop\University\Cours d'anatomie\Myo M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1695450"/>
            <a:ext cx="9177867" cy="51625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MYOLOGIE DU MEMBRE SUPERIEUR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</Words>
  <Application>Microsoft Office PowerPoint</Application>
  <PresentationFormat>Affichage à l'écran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iAt™</dc:creator>
  <cp:lastModifiedBy>iAt™</cp:lastModifiedBy>
  <cp:revision>2</cp:revision>
  <dcterms:created xsi:type="dcterms:W3CDTF">2024-10-08T10:50:01Z</dcterms:created>
  <dcterms:modified xsi:type="dcterms:W3CDTF">2025-12-07T10:52:57Z</dcterms:modified>
</cp:coreProperties>
</file>