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FDFC5E5-0425-45DF-8DC3-32AD9EE9783C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  <a:ln w="571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مفهوم </a:t>
            </a:r>
            <a:r>
              <a:rPr lang="ar-DZ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التحسين</a:t>
            </a:r>
            <a:r>
              <a:rPr lang="ar-DZ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اللغوي </a:t>
            </a:r>
            <a:endParaRPr lang="fr-FR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504" y="1988840"/>
            <a:ext cx="8784976" cy="4464496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يُعنى التّحسين اللغوي ( لغة عربية ) بحسن استعمال اللغة من جميع مستوياتها ( الصوتي و الصرفي و النحوي و الدلالي ) ، من خلال ما تنتجه اللغة من دلالات انطلاقا من استعمالها مراعاة لمقصد المتكلّم ، وسياق الكلام ، و مراعاة المستمع الذي يتلقى هذه اللغة. </a:t>
            </a:r>
          </a:p>
          <a:p>
            <a:pPr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وعليه يختلف مصطلح " التّحسين اللغوي 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" عن مصطلح " التّدعيم اللغوي " في كثير من الميزات.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4756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92688"/>
          </a:xfrm>
        </p:spPr>
        <p:txBody>
          <a:bodyPr>
            <a:normAutofit fontScale="32500" lnSpcReduction="20000"/>
          </a:bodyPr>
          <a:lstStyle/>
          <a:p>
            <a:pPr marL="0" indent="0" algn="r" rtl="1">
              <a:buNone/>
            </a:pPr>
            <a:r>
              <a:rPr lang="ar-DZ" sz="57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123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التدعيم </a:t>
            </a:r>
            <a:r>
              <a:rPr lang="ar-DZ" sz="123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اللغوي :</a:t>
            </a:r>
            <a:endParaRPr lang="fr-FR" sz="123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114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</a:t>
            </a:r>
            <a:r>
              <a:rPr lang="ar-DZ" sz="11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يركز </a:t>
            </a:r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على </a:t>
            </a:r>
            <a:r>
              <a:rPr lang="ar-DZ" sz="11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تقوية الأساسات اللغوية</a:t>
            </a:r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الموجودة، وترسيخها، وجعلها أكثر متانة ومقاومة للنسيان أو الأخطاء.</a:t>
            </a:r>
          </a:p>
          <a:p>
            <a:pPr marL="0" indent="0" algn="r" rtl="1">
              <a:buNone/>
            </a:pPr>
            <a:r>
              <a:rPr lang="ar-DZ" sz="114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</a:t>
            </a:r>
            <a:r>
              <a:rPr lang="ar-DZ" sz="11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يُستخدم </a:t>
            </a:r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غالبًا في مجال تعليم اللغات، خاصة عند العمل على نقاط ضعف المتعلم (مثل قواعد نحوية معينة، أو مفردات تحتاج تثبيتًا).</a:t>
            </a:r>
          </a:p>
          <a:p>
            <a:pPr marL="0" indent="0" algn="r" rtl="1">
              <a:buNone/>
            </a:pPr>
            <a:r>
              <a:rPr lang="ar-DZ" sz="114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</a:t>
            </a:r>
            <a:r>
              <a:rPr lang="ar-DZ" sz="11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منع التراجع اللغوي، وزيادة الطلاقة والدقة عبر التكرار والتطبيق في سياقات متنوعة.</a:t>
            </a:r>
          </a:p>
          <a:p>
            <a:pPr algn="r" rtl="1"/>
            <a:r>
              <a:rPr lang="ar-DZ" sz="11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</a:t>
            </a:r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lvl="1" algn="r" rtl="1"/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طالب يجيد التركيب لكنه يخطئ في استخدام حروف الجر </a:t>
            </a:r>
            <a:r>
              <a:rPr lang="ar-DZ" sz="11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نُدعّم </a:t>
            </a:r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مهارته عبر تمارين مكثفة على حروف الجر.</a:t>
            </a:r>
          </a:p>
          <a:p>
            <a:pPr lvl="1" algn="r" rtl="1"/>
            <a:r>
              <a:rPr lang="ar-DZ" sz="11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تدعيم مفردات سابقة بقراءة نصوص تستخدمها وتكرارها.</a:t>
            </a:r>
          </a:p>
          <a:p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6603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120680"/>
          </a:xfrm>
        </p:spPr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ar-DZ" b="1" dirty="0"/>
              <a:t> </a:t>
            </a:r>
            <a:r>
              <a:rPr lang="ar-DZ" b="1" dirty="0" smtClean="0"/>
              <a:t>  </a:t>
            </a:r>
            <a:r>
              <a:rPr lang="ar-DZ" sz="4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التحسين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اللغوي </a:t>
            </a:r>
          </a:p>
          <a:p>
            <a:pPr marL="0" indent="0" algn="r" rtl="1">
              <a:buNone/>
            </a:pPr>
            <a:r>
              <a:rPr lang="ar-DZ" sz="37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</a:t>
            </a:r>
            <a:r>
              <a:rPr lang="ar-DZ" sz="37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يركز </a:t>
            </a:r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على </a:t>
            </a:r>
            <a:r>
              <a:rPr lang="ar-DZ" sz="37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رفع جودة الأداء اللغوي</a:t>
            </a:r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إلى مستوى أعلى، بإضافة لمسات من الدقة، أو البلاغة، أو التنوع، أو الأناقة.</a:t>
            </a:r>
          </a:p>
          <a:p>
            <a:pPr marL="0" indent="0" algn="r" rtl="1">
              <a:buNone/>
            </a:pPr>
            <a:r>
              <a:rPr lang="ar-DZ" sz="37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</a:t>
            </a:r>
            <a:r>
              <a:rPr lang="ar-DZ" sz="37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يُطبق على نصوص أو خطابات بلغة سليمة بالفعل، ولكن الهدف جعلها أكثر إتقانًا أو ملاءمة للسياق (كالكتابة الأدبية، المقالات الأكاديمية، الخطابات الرسمية).</a:t>
            </a:r>
          </a:p>
          <a:p>
            <a:pPr marL="0" indent="0" algn="r" rtl="1">
              <a:buNone/>
            </a:pPr>
            <a:r>
              <a:rPr lang="ar-DZ" sz="37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</a:t>
            </a:r>
            <a:r>
              <a:rPr lang="ar-DZ" sz="37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الانتقال من مستوى "صحيح" إلى مستوى "متميز" أو "احترافي".</a:t>
            </a:r>
          </a:p>
          <a:p>
            <a:pPr algn="r" rtl="1"/>
            <a:r>
              <a:rPr lang="ar-DZ" sz="37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</a:t>
            </a:r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lvl="1" algn="r" rtl="1"/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تحسين أسلوب مقال بإعادة صياغة جمل طويلة، أو اختيار ألفاظ أدق أو أكثر تأثيرًا.</a:t>
            </a:r>
          </a:p>
          <a:p>
            <a:pPr lvl="1" algn="r" rtl="1"/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تحسين النطق والإلقاء لدى متحدث لغته سليمة لكنه يريد أن يكون أكثر بلاغة وتأثيرًا.</a:t>
            </a:r>
          </a:p>
          <a:p>
            <a:pPr marL="0" indent="0" algn="r" rtl="1">
              <a:buNone/>
            </a:pPr>
            <a:endParaRPr lang="fr-FR" sz="37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654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endParaRPr lang="ar-DZ" b="1" dirty="0"/>
          </a:p>
          <a:p>
            <a:pPr marL="0" indent="0" algn="r" rtl="1">
              <a:buNone/>
            </a:pPr>
            <a:r>
              <a:rPr lang="ar-DZ" sz="44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 عن التدعيم اللغوي :</a:t>
            </a:r>
            <a:r>
              <a:rPr lang="ar-DZ" sz="4400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</a:p>
          <a:p>
            <a:pPr marL="0" indent="0" algn="r" rtl="1">
              <a:buNone/>
            </a:pPr>
            <a:r>
              <a:rPr lang="ar-DZ" sz="4400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متعلم يقول "أنا </a:t>
            </a:r>
            <a:r>
              <a:rPr lang="ar-DZ" sz="44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ذاهب</a:t>
            </a:r>
            <a:r>
              <a:rPr lang="ar-DZ" sz="4400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إلى المدرسة </a:t>
            </a:r>
            <a:r>
              <a:rPr lang="ar-DZ" sz="44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أمس</a:t>
            </a:r>
            <a:r>
              <a:rPr lang="ar-DZ" sz="4400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" ← </a:t>
            </a:r>
            <a:r>
              <a:rPr lang="ar-DZ" sz="44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التركيز:</a:t>
            </a:r>
            <a:r>
              <a:rPr lang="ar-DZ" sz="4400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تصحيح الخطأ الزمني (الفعل المضارع مع أمس) وتعليمه قاعدة استخدام الماضي مع إشارات الزمن الماضي، ثم تدريبه عليها بتمارين.</a:t>
            </a:r>
          </a:p>
          <a:p>
            <a:pPr marL="0" indent="0" algn="r" rtl="1">
              <a:buNone/>
            </a:pPr>
            <a:r>
              <a:rPr lang="ar-DZ" sz="44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 عن التحسين اللغوي :</a:t>
            </a:r>
            <a:r>
              <a:rPr lang="ar-DZ" sz="4400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متعلم يقول "سأذهب إلى المدرسة غدًا" </a:t>
            </a:r>
          </a:p>
          <a:p>
            <a:pPr marL="0" indent="0" algn="r" rtl="1">
              <a:buNone/>
            </a:pPr>
            <a:r>
              <a:rPr lang="ar-DZ" sz="44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التركيز:</a:t>
            </a:r>
            <a:r>
              <a:rPr lang="ar-DZ" sz="4400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تحويل الجملة إلى أسلوب أكثر بلاغة أو تنوعًا مثل: "أعتزم التوجه إلى المدرسة صباح الغد"، أو "غدًا، سأخطو نحو مدرستي بمشاعر مليئة بالأمل</a:t>
            </a: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70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يتحقق التحسين اللغوي في مستويات اللغة ، أو مستويات التحليل اللساني ، و لعل الحجر الأساس للبناء اللغوي هو المستوى الصوتي .</a:t>
            </a:r>
          </a:p>
          <a:p>
            <a:pPr algn="r" rtl="1">
              <a:buFontTx/>
              <a:buChar char="-"/>
            </a:pPr>
            <a:r>
              <a:rPr lang="ar-DZ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فما هو المستوى الصوتي ؟ وما مميزاته وخصائصه ؟</a:t>
            </a:r>
          </a:p>
          <a:p>
            <a:pPr algn="r" rtl="1">
              <a:buFontTx/>
              <a:buChar char="-"/>
            </a:pPr>
            <a:r>
              <a:rPr lang="ar-DZ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كيف يتنوع المستوى الصوتي بين التّدعيم و التحسين ؟</a:t>
            </a:r>
          </a:p>
          <a:p>
            <a:pPr marL="0" indent="0" algn="r" rtl="1">
              <a:buNone/>
            </a:pPr>
            <a:r>
              <a:rPr lang="ar-DZ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هذا ما نود الإشارة إليه فيما يأتي من مفاهيم .</a:t>
            </a:r>
          </a:p>
          <a:p>
            <a:pPr marL="0" indent="0" algn="r" rtl="1">
              <a:buNone/>
            </a:pPr>
            <a:endParaRPr lang="ar-DZ" dirty="0" smtClean="0"/>
          </a:p>
        </p:txBody>
      </p:sp>
    </p:spTree>
    <p:extLst>
      <p:ext uri="{BB962C8B-B14F-4D97-AF65-F5344CB8AC3E}">
        <p14:creationId xmlns:p14="http://schemas.microsoft.com/office/powerpoint/2010/main" val="161840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التحسين اللغوي ( المستوى الصوتي 1)</a:t>
            </a:r>
            <a:endParaRPr lang="fr-FR" sz="6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يعدّ المستوى الصوتي الحجر الأساس المكون لنظام اللغة ، و به يتميز اللساني البشري من باقي الأنظمة غير اللغوية ، وقد رأى ابن جني أن حدّ اللغة أصوات يعبر بها كل قوم عن أغراضهم ، وعليه غدت هذه الميزة ضرورية في بداية التحليل اللساني لأي خطاب.</a:t>
            </a:r>
          </a:p>
          <a:p>
            <a:pPr marL="0" indent="0" algn="just" rtl="1">
              <a:buNone/>
            </a:pP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غير أن علماء اللسانيات يفرقون بين نوعين يدخلان ضمن التحليل الصوتي ، وهما علم الأصوات العام أو الطبيعي ( </a:t>
            </a:r>
            <a:r>
              <a:rPr lang="fr-FR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phonétique</a:t>
            </a: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 وعلم وظائف الأصوات (</a:t>
            </a:r>
            <a:r>
              <a:rPr lang="en-US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pho</a:t>
            </a:r>
            <a:r>
              <a:rPr lang="fr-FR" sz="40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nologie</a:t>
            </a: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).</a:t>
            </a:r>
            <a:endParaRPr lang="fr-FR" sz="4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5773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écutif">
  <a:themeElements>
    <a:clrScheme name="Exécutif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écutif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écutif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55</TotalTime>
  <Words>222</Words>
  <Application>Microsoft Office PowerPoint</Application>
  <PresentationFormat>Affichage à l'écran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Exécutif</vt:lpstr>
      <vt:lpstr>مفهوم التحسين اللغوي </vt:lpstr>
      <vt:lpstr>Présentation PowerPoint</vt:lpstr>
      <vt:lpstr>Présentation PowerPoint</vt:lpstr>
      <vt:lpstr>Présentation PowerPoint</vt:lpstr>
      <vt:lpstr>Présentation PowerPoint</vt:lpstr>
      <vt:lpstr>التحسين اللغوي ( المستوى الصوتي 1)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مفهوم التحسين اللغوي</dc:title>
  <dc:creator>doyen</dc:creator>
  <cp:lastModifiedBy>doyen</cp:lastModifiedBy>
  <cp:revision>6</cp:revision>
  <dcterms:created xsi:type="dcterms:W3CDTF">2025-12-06T17:09:57Z</dcterms:created>
  <dcterms:modified xsi:type="dcterms:W3CDTF">2025-12-06T18:05:45Z</dcterms:modified>
</cp:coreProperties>
</file>