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3" r:id="rId8"/>
    <p:sldId id="262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2064"/>
    <a:srgbClr val="740A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A8EFB8-BCAD-4B4D-BAEC-6598EBBF24BC}" type="datetimeFigureOut">
              <a:rPr lang="fr-FR" smtClean="0"/>
              <a:t>2018-12-07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CA3749-1728-4A91-8ED9-C45D45760E8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642918"/>
            <a:ext cx="8458200" cy="1222375"/>
          </a:xfrm>
        </p:spPr>
        <p:txBody>
          <a:bodyPr/>
          <a:lstStyle/>
          <a:p>
            <a:pPr algn="ct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ملخص محاضرة: علم الصرف والميزان الصرفي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000240"/>
            <a:ext cx="8715436" cy="464347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 القول: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C0Jj4m_XEAQdhm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214422"/>
            <a:ext cx="8358245" cy="54292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 descr="1118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786873" cy="63579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</a:rPr>
              <a:t>تعريف علم الصرف:</a:t>
            </a:r>
            <a:endParaRPr lang="fr-FR" dirty="0">
              <a:solidFill>
                <a:srgbClr val="B62064"/>
              </a:solidFill>
            </a:endParaRPr>
          </a:p>
        </p:txBody>
      </p:sp>
      <p:pic>
        <p:nvPicPr>
          <p:cNvPr id="4" name="Espace réservé du contenu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428736"/>
            <a:ext cx="8429683" cy="5214974"/>
          </a:xfr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موضوع علم الصرف 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285860"/>
            <a:ext cx="8501121" cy="5357850"/>
          </a:xfrm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فائدة علم الصرف: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285861"/>
            <a:ext cx="8786873" cy="535785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الميزان الصرفي: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images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71612"/>
            <a:ext cx="8143931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الميزان الصرفي: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DjS-hKkXoAALmt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285860"/>
            <a:ext cx="8929718" cy="5572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كيفية وزن الكلمات المجردة 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téléchargement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84"/>
            <a:ext cx="8715435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كيفية وزن الكلمات </a:t>
            </a:r>
            <a:r>
              <a:rPr lang="ar-DZ" dirty="0" err="1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المزيدة</a:t>
            </a:r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 descr="DU9Wiy3W0AU6Sm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57298"/>
            <a:ext cx="8858281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B620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فائدة الميزان الصرفي : </a:t>
            </a:r>
            <a:endParaRPr lang="fr-FR" dirty="0">
              <a:solidFill>
                <a:srgbClr val="B620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Espace réservé du contenu 5" descr="téléchargeme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357298"/>
            <a:ext cx="8572560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45</Words>
  <Application>Microsoft Office PowerPoint</Application>
  <PresentationFormat>Affichage à l'écran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Promenade</vt:lpstr>
      <vt:lpstr>ملخص محاضرة: علم الصرف والميزان الصرفي </vt:lpstr>
      <vt:lpstr>تعريف علم الصرف:</vt:lpstr>
      <vt:lpstr>موضوع علم الصرف : </vt:lpstr>
      <vt:lpstr>فائدة علم الصرف:</vt:lpstr>
      <vt:lpstr>2. الميزان الصرفي: </vt:lpstr>
      <vt:lpstr>مفهوم الميزان الصرفي: </vt:lpstr>
      <vt:lpstr>كيفية وزن الكلمات المجردة : </vt:lpstr>
      <vt:lpstr>كيفية وزن الكلمات المزيدة: </vt:lpstr>
      <vt:lpstr>فائدة الميزان الصرفي : </vt:lpstr>
      <vt:lpstr>خلاصة القول: 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ملخص محاضرة: علم الصرف والميزان الصرفي</dc:title>
  <dc:creator>az</dc:creator>
  <cp:lastModifiedBy>az</cp:lastModifiedBy>
  <cp:revision>2</cp:revision>
  <dcterms:created xsi:type="dcterms:W3CDTF">2018-12-07T07:25:26Z</dcterms:created>
  <dcterms:modified xsi:type="dcterms:W3CDTF">2018-12-07T07:43:24Z</dcterms:modified>
</cp:coreProperties>
</file>