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INTERRELATION ENTRE LA  RECHERCHE EN ACQUISITION DU FLE ET LA DIDACTIQUE DU FLE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L’intérêt de cette interrelation: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Utilisation des résultats des Recherches sur l’Acquisition du FLE en Didactique du FLE</a:t>
            </a:r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didactique du FLE vs La recherche sur l’acquisition du FLE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didactique du FLE		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Ne doit pas attendre de la seule RAL des réponses à ses nécessités d’intervention.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Un champ disciplinaire avec une orientation actionnelle et interventionniste.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Son objectif est de permettre de développer des outils, de créer des conditions favorisant l’acquisition.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La RLA du FLE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Que fait l’apprenant pour s’approprier ne nouvelle langue.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Son objectif est de découvrir le traitement complexe d’une nouvelle langue par l’apprenant en tenant compte de différents niveaux d’analyse, allant de la perception à la production.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Le point d’arrivée des études en acquisition est la description de ce que fait l’apprenant pour s’approprier une nouvelle langue.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642910" y="1714488"/>
            <a:ext cx="7929618" cy="364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compréhension des mécanismes et processus de l’acquisition des langues et du langage  en milieu naturel permet de mieux penser les démarches d’enseignement des langues en milieu institutionnel. 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Relations Causales</a:t>
            </a:r>
            <a:br>
              <a:rPr lang="fr-FR" dirty="0" smtClean="0"/>
            </a:br>
            <a:r>
              <a:rPr lang="fr-FR" dirty="0" smtClean="0"/>
              <a:t>Didactique du FLE et RAL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Relations Causales</a:t>
            </a:r>
            <a:br>
              <a:rPr lang="fr-FR" dirty="0" smtClean="0"/>
            </a:br>
            <a:r>
              <a:rPr lang="fr-FR" dirty="0" smtClean="0"/>
              <a:t>Didactique du FLE et 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642910" y="1714488"/>
            <a:ext cx="8143932" cy="3929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 a description en RAL correspondrait au point de départ de la réflexion didactique qui a pour objectif de mieux définir les tâches d’apprentissage et d’enseignement dans le processus didactique d’une langue cible.  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Relations Causales</a:t>
            </a:r>
            <a:br>
              <a:rPr lang="fr-FR" dirty="0" smtClean="0"/>
            </a:br>
            <a:r>
              <a:rPr lang="fr-FR" dirty="0" smtClean="0"/>
              <a:t>Didactique du FLE et 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571472" y="2143116"/>
            <a:ext cx="8072494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aspects en sciences du langage représentés en RAL sont caractérisés dans des activités regroupés en didactique du FLE.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18824</TotalTime>
  <Words>241</Words>
  <PresentationFormat>Affichage à l'écran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INTERRELATION ENTRE LA  RECHERCHE EN ACQUISITION DU FLE ET LA DIDACTIQUE DU FLE</vt:lpstr>
      <vt:lpstr>La didactique du FLE vs La recherche sur l’acquisition du FLE</vt:lpstr>
      <vt:lpstr>Relations Causales Didactique du FLE et RAL</vt:lpstr>
      <vt:lpstr>Relations Causales Didactique du FLE et RAL</vt:lpstr>
      <vt:lpstr>Relations Causales Didactique du FLE et 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Hichem</dc:creator>
  <cp:lastModifiedBy>Hichem</cp:lastModifiedBy>
  <cp:revision>118</cp:revision>
  <dcterms:created xsi:type="dcterms:W3CDTF">2023-05-07T11:30:34Z</dcterms:created>
  <dcterms:modified xsi:type="dcterms:W3CDTF">2023-05-20T16:12:31Z</dcterms:modified>
</cp:coreProperties>
</file>