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2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83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46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23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42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95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67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99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68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16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25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5F9D-B09E-44A1-B794-2F4CF561023B}" type="datetimeFigureOut">
              <a:rPr lang="fr-FR" smtClean="0"/>
              <a:t>01/01/2008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C089-2855-4806-986D-BD4C9C1A5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87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What’s</a:t>
            </a:r>
            <a:r>
              <a:rPr lang="fr-FR" dirty="0" smtClean="0"/>
              <a:t> a Computer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17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Central </a:t>
            </a:r>
            <a:r>
              <a:rPr lang="fr-FR" b="1" dirty="0" err="1"/>
              <a:t>Processing</a:t>
            </a:r>
            <a:r>
              <a:rPr lang="fr-FR" b="1" dirty="0"/>
              <a:t> Unit (CPU or processor)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is a central part of a computer (and can be referred</a:t>
            </a:r>
          </a:p>
          <a:p>
            <a:r>
              <a:rPr lang="en-US" dirty="0"/>
              <a:t>to as the computer’s “brain”). It manages all other computer parts, monitors their mutual</a:t>
            </a:r>
          </a:p>
          <a:p>
            <a:r>
              <a:rPr lang="en-US" dirty="0"/>
              <a:t>communication and performs arithmetic-logical operations. Processor speed is measured in hertz (or</a:t>
            </a:r>
          </a:p>
          <a:p>
            <a:r>
              <a:rPr lang="en-US" dirty="0"/>
              <a:t>megahertz or gigahertz). Most famous manufacturers for personal computer processors are Intel and</a:t>
            </a:r>
          </a:p>
          <a:p>
            <a:r>
              <a:rPr lang="fr-FR" dirty="0"/>
              <a:t>AMD.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82" y="2434079"/>
            <a:ext cx="2896235" cy="285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13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Cache </a:t>
            </a:r>
            <a:r>
              <a:rPr lang="en-US" sz="1800" dirty="0"/>
              <a:t>is a small capacity memory which allows quick access to data. By storing data from </a:t>
            </a:r>
            <a:r>
              <a:rPr lang="en-US" sz="1800" dirty="0" smtClean="0"/>
              <a:t>working memory </a:t>
            </a:r>
            <a:r>
              <a:rPr lang="en-US" sz="1800" dirty="0"/>
              <a:t>in cache, the speed of communication </a:t>
            </a:r>
            <a:r>
              <a:rPr lang="en-US" sz="2000" dirty="0"/>
              <a:t>between</a:t>
            </a:r>
            <a:r>
              <a:rPr lang="en-US" sz="1800" dirty="0"/>
              <a:t> processor and RAM is increased.</a:t>
            </a:r>
          </a:p>
          <a:p>
            <a:r>
              <a:rPr lang="en-US" sz="1800" dirty="0"/>
              <a:t>Microprocessors use three levels of fast cache, L1, L2 and L3, used to store often used data.</a:t>
            </a:r>
            <a:endParaRPr lang="fr-FR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288"/>
            <a:ext cx="4038600" cy="26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8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ROM (Read Only Memory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is </a:t>
            </a:r>
            <a:r>
              <a:rPr lang="en-US" dirty="0"/>
              <a:t>a type of permanent, internal memory that is used solely for</a:t>
            </a:r>
          </a:p>
          <a:p>
            <a:r>
              <a:rPr lang="en-US" dirty="0"/>
              <a:t>reading. BIOS (Basic </a:t>
            </a:r>
            <a:r>
              <a:rPr lang="en-US" dirty="0" err="1"/>
              <a:t>Input/Output</a:t>
            </a:r>
            <a:r>
              <a:rPr lang="en-US" dirty="0"/>
              <a:t> System), a program which is located in a separate ROM on the</a:t>
            </a:r>
          </a:p>
          <a:p>
            <a:r>
              <a:rPr lang="en-US" dirty="0"/>
              <a:t>motherboard, and defines, as the name suggests, basic input/output system, is a good example.</a:t>
            </a:r>
          </a:p>
          <a:p>
            <a:r>
              <a:rPr lang="en-US" dirty="0"/>
              <a:t>Please note that not all BIOS programs are stored in ROM.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3155"/>
            <a:ext cx="4038600" cy="244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75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RAM (</a:t>
            </a:r>
            <a:r>
              <a:rPr lang="fr-FR" b="1" dirty="0" err="1"/>
              <a:t>Random</a:t>
            </a:r>
            <a:r>
              <a:rPr lang="fr-FR" b="1" dirty="0"/>
              <a:t> Access Memory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a working memory in which analyzed data and programs </a:t>
            </a:r>
            <a:r>
              <a:rPr lang="en-US" dirty="0" smtClean="0"/>
              <a:t>are stored</a:t>
            </a:r>
            <a:r>
              <a:rPr lang="en-US" dirty="0"/>
              <a:t>, while computer runs. It allows reading and writing data, and is deleted/cleared when the</a:t>
            </a:r>
          </a:p>
          <a:p>
            <a:r>
              <a:rPr lang="fr-FR" dirty="0"/>
              <a:t>computer </a:t>
            </a:r>
            <a:r>
              <a:rPr lang="fr-FR" dirty="0" err="1"/>
              <a:t>shuts</a:t>
            </a:r>
            <a:r>
              <a:rPr lang="fr-FR" dirty="0"/>
              <a:t> down.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27"/>
            <a:ext cx="4038600" cy="403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69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Hard </a:t>
            </a:r>
            <a:r>
              <a:rPr lang="fr-FR" b="1" dirty="0" err="1" smtClean="0"/>
              <a:t>Disk</a:t>
            </a:r>
            <a:r>
              <a:rPr lang="fr-FR" b="1" dirty="0" smtClean="0"/>
              <a:t> Drive (HDD)/</a:t>
            </a:r>
            <a:r>
              <a:rPr lang="en-US" b="1" dirty="0" smtClean="0"/>
              <a:t> Solid State Drive (SSD)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is a place for permanent data storage (it does not delete/clear </a:t>
            </a:r>
            <a:r>
              <a:rPr lang="en-US" dirty="0" smtClean="0"/>
              <a:t>when computer </a:t>
            </a:r>
            <a:r>
              <a:rPr lang="en-US" dirty="0"/>
              <a:t>shuts down). Its features are: large capacity, faster performance in comparison to </a:t>
            </a:r>
            <a:r>
              <a:rPr lang="en-US" dirty="0" smtClean="0"/>
              <a:t>optical devices </a:t>
            </a:r>
            <a:r>
              <a:rPr lang="en-US" dirty="0"/>
              <a:t>but slower in comparison to RAM and are used for permanent data storage. We </a:t>
            </a:r>
            <a:r>
              <a:rPr lang="en-US" dirty="0" smtClean="0"/>
              <a:t>can distinguish </a:t>
            </a:r>
            <a:r>
              <a:rPr lang="en-US" dirty="0"/>
              <a:t>between internal and external hard drives.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is </a:t>
            </a:r>
            <a:r>
              <a:rPr lang="en-US" dirty="0"/>
              <a:t>a permanent data storage location. This hardware consists of </a:t>
            </a:r>
            <a:r>
              <a:rPr lang="en-US" dirty="0" smtClean="0"/>
              <a:t>solid-state semiconductor </a:t>
            </a:r>
            <a:r>
              <a:rPr lang="en-US" dirty="0"/>
              <a:t>memories, as opposed to the older technology of hard drives, for which data </a:t>
            </a:r>
            <a:r>
              <a:rPr lang="en-US" dirty="0" smtClean="0"/>
              <a:t>is written </a:t>
            </a:r>
            <a:r>
              <a:rPr lang="en-US" dirty="0"/>
              <a:t>to rapidly rotating magnetic media.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24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7" y="1600200"/>
            <a:ext cx="80430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7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The differences between SSD and HDD</a:t>
            </a:r>
            <a:endParaRPr lang="fr-FR" dirty="0"/>
          </a:p>
        </p:txBody>
      </p:sp>
      <p:pic>
        <p:nvPicPr>
          <p:cNvPr id="11266" name="Picture 2" descr="C:\Users\1\Pictures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3064"/>
            <a:ext cx="8114146" cy="38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6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Soundcard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a device used for sound creation and production by means of computer speakers.</a:t>
            </a:r>
            <a:endParaRPr lang="fr-F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7222"/>
            <a:ext cx="4038600" cy="213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58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Graphics card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responsible for image processing and displaying it on a monitor. It has its own</a:t>
            </a:r>
          </a:p>
          <a:p>
            <a:r>
              <a:rPr lang="en-US" dirty="0"/>
              <a:t>graphics processor and memory. Image quality depends on the strength of these components.</a:t>
            </a:r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27"/>
            <a:ext cx="4038600" cy="403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91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It is a programmable information processing system as defined by Alan Turing and which operates</a:t>
            </a:r>
          </a:p>
          <a:p>
            <a:pPr marL="0" indent="0">
              <a:buNone/>
            </a:pPr>
            <a:r>
              <a:rPr lang="en-US" dirty="0"/>
              <a:t>by sequential reading of a set of instructions, organized into programs, which cause it to execute</a:t>
            </a:r>
          </a:p>
          <a:p>
            <a:pPr marL="0" indent="0">
              <a:buNone/>
            </a:pPr>
            <a:r>
              <a:rPr lang="fr-FR" dirty="0" err="1"/>
              <a:t>logical</a:t>
            </a:r>
            <a:r>
              <a:rPr lang="fr-FR" dirty="0"/>
              <a:t> and </a:t>
            </a:r>
            <a:r>
              <a:rPr lang="fr-FR" dirty="0" err="1"/>
              <a:t>arithmetic</a:t>
            </a:r>
            <a:r>
              <a:rPr lang="fr-FR" dirty="0"/>
              <a:t> </a:t>
            </a:r>
            <a:r>
              <a:rPr lang="fr-FR" dirty="0" err="1"/>
              <a:t>operations</a:t>
            </a:r>
            <a:r>
              <a:rPr lang="fr-FR" dirty="0"/>
              <a:t>.</a:t>
            </a:r>
          </a:p>
          <a:p>
            <a:r>
              <a:rPr lang="en-US" dirty="0"/>
              <a:t>It is a machine which allows the </a:t>
            </a:r>
            <a:r>
              <a:rPr lang="en-US" b="1" dirty="0"/>
              <a:t>acquisition of information </a:t>
            </a:r>
            <a:r>
              <a:rPr lang="en-US" dirty="0"/>
              <a:t>by the </a:t>
            </a:r>
            <a:r>
              <a:rPr lang="en-US" b="1" dirty="0"/>
              <a:t>input devices</a:t>
            </a:r>
            <a:r>
              <a:rPr lang="en-US" dirty="0"/>
              <a:t>, the </a:t>
            </a:r>
            <a:r>
              <a:rPr lang="en-US" b="1" dirty="0"/>
              <a:t>processing</a:t>
            </a:r>
          </a:p>
          <a:p>
            <a:pPr marL="0" indent="0">
              <a:buNone/>
            </a:pPr>
            <a:r>
              <a:rPr lang="en-US" b="1" dirty="0"/>
              <a:t>of a set of instructions </a:t>
            </a:r>
            <a:r>
              <a:rPr lang="en-US" dirty="0"/>
              <a:t>by the </a:t>
            </a:r>
            <a:r>
              <a:rPr lang="en-US" b="1" dirty="0"/>
              <a:t>calculation materials </a:t>
            </a:r>
            <a:r>
              <a:rPr lang="en-US" dirty="0"/>
              <a:t>and the </a:t>
            </a:r>
            <a:r>
              <a:rPr lang="en-US" b="1" dirty="0"/>
              <a:t>display of the results </a:t>
            </a:r>
            <a:r>
              <a:rPr lang="en-US" dirty="0"/>
              <a:t>by the </a:t>
            </a:r>
            <a:r>
              <a:rPr lang="en-US" b="1" dirty="0"/>
              <a:t>output</a:t>
            </a:r>
          </a:p>
          <a:p>
            <a:pPr marL="0" indent="0">
              <a:buNone/>
            </a:pPr>
            <a:r>
              <a:rPr lang="fr-FR" dirty="0" err="1"/>
              <a:t>devices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60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9" y="2091095"/>
            <a:ext cx="8129782" cy="354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Hardware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concept of hardware includes computer components, the physical and tangible parts of </a:t>
            </a:r>
            <a:r>
              <a:rPr lang="en-US" dirty="0" smtClean="0"/>
              <a:t>the computer</a:t>
            </a:r>
            <a:r>
              <a:rPr lang="en-US" dirty="0"/>
              <a:t>, i.e., electrical, electronic and mechanical parts which comprise a computer.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18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A </a:t>
            </a:r>
            <a:r>
              <a:rPr lang="fr-FR" b="0" i="1" dirty="0" err="1"/>
              <a:t>Laptop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0" i="1" dirty="0"/>
              <a:t>Personnel Computer</a:t>
            </a:r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21922"/>
            <a:ext cx="4041775" cy="285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3308"/>
            <a:ext cx="4040188" cy="21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12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Personal computer (PC),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</a:t>
            </a:r>
            <a:r>
              <a:rPr lang="en-US" dirty="0"/>
              <a:t>the name suggests, is intended for personal use, as opposed to</a:t>
            </a:r>
          </a:p>
          <a:p>
            <a:r>
              <a:rPr lang="en-US" dirty="0"/>
              <a:t>the server, which is used by a larger number of people simultaneously, from </a:t>
            </a:r>
            <a:r>
              <a:rPr lang="en-US" dirty="0" smtClean="0"/>
              <a:t>different locations</a:t>
            </a:r>
            <a:r>
              <a:rPr lang="en-US" dirty="0"/>
              <a:t>, often via terminals. If you do not intend to move your computer frequently </a:t>
            </a:r>
            <a:r>
              <a:rPr lang="en-US" dirty="0" smtClean="0"/>
              <a:t>from one </a:t>
            </a:r>
            <a:r>
              <a:rPr lang="en-US" dirty="0"/>
              <a:t>place to another, and at the same time you want maximal price/performance ratio, </a:t>
            </a:r>
            <a:r>
              <a:rPr lang="en-US" dirty="0" smtClean="0"/>
              <a:t>then you </a:t>
            </a:r>
            <a:r>
              <a:rPr lang="en-US" dirty="0"/>
              <a:t>should use a desktop computer. In comparison to laptops or tablet computers, it is </a:t>
            </a:r>
            <a:r>
              <a:rPr lang="en-US" dirty="0" smtClean="0"/>
              <a:t>much larger </a:t>
            </a:r>
            <a:r>
              <a:rPr lang="en-US" dirty="0"/>
              <a:t>in size, inconvenient to carry/move, consumes more electricity but has a much </a:t>
            </a:r>
            <a:r>
              <a:rPr lang="en-US" dirty="0" smtClean="0"/>
              <a:t>better price/performance </a:t>
            </a:r>
            <a:r>
              <a:rPr lang="en-US" dirty="0"/>
              <a:t>ratio. Also, they are much easier to upgrade.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22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Laptop</a:t>
            </a:r>
            <a:r>
              <a:rPr lang="fr-FR" b="1" dirty="0"/>
              <a:t> or </a:t>
            </a:r>
            <a:r>
              <a:rPr lang="fr-FR" b="1" dirty="0" err="1"/>
              <a:t>tablet</a:t>
            </a:r>
            <a:r>
              <a:rPr lang="fr-FR" b="1" dirty="0"/>
              <a:t> PC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It is </a:t>
            </a:r>
            <a:r>
              <a:rPr lang="en-US" dirty="0"/>
              <a:t>used by individuals who have the need to travel with a computer </a:t>
            </a:r>
            <a:r>
              <a:rPr lang="en-US" dirty="0" smtClean="0"/>
              <a:t>or simply </a:t>
            </a:r>
            <a:r>
              <a:rPr lang="en-US" dirty="0"/>
              <a:t>use them for aesthetic reasons when computing power is not an issue. </a:t>
            </a:r>
            <a:r>
              <a:rPr lang="en-US" dirty="0" smtClean="0"/>
              <a:t>Laptop computers</a:t>
            </a:r>
            <a:r>
              <a:rPr lang="en-US" dirty="0"/>
              <a:t>, as opposed to tablet PCs, more closely resemble a personal computer when </a:t>
            </a:r>
            <a:r>
              <a:rPr lang="en-US" dirty="0" smtClean="0"/>
              <a:t>it comes </a:t>
            </a:r>
            <a:r>
              <a:rPr lang="en-US" dirty="0"/>
              <a:t>to data input. Data entry is done via keyboard and mouse, while the tablet PC </a:t>
            </a:r>
            <a:r>
              <a:rPr lang="en-US" dirty="0" smtClean="0"/>
              <a:t>data entry </a:t>
            </a:r>
            <a:r>
              <a:rPr lang="en-US" dirty="0"/>
              <a:t>is done via touch screen.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71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Computer </a:t>
            </a:r>
            <a:r>
              <a:rPr lang="fr-FR" b="1" dirty="0" err="1"/>
              <a:t>working</a:t>
            </a:r>
            <a:r>
              <a:rPr lang="fr-FR" b="1" dirty="0"/>
              <a:t> </a:t>
            </a:r>
            <a:r>
              <a:rPr lang="fr-FR" b="1" dirty="0" smtClean="0"/>
              <a:t>principal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are entered into a computer via input devices, then are processed and stored in a system </a:t>
            </a:r>
            <a:r>
              <a:rPr lang="en-US" dirty="0" smtClean="0"/>
              <a:t>unit, and are </a:t>
            </a:r>
            <a:r>
              <a:rPr lang="en-US" dirty="0"/>
              <a:t>finally displayed by the </a:t>
            </a:r>
            <a:r>
              <a:rPr lang="en-US" dirty="0" smtClean="0"/>
              <a:t>output </a:t>
            </a:r>
            <a:r>
              <a:rPr lang="en-US" dirty="0"/>
              <a:t>device</a:t>
            </a:r>
            <a:r>
              <a:rPr lang="en-US" dirty="0" smtClean="0"/>
              <a:t>.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6696744" cy="17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83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err="1"/>
              <a:t>Motherboard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is computer's basic circuit, to which all computer components are </a:t>
            </a:r>
            <a:r>
              <a:rPr lang="en-US" dirty="0" smtClean="0"/>
              <a:t>connected, directly </a:t>
            </a:r>
            <a:r>
              <a:rPr lang="en-US" dirty="0"/>
              <a:t>or indirectly. Devices are connected to the motherboard through a system bus. System </a:t>
            </a:r>
            <a:r>
              <a:rPr lang="en-US" dirty="0" smtClean="0"/>
              <a:t>bus connects </a:t>
            </a:r>
            <a:r>
              <a:rPr lang="en-US" dirty="0"/>
              <a:t>all devices, ensures data flow and communication between different devices </a:t>
            </a:r>
            <a:r>
              <a:rPr lang="en-US" dirty="0" smtClean="0"/>
              <a:t>using </a:t>
            </a:r>
            <a:r>
              <a:rPr lang="fr-FR" dirty="0" err="1" smtClean="0"/>
              <a:t>predefined</a:t>
            </a:r>
            <a:r>
              <a:rPr lang="fr-FR" dirty="0" smtClean="0"/>
              <a:t> </a:t>
            </a:r>
            <a:r>
              <a:rPr lang="fr-FR" dirty="0" err="1"/>
              <a:t>protocols</a:t>
            </a:r>
            <a:r>
              <a:rPr lang="fr-FR" dirty="0"/>
              <a:t>.</a:t>
            </a:r>
          </a:p>
          <a:p>
            <a:r>
              <a:rPr lang="en-US" dirty="0"/>
              <a:t>Protocol describes a manner in which communication between devices is defined. It enables them </a:t>
            </a:r>
            <a:r>
              <a:rPr lang="en-US" dirty="0" smtClean="0"/>
              <a:t>to </a:t>
            </a:r>
            <a:r>
              <a:rPr lang="en-US" dirty="0"/>
              <a:t> </a:t>
            </a:r>
            <a:r>
              <a:rPr lang="en-US" dirty="0" smtClean="0"/>
              <a:t>address </a:t>
            </a:r>
            <a:r>
              <a:rPr lang="en-US" dirty="0"/>
              <a:t>each other and defines how they should look for each other on either system bus or network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5843"/>
            <a:ext cx="4038600" cy="257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072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802</Words>
  <Application>Microsoft Office PowerPoint</Application>
  <PresentationFormat>Affichage à l'écran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What’s a Computer </vt:lpstr>
      <vt:lpstr>Présentation PowerPoint</vt:lpstr>
      <vt:lpstr>Présentation PowerPoint</vt:lpstr>
      <vt:lpstr>Hardware</vt:lpstr>
      <vt:lpstr>Présentation PowerPoint</vt:lpstr>
      <vt:lpstr>Personal computer (PC),</vt:lpstr>
      <vt:lpstr>Laptop or tablet PC</vt:lpstr>
      <vt:lpstr>Computer working principal</vt:lpstr>
      <vt:lpstr>Motherboard</vt:lpstr>
      <vt:lpstr>Central Processing Unit (CPU or processor)</vt:lpstr>
      <vt:lpstr>Présentation PowerPoint</vt:lpstr>
      <vt:lpstr>ROM (Read Only Memory</vt:lpstr>
      <vt:lpstr>RAM (Random Access Memory</vt:lpstr>
      <vt:lpstr>Hard Disk Drive (HDD)/ Solid State Drive (SSD) </vt:lpstr>
      <vt:lpstr>Présentation PowerPoint</vt:lpstr>
      <vt:lpstr>The differences between SSD and HDD</vt:lpstr>
      <vt:lpstr>Soundcard</vt:lpstr>
      <vt:lpstr>Graphics card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a Computer </dc:title>
  <dc:creator>1</dc:creator>
  <cp:lastModifiedBy>1</cp:lastModifiedBy>
  <cp:revision>7</cp:revision>
  <dcterms:created xsi:type="dcterms:W3CDTF">2008-01-01T01:05:37Z</dcterms:created>
  <dcterms:modified xsi:type="dcterms:W3CDTF">2008-01-01T01:38:48Z</dcterms:modified>
</cp:coreProperties>
</file>