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5" r:id="rId14"/>
    <p:sldId id="268" r:id="rId15"/>
    <p:sldId id="272" r:id="rId16"/>
    <p:sldId id="273" r:id="rId17"/>
    <p:sldId id="274" r:id="rId18"/>
    <p:sldId id="276" r:id="rId19"/>
    <p:sldId id="277" r:id="rId20"/>
    <p:sldId id="279" r:id="rId21"/>
    <p:sldId id="278" r:id="rId2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59E8A51-F061-4D5A-8798-AEE5BB292DA8}"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fr-FR"/>
        </a:p>
      </dgm:t>
    </dgm:pt>
    <dgm:pt modelId="{783182A9-B23E-44D8-B474-4EE0ED645A1F}">
      <dgm:prSet phldrT="[Texte]"/>
      <dgm:spPr/>
      <dgm:t>
        <a:bodyPr/>
        <a:lstStyle/>
        <a:p>
          <a:r>
            <a:rPr lang="fr-FR" dirty="0" smtClean="0"/>
            <a:t>curriculum</a:t>
          </a:r>
          <a:endParaRPr lang="fr-FR" dirty="0"/>
        </a:p>
      </dgm:t>
    </dgm:pt>
    <dgm:pt modelId="{2121507B-5047-4D3B-8807-84DEF82A2020}" type="parTrans" cxnId="{9982E50B-FC67-4B28-A0DC-06A6AEE4F673}">
      <dgm:prSet/>
      <dgm:spPr/>
      <dgm:t>
        <a:bodyPr/>
        <a:lstStyle/>
        <a:p>
          <a:endParaRPr lang="fr-FR"/>
        </a:p>
      </dgm:t>
    </dgm:pt>
    <dgm:pt modelId="{25E50488-A4CB-4AE3-B12B-B0BA09E96FAA}" type="sibTrans" cxnId="{9982E50B-FC67-4B28-A0DC-06A6AEE4F673}">
      <dgm:prSet/>
      <dgm:spPr/>
      <dgm:t>
        <a:bodyPr/>
        <a:lstStyle/>
        <a:p>
          <a:endParaRPr lang="fr-FR"/>
        </a:p>
      </dgm:t>
    </dgm:pt>
    <dgm:pt modelId="{9FCF0DA3-51DF-4297-84B4-210A72BBE4F1}">
      <dgm:prSet phldrT="[Texte]"/>
      <dgm:spPr/>
      <dgm:t>
        <a:bodyPr/>
        <a:lstStyle/>
        <a:p>
          <a:r>
            <a:rPr lang="fr-FR" dirty="0" err="1" smtClean="0"/>
            <a:t>currere</a:t>
          </a:r>
          <a:endParaRPr lang="fr-FR" dirty="0"/>
        </a:p>
      </dgm:t>
    </dgm:pt>
    <dgm:pt modelId="{980FD1D9-3514-4AB1-9F8C-150E220EE229}" type="parTrans" cxnId="{150F4B55-22CF-4C2D-9971-4A846FB77C59}">
      <dgm:prSet/>
      <dgm:spPr/>
      <dgm:t>
        <a:bodyPr/>
        <a:lstStyle/>
        <a:p>
          <a:endParaRPr lang="fr-FR"/>
        </a:p>
      </dgm:t>
    </dgm:pt>
    <dgm:pt modelId="{B2F656CC-00B3-4846-AC92-97DD7C1EEB75}" type="sibTrans" cxnId="{150F4B55-22CF-4C2D-9971-4A846FB77C59}">
      <dgm:prSet/>
      <dgm:spPr/>
      <dgm:t>
        <a:bodyPr/>
        <a:lstStyle/>
        <a:p>
          <a:endParaRPr lang="fr-FR"/>
        </a:p>
      </dgm:t>
    </dgm:pt>
    <dgm:pt modelId="{90565390-DE35-4682-9E4E-DC6DF4E2F7D9}">
      <dgm:prSet phldrT="[Texte]"/>
      <dgm:spPr/>
      <dgm:t>
        <a:bodyPr/>
        <a:lstStyle/>
        <a:p>
          <a:r>
            <a:rPr lang="ar-DZ" dirty="0" smtClean="0"/>
            <a:t>ميدان السباق</a:t>
          </a:r>
          <a:endParaRPr lang="fr-FR" dirty="0"/>
        </a:p>
      </dgm:t>
    </dgm:pt>
    <dgm:pt modelId="{0CA0CADB-AC41-4ACE-8EE6-683F736D0E52}" type="parTrans" cxnId="{D02849B5-3C6C-4E91-8F67-47A2161DFD39}">
      <dgm:prSet/>
      <dgm:spPr/>
      <dgm:t>
        <a:bodyPr/>
        <a:lstStyle/>
        <a:p>
          <a:endParaRPr lang="fr-FR"/>
        </a:p>
      </dgm:t>
    </dgm:pt>
    <dgm:pt modelId="{A2007D52-23EC-4CCA-BDE9-8F0F8D4B6611}" type="sibTrans" cxnId="{D02849B5-3C6C-4E91-8F67-47A2161DFD39}">
      <dgm:prSet/>
      <dgm:spPr/>
      <dgm:t>
        <a:bodyPr/>
        <a:lstStyle/>
        <a:p>
          <a:endParaRPr lang="fr-FR"/>
        </a:p>
      </dgm:t>
    </dgm:pt>
    <dgm:pt modelId="{1DBD4219-2CA4-4D3F-8A78-3B0B4539EEBA}">
      <dgm:prSet phldrT="[Texte]"/>
      <dgm:spPr/>
      <dgm:t>
        <a:bodyPr/>
        <a:lstStyle/>
        <a:p>
          <a:r>
            <a:rPr lang="fr-FR" dirty="0" smtClean="0"/>
            <a:t>cursus</a:t>
          </a:r>
          <a:endParaRPr lang="fr-FR" dirty="0"/>
        </a:p>
      </dgm:t>
    </dgm:pt>
    <dgm:pt modelId="{6BF45972-265E-4373-B2B9-510D119FB328}" type="parTrans" cxnId="{BB76143B-11AA-40D0-936E-7677AA4F2831}">
      <dgm:prSet/>
      <dgm:spPr/>
      <dgm:t>
        <a:bodyPr/>
        <a:lstStyle/>
        <a:p>
          <a:endParaRPr lang="fr-FR"/>
        </a:p>
      </dgm:t>
    </dgm:pt>
    <dgm:pt modelId="{7116B3C5-7AB0-4D82-893C-88EA3C4EAFEE}" type="sibTrans" cxnId="{BB76143B-11AA-40D0-936E-7677AA4F2831}">
      <dgm:prSet/>
      <dgm:spPr/>
      <dgm:t>
        <a:bodyPr/>
        <a:lstStyle/>
        <a:p>
          <a:endParaRPr lang="fr-FR"/>
        </a:p>
      </dgm:t>
    </dgm:pt>
    <dgm:pt modelId="{BA36A1EF-075D-4CB4-A93B-896663F9851F}">
      <dgm:prSet phldrT="[Texte]"/>
      <dgm:spPr/>
      <dgm:t>
        <a:bodyPr/>
        <a:lstStyle/>
        <a:p>
          <a:r>
            <a:rPr lang="fr-FR" dirty="0" smtClean="0"/>
            <a:t>courir</a:t>
          </a:r>
          <a:endParaRPr lang="fr-FR" dirty="0"/>
        </a:p>
      </dgm:t>
    </dgm:pt>
    <dgm:pt modelId="{74FFB382-0F43-44CA-86F9-BD000FC91DB0}" type="parTrans" cxnId="{069BD471-A6D1-4B7D-907A-25F6AE66EAD8}">
      <dgm:prSet/>
      <dgm:spPr/>
      <dgm:t>
        <a:bodyPr/>
        <a:lstStyle/>
        <a:p>
          <a:endParaRPr lang="fr-FR"/>
        </a:p>
      </dgm:t>
    </dgm:pt>
    <dgm:pt modelId="{43B0FC80-6A10-4B2D-BD90-ACCBD4AFFEAD}" type="sibTrans" cxnId="{069BD471-A6D1-4B7D-907A-25F6AE66EAD8}">
      <dgm:prSet/>
      <dgm:spPr/>
      <dgm:t>
        <a:bodyPr/>
        <a:lstStyle/>
        <a:p>
          <a:endParaRPr lang="fr-FR"/>
        </a:p>
      </dgm:t>
    </dgm:pt>
    <dgm:pt modelId="{D78ECC56-4C6F-4E74-8D62-78847A41183E}">
      <dgm:prSet phldrT="[Texte]"/>
      <dgm:spPr/>
      <dgm:t>
        <a:bodyPr/>
        <a:lstStyle/>
        <a:p>
          <a:r>
            <a:rPr lang="ar-DZ" dirty="0" smtClean="0"/>
            <a:t>الجري</a:t>
          </a:r>
          <a:endParaRPr lang="fr-FR" dirty="0"/>
        </a:p>
      </dgm:t>
    </dgm:pt>
    <dgm:pt modelId="{803D6CF3-B9D3-4B20-813E-02F3A082B56B}" type="parTrans" cxnId="{81C43691-B924-40F6-9EE7-79F2C00E723D}">
      <dgm:prSet/>
      <dgm:spPr/>
      <dgm:t>
        <a:bodyPr/>
        <a:lstStyle/>
        <a:p>
          <a:endParaRPr lang="fr-FR"/>
        </a:p>
      </dgm:t>
    </dgm:pt>
    <dgm:pt modelId="{3F7A705C-D6B9-48A9-A45C-678E3D2737F1}" type="sibTrans" cxnId="{81C43691-B924-40F6-9EE7-79F2C00E723D}">
      <dgm:prSet/>
      <dgm:spPr/>
      <dgm:t>
        <a:bodyPr/>
        <a:lstStyle/>
        <a:p>
          <a:endParaRPr lang="fr-FR"/>
        </a:p>
      </dgm:t>
    </dgm:pt>
    <dgm:pt modelId="{609F325A-CB9A-421A-A91D-582F76775CB4}" type="pres">
      <dgm:prSet presAssocID="{C59E8A51-F061-4D5A-8798-AEE5BB292DA8}" presName="diagram" presStyleCnt="0">
        <dgm:presLayoutVars>
          <dgm:chPref val="1"/>
          <dgm:dir/>
          <dgm:animOne val="branch"/>
          <dgm:animLvl val="lvl"/>
          <dgm:resizeHandles/>
        </dgm:presLayoutVars>
      </dgm:prSet>
      <dgm:spPr/>
      <dgm:t>
        <a:bodyPr/>
        <a:lstStyle/>
        <a:p>
          <a:endParaRPr lang="fr-FR"/>
        </a:p>
      </dgm:t>
    </dgm:pt>
    <dgm:pt modelId="{84C0D56F-D8F3-4B10-ACD0-18861A89AA91}" type="pres">
      <dgm:prSet presAssocID="{783182A9-B23E-44D8-B474-4EE0ED645A1F}" presName="root" presStyleCnt="0"/>
      <dgm:spPr/>
    </dgm:pt>
    <dgm:pt modelId="{7C639A96-FC2B-4969-81F6-D4CFA21AD1E6}" type="pres">
      <dgm:prSet presAssocID="{783182A9-B23E-44D8-B474-4EE0ED645A1F}" presName="rootComposite" presStyleCnt="0"/>
      <dgm:spPr/>
    </dgm:pt>
    <dgm:pt modelId="{94F8FFDB-5523-485F-9305-F3D4FCF42BB3}" type="pres">
      <dgm:prSet presAssocID="{783182A9-B23E-44D8-B474-4EE0ED645A1F}" presName="rootText" presStyleLbl="node1" presStyleIdx="0" presStyleCnt="2"/>
      <dgm:spPr/>
      <dgm:t>
        <a:bodyPr/>
        <a:lstStyle/>
        <a:p>
          <a:endParaRPr lang="fr-FR"/>
        </a:p>
      </dgm:t>
    </dgm:pt>
    <dgm:pt modelId="{1BCE1160-7BE1-4BCE-894B-1440E0AA7B04}" type="pres">
      <dgm:prSet presAssocID="{783182A9-B23E-44D8-B474-4EE0ED645A1F}" presName="rootConnector" presStyleLbl="node1" presStyleIdx="0" presStyleCnt="2"/>
      <dgm:spPr/>
      <dgm:t>
        <a:bodyPr/>
        <a:lstStyle/>
        <a:p>
          <a:endParaRPr lang="fr-FR"/>
        </a:p>
      </dgm:t>
    </dgm:pt>
    <dgm:pt modelId="{ED7A7CD6-6B1E-4AA0-80BE-D35DC317952F}" type="pres">
      <dgm:prSet presAssocID="{783182A9-B23E-44D8-B474-4EE0ED645A1F}" presName="childShape" presStyleCnt="0"/>
      <dgm:spPr/>
    </dgm:pt>
    <dgm:pt modelId="{720471AD-D471-4995-B1CB-DC470F01FE76}" type="pres">
      <dgm:prSet presAssocID="{980FD1D9-3514-4AB1-9F8C-150E220EE229}" presName="Name13" presStyleLbl="parChTrans1D2" presStyleIdx="0" presStyleCnt="4"/>
      <dgm:spPr/>
      <dgm:t>
        <a:bodyPr/>
        <a:lstStyle/>
        <a:p>
          <a:endParaRPr lang="fr-FR"/>
        </a:p>
      </dgm:t>
    </dgm:pt>
    <dgm:pt modelId="{2FDDA597-752E-4A7C-8CA1-037A4D0BE0ED}" type="pres">
      <dgm:prSet presAssocID="{9FCF0DA3-51DF-4297-84B4-210A72BBE4F1}" presName="childText" presStyleLbl="bgAcc1" presStyleIdx="0" presStyleCnt="4">
        <dgm:presLayoutVars>
          <dgm:bulletEnabled val="1"/>
        </dgm:presLayoutVars>
      </dgm:prSet>
      <dgm:spPr/>
      <dgm:t>
        <a:bodyPr/>
        <a:lstStyle/>
        <a:p>
          <a:endParaRPr lang="fr-FR"/>
        </a:p>
      </dgm:t>
    </dgm:pt>
    <dgm:pt modelId="{2144FC6C-807C-4505-B49C-B8C415BB2D62}" type="pres">
      <dgm:prSet presAssocID="{0CA0CADB-AC41-4ACE-8EE6-683F736D0E52}" presName="Name13" presStyleLbl="parChTrans1D2" presStyleIdx="1" presStyleCnt="4"/>
      <dgm:spPr/>
      <dgm:t>
        <a:bodyPr/>
        <a:lstStyle/>
        <a:p>
          <a:endParaRPr lang="fr-FR"/>
        </a:p>
      </dgm:t>
    </dgm:pt>
    <dgm:pt modelId="{4E1E4A9D-9249-4E2A-BF0E-D1D6E3A7852C}" type="pres">
      <dgm:prSet presAssocID="{90565390-DE35-4682-9E4E-DC6DF4E2F7D9}" presName="childText" presStyleLbl="bgAcc1" presStyleIdx="1" presStyleCnt="4">
        <dgm:presLayoutVars>
          <dgm:bulletEnabled val="1"/>
        </dgm:presLayoutVars>
      </dgm:prSet>
      <dgm:spPr/>
      <dgm:t>
        <a:bodyPr/>
        <a:lstStyle/>
        <a:p>
          <a:endParaRPr lang="fr-FR"/>
        </a:p>
      </dgm:t>
    </dgm:pt>
    <dgm:pt modelId="{1716B9ED-C067-438E-8828-C763CF86DF03}" type="pres">
      <dgm:prSet presAssocID="{1DBD4219-2CA4-4D3F-8A78-3B0B4539EEBA}" presName="root" presStyleCnt="0"/>
      <dgm:spPr/>
    </dgm:pt>
    <dgm:pt modelId="{7F2FE2C0-B92F-4A5C-ABA1-908F13A25CEC}" type="pres">
      <dgm:prSet presAssocID="{1DBD4219-2CA4-4D3F-8A78-3B0B4539EEBA}" presName="rootComposite" presStyleCnt="0"/>
      <dgm:spPr/>
    </dgm:pt>
    <dgm:pt modelId="{6230B250-22CB-447F-BDDC-C249C2EA5383}" type="pres">
      <dgm:prSet presAssocID="{1DBD4219-2CA4-4D3F-8A78-3B0B4539EEBA}" presName="rootText" presStyleLbl="node1" presStyleIdx="1" presStyleCnt="2"/>
      <dgm:spPr/>
      <dgm:t>
        <a:bodyPr/>
        <a:lstStyle/>
        <a:p>
          <a:endParaRPr lang="fr-FR"/>
        </a:p>
      </dgm:t>
    </dgm:pt>
    <dgm:pt modelId="{D8FE5FD4-E191-40A7-8813-13F852ADFDCB}" type="pres">
      <dgm:prSet presAssocID="{1DBD4219-2CA4-4D3F-8A78-3B0B4539EEBA}" presName="rootConnector" presStyleLbl="node1" presStyleIdx="1" presStyleCnt="2"/>
      <dgm:spPr/>
      <dgm:t>
        <a:bodyPr/>
        <a:lstStyle/>
        <a:p>
          <a:endParaRPr lang="fr-FR"/>
        </a:p>
      </dgm:t>
    </dgm:pt>
    <dgm:pt modelId="{82CE518E-05AD-4CBE-9EFF-BD23C6E333AC}" type="pres">
      <dgm:prSet presAssocID="{1DBD4219-2CA4-4D3F-8A78-3B0B4539EEBA}" presName="childShape" presStyleCnt="0"/>
      <dgm:spPr/>
    </dgm:pt>
    <dgm:pt modelId="{C9E144CE-7533-4127-83C0-FC7B0ED9FA30}" type="pres">
      <dgm:prSet presAssocID="{74FFB382-0F43-44CA-86F9-BD000FC91DB0}" presName="Name13" presStyleLbl="parChTrans1D2" presStyleIdx="2" presStyleCnt="4"/>
      <dgm:spPr/>
      <dgm:t>
        <a:bodyPr/>
        <a:lstStyle/>
        <a:p>
          <a:endParaRPr lang="fr-FR"/>
        </a:p>
      </dgm:t>
    </dgm:pt>
    <dgm:pt modelId="{9B149490-7212-4BA2-9EAE-1CDAC5E89561}" type="pres">
      <dgm:prSet presAssocID="{BA36A1EF-075D-4CB4-A93B-896663F9851F}" presName="childText" presStyleLbl="bgAcc1" presStyleIdx="2" presStyleCnt="4">
        <dgm:presLayoutVars>
          <dgm:bulletEnabled val="1"/>
        </dgm:presLayoutVars>
      </dgm:prSet>
      <dgm:spPr/>
      <dgm:t>
        <a:bodyPr/>
        <a:lstStyle/>
        <a:p>
          <a:endParaRPr lang="fr-FR"/>
        </a:p>
      </dgm:t>
    </dgm:pt>
    <dgm:pt modelId="{5D309A51-BF8A-465C-A82C-BAE2A4D05FA0}" type="pres">
      <dgm:prSet presAssocID="{803D6CF3-B9D3-4B20-813E-02F3A082B56B}" presName="Name13" presStyleLbl="parChTrans1D2" presStyleIdx="3" presStyleCnt="4"/>
      <dgm:spPr/>
      <dgm:t>
        <a:bodyPr/>
        <a:lstStyle/>
        <a:p>
          <a:endParaRPr lang="fr-FR"/>
        </a:p>
      </dgm:t>
    </dgm:pt>
    <dgm:pt modelId="{4CCA956C-74C3-4C47-AB13-B24D64D504C1}" type="pres">
      <dgm:prSet presAssocID="{D78ECC56-4C6F-4E74-8D62-78847A41183E}" presName="childText" presStyleLbl="bgAcc1" presStyleIdx="3" presStyleCnt="4">
        <dgm:presLayoutVars>
          <dgm:bulletEnabled val="1"/>
        </dgm:presLayoutVars>
      </dgm:prSet>
      <dgm:spPr/>
      <dgm:t>
        <a:bodyPr/>
        <a:lstStyle/>
        <a:p>
          <a:endParaRPr lang="fr-FR"/>
        </a:p>
      </dgm:t>
    </dgm:pt>
  </dgm:ptLst>
  <dgm:cxnLst>
    <dgm:cxn modelId="{92D03360-1838-4409-AA97-1BF4AFEE9C25}" type="presOf" srcId="{783182A9-B23E-44D8-B474-4EE0ED645A1F}" destId="{94F8FFDB-5523-485F-9305-F3D4FCF42BB3}" srcOrd="0" destOrd="0" presId="urn:microsoft.com/office/officeart/2005/8/layout/hierarchy3"/>
    <dgm:cxn modelId="{069BD471-A6D1-4B7D-907A-25F6AE66EAD8}" srcId="{1DBD4219-2CA4-4D3F-8A78-3B0B4539EEBA}" destId="{BA36A1EF-075D-4CB4-A93B-896663F9851F}" srcOrd="0" destOrd="0" parTransId="{74FFB382-0F43-44CA-86F9-BD000FC91DB0}" sibTransId="{43B0FC80-6A10-4B2D-BD90-ACCBD4AFFEAD}"/>
    <dgm:cxn modelId="{31E11409-BF0E-4A0F-B539-2094D2E3992D}" type="presOf" srcId="{1DBD4219-2CA4-4D3F-8A78-3B0B4539EEBA}" destId="{D8FE5FD4-E191-40A7-8813-13F852ADFDCB}" srcOrd="1" destOrd="0" presId="urn:microsoft.com/office/officeart/2005/8/layout/hierarchy3"/>
    <dgm:cxn modelId="{81C43691-B924-40F6-9EE7-79F2C00E723D}" srcId="{1DBD4219-2CA4-4D3F-8A78-3B0B4539EEBA}" destId="{D78ECC56-4C6F-4E74-8D62-78847A41183E}" srcOrd="1" destOrd="0" parTransId="{803D6CF3-B9D3-4B20-813E-02F3A082B56B}" sibTransId="{3F7A705C-D6B9-48A9-A45C-678E3D2737F1}"/>
    <dgm:cxn modelId="{F3A71628-C974-4E08-8CD9-85CD708B2A82}" type="presOf" srcId="{980FD1D9-3514-4AB1-9F8C-150E220EE229}" destId="{720471AD-D471-4995-B1CB-DC470F01FE76}" srcOrd="0" destOrd="0" presId="urn:microsoft.com/office/officeart/2005/8/layout/hierarchy3"/>
    <dgm:cxn modelId="{9982E50B-FC67-4B28-A0DC-06A6AEE4F673}" srcId="{C59E8A51-F061-4D5A-8798-AEE5BB292DA8}" destId="{783182A9-B23E-44D8-B474-4EE0ED645A1F}" srcOrd="0" destOrd="0" parTransId="{2121507B-5047-4D3B-8807-84DEF82A2020}" sibTransId="{25E50488-A4CB-4AE3-B12B-B0BA09E96FAA}"/>
    <dgm:cxn modelId="{FE5B4F21-D7BF-4BFF-8587-C3444DDEE2A0}" type="presOf" srcId="{90565390-DE35-4682-9E4E-DC6DF4E2F7D9}" destId="{4E1E4A9D-9249-4E2A-BF0E-D1D6E3A7852C}" srcOrd="0" destOrd="0" presId="urn:microsoft.com/office/officeart/2005/8/layout/hierarchy3"/>
    <dgm:cxn modelId="{DE2A4D3A-4FD8-419E-90B4-BFF6A15DBF64}" type="presOf" srcId="{BA36A1EF-075D-4CB4-A93B-896663F9851F}" destId="{9B149490-7212-4BA2-9EAE-1CDAC5E89561}" srcOrd="0" destOrd="0" presId="urn:microsoft.com/office/officeart/2005/8/layout/hierarchy3"/>
    <dgm:cxn modelId="{3817380B-DEC0-481B-837E-301E261AA020}" type="presOf" srcId="{9FCF0DA3-51DF-4297-84B4-210A72BBE4F1}" destId="{2FDDA597-752E-4A7C-8CA1-037A4D0BE0ED}" srcOrd="0" destOrd="0" presId="urn:microsoft.com/office/officeart/2005/8/layout/hierarchy3"/>
    <dgm:cxn modelId="{46D5C0EF-14D5-48F8-9F81-75E07FE4B54A}" type="presOf" srcId="{74FFB382-0F43-44CA-86F9-BD000FC91DB0}" destId="{C9E144CE-7533-4127-83C0-FC7B0ED9FA30}" srcOrd="0" destOrd="0" presId="urn:microsoft.com/office/officeart/2005/8/layout/hierarchy3"/>
    <dgm:cxn modelId="{BFAB2D88-68DD-4F23-9392-4A90DC09C558}" type="presOf" srcId="{0CA0CADB-AC41-4ACE-8EE6-683F736D0E52}" destId="{2144FC6C-807C-4505-B49C-B8C415BB2D62}" srcOrd="0" destOrd="0" presId="urn:microsoft.com/office/officeart/2005/8/layout/hierarchy3"/>
    <dgm:cxn modelId="{4E9C8196-B8AF-4361-8EC0-831F50B1857E}" type="presOf" srcId="{783182A9-B23E-44D8-B474-4EE0ED645A1F}" destId="{1BCE1160-7BE1-4BCE-894B-1440E0AA7B04}" srcOrd="1" destOrd="0" presId="urn:microsoft.com/office/officeart/2005/8/layout/hierarchy3"/>
    <dgm:cxn modelId="{EEE9F977-6A57-46C8-A641-F0B4A1AB825C}" type="presOf" srcId="{D78ECC56-4C6F-4E74-8D62-78847A41183E}" destId="{4CCA956C-74C3-4C47-AB13-B24D64D504C1}" srcOrd="0" destOrd="0" presId="urn:microsoft.com/office/officeart/2005/8/layout/hierarchy3"/>
    <dgm:cxn modelId="{82C2E28C-3FC7-40B8-AFA1-9EF1EB23BBC5}" type="presOf" srcId="{1DBD4219-2CA4-4D3F-8A78-3B0B4539EEBA}" destId="{6230B250-22CB-447F-BDDC-C249C2EA5383}" srcOrd="0" destOrd="0" presId="urn:microsoft.com/office/officeart/2005/8/layout/hierarchy3"/>
    <dgm:cxn modelId="{BB76143B-11AA-40D0-936E-7677AA4F2831}" srcId="{C59E8A51-F061-4D5A-8798-AEE5BB292DA8}" destId="{1DBD4219-2CA4-4D3F-8A78-3B0B4539EEBA}" srcOrd="1" destOrd="0" parTransId="{6BF45972-265E-4373-B2B9-510D119FB328}" sibTransId="{7116B3C5-7AB0-4D82-893C-88EA3C4EAFEE}"/>
    <dgm:cxn modelId="{6EC391A1-7E68-407D-9A23-F44428453146}" type="presOf" srcId="{803D6CF3-B9D3-4B20-813E-02F3A082B56B}" destId="{5D309A51-BF8A-465C-A82C-BAE2A4D05FA0}" srcOrd="0" destOrd="0" presId="urn:microsoft.com/office/officeart/2005/8/layout/hierarchy3"/>
    <dgm:cxn modelId="{D02849B5-3C6C-4E91-8F67-47A2161DFD39}" srcId="{783182A9-B23E-44D8-B474-4EE0ED645A1F}" destId="{90565390-DE35-4682-9E4E-DC6DF4E2F7D9}" srcOrd="1" destOrd="0" parTransId="{0CA0CADB-AC41-4ACE-8EE6-683F736D0E52}" sibTransId="{A2007D52-23EC-4CCA-BDE9-8F0F8D4B6611}"/>
    <dgm:cxn modelId="{E30937CE-EF59-4709-AC12-8C288B84E09B}" type="presOf" srcId="{C59E8A51-F061-4D5A-8798-AEE5BB292DA8}" destId="{609F325A-CB9A-421A-A91D-582F76775CB4}" srcOrd="0" destOrd="0" presId="urn:microsoft.com/office/officeart/2005/8/layout/hierarchy3"/>
    <dgm:cxn modelId="{150F4B55-22CF-4C2D-9971-4A846FB77C59}" srcId="{783182A9-B23E-44D8-B474-4EE0ED645A1F}" destId="{9FCF0DA3-51DF-4297-84B4-210A72BBE4F1}" srcOrd="0" destOrd="0" parTransId="{980FD1D9-3514-4AB1-9F8C-150E220EE229}" sibTransId="{B2F656CC-00B3-4846-AC92-97DD7C1EEB75}"/>
    <dgm:cxn modelId="{E7F84C1B-3EEB-47AB-A809-3E3026DD494D}" type="presParOf" srcId="{609F325A-CB9A-421A-A91D-582F76775CB4}" destId="{84C0D56F-D8F3-4B10-ACD0-18861A89AA91}" srcOrd="0" destOrd="0" presId="urn:microsoft.com/office/officeart/2005/8/layout/hierarchy3"/>
    <dgm:cxn modelId="{2213FFF5-81DD-4731-9415-8C2846D8C417}" type="presParOf" srcId="{84C0D56F-D8F3-4B10-ACD0-18861A89AA91}" destId="{7C639A96-FC2B-4969-81F6-D4CFA21AD1E6}" srcOrd="0" destOrd="0" presId="urn:microsoft.com/office/officeart/2005/8/layout/hierarchy3"/>
    <dgm:cxn modelId="{74AB14F0-E8BA-40DF-A097-E7EF026F5869}" type="presParOf" srcId="{7C639A96-FC2B-4969-81F6-D4CFA21AD1E6}" destId="{94F8FFDB-5523-485F-9305-F3D4FCF42BB3}" srcOrd="0" destOrd="0" presId="urn:microsoft.com/office/officeart/2005/8/layout/hierarchy3"/>
    <dgm:cxn modelId="{0A7C1B04-6065-48BA-9FF6-28FC450199C6}" type="presParOf" srcId="{7C639A96-FC2B-4969-81F6-D4CFA21AD1E6}" destId="{1BCE1160-7BE1-4BCE-894B-1440E0AA7B04}" srcOrd="1" destOrd="0" presId="urn:microsoft.com/office/officeart/2005/8/layout/hierarchy3"/>
    <dgm:cxn modelId="{38A9CAB2-1694-49B4-A37D-166AF8665299}" type="presParOf" srcId="{84C0D56F-D8F3-4B10-ACD0-18861A89AA91}" destId="{ED7A7CD6-6B1E-4AA0-80BE-D35DC317952F}" srcOrd="1" destOrd="0" presId="urn:microsoft.com/office/officeart/2005/8/layout/hierarchy3"/>
    <dgm:cxn modelId="{FA818B3F-89E6-49D3-B5FE-212BE00CB562}" type="presParOf" srcId="{ED7A7CD6-6B1E-4AA0-80BE-D35DC317952F}" destId="{720471AD-D471-4995-B1CB-DC470F01FE76}" srcOrd="0" destOrd="0" presId="urn:microsoft.com/office/officeart/2005/8/layout/hierarchy3"/>
    <dgm:cxn modelId="{091236AB-C5B8-4B1F-B253-B5965B5E42A2}" type="presParOf" srcId="{ED7A7CD6-6B1E-4AA0-80BE-D35DC317952F}" destId="{2FDDA597-752E-4A7C-8CA1-037A4D0BE0ED}" srcOrd="1" destOrd="0" presId="urn:microsoft.com/office/officeart/2005/8/layout/hierarchy3"/>
    <dgm:cxn modelId="{CEDDBFD4-1725-47D9-8EB0-A9055C328345}" type="presParOf" srcId="{ED7A7CD6-6B1E-4AA0-80BE-D35DC317952F}" destId="{2144FC6C-807C-4505-B49C-B8C415BB2D62}" srcOrd="2" destOrd="0" presId="urn:microsoft.com/office/officeart/2005/8/layout/hierarchy3"/>
    <dgm:cxn modelId="{175277E5-666D-4EF9-9138-0D3A12800835}" type="presParOf" srcId="{ED7A7CD6-6B1E-4AA0-80BE-D35DC317952F}" destId="{4E1E4A9D-9249-4E2A-BF0E-D1D6E3A7852C}" srcOrd="3" destOrd="0" presId="urn:microsoft.com/office/officeart/2005/8/layout/hierarchy3"/>
    <dgm:cxn modelId="{9210F0C1-9305-4465-A1EB-DF8B9E95C9D1}" type="presParOf" srcId="{609F325A-CB9A-421A-A91D-582F76775CB4}" destId="{1716B9ED-C067-438E-8828-C763CF86DF03}" srcOrd="1" destOrd="0" presId="urn:microsoft.com/office/officeart/2005/8/layout/hierarchy3"/>
    <dgm:cxn modelId="{AF01F1FD-B721-40B7-B01A-30526349C7E9}" type="presParOf" srcId="{1716B9ED-C067-438E-8828-C763CF86DF03}" destId="{7F2FE2C0-B92F-4A5C-ABA1-908F13A25CEC}" srcOrd="0" destOrd="0" presId="urn:microsoft.com/office/officeart/2005/8/layout/hierarchy3"/>
    <dgm:cxn modelId="{9CC961BB-BF29-4D37-9C5F-E29AFECBB298}" type="presParOf" srcId="{7F2FE2C0-B92F-4A5C-ABA1-908F13A25CEC}" destId="{6230B250-22CB-447F-BDDC-C249C2EA5383}" srcOrd="0" destOrd="0" presId="urn:microsoft.com/office/officeart/2005/8/layout/hierarchy3"/>
    <dgm:cxn modelId="{2B0549D4-6650-438A-AA94-F3B4327F4A66}" type="presParOf" srcId="{7F2FE2C0-B92F-4A5C-ABA1-908F13A25CEC}" destId="{D8FE5FD4-E191-40A7-8813-13F852ADFDCB}" srcOrd="1" destOrd="0" presId="urn:microsoft.com/office/officeart/2005/8/layout/hierarchy3"/>
    <dgm:cxn modelId="{039E217F-A7D2-4AB6-93C9-9894C4B4B396}" type="presParOf" srcId="{1716B9ED-C067-438E-8828-C763CF86DF03}" destId="{82CE518E-05AD-4CBE-9EFF-BD23C6E333AC}" srcOrd="1" destOrd="0" presId="urn:microsoft.com/office/officeart/2005/8/layout/hierarchy3"/>
    <dgm:cxn modelId="{52CEB859-13BE-45B1-B2AE-97D2E7E09925}" type="presParOf" srcId="{82CE518E-05AD-4CBE-9EFF-BD23C6E333AC}" destId="{C9E144CE-7533-4127-83C0-FC7B0ED9FA30}" srcOrd="0" destOrd="0" presId="urn:microsoft.com/office/officeart/2005/8/layout/hierarchy3"/>
    <dgm:cxn modelId="{8D03571A-7F98-47AF-AC73-AB04FCE9E0F6}" type="presParOf" srcId="{82CE518E-05AD-4CBE-9EFF-BD23C6E333AC}" destId="{9B149490-7212-4BA2-9EAE-1CDAC5E89561}" srcOrd="1" destOrd="0" presId="urn:microsoft.com/office/officeart/2005/8/layout/hierarchy3"/>
    <dgm:cxn modelId="{007DAF70-78C6-4B26-828C-95DE7B120EA9}" type="presParOf" srcId="{82CE518E-05AD-4CBE-9EFF-BD23C6E333AC}" destId="{5D309A51-BF8A-465C-A82C-BAE2A4D05FA0}" srcOrd="2" destOrd="0" presId="urn:microsoft.com/office/officeart/2005/8/layout/hierarchy3"/>
    <dgm:cxn modelId="{86883853-C941-459C-82E1-957AE247DAB7}" type="presParOf" srcId="{82CE518E-05AD-4CBE-9EFF-BD23C6E333AC}" destId="{4CCA956C-74C3-4C47-AB13-B24D64D504C1}"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E58FEABF-3C0A-4432-B171-E3C349CA8BCB}"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fr-FR"/>
        </a:p>
      </dgm:t>
    </dgm:pt>
    <dgm:pt modelId="{027220DC-E007-471D-BA09-74B0CC818CEE}">
      <dgm:prSet phldrT="[Texte]"/>
      <dgm:spPr/>
      <dgm:t>
        <a:bodyPr/>
        <a:lstStyle/>
        <a:p>
          <a:r>
            <a:rPr lang="ar-DZ" dirty="0" smtClean="0"/>
            <a:t>من نربي</a:t>
          </a:r>
          <a:endParaRPr lang="fr-FR" dirty="0"/>
        </a:p>
      </dgm:t>
    </dgm:pt>
    <dgm:pt modelId="{E6AAC860-823D-4C82-8BFA-BC1D423EF3B1}" type="parTrans" cxnId="{62CD190D-92AB-4681-801C-2A1DBB12E654}">
      <dgm:prSet/>
      <dgm:spPr/>
      <dgm:t>
        <a:bodyPr/>
        <a:lstStyle/>
        <a:p>
          <a:endParaRPr lang="fr-FR"/>
        </a:p>
      </dgm:t>
    </dgm:pt>
    <dgm:pt modelId="{A2AAC71A-EDAB-4B15-B37D-3CC469F49374}" type="sibTrans" cxnId="{62CD190D-92AB-4681-801C-2A1DBB12E654}">
      <dgm:prSet/>
      <dgm:spPr/>
      <dgm:t>
        <a:bodyPr/>
        <a:lstStyle/>
        <a:p>
          <a:endParaRPr lang="fr-FR"/>
        </a:p>
      </dgm:t>
    </dgm:pt>
    <dgm:pt modelId="{A3ABA026-78B0-4DE2-ADB1-05C45D749E96}">
      <dgm:prSet phldrT="[Texte]"/>
      <dgm:spPr/>
      <dgm:t>
        <a:bodyPr/>
        <a:lstStyle/>
        <a:p>
          <a:r>
            <a:rPr lang="ar-DZ" dirty="0" smtClean="0"/>
            <a:t>من هو المتعلم</a:t>
          </a:r>
          <a:endParaRPr lang="fr-FR" dirty="0"/>
        </a:p>
      </dgm:t>
    </dgm:pt>
    <dgm:pt modelId="{8AD7CA8E-6C2F-4E97-96E9-A36A035038B2}" type="parTrans" cxnId="{F2452A5F-DEE8-4696-8B58-3BB52592C067}">
      <dgm:prSet/>
      <dgm:spPr/>
      <dgm:t>
        <a:bodyPr/>
        <a:lstStyle/>
        <a:p>
          <a:endParaRPr lang="fr-FR"/>
        </a:p>
      </dgm:t>
    </dgm:pt>
    <dgm:pt modelId="{F5C6B925-5F43-4927-95E1-7B86D3D62D70}" type="sibTrans" cxnId="{F2452A5F-DEE8-4696-8B58-3BB52592C067}">
      <dgm:prSet/>
      <dgm:spPr/>
      <dgm:t>
        <a:bodyPr/>
        <a:lstStyle/>
        <a:p>
          <a:endParaRPr lang="fr-FR"/>
        </a:p>
      </dgm:t>
    </dgm:pt>
    <dgm:pt modelId="{E005F329-3EC8-47BA-A029-69E62A66A04C}">
      <dgm:prSet phldrT="[Texte]"/>
      <dgm:spPr/>
      <dgm:t>
        <a:bodyPr/>
        <a:lstStyle/>
        <a:p>
          <a:r>
            <a:rPr lang="ar-DZ" dirty="0" smtClean="0"/>
            <a:t>قدراته، وتيرة تعلمه، ميوله، حاجاته، </a:t>
          </a:r>
          <a:r>
            <a:rPr lang="ar-DZ" dirty="0" err="1" smtClean="0"/>
            <a:t>دافعيته</a:t>
          </a:r>
          <a:endParaRPr lang="fr-FR" dirty="0"/>
        </a:p>
      </dgm:t>
    </dgm:pt>
    <dgm:pt modelId="{C5526F88-CC3D-4453-83CD-0B1C8D7B65CB}" type="parTrans" cxnId="{52C5C140-F7DB-4DED-BDAC-E7AED88E321A}">
      <dgm:prSet/>
      <dgm:spPr/>
      <dgm:t>
        <a:bodyPr/>
        <a:lstStyle/>
        <a:p>
          <a:endParaRPr lang="fr-FR"/>
        </a:p>
      </dgm:t>
    </dgm:pt>
    <dgm:pt modelId="{A3A84B3C-9DD3-4F98-A0CB-7AD68CB64AB5}" type="sibTrans" cxnId="{52C5C140-F7DB-4DED-BDAC-E7AED88E321A}">
      <dgm:prSet/>
      <dgm:spPr/>
      <dgm:t>
        <a:bodyPr/>
        <a:lstStyle/>
        <a:p>
          <a:endParaRPr lang="fr-FR"/>
        </a:p>
      </dgm:t>
    </dgm:pt>
    <dgm:pt modelId="{E9C382D5-2005-4A4E-8577-5012EF7DF08B}">
      <dgm:prSet phldrT="[Texte]"/>
      <dgm:spPr/>
      <dgm:t>
        <a:bodyPr/>
        <a:lstStyle/>
        <a:p>
          <a:r>
            <a:rPr lang="ar-DZ" dirty="0" smtClean="0"/>
            <a:t>كيف نربي</a:t>
          </a:r>
          <a:endParaRPr lang="fr-FR" dirty="0"/>
        </a:p>
      </dgm:t>
    </dgm:pt>
    <dgm:pt modelId="{3AF3CA86-59AC-4B88-9A71-1F06F13FB7A0}" type="parTrans" cxnId="{193BD688-9EC0-4831-A164-794F3F708221}">
      <dgm:prSet/>
      <dgm:spPr/>
      <dgm:t>
        <a:bodyPr/>
        <a:lstStyle/>
        <a:p>
          <a:endParaRPr lang="fr-FR"/>
        </a:p>
      </dgm:t>
    </dgm:pt>
    <dgm:pt modelId="{600F5288-0A70-480B-8636-0534DE5717FA}" type="sibTrans" cxnId="{193BD688-9EC0-4831-A164-794F3F708221}">
      <dgm:prSet/>
      <dgm:spPr/>
      <dgm:t>
        <a:bodyPr/>
        <a:lstStyle/>
        <a:p>
          <a:endParaRPr lang="fr-FR"/>
        </a:p>
      </dgm:t>
    </dgm:pt>
    <dgm:pt modelId="{61347EB0-C9E8-4B5F-A978-CE59F0328C43}">
      <dgm:prSet phldrT="[Texte]"/>
      <dgm:spPr/>
      <dgm:t>
        <a:bodyPr/>
        <a:lstStyle/>
        <a:p>
          <a:r>
            <a:rPr lang="ar-DZ" dirty="0" smtClean="0"/>
            <a:t>اختيار استراتيجيات التنشيط</a:t>
          </a:r>
          <a:endParaRPr lang="fr-FR" dirty="0"/>
        </a:p>
      </dgm:t>
    </dgm:pt>
    <dgm:pt modelId="{ACCCA7E2-A65B-4354-B1DE-162BA00B82FA}" type="parTrans" cxnId="{6A7209DA-76F8-4C1F-88E8-13FB82385C3D}">
      <dgm:prSet/>
      <dgm:spPr/>
      <dgm:t>
        <a:bodyPr/>
        <a:lstStyle/>
        <a:p>
          <a:endParaRPr lang="fr-FR"/>
        </a:p>
      </dgm:t>
    </dgm:pt>
    <dgm:pt modelId="{DAA97F55-6647-4748-A558-B870265D30DF}" type="sibTrans" cxnId="{6A7209DA-76F8-4C1F-88E8-13FB82385C3D}">
      <dgm:prSet/>
      <dgm:spPr/>
      <dgm:t>
        <a:bodyPr/>
        <a:lstStyle/>
        <a:p>
          <a:endParaRPr lang="fr-FR"/>
        </a:p>
      </dgm:t>
    </dgm:pt>
    <dgm:pt modelId="{294AC093-30CB-48F3-AB5E-91D18E2E0D79}">
      <dgm:prSet phldrT="[Texte]"/>
      <dgm:spPr/>
      <dgm:t>
        <a:bodyPr/>
        <a:lstStyle/>
        <a:p>
          <a:r>
            <a:rPr lang="ar-DZ" dirty="0" smtClean="0"/>
            <a:t>التي تكسب المتعلم معارف ومهارات واتجاهات</a:t>
          </a:r>
          <a:endParaRPr lang="fr-FR" dirty="0"/>
        </a:p>
      </dgm:t>
    </dgm:pt>
    <dgm:pt modelId="{D99C041E-2964-4746-9512-94299804741D}" type="parTrans" cxnId="{4662F710-D1EC-4DA4-A817-08FF6E93052C}">
      <dgm:prSet/>
      <dgm:spPr/>
      <dgm:t>
        <a:bodyPr/>
        <a:lstStyle/>
        <a:p>
          <a:endParaRPr lang="fr-FR"/>
        </a:p>
      </dgm:t>
    </dgm:pt>
    <dgm:pt modelId="{106C7465-7E35-4480-AF09-D1B0012BFA8D}" type="sibTrans" cxnId="{4662F710-D1EC-4DA4-A817-08FF6E93052C}">
      <dgm:prSet/>
      <dgm:spPr/>
      <dgm:t>
        <a:bodyPr/>
        <a:lstStyle/>
        <a:p>
          <a:endParaRPr lang="fr-FR"/>
        </a:p>
      </dgm:t>
    </dgm:pt>
    <dgm:pt modelId="{3024FC22-15B1-4920-AE4D-AEA4B32FCF42}" type="pres">
      <dgm:prSet presAssocID="{E58FEABF-3C0A-4432-B171-E3C349CA8BCB}" presName="diagram" presStyleCnt="0">
        <dgm:presLayoutVars>
          <dgm:chPref val="1"/>
          <dgm:dir/>
          <dgm:animOne val="branch"/>
          <dgm:animLvl val="lvl"/>
          <dgm:resizeHandles/>
        </dgm:presLayoutVars>
      </dgm:prSet>
      <dgm:spPr/>
      <dgm:t>
        <a:bodyPr/>
        <a:lstStyle/>
        <a:p>
          <a:endParaRPr lang="fr-FR"/>
        </a:p>
      </dgm:t>
    </dgm:pt>
    <dgm:pt modelId="{4A98E501-9C92-4708-84BF-128FB88AFEA1}" type="pres">
      <dgm:prSet presAssocID="{027220DC-E007-471D-BA09-74B0CC818CEE}" presName="root" presStyleCnt="0"/>
      <dgm:spPr/>
    </dgm:pt>
    <dgm:pt modelId="{9969EA97-66E8-4D19-A831-8C049E2E1C5C}" type="pres">
      <dgm:prSet presAssocID="{027220DC-E007-471D-BA09-74B0CC818CEE}" presName="rootComposite" presStyleCnt="0"/>
      <dgm:spPr/>
    </dgm:pt>
    <dgm:pt modelId="{602BD7A0-B7AA-4C31-A873-F81A654422FE}" type="pres">
      <dgm:prSet presAssocID="{027220DC-E007-471D-BA09-74B0CC818CEE}" presName="rootText" presStyleLbl="node1" presStyleIdx="0" presStyleCnt="2"/>
      <dgm:spPr/>
      <dgm:t>
        <a:bodyPr/>
        <a:lstStyle/>
        <a:p>
          <a:endParaRPr lang="fr-FR"/>
        </a:p>
      </dgm:t>
    </dgm:pt>
    <dgm:pt modelId="{252DE730-0113-480F-9A40-8EE4ACCD5FAF}" type="pres">
      <dgm:prSet presAssocID="{027220DC-E007-471D-BA09-74B0CC818CEE}" presName="rootConnector" presStyleLbl="node1" presStyleIdx="0" presStyleCnt="2"/>
      <dgm:spPr/>
      <dgm:t>
        <a:bodyPr/>
        <a:lstStyle/>
        <a:p>
          <a:endParaRPr lang="fr-FR"/>
        </a:p>
      </dgm:t>
    </dgm:pt>
    <dgm:pt modelId="{68C77055-9B62-4815-A618-BF359493BE75}" type="pres">
      <dgm:prSet presAssocID="{027220DC-E007-471D-BA09-74B0CC818CEE}" presName="childShape" presStyleCnt="0"/>
      <dgm:spPr/>
    </dgm:pt>
    <dgm:pt modelId="{F942DCAD-DDFE-4487-806C-511387E7D604}" type="pres">
      <dgm:prSet presAssocID="{8AD7CA8E-6C2F-4E97-96E9-A36A035038B2}" presName="Name13" presStyleLbl="parChTrans1D2" presStyleIdx="0" presStyleCnt="4"/>
      <dgm:spPr/>
      <dgm:t>
        <a:bodyPr/>
        <a:lstStyle/>
        <a:p>
          <a:endParaRPr lang="fr-FR"/>
        </a:p>
      </dgm:t>
    </dgm:pt>
    <dgm:pt modelId="{9AA6354A-1E33-4299-8CCE-391202F0A2F9}" type="pres">
      <dgm:prSet presAssocID="{A3ABA026-78B0-4DE2-ADB1-05C45D749E96}" presName="childText" presStyleLbl="bgAcc1" presStyleIdx="0" presStyleCnt="4">
        <dgm:presLayoutVars>
          <dgm:bulletEnabled val="1"/>
        </dgm:presLayoutVars>
      </dgm:prSet>
      <dgm:spPr/>
      <dgm:t>
        <a:bodyPr/>
        <a:lstStyle/>
        <a:p>
          <a:endParaRPr lang="fr-FR"/>
        </a:p>
      </dgm:t>
    </dgm:pt>
    <dgm:pt modelId="{5CF73B46-CA2F-4BB1-BF2C-A4920218F59D}" type="pres">
      <dgm:prSet presAssocID="{C5526F88-CC3D-4453-83CD-0B1C8D7B65CB}" presName="Name13" presStyleLbl="parChTrans1D2" presStyleIdx="1" presStyleCnt="4"/>
      <dgm:spPr/>
      <dgm:t>
        <a:bodyPr/>
        <a:lstStyle/>
        <a:p>
          <a:endParaRPr lang="fr-FR"/>
        </a:p>
      </dgm:t>
    </dgm:pt>
    <dgm:pt modelId="{70723743-B979-403F-96DD-A5639C2015D8}" type="pres">
      <dgm:prSet presAssocID="{E005F329-3EC8-47BA-A029-69E62A66A04C}" presName="childText" presStyleLbl="bgAcc1" presStyleIdx="1" presStyleCnt="4">
        <dgm:presLayoutVars>
          <dgm:bulletEnabled val="1"/>
        </dgm:presLayoutVars>
      </dgm:prSet>
      <dgm:spPr/>
      <dgm:t>
        <a:bodyPr/>
        <a:lstStyle/>
        <a:p>
          <a:endParaRPr lang="fr-FR"/>
        </a:p>
      </dgm:t>
    </dgm:pt>
    <dgm:pt modelId="{188B1B81-5D38-4805-BA2D-9C08B530C3F8}" type="pres">
      <dgm:prSet presAssocID="{E9C382D5-2005-4A4E-8577-5012EF7DF08B}" presName="root" presStyleCnt="0"/>
      <dgm:spPr/>
    </dgm:pt>
    <dgm:pt modelId="{8271E198-DE1D-4D05-B736-96C8B2EE1093}" type="pres">
      <dgm:prSet presAssocID="{E9C382D5-2005-4A4E-8577-5012EF7DF08B}" presName="rootComposite" presStyleCnt="0"/>
      <dgm:spPr/>
    </dgm:pt>
    <dgm:pt modelId="{31055998-2D7A-462E-B329-77E54D986928}" type="pres">
      <dgm:prSet presAssocID="{E9C382D5-2005-4A4E-8577-5012EF7DF08B}" presName="rootText" presStyleLbl="node1" presStyleIdx="1" presStyleCnt="2"/>
      <dgm:spPr/>
      <dgm:t>
        <a:bodyPr/>
        <a:lstStyle/>
        <a:p>
          <a:endParaRPr lang="fr-FR"/>
        </a:p>
      </dgm:t>
    </dgm:pt>
    <dgm:pt modelId="{24246360-7FA8-45E4-9F22-37F751D627E1}" type="pres">
      <dgm:prSet presAssocID="{E9C382D5-2005-4A4E-8577-5012EF7DF08B}" presName="rootConnector" presStyleLbl="node1" presStyleIdx="1" presStyleCnt="2"/>
      <dgm:spPr/>
      <dgm:t>
        <a:bodyPr/>
        <a:lstStyle/>
        <a:p>
          <a:endParaRPr lang="fr-FR"/>
        </a:p>
      </dgm:t>
    </dgm:pt>
    <dgm:pt modelId="{1A369111-76DA-492F-8F69-9CE65FA7BFD2}" type="pres">
      <dgm:prSet presAssocID="{E9C382D5-2005-4A4E-8577-5012EF7DF08B}" presName="childShape" presStyleCnt="0"/>
      <dgm:spPr/>
    </dgm:pt>
    <dgm:pt modelId="{C9EB9109-BE94-45F7-BD78-903AEB4A168C}" type="pres">
      <dgm:prSet presAssocID="{ACCCA7E2-A65B-4354-B1DE-162BA00B82FA}" presName="Name13" presStyleLbl="parChTrans1D2" presStyleIdx="2" presStyleCnt="4"/>
      <dgm:spPr/>
      <dgm:t>
        <a:bodyPr/>
        <a:lstStyle/>
        <a:p>
          <a:endParaRPr lang="fr-FR"/>
        </a:p>
      </dgm:t>
    </dgm:pt>
    <dgm:pt modelId="{E8A91806-CC34-4F4A-AEF6-965DE6723257}" type="pres">
      <dgm:prSet presAssocID="{61347EB0-C9E8-4B5F-A978-CE59F0328C43}" presName="childText" presStyleLbl="bgAcc1" presStyleIdx="2" presStyleCnt="4">
        <dgm:presLayoutVars>
          <dgm:bulletEnabled val="1"/>
        </dgm:presLayoutVars>
      </dgm:prSet>
      <dgm:spPr/>
      <dgm:t>
        <a:bodyPr/>
        <a:lstStyle/>
        <a:p>
          <a:endParaRPr lang="fr-FR"/>
        </a:p>
      </dgm:t>
    </dgm:pt>
    <dgm:pt modelId="{47B3FDA0-8D64-4AE5-BF3E-ADBDD7C090CA}" type="pres">
      <dgm:prSet presAssocID="{D99C041E-2964-4746-9512-94299804741D}" presName="Name13" presStyleLbl="parChTrans1D2" presStyleIdx="3" presStyleCnt="4"/>
      <dgm:spPr/>
      <dgm:t>
        <a:bodyPr/>
        <a:lstStyle/>
        <a:p>
          <a:endParaRPr lang="fr-FR"/>
        </a:p>
      </dgm:t>
    </dgm:pt>
    <dgm:pt modelId="{ECD73247-6B2E-434E-ADDE-6ED32EBC5985}" type="pres">
      <dgm:prSet presAssocID="{294AC093-30CB-48F3-AB5E-91D18E2E0D79}" presName="childText" presStyleLbl="bgAcc1" presStyleIdx="3" presStyleCnt="4">
        <dgm:presLayoutVars>
          <dgm:bulletEnabled val="1"/>
        </dgm:presLayoutVars>
      </dgm:prSet>
      <dgm:spPr/>
      <dgm:t>
        <a:bodyPr/>
        <a:lstStyle/>
        <a:p>
          <a:endParaRPr lang="fr-FR"/>
        </a:p>
      </dgm:t>
    </dgm:pt>
  </dgm:ptLst>
  <dgm:cxnLst>
    <dgm:cxn modelId="{E535AA19-D7E8-4188-AB0E-3AB72C767E1A}" type="presOf" srcId="{A3ABA026-78B0-4DE2-ADB1-05C45D749E96}" destId="{9AA6354A-1E33-4299-8CCE-391202F0A2F9}" srcOrd="0" destOrd="0" presId="urn:microsoft.com/office/officeart/2005/8/layout/hierarchy3"/>
    <dgm:cxn modelId="{193BD688-9EC0-4831-A164-794F3F708221}" srcId="{E58FEABF-3C0A-4432-B171-E3C349CA8BCB}" destId="{E9C382D5-2005-4A4E-8577-5012EF7DF08B}" srcOrd="1" destOrd="0" parTransId="{3AF3CA86-59AC-4B88-9A71-1F06F13FB7A0}" sibTransId="{600F5288-0A70-480B-8636-0534DE5717FA}"/>
    <dgm:cxn modelId="{0916B738-E1EA-4E3A-9316-7100C94B6DB5}" type="presOf" srcId="{E005F329-3EC8-47BA-A029-69E62A66A04C}" destId="{70723743-B979-403F-96DD-A5639C2015D8}" srcOrd="0" destOrd="0" presId="urn:microsoft.com/office/officeart/2005/8/layout/hierarchy3"/>
    <dgm:cxn modelId="{7D32DC2B-C4A8-42DC-8403-9F824E982C3E}" type="presOf" srcId="{294AC093-30CB-48F3-AB5E-91D18E2E0D79}" destId="{ECD73247-6B2E-434E-ADDE-6ED32EBC5985}" srcOrd="0" destOrd="0" presId="urn:microsoft.com/office/officeart/2005/8/layout/hierarchy3"/>
    <dgm:cxn modelId="{14F1B178-847E-448B-B3C5-1D45793A94AE}" type="presOf" srcId="{E9C382D5-2005-4A4E-8577-5012EF7DF08B}" destId="{24246360-7FA8-45E4-9F22-37F751D627E1}" srcOrd="1" destOrd="0" presId="urn:microsoft.com/office/officeart/2005/8/layout/hierarchy3"/>
    <dgm:cxn modelId="{9EF14BCC-D077-4A98-B2CB-7A7D9E924ECB}" type="presOf" srcId="{D99C041E-2964-4746-9512-94299804741D}" destId="{47B3FDA0-8D64-4AE5-BF3E-ADBDD7C090CA}" srcOrd="0" destOrd="0" presId="urn:microsoft.com/office/officeart/2005/8/layout/hierarchy3"/>
    <dgm:cxn modelId="{FB533BAE-2EB9-4558-9780-C6EFD441EFFB}" type="presOf" srcId="{C5526F88-CC3D-4453-83CD-0B1C8D7B65CB}" destId="{5CF73B46-CA2F-4BB1-BF2C-A4920218F59D}" srcOrd="0" destOrd="0" presId="urn:microsoft.com/office/officeart/2005/8/layout/hierarchy3"/>
    <dgm:cxn modelId="{F8839306-350E-4914-8EFE-9F5E2F547055}" type="presOf" srcId="{8AD7CA8E-6C2F-4E97-96E9-A36A035038B2}" destId="{F942DCAD-DDFE-4487-806C-511387E7D604}" srcOrd="0" destOrd="0" presId="urn:microsoft.com/office/officeart/2005/8/layout/hierarchy3"/>
    <dgm:cxn modelId="{F53F5458-1444-4F7B-9C73-8A95E4B9BF2C}" type="presOf" srcId="{027220DC-E007-471D-BA09-74B0CC818CEE}" destId="{602BD7A0-B7AA-4C31-A873-F81A654422FE}" srcOrd="0" destOrd="0" presId="urn:microsoft.com/office/officeart/2005/8/layout/hierarchy3"/>
    <dgm:cxn modelId="{6A7209DA-76F8-4C1F-88E8-13FB82385C3D}" srcId="{E9C382D5-2005-4A4E-8577-5012EF7DF08B}" destId="{61347EB0-C9E8-4B5F-A978-CE59F0328C43}" srcOrd="0" destOrd="0" parTransId="{ACCCA7E2-A65B-4354-B1DE-162BA00B82FA}" sibTransId="{DAA97F55-6647-4748-A558-B870265D30DF}"/>
    <dgm:cxn modelId="{86F9E52B-F616-4A7B-9AAB-52D0532F2CF1}" type="presOf" srcId="{027220DC-E007-471D-BA09-74B0CC818CEE}" destId="{252DE730-0113-480F-9A40-8EE4ACCD5FAF}" srcOrd="1" destOrd="0" presId="urn:microsoft.com/office/officeart/2005/8/layout/hierarchy3"/>
    <dgm:cxn modelId="{52C5C140-F7DB-4DED-BDAC-E7AED88E321A}" srcId="{027220DC-E007-471D-BA09-74B0CC818CEE}" destId="{E005F329-3EC8-47BA-A029-69E62A66A04C}" srcOrd="1" destOrd="0" parTransId="{C5526F88-CC3D-4453-83CD-0B1C8D7B65CB}" sibTransId="{A3A84B3C-9DD3-4F98-A0CB-7AD68CB64AB5}"/>
    <dgm:cxn modelId="{F2452A5F-DEE8-4696-8B58-3BB52592C067}" srcId="{027220DC-E007-471D-BA09-74B0CC818CEE}" destId="{A3ABA026-78B0-4DE2-ADB1-05C45D749E96}" srcOrd="0" destOrd="0" parTransId="{8AD7CA8E-6C2F-4E97-96E9-A36A035038B2}" sibTransId="{F5C6B925-5F43-4927-95E1-7B86D3D62D70}"/>
    <dgm:cxn modelId="{B435D203-6DCD-4D57-849C-06FE48FB1973}" type="presOf" srcId="{ACCCA7E2-A65B-4354-B1DE-162BA00B82FA}" destId="{C9EB9109-BE94-45F7-BD78-903AEB4A168C}" srcOrd="0" destOrd="0" presId="urn:microsoft.com/office/officeart/2005/8/layout/hierarchy3"/>
    <dgm:cxn modelId="{68788939-7847-4DBB-A052-6E99397318F0}" type="presOf" srcId="{E9C382D5-2005-4A4E-8577-5012EF7DF08B}" destId="{31055998-2D7A-462E-B329-77E54D986928}" srcOrd="0" destOrd="0" presId="urn:microsoft.com/office/officeart/2005/8/layout/hierarchy3"/>
    <dgm:cxn modelId="{F3E89DD0-DAD7-404B-AF22-03B1527E1962}" type="presOf" srcId="{61347EB0-C9E8-4B5F-A978-CE59F0328C43}" destId="{E8A91806-CC34-4F4A-AEF6-965DE6723257}" srcOrd="0" destOrd="0" presId="urn:microsoft.com/office/officeart/2005/8/layout/hierarchy3"/>
    <dgm:cxn modelId="{8220EEB5-43D0-4532-9534-2318D88F1AA5}" type="presOf" srcId="{E58FEABF-3C0A-4432-B171-E3C349CA8BCB}" destId="{3024FC22-15B1-4920-AE4D-AEA4B32FCF42}" srcOrd="0" destOrd="0" presId="urn:microsoft.com/office/officeart/2005/8/layout/hierarchy3"/>
    <dgm:cxn modelId="{62CD190D-92AB-4681-801C-2A1DBB12E654}" srcId="{E58FEABF-3C0A-4432-B171-E3C349CA8BCB}" destId="{027220DC-E007-471D-BA09-74B0CC818CEE}" srcOrd="0" destOrd="0" parTransId="{E6AAC860-823D-4C82-8BFA-BC1D423EF3B1}" sibTransId="{A2AAC71A-EDAB-4B15-B37D-3CC469F49374}"/>
    <dgm:cxn modelId="{4662F710-D1EC-4DA4-A817-08FF6E93052C}" srcId="{E9C382D5-2005-4A4E-8577-5012EF7DF08B}" destId="{294AC093-30CB-48F3-AB5E-91D18E2E0D79}" srcOrd="1" destOrd="0" parTransId="{D99C041E-2964-4746-9512-94299804741D}" sibTransId="{106C7465-7E35-4480-AF09-D1B0012BFA8D}"/>
    <dgm:cxn modelId="{CD89DB9D-C4AC-4AE9-9505-C6949FD2FB1F}" type="presParOf" srcId="{3024FC22-15B1-4920-AE4D-AEA4B32FCF42}" destId="{4A98E501-9C92-4708-84BF-128FB88AFEA1}" srcOrd="0" destOrd="0" presId="urn:microsoft.com/office/officeart/2005/8/layout/hierarchy3"/>
    <dgm:cxn modelId="{E74A263B-D715-49C3-8E44-9B5B87C3022E}" type="presParOf" srcId="{4A98E501-9C92-4708-84BF-128FB88AFEA1}" destId="{9969EA97-66E8-4D19-A831-8C049E2E1C5C}" srcOrd="0" destOrd="0" presId="urn:microsoft.com/office/officeart/2005/8/layout/hierarchy3"/>
    <dgm:cxn modelId="{62351C87-C16B-48C3-8D6B-A5B5AF118761}" type="presParOf" srcId="{9969EA97-66E8-4D19-A831-8C049E2E1C5C}" destId="{602BD7A0-B7AA-4C31-A873-F81A654422FE}" srcOrd="0" destOrd="0" presId="urn:microsoft.com/office/officeart/2005/8/layout/hierarchy3"/>
    <dgm:cxn modelId="{3E669653-ED4F-416F-B62C-06E9646241A2}" type="presParOf" srcId="{9969EA97-66E8-4D19-A831-8C049E2E1C5C}" destId="{252DE730-0113-480F-9A40-8EE4ACCD5FAF}" srcOrd="1" destOrd="0" presId="urn:microsoft.com/office/officeart/2005/8/layout/hierarchy3"/>
    <dgm:cxn modelId="{B261350E-F793-4579-8D9E-9EBA48315F03}" type="presParOf" srcId="{4A98E501-9C92-4708-84BF-128FB88AFEA1}" destId="{68C77055-9B62-4815-A618-BF359493BE75}" srcOrd="1" destOrd="0" presId="urn:microsoft.com/office/officeart/2005/8/layout/hierarchy3"/>
    <dgm:cxn modelId="{7A78090B-EF86-4C7E-8618-B65603724559}" type="presParOf" srcId="{68C77055-9B62-4815-A618-BF359493BE75}" destId="{F942DCAD-DDFE-4487-806C-511387E7D604}" srcOrd="0" destOrd="0" presId="urn:microsoft.com/office/officeart/2005/8/layout/hierarchy3"/>
    <dgm:cxn modelId="{769E25BD-AF07-4C4F-90D7-3C474190573E}" type="presParOf" srcId="{68C77055-9B62-4815-A618-BF359493BE75}" destId="{9AA6354A-1E33-4299-8CCE-391202F0A2F9}" srcOrd="1" destOrd="0" presId="urn:microsoft.com/office/officeart/2005/8/layout/hierarchy3"/>
    <dgm:cxn modelId="{2B027205-C0F8-4B33-866D-901F842B500B}" type="presParOf" srcId="{68C77055-9B62-4815-A618-BF359493BE75}" destId="{5CF73B46-CA2F-4BB1-BF2C-A4920218F59D}" srcOrd="2" destOrd="0" presId="urn:microsoft.com/office/officeart/2005/8/layout/hierarchy3"/>
    <dgm:cxn modelId="{539FD140-63AE-41D8-823D-4BAF7827EDC1}" type="presParOf" srcId="{68C77055-9B62-4815-A618-BF359493BE75}" destId="{70723743-B979-403F-96DD-A5639C2015D8}" srcOrd="3" destOrd="0" presId="urn:microsoft.com/office/officeart/2005/8/layout/hierarchy3"/>
    <dgm:cxn modelId="{B478E731-8553-4F73-BB26-2875B1A7F8AA}" type="presParOf" srcId="{3024FC22-15B1-4920-AE4D-AEA4B32FCF42}" destId="{188B1B81-5D38-4805-BA2D-9C08B530C3F8}" srcOrd="1" destOrd="0" presId="urn:microsoft.com/office/officeart/2005/8/layout/hierarchy3"/>
    <dgm:cxn modelId="{EC91C75E-FA7B-47D7-BB36-EA5F845192F5}" type="presParOf" srcId="{188B1B81-5D38-4805-BA2D-9C08B530C3F8}" destId="{8271E198-DE1D-4D05-B736-96C8B2EE1093}" srcOrd="0" destOrd="0" presId="urn:microsoft.com/office/officeart/2005/8/layout/hierarchy3"/>
    <dgm:cxn modelId="{36A333E3-9924-416C-958F-C21AC54C000E}" type="presParOf" srcId="{8271E198-DE1D-4D05-B736-96C8B2EE1093}" destId="{31055998-2D7A-462E-B329-77E54D986928}" srcOrd="0" destOrd="0" presId="urn:microsoft.com/office/officeart/2005/8/layout/hierarchy3"/>
    <dgm:cxn modelId="{C9B2A070-9DCE-4AAC-B590-19F36FF264BF}" type="presParOf" srcId="{8271E198-DE1D-4D05-B736-96C8B2EE1093}" destId="{24246360-7FA8-45E4-9F22-37F751D627E1}" srcOrd="1" destOrd="0" presId="urn:microsoft.com/office/officeart/2005/8/layout/hierarchy3"/>
    <dgm:cxn modelId="{D6E1E8CD-76B3-4BD1-AB70-4EF0078619EE}" type="presParOf" srcId="{188B1B81-5D38-4805-BA2D-9C08B530C3F8}" destId="{1A369111-76DA-492F-8F69-9CE65FA7BFD2}" srcOrd="1" destOrd="0" presId="urn:microsoft.com/office/officeart/2005/8/layout/hierarchy3"/>
    <dgm:cxn modelId="{C7936ED8-8BD3-40B6-A682-592A2674804F}" type="presParOf" srcId="{1A369111-76DA-492F-8F69-9CE65FA7BFD2}" destId="{C9EB9109-BE94-45F7-BD78-903AEB4A168C}" srcOrd="0" destOrd="0" presId="urn:microsoft.com/office/officeart/2005/8/layout/hierarchy3"/>
    <dgm:cxn modelId="{F74F568C-38F0-4F25-9F98-1E68C052307C}" type="presParOf" srcId="{1A369111-76DA-492F-8F69-9CE65FA7BFD2}" destId="{E8A91806-CC34-4F4A-AEF6-965DE6723257}" srcOrd="1" destOrd="0" presId="urn:microsoft.com/office/officeart/2005/8/layout/hierarchy3"/>
    <dgm:cxn modelId="{C9AC3069-FE55-40AB-93A1-169E0E7F66E5}" type="presParOf" srcId="{1A369111-76DA-492F-8F69-9CE65FA7BFD2}" destId="{47B3FDA0-8D64-4AE5-BF3E-ADBDD7C090CA}" srcOrd="2" destOrd="0" presId="urn:microsoft.com/office/officeart/2005/8/layout/hierarchy3"/>
    <dgm:cxn modelId="{35CE2F8F-E30E-4074-A2CA-17224CFAF6E3}" type="presParOf" srcId="{1A369111-76DA-492F-8F69-9CE65FA7BFD2}" destId="{ECD73247-6B2E-434E-ADDE-6ED32EBC5985}"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518A7571-34B2-47C1-A19C-44D5C5486EF2}" type="doc">
      <dgm:prSet loTypeId="urn:microsoft.com/office/officeart/2005/8/layout/cycle7" loCatId="cycle" qsTypeId="urn:microsoft.com/office/officeart/2005/8/quickstyle/simple1" qsCatId="simple" csTypeId="urn:microsoft.com/office/officeart/2005/8/colors/accent1_2" csCatId="accent1" phldr="1"/>
      <dgm:spPr/>
      <dgm:t>
        <a:bodyPr/>
        <a:lstStyle/>
        <a:p>
          <a:endParaRPr lang="fr-FR"/>
        </a:p>
      </dgm:t>
    </dgm:pt>
    <dgm:pt modelId="{6EA2F151-3FAF-40C6-BCEB-EE77243E43A5}">
      <dgm:prSet phldrT="[Texte]"/>
      <dgm:spPr/>
      <dgm:t>
        <a:bodyPr/>
        <a:lstStyle/>
        <a:p>
          <a:r>
            <a:rPr lang="ar-DZ" dirty="0" smtClean="0"/>
            <a:t>ما نتائج التربية</a:t>
          </a:r>
          <a:endParaRPr lang="fr-FR" dirty="0"/>
        </a:p>
      </dgm:t>
    </dgm:pt>
    <dgm:pt modelId="{F1739741-A1CD-4E09-8817-28D923C57284}" type="parTrans" cxnId="{814611CB-39E1-40E2-AD7C-68E52959CD86}">
      <dgm:prSet/>
      <dgm:spPr/>
      <dgm:t>
        <a:bodyPr/>
        <a:lstStyle/>
        <a:p>
          <a:endParaRPr lang="fr-FR"/>
        </a:p>
      </dgm:t>
    </dgm:pt>
    <dgm:pt modelId="{2665F974-ACFE-4162-8977-156E37A8721B}" type="sibTrans" cxnId="{814611CB-39E1-40E2-AD7C-68E52959CD86}">
      <dgm:prSet/>
      <dgm:spPr/>
      <dgm:t>
        <a:bodyPr/>
        <a:lstStyle/>
        <a:p>
          <a:endParaRPr lang="fr-FR"/>
        </a:p>
      </dgm:t>
    </dgm:pt>
    <dgm:pt modelId="{F813453C-3D89-4C68-A7C5-7C16F6800B68}">
      <dgm:prSet phldrT="[Texte]"/>
      <dgm:spPr/>
      <dgm:t>
        <a:bodyPr/>
        <a:lstStyle/>
        <a:p>
          <a:r>
            <a:rPr lang="ar-DZ" dirty="0" smtClean="0"/>
            <a:t>تقويم العملية التعليمية-</a:t>
          </a:r>
          <a:r>
            <a:rPr lang="ar-DZ" dirty="0" err="1" smtClean="0"/>
            <a:t>التعلمية</a:t>
          </a:r>
          <a:endParaRPr lang="fr-FR" dirty="0"/>
        </a:p>
      </dgm:t>
    </dgm:pt>
    <dgm:pt modelId="{75BD1838-039E-4A24-8D01-357C1555636A}" type="parTrans" cxnId="{EB6E0C56-9F37-4E91-9371-861521A513A8}">
      <dgm:prSet/>
      <dgm:spPr/>
      <dgm:t>
        <a:bodyPr/>
        <a:lstStyle/>
        <a:p>
          <a:endParaRPr lang="fr-FR"/>
        </a:p>
      </dgm:t>
    </dgm:pt>
    <dgm:pt modelId="{2CCEE9D1-70DA-437C-A780-884450DBC834}" type="sibTrans" cxnId="{EB6E0C56-9F37-4E91-9371-861521A513A8}">
      <dgm:prSet/>
      <dgm:spPr/>
      <dgm:t>
        <a:bodyPr/>
        <a:lstStyle/>
        <a:p>
          <a:endParaRPr lang="fr-FR"/>
        </a:p>
      </dgm:t>
    </dgm:pt>
    <dgm:pt modelId="{2EE3003B-73A5-48C2-A286-97FA20AB6AD3}">
      <dgm:prSet phldrT="[Texte]"/>
      <dgm:spPr/>
      <dgm:t>
        <a:bodyPr/>
        <a:lstStyle/>
        <a:p>
          <a:r>
            <a:rPr lang="ar-DZ" dirty="0" smtClean="0"/>
            <a:t>التغذية الراجعة</a:t>
          </a:r>
          <a:endParaRPr lang="fr-FR" dirty="0"/>
        </a:p>
      </dgm:t>
    </dgm:pt>
    <dgm:pt modelId="{E2E3E903-9135-48F9-9A6A-6F6117FD7DD5}" type="parTrans" cxnId="{396353F8-D68F-449A-953E-4F9221785546}">
      <dgm:prSet/>
      <dgm:spPr/>
      <dgm:t>
        <a:bodyPr/>
        <a:lstStyle/>
        <a:p>
          <a:endParaRPr lang="fr-FR"/>
        </a:p>
      </dgm:t>
    </dgm:pt>
    <dgm:pt modelId="{3E1B25D3-0D60-4D56-89CC-39A3F0C77C68}" type="sibTrans" cxnId="{396353F8-D68F-449A-953E-4F9221785546}">
      <dgm:prSet/>
      <dgm:spPr/>
      <dgm:t>
        <a:bodyPr/>
        <a:lstStyle/>
        <a:p>
          <a:endParaRPr lang="fr-FR"/>
        </a:p>
      </dgm:t>
    </dgm:pt>
    <dgm:pt modelId="{914B6B1E-3A55-4DF2-B415-E881E12FD6C3}" type="pres">
      <dgm:prSet presAssocID="{518A7571-34B2-47C1-A19C-44D5C5486EF2}" presName="Name0" presStyleCnt="0">
        <dgm:presLayoutVars>
          <dgm:dir/>
          <dgm:resizeHandles val="exact"/>
        </dgm:presLayoutVars>
      </dgm:prSet>
      <dgm:spPr/>
      <dgm:t>
        <a:bodyPr/>
        <a:lstStyle/>
        <a:p>
          <a:endParaRPr lang="fr-FR"/>
        </a:p>
      </dgm:t>
    </dgm:pt>
    <dgm:pt modelId="{337B7EA7-72EC-48B8-916B-9703278BB28B}" type="pres">
      <dgm:prSet presAssocID="{6EA2F151-3FAF-40C6-BCEB-EE77243E43A5}" presName="node" presStyleLbl="node1" presStyleIdx="0" presStyleCnt="3">
        <dgm:presLayoutVars>
          <dgm:bulletEnabled val="1"/>
        </dgm:presLayoutVars>
      </dgm:prSet>
      <dgm:spPr/>
      <dgm:t>
        <a:bodyPr/>
        <a:lstStyle/>
        <a:p>
          <a:endParaRPr lang="fr-FR"/>
        </a:p>
      </dgm:t>
    </dgm:pt>
    <dgm:pt modelId="{1AAF4E29-DC69-4699-A357-D9D5ABC44D2A}" type="pres">
      <dgm:prSet presAssocID="{2665F974-ACFE-4162-8977-156E37A8721B}" presName="sibTrans" presStyleLbl="sibTrans2D1" presStyleIdx="0" presStyleCnt="3"/>
      <dgm:spPr/>
      <dgm:t>
        <a:bodyPr/>
        <a:lstStyle/>
        <a:p>
          <a:endParaRPr lang="fr-FR"/>
        </a:p>
      </dgm:t>
    </dgm:pt>
    <dgm:pt modelId="{AC113CCE-DF13-4D0C-B9FC-F8121EAE8B7F}" type="pres">
      <dgm:prSet presAssocID="{2665F974-ACFE-4162-8977-156E37A8721B}" presName="connectorText" presStyleLbl="sibTrans2D1" presStyleIdx="0" presStyleCnt="3"/>
      <dgm:spPr/>
      <dgm:t>
        <a:bodyPr/>
        <a:lstStyle/>
        <a:p>
          <a:endParaRPr lang="fr-FR"/>
        </a:p>
      </dgm:t>
    </dgm:pt>
    <dgm:pt modelId="{167C8288-0004-46A6-BD70-0BF12B871A12}" type="pres">
      <dgm:prSet presAssocID="{F813453C-3D89-4C68-A7C5-7C16F6800B68}" presName="node" presStyleLbl="node1" presStyleIdx="1" presStyleCnt="3">
        <dgm:presLayoutVars>
          <dgm:bulletEnabled val="1"/>
        </dgm:presLayoutVars>
      </dgm:prSet>
      <dgm:spPr/>
      <dgm:t>
        <a:bodyPr/>
        <a:lstStyle/>
        <a:p>
          <a:endParaRPr lang="fr-FR"/>
        </a:p>
      </dgm:t>
    </dgm:pt>
    <dgm:pt modelId="{ECA70F2C-E9D0-4E9A-8C44-4122A9021567}" type="pres">
      <dgm:prSet presAssocID="{2CCEE9D1-70DA-437C-A780-884450DBC834}" presName="sibTrans" presStyleLbl="sibTrans2D1" presStyleIdx="1" presStyleCnt="3"/>
      <dgm:spPr/>
      <dgm:t>
        <a:bodyPr/>
        <a:lstStyle/>
        <a:p>
          <a:endParaRPr lang="fr-FR"/>
        </a:p>
      </dgm:t>
    </dgm:pt>
    <dgm:pt modelId="{60AFB5C2-6174-4EA8-A2CF-ECD631B97B27}" type="pres">
      <dgm:prSet presAssocID="{2CCEE9D1-70DA-437C-A780-884450DBC834}" presName="connectorText" presStyleLbl="sibTrans2D1" presStyleIdx="1" presStyleCnt="3"/>
      <dgm:spPr/>
      <dgm:t>
        <a:bodyPr/>
        <a:lstStyle/>
        <a:p>
          <a:endParaRPr lang="fr-FR"/>
        </a:p>
      </dgm:t>
    </dgm:pt>
    <dgm:pt modelId="{2AD23D9E-622F-4FAF-AB10-33DC1C4D5BF2}" type="pres">
      <dgm:prSet presAssocID="{2EE3003B-73A5-48C2-A286-97FA20AB6AD3}" presName="node" presStyleLbl="node1" presStyleIdx="2" presStyleCnt="3">
        <dgm:presLayoutVars>
          <dgm:bulletEnabled val="1"/>
        </dgm:presLayoutVars>
      </dgm:prSet>
      <dgm:spPr/>
      <dgm:t>
        <a:bodyPr/>
        <a:lstStyle/>
        <a:p>
          <a:endParaRPr lang="fr-FR"/>
        </a:p>
      </dgm:t>
    </dgm:pt>
    <dgm:pt modelId="{D72BE384-5754-4352-B802-C0B59EA3B1DD}" type="pres">
      <dgm:prSet presAssocID="{3E1B25D3-0D60-4D56-89CC-39A3F0C77C68}" presName="sibTrans" presStyleLbl="sibTrans2D1" presStyleIdx="2" presStyleCnt="3"/>
      <dgm:spPr/>
      <dgm:t>
        <a:bodyPr/>
        <a:lstStyle/>
        <a:p>
          <a:endParaRPr lang="fr-FR"/>
        </a:p>
      </dgm:t>
    </dgm:pt>
    <dgm:pt modelId="{11DF5822-B90F-4EC9-9EB0-AD35C7EF436A}" type="pres">
      <dgm:prSet presAssocID="{3E1B25D3-0D60-4D56-89CC-39A3F0C77C68}" presName="connectorText" presStyleLbl="sibTrans2D1" presStyleIdx="2" presStyleCnt="3"/>
      <dgm:spPr/>
      <dgm:t>
        <a:bodyPr/>
        <a:lstStyle/>
        <a:p>
          <a:endParaRPr lang="fr-FR"/>
        </a:p>
      </dgm:t>
    </dgm:pt>
  </dgm:ptLst>
  <dgm:cxnLst>
    <dgm:cxn modelId="{375262B4-7FDD-42F8-9416-53E916EF15AF}" type="presOf" srcId="{6EA2F151-3FAF-40C6-BCEB-EE77243E43A5}" destId="{337B7EA7-72EC-48B8-916B-9703278BB28B}" srcOrd="0" destOrd="0" presId="urn:microsoft.com/office/officeart/2005/8/layout/cycle7"/>
    <dgm:cxn modelId="{56B9909F-A07B-4CAB-8214-716D4A8B63D5}" type="presOf" srcId="{2CCEE9D1-70DA-437C-A780-884450DBC834}" destId="{ECA70F2C-E9D0-4E9A-8C44-4122A9021567}" srcOrd="0" destOrd="0" presId="urn:microsoft.com/office/officeart/2005/8/layout/cycle7"/>
    <dgm:cxn modelId="{314CEDBE-0EE2-4C4F-931F-4C07A6FC6443}" type="presOf" srcId="{2665F974-ACFE-4162-8977-156E37A8721B}" destId="{1AAF4E29-DC69-4699-A357-D9D5ABC44D2A}" srcOrd="0" destOrd="0" presId="urn:microsoft.com/office/officeart/2005/8/layout/cycle7"/>
    <dgm:cxn modelId="{BD8C067B-9E07-4980-854E-C4A012A3DF9C}" type="presOf" srcId="{3E1B25D3-0D60-4D56-89CC-39A3F0C77C68}" destId="{D72BE384-5754-4352-B802-C0B59EA3B1DD}" srcOrd="0" destOrd="0" presId="urn:microsoft.com/office/officeart/2005/8/layout/cycle7"/>
    <dgm:cxn modelId="{814611CB-39E1-40E2-AD7C-68E52959CD86}" srcId="{518A7571-34B2-47C1-A19C-44D5C5486EF2}" destId="{6EA2F151-3FAF-40C6-BCEB-EE77243E43A5}" srcOrd="0" destOrd="0" parTransId="{F1739741-A1CD-4E09-8817-28D923C57284}" sibTransId="{2665F974-ACFE-4162-8977-156E37A8721B}"/>
    <dgm:cxn modelId="{DF165BDD-0CE7-4010-BF56-FE3483F0CA1F}" type="presOf" srcId="{3E1B25D3-0D60-4D56-89CC-39A3F0C77C68}" destId="{11DF5822-B90F-4EC9-9EB0-AD35C7EF436A}" srcOrd="1" destOrd="0" presId="urn:microsoft.com/office/officeart/2005/8/layout/cycle7"/>
    <dgm:cxn modelId="{396353F8-D68F-449A-953E-4F9221785546}" srcId="{518A7571-34B2-47C1-A19C-44D5C5486EF2}" destId="{2EE3003B-73A5-48C2-A286-97FA20AB6AD3}" srcOrd="2" destOrd="0" parTransId="{E2E3E903-9135-48F9-9A6A-6F6117FD7DD5}" sibTransId="{3E1B25D3-0D60-4D56-89CC-39A3F0C77C68}"/>
    <dgm:cxn modelId="{D70BE288-4EB1-453C-8469-CDEC810F6292}" type="presOf" srcId="{2EE3003B-73A5-48C2-A286-97FA20AB6AD3}" destId="{2AD23D9E-622F-4FAF-AB10-33DC1C4D5BF2}" srcOrd="0" destOrd="0" presId="urn:microsoft.com/office/officeart/2005/8/layout/cycle7"/>
    <dgm:cxn modelId="{C5D48F69-389E-4A75-9FF9-7D69C3022203}" type="presOf" srcId="{2665F974-ACFE-4162-8977-156E37A8721B}" destId="{AC113CCE-DF13-4D0C-B9FC-F8121EAE8B7F}" srcOrd="1" destOrd="0" presId="urn:microsoft.com/office/officeart/2005/8/layout/cycle7"/>
    <dgm:cxn modelId="{B411CF3E-F293-4A07-A2AB-3ACF10F165CD}" type="presOf" srcId="{518A7571-34B2-47C1-A19C-44D5C5486EF2}" destId="{914B6B1E-3A55-4DF2-B415-E881E12FD6C3}" srcOrd="0" destOrd="0" presId="urn:microsoft.com/office/officeart/2005/8/layout/cycle7"/>
    <dgm:cxn modelId="{708FBC33-B6C6-4BAC-A131-9D3393FE783C}" type="presOf" srcId="{2CCEE9D1-70DA-437C-A780-884450DBC834}" destId="{60AFB5C2-6174-4EA8-A2CF-ECD631B97B27}" srcOrd="1" destOrd="0" presId="urn:microsoft.com/office/officeart/2005/8/layout/cycle7"/>
    <dgm:cxn modelId="{08DFD8A1-4F1D-4B46-830B-12EC4F8F32C2}" type="presOf" srcId="{F813453C-3D89-4C68-A7C5-7C16F6800B68}" destId="{167C8288-0004-46A6-BD70-0BF12B871A12}" srcOrd="0" destOrd="0" presId="urn:microsoft.com/office/officeart/2005/8/layout/cycle7"/>
    <dgm:cxn modelId="{EB6E0C56-9F37-4E91-9371-861521A513A8}" srcId="{518A7571-34B2-47C1-A19C-44D5C5486EF2}" destId="{F813453C-3D89-4C68-A7C5-7C16F6800B68}" srcOrd="1" destOrd="0" parTransId="{75BD1838-039E-4A24-8D01-357C1555636A}" sibTransId="{2CCEE9D1-70DA-437C-A780-884450DBC834}"/>
    <dgm:cxn modelId="{5DB046C4-7B78-43E5-B95F-3EBF9D88E0E0}" type="presParOf" srcId="{914B6B1E-3A55-4DF2-B415-E881E12FD6C3}" destId="{337B7EA7-72EC-48B8-916B-9703278BB28B}" srcOrd="0" destOrd="0" presId="urn:microsoft.com/office/officeart/2005/8/layout/cycle7"/>
    <dgm:cxn modelId="{DAEE037A-31DA-4357-A6CC-3EE3DCEEDF2C}" type="presParOf" srcId="{914B6B1E-3A55-4DF2-B415-E881E12FD6C3}" destId="{1AAF4E29-DC69-4699-A357-D9D5ABC44D2A}" srcOrd="1" destOrd="0" presId="urn:microsoft.com/office/officeart/2005/8/layout/cycle7"/>
    <dgm:cxn modelId="{6042939A-DED6-42DD-8A9D-F0C5772C08DC}" type="presParOf" srcId="{1AAF4E29-DC69-4699-A357-D9D5ABC44D2A}" destId="{AC113CCE-DF13-4D0C-B9FC-F8121EAE8B7F}" srcOrd="0" destOrd="0" presId="urn:microsoft.com/office/officeart/2005/8/layout/cycle7"/>
    <dgm:cxn modelId="{1D1A20FD-682A-4A4C-895D-F916879CE8CB}" type="presParOf" srcId="{914B6B1E-3A55-4DF2-B415-E881E12FD6C3}" destId="{167C8288-0004-46A6-BD70-0BF12B871A12}" srcOrd="2" destOrd="0" presId="urn:microsoft.com/office/officeart/2005/8/layout/cycle7"/>
    <dgm:cxn modelId="{4F495D84-B0EB-4999-883A-650984733F01}" type="presParOf" srcId="{914B6B1E-3A55-4DF2-B415-E881E12FD6C3}" destId="{ECA70F2C-E9D0-4E9A-8C44-4122A9021567}" srcOrd="3" destOrd="0" presId="urn:microsoft.com/office/officeart/2005/8/layout/cycle7"/>
    <dgm:cxn modelId="{2B9CEDD9-7FEE-4072-B28A-65429E5F826F}" type="presParOf" srcId="{ECA70F2C-E9D0-4E9A-8C44-4122A9021567}" destId="{60AFB5C2-6174-4EA8-A2CF-ECD631B97B27}" srcOrd="0" destOrd="0" presId="urn:microsoft.com/office/officeart/2005/8/layout/cycle7"/>
    <dgm:cxn modelId="{DD380E92-B1DA-49C0-A5F4-FD75F5EE6BEF}" type="presParOf" srcId="{914B6B1E-3A55-4DF2-B415-E881E12FD6C3}" destId="{2AD23D9E-622F-4FAF-AB10-33DC1C4D5BF2}" srcOrd="4" destOrd="0" presId="urn:microsoft.com/office/officeart/2005/8/layout/cycle7"/>
    <dgm:cxn modelId="{22C504A9-F8DB-4482-A12A-CF0DA0EF8CF3}" type="presParOf" srcId="{914B6B1E-3A55-4DF2-B415-E881E12FD6C3}" destId="{D72BE384-5754-4352-B802-C0B59EA3B1DD}" srcOrd="5" destOrd="0" presId="urn:microsoft.com/office/officeart/2005/8/layout/cycle7"/>
    <dgm:cxn modelId="{553D4E4C-BB0F-4D7F-AE38-0CC7ECB9B7D3}" type="presParOf" srcId="{D72BE384-5754-4352-B802-C0B59EA3B1DD}" destId="{11DF5822-B90F-4EC9-9EB0-AD35C7EF436A}"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CBE6E9D-05CD-414C-9620-7AA31062C9EA}" type="doc">
      <dgm:prSet loTypeId="urn:microsoft.com/office/officeart/2005/8/layout/process2" loCatId="process" qsTypeId="urn:microsoft.com/office/officeart/2005/8/quickstyle/simple1" qsCatId="simple" csTypeId="urn:microsoft.com/office/officeart/2005/8/colors/colorful1#1" csCatId="colorful" phldr="1"/>
      <dgm:spPr/>
    </dgm:pt>
    <dgm:pt modelId="{8CBE4F09-C27C-40B3-B9E6-092F955040B5}">
      <dgm:prSet phldrT="[Texte]"/>
      <dgm:spPr/>
      <dgm:t>
        <a:bodyPr/>
        <a:lstStyle/>
        <a:p>
          <a:r>
            <a:rPr lang="fr-FR" dirty="0" smtClean="0"/>
            <a:t>Cursus de formation</a:t>
          </a:r>
          <a:endParaRPr lang="fr-FR" dirty="0"/>
        </a:p>
      </dgm:t>
    </dgm:pt>
    <dgm:pt modelId="{4AC7DB1E-32D6-4B2C-ADCE-F097FE073DAD}" type="parTrans" cxnId="{A05493CE-C822-4E45-9CFC-0A5ABDFBC45A}">
      <dgm:prSet/>
      <dgm:spPr/>
    </dgm:pt>
    <dgm:pt modelId="{B2A62A4B-7649-449F-A5BF-1771BABAAB09}" type="sibTrans" cxnId="{A05493CE-C822-4E45-9CFC-0A5ABDFBC45A}">
      <dgm:prSet/>
      <dgm:spPr/>
      <dgm:t>
        <a:bodyPr/>
        <a:lstStyle/>
        <a:p>
          <a:endParaRPr lang="fr-FR"/>
        </a:p>
      </dgm:t>
    </dgm:pt>
    <dgm:pt modelId="{C5FCA9E1-EB83-44EE-87F1-A374D33D2EEB}">
      <dgm:prSet phldrT="[Texte]"/>
      <dgm:spPr/>
      <dgm:t>
        <a:bodyPr/>
        <a:lstStyle/>
        <a:p>
          <a:r>
            <a:rPr lang="ar-DZ" dirty="0" smtClean="0"/>
            <a:t>مسار التكوين</a:t>
          </a:r>
          <a:endParaRPr lang="fr-FR" dirty="0"/>
        </a:p>
      </dgm:t>
    </dgm:pt>
    <dgm:pt modelId="{38DB9207-9EE8-47E7-B791-F3D282A1AC6E}" type="parTrans" cxnId="{2433174D-81F9-4A7E-BB13-512BB5B32518}">
      <dgm:prSet/>
      <dgm:spPr/>
    </dgm:pt>
    <dgm:pt modelId="{B918CC44-B8D6-49C5-BBA8-A17C16E7E5E4}" type="sibTrans" cxnId="{2433174D-81F9-4A7E-BB13-512BB5B32518}">
      <dgm:prSet/>
      <dgm:spPr/>
      <dgm:t>
        <a:bodyPr/>
        <a:lstStyle/>
        <a:p>
          <a:endParaRPr lang="fr-FR"/>
        </a:p>
      </dgm:t>
    </dgm:pt>
    <dgm:pt modelId="{ACE07F0D-FC68-4C3F-A56E-8799A38C7586}">
      <dgm:prSet phldrT="[Texte]"/>
      <dgm:spPr/>
      <dgm:t>
        <a:bodyPr/>
        <a:lstStyle/>
        <a:p>
          <a:r>
            <a:rPr lang="ar-DZ" dirty="0" smtClean="0"/>
            <a:t>يتبعه المتعلم للوصول إلى أهداف</a:t>
          </a:r>
          <a:endParaRPr lang="fr-FR" dirty="0"/>
        </a:p>
      </dgm:t>
    </dgm:pt>
    <dgm:pt modelId="{762F104F-E79C-436A-B455-67830E9AEC16}" type="parTrans" cxnId="{515B2B01-69F0-476E-8465-2FA64B35038A}">
      <dgm:prSet/>
      <dgm:spPr/>
    </dgm:pt>
    <dgm:pt modelId="{48BD4C88-7478-4376-BC02-4FD3E2394C27}" type="sibTrans" cxnId="{515B2B01-69F0-476E-8465-2FA64B35038A}">
      <dgm:prSet/>
      <dgm:spPr/>
    </dgm:pt>
    <dgm:pt modelId="{F55B6B46-B399-4FE9-B82F-6C5FF29CE25A}" type="pres">
      <dgm:prSet presAssocID="{CCBE6E9D-05CD-414C-9620-7AA31062C9EA}" presName="linearFlow" presStyleCnt="0">
        <dgm:presLayoutVars>
          <dgm:resizeHandles val="exact"/>
        </dgm:presLayoutVars>
      </dgm:prSet>
      <dgm:spPr/>
    </dgm:pt>
    <dgm:pt modelId="{190F7556-C055-4793-BDF7-EE0ACEE874FB}" type="pres">
      <dgm:prSet presAssocID="{8CBE4F09-C27C-40B3-B9E6-092F955040B5}" presName="node" presStyleLbl="node1" presStyleIdx="0" presStyleCnt="3">
        <dgm:presLayoutVars>
          <dgm:bulletEnabled val="1"/>
        </dgm:presLayoutVars>
      </dgm:prSet>
      <dgm:spPr/>
      <dgm:t>
        <a:bodyPr/>
        <a:lstStyle/>
        <a:p>
          <a:endParaRPr lang="fr-FR"/>
        </a:p>
      </dgm:t>
    </dgm:pt>
    <dgm:pt modelId="{7889D5E8-112A-44D0-8AD3-A9B87ECEDB57}" type="pres">
      <dgm:prSet presAssocID="{B2A62A4B-7649-449F-A5BF-1771BABAAB09}" presName="sibTrans" presStyleLbl="sibTrans2D1" presStyleIdx="0" presStyleCnt="2"/>
      <dgm:spPr/>
      <dgm:t>
        <a:bodyPr/>
        <a:lstStyle/>
        <a:p>
          <a:endParaRPr lang="fr-FR"/>
        </a:p>
      </dgm:t>
    </dgm:pt>
    <dgm:pt modelId="{6CFCDE33-0B13-4479-BF1D-9996468715F6}" type="pres">
      <dgm:prSet presAssocID="{B2A62A4B-7649-449F-A5BF-1771BABAAB09}" presName="connectorText" presStyleLbl="sibTrans2D1" presStyleIdx="0" presStyleCnt="2"/>
      <dgm:spPr/>
      <dgm:t>
        <a:bodyPr/>
        <a:lstStyle/>
        <a:p>
          <a:endParaRPr lang="fr-FR"/>
        </a:p>
      </dgm:t>
    </dgm:pt>
    <dgm:pt modelId="{904B0889-0057-400B-B649-003AFC2CAD81}" type="pres">
      <dgm:prSet presAssocID="{C5FCA9E1-EB83-44EE-87F1-A374D33D2EEB}" presName="node" presStyleLbl="node1" presStyleIdx="1" presStyleCnt="3">
        <dgm:presLayoutVars>
          <dgm:bulletEnabled val="1"/>
        </dgm:presLayoutVars>
      </dgm:prSet>
      <dgm:spPr/>
      <dgm:t>
        <a:bodyPr/>
        <a:lstStyle/>
        <a:p>
          <a:endParaRPr lang="fr-FR"/>
        </a:p>
      </dgm:t>
    </dgm:pt>
    <dgm:pt modelId="{C8936541-A241-4948-93C1-768289A34D1E}" type="pres">
      <dgm:prSet presAssocID="{B918CC44-B8D6-49C5-BBA8-A17C16E7E5E4}" presName="sibTrans" presStyleLbl="sibTrans2D1" presStyleIdx="1" presStyleCnt="2"/>
      <dgm:spPr/>
      <dgm:t>
        <a:bodyPr/>
        <a:lstStyle/>
        <a:p>
          <a:endParaRPr lang="fr-FR"/>
        </a:p>
      </dgm:t>
    </dgm:pt>
    <dgm:pt modelId="{020C8EA5-D344-43EF-A4DA-DB5CFA8C0EA7}" type="pres">
      <dgm:prSet presAssocID="{B918CC44-B8D6-49C5-BBA8-A17C16E7E5E4}" presName="connectorText" presStyleLbl="sibTrans2D1" presStyleIdx="1" presStyleCnt="2"/>
      <dgm:spPr/>
      <dgm:t>
        <a:bodyPr/>
        <a:lstStyle/>
        <a:p>
          <a:endParaRPr lang="fr-FR"/>
        </a:p>
      </dgm:t>
    </dgm:pt>
    <dgm:pt modelId="{952B0743-E922-4D6B-836D-F319B0917884}" type="pres">
      <dgm:prSet presAssocID="{ACE07F0D-FC68-4C3F-A56E-8799A38C7586}" presName="node" presStyleLbl="node1" presStyleIdx="2" presStyleCnt="3">
        <dgm:presLayoutVars>
          <dgm:bulletEnabled val="1"/>
        </dgm:presLayoutVars>
      </dgm:prSet>
      <dgm:spPr/>
      <dgm:t>
        <a:bodyPr/>
        <a:lstStyle/>
        <a:p>
          <a:endParaRPr lang="fr-FR"/>
        </a:p>
      </dgm:t>
    </dgm:pt>
  </dgm:ptLst>
  <dgm:cxnLst>
    <dgm:cxn modelId="{AB21A315-AEA9-4954-96B1-60345DD39DB3}" type="presOf" srcId="{ACE07F0D-FC68-4C3F-A56E-8799A38C7586}" destId="{952B0743-E922-4D6B-836D-F319B0917884}" srcOrd="0" destOrd="0" presId="urn:microsoft.com/office/officeart/2005/8/layout/process2"/>
    <dgm:cxn modelId="{770C653B-0570-4B88-ADF9-CFD4A8B0CE8E}" type="presOf" srcId="{8CBE4F09-C27C-40B3-B9E6-092F955040B5}" destId="{190F7556-C055-4793-BDF7-EE0ACEE874FB}" srcOrd="0" destOrd="0" presId="urn:microsoft.com/office/officeart/2005/8/layout/process2"/>
    <dgm:cxn modelId="{64C89856-1984-479C-AA43-09B8481F886C}" type="presOf" srcId="{CCBE6E9D-05CD-414C-9620-7AA31062C9EA}" destId="{F55B6B46-B399-4FE9-B82F-6C5FF29CE25A}" srcOrd="0" destOrd="0" presId="urn:microsoft.com/office/officeart/2005/8/layout/process2"/>
    <dgm:cxn modelId="{B90D358B-4BE1-47FF-B095-1EBEB23706B0}" type="presOf" srcId="{B2A62A4B-7649-449F-A5BF-1771BABAAB09}" destId="{6CFCDE33-0B13-4479-BF1D-9996468715F6}" srcOrd="1" destOrd="0" presId="urn:microsoft.com/office/officeart/2005/8/layout/process2"/>
    <dgm:cxn modelId="{2433174D-81F9-4A7E-BB13-512BB5B32518}" srcId="{CCBE6E9D-05CD-414C-9620-7AA31062C9EA}" destId="{C5FCA9E1-EB83-44EE-87F1-A374D33D2EEB}" srcOrd="1" destOrd="0" parTransId="{38DB9207-9EE8-47E7-B791-F3D282A1AC6E}" sibTransId="{B918CC44-B8D6-49C5-BBA8-A17C16E7E5E4}"/>
    <dgm:cxn modelId="{A05493CE-C822-4E45-9CFC-0A5ABDFBC45A}" srcId="{CCBE6E9D-05CD-414C-9620-7AA31062C9EA}" destId="{8CBE4F09-C27C-40B3-B9E6-092F955040B5}" srcOrd="0" destOrd="0" parTransId="{4AC7DB1E-32D6-4B2C-ADCE-F097FE073DAD}" sibTransId="{B2A62A4B-7649-449F-A5BF-1771BABAAB09}"/>
    <dgm:cxn modelId="{28673379-C15E-4FDF-A505-C8837A8ED84E}" type="presOf" srcId="{B918CC44-B8D6-49C5-BBA8-A17C16E7E5E4}" destId="{C8936541-A241-4948-93C1-768289A34D1E}" srcOrd="0" destOrd="0" presId="urn:microsoft.com/office/officeart/2005/8/layout/process2"/>
    <dgm:cxn modelId="{F1A3BBB7-CF74-47AA-BFDA-03B27A2FB3DB}" type="presOf" srcId="{C5FCA9E1-EB83-44EE-87F1-A374D33D2EEB}" destId="{904B0889-0057-400B-B649-003AFC2CAD81}" srcOrd="0" destOrd="0" presId="urn:microsoft.com/office/officeart/2005/8/layout/process2"/>
    <dgm:cxn modelId="{55B93969-EE7F-4DC1-9A64-A44C41B2C278}" type="presOf" srcId="{B918CC44-B8D6-49C5-BBA8-A17C16E7E5E4}" destId="{020C8EA5-D344-43EF-A4DA-DB5CFA8C0EA7}" srcOrd="1" destOrd="0" presId="urn:microsoft.com/office/officeart/2005/8/layout/process2"/>
    <dgm:cxn modelId="{515B2B01-69F0-476E-8465-2FA64B35038A}" srcId="{CCBE6E9D-05CD-414C-9620-7AA31062C9EA}" destId="{ACE07F0D-FC68-4C3F-A56E-8799A38C7586}" srcOrd="2" destOrd="0" parTransId="{762F104F-E79C-436A-B455-67830E9AEC16}" sibTransId="{48BD4C88-7478-4376-BC02-4FD3E2394C27}"/>
    <dgm:cxn modelId="{655A19CB-2745-4EBB-9B56-365346A76E5B}" type="presOf" srcId="{B2A62A4B-7649-449F-A5BF-1771BABAAB09}" destId="{7889D5E8-112A-44D0-8AD3-A9B87ECEDB57}" srcOrd="0" destOrd="0" presId="urn:microsoft.com/office/officeart/2005/8/layout/process2"/>
    <dgm:cxn modelId="{66205EBB-E2DF-461D-A8B1-F05763F89535}" type="presParOf" srcId="{F55B6B46-B399-4FE9-B82F-6C5FF29CE25A}" destId="{190F7556-C055-4793-BDF7-EE0ACEE874FB}" srcOrd="0" destOrd="0" presId="urn:microsoft.com/office/officeart/2005/8/layout/process2"/>
    <dgm:cxn modelId="{C4F2C566-1AF1-49B2-AE40-52BBFE5828EF}" type="presParOf" srcId="{F55B6B46-B399-4FE9-B82F-6C5FF29CE25A}" destId="{7889D5E8-112A-44D0-8AD3-A9B87ECEDB57}" srcOrd="1" destOrd="0" presId="urn:microsoft.com/office/officeart/2005/8/layout/process2"/>
    <dgm:cxn modelId="{D6994410-068B-486E-9CF1-7231BEFBF21E}" type="presParOf" srcId="{7889D5E8-112A-44D0-8AD3-A9B87ECEDB57}" destId="{6CFCDE33-0B13-4479-BF1D-9996468715F6}" srcOrd="0" destOrd="0" presId="urn:microsoft.com/office/officeart/2005/8/layout/process2"/>
    <dgm:cxn modelId="{80615BB3-CB4A-46ED-982A-8BFFD6DD5485}" type="presParOf" srcId="{F55B6B46-B399-4FE9-B82F-6C5FF29CE25A}" destId="{904B0889-0057-400B-B649-003AFC2CAD81}" srcOrd="2" destOrd="0" presId="urn:microsoft.com/office/officeart/2005/8/layout/process2"/>
    <dgm:cxn modelId="{326E18EF-0135-4737-8078-70831A13D51A}" type="presParOf" srcId="{F55B6B46-B399-4FE9-B82F-6C5FF29CE25A}" destId="{C8936541-A241-4948-93C1-768289A34D1E}" srcOrd="3" destOrd="0" presId="urn:microsoft.com/office/officeart/2005/8/layout/process2"/>
    <dgm:cxn modelId="{B0550DB2-9FC2-4BE6-9C76-57761271334C}" type="presParOf" srcId="{C8936541-A241-4948-93C1-768289A34D1E}" destId="{020C8EA5-D344-43EF-A4DA-DB5CFA8C0EA7}" srcOrd="0" destOrd="0" presId="urn:microsoft.com/office/officeart/2005/8/layout/process2"/>
    <dgm:cxn modelId="{83F87CEA-FAD3-4243-B8E8-87851F3F135F}" type="presParOf" srcId="{F55B6B46-B399-4FE9-B82F-6C5FF29CE25A}" destId="{952B0743-E922-4D6B-836D-F319B0917884}" srcOrd="4"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0AB0418-2F31-4EE9-9BF5-E14D5A2AE724}" type="doc">
      <dgm:prSet loTypeId="urn:microsoft.com/office/officeart/2005/8/layout/process2" loCatId="process" qsTypeId="urn:microsoft.com/office/officeart/2005/8/quickstyle/simple1" qsCatId="simple" csTypeId="urn:microsoft.com/office/officeart/2005/8/colors/accent1_2" csCatId="accent1" phldr="1"/>
      <dgm:spPr/>
    </dgm:pt>
    <dgm:pt modelId="{578AFEDC-70D1-4FCB-9C3B-2E5D07050F42}">
      <dgm:prSet phldrT="[Texte]"/>
      <dgm:spPr/>
      <dgm:t>
        <a:bodyPr/>
        <a:lstStyle/>
        <a:p>
          <a:r>
            <a:rPr lang="ar-DZ" dirty="0" smtClean="0"/>
            <a:t>نهج الطريق</a:t>
          </a:r>
          <a:endParaRPr lang="fr-FR" dirty="0"/>
        </a:p>
      </dgm:t>
    </dgm:pt>
    <dgm:pt modelId="{F91EC782-AC79-47CF-8875-1C759DE43278}" type="parTrans" cxnId="{09A68383-052D-433D-AC99-A2D0BA8852CB}">
      <dgm:prSet/>
      <dgm:spPr/>
    </dgm:pt>
    <dgm:pt modelId="{81FF2EB4-ACB5-4F27-8F78-5644EF76B8B0}" type="sibTrans" cxnId="{09A68383-052D-433D-AC99-A2D0BA8852CB}">
      <dgm:prSet/>
      <dgm:spPr/>
      <dgm:t>
        <a:bodyPr/>
        <a:lstStyle/>
        <a:p>
          <a:endParaRPr lang="fr-FR"/>
        </a:p>
      </dgm:t>
    </dgm:pt>
    <dgm:pt modelId="{16B1C748-36AE-469C-8BB7-21E54D0AC8D8}">
      <dgm:prSet phldrT="[Texte]"/>
      <dgm:spPr/>
      <dgm:t>
        <a:bodyPr/>
        <a:lstStyle/>
        <a:p>
          <a:r>
            <a:rPr lang="ar-DZ" dirty="0" smtClean="0"/>
            <a:t>وضح، استبان</a:t>
          </a:r>
          <a:endParaRPr lang="fr-FR" dirty="0"/>
        </a:p>
      </dgm:t>
    </dgm:pt>
    <dgm:pt modelId="{300C94A3-CCB7-4B6C-A0B1-AEB343B7B9A8}" type="parTrans" cxnId="{8F123202-86F9-4BDE-A070-C8A0F3A622B5}">
      <dgm:prSet/>
      <dgm:spPr/>
    </dgm:pt>
    <dgm:pt modelId="{0473AFA7-450B-4E33-A06F-7DC0C3439AF1}" type="sibTrans" cxnId="{8F123202-86F9-4BDE-A070-C8A0F3A622B5}">
      <dgm:prSet/>
      <dgm:spPr/>
      <dgm:t>
        <a:bodyPr/>
        <a:lstStyle/>
        <a:p>
          <a:endParaRPr lang="fr-FR"/>
        </a:p>
      </dgm:t>
    </dgm:pt>
    <dgm:pt modelId="{C158F5E5-7AB4-48E4-91F9-98E3B043BB7E}">
      <dgm:prSet phldrT="[Texte]"/>
      <dgm:spPr/>
      <dgm:t>
        <a:bodyPr/>
        <a:lstStyle/>
        <a:p>
          <a:r>
            <a:rPr lang="ar-DZ" dirty="0" smtClean="0"/>
            <a:t>بين وسلك</a:t>
          </a:r>
          <a:endParaRPr lang="fr-FR" dirty="0"/>
        </a:p>
      </dgm:t>
    </dgm:pt>
    <dgm:pt modelId="{5AB9EE58-F8FF-4B51-8F08-7D37AF3A9091}" type="parTrans" cxnId="{5E3C646E-C4ED-46DC-846F-90D79C9FCF90}">
      <dgm:prSet/>
      <dgm:spPr/>
    </dgm:pt>
    <dgm:pt modelId="{2E2D8DD3-F087-4DF5-BC68-6610B466F1D0}" type="sibTrans" cxnId="{5E3C646E-C4ED-46DC-846F-90D79C9FCF90}">
      <dgm:prSet/>
      <dgm:spPr/>
    </dgm:pt>
    <dgm:pt modelId="{D5F6BE9C-8856-4C21-9842-15FA2F55A258}" type="pres">
      <dgm:prSet presAssocID="{80AB0418-2F31-4EE9-9BF5-E14D5A2AE724}" presName="linearFlow" presStyleCnt="0">
        <dgm:presLayoutVars>
          <dgm:resizeHandles val="exact"/>
        </dgm:presLayoutVars>
      </dgm:prSet>
      <dgm:spPr/>
    </dgm:pt>
    <dgm:pt modelId="{C7A88945-F38D-47E2-AA09-83874753F7F7}" type="pres">
      <dgm:prSet presAssocID="{578AFEDC-70D1-4FCB-9C3B-2E5D07050F42}" presName="node" presStyleLbl="node1" presStyleIdx="0" presStyleCnt="3">
        <dgm:presLayoutVars>
          <dgm:bulletEnabled val="1"/>
        </dgm:presLayoutVars>
      </dgm:prSet>
      <dgm:spPr/>
      <dgm:t>
        <a:bodyPr/>
        <a:lstStyle/>
        <a:p>
          <a:endParaRPr lang="fr-FR"/>
        </a:p>
      </dgm:t>
    </dgm:pt>
    <dgm:pt modelId="{DCB09AFB-1D91-4C53-89D3-888412481C8E}" type="pres">
      <dgm:prSet presAssocID="{81FF2EB4-ACB5-4F27-8F78-5644EF76B8B0}" presName="sibTrans" presStyleLbl="sibTrans2D1" presStyleIdx="0" presStyleCnt="2"/>
      <dgm:spPr/>
      <dgm:t>
        <a:bodyPr/>
        <a:lstStyle/>
        <a:p>
          <a:endParaRPr lang="fr-FR"/>
        </a:p>
      </dgm:t>
    </dgm:pt>
    <dgm:pt modelId="{1392405C-8726-407D-9B41-B766F1283DC6}" type="pres">
      <dgm:prSet presAssocID="{81FF2EB4-ACB5-4F27-8F78-5644EF76B8B0}" presName="connectorText" presStyleLbl="sibTrans2D1" presStyleIdx="0" presStyleCnt="2"/>
      <dgm:spPr/>
      <dgm:t>
        <a:bodyPr/>
        <a:lstStyle/>
        <a:p>
          <a:endParaRPr lang="fr-FR"/>
        </a:p>
      </dgm:t>
    </dgm:pt>
    <dgm:pt modelId="{575D7560-7A17-4A86-B03D-EA27FBBE11BC}" type="pres">
      <dgm:prSet presAssocID="{16B1C748-36AE-469C-8BB7-21E54D0AC8D8}" presName="node" presStyleLbl="node1" presStyleIdx="1" presStyleCnt="3">
        <dgm:presLayoutVars>
          <dgm:bulletEnabled val="1"/>
        </dgm:presLayoutVars>
      </dgm:prSet>
      <dgm:spPr/>
      <dgm:t>
        <a:bodyPr/>
        <a:lstStyle/>
        <a:p>
          <a:endParaRPr lang="fr-FR"/>
        </a:p>
      </dgm:t>
    </dgm:pt>
    <dgm:pt modelId="{54C9D0A1-4933-40A6-B7E5-FBE9B2069A12}" type="pres">
      <dgm:prSet presAssocID="{0473AFA7-450B-4E33-A06F-7DC0C3439AF1}" presName="sibTrans" presStyleLbl="sibTrans2D1" presStyleIdx="1" presStyleCnt="2"/>
      <dgm:spPr/>
      <dgm:t>
        <a:bodyPr/>
        <a:lstStyle/>
        <a:p>
          <a:endParaRPr lang="fr-FR"/>
        </a:p>
      </dgm:t>
    </dgm:pt>
    <dgm:pt modelId="{2B4948E9-BAC0-4E30-82D7-E0C5F63FB842}" type="pres">
      <dgm:prSet presAssocID="{0473AFA7-450B-4E33-A06F-7DC0C3439AF1}" presName="connectorText" presStyleLbl="sibTrans2D1" presStyleIdx="1" presStyleCnt="2"/>
      <dgm:spPr/>
      <dgm:t>
        <a:bodyPr/>
        <a:lstStyle/>
        <a:p>
          <a:endParaRPr lang="fr-FR"/>
        </a:p>
      </dgm:t>
    </dgm:pt>
    <dgm:pt modelId="{3D9C3014-BABB-4E16-BA81-B2A8B7EB382B}" type="pres">
      <dgm:prSet presAssocID="{C158F5E5-7AB4-48E4-91F9-98E3B043BB7E}" presName="node" presStyleLbl="node1" presStyleIdx="2" presStyleCnt="3">
        <dgm:presLayoutVars>
          <dgm:bulletEnabled val="1"/>
        </dgm:presLayoutVars>
      </dgm:prSet>
      <dgm:spPr/>
      <dgm:t>
        <a:bodyPr/>
        <a:lstStyle/>
        <a:p>
          <a:endParaRPr lang="fr-FR"/>
        </a:p>
      </dgm:t>
    </dgm:pt>
  </dgm:ptLst>
  <dgm:cxnLst>
    <dgm:cxn modelId="{5E3C646E-C4ED-46DC-846F-90D79C9FCF90}" srcId="{80AB0418-2F31-4EE9-9BF5-E14D5A2AE724}" destId="{C158F5E5-7AB4-48E4-91F9-98E3B043BB7E}" srcOrd="2" destOrd="0" parTransId="{5AB9EE58-F8FF-4B51-8F08-7D37AF3A9091}" sibTransId="{2E2D8DD3-F087-4DF5-BC68-6610B466F1D0}"/>
    <dgm:cxn modelId="{E29CC5D6-3304-401F-8BB8-652162DB352B}" type="presOf" srcId="{0473AFA7-450B-4E33-A06F-7DC0C3439AF1}" destId="{54C9D0A1-4933-40A6-B7E5-FBE9B2069A12}" srcOrd="0" destOrd="0" presId="urn:microsoft.com/office/officeart/2005/8/layout/process2"/>
    <dgm:cxn modelId="{FA7D8AF5-4B09-473E-A2B2-D2859473FB43}" type="presOf" srcId="{0473AFA7-450B-4E33-A06F-7DC0C3439AF1}" destId="{2B4948E9-BAC0-4E30-82D7-E0C5F63FB842}" srcOrd="1" destOrd="0" presId="urn:microsoft.com/office/officeart/2005/8/layout/process2"/>
    <dgm:cxn modelId="{F46C39C4-16C5-4BB3-8DF5-F6AC80FCF24B}" type="presOf" srcId="{81FF2EB4-ACB5-4F27-8F78-5644EF76B8B0}" destId="{DCB09AFB-1D91-4C53-89D3-888412481C8E}" srcOrd="0" destOrd="0" presId="urn:microsoft.com/office/officeart/2005/8/layout/process2"/>
    <dgm:cxn modelId="{200B8726-E7AF-419A-A64C-E6DCC6D87F36}" type="presOf" srcId="{81FF2EB4-ACB5-4F27-8F78-5644EF76B8B0}" destId="{1392405C-8726-407D-9B41-B766F1283DC6}" srcOrd="1" destOrd="0" presId="urn:microsoft.com/office/officeart/2005/8/layout/process2"/>
    <dgm:cxn modelId="{92BA9B4B-75A6-4BCC-8B35-F7FE1CFE7F96}" type="presOf" srcId="{C158F5E5-7AB4-48E4-91F9-98E3B043BB7E}" destId="{3D9C3014-BABB-4E16-BA81-B2A8B7EB382B}" srcOrd="0" destOrd="0" presId="urn:microsoft.com/office/officeart/2005/8/layout/process2"/>
    <dgm:cxn modelId="{09A68383-052D-433D-AC99-A2D0BA8852CB}" srcId="{80AB0418-2F31-4EE9-9BF5-E14D5A2AE724}" destId="{578AFEDC-70D1-4FCB-9C3B-2E5D07050F42}" srcOrd="0" destOrd="0" parTransId="{F91EC782-AC79-47CF-8875-1C759DE43278}" sibTransId="{81FF2EB4-ACB5-4F27-8F78-5644EF76B8B0}"/>
    <dgm:cxn modelId="{8F123202-86F9-4BDE-A070-C8A0F3A622B5}" srcId="{80AB0418-2F31-4EE9-9BF5-E14D5A2AE724}" destId="{16B1C748-36AE-469C-8BB7-21E54D0AC8D8}" srcOrd="1" destOrd="0" parTransId="{300C94A3-CCB7-4B6C-A0B1-AEB343B7B9A8}" sibTransId="{0473AFA7-450B-4E33-A06F-7DC0C3439AF1}"/>
    <dgm:cxn modelId="{4CE7B122-3899-40C0-ACF1-5C669575D907}" type="presOf" srcId="{80AB0418-2F31-4EE9-9BF5-E14D5A2AE724}" destId="{D5F6BE9C-8856-4C21-9842-15FA2F55A258}" srcOrd="0" destOrd="0" presId="urn:microsoft.com/office/officeart/2005/8/layout/process2"/>
    <dgm:cxn modelId="{C10A284B-AC82-48EC-A296-D02291F6E08F}" type="presOf" srcId="{16B1C748-36AE-469C-8BB7-21E54D0AC8D8}" destId="{575D7560-7A17-4A86-B03D-EA27FBBE11BC}" srcOrd="0" destOrd="0" presId="urn:microsoft.com/office/officeart/2005/8/layout/process2"/>
    <dgm:cxn modelId="{9DF6F9A5-E8FD-49D3-B586-30ED78D68675}" type="presOf" srcId="{578AFEDC-70D1-4FCB-9C3B-2E5D07050F42}" destId="{C7A88945-F38D-47E2-AA09-83874753F7F7}" srcOrd="0" destOrd="0" presId="urn:microsoft.com/office/officeart/2005/8/layout/process2"/>
    <dgm:cxn modelId="{0E4FD71D-3EB3-4DEF-AF06-56BA2374D89B}" type="presParOf" srcId="{D5F6BE9C-8856-4C21-9842-15FA2F55A258}" destId="{C7A88945-F38D-47E2-AA09-83874753F7F7}" srcOrd="0" destOrd="0" presId="urn:microsoft.com/office/officeart/2005/8/layout/process2"/>
    <dgm:cxn modelId="{89F699A6-67CE-46E9-855F-07A92E96C4D7}" type="presParOf" srcId="{D5F6BE9C-8856-4C21-9842-15FA2F55A258}" destId="{DCB09AFB-1D91-4C53-89D3-888412481C8E}" srcOrd="1" destOrd="0" presId="urn:microsoft.com/office/officeart/2005/8/layout/process2"/>
    <dgm:cxn modelId="{67D25B0B-D52D-490D-A15A-6E61B623B0F5}" type="presParOf" srcId="{DCB09AFB-1D91-4C53-89D3-888412481C8E}" destId="{1392405C-8726-407D-9B41-B766F1283DC6}" srcOrd="0" destOrd="0" presId="urn:microsoft.com/office/officeart/2005/8/layout/process2"/>
    <dgm:cxn modelId="{C2BCE2AD-F075-43B3-86A0-9A612FCBF01A}" type="presParOf" srcId="{D5F6BE9C-8856-4C21-9842-15FA2F55A258}" destId="{575D7560-7A17-4A86-B03D-EA27FBBE11BC}" srcOrd="2" destOrd="0" presId="urn:microsoft.com/office/officeart/2005/8/layout/process2"/>
    <dgm:cxn modelId="{2C373825-95FC-44D2-846E-ACF02E3C4ED1}" type="presParOf" srcId="{D5F6BE9C-8856-4C21-9842-15FA2F55A258}" destId="{54C9D0A1-4933-40A6-B7E5-FBE9B2069A12}" srcOrd="3" destOrd="0" presId="urn:microsoft.com/office/officeart/2005/8/layout/process2"/>
    <dgm:cxn modelId="{EA18B0CF-C261-4834-9FB3-ED3C54D97114}" type="presParOf" srcId="{54C9D0A1-4933-40A6-B7E5-FBE9B2069A12}" destId="{2B4948E9-BAC0-4E30-82D7-E0C5F63FB842}" srcOrd="0" destOrd="0" presId="urn:microsoft.com/office/officeart/2005/8/layout/process2"/>
    <dgm:cxn modelId="{0AA25845-3D98-40AA-BAEF-3C7FE9CF4C32}" type="presParOf" srcId="{D5F6BE9C-8856-4C21-9842-15FA2F55A258}" destId="{3D9C3014-BABB-4E16-BA81-B2A8B7EB382B}" srcOrd="4"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B8BCA27-D193-457F-BC90-0952D39FABDC}" type="doc">
      <dgm:prSet loTypeId="urn:microsoft.com/office/officeart/2005/8/layout/process2" loCatId="process" qsTypeId="urn:microsoft.com/office/officeart/2005/8/quickstyle/simple1" qsCatId="simple" csTypeId="urn:microsoft.com/office/officeart/2005/8/colors/accent1_2" csCatId="accent1" phldr="1"/>
      <dgm:spPr/>
    </dgm:pt>
    <dgm:pt modelId="{CBC4D064-D981-42E6-BFA6-EF490F635DE6}">
      <dgm:prSet phldrT="[Texte]"/>
      <dgm:spPr/>
      <dgm:t>
        <a:bodyPr/>
        <a:lstStyle/>
        <a:p>
          <a:r>
            <a:rPr lang="ar-DZ" dirty="0" smtClean="0"/>
            <a:t>المنهاج</a:t>
          </a:r>
          <a:endParaRPr lang="fr-FR" dirty="0"/>
        </a:p>
      </dgm:t>
    </dgm:pt>
    <dgm:pt modelId="{11D64542-325F-4DAD-A3E4-1220FFA17963}" type="parTrans" cxnId="{813D7F97-07D5-4126-BF76-CBA5A58ED7C3}">
      <dgm:prSet/>
      <dgm:spPr/>
    </dgm:pt>
    <dgm:pt modelId="{F037471C-C809-4530-9AA1-593A51D7B94D}" type="sibTrans" cxnId="{813D7F97-07D5-4126-BF76-CBA5A58ED7C3}">
      <dgm:prSet/>
      <dgm:spPr/>
      <dgm:t>
        <a:bodyPr/>
        <a:lstStyle/>
        <a:p>
          <a:endParaRPr lang="fr-FR"/>
        </a:p>
      </dgm:t>
    </dgm:pt>
    <dgm:pt modelId="{6B946B56-EA3B-4271-9901-D674DD6C697C}">
      <dgm:prSet phldrT="[Texte]"/>
      <dgm:spPr/>
      <dgm:t>
        <a:bodyPr/>
        <a:lstStyle/>
        <a:p>
          <a:r>
            <a:rPr lang="ar-DZ" dirty="0" smtClean="0"/>
            <a:t>الطريق الواضح</a:t>
          </a:r>
          <a:endParaRPr lang="fr-FR" dirty="0"/>
        </a:p>
      </dgm:t>
    </dgm:pt>
    <dgm:pt modelId="{F4F1D7D8-D444-4CA8-8A36-15AAA5935908}" type="parTrans" cxnId="{16A72724-594D-4579-8EF1-7DECDE46DC62}">
      <dgm:prSet/>
      <dgm:spPr/>
    </dgm:pt>
    <dgm:pt modelId="{6CE37511-33D6-45FE-9216-E9687B009AC9}" type="sibTrans" cxnId="{16A72724-594D-4579-8EF1-7DECDE46DC62}">
      <dgm:prSet/>
      <dgm:spPr/>
      <dgm:t>
        <a:bodyPr/>
        <a:lstStyle/>
        <a:p>
          <a:endParaRPr lang="fr-FR"/>
        </a:p>
      </dgm:t>
    </dgm:pt>
    <dgm:pt modelId="{24CEEB28-18CF-40C4-8036-F649D0248BB0}">
      <dgm:prSet phldrT="[Texte]"/>
      <dgm:spPr/>
      <dgm:t>
        <a:bodyPr/>
        <a:lstStyle/>
        <a:p>
          <a:r>
            <a:rPr lang="ar-DZ" dirty="0" smtClean="0"/>
            <a:t>الخطة المرسومة</a:t>
          </a:r>
          <a:endParaRPr lang="fr-FR" dirty="0"/>
        </a:p>
      </dgm:t>
    </dgm:pt>
    <dgm:pt modelId="{986A07D8-5597-4A9A-8BDD-8E752C50A4D1}" type="parTrans" cxnId="{CB0C4890-999D-4F54-A4C9-1B6BB201BECB}">
      <dgm:prSet/>
      <dgm:spPr/>
    </dgm:pt>
    <dgm:pt modelId="{4679F49A-55AC-49CF-8F56-D72C8DD28BB3}" type="sibTrans" cxnId="{CB0C4890-999D-4F54-A4C9-1B6BB201BECB}">
      <dgm:prSet/>
      <dgm:spPr/>
    </dgm:pt>
    <dgm:pt modelId="{01C67926-B6DE-4F58-BB8A-87C68016654C}" type="pres">
      <dgm:prSet presAssocID="{BB8BCA27-D193-457F-BC90-0952D39FABDC}" presName="linearFlow" presStyleCnt="0">
        <dgm:presLayoutVars>
          <dgm:resizeHandles val="exact"/>
        </dgm:presLayoutVars>
      </dgm:prSet>
      <dgm:spPr/>
    </dgm:pt>
    <dgm:pt modelId="{1722E6AD-12C6-4244-B1E6-293AD7EC105D}" type="pres">
      <dgm:prSet presAssocID="{CBC4D064-D981-42E6-BFA6-EF490F635DE6}" presName="node" presStyleLbl="node1" presStyleIdx="0" presStyleCnt="3">
        <dgm:presLayoutVars>
          <dgm:bulletEnabled val="1"/>
        </dgm:presLayoutVars>
      </dgm:prSet>
      <dgm:spPr/>
      <dgm:t>
        <a:bodyPr/>
        <a:lstStyle/>
        <a:p>
          <a:endParaRPr lang="fr-FR"/>
        </a:p>
      </dgm:t>
    </dgm:pt>
    <dgm:pt modelId="{9E056A97-6F42-4996-A5A5-25EA72DB1E60}" type="pres">
      <dgm:prSet presAssocID="{F037471C-C809-4530-9AA1-593A51D7B94D}" presName="sibTrans" presStyleLbl="sibTrans2D1" presStyleIdx="0" presStyleCnt="2"/>
      <dgm:spPr/>
      <dgm:t>
        <a:bodyPr/>
        <a:lstStyle/>
        <a:p>
          <a:endParaRPr lang="fr-FR"/>
        </a:p>
      </dgm:t>
    </dgm:pt>
    <dgm:pt modelId="{BB0B3EB9-4445-4F86-A030-E9127143B3D4}" type="pres">
      <dgm:prSet presAssocID="{F037471C-C809-4530-9AA1-593A51D7B94D}" presName="connectorText" presStyleLbl="sibTrans2D1" presStyleIdx="0" presStyleCnt="2"/>
      <dgm:spPr/>
      <dgm:t>
        <a:bodyPr/>
        <a:lstStyle/>
        <a:p>
          <a:endParaRPr lang="fr-FR"/>
        </a:p>
      </dgm:t>
    </dgm:pt>
    <dgm:pt modelId="{42CE840F-A20C-401E-AFCA-DD781CD17FA1}" type="pres">
      <dgm:prSet presAssocID="{6B946B56-EA3B-4271-9901-D674DD6C697C}" presName="node" presStyleLbl="node1" presStyleIdx="1" presStyleCnt="3">
        <dgm:presLayoutVars>
          <dgm:bulletEnabled val="1"/>
        </dgm:presLayoutVars>
      </dgm:prSet>
      <dgm:spPr/>
      <dgm:t>
        <a:bodyPr/>
        <a:lstStyle/>
        <a:p>
          <a:endParaRPr lang="fr-FR"/>
        </a:p>
      </dgm:t>
    </dgm:pt>
    <dgm:pt modelId="{77145312-1DB0-41D7-B19E-04CD2C87C801}" type="pres">
      <dgm:prSet presAssocID="{6CE37511-33D6-45FE-9216-E9687B009AC9}" presName="sibTrans" presStyleLbl="sibTrans2D1" presStyleIdx="1" presStyleCnt="2"/>
      <dgm:spPr/>
      <dgm:t>
        <a:bodyPr/>
        <a:lstStyle/>
        <a:p>
          <a:endParaRPr lang="fr-FR"/>
        </a:p>
      </dgm:t>
    </dgm:pt>
    <dgm:pt modelId="{95B176C4-0195-4466-AD8B-86790E3F515C}" type="pres">
      <dgm:prSet presAssocID="{6CE37511-33D6-45FE-9216-E9687B009AC9}" presName="connectorText" presStyleLbl="sibTrans2D1" presStyleIdx="1" presStyleCnt="2"/>
      <dgm:spPr/>
      <dgm:t>
        <a:bodyPr/>
        <a:lstStyle/>
        <a:p>
          <a:endParaRPr lang="fr-FR"/>
        </a:p>
      </dgm:t>
    </dgm:pt>
    <dgm:pt modelId="{E5A0D050-48CC-4BF1-8CA8-B08D5D047210}" type="pres">
      <dgm:prSet presAssocID="{24CEEB28-18CF-40C4-8036-F649D0248BB0}" presName="node" presStyleLbl="node1" presStyleIdx="2" presStyleCnt="3">
        <dgm:presLayoutVars>
          <dgm:bulletEnabled val="1"/>
        </dgm:presLayoutVars>
      </dgm:prSet>
      <dgm:spPr/>
      <dgm:t>
        <a:bodyPr/>
        <a:lstStyle/>
        <a:p>
          <a:endParaRPr lang="fr-FR"/>
        </a:p>
      </dgm:t>
    </dgm:pt>
  </dgm:ptLst>
  <dgm:cxnLst>
    <dgm:cxn modelId="{5A398575-5BD4-4056-9149-EE65E77D0102}" type="presOf" srcId="{BB8BCA27-D193-457F-BC90-0952D39FABDC}" destId="{01C67926-B6DE-4F58-BB8A-87C68016654C}" srcOrd="0" destOrd="0" presId="urn:microsoft.com/office/officeart/2005/8/layout/process2"/>
    <dgm:cxn modelId="{AEF033C2-244E-414F-9537-D4E490A7BE24}" type="presOf" srcId="{CBC4D064-D981-42E6-BFA6-EF490F635DE6}" destId="{1722E6AD-12C6-4244-B1E6-293AD7EC105D}" srcOrd="0" destOrd="0" presId="urn:microsoft.com/office/officeart/2005/8/layout/process2"/>
    <dgm:cxn modelId="{813D7F97-07D5-4126-BF76-CBA5A58ED7C3}" srcId="{BB8BCA27-D193-457F-BC90-0952D39FABDC}" destId="{CBC4D064-D981-42E6-BFA6-EF490F635DE6}" srcOrd="0" destOrd="0" parTransId="{11D64542-325F-4DAD-A3E4-1220FFA17963}" sibTransId="{F037471C-C809-4530-9AA1-593A51D7B94D}"/>
    <dgm:cxn modelId="{CB0C4890-999D-4F54-A4C9-1B6BB201BECB}" srcId="{BB8BCA27-D193-457F-BC90-0952D39FABDC}" destId="{24CEEB28-18CF-40C4-8036-F649D0248BB0}" srcOrd="2" destOrd="0" parTransId="{986A07D8-5597-4A9A-8BDD-8E752C50A4D1}" sibTransId="{4679F49A-55AC-49CF-8F56-D72C8DD28BB3}"/>
    <dgm:cxn modelId="{ABCA128E-C3A2-4CBD-AF08-0738508B3E65}" type="presOf" srcId="{F037471C-C809-4530-9AA1-593A51D7B94D}" destId="{9E056A97-6F42-4996-A5A5-25EA72DB1E60}" srcOrd="0" destOrd="0" presId="urn:microsoft.com/office/officeart/2005/8/layout/process2"/>
    <dgm:cxn modelId="{16A72724-594D-4579-8EF1-7DECDE46DC62}" srcId="{BB8BCA27-D193-457F-BC90-0952D39FABDC}" destId="{6B946B56-EA3B-4271-9901-D674DD6C697C}" srcOrd="1" destOrd="0" parTransId="{F4F1D7D8-D444-4CA8-8A36-15AAA5935908}" sibTransId="{6CE37511-33D6-45FE-9216-E9687B009AC9}"/>
    <dgm:cxn modelId="{9E82121B-16C3-4E13-84B4-7B42F1DF73B7}" type="presOf" srcId="{6B946B56-EA3B-4271-9901-D674DD6C697C}" destId="{42CE840F-A20C-401E-AFCA-DD781CD17FA1}" srcOrd="0" destOrd="0" presId="urn:microsoft.com/office/officeart/2005/8/layout/process2"/>
    <dgm:cxn modelId="{F3625646-1323-402F-A21C-236B286EA07A}" type="presOf" srcId="{6CE37511-33D6-45FE-9216-E9687B009AC9}" destId="{77145312-1DB0-41D7-B19E-04CD2C87C801}" srcOrd="0" destOrd="0" presId="urn:microsoft.com/office/officeart/2005/8/layout/process2"/>
    <dgm:cxn modelId="{E0BDD1BB-6127-4909-A196-41AACDE36179}" type="presOf" srcId="{F037471C-C809-4530-9AA1-593A51D7B94D}" destId="{BB0B3EB9-4445-4F86-A030-E9127143B3D4}" srcOrd="1" destOrd="0" presId="urn:microsoft.com/office/officeart/2005/8/layout/process2"/>
    <dgm:cxn modelId="{88F4C46A-14BC-415E-A65E-E9D13E88BCAC}" type="presOf" srcId="{6CE37511-33D6-45FE-9216-E9687B009AC9}" destId="{95B176C4-0195-4466-AD8B-86790E3F515C}" srcOrd="1" destOrd="0" presId="urn:microsoft.com/office/officeart/2005/8/layout/process2"/>
    <dgm:cxn modelId="{ECF0D5B7-D28C-41A9-9C94-722D479022E9}" type="presOf" srcId="{24CEEB28-18CF-40C4-8036-F649D0248BB0}" destId="{E5A0D050-48CC-4BF1-8CA8-B08D5D047210}" srcOrd="0" destOrd="0" presId="urn:microsoft.com/office/officeart/2005/8/layout/process2"/>
    <dgm:cxn modelId="{1B18F4D9-76CD-432F-AEE0-370A53769B7E}" type="presParOf" srcId="{01C67926-B6DE-4F58-BB8A-87C68016654C}" destId="{1722E6AD-12C6-4244-B1E6-293AD7EC105D}" srcOrd="0" destOrd="0" presId="urn:microsoft.com/office/officeart/2005/8/layout/process2"/>
    <dgm:cxn modelId="{91F58BA8-4C53-4BB0-8D8A-EA476331FB32}" type="presParOf" srcId="{01C67926-B6DE-4F58-BB8A-87C68016654C}" destId="{9E056A97-6F42-4996-A5A5-25EA72DB1E60}" srcOrd="1" destOrd="0" presId="urn:microsoft.com/office/officeart/2005/8/layout/process2"/>
    <dgm:cxn modelId="{2655A809-E7A9-42CE-BA1C-C77117C957B6}" type="presParOf" srcId="{9E056A97-6F42-4996-A5A5-25EA72DB1E60}" destId="{BB0B3EB9-4445-4F86-A030-E9127143B3D4}" srcOrd="0" destOrd="0" presId="urn:microsoft.com/office/officeart/2005/8/layout/process2"/>
    <dgm:cxn modelId="{A7D63FBD-6631-4CE1-AA06-FE7AE8A19EC0}" type="presParOf" srcId="{01C67926-B6DE-4F58-BB8A-87C68016654C}" destId="{42CE840F-A20C-401E-AFCA-DD781CD17FA1}" srcOrd="2" destOrd="0" presId="urn:microsoft.com/office/officeart/2005/8/layout/process2"/>
    <dgm:cxn modelId="{16566092-2AB7-4152-986D-032E9DFE8578}" type="presParOf" srcId="{01C67926-B6DE-4F58-BB8A-87C68016654C}" destId="{77145312-1DB0-41D7-B19E-04CD2C87C801}" srcOrd="3" destOrd="0" presId="urn:microsoft.com/office/officeart/2005/8/layout/process2"/>
    <dgm:cxn modelId="{A694C7CB-D254-44E1-AE8C-0E27E00D5337}" type="presParOf" srcId="{77145312-1DB0-41D7-B19E-04CD2C87C801}" destId="{95B176C4-0195-4466-AD8B-86790E3F515C}" srcOrd="0" destOrd="0" presId="urn:microsoft.com/office/officeart/2005/8/layout/process2"/>
    <dgm:cxn modelId="{72C62FFA-D369-4EDE-9D14-ABB12BB9090D}" type="presParOf" srcId="{01C67926-B6DE-4F58-BB8A-87C68016654C}" destId="{E5A0D050-48CC-4BF1-8CA8-B08D5D047210}" srcOrd="4"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589714C-1544-48C2-9EC9-F7FC5DCB24A0}"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fr-FR"/>
        </a:p>
      </dgm:t>
    </dgm:pt>
    <dgm:pt modelId="{E6A623BE-B6A0-4034-91CD-259C4F0AD8FD}">
      <dgm:prSet phldrT="[Texte]"/>
      <dgm:spPr/>
      <dgm:t>
        <a:bodyPr/>
        <a:lstStyle/>
        <a:p>
          <a:r>
            <a:rPr lang="ar-DZ" dirty="0" smtClean="0"/>
            <a:t>المفهوم التقليدي</a:t>
          </a:r>
          <a:endParaRPr lang="fr-FR" dirty="0"/>
        </a:p>
      </dgm:t>
    </dgm:pt>
    <dgm:pt modelId="{88254398-0949-4585-B743-2218DFAB2E2B}" type="parTrans" cxnId="{BAB6BEA6-DBCD-4173-8A42-AC369983636D}">
      <dgm:prSet/>
      <dgm:spPr/>
      <dgm:t>
        <a:bodyPr/>
        <a:lstStyle/>
        <a:p>
          <a:endParaRPr lang="fr-FR"/>
        </a:p>
      </dgm:t>
    </dgm:pt>
    <dgm:pt modelId="{671ADBAB-DDEB-4BF6-81D8-741409439F1D}" type="sibTrans" cxnId="{BAB6BEA6-DBCD-4173-8A42-AC369983636D}">
      <dgm:prSet/>
      <dgm:spPr/>
      <dgm:t>
        <a:bodyPr/>
        <a:lstStyle/>
        <a:p>
          <a:endParaRPr lang="fr-FR"/>
        </a:p>
      </dgm:t>
    </dgm:pt>
    <dgm:pt modelId="{7CAF1CFB-9E20-47E0-8ECA-C72FD02B03A9}">
      <dgm:prSet phldrT="[Texte]"/>
      <dgm:spPr/>
      <dgm:t>
        <a:bodyPr/>
        <a:lstStyle/>
        <a:p>
          <a:r>
            <a:rPr lang="ar-DZ" dirty="0" smtClean="0"/>
            <a:t>معلومات ومعارف ومفاهيم وأفكار وحقائق متضمنة في المادة أو المقرر</a:t>
          </a:r>
          <a:endParaRPr lang="fr-FR" dirty="0"/>
        </a:p>
      </dgm:t>
    </dgm:pt>
    <dgm:pt modelId="{A7E9790E-9DA7-4878-BF8F-FF49E9F76D2F}" type="parTrans" cxnId="{4BAA45A9-2AC9-45A3-AC7D-69BD73BFCDF2}">
      <dgm:prSet/>
      <dgm:spPr/>
      <dgm:t>
        <a:bodyPr/>
        <a:lstStyle/>
        <a:p>
          <a:endParaRPr lang="fr-FR"/>
        </a:p>
      </dgm:t>
    </dgm:pt>
    <dgm:pt modelId="{860ABA23-EBA7-4956-9A7F-7F936DDF1C74}" type="sibTrans" cxnId="{4BAA45A9-2AC9-45A3-AC7D-69BD73BFCDF2}">
      <dgm:prSet/>
      <dgm:spPr/>
      <dgm:t>
        <a:bodyPr/>
        <a:lstStyle/>
        <a:p>
          <a:endParaRPr lang="fr-FR"/>
        </a:p>
      </dgm:t>
    </dgm:pt>
    <dgm:pt modelId="{7A4AFFE5-AE33-4555-902F-F19EE009ECF9}">
      <dgm:prSet phldrT="[Texte]"/>
      <dgm:spPr/>
      <dgm:t>
        <a:bodyPr/>
        <a:lstStyle/>
        <a:p>
          <a:r>
            <a:rPr lang="ar-DZ" dirty="0" smtClean="0"/>
            <a:t>مجموعة المقررات الدراسية</a:t>
          </a:r>
          <a:endParaRPr lang="fr-FR" dirty="0"/>
        </a:p>
      </dgm:t>
    </dgm:pt>
    <dgm:pt modelId="{9FF13B12-08E5-4976-B4D2-AD1885E3A886}" type="parTrans" cxnId="{3D68E6F1-383B-41BC-A6C2-1E09D13810BE}">
      <dgm:prSet/>
      <dgm:spPr/>
      <dgm:t>
        <a:bodyPr/>
        <a:lstStyle/>
        <a:p>
          <a:endParaRPr lang="fr-FR"/>
        </a:p>
      </dgm:t>
    </dgm:pt>
    <dgm:pt modelId="{9A8E042D-4324-4A9B-8499-4BB8AC0F2509}" type="sibTrans" cxnId="{3D68E6F1-383B-41BC-A6C2-1E09D13810BE}">
      <dgm:prSet/>
      <dgm:spPr/>
      <dgm:t>
        <a:bodyPr/>
        <a:lstStyle/>
        <a:p>
          <a:endParaRPr lang="fr-FR"/>
        </a:p>
      </dgm:t>
    </dgm:pt>
    <dgm:pt modelId="{8A76E9DF-76B4-418F-9AC7-3524BAA375CE}">
      <dgm:prSet phldrT="[Texte]"/>
      <dgm:spPr/>
      <dgm:t>
        <a:bodyPr/>
        <a:lstStyle/>
        <a:p>
          <a:r>
            <a:rPr lang="ar-DZ" dirty="0" smtClean="0"/>
            <a:t>مجموعة المواد الدراسية المقررة</a:t>
          </a:r>
          <a:endParaRPr lang="fr-FR" dirty="0"/>
        </a:p>
      </dgm:t>
    </dgm:pt>
    <dgm:pt modelId="{1182A4D3-E276-4AA4-AAF8-9E3EDFA03AD5}" type="parTrans" cxnId="{7AFE4BF3-2DF8-472B-8CA2-3E4F01726E12}">
      <dgm:prSet/>
      <dgm:spPr/>
      <dgm:t>
        <a:bodyPr/>
        <a:lstStyle/>
        <a:p>
          <a:endParaRPr lang="fr-FR"/>
        </a:p>
      </dgm:t>
    </dgm:pt>
    <dgm:pt modelId="{6DFC9A5F-68C6-456B-B9C4-49E1F0DB413A}" type="sibTrans" cxnId="{7AFE4BF3-2DF8-472B-8CA2-3E4F01726E12}">
      <dgm:prSet/>
      <dgm:spPr/>
      <dgm:t>
        <a:bodyPr/>
        <a:lstStyle/>
        <a:p>
          <a:endParaRPr lang="fr-FR"/>
        </a:p>
      </dgm:t>
    </dgm:pt>
    <dgm:pt modelId="{DC68988E-2473-4BC3-8749-45710B16E255}" type="pres">
      <dgm:prSet presAssocID="{B589714C-1544-48C2-9EC9-F7FC5DCB24A0}" presName="composite" presStyleCnt="0">
        <dgm:presLayoutVars>
          <dgm:chMax val="1"/>
          <dgm:dir/>
          <dgm:resizeHandles val="exact"/>
        </dgm:presLayoutVars>
      </dgm:prSet>
      <dgm:spPr/>
      <dgm:t>
        <a:bodyPr/>
        <a:lstStyle/>
        <a:p>
          <a:endParaRPr lang="fr-FR"/>
        </a:p>
      </dgm:t>
    </dgm:pt>
    <dgm:pt modelId="{529BA5A1-A51A-4667-86D8-FA7AB8B85B8D}" type="pres">
      <dgm:prSet presAssocID="{E6A623BE-B6A0-4034-91CD-259C4F0AD8FD}" presName="roof" presStyleLbl="dkBgShp" presStyleIdx="0" presStyleCnt="2"/>
      <dgm:spPr/>
      <dgm:t>
        <a:bodyPr/>
        <a:lstStyle/>
        <a:p>
          <a:endParaRPr lang="fr-FR"/>
        </a:p>
      </dgm:t>
    </dgm:pt>
    <dgm:pt modelId="{932793C2-FE0D-41A2-8D43-372F48E2C31B}" type="pres">
      <dgm:prSet presAssocID="{E6A623BE-B6A0-4034-91CD-259C4F0AD8FD}" presName="pillars" presStyleCnt="0"/>
      <dgm:spPr/>
    </dgm:pt>
    <dgm:pt modelId="{D1BCE978-154C-46FD-B124-1E6687463FD6}" type="pres">
      <dgm:prSet presAssocID="{E6A623BE-B6A0-4034-91CD-259C4F0AD8FD}" presName="pillar1" presStyleLbl="node1" presStyleIdx="0" presStyleCnt="3">
        <dgm:presLayoutVars>
          <dgm:bulletEnabled val="1"/>
        </dgm:presLayoutVars>
      </dgm:prSet>
      <dgm:spPr/>
      <dgm:t>
        <a:bodyPr/>
        <a:lstStyle/>
        <a:p>
          <a:endParaRPr lang="fr-FR"/>
        </a:p>
      </dgm:t>
    </dgm:pt>
    <dgm:pt modelId="{53B72AC7-73E7-4E20-8F11-6638E0FF8DFC}" type="pres">
      <dgm:prSet presAssocID="{7A4AFFE5-AE33-4555-902F-F19EE009ECF9}" presName="pillarX" presStyleLbl="node1" presStyleIdx="1" presStyleCnt="3">
        <dgm:presLayoutVars>
          <dgm:bulletEnabled val="1"/>
        </dgm:presLayoutVars>
      </dgm:prSet>
      <dgm:spPr/>
      <dgm:t>
        <a:bodyPr/>
        <a:lstStyle/>
        <a:p>
          <a:endParaRPr lang="fr-FR"/>
        </a:p>
      </dgm:t>
    </dgm:pt>
    <dgm:pt modelId="{FE9E80B7-EBD9-4AC5-BF71-940C0133FB2C}" type="pres">
      <dgm:prSet presAssocID="{8A76E9DF-76B4-418F-9AC7-3524BAA375CE}" presName="pillarX" presStyleLbl="node1" presStyleIdx="2" presStyleCnt="3">
        <dgm:presLayoutVars>
          <dgm:bulletEnabled val="1"/>
        </dgm:presLayoutVars>
      </dgm:prSet>
      <dgm:spPr/>
      <dgm:t>
        <a:bodyPr/>
        <a:lstStyle/>
        <a:p>
          <a:endParaRPr lang="fr-FR"/>
        </a:p>
      </dgm:t>
    </dgm:pt>
    <dgm:pt modelId="{1FE48334-5627-439C-A181-7158D1DC659B}" type="pres">
      <dgm:prSet presAssocID="{E6A623BE-B6A0-4034-91CD-259C4F0AD8FD}" presName="base" presStyleLbl="dkBgShp" presStyleIdx="1" presStyleCnt="2"/>
      <dgm:spPr/>
    </dgm:pt>
  </dgm:ptLst>
  <dgm:cxnLst>
    <dgm:cxn modelId="{BAB6BEA6-DBCD-4173-8A42-AC369983636D}" srcId="{B589714C-1544-48C2-9EC9-F7FC5DCB24A0}" destId="{E6A623BE-B6A0-4034-91CD-259C4F0AD8FD}" srcOrd="0" destOrd="0" parTransId="{88254398-0949-4585-B743-2218DFAB2E2B}" sibTransId="{671ADBAB-DDEB-4BF6-81D8-741409439F1D}"/>
    <dgm:cxn modelId="{4BAA45A9-2AC9-45A3-AC7D-69BD73BFCDF2}" srcId="{E6A623BE-B6A0-4034-91CD-259C4F0AD8FD}" destId="{7CAF1CFB-9E20-47E0-8ECA-C72FD02B03A9}" srcOrd="0" destOrd="0" parTransId="{A7E9790E-9DA7-4878-BF8F-FF49E9F76D2F}" sibTransId="{860ABA23-EBA7-4956-9A7F-7F936DDF1C74}"/>
    <dgm:cxn modelId="{EE471F7E-1F8B-4C73-82B3-EA8BEB9CFA96}" type="presOf" srcId="{B589714C-1544-48C2-9EC9-F7FC5DCB24A0}" destId="{DC68988E-2473-4BC3-8749-45710B16E255}" srcOrd="0" destOrd="0" presId="urn:microsoft.com/office/officeart/2005/8/layout/hList3"/>
    <dgm:cxn modelId="{3D68E6F1-383B-41BC-A6C2-1E09D13810BE}" srcId="{E6A623BE-B6A0-4034-91CD-259C4F0AD8FD}" destId="{7A4AFFE5-AE33-4555-902F-F19EE009ECF9}" srcOrd="1" destOrd="0" parTransId="{9FF13B12-08E5-4976-B4D2-AD1885E3A886}" sibTransId="{9A8E042D-4324-4A9B-8499-4BB8AC0F2509}"/>
    <dgm:cxn modelId="{7AFE4BF3-2DF8-472B-8CA2-3E4F01726E12}" srcId="{E6A623BE-B6A0-4034-91CD-259C4F0AD8FD}" destId="{8A76E9DF-76B4-418F-9AC7-3524BAA375CE}" srcOrd="2" destOrd="0" parTransId="{1182A4D3-E276-4AA4-AAF8-9E3EDFA03AD5}" sibTransId="{6DFC9A5F-68C6-456B-B9C4-49E1F0DB413A}"/>
    <dgm:cxn modelId="{5FF2DEC4-2CC5-4259-AF1A-20C098E15F8C}" type="presOf" srcId="{E6A623BE-B6A0-4034-91CD-259C4F0AD8FD}" destId="{529BA5A1-A51A-4667-86D8-FA7AB8B85B8D}" srcOrd="0" destOrd="0" presId="urn:microsoft.com/office/officeart/2005/8/layout/hList3"/>
    <dgm:cxn modelId="{30A2678A-E4D0-4B05-88EF-007F01D9A938}" type="presOf" srcId="{7A4AFFE5-AE33-4555-902F-F19EE009ECF9}" destId="{53B72AC7-73E7-4E20-8F11-6638E0FF8DFC}" srcOrd="0" destOrd="0" presId="urn:microsoft.com/office/officeart/2005/8/layout/hList3"/>
    <dgm:cxn modelId="{A7658323-5200-4F97-83A3-9F93A51BEE31}" type="presOf" srcId="{7CAF1CFB-9E20-47E0-8ECA-C72FD02B03A9}" destId="{D1BCE978-154C-46FD-B124-1E6687463FD6}" srcOrd="0" destOrd="0" presId="urn:microsoft.com/office/officeart/2005/8/layout/hList3"/>
    <dgm:cxn modelId="{2CDEA9F1-7B5C-4586-B266-9FC55CD07971}" type="presOf" srcId="{8A76E9DF-76B4-418F-9AC7-3524BAA375CE}" destId="{FE9E80B7-EBD9-4AC5-BF71-940C0133FB2C}" srcOrd="0" destOrd="0" presId="urn:microsoft.com/office/officeart/2005/8/layout/hList3"/>
    <dgm:cxn modelId="{DD1210DD-0F51-400C-AEFE-CE927837FB52}" type="presParOf" srcId="{DC68988E-2473-4BC3-8749-45710B16E255}" destId="{529BA5A1-A51A-4667-86D8-FA7AB8B85B8D}" srcOrd="0" destOrd="0" presId="urn:microsoft.com/office/officeart/2005/8/layout/hList3"/>
    <dgm:cxn modelId="{3F58D092-0ACF-40FB-96F9-700E909E56BB}" type="presParOf" srcId="{DC68988E-2473-4BC3-8749-45710B16E255}" destId="{932793C2-FE0D-41A2-8D43-372F48E2C31B}" srcOrd="1" destOrd="0" presId="urn:microsoft.com/office/officeart/2005/8/layout/hList3"/>
    <dgm:cxn modelId="{1AD2A101-AE04-4866-86C0-53679889B626}" type="presParOf" srcId="{932793C2-FE0D-41A2-8D43-372F48E2C31B}" destId="{D1BCE978-154C-46FD-B124-1E6687463FD6}" srcOrd="0" destOrd="0" presId="urn:microsoft.com/office/officeart/2005/8/layout/hList3"/>
    <dgm:cxn modelId="{21D34D34-B096-439B-818B-E997FAC69BE8}" type="presParOf" srcId="{932793C2-FE0D-41A2-8D43-372F48E2C31B}" destId="{53B72AC7-73E7-4E20-8F11-6638E0FF8DFC}" srcOrd="1" destOrd="0" presId="urn:microsoft.com/office/officeart/2005/8/layout/hList3"/>
    <dgm:cxn modelId="{5E3975FF-A4C1-4BA1-AF52-87FC8FCF5B37}" type="presParOf" srcId="{932793C2-FE0D-41A2-8D43-372F48E2C31B}" destId="{FE9E80B7-EBD9-4AC5-BF71-940C0133FB2C}" srcOrd="2" destOrd="0" presId="urn:microsoft.com/office/officeart/2005/8/layout/hList3"/>
    <dgm:cxn modelId="{FE8A05F1-E424-472A-AE26-0CA2DD7FB813}" type="presParOf" srcId="{DC68988E-2473-4BC3-8749-45710B16E255}" destId="{1FE48334-5627-439C-A181-7158D1DC659B}"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13AE4DB-162B-4F62-BB94-45D78987F14A}"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fr-FR"/>
        </a:p>
      </dgm:t>
    </dgm:pt>
    <dgm:pt modelId="{1DE4E720-6D1E-410B-A847-8F1768A3DAF2}">
      <dgm:prSet phldrT="[Texte]"/>
      <dgm:spPr/>
      <dgm:t>
        <a:bodyPr/>
        <a:lstStyle/>
        <a:p>
          <a:r>
            <a:rPr lang="ar-DZ" dirty="0" smtClean="0"/>
            <a:t>التركيز على المظهر العقلي وقدرة الذاكرة                    </a:t>
          </a:r>
          <a:endParaRPr lang="fr-FR" dirty="0"/>
        </a:p>
      </dgm:t>
    </dgm:pt>
    <dgm:pt modelId="{E015E3F8-1553-4B26-851C-A1F388ED3668}" type="parTrans" cxnId="{26447F9A-E4F9-435C-BB3F-7CB9D4069ACD}">
      <dgm:prSet/>
      <dgm:spPr/>
      <dgm:t>
        <a:bodyPr/>
        <a:lstStyle/>
        <a:p>
          <a:endParaRPr lang="fr-FR"/>
        </a:p>
      </dgm:t>
    </dgm:pt>
    <dgm:pt modelId="{82EF207A-5341-4658-A2F4-E4884CCA04FC}" type="sibTrans" cxnId="{26447F9A-E4F9-435C-BB3F-7CB9D4069ACD}">
      <dgm:prSet/>
      <dgm:spPr/>
      <dgm:t>
        <a:bodyPr/>
        <a:lstStyle/>
        <a:p>
          <a:endParaRPr lang="fr-FR"/>
        </a:p>
      </dgm:t>
    </dgm:pt>
    <dgm:pt modelId="{9762E0B1-4ED7-4FC4-A1A1-EDE8B0AFBD34}">
      <dgm:prSet phldrT="[Texte]"/>
      <dgm:spPr/>
      <dgm:t>
        <a:bodyPr/>
        <a:lstStyle/>
        <a:p>
          <a:r>
            <a:rPr lang="ar-DZ" dirty="0" smtClean="0"/>
            <a:t>المادة الدراسية هي قطب الاهتمام وتقدم منفصلة ما يؤدي إلى تشتيت وحدة المعرفة</a:t>
          </a:r>
          <a:endParaRPr lang="fr-FR" dirty="0"/>
        </a:p>
      </dgm:t>
    </dgm:pt>
    <dgm:pt modelId="{60912A76-EA44-4B30-8542-E58D079FC275}" type="parTrans" cxnId="{311FF662-A6B5-4CFF-9FDB-0ADE6F7FF416}">
      <dgm:prSet/>
      <dgm:spPr/>
      <dgm:t>
        <a:bodyPr/>
        <a:lstStyle/>
        <a:p>
          <a:endParaRPr lang="fr-FR"/>
        </a:p>
      </dgm:t>
    </dgm:pt>
    <dgm:pt modelId="{9DB77F3F-6090-4E47-9443-E2C1F45BDFC1}" type="sibTrans" cxnId="{311FF662-A6B5-4CFF-9FDB-0ADE6F7FF416}">
      <dgm:prSet/>
      <dgm:spPr/>
      <dgm:t>
        <a:bodyPr/>
        <a:lstStyle/>
        <a:p>
          <a:endParaRPr lang="fr-FR"/>
        </a:p>
      </dgm:t>
    </dgm:pt>
    <dgm:pt modelId="{328E9811-7967-4A5B-8006-48C33B39B074}">
      <dgm:prSet phldrT="[Texte]"/>
      <dgm:spPr/>
      <dgm:t>
        <a:bodyPr/>
        <a:lstStyle/>
        <a:p>
          <a:r>
            <a:rPr lang="ar-DZ" dirty="0" smtClean="0"/>
            <a:t>المعلم ملقن والمتعلم متلقي، ما يبعدهما عن الابتكار والتجديد وروح المبادرة</a:t>
          </a:r>
          <a:endParaRPr lang="fr-FR" dirty="0"/>
        </a:p>
      </dgm:t>
    </dgm:pt>
    <dgm:pt modelId="{5E1607DF-8C53-4373-A8E8-0176F84CE88D}" type="parTrans" cxnId="{DFF60723-8ED9-444D-B0B3-589ECB9C9298}">
      <dgm:prSet/>
      <dgm:spPr/>
      <dgm:t>
        <a:bodyPr/>
        <a:lstStyle/>
        <a:p>
          <a:endParaRPr lang="fr-FR"/>
        </a:p>
      </dgm:t>
    </dgm:pt>
    <dgm:pt modelId="{C42E724E-3AB9-4502-AAE7-F56A7FF581F4}" type="sibTrans" cxnId="{DFF60723-8ED9-444D-B0B3-589ECB9C9298}">
      <dgm:prSet/>
      <dgm:spPr/>
      <dgm:t>
        <a:bodyPr/>
        <a:lstStyle/>
        <a:p>
          <a:endParaRPr lang="fr-FR"/>
        </a:p>
      </dgm:t>
    </dgm:pt>
    <dgm:pt modelId="{4E216A9C-36DE-494F-B195-D4F199E5A3D2}" type="pres">
      <dgm:prSet presAssocID="{913AE4DB-162B-4F62-BB94-45D78987F14A}" presName="outerComposite" presStyleCnt="0">
        <dgm:presLayoutVars>
          <dgm:chMax val="5"/>
          <dgm:dir/>
          <dgm:resizeHandles val="exact"/>
        </dgm:presLayoutVars>
      </dgm:prSet>
      <dgm:spPr/>
      <dgm:t>
        <a:bodyPr/>
        <a:lstStyle/>
        <a:p>
          <a:endParaRPr lang="fr-FR"/>
        </a:p>
      </dgm:t>
    </dgm:pt>
    <dgm:pt modelId="{AE1CCC06-FC6B-4334-897E-D3508B6691D8}" type="pres">
      <dgm:prSet presAssocID="{913AE4DB-162B-4F62-BB94-45D78987F14A}" presName="dummyMaxCanvas" presStyleCnt="0">
        <dgm:presLayoutVars/>
      </dgm:prSet>
      <dgm:spPr/>
    </dgm:pt>
    <dgm:pt modelId="{D8445D0F-9233-42C9-8277-727BFD928151}" type="pres">
      <dgm:prSet presAssocID="{913AE4DB-162B-4F62-BB94-45D78987F14A}" presName="ThreeNodes_1" presStyleLbl="node1" presStyleIdx="0" presStyleCnt="3">
        <dgm:presLayoutVars>
          <dgm:bulletEnabled val="1"/>
        </dgm:presLayoutVars>
      </dgm:prSet>
      <dgm:spPr/>
      <dgm:t>
        <a:bodyPr/>
        <a:lstStyle/>
        <a:p>
          <a:endParaRPr lang="fr-FR"/>
        </a:p>
      </dgm:t>
    </dgm:pt>
    <dgm:pt modelId="{6DE26344-F7E5-4843-8045-83761A97D4BC}" type="pres">
      <dgm:prSet presAssocID="{913AE4DB-162B-4F62-BB94-45D78987F14A}" presName="ThreeNodes_2" presStyleLbl="node1" presStyleIdx="1" presStyleCnt="3">
        <dgm:presLayoutVars>
          <dgm:bulletEnabled val="1"/>
        </dgm:presLayoutVars>
      </dgm:prSet>
      <dgm:spPr/>
      <dgm:t>
        <a:bodyPr/>
        <a:lstStyle/>
        <a:p>
          <a:endParaRPr lang="fr-FR"/>
        </a:p>
      </dgm:t>
    </dgm:pt>
    <dgm:pt modelId="{E65497A2-A465-4AD1-95B8-B5A664C5CAA6}" type="pres">
      <dgm:prSet presAssocID="{913AE4DB-162B-4F62-BB94-45D78987F14A}" presName="ThreeNodes_3" presStyleLbl="node1" presStyleIdx="2" presStyleCnt="3">
        <dgm:presLayoutVars>
          <dgm:bulletEnabled val="1"/>
        </dgm:presLayoutVars>
      </dgm:prSet>
      <dgm:spPr/>
      <dgm:t>
        <a:bodyPr/>
        <a:lstStyle/>
        <a:p>
          <a:endParaRPr lang="fr-FR"/>
        </a:p>
      </dgm:t>
    </dgm:pt>
    <dgm:pt modelId="{41F264C6-8AD5-4DF7-A568-CEBA92FB3773}" type="pres">
      <dgm:prSet presAssocID="{913AE4DB-162B-4F62-BB94-45D78987F14A}" presName="ThreeConn_1-2" presStyleLbl="fgAccFollowNode1" presStyleIdx="0" presStyleCnt="2">
        <dgm:presLayoutVars>
          <dgm:bulletEnabled val="1"/>
        </dgm:presLayoutVars>
      </dgm:prSet>
      <dgm:spPr/>
      <dgm:t>
        <a:bodyPr/>
        <a:lstStyle/>
        <a:p>
          <a:endParaRPr lang="fr-FR"/>
        </a:p>
      </dgm:t>
    </dgm:pt>
    <dgm:pt modelId="{A037CC94-0493-44DE-B0D2-39E03FAC2BE2}" type="pres">
      <dgm:prSet presAssocID="{913AE4DB-162B-4F62-BB94-45D78987F14A}" presName="ThreeConn_2-3" presStyleLbl="fgAccFollowNode1" presStyleIdx="1" presStyleCnt="2">
        <dgm:presLayoutVars>
          <dgm:bulletEnabled val="1"/>
        </dgm:presLayoutVars>
      </dgm:prSet>
      <dgm:spPr/>
      <dgm:t>
        <a:bodyPr/>
        <a:lstStyle/>
        <a:p>
          <a:endParaRPr lang="fr-FR"/>
        </a:p>
      </dgm:t>
    </dgm:pt>
    <dgm:pt modelId="{1D1B1959-08B4-4615-AF27-9C4EC5FAF8D6}" type="pres">
      <dgm:prSet presAssocID="{913AE4DB-162B-4F62-BB94-45D78987F14A}" presName="ThreeNodes_1_text" presStyleLbl="node1" presStyleIdx="2" presStyleCnt="3">
        <dgm:presLayoutVars>
          <dgm:bulletEnabled val="1"/>
        </dgm:presLayoutVars>
      </dgm:prSet>
      <dgm:spPr/>
      <dgm:t>
        <a:bodyPr/>
        <a:lstStyle/>
        <a:p>
          <a:endParaRPr lang="fr-FR"/>
        </a:p>
      </dgm:t>
    </dgm:pt>
    <dgm:pt modelId="{8EA5C833-0B72-4D91-A46A-B70138DE3F62}" type="pres">
      <dgm:prSet presAssocID="{913AE4DB-162B-4F62-BB94-45D78987F14A}" presName="ThreeNodes_2_text" presStyleLbl="node1" presStyleIdx="2" presStyleCnt="3">
        <dgm:presLayoutVars>
          <dgm:bulletEnabled val="1"/>
        </dgm:presLayoutVars>
      </dgm:prSet>
      <dgm:spPr/>
      <dgm:t>
        <a:bodyPr/>
        <a:lstStyle/>
        <a:p>
          <a:endParaRPr lang="fr-FR"/>
        </a:p>
      </dgm:t>
    </dgm:pt>
    <dgm:pt modelId="{1050932C-0D5B-4C60-978C-794EB2B96079}" type="pres">
      <dgm:prSet presAssocID="{913AE4DB-162B-4F62-BB94-45D78987F14A}" presName="ThreeNodes_3_text" presStyleLbl="node1" presStyleIdx="2" presStyleCnt="3">
        <dgm:presLayoutVars>
          <dgm:bulletEnabled val="1"/>
        </dgm:presLayoutVars>
      </dgm:prSet>
      <dgm:spPr/>
      <dgm:t>
        <a:bodyPr/>
        <a:lstStyle/>
        <a:p>
          <a:endParaRPr lang="fr-FR"/>
        </a:p>
      </dgm:t>
    </dgm:pt>
  </dgm:ptLst>
  <dgm:cxnLst>
    <dgm:cxn modelId="{D19D6759-EC87-4BE1-86EF-66F124ED8FF7}" type="presOf" srcId="{1DE4E720-6D1E-410B-A847-8F1768A3DAF2}" destId="{D8445D0F-9233-42C9-8277-727BFD928151}" srcOrd="0" destOrd="0" presId="urn:microsoft.com/office/officeart/2005/8/layout/vProcess5"/>
    <dgm:cxn modelId="{76B79324-0346-4E93-944B-CBF1978485A4}" type="presOf" srcId="{9762E0B1-4ED7-4FC4-A1A1-EDE8B0AFBD34}" destId="{8EA5C833-0B72-4D91-A46A-B70138DE3F62}" srcOrd="1" destOrd="0" presId="urn:microsoft.com/office/officeart/2005/8/layout/vProcess5"/>
    <dgm:cxn modelId="{B8106139-6273-4641-BBD9-52A1809897B0}" type="presOf" srcId="{82EF207A-5341-4658-A2F4-E4884CCA04FC}" destId="{41F264C6-8AD5-4DF7-A568-CEBA92FB3773}" srcOrd="0" destOrd="0" presId="urn:microsoft.com/office/officeart/2005/8/layout/vProcess5"/>
    <dgm:cxn modelId="{B58BFD9B-A61D-435D-9549-FB54FF3E7317}" type="presOf" srcId="{328E9811-7967-4A5B-8006-48C33B39B074}" destId="{E65497A2-A465-4AD1-95B8-B5A664C5CAA6}" srcOrd="0" destOrd="0" presId="urn:microsoft.com/office/officeart/2005/8/layout/vProcess5"/>
    <dgm:cxn modelId="{D54B74E0-1BE4-4F61-ACBA-23690589A4C4}" type="presOf" srcId="{9762E0B1-4ED7-4FC4-A1A1-EDE8B0AFBD34}" destId="{6DE26344-F7E5-4843-8045-83761A97D4BC}" srcOrd="0" destOrd="0" presId="urn:microsoft.com/office/officeart/2005/8/layout/vProcess5"/>
    <dgm:cxn modelId="{E3A7B8C0-C050-4136-BD49-B5B9553A0F50}" type="presOf" srcId="{1DE4E720-6D1E-410B-A847-8F1768A3DAF2}" destId="{1D1B1959-08B4-4615-AF27-9C4EC5FAF8D6}" srcOrd="1" destOrd="0" presId="urn:microsoft.com/office/officeart/2005/8/layout/vProcess5"/>
    <dgm:cxn modelId="{66778696-C74C-45CC-B0B7-34F7A886EAB6}" type="presOf" srcId="{328E9811-7967-4A5B-8006-48C33B39B074}" destId="{1050932C-0D5B-4C60-978C-794EB2B96079}" srcOrd="1" destOrd="0" presId="urn:microsoft.com/office/officeart/2005/8/layout/vProcess5"/>
    <dgm:cxn modelId="{311FF662-A6B5-4CFF-9FDB-0ADE6F7FF416}" srcId="{913AE4DB-162B-4F62-BB94-45D78987F14A}" destId="{9762E0B1-4ED7-4FC4-A1A1-EDE8B0AFBD34}" srcOrd="1" destOrd="0" parTransId="{60912A76-EA44-4B30-8542-E58D079FC275}" sibTransId="{9DB77F3F-6090-4E47-9443-E2C1F45BDFC1}"/>
    <dgm:cxn modelId="{A9561ABF-F401-4B99-80FA-7F8A70CB92F9}" type="presOf" srcId="{913AE4DB-162B-4F62-BB94-45D78987F14A}" destId="{4E216A9C-36DE-494F-B195-D4F199E5A3D2}" srcOrd="0" destOrd="0" presId="urn:microsoft.com/office/officeart/2005/8/layout/vProcess5"/>
    <dgm:cxn modelId="{1655C637-68D1-41E7-93F9-A68B22284769}" type="presOf" srcId="{9DB77F3F-6090-4E47-9443-E2C1F45BDFC1}" destId="{A037CC94-0493-44DE-B0D2-39E03FAC2BE2}" srcOrd="0" destOrd="0" presId="urn:microsoft.com/office/officeart/2005/8/layout/vProcess5"/>
    <dgm:cxn modelId="{DFF60723-8ED9-444D-B0B3-589ECB9C9298}" srcId="{913AE4DB-162B-4F62-BB94-45D78987F14A}" destId="{328E9811-7967-4A5B-8006-48C33B39B074}" srcOrd="2" destOrd="0" parTransId="{5E1607DF-8C53-4373-A8E8-0176F84CE88D}" sibTransId="{C42E724E-3AB9-4502-AAE7-F56A7FF581F4}"/>
    <dgm:cxn modelId="{26447F9A-E4F9-435C-BB3F-7CB9D4069ACD}" srcId="{913AE4DB-162B-4F62-BB94-45D78987F14A}" destId="{1DE4E720-6D1E-410B-A847-8F1768A3DAF2}" srcOrd="0" destOrd="0" parTransId="{E015E3F8-1553-4B26-851C-A1F388ED3668}" sibTransId="{82EF207A-5341-4658-A2F4-E4884CCA04FC}"/>
    <dgm:cxn modelId="{62D36E77-21C5-4E8E-A4D9-6C256EC608FD}" type="presParOf" srcId="{4E216A9C-36DE-494F-B195-D4F199E5A3D2}" destId="{AE1CCC06-FC6B-4334-897E-D3508B6691D8}" srcOrd="0" destOrd="0" presId="urn:microsoft.com/office/officeart/2005/8/layout/vProcess5"/>
    <dgm:cxn modelId="{5893FC3C-817A-462D-84A4-1FD588C1B2EC}" type="presParOf" srcId="{4E216A9C-36DE-494F-B195-D4F199E5A3D2}" destId="{D8445D0F-9233-42C9-8277-727BFD928151}" srcOrd="1" destOrd="0" presId="urn:microsoft.com/office/officeart/2005/8/layout/vProcess5"/>
    <dgm:cxn modelId="{922274A3-C919-4102-829B-A66675D11A1C}" type="presParOf" srcId="{4E216A9C-36DE-494F-B195-D4F199E5A3D2}" destId="{6DE26344-F7E5-4843-8045-83761A97D4BC}" srcOrd="2" destOrd="0" presId="urn:microsoft.com/office/officeart/2005/8/layout/vProcess5"/>
    <dgm:cxn modelId="{795E3A8A-C6D6-4366-9209-F03A32200838}" type="presParOf" srcId="{4E216A9C-36DE-494F-B195-D4F199E5A3D2}" destId="{E65497A2-A465-4AD1-95B8-B5A664C5CAA6}" srcOrd="3" destOrd="0" presId="urn:microsoft.com/office/officeart/2005/8/layout/vProcess5"/>
    <dgm:cxn modelId="{B9E9EC14-E51B-4B20-860D-6093A2085C4F}" type="presParOf" srcId="{4E216A9C-36DE-494F-B195-D4F199E5A3D2}" destId="{41F264C6-8AD5-4DF7-A568-CEBA92FB3773}" srcOrd="4" destOrd="0" presId="urn:microsoft.com/office/officeart/2005/8/layout/vProcess5"/>
    <dgm:cxn modelId="{1302E444-B93B-416C-942D-57BED4CD75D7}" type="presParOf" srcId="{4E216A9C-36DE-494F-B195-D4F199E5A3D2}" destId="{A037CC94-0493-44DE-B0D2-39E03FAC2BE2}" srcOrd="5" destOrd="0" presId="urn:microsoft.com/office/officeart/2005/8/layout/vProcess5"/>
    <dgm:cxn modelId="{50C52807-324A-4E8E-A1A3-C347D664E8A1}" type="presParOf" srcId="{4E216A9C-36DE-494F-B195-D4F199E5A3D2}" destId="{1D1B1959-08B4-4615-AF27-9C4EC5FAF8D6}" srcOrd="6" destOrd="0" presId="urn:microsoft.com/office/officeart/2005/8/layout/vProcess5"/>
    <dgm:cxn modelId="{B934EE28-0345-4799-910B-109B00A816F0}" type="presParOf" srcId="{4E216A9C-36DE-494F-B195-D4F199E5A3D2}" destId="{8EA5C833-0B72-4D91-A46A-B70138DE3F62}" srcOrd="7" destOrd="0" presId="urn:microsoft.com/office/officeart/2005/8/layout/vProcess5"/>
    <dgm:cxn modelId="{FBF0252D-6352-4CAA-95FF-CA3972803D56}" type="presParOf" srcId="{4E216A9C-36DE-494F-B195-D4F199E5A3D2}" destId="{1050932C-0D5B-4C60-978C-794EB2B96079}"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DEFE9F5-A5C7-42B9-B06B-2CF9B9AD0CD7}"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fr-FR"/>
        </a:p>
      </dgm:t>
    </dgm:pt>
    <dgm:pt modelId="{B8CD275E-860C-43FD-BB77-AF690D8C3A9F}">
      <dgm:prSet phldrT="[Texte]"/>
      <dgm:spPr/>
      <dgm:t>
        <a:bodyPr/>
        <a:lstStyle/>
        <a:p>
          <a:r>
            <a:rPr lang="ar-DZ" dirty="0" smtClean="0"/>
            <a:t>المادة الدراسية بعيدة عن ميول واهتمامات المتعلمين وبالتالي غير وظيفية في حياتهم   </a:t>
          </a:r>
          <a:endParaRPr lang="fr-FR" dirty="0"/>
        </a:p>
      </dgm:t>
    </dgm:pt>
    <dgm:pt modelId="{B7F5854B-C3FF-4E15-A41B-453F39527B5D}" type="parTrans" cxnId="{4DE03460-EA54-4D94-BB3F-F2553D170CFE}">
      <dgm:prSet/>
      <dgm:spPr/>
      <dgm:t>
        <a:bodyPr/>
        <a:lstStyle/>
        <a:p>
          <a:endParaRPr lang="fr-FR"/>
        </a:p>
      </dgm:t>
    </dgm:pt>
    <dgm:pt modelId="{5F078E29-A4F4-46AE-B4AA-0D5E00E87A9C}" type="sibTrans" cxnId="{4DE03460-EA54-4D94-BB3F-F2553D170CFE}">
      <dgm:prSet/>
      <dgm:spPr/>
      <dgm:t>
        <a:bodyPr/>
        <a:lstStyle/>
        <a:p>
          <a:endParaRPr lang="fr-FR"/>
        </a:p>
      </dgm:t>
    </dgm:pt>
    <dgm:pt modelId="{EB58FFCB-F301-42A4-B49C-9716AB9D70D5}">
      <dgm:prSet phldrT="[Texte]"/>
      <dgm:spPr/>
      <dgm:t>
        <a:bodyPr/>
        <a:lstStyle/>
        <a:p>
          <a:r>
            <a:rPr lang="ar-DZ" dirty="0" smtClean="0"/>
            <a:t>عدم مراعاة الفروق الفردية والاختلافات الموجودة بين المتعلمين          </a:t>
          </a:r>
          <a:endParaRPr lang="fr-FR" dirty="0"/>
        </a:p>
      </dgm:t>
    </dgm:pt>
    <dgm:pt modelId="{E701FC42-F0B3-4F92-A40E-7B4110124EAB}" type="parTrans" cxnId="{581F3017-C9D1-4213-AF97-ABDD12839E59}">
      <dgm:prSet/>
      <dgm:spPr/>
      <dgm:t>
        <a:bodyPr/>
        <a:lstStyle/>
        <a:p>
          <a:endParaRPr lang="fr-FR"/>
        </a:p>
      </dgm:t>
    </dgm:pt>
    <dgm:pt modelId="{C05DDDD0-C152-4427-AB0F-CFC9832008A4}" type="sibTrans" cxnId="{581F3017-C9D1-4213-AF97-ABDD12839E59}">
      <dgm:prSet/>
      <dgm:spPr/>
      <dgm:t>
        <a:bodyPr/>
        <a:lstStyle/>
        <a:p>
          <a:endParaRPr lang="fr-FR"/>
        </a:p>
      </dgm:t>
    </dgm:pt>
    <dgm:pt modelId="{E23E1EDC-5D6C-443B-9548-05BE46278C76}">
      <dgm:prSet phldrT="[Texte]"/>
      <dgm:spPr/>
      <dgm:t>
        <a:bodyPr/>
        <a:lstStyle/>
        <a:p>
          <a:r>
            <a:rPr lang="ar-DZ" dirty="0" smtClean="0"/>
            <a:t>قولبة الجميع في قالب واحد وبمواصفات السلبية والخضوع               </a:t>
          </a:r>
          <a:endParaRPr lang="fr-FR" dirty="0"/>
        </a:p>
      </dgm:t>
    </dgm:pt>
    <dgm:pt modelId="{F325BFCC-173B-4A70-9DA8-8C28519CD88F}" type="parTrans" cxnId="{C4E13F0E-2FF1-423D-94B1-F91E9E2281E0}">
      <dgm:prSet/>
      <dgm:spPr/>
      <dgm:t>
        <a:bodyPr/>
        <a:lstStyle/>
        <a:p>
          <a:endParaRPr lang="fr-FR"/>
        </a:p>
      </dgm:t>
    </dgm:pt>
    <dgm:pt modelId="{402322BB-B726-4FC6-B8B7-AE256CC48C36}" type="sibTrans" cxnId="{C4E13F0E-2FF1-423D-94B1-F91E9E2281E0}">
      <dgm:prSet/>
      <dgm:spPr/>
      <dgm:t>
        <a:bodyPr/>
        <a:lstStyle/>
        <a:p>
          <a:endParaRPr lang="fr-FR"/>
        </a:p>
      </dgm:t>
    </dgm:pt>
    <dgm:pt modelId="{304396A5-CF95-41C0-A4A6-B6E4DCCE73D8}" type="pres">
      <dgm:prSet presAssocID="{ADEFE9F5-A5C7-42B9-B06B-2CF9B9AD0CD7}" presName="outerComposite" presStyleCnt="0">
        <dgm:presLayoutVars>
          <dgm:chMax val="5"/>
          <dgm:dir/>
          <dgm:resizeHandles val="exact"/>
        </dgm:presLayoutVars>
      </dgm:prSet>
      <dgm:spPr/>
      <dgm:t>
        <a:bodyPr/>
        <a:lstStyle/>
        <a:p>
          <a:endParaRPr lang="fr-FR"/>
        </a:p>
      </dgm:t>
    </dgm:pt>
    <dgm:pt modelId="{0B3D7D19-7138-4B38-99DE-3E9270F15ABB}" type="pres">
      <dgm:prSet presAssocID="{ADEFE9F5-A5C7-42B9-B06B-2CF9B9AD0CD7}" presName="dummyMaxCanvas" presStyleCnt="0">
        <dgm:presLayoutVars/>
      </dgm:prSet>
      <dgm:spPr/>
    </dgm:pt>
    <dgm:pt modelId="{B9E3D3EB-720B-456A-96C9-E78356B4E8A8}" type="pres">
      <dgm:prSet presAssocID="{ADEFE9F5-A5C7-42B9-B06B-2CF9B9AD0CD7}" presName="ThreeNodes_1" presStyleLbl="node1" presStyleIdx="0" presStyleCnt="3">
        <dgm:presLayoutVars>
          <dgm:bulletEnabled val="1"/>
        </dgm:presLayoutVars>
      </dgm:prSet>
      <dgm:spPr/>
      <dgm:t>
        <a:bodyPr/>
        <a:lstStyle/>
        <a:p>
          <a:endParaRPr lang="fr-FR"/>
        </a:p>
      </dgm:t>
    </dgm:pt>
    <dgm:pt modelId="{56B8E5E5-4F81-4C70-95E5-2C01D2FF68A3}" type="pres">
      <dgm:prSet presAssocID="{ADEFE9F5-A5C7-42B9-B06B-2CF9B9AD0CD7}" presName="ThreeNodes_2" presStyleLbl="node1" presStyleIdx="1" presStyleCnt="3">
        <dgm:presLayoutVars>
          <dgm:bulletEnabled val="1"/>
        </dgm:presLayoutVars>
      </dgm:prSet>
      <dgm:spPr/>
      <dgm:t>
        <a:bodyPr/>
        <a:lstStyle/>
        <a:p>
          <a:endParaRPr lang="fr-FR"/>
        </a:p>
      </dgm:t>
    </dgm:pt>
    <dgm:pt modelId="{982A57FD-FDF1-4294-8017-DC0E86F83E5E}" type="pres">
      <dgm:prSet presAssocID="{ADEFE9F5-A5C7-42B9-B06B-2CF9B9AD0CD7}" presName="ThreeNodes_3" presStyleLbl="node1" presStyleIdx="2" presStyleCnt="3">
        <dgm:presLayoutVars>
          <dgm:bulletEnabled val="1"/>
        </dgm:presLayoutVars>
      </dgm:prSet>
      <dgm:spPr/>
      <dgm:t>
        <a:bodyPr/>
        <a:lstStyle/>
        <a:p>
          <a:endParaRPr lang="fr-FR"/>
        </a:p>
      </dgm:t>
    </dgm:pt>
    <dgm:pt modelId="{C98447CD-F374-4895-A3AA-C37C86DD2BEC}" type="pres">
      <dgm:prSet presAssocID="{ADEFE9F5-A5C7-42B9-B06B-2CF9B9AD0CD7}" presName="ThreeConn_1-2" presStyleLbl="fgAccFollowNode1" presStyleIdx="0" presStyleCnt="2">
        <dgm:presLayoutVars>
          <dgm:bulletEnabled val="1"/>
        </dgm:presLayoutVars>
      </dgm:prSet>
      <dgm:spPr/>
      <dgm:t>
        <a:bodyPr/>
        <a:lstStyle/>
        <a:p>
          <a:endParaRPr lang="fr-FR"/>
        </a:p>
      </dgm:t>
    </dgm:pt>
    <dgm:pt modelId="{9C29937C-C6E2-4893-B754-BBF457BB019B}" type="pres">
      <dgm:prSet presAssocID="{ADEFE9F5-A5C7-42B9-B06B-2CF9B9AD0CD7}" presName="ThreeConn_2-3" presStyleLbl="fgAccFollowNode1" presStyleIdx="1" presStyleCnt="2">
        <dgm:presLayoutVars>
          <dgm:bulletEnabled val="1"/>
        </dgm:presLayoutVars>
      </dgm:prSet>
      <dgm:spPr/>
      <dgm:t>
        <a:bodyPr/>
        <a:lstStyle/>
        <a:p>
          <a:endParaRPr lang="fr-FR"/>
        </a:p>
      </dgm:t>
    </dgm:pt>
    <dgm:pt modelId="{1F2894D7-BBFE-4FA8-A7AC-4A1705614D31}" type="pres">
      <dgm:prSet presAssocID="{ADEFE9F5-A5C7-42B9-B06B-2CF9B9AD0CD7}" presName="ThreeNodes_1_text" presStyleLbl="node1" presStyleIdx="2" presStyleCnt="3">
        <dgm:presLayoutVars>
          <dgm:bulletEnabled val="1"/>
        </dgm:presLayoutVars>
      </dgm:prSet>
      <dgm:spPr/>
      <dgm:t>
        <a:bodyPr/>
        <a:lstStyle/>
        <a:p>
          <a:endParaRPr lang="fr-FR"/>
        </a:p>
      </dgm:t>
    </dgm:pt>
    <dgm:pt modelId="{1069BBD7-87FE-4079-B6EB-C2247FF622E3}" type="pres">
      <dgm:prSet presAssocID="{ADEFE9F5-A5C7-42B9-B06B-2CF9B9AD0CD7}" presName="ThreeNodes_2_text" presStyleLbl="node1" presStyleIdx="2" presStyleCnt="3">
        <dgm:presLayoutVars>
          <dgm:bulletEnabled val="1"/>
        </dgm:presLayoutVars>
      </dgm:prSet>
      <dgm:spPr/>
      <dgm:t>
        <a:bodyPr/>
        <a:lstStyle/>
        <a:p>
          <a:endParaRPr lang="fr-FR"/>
        </a:p>
      </dgm:t>
    </dgm:pt>
    <dgm:pt modelId="{3BE1CE1B-DF95-47B0-9C96-A80B8C7C025C}" type="pres">
      <dgm:prSet presAssocID="{ADEFE9F5-A5C7-42B9-B06B-2CF9B9AD0CD7}" presName="ThreeNodes_3_text" presStyleLbl="node1" presStyleIdx="2" presStyleCnt="3">
        <dgm:presLayoutVars>
          <dgm:bulletEnabled val="1"/>
        </dgm:presLayoutVars>
      </dgm:prSet>
      <dgm:spPr/>
      <dgm:t>
        <a:bodyPr/>
        <a:lstStyle/>
        <a:p>
          <a:endParaRPr lang="fr-FR"/>
        </a:p>
      </dgm:t>
    </dgm:pt>
  </dgm:ptLst>
  <dgm:cxnLst>
    <dgm:cxn modelId="{F6BCD70A-F4F9-484E-AB39-E0888813A887}" type="presOf" srcId="{ADEFE9F5-A5C7-42B9-B06B-2CF9B9AD0CD7}" destId="{304396A5-CF95-41C0-A4A6-B6E4DCCE73D8}" srcOrd="0" destOrd="0" presId="urn:microsoft.com/office/officeart/2005/8/layout/vProcess5"/>
    <dgm:cxn modelId="{2E1C3403-E369-49D1-8A64-6AB0B893ED3C}" type="presOf" srcId="{E23E1EDC-5D6C-443B-9548-05BE46278C76}" destId="{3BE1CE1B-DF95-47B0-9C96-A80B8C7C025C}" srcOrd="1" destOrd="0" presId="urn:microsoft.com/office/officeart/2005/8/layout/vProcess5"/>
    <dgm:cxn modelId="{350092C0-3D15-451A-9DF4-DC8F586ECCAA}" type="presOf" srcId="{EB58FFCB-F301-42A4-B49C-9716AB9D70D5}" destId="{1069BBD7-87FE-4079-B6EB-C2247FF622E3}" srcOrd="1" destOrd="0" presId="urn:microsoft.com/office/officeart/2005/8/layout/vProcess5"/>
    <dgm:cxn modelId="{06416EA9-0239-40EC-A76B-F2464316A831}" type="presOf" srcId="{C05DDDD0-C152-4427-AB0F-CFC9832008A4}" destId="{9C29937C-C6E2-4893-B754-BBF457BB019B}" srcOrd="0" destOrd="0" presId="urn:microsoft.com/office/officeart/2005/8/layout/vProcess5"/>
    <dgm:cxn modelId="{07C8ECF8-9192-47E8-B7F5-C21B043636E0}" type="presOf" srcId="{5F078E29-A4F4-46AE-B4AA-0D5E00E87A9C}" destId="{C98447CD-F374-4895-A3AA-C37C86DD2BEC}" srcOrd="0" destOrd="0" presId="urn:microsoft.com/office/officeart/2005/8/layout/vProcess5"/>
    <dgm:cxn modelId="{4DE03460-EA54-4D94-BB3F-F2553D170CFE}" srcId="{ADEFE9F5-A5C7-42B9-B06B-2CF9B9AD0CD7}" destId="{B8CD275E-860C-43FD-BB77-AF690D8C3A9F}" srcOrd="0" destOrd="0" parTransId="{B7F5854B-C3FF-4E15-A41B-453F39527B5D}" sibTransId="{5F078E29-A4F4-46AE-B4AA-0D5E00E87A9C}"/>
    <dgm:cxn modelId="{20564C11-5CFF-4CDF-8A1A-D82DC68B6FA9}" type="presOf" srcId="{B8CD275E-860C-43FD-BB77-AF690D8C3A9F}" destId="{B9E3D3EB-720B-456A-96C9-E78356B4E8A8}" srcOrd="0" destOrd="0" presId="urn:microsoft.com/office/officeart/2005/8/layout/vProcess5"/>
    <dgm:cxn modelId="{C4E13F0E-2FF1-423D-94B1-F91E9E2281E0}" srcId="{ADEFE9F5-A5C7-42B9-B06B-2CF9B9AD0CD7}" destId="{E23E1EDC-5D6C-443B-9548-05BE46278C76}" srcOrd="2" destOrd="0" parTransId="{F325BFCC-173B-4A70-9DA8-8C28519CD88F}" sibTransId="{402322BB-B726-4FC6-B8B7-AE256CC48C36}"/>
    <dgm:cxn modelId="{859A9D61-2CA9-4B53-9EEC-F7C52D44F837}" type="presOf" srcId="{EB58FFCB-F301-42A4-B49C-9716AB9D70D5}" destId="{56B8E5E5-4F81-4C70-95E5-2C01D2FF68A3}" srcOrd="0" destOrd="0" presId="urn:microsoft.com/office/officeart/2005/8/layout/vProcess5"/>
    <dgm:cxn modelId="{6C15503B-6CFD-446A-A17C-F91C0CCE3803}" type="presOf" srcId="{B8CD275E-860C-43FD-BB77-AF690D8C3A9F}" destId="{1F2894D7-BBFE-4FA8-A7AC-4A1705614D31}" srcOrd="1" destOrd="0" presId="urn:microsoft.com/office/officeart/2005/8/layout/vProcess5"/>
    <dgm:cxn modelId="{C3098087-05BC-450B-84B4-57B23BC8FA98}" type="presOf" srcId="{E23E1EDC-5D6C-443B-9548-05BE46278C76}" destId="{982A57FD-FDF1-4294-8017-DC0E86F83E5E}" srcOrd="0" destOrd="0" presId="urn:microsoft.com/office/officeart/2005/8/layout/vProcess5"/>
    <dgm:cxn modelId="{581F3017-C9D1-4213-AF97-ABDD12839E59}" srcId="{ADEFE9F5-A5C7-42B9-B06B-2CF9B9AD0CD7}" destId="{EB58FFCB-F301-42A4-B49C-9716AB9D70D5}" srcOrd="1" destOrd="0" parTransId="{E701FC42-F0B3-4F92-A40E-7B4110124EAB}" sibTransId="{C05DDDD0-C152-4427-AB0F-CFC9832008A4}"/>
    <dgm:cxn modelId="{ED48B1EA-05B2-47C3-8FB7-121C502EA833}" type="presParOf" srcId="{304396A5-CF95-41C0-A4A6-B6E4DCCE73D8}" destId="{0B3D7D19-7138-4B38-99DE-3E9270F15ABB}" srcOrd="0" destOrd="0" presId="urn:microsoft.com/office/officeart/2005/8/layout/vProcess5"/>
    <dgm:cxn modelId="{B67615D2-E25B-4067-AEF6-7DAD411257F9}" type="presParOf" srcId="{304396A5-CF95-41C0-A4A6-B6E4DCCE73D8}" destId="{B9E3D3EB-720B-456A-96C9-E78356B4E8A8}" srcOrd="1" destOrd="0" presId="urn:microsoft.com/office/officeart/2005/8/layout/vProcess5"/>
    <dgm:cxn modelId="{C170C6DF-1CA1-4196-8811-88EE2DDE6458}" type="presParOf" srcId="{304396A5-CF95-41C0-A4A6-B6E4DCCE73D8}" destId="{56B8E5E5-4F81-4C70-95E5-2C01D2FF68A3}" srcOrd="2" destOrd="0" presId="urn:microsoft.com/office/officeart/2005/8/layout/vProcess5"/>
    <dgm:cxn modelId="{65429FB9-685D-490B-96D7-0381CF8697C3}" type="presParOf" srcId="{304396A5-CF95-41C0-A4A6-B6E4DCCE73D8}" destId="{982A57FD-FDF1-4294-8017-DC0E86F83E5E}" srcOrd="3" destOrd="0" presId="urn:microsoft.com/office/officeart/2005/8/layout/vProcess5"/>
    <dgm:cxn modelId="{5B93B7F4-7FB6-4AD8-9A8B-C6B5C4DDBE74}" type="presParOf" srcId="{304396A5-CF95-41C0-A4A6-B6E4DCCE73D8}" destId="{C98447CD-F374-4895-A3AA-C37C86DD2BEC}" srcOrd="4" destOrd="0" presId="urn:microsoft.com/office/officeart/2005/8/layout/vProcess5"/>
    <dgm:cxn modelId="{8B7A5282-5ADD-4BBA-B859-02DB8F764779}" type="presParOf" srcId="{304396A5-CF95-41C0-A4A6-B6E4DCCE73D8}" destId="{9C29937C-C6E2-4893-B754-BBF457BB019B}" srcOrd="5" destOrd="0" presId="urn:microsoft.com/office/officeart/2005/8/layout/vProcess5"/>
    <dgm:cxn modelId="{40F903F1-9EC4-4741-8024-298EB1881F1A}" type="presParOf" srcId="{304396A5-CF95-41C0-A4A6-B6E4DCCE73D8}" destId="{1F2894D7-BBFE-4FA8-A7AC-4A1705614D31}" srcOrd="6" destOrd="0" presId="urn:microsoft.com/office/officeart/2005/8/layout/vProcess5"/>
    <dgm:cxn modelId="{74C47D23-6993-4428-BF2C-CC354EFD74C2}" type="presParOf" srcId="{304396A5-CF95-41C0-A4A6-B6E4DCCE73D8}" destId="{1069BBD7-87FE-4079-B6EB-C2247FF622E3}" srcOrd="7" destOrd="0" presId="urn:microsoft.com/office/officeart/2005/8/layout/vProcess5"/>
    <dgm:cxn modelId="{F85E1CF8-1EB4-47CB-A4F0-90C53EBCB37A}" type="presParOf" srcId="{304396A5-CF95-41C0-A4A6-B6E4DCCE73D8}" destId="{3BE1CE1B-DF95-47B0-9C96-A80B8C7C025C}"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589DC527-F203-4692-9BD9-A8A709010263}"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fr-FR"/>
        </a:p>
      </dgm:t>
    </dgm:pt>
    <dgm:pt modelId="{F9084473-704F-416E-B6BA-3ACA16985227}">
      <dgm:prSet phldrT="[Texte]"/>
      <dgm:spPr/>
      <dgm:t>
        <a:bodyPr/>
        <a:lstStyle/>
        <a:p>
          <a:r>
            <a:rPr lang="ar-DZ" dirty="0" smtClean="0"/>
            <a:t>المناهج التربوية</a:t>
          </a:r>
          <a:endParaRPr lang="fr-FR" dirty="0"/>
        </a:p>
      </dgm:t>
    </dgm:pt>
    <dgm:pt modelId="{10C88729-8376-43F9-AF73-7D9E9345585E}" type="parTrans" cxnId="{56B6ADED-D3B3-43F7-8EAD-39CA2E93CB44}">
      <dgm:prSet/>
      <dgm:spPr/>
      <dgm:t>
        <a:bodyPr/>
        <a:lstStyle/>
        <a:p>
          <a:endParaRPr lang="fr-FR"/>
        </a:p>
      </dgm:t>
    </dgm:pt>
    <dgm:pt modelId="{BE651020-2737-41A0-A822-505806277E6C}" type="sibTrans" cxnId="{56B6ADED-D3B3-43F7-8EAD-39CA2E93CB44}">
      <dgm:prSet/>
      <dgm:spPr/>
      <dgm:t>
        <a:bodyPr/>
        <a:lstStyle/>
        <a:p>
          <a:endParaRPr lang="fr-FR"/>
        </a:p>
      </dgm:t>
    </dgm:pt>
    <dgm:pt modelId="{FE8EDD9D-9BF1-490A-A65A-09291EC0EB9A}">
      <dgm:prSet phldrT="[Texte]"/>
      <dgm:spPr/>
      <dgm:t>
        <a:bodyPr/>
        <a:lstStyle/>
        <a:p>
          <a:r>
            <a:rPr lang="ar-DZ" dirty="0" smtClean="0"/>
            <a:t>تحقيق غايات المجتمع</a:t>
          </a:r>
          <a:endParaRPr lang="fr-FR" dirty="0"/>
        </a:p>
      </dgm:t>
    </dgm:pt>
    <dgm:pt modelId="{CFD42630-6DC0-4496-AF14-B2EC62970E59}" type="parTrans" cxnId="{4BD3BC80-EC73-48AA-8ABC-E614F92CD25E}">
      <dgm:prSet/>
      <dgm:spPr/>
      <dgm:t>
        <a:bodyPr/>
        <a:lstStyle/>
        <a:p>
          <a:endParaRPr lang="fr-FR"/>
        </a:p>
      </dgm:t>
    </dgm:pt>
    <dgm:pt modelId="{CF626EC5-E04A-4324-9828-77D5E3913A84}" type="sibTrans" cxnId="{4BD3BC80-EC73-48AA-8ABC-E614F92CD25E}">
      <dgm:prSet/>
      <dgm:spPr/>
      <dgm:t>
        <a:bodyPr/>
        <a:lstStyle/>
        <a:p>
          <a:endParaRPr lang="fr-FR"/>
        </a:p>
      </dgm:t>
    </dgm:pt>
    <dgm:pt modelId="{A0CCC884-676E-4A45-B532-7B2A6BAFF563}">
      <dgm:prSet phldrT="[Texte]"/>
      <dgm:spPr/>
      <dgm:t>
        <a:bodyPr/>
        <a:lstStyle/>
        <a:p>
          <a:r>
            <a:rPr lang="ar-DZ" dirty="0" smtClean="0"/>
            <a:t>أي مشروعه المجتمعي</a:t>
          </a:r>
          <a:endParaRPr lang="fr-FR" dirty="0"/>
        </a:p>
      </dgm:t>
    </dgm:pt>
    <dgm:pt modelId="{A89A4630-FB8A-4CE8-8DB6-BE404DC1E73F}" type="parTrans" cxnId="{89376512-CC17-421B-A234-737C08CF60A1}">
      <dgm:prSet/>
      <dgm:spPr/>
      <dgm:t>
        <a:bodyPr/>
        <a:lstStyle/>
        <a:p>
          <a:endParaRPr lang="fr-FR"/>
        </a:p>
      </dgm:t>
    </dgm:pt>
    <dgm:pt modelId="{185DB790-9CFF-4A47-BFA2-FB27E97C80C9}" type="sibTrans" cxnId="{89376512-CC17-421B-A234-737C08CF60A1}">
      <dgm:prSet/>
      <dgm:spPr/>
      <dgm:t>
        <a:bodyPr/>
        <a:lstStyle/>
        <a:p>
          <a:endParaRPr lang="fr-FR"/>
        </a:p>
      </dgm:t>
    </dgm:pt>
    <dgm:pt modelId="{502464B9-D76E-4433-B0CF-8F9FBFA13C77}">
      <dgm:prSet phldrT="[Texte]"/>
      <dgm:spPr/>
      <dgm:t>
        <a:bodyPr/>
        <a:lstStyle/>
        <a:p>
          <a:r>
            <a:rPr lang="ar-DZ" dirty="0" smtClean="0"/>
            <a:t>المناهج التربوية</a:t>
          </a:r>
          <a:endParaRPr lang="fr-FR" dirty="0"/>
        </a:p>
      </dgm:t>
    </dgm:pt>
    <dgm:pt modelId="{77435497-3F6E-4C56-BF2B-D4C1CF1F7E37}" type="parTrans" cxnId="{9A8DB08A-8933-4E35-A7B7-E1FE5052A18D}">
      <dgm:prSet/>
      <dgm:spPr/>
      <dgm:t>
        <a:bodyPr/>
        <a:lstStyle/>
        <a:p>
          <a:endParaRPr lang="fr-FR"/>
        </a:p>
      </dgm:t>
    </dgm:pt>
    <dgm:pt modelId="{4DC88813-4E60-4935-A998-FC4400DD8075}" type="sibTrans" cxnId="{9A8DB08A-8933-4E35-A7B7-E1FE5052A18D}">
      <dgm:prSet/>
      <dgm:spPr/>
      <dgm:t>
        <a:bodyPr/>
        <a:lstStyle/>
        <a:p>
          <a:endParaRPr lang="fr-FR"/>
        </a:p>
      </dgm:t>
    </dgm:pt>
    <dgm:pt modelId="{3C5B81E1-EC0C-44F9-AF5A-BD2164517485}">
      <dgm:prSet phldrT="[Texte]"/>
      <dgm:spPr/>
      <dgm:t>
        <a:bodyPr/>
        <a:lstStyle/>
        <a:p>
          <a:pPr rtl="1"/>
          <a:r>
            <a:rPr lang="ar-DZ" dirty="0" smtClean="0"/>
            <a:t>  من أهم الأدوات لتحقيق نموذج</a:t>
          </a:r>
          <a:endParaRPr lang="fr-FR" dirty="0"/>
        </a:p>
      </dgm:t>
    </dgm:pt>
    <dgm:pt modelId="{C81606C7-3026-473B-B8F5-412FA8E39D98}" type="parTrans" cxnId="{C655E6C4-C3A5-45D5-8FBC-506126D0C615}">
      <dgm:prSet/>
      <dgm:spPr/>
      <dgm:t>
        <a:bodyPr/>
        <a:lstStyle/>
        <a:p>
          <a:endParaRPr lang="fr-FR"/>
        </a:p>
      </dgm:t>
    </dgm:pt>
    <dgm:pt modelId="{9FB3AC07-0EB7-4B1F-9091-0755BFC105CE}" type="sibTrans" cxnId="{C655E6C4-C3A5-45D5-8FBC-506126D0C615}">
      <dgm:prSet/>
      <dgm:spPr/>
      <dgm:t>
        <a:bodyPr/>
        <a:lstStyle/>
        <a:p>
          <a:endParaRPr lang="fr-FR"/>
        </a:p>
      </dgm:t>
    </dgm:pt>
    <dgm:pt modelId="{80A12A60-C7C8-43D1-95FA-9CB2660EC475}">
      <dgm:prSet phldrT="[Texte]"/>
      <dgm:spPr/>
      <dgm:t>
        <a:bodyPr/>
        <a:lstStyle/>
        <a:p>
          <a:pPr rtl="1"/>
          <a:r>
            <a:rPr lang="ar-DZ" dirty="0" smtClean="0"/>
            <a:t>  الإنسان الذي تريده السياسة التربوية</a:t>
          </a:r>
          <a:endParaRPr lang="fr-FR" dirty="0"/>
        </a:p>
      </dgm:t>
    </dgm:pt>
    <dgm:pt modelId="{9282BFF2-5756-4EFC-AC39-3857B4364E9C}" type="parTrans" cxnId="{640C6726-A767-4B2C-93EC-AA8CA4333A07}">
      <dgm:prSet/>
      <dgm:spPr/>
      <dgm:t>
        <a:bodyPr/>
        <a:lstStyle/>
        <a:p>
          <a:endParaRPr lang="fr-FR"/>
        </a:p>
      </dgm:t>
    </dgm:pt>
    <dgm:pt modelId="{11E0483C-F469-407D-A00F-6DC9554994A0}" type="sibTrans" cxnId="{640C6726-A767-4B2C-93EC-AA8CA4333A07}">
      <dgm:prSet/>
      <dgm:spPr/>
      <dgm:t>
        <a:bodyPr/>
        <a:lstStyle/>
        <a:p>
          <a:endParaRPr lang="fr-FR"/>
        </a:p>
      </dgm:t>
    </dgm:pt>
    <dgm:pt modelId="{ECBE4C36-7D50-46A4-83CB-5BD48154888C}" type="pres">
      <dgm:prSet presAssocID="{589DC527-F203-4692-9BD9-A8A709010263}" presName="diagram" presStyleCnt="0">
        <dgm:presLayoutVars>
          <dgm:chPref val="1"/>
          <dgm:dir/>
          <dgm:animOne val="branch"/>
          <dgm:animLvl val="lvl"/>
          <dgm:resizeHandles/>
        </dgm:presLayoutVars>
      </dgm:prSet>
      <dgm:spPr/>
      <dgm:t>
        <a:bodyPr/>
        <a:lstStyle/>
        <a:p>
          <a:endParaRPr lang="fr-FR"/>
        </a:p>
      </dgm:t>
    </dgm:pt>
    <dgm:pt modelId="{94A7527D-A376-41B4-9904-602C694BA47D}" type="pres">
      <dgm:prSet presAssocID="{F9084473-704F-416E-B6BA-3ACA16985227}" presName="root" presStyleCnt="0"/>
      <dgm:spPr/>
    </dgm:pt>
    <dgm:pt modelId="{6FF7BDF0-F3E6-420B-857F-B943BB93530B}" type="pres">
      <dgm:prSet presAssocID="{F9084473-704F-416E-B6BA-3ACA16985227}" presName="rootComposite" presStyleCnt="0"/>
      <dgm:spPr/>
    </dgm:pt>
    <dgm:pt modelId="{E985F3D4-830F-4522-A85C-B707DE0FE756}" type="pres">
      <dgm:prSet presAssocID="{F9084473-704F-416E-B6BA-3ACA16985227}" presName="rootText" presStyleLbl="node1" presStyleIdx="0" presStyleCnt="2"/>
      <dgm:spPr/>
      <dgm:t>
        <a:bodyPr/>
        <a:lstStyle/>
        <a:p>
          <a:endParaRPr lang="fr-FR"/>
        </a:p>
      </dgm:t>
    </dgm:pt>
    <dgm:pt modelId="{366EE809-DF73-4F5C-85CF-570EBE45B8BC}" type="pres">
      <dgm:prSet presAssocID="{F9084473-704F-416E-B6BA-3ACA16985227}" presName="rootConnector" presStyleLbl="node1" presStyleIdx="0" presStyleCnt="2"/>
      <dgm:spPr/>
      <dgm:t>
        <a:bodyPr/>
        <a:lstStyle/>
        <a:p>
          <a:endParaRPr lang="fr-FR"/>
        </a:p>
      </dgm:t>
    </dgm:pt>
    <dgm:pt modelId="{FFC9FB17-90A7-4172-AF67-3B9D2E1285D7}" type="pres">
      <dgm:prSet presAssocID="{F9084473-704F-416E-B6BA-3ACA16985227}" presName="childShape" presStyleCnt="0"/>
      <dgm:spPr/>
    </dgm:pt>
    <dgm:pt modelId="{BE5C5D07-6BAE-44EB-ABE7-E087E5055D75}" type="pres">
      <dgm:prSet presAssocID="{CFD42630-6DC0-4496-AF14-B2EC62970E59}" presName="Name13" presStyleLbl="parChTrans1D2" presStyleIdx="0" presStyleCnt="4"/>
      <dgm:spPr/>
      <dgm:t>
        <a:bodyPr/>
        <a:lstStyle/>
        <a:p>
          <a:endParaRPr lang="fr-FR"/>
        </a:p>
      </dgm:t>
    </dgm:pt>
    <dgm:pt modelId="{7D532316-2812-430B-9559-EDC99C9ACC2E}" type="pres">
      <dgm:prSet presAssocID="{FE8EDD9D-9BF1-490A-A65A-09291EC0EB9A}" presName="childText" presStyleLbl="bgAcc1" presStyleIdx="0" presStyleCnt="4">
        <dgm:presLayoutVars>
          <dgm:bulletEnabled val="1"/>
        </dgm:presLayoutVars>
      </dgm:prSet>
      <dgm:spPr/>
      <dgm:t>
        <a:bodyPr/>
        <a:lstStyle/>
        <a:p>
          <a:endParaRPr lang="fr-FR"/>
        </a:p>
      </dgm:t>
    </dgm:pt>
    <dgm:pt modelId="{D74A6D5B-0315-4F2D-862C-BF4B72A3F63D}" type="pres">
      <dgm:prSet presAssocID="{A89A4630-FB8A-4CE8-8DB6-BE404DC1E73F}" presName="Name13" presStyleLbl="parChTrans1D2" presStyleIdx="1" presStyleCnt="4"/>
      <dgm:spPr/>
      <dgm:t>
        <a:bodyPr/>
        <a:lstStyle/>
        <a:p>
          <a:endParaRPr lang="fr-FR"/>
        </a:p>
      </dgm:t>
    </dgm:pt>
    <dgm:pt modelId="{53F4296B-5ACE-45AF-8A2A-D6249398D0A7}" type="pres">
      <dgm:prSet presAssocID="{A0CCC884-676E-4A45-B532-7B2A6BAFF563}" presName="childText" presStyleLbl="bgAcc1" presStyleIdx="1" presStyleCnt="4">
        <dgm:presLayoutVars>
          <dgm:bulletEnabled val="1"/>
        </dgm:presLayoutVars>
      </dgm:prSet>
      <dgm:spPr/>
      <dgm:t>
        <a:bodyPr/>
        <a:lstStyle/>
        <a:p>
          <a:endParaRPr lang="fr-FR"/>
        </a:p>
      </dgm:t>
    </dgm:pt>
    <dgm:pt modelId="{EB7DBDA2-B4E3-4395-8FE5-DEFB8D7CBAF4}" type="pres">
      <dgm:prSet presAssocID="{502464B9-D76E-4433-B0CF-8F9FBFA13C77}" presName="root" presStyleCnt="0"/>
      <dgm:spPr/>
    </dgm:pt>
    <dgm:pt modelId="{2101BEAA-566A-40C3-AA23-6C468DDE42F7}" type="pres">
      <dgm:prSet presAssocID="{502464B9-D76E-4433-B0CF-8F9FBFA13C77}" presName="rootComposite" presStyleCnt="0"/>
      <dgm:spPr/>
    </dgm:pt>
    <dgm:pt modelId="{F1A1EB14-546E-4FE9-A44A-5C2617B54E15}" type="pres">
      <dgm:prSet presAssocID="{502464B9-D76E-4433-B0CF-8F9FBFA13C77}" presName="rootText" presStyleLbl="node1" presStyleIdx="1" presStyleCnt="2"/>
      <dgm:spPr/>
      <dgm:t>
        <a:bodyPr/>
        <a:lstStyle/>
        <a:p>
          <a:endParaRPr lang="fr-FR"/>
        </a:p>
      </dgm:t>
    </dgm:pt>
    <dgm:pt modelId="{1439F10D-4209-4CE8-899F-DE70859DB5DA}" type="pres">
      <dgm:prSet presAssocID="{502464B9-D76E-4433-B0CF-8F9FBFA13C77}" presName="rootConnector" presStyleLbl="node1" presStyleIdx="1" presStyleCnt="2"/>
      <dgm:spPr/>
      <dgm:t>
        <a:bodyPr/>
        <a:lstStyle/>
        <a:p>
          <a:endParaRPr lang="fr-FR"/>
        </a:p>
      </dgm:t>
    </dgm:pt>
    <dgm:pt modelId="{44DC2FA9-45F5-4EF6-B0F2-D125D9E40D44}" type="pres">
      <dgm:prSet presAssocID="{502464B9-D76E-4433-B0CF-8F9FBFA13C77}" presName="childShape" presStyleCnt="0"/>
      <dgm:spPr/>
    </dgm:pt>
    <dgm:pt modelId="{C05F7354-4A73-453D-A026-601194D4D1D2}" type="pres">
      <dgm:prSet presAssocID="{C81606C7-3026-473B-B8F5-412FA8E39D98}" presName="Name13" presStyleLbl="parChTrans1D2" presStyleIdx="2" presStyleCnt="4"/>
      <dgm:spPr/>
      <dgm:t>
        <a:bodyPr/>
        <a:lstStyle/>
        <a:p>
          <a:endParaRPr lang="fr-FR"/>
        </a:p>
      </dgm:t>
    </dgm:pt>
    <dgm:pt modelId="{2DC204A5-EB18-4665-87F7-E0EE0896CBD4}" type="pres">
      <dgm:prSet presAssocID="{3C5B81E1-EC0C-44F9-AF5A-BD2164517485}" presName="childText" presStyleLbl="bgAcc1" presStyleIdx="2" presStyleCnt="4">
        <dgm:presLayoutVars>
          <dgm:bulletEnabled val="1"/>
        </dgm:presLayoutVars>
      </dgm:prSet>
      <dgm:spPr/>
      <dgm:t>
        <a:bodyPr/>
        <a:lstStyle/>
        <a:p>
          <a:endParaRPr lang="fr-FR"/>
        </a:p>
      </dgm:t>
    </dgm:pt>
    <dgm:pt modelId="{E8D842D6-6EBC-4E86-84D2-1BE577B12C7B}" type="pres">
      <dgm:prSet presAssocID="{9282BFF2-5756-4EFC-AC39-3857B4364E9C}" presName="Name13" presStyleLbl="parChTrans1D2" presStyleIdx="3" presStyleCnt="4"/>
      <dgm:spPr/>
      <dgm:t>
        <a:bodyPr/>
        <a:lstStyle/>
        <a:p>
          <a:endParaRPr lang="fr-FR"/>
        </a:p>
      </dgm:t>
    </dgm:pt>
    <dgm:pt modelId="{C2E41E84-BFB4-4EF1-9EB2-EDD012E1DC99}" type="pres">
      <dgm:prSet presAssocID="{80A12A60-C7C8-43D1-95FA-9CB2660EC475}" presName="childText" presStyleLbl="bgAcc1" presStyleIdx="3" presStyleCnt="4">
        <dgm:presLayoutVars>
          <dgm:bulletEnabled val="1"/>
        </dgm:presLayoutVars>
      </dgm:prSet>
      <dgm:spPr/>
      <dgm:t>
        <a:bodyPr/>
        <a:lstStyle/>
        <a:p>
          <a:endParaRPr lang="fr-FR"/>
        </a:p>
      </dgm:t>
    </dgm:pt>
  </dgm:ptLst>
  <dgm:cxnLst>
    <dgm:cxn modelId="{57854023-6534-4D80-A5F5-EF36DBEF7A21}" type="presOf" srcId="{FE8EDD9D-9BF1-490A-A65A-09291EC0EB9A}" destId="{7D532316-2812-430B-9559-EDC99C9ACC2E}" srcOrd="0" destOrd="0" presId="urn:microsoft.com/office/officeart/2005/8/layout/hierarchy3"/>
    <dgm:cxn modelId="{98F445A7-2FF6-4C2E-B55D-3B2D9CEA04C6}" type="presOf" srcId="{502464B9-D76E-4433-B0CF-8F9FBFA13C77}" destId="{1439F10D-4209-4CE8-899F-DE70859DB5DA}" srcOrd="1" destOrd="0" presId="urn:microsoft.com/office/officeart/2005/8/layout/hierarchy3"/>
    <dgm:cxn modelId="{9D7E8727-BA4E-45F0-B594-A39B4866018D}" type="presOf" srcId="{F9084473-704F-416E-B6BA-3ACA16985227}" destId="{366EE809-DF73-4F5C-85CF-570EBE45B8BC}" srcOrd="1" destOrd="0" presId="urn:microsoft.com/office/officeart/2005/8/layout/hierarchy3"/>
    <dgm:cxn modelId="{09297BA3-ABF0-4D0F-BE39-19409B757393}" type="presOf" srcId="{9282BFF2-5756-4EFC-AC39-3857B4364E9C}" destId="{E8D842D6-6EBC-4E86-84D2-1BE577B12C7B}" srcOrd="0" destOrd="0" presId="urn:microsoft.com/office/officeart/2005/8/layout/hierarchy3"/>
    <dgm:cxn modelId="{360A3A5B-7462-4F10-A123-46812DFB84B5}" type="presOf" srcId="{F9084473-704F-416E-B6BA-3ACA16985227}" destId="{E985F3D4-830F-4522-A85C-B707DE0FE756}" srcOrd="0" destOrd="0" presId="urn:microsoft.com/office/officeart/2005/8/layout/hierarchy3"/>
    <dgm:cxn modelId="{89376512-CC17-421B-A234-737C08CF60A1}" srcId="{F9084473-704F-416E-B6BA-3ACA16985227}" destId="{A0CCC884-676E-4A45-B532-7B2A6BAFF563}" srcOrd="1" destOrd="0" parTransId="{A89A4630-FB8A-4CE8-8DB6-BE404DC1E73F}" sibTransId="{185DB790-9CFF-4A47-BFA2-FB27E97C80C9}"/>
    <dgm:cxn modelId="{56B6ADED-D3B3-43F7-8EAD-39CA2E93CB44}" srcId="{589DC527-F203-4692-9BD9-A8A709010263}" destId="{F9084473-704F-416E-B6BA-3ACA16985227}" srcOrd="0" destOrd="0" parTransId="{10C88729-8376-43F9-AF73-7D9E9345585E}" sibTransId="{BE651020-2737-41A0-A822-505806277E6C}"/>
    <dgm:cxn modelId="{7AC1907A-B326-4CB5-81D5-A23C41FF4752}" type="presOf" srcId="{502464B9-D76E-4433-B0CF-8F9FBFA13C77}" destId="{F1A1EB14-546E-4FE9-A44A-5C2617B54E15}" srcOrd="0" destOrd="0" presId="urn:microsoft.com/office/officeart/2005/8/layout/hierarchy3"/>
    <dgm:cxn modelId="{E29F55C7-4EFE-4B34-BBA5-9B9BE8AAA718}" type="presOf" srcId="{A0CCC884-676E-4A45-B532-7B2A6BAFF563}" destId="{53F4296B-5ACE-45AF-8A2A-D6249398D0A7}" srcOrd="0" destOrd="0" presId="urn:microsoft.com/office/officeart/2005/8/layout/hierarchy3"/>
    <dgm:cxn modelId="{9A8DB08A-8933-4E35-A7B7-E1FE5052A18D}" srcId="{589DC527-F203-4692-9BD9-A8A709010263}" destId="{502464B9-D76E-4433-B0CF-8F9FBFA13C77}" srcOrd="1" destOrd="0" parTransId="{77435497-3F6E-4C56-BF2B-D4C1CF1F7E37}" sibTransId="{4DC88813-4E60-4935-A998-FC4400DD8075}"/>
    <dgm:cxn modelId="{86E8941F-D2E2-4C88-A30F-4D2941D02972}" type="presOf" srcId="{A89A4630-FB8A-4CE8-8DB6-BE404DC1E73F}" destId="{D74A6D5B-0315-4F2D-862C-BF4B72A3F63D}" srcOrd="0" destOrd="0" presId="urn:microsoft.com/office/officeart/2005/8/layout/hierarchy3"/>
    <dgm:cxn modelId="{5E28252A-349F-41AE-B165-D45A711A65CC}" type="presOf" srcId="{80A12A60-C7C8-43D1-95FA-9CB2660EC475}" destId="{C2E41E84-BFB4-4EF1-9EB2-EDD012E1DC99}" srcOrd="0" destOrd="0" presId="urn:microsoft.com/office/officeart/2005/8/layout/hierarchy3"/>
    <dgm:cxn modelId="{AA1E5105-13D7-4F51-8481-726F4CFA8BBE}" type="presOf" srcId="{C81606C7-3026-473B-B8F5-412FA8E39D98}" destId="{C05F7354-4A73-453D-A026-601194D4D1D2}" srcOrd="0" destOrd="0" presId="urn:microsoft.com/office/officeart/2005/8/layout/hierarchy3"/>
    <dgm:cxn modelId="{640C6726-A767-4B2C-93EC-AA8CA4333A07}" srcId="{502464B9-D76E-4433-B0CF-8F9FBFA13C77}" destId="{80A12A60-C7C8-43D1-95FA-9CB2660EC475}" srcOrd="1" destOrd="0" parTransId="{9282BFF2-5756-4EFC-AC39-3857B4364E9C}" sibTransId="{11E0483C-F469-407D-A00F-6DC9554994A0}"/>
    <dgm:cxn modelId="{5046B1E6-97F6-4B35-B16A-BEBE17132B12}" type="presOf" srcId="{3C5B81E1-EC0C-44F9-AF5A-BD2164517485}" destId="{2DC204A5-EB18-4665-87F7-E0EE0896CBD4}" srcOrd="0" destOrd="0" presId="urn:microsoft.com/office/officeart/2005/8/layout/hierarchy3"/>
    <dgm:cxn modelId="{646EE1A1-C080-45D9-AB27-56E5AD37BCB4}" type="presOf" srcId="{CFD42630-6DC0-4496-AF14-B2EC62970E59}" destId="{BE5C5D07-6BAE-44EB-ABE7-E087E5055D75}" srcOrd="0" destOrd="0" presId="urn:microsoft.com/office/officeart/2005/8/layout/hierarchy3"/>
    <dgm:cxn modelId="{4BD3BC80-EC73-48AA-8ABC-E614F92CD25E}" srcId="{F9084473-704F-416E-B6BA-3ACA16985227}" destId="{FE8EDD9D-9BF1-490A-A65A-09291EC0EB9A}" srcOrd="0" destOrd="0" parTransId="{CFD42630-6DC0-4496-AF14-B2EC62970E59}" sibTransId="{CF626EC5-E04A-4324-9828-77D5E3913A84}"/>
    <dgm:cxn modelId="{C655E6C4-C3A5-45D5-8FBC-506126D0C615}" srcId="{502464B9-D76E-4433-B0CF-8F9FBFA13C77}" destId="{3C5B81E1-EC0C-44F9-AF5A-BD2164517485}" srcOrd="0" destOrd="0" parTransId="{C81606C7-3026-473B-B8F5-412FA8E39D98}" sibTransId="{9FB3AC07-0EB7-4B1F-9091-0755BFC105CE}"/>
    <dgm:cxn modelId="{5A9C2379-E2D7-428C-BBD6-AE07C5CBFCB3}" type="presOf" srcId="{589DC527-F203-4692-9BD9-A8A709010263}" destId="{ECBE4C36-7D50-46A4-83CB-5BD48154888C}" srcOrd="0" destOrd="0" presId="urn:microsoft.com/office/officeart/2005/8/layout/hierarchy3"/>
    <dgm:cxn modelId="{6C9FDE0E-8C74-4AD8-89D4-4A4CE0A52B31}" type="presParOf" srcId="{ECBE4C36-7D50-46A4-83CB-5BD48154888C}" destId="{94A7527D-A376-41B4-9904-602C694BA47D}" srcOrd="0" destOrd="0" presId="urn:microsoft.com/office/officeart/2005/8/layout/hierarchy3"/>
    <dgm:cxn modelId="{F94E2378-EC98-43FA-ADC8-77949A8A6EDA}" type="presParOf" srcId="{94A7527D-A376-41B4-9904-602C694BA47D}" destId="{6FF7BDF0-F3E6-420B-857F-B943BB93530B}" srcOrd="0" destOrd="0" presId="urn:microsoft.com/office/officeart/2005/8/layout/hierarchy3"/>
    <dgm:cxn modelId="{6B1263A3-D464-4D65-AEED-5C987D5E1B8B}" type="presParOf" srcId="{6FF7BDF0-F3E6-420B-857F-B943BB93530B}" destId="{E985F3D4-830F-4522-A85C-B707DE0FE756}" srcOrd="0" destOrd="0" presId="urn:microsoft.com/office/officeart/2005/8/layout/hierarchy3"/>
    <dgm:cxn modelId="{EF4A0A20-A428-400B-BF99-37C59FEBF650}" type="presParOf" srcId="{6FF7BDF0-F3E6-420B-857F-B943BB93530B}" destId="{366EE809-DF73-4F5C-85CF-570EBE45B8BC}" srcOrd="1" destOrd="0" presId="urn:microsoft.com/office/officeart/2005/8/layout/hierarchy3"/>
    <dgm:cxn modelId="{773726DF-BB31-446C-9141-1BEA5091C41D}" type="presParOf" srcId="{94A7527D-A376-41B4-9904-602C694BA47D}" destId="{FFC9FB17-90A7-4172-AF67-3B9D2E1285D7}" srcOrd="1" destOrd="0" presId="urn:microsoft.com/office/officeart/2005/8/layout/hierarchy3"/>
    <dgm:cxn modelId="{A3C8C38E-BCF3-411D-B21C-06EB443B4EDF}" type="presParOf" srcId="{FFC9FB17-90A7-4172-AF67-3B9D2E1285D7}" destId="{BE5C5D07-6BAE-44EB-ABE7-E087E5055D75}" srcOrd="0" destOrd="0" presId="urn:microsoft.com/office/officeart/2005/8/layout/hierarchy3"/>
    <dgm:cxn modelId="{DBA6EFBE-7FEE-4081-B714-60310BA5FD02}" type="presParOf" srcId="{FFC9FB17-90A7-4172-AF67-3B9D2E1285D7}" destId="{7D532316-2812-430B-9559-EDC99C9ACC2E}" srcOrd="1" destOrd="0" presId="urn:microsoft.com/office/officeart/2005/8/layout/hierarchy3"/>
    <dgm:cxn modelId="{4941CE20-8FE1-4C97-83B2-85F579A2E074}" type="presParOf" srcId="{FFC9FB17-90A7-4172-AF67-3B9D2E1285D7}" destId="{D74A6D5B-0315-4F2D-862C-BF4B72A3F63D}" srcOrd="2" destOrd="0" presId="urn:microsoft.com/office/officeart/2005/8/layout/hierarchy3"/>
    <dgm:cxn modelId="{AAD5F690-C5B6-4D82-A039-F4501DB2D35F}" type="presParOf" srcId="{FFC9FB17-90A7-4172-AF67-3B9D2E1285D7}" destId="{53F4296B-5ACE-45AF-8A2A-D6249398D0A7}" srcOrd="3" destOrd="0" presId="urn:microsoft.com/office/officeart/2005/8/layout/hierarchy3"/>
    <dgm:cxn modelId="{A42018F0-0A1C-4648-A0ED-752F9EE6B2FF}" type="presParOf" srcId="{ECBE4C36-7D50-46A4-83CB-5BD48154888C}" destId="{EB7DBDA2-B4E3-4395-8FE5-DEFB8D7CBAF4}" srcOrd="1" destOrd="0" presId="urn:microsoft.com/office/officeart/2005/8/layout/hierarchy3"/>
    <dgm:cxn modelId="{E9FB7EB8-3C31-406E-89A0-4D6D52A57D8B}" type="presParOf" srcId="{EB7DBDA2-B4E3-4395-8FE5-DEFB8D7CBAF4}" destId="{2101BEAA-566A-40C3-AA23-6C468DDE42F7}" srcOrd="0" destOrd="0" presId="urn:microsoft.com/office/officeart/2005/8/layout/hierarchy3"/>
    <dgm:cxn modelId="{EBD4A203-1BE5-4B2B-942C-D4FBBF24840B}" type="presParOf" srcId="{2101BEAA-566A-40C3-AA23-6C468DDE42F7}" destId="{F1A1EB14-546E-4FE9-A44A-5C2617B54E15}" srcOrd="0" destOrd="0" presId="urn:microsoft.com/office/officeart/2005/8/layout/hierarchy3"/>
    <dgm:cxn modelId="{8394252B-3158-4AB5-A3A9-9195C369B4CC}" type="presParOf" srcId="{2101BEAA-566A-40C3-AA23-6C468DDE42F7}" destId="{1439F10D-4209-4CE8-899F-DE70859DB5DA}" srcOrd="1" destOrd="0" presId="urn:microsoft.com/office/officeart/2005/8/layout/hierarchy3"/>
    <dgm:cxn modelId="{D0D72D6D-9E4D-4BB6-B666-C0AB7270A68D}" type="presParOf" srcId="{EB7DBDA2-B4E3-4395-8FE5-DEFB8D7CBAF4}" destId="{44DC2FA9-45F5-4EF6-B0F2-D125D9E40D44}" srcOrd="1" destOrd="0" presId="urn:microsoft.com/office/officeart/2005/8/layout/hierarchy3"/>
    <dgm:cxn modelId="{208D98EF-CB49-435E-A81A-4068F6EE4265}" type="presParOf" srcId="{44DC2FA9-45F5-4EF6-B0F2-D125D9E40D44}" destId="{C05F7354-4A73-453D-A026-601194D4D1D2}" srcOrd="0" destOrd="0" presId="urn:microsoft.com/office/officeart/2005/8/layout/hierarchy3"/>
    <dgm:cxn modelId="{03206324-BE51-4A70-8DB2-7E221BA3D6C9}" type="presParOf" srcId="{44DC2FA9-45F5-4EF6-B0F2-D125D9E40D44}" destId="{2DC204A5-EB18-4665-87F7-E0EE0896CBD4}" srcOrd="1" destOrd="0" presId="urn:microsoft.com/office/officeart/2005/8/layout/hierarchy3"/>
    <dgm:cxn modelId="{9D663611-F281-4F12-B0C7-74566CA3FF73}" type="presParOf" srcId="{44DC2FA9-45F5-4EF6-B0F2-D125D9E40D44}" destId="{E8D842D6-6EBC-4E86-84D2-1BE577B12C7B}" srcOrd="2" destOrd="0" presId="urn:microsoft.com/office/officeart/2005/8/layout/hierarchy3"/>
    <dgm:cxn modelId="{D125B3F6-0474-48B4-AA19-28FE741D2B0A}" type="presParOf" srcId="{44DC2FA9-45F5-4EF6-B0F2-D125D9E40D44}" destId="{C2E41E84-BFB4-4EF1-9EB2-EDD012E1DC99}"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CE0C479A-5590-4630-8FEF-B9A97196BD8C}"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fr-FR"/>
        </a:p>
      </dgm:t>
    </dgm:pt>
    <dgm:pt modelId="{F61B603F-DB97-4A7D-9D6B-C1A5B3AE1CA4}">
      <dgm:prSet phldrT="[Texte]"/>
      <dgm:spPr/>
      <dgm:t>
        <a:bodyPr/>
        <a:lstStyle/>
        <a:p>
          <a:r>
            <a:rPr lang="ar-DZ" dirty="0" smtClean="0"/>
            <a:t>بماذا نربي</a:t>
          </a:r>
          <a:endParaRPr lang="fr-FR" dirty="0"/>
        </a:p>
      </dgm:t>
    </dgm:pt>
    <dgm:pt modelId="{C790EDCC-B725-44AF-8B6D-6815EFB3E738}" type="parTrans" cxnId="{E868461B-519B-44AD-A482-68967A177BEF}">
      <dgm:prSet/>
      <dgm:spPr/>
      <dgm:t>
        <a:bodyPr/>
        <a:lstStyle/>
        <a:p>
          <a:endParaRPr lang="fr-FR"/>
        </a:p>
      </dgm:t>
    </dgm:pt>
    <dgm:pt modelId="{CC32347D-4B01-4C37-B9CE-0426EFBCD98A}" type="sibTrans" cxnId="{E868461B-519B-44AD-A482-68967A177BEF}">
      <dgm:prSet/>
      <dgm:spPr/>
      <dgm:t>
        <a:bodyPr/>
        <a:lstStyle/>
        <a:p>
          <a:endParaRPr lang="fr-FR"/>
        </a:p>
      </dgm:t>
    </dgm:pt>
    <dgm:pt modelId="{CF622515-40B9-4ACD-B743-8B8F3FEB95A9}">
      <dgm:prSet phldrT="[Texte]"/>
      <dgm:spPr/>
      <dgm:t>
        <a:bodyPr/>
        <a:lstStyle/>
        <a:p>
          <a:r>
            <a:rPr lang="ar-DZ" dirty="0" smtClean="0"/>
            <a:t>تحديد محتوى</a:t>
          </a:r>
          <a:endParaRPr lang="fr-FR" dirty="0"/>
        </a:p>
      </dgm:t>
    </dgm:pt>
    <dgm:pt modelId="{9A0B3C25-6489-42B0-BCAD-FE1D8248B540}" type="parTrans" cxnId="{F6E4A52F-8989-439F-955A-4E5BD4A193F0}">
      <dgm:prSet/>
      <dgm:spPr/>
      <dgm:t>
        <a:bodyPr/>
        <a:lstStyle/>
        <a:p>
          <a:endParaRPr lang="fr-FR"/>
        </a:p>
      </dgm:t>
    </dgm:pt>
    <dgm:pt modelId="{4263DFE3-E7D9-44AA-9C59-6BB3FE526AA8}" type="sibTrans" cxnId="{F6E4A52F-8989-439F-955A-4E5BD4A193F0}">
      <dgm:prSet/>
      <dgm:spPr/>
      <dgm:t>
        <a:bodyPr/>
        <a:lstStyle/>
        <a:p>
          <a:endParaRPr lang="fr-FR"/>
        </a:p>
      </dgm:t>
    </dgm:pt>
    <dgm:pt modelId="{BD1772A8-073B-4120-8193-0E401CBCC853}">
      <dgm:prSet phldrT="[Texte]"/>
      <dgm:spPr/>
      <dgm:t>
        <a:bodyPr/>
        <a:lstStyle/>
        <a:p>
          <a:r>
            <a:rPr lang="ar-DZ" dirty="0" smtClean="0"/>
            <a:t>التعلم والتعليم</a:t>
          </a:r>
          <a:endParaRPr lang="fr-FR" dirty="0"/>
        </a:p>
      </dgm:t>
    </dgm:pt>
    <dgm:pt modelId="{9E2785B7-0C9F-44BF-A656-E1A3DB320077}" type="parTrans" cxnId="{A7887BDE-9304-43C1-9125-E01482BD0E6E}">
      <dgm:prSet/>
      <dgm:spPr/>
      <dgm:t>
        <a:bodyPr/>
        <a:lstStyle/>
        <a:p>
          <a:endParaRPr lang="fr-FR"/>
        </a:p>
      </dgm:t>
    </dgm:pt>
    <dgm:pt modelId="{B76548A9-832C-45D6-8A76-C16390B16D6F}" type="sibTrans" cxnId="{A7887BDE-9304-43C1-9125-E01482BD0E6E}">
      <dgm:prSet/>
      <dgm:spPr/>
      <dgm:t>
        <a:bodyPr/>
        <a:lstStyle/>
        <a:p>
          <a:endParaRPr lang="fr-FR"/>
        </a:p>
      </dgm:t>
    </dgm:pt>
    <dgm:pt modelId="{354EEBC9-F471-4B0A-8358-D8BA991F5C2B}">
      <dgm:prSet phldrT="[Texte]"/>
      <dgm:spPr/>
      <dgm:t>
        <a:bodyPr/>
        <a:lstStyle/>
        <a:p>
          <a:r>
            <a:rPr lang="ar-DZ" dirty="0" smtClean="0"/>
            <a:t>لماذا نربي</a:t>
          </a:r>
          <a:endParaRPr lang="fr-FR" dirty="0"/>
        </a:p>
      </dgm:t>
    </dgm:pt>
    <dgm:pt modelId="{6857404B-4C56-4831-9C93-7FB8E91FF511}" type="parTrans" cxnId="{2BAE4632-D39B-494D-BA05-DE1E2BFA4E5A}">
      <dgm:prSet/>
      <dgm:spPr/>
      <dgm:t>
        <a:bodyPr/>
        <a:lstStyle/>
        <a:p>
          <a:endParaRPr lang="fr-FR"/>
        </a:p>
      </dgm:t>
    </dgm:pt>
    <dgm:pt modelId="{DFE5CC85-BAEC-4B8F-9C6E-7E59AAEE8BCC}" type="sibTrans" cxnId="{2BAE4632-D39B-494D-BA05-DE1E2BFA4E5A}">
      <dgm:prSet/>
      <dgm:spPr/>
      <dgm:t>
        <a:bodyPr/>
        <a:lstStyle/>
        <a:p>
          <a:endParaRPr lang="fr-FR"/>
        </a:p>
      </dgm:t>
    </dgm:pt>
    <dgm:pt modelId="{6D371161-054E-40E2-AD8B-3B3A809E2165}">
      <dgm:prSet phldrT="[Texte]"/>
      <dgm:spPr/>
      <dgm:t>
        <a:bodyPr/>
        <a:lstStyle/>
        <a:p>
          <a:r>
            <a:rPr lang="ar-DZ" dirty="0" smtClean="0"/>
            <a:t>نوع الفرد ونوع المجتمع</a:t>
          </a:r>
          <a:endParaRPr lang="fr-FR" dirty="0"/>
        </a:p>
      </dgm:t>
    </dgm:pt>
    <dgm:pt modelId="{334BBDA6-30E4-47B7-9858-B715DDFE937C}" type="parTrans" cxnId="{22120DF4-F006-4301-9FB1-8627D886F60B}">
      <dgm:prSet/>
      <dgm:spPr/>
      <dgm:t>
        <a:bodyPr/>
        <a:lstStyle/>
        <a:p>
          <a:endParaRPr lang="fr-FR"/>
        </a:p>
      </dgm:t>
    </dgm:pt>
    <dgm:pt modelId="{E237FF82-1D9F-422D-A6F8-155A96442CAC}" type="sibTrans" cxnId="{22120DF4-F006-4301-9FB1-8627D886F60B}">
      <dgm:prSet/>
      <dgm:spPr/>
      <dgm:t>
        <a:bodyPr/>
        <a:lstStyle/>
        <a:p>
          <a:endParaRPr lang="fr-FR"/>
        </a:p>
      </dgm:t>
    </dgm:pt>
    <dgm:pt modelId="{EF8C4871-A799-40F9-9416-9E30E574A7D2}">
      <dgm:prSet phldrT="[Texte]"/>
      <dgm:spPr/>
      <dgm:t>
        <a:bodyPr/>
        <a:lstStyle/>
        <a:p>
          <a:r>
            <a:rPr lang="ar-DZ" dirty="0" smtClean="0"/>
            <a:t>ملمح المواطن بمواصفات عالمية</a:t>
          </a:r>
          <a:endParaRPr lang="fr-FR" dirty="0"/>
        </a:p>
      </dgm:t>
    </dgm:pt>
    <dgm:pt modelId="{280D002E-3853-430B-B594-0A9442E7EF5C}" type="parTrans" cxnId="{45FFBB19-FD92-4437-AFB7-BA3EAFC49496}">
      <dgm:prSet/>
      <dgm:spPr/>
      <dgm:t>
        <a:bodyPr/>
        <a:lstStyle/>
        <a:p>
          <a:endParaRPr lang="fr-FR"/>
        </a:p>
      </dgm:t>
    </dgm:pt>
    <dgm:pt modelId="{5C348295-DF0D-4DA2-B802-A0E43F91D621}" type="sibTrans" cxnId="{45FFBB19-FD92-4437-AFB7-BA3EAFC49496}">
      <dgm:prSet/>
      <dgm:spPr/>
      <dgm:t>
        <a:bodyPr/>
        <a:lstStyle/>
        <a:p>
          <a:endParaRPr lang="fr-FR"/>
        </a:p>
      </dgm:t>
    </dgm:pt>
    <dgm:pt modelId="{1FAB5F81-AA15-47C6-9608-3E0767BA9674}" type="pres">
      <dgm:prSet presAssocID="{CE0C479A-5590-4630-8FEF-B9A97196BD8C}" presName="diagram" presStyleCnt="0">
        <dgm:presLayoutVars>
          <dgm:chPref val="1"/>
          <dgm:dir/>
          <dgm:animOne val="branch"/>
          <dgm:animLvl val="lvl"/>
          <dgm:resizeHandles/>
        </dgm:presLayoutVars>
      </dgm:prSet>
      <dgm:spPr/>
      <dgm:t>
        <a:bodyPr/>
        <a:lstStyle/>
        <a:p>
          <a:endParaRPr lang="fr-FR"/>
        </a:p>
      </dgm:t>
    </dgm:pt>
    <dgm:pt modelId="{A63E47A2-BD8B-4FBA-B67E-E58739D1ADA8}" type="pres">
      <dgm:prSet presAssocID="{F61B603F-DB97-4A7D-9D6B-C1A5B3AE1CA4}" presName="root" presStyleCnt="0"/>
      <dgm:spPr/>
    </dgm:pt>
    <dgm:pt modelId="{03848565-CFC8-4A25-9085-5C65082AB20E}" type="pres">
      <dgm:prSet presAssocID="{F61B603F-DB97-4A7D-9D6B-C1A5B3AE1CA4}" presName="rootComposite" presStyleCnt="0"/>
      <dgm:spPr/>
    </dgm:pt>
    <dgm:pt modelId="{4EE3E76D-7E7B-4A2D-97DD-50DEA5B0C605}" type="pres">
      <dgm:prSet presAssocID="{F61B603F-DB97-4A7D-9D6B-C1A5B3AE1CA4}" presName="rootText" presStyleLbl="node1" presStyleIdx="0" presStyleCnt="2"/>
      <dgm:spPr/>
      <dgm:t>
        <a:bodyPr/>
        <a:lstStyle/>
        <a:p>
          <a:endParaRPr lang="fr-FR"/>
        </a:p>
      </dgm:t>
    </dgm:pt>
    <dgm:pt modelId="{381C7DB2-928F-4CAD-8DBB-D1C4802869AF}" type="pres">
      <dgm:prSet presAssocID="{F61B603F-DB97-4A7D-9D6B-C1A5B3AE1CA4}" presName="rootConnector" presStyleLbl="node1" presStyleIdx="0" presStyleCnt="2"/>
      <dgm:spPr/>
      <dgm:t>
        <a:bodyPr/>
        <a:lstStyle/>
        <a:p>
          <a:endParaRPr lang="fr-FR"/>
        </a:p>
      </dgm:t>
    </dgm:pt>
    <dgm:pt modelId="{A0632D5E-EE5E-4AA9-8414-741253E8B25A}" type="pres">
      <dgm:prSet presAssocID="{F61B603F-DB97-4A7D-9D6B-C1A5B3AE1CA4}" presName="childShape" presStyleCnt="0"/>
      <dgm:spPr/>
    </dgm:pt>
    <dgm:pt modelId="{D5E3BC31-B547-4A3C-A458-13F3944419A9}" type="pres">
      <dgm:prSet presAssocID="{9A0B3C25-6489-42B0-BCAD-FE1D8248B540}" presName="Name13" presStyleLbl="parChTrans1D2" presStyleIdx="0" presStyleCnt="4"/>
      <dgm:spPr/>
      <dgm:t>
        <a:bodyPr/>
        <a:lstStyle/>
        <a:p>
          <a:endParaRPr lang="fr-FR"/>
        </a:p>
      </dgm:t>
    </dgm:pt>
    <dgm:pt modelId="{D18E1A48-8D6E-4768-8E14-C2236B76958C}" type="pres">
      <dgm:prSet presAssocID="{CF622515-40B9-4ACD-B743-8B8F3FEB95A9}" presName="childText" presStyleLbl="bgAcc1" presStyleIdx="0" presStyleCnt="4">
        <dgm:presLayoutVars>
          <dgm:bulletEnabled val="1"/>
        </dgm:presLayoutVars>
      </dgm:prSet>
      <dgm:spPr/>
      <dgm:t>
        <a:bodyPr/>
        <a:lstStyle/>
        <a:p>
          <a:endParaRPr lang="fr-FR"/>
        </a:p>
      </dgm:t>
    </dgm:pt>
    <dgm:pt modelId="{EED4C46E-1B95-4A94-9ED4-61BF460729EC}" type="pres">
      <dgm:prSet presAssocID="{9E2785B7-0C9F-44BF-A656-E1A3DB320077}" presName="Name13" presStyleLbl="parChTrans1D2" presStyleIdx="1" presStyleCnt="4"/>
      <dgm:spPr/>
      <dgm:t>
        <a:bodyPr/>
        <a:lstStyle/>
        <a:p>
          <a:endParaRPr lang="fr-FR"/>
        </a:p>
      </dgm:t>
    </dgm:pt>
    <dgm:pt modelId="{231B4E4E-860A-40F3-AA32-13C54E73AD6A}" type="pres">
      <dgm:prSet presAssocID="{BD1772A8-073B-4120-8193-0E401CBCC853}" presName="childText" presStyleLbl="bgAcc1" presStyleIdx="1" presStyleCnt="4">
        <dgm:presLayoutVars>
          <dgm:bulletEnabled val="1"/>
        </dgm:presLayoutVars>
      </dgm:prSet>
      <dgm:spPr/>
      <dgm:t>
        <a:bodyPr/>
        <a:lstStyle/>
        <a:p>
          <a:endParaRPr lang="fr-FR"/>
        </a:p>
      </dgm:t>
    </dgm:pt>
    <dgm:pt modelId="{40650214-3CD6-472E-93DF-66F61105002F}" type="pres">
      <dgm:prSet presAssocID="{354EEBC9-F471-4B0A-8358-D8BA991F5C2B}" presName="root" presStyleCnt="0"/>
      <dgm:spPr/>
    </dgm:pt>
    <dgm:pt modelId="{0A7B308D-92C7-4F49-8025-F165521B50D4}" type="pres">
      <dgm:prSet presAssocID="{354EEBC9-F471-4B0A-8358-D8BA991F5C2B}" presName="rootComposite" presStyleCnt="0"/>
      <dgm:spPr/>
    </dgm:pt>
    <dgm:pt modelId="{4C35D2D4-7B8F-484B-9538-1D78D8785CCE}" type="pres">
      <dgm:prSet presAssocID="{354EEBC9-F471-4B0A-8358-D8BA991F5C2B}" presName="rootText" presStyleLbl="node1" presStyleIdx="1" presStyleCnt="2"/>
      <dgm:spPr/>
      <dgm:t>
        <a:bodyPr/>
        <a:lstStyle/>
        <a:p>
          <a:endParaRPr lang="fr-FR"/>
        </a:p>
      </dgm:t>
    </dgm:pt>
    <dgm:pt modelId="{8F8C3C3F-4FDE-4A6C-B261-B9EA5B9FD020}" type="pres">
      <dgm:prSet presAssocID="{354EEBC9-F471-4B0A-8358-D8BA991F5C2B}" presName="rootConnector" presStyleLbl="node1" presStyleIdx="1" presStyleCnt="2"/>
      <dgm:spPr/>
      <dgm:t>
        <a:bodyPr/>
        <a:lstStyle/>
        <a:p>
          <a:endParaRPr lang="fr-FR"/>
        </a:p>
      </dgm:t>
    </dgm:pt>
    <dgm:pt modelId="{626E5B1E-73E3-4EDC-A2AD-3E5519E2EB82}" type="pres">
      <dgm:prSet presAssocID="{354EEBC9-F471-4B0A-8358-D8BA991F5C2B}" presName="childShape" presStyleCnt="0"/>
      <dgm:spPr/>
    </dgm:pt>
    <dgm:pt modelId="{4B71453E-41D0-4B9A-8061-B0634359AE95}" type="pres">
      <dgm:prSet presAssocID="{334BBDA6-30E4-47B7-9858-B715DDFE937C}" presName="Name13" presStyleLbl="parChTrans1D2" presStyleIdx="2" presStyleCnt="4"/>
      <dgm:spPr/>
      <dgm:t>
        <a:bodyPr/>
        <a:lstStyle/>
        <a:p>
          <a:endParaRPr lang="fr-FR"/>
        </a:p>
      </dgm:t>
    </dgm:pt>
    <dgm:pt modelId="{5F304BC6-6B53-4F07-A09C-1303C99B7B5B}" type="pres">
      <dgm:prSet presAssocID="{6D371161-054E-40E2-AD8B-3B3A809E2165}" presName="childText" presStyleLbl="bgAcc1" presStyleIdx="2" presStyleCnt="4">
        <dgm:presLayoutVars>
          <dgm:bulletEnabled val="1"/>
        </dgm:presLayoutVars>
      </dgm:prSet>
      <dgm:spPr/>
      <dgm:t>
        <a:bodyPr/>
        <a:lstStyle/>
        <a:p>
          <a:endParaRPr lang="fr-FR"/>
        </a:p>
      </dgm:t>
    </dgm:pt>
    <dgm:pt modelId="{714C03E7-A7D5-40D9-AB22-DB3440EF41B9}" type="pres">
      <dgm:prSet presAssocID="{280D002E-3853-430B-B594-0A9442E7EF5C}" presName="Name13" presStyleLbl="parChTrans1D2" presStyleIdx="3" presStyleCnt="4"/>
      <dgm:spPr/>
      <dgm:t>
        <a:bodyPr/>
        <a:lstStyle/>
        <a:p>
          <a:endParaRPr lang="fr-FR"/>
        </a:p>
      </dgm:t>
    </dgm:pt>
    <dgm:pt modelId="{35E1EE46-ECB0-409D-8D6D-78C82840E352}" type="pres">
      <dgm:prSet presAssocID="{EF8C4871-A799-40F9-9416-9E30E574A7D2}" presName="childText" presStyleLbl="bgAcc1" presStyleIdx="3" presStyleCnt="4">
        <dgm:presLayoutVars>
          <dgm:bulletEnabled val="1"/>
        </dgm:presLayoutVars>
      </dgm:prSet>
      <dgm:spPr/>
      <dgm:t>
        <a:bodyPr/>
        <a:lstStyle/>
        <a:p>
          <a:endParaRPr lang="fr-FR"/>
        </a:p>
      </dgm:t>
    </dgm:pt>
  </dgm:ptLst>
  <dgm:cxnLst>
    <dgm:cxn modelId="{A7887BDE-9304-43C1-9125-E01482BD0E6E}" srcId="{F61B603F-DB97-4A7D-9D6B-C1A5B3AE1CA4}" destId="{BD1772A8-073B-4120-8193-0E401CBCC853}" srcOrd="1" destOrd="0" parTransId="{9E2785B7-0C9F-44BF-A656-E1A3DB320077}" sibTransId="{B76548A9-832C-45D6-8A76-C16390B16D6F}"/>
    <dgm:cxn modelId="{2BAE4632-D39B-494D-BA05-DE1E2BFA4E5A}" srcId="{CE0C479A-5590-4630-8FEF-B9A97196BD8C}" destId="{354EEBC9-F471-4B0A-8358-D8BA991F5C2B}" srcOrd="1" destOrd="0" parTransId="{6857404B-4C56-4831-9C93-7FB8E91FF511}" sibTransId="{DFE5CC85-BAEC-4B8F-9C6E-7E59AAEE8BCC}"/>
    <dgm:cxn modelId="{ACDBB9E7-A9E0-43ED-AA8B-ECA0C4A38F59}" type="presOf" srcId="{F61B603F-DB97-4A7D-9D6B-C1A5B3AE1CA4}" destId="{381C7DB2-928F-4CAD-8DBB-D1C4802869AF}" srcOrd="1" destOrd="0" presId="urn:microsoft.com/office/officeart/2005/8/layout/hierarchy3"/>
    <dgm:cxn modelId="{7CA79E04-E6A5-4A18-9076-53B095B7D00B}" type="presOf" srcId="{354EEBC9-F471-4B0A-8358-D8BA991F5C2B}" destId="{8F8C3C3F-4FDE-4A6C-B261-B9EA5B9FD020}" srcOrd="1" destOrd="0" presId="urn:microsoft.com/office/officeart/2005/8/layout/hierarchy3"/>
    <dgm:cxn modelId="{F62287B2-B4A1-46D3-ACEE-BD38EBEA05F4}" type="presOf" srcId="{F61B603F-DB97-4A7D-9D6B-C1A5B3AE1CA4}" destId="{4EE3E76D-7E7B-4A2D-97DD-50DEA5B0C605}" srcOrd="0" destOrd="0" presId="urn:microsoft.com/office/officeart/2005/8/layout/hierarchy3"/>
    <dgm:cxn modelId="{C341908D-D655-4B4C-AF42-855D6199DCAA}" type="presOf" srcId="{EF8C4871-A799-40F9-9416-9E30E574A7D2}" destId="{35E1EE46-ECB0-409D-8D6D-78C82840E352}" srcOrd="0" destOrd="0" presId="urn:microsoft.com/office/officeart/2005/8/layout/hierarchy3"/>
    <dgm:cxn modelId="{22120DF4-F006-4301-9FB1-8627D886F60B}" srcId="{354EEBC9-F471-4B0A-8358-D8BA991F5C2B}" destId="{6D371161-054E-40E2-AD8B-3B3A809E2165}" srcOrd="0" destOrd="0" parTransId="{334BBDA6-30E4-47B7-9858-B715DDFE937C}" sibTransId="{E237FF82-1D9F-422D-A6F8-155A96442CAC}"/>
    <dgm:cxn modelId="{DE21707C-FFB4-469A-BC1E-67A4BF895C79}" type="presOf" srcId="{280D002E-3853-430B-B594-0A9442E7EF5C}" destId="{714C03E7-A7D5-40D9-AB22-DB3440EF41B9}" srcOrd="0" destOrd="0" presId="urn:microsoft.com/office/officeart/2005/8/layout/hierarchy3"/>
    <dgm:cxn modelId="{D62F38ED-2C6F-4A32-9C2E-7C7FC5A0F01D}" type="presOf" srcId="{BD1772A8-073B-4120-8193-0E401CBCC853}" destId="{231B4E4E-860A-40F3-AA32-13C54E73AD6A}" srcOrd="0" destOrd="0" presId="urn:microsoft.com/office/officeart/2005/8/layout/hierarchy3"/>
    <dgm:cxn modelId="{FC8A7737-B4E0-4A24-8F11-BFBCC8B254B4}" type="presOf" srcId="{334BBDA6-30E4-47B7-9858-B715DDFE937C}" destId="{4B71453E-41D0-4B9A-8061-B0634359AE95}" srcOrd="0" destOrd="0" presId="urn:microsoft.com/office/officeart/2005/8/layout/hierarchy3"/>
    <dgm:cxn modelId="{45FFBB19-FD92-4437-AFB7-BA3EAFC49496}" srcId="{354EEBC9-F471-4B0A-8358-D8BA991F5C2B}" destId="{EF8C4871-A799-40F9-9416-9E30E574A7D2}" srcOrd="1" destOrd="0" parTransId="{280D002E-3853-430B-B594-0A9442E7EF5C}" sibTransId="{5C348295-DF0D-4DA2-B802-A0E43F91D621}"/>
    <dgm:cxn modelId="{1FB9DBC2-4A31-4D32-AC2E-9664EE368B60}" type="presOf" srcId="{9A0B3C25-6489-42B0-BCAD-FE1D8248B540}" destId="{D5E3BC31-B547-4A3C-A458-13F3944419A9}" srcOrd="0" destOrd="0" presId="urn:microsoft.com/office/officeart/2005/8/layout/hierarchy3"/>
    <dgm:cxn modelId="{5AF81135-84CB-4408-B3F7-9546C330887F}" type="presOf" srcId="{CE0C479A-5590-4630-8FEF-B9A97196BD8C}" destId="{1FAB5F81-AA15-47C6-9608-3E0767BA9674}" srcOrd="0" destOrd="0" presId="urn:microsoft.com/office/officeart/2005/8/layout/hierarchy3"/>
    <dgm:cxn modelId="{02D6D760-45A2-4272-98BB-E635507855EF}" type="presOf" srcId="{CF622515-40B9-4ACD-B743-8B8F3FEB95A9}" destId="{D18E1A48-8D6E-4768-8E14-C2236B76958C}" srcOrd="0" destOrd="0" presId="urn:microsoft.com/office/officeart/2005/8/layout/hierarchy3"/>
    <dgm:cxn modelId="{E29B7EBA-AFE5-4191-89D5-728468771B4B}" type="presOf" srcId="{354EEBC9-F471-4B0A-8358-D8BA991F5C2B}" destId="{4C35D2D4-7B8F-484B-9538-1D78D8785CCE}" srcOrd="0" destOrd="0" presId="urn:microsoft.com/office/officeart/2005/8/layout/hierarchy3"/>
    <dgm:cxn modelId="{F6E4A52F-8989-439F-955A-4E5BD4A193F0}" srcId="{F61B603F-DB97-4A7D-9D6B-C1A5B3AE1CA4}" destId="{CF622515-40B9-4ACD-B743-8B8F3FEB95A9}" srcOrd="0" destOrd="0" parTransId="{9A0B3C25-6489-42B0-BCAD-FE1D8248B540}" sibTransId="{4263DFE3-E7D9-44AA-9C59-6BB3FE526AA8}"/>
    <dgm:cxn modelId="{E868461B-519B-44AD-A482-68967A177BEF}" srcId="{CE0C479A-5590-4630-8FEF-B9A97196BD8C}" destId="{F61B603F-DB97-4A7D-9D6B-C1A5B3AE1CA4}" srcOrd="0" destOrd="0" parTransId="{C790EDCC-B725-44AF-8B6D-6815EFB3E738}" sibTransId="{CC32347D-4B01-4C37-B9CE-0426EFBCD98A}"/>
    <dgm:cxn modelId="{04FF84DA-6DF0-4FEF-B174-BCF5F8A20D28}" type="presOf" srcId="{6D371161-054E-40E2-AD8B-3B3A809E2165}" destId="{5F304BC6-6B53-4F07-A09C-1303C99B7B5B}" srcOrd="0" destOrd="0" presId="urn:microsoft.com/office/officeart/2005/8/layout/hierarchy3"/>
    <dgm:cxn modelId="{A4480F14-E240-42FA-891C-EFAA9AFDB6E9}" type="presOf" srcId="{9E2785B7-0C9F-44BF-A656-E1A3DB320077}" destId="{EED4C46E-1B95-4A94-9ED4-61BF460729EC}" srcOrd="0" destOrd="0" presId="urn:microsoft.com/office/officeart/2005/8/layout/hierarchy3"/>
    <dgm:cxn modelId="{CB5AEF6E-14BD-4F51-9C32-B7EBB1811EB3}" type="presParOf" srcId="{1FAB5F81-AA15-47C6-9608-3E0767BA9674}" destId="{A63E47A2-BD8B-4FBA-B67E-E58739D1ADA8}" srcOrd="0" destOrd="0" presId="urn:microsoft.com/office/officeart/2005/8/layout/hierarchy3"/>
    <dgm:cxn modelId="{E0222BA6-01EE-4435-9C1F-F04187D606C0}" type="presParOf" srcId="{A63E47A2-BD8B-4FBA-B67E-E58739D1ADA8}" destId="{03848565-CFC8-4A25-9085-5C65082AB20E}" srcOrd="0" destOrd="0" presId="urn:microsoft.com/office/officeart/2005/8/layout/hierarchy3"/>
    <dgm:cxn modelId="{ADBE1137-B0FE-48C4-BF47-CABABF113B32}" type="presParOf" srcId="{03848565-CFC8-4A25-9085-5C65082AB20E}" destId="{4EE3E76D-7E7B-4A2D-97DD-50DEA5B0C605}" srcOrd="0" destOrd="0" presId="urn:microsoft.com/office/officeart/2005/8/layout/hierarchy3"/>
    <dgm:cxn modelId="{6DF463D8-D3BE-48C7-910A-0C5D2CCE5662}" type="presParOf" srcId="{03848565-CFC8-4A25-9085-5C65082AB20E}" destId="{381C7DB2-928F-4CAD-8DBB-D1C4802869AF}" srcOrd="1" destOrd="0" presId="urn:microsoft.com/office/officeart/2005/8/layout/hierarchy3"/>
    <dgm:cxn modelId="{FA9609F6-1871-4264-909E-2EDB7118F1B4}" type="presParOf" srcId="{A63E47A2-BD8B-4FBA-B67E-E58739D1ADA8}" destId="{A0632D5E-EE5E-4AA9-8414-741253E8B25A}" srcOrd="1" destOrd="0" presId="urn:microsoft.com/office/officeart/2005/8/layout/hierarchy3"/>
    <dgm:cxn modelId="{A9F8FB82-ACDD-4799-843A-A20B19E30E03}" type="presParOf" srcId="{A0632D5E-EE5E-4AA9-8414-741253E8B25A}" destId="{D5E3BC31-B547-4A3C-A458-13F3944419A9}" srcOrd="0" destOrd="0" presId="urn:microsoft.com/office/officeart/2005/8/layout/hierarchy3"/>
    <dgm:cxn modelId="{5A3509D0-E9A6-432B-9DE1-6B6D4965E0B5}" type="presParOf" srcId="{A0632D5E-EE5E-4AA9-8414-741253E8B25A}" destId="{D18E1A48-8D6E-4768-8E14-C2236B76958C}" srcOrd="1" destOrd="0" presId="urn:microsoft.com/office/officeart/2005/8/layout/hierarchy3"/>
    <dgm:cxn modelId="{D0F277D6-F7DE-47B5-9075-5623B0BF1BEB}" type="presParOf" srcId="{A0632D5E-EE5E-4AA9-8414-741253E8B25A}" destId="{EED4C46E-1B95-4A94-9ED4-61BF460729EC}" srcOrd="2" destOrd="0" presId="urn:microsoft.com/office/officeart/2005/8/layout/hierarchy3"/>
    <dgm:cxn modelId="{A64F6CFF-F86F-4391-8D90-546B9E557F8B}" type="presParOf" srcId="{A0632D5E-EE5E-4AA9-8414-741253E8B25A}" destId="{231B4E4E-860A-40F3-AA32-13C54E73AD6A}" srcOrd="3" destOrd="0" presId="urn:microsoft.com/office/officeart/2005/8/layout/hierarchy3"/>
    <dgm:cxn modelId="{BFC07503-0DF1-4138-862F-06962B03E5AA}" type="presParOf" srcId="{1FAB5F81-AA15-47C6-9608-3E0767BA9674}" destId="{40650214-3CD6-472E-93DF-66F61105002F}" srcOrd="1" destOrd="0" presId="urn:microsoft.com/office/officeart/2005/8/layout/hierarchy3"/>
    <dgm:cxn modelId="{E1F66223-6A01-4E3B-AB30-35BD891F2647}" type="presParOf" srcId="{40650214-3CD6-472E-93DF-66F61105002F}" destId="{0A7B308D-92C7-4F49-8025-F165521B50D4}" srcOrd="0" destOrd="0" presId="urn:microsoft.com/office/officeart/2005/8/layout/hierarchy3"/>
    <dgm:cxn modelId="{D4CC4DD0-6C6E-44E6-8346-C14C6ECAFA40}" type="presParOf" srcId="{0A7B308D-92C7-4F49-8025-F165521B50D4}" destId="{4C35D2D4-7B8F-484B-9538-1D78D8785CCE}" srcOrd="0" destOrd="0" presId="urn:microsoft.com/office/officeart/2005/8/layout/hierarchy3"/>
    <dgm:cxn modelId="{80F7F2C1-2506-47E1-B049-95305FA4A69A}" type="presParOf" srcId="{0A7B308D-92C7-4F49-8025-F165521B50D4}" destId="{8F8C3C3F-4FDE-4A6C-B261-B9EA5B9FD020}" srcOrd="1" destOrd="0" presId="urn:microsoft.com/office/officeart/2005/8/layout/hierarchy3"/>
    <dgm:cxn modelId="{A1F9E853-5A5B-4C81-93A4-91149AAC93D3}" type="presParOf" srcId="{40650214-3CD6-472E-93DF-66F61105002F}" destId="{626E5B1E-73E3-4EDC-A2AD-3E5519E2EB82}" srcOrd="1" destOrd="0" presId="urn:microsoft.com/office/officeart/2005/8/layout/hierarchy3"/>
    <dgm:cxn modelId="{EDB8AA42-FFBF-465E-A3A2-A31A584525BC}" type="presParOf" srcId="{626E5B1E-73E3-4EDC-A2AD-3E5519E2EB82}" destId="{4B71453E-41D0-4B9A-8061-B0634359AE95}" srcOrd="0" destOrd="0" presId="urn:microsoft.com/office/officeart/2005/8/layout/hierarchy3"/>
    <dgm:cxn modelId="{9A57E1AE-8793-431C-AA0C-49816A9324AC}" type="presParOf" srcId="{626E5B1E-73E3-4EDC-A2AD-3E5519E2EB82}" destId="{5F304BC6-6B53-4F07-A09C-1303C99B7B5B}" srcOrd="1" destOrd="0" presId="urn:microsoft.com/office/officeart/2005/8/layout/hierarchy3"/>
    <dgm:cxn modelId="{5E8E2863-B157-4333-9E66-CD4669DCBB78}" type="presParOf" srcId="{626E5B1E-73E3-4EDC-A2AD-3E5519E2EB82}" destId="{714C03E7-A7D5-40D9-AB22-DB3440EF41B9}" srcOrd="2" destOrd="0" presId="urn:microsoft.com/office/officeart/2005/8/layout/hierarchy3"/>
    <dgm:cxn modelId="{954CC21A-BD43-481F-B1E3-2FCB4A228F03}" type="presParOf" srcId="{626E5B1E-73E3-4EDC-A2AD-3E5519E2EB82}" destId="{35E1EE46-ECB0-409D-8D6D-78C82840E352}"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F8FFDB-5523-485F-9305-F3D4FCF42BB3}">
      <dsp:nvSpPr>
        <dsp:cNvPr id="0" name=""/>
        <dsp:cNvSpPr/>
      </dsp:nvSpPr>
      <dsp:spPr>
        <a:xfrm>
          <a:off x="1090482" y="2015"/>
          <a:ext cx="2688282" cy="134414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4295" tIns="49530" rIns="74295" bIns="49530" numCol="1" spcCol="1270" anchor="ctr" anchorCtr="0">
          <a:noAutofit/>
        </a:bodyPr>
        <a:lstStyle/>
        <a:p>
          <a:pPr lvl="0" algn="ctr" defTabSz="1733550">
            <a:lnSpc>
              <a:spcPct val="90000"/>
            </a:lnSpc>
            <a:spcBef>
              <a:spcPct val="0"/>
            </a:spcBef>
            <a:spcAft>
              <a:spcPct val="35000"/>
            </a:spcAft>
          </a:pPr>
          <a:r>
            <a:rPr lang="fr-FR" sz="3900" kern="1200" dirty="0" smtClean="0"/>
            <a:t>curriculum</a:t>
          </a:r>
          <a:endParaRPr lang="fr-FR" sz="3900" kern="1200" dirty="0"/>
        </a:p>
      </dsp:txBody>
      <dsp:txXfrm>
        <a:off x="1129851" y="41384"/>
        <a:ext cx="2609544" cy="1265403"/>
      </dsp:txXfrm>
    </dsp:sp>
    <dsp:sp modelId="{720471AD-D471-4995-B1CB-DC470F01FE76}">
      <dsp:nvSpPr>
        <dsp:cNvPr id="0" name=""/>
        <dsp:cNvSpPr/>
      </dsp:nvSpPr>
      <dsp:spPr>
        <a:xfrm>
          <a:off x="1359310" y="1346156"/>
          <a:ext cx="268828" cy="1008105"/>
        </a:xfrm>
        <a:custGeom>
          <a:avLst/>
          <a:gdLst/>
          <a:ahLst/>
          <a:cxnLst/>
          <a:rect l="0" t="0" r="0" b="0"/>
          <a:pathLst>
            <a:path>
              <a:moveTo>
                <a:pt x="0" y="0"/>
              </a:moveTo>
              <a:lnTo>
                <a:pt x="0" y="1008105"/>
              </a:lnTo>
              <a:lnTo>
                <a:pt x="268828" y="100810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FDDA597-752E-4A7C-8CA1-037A4D0BE0ED}">
      <dsp:nvSpPr>
        <dsp:cNvPr id="0" name=""/>
        <dsp:cNvSpPr/>
      </dsp:nvSpPr>
      <dsp:spPr>
        <a:xfrm>
          <a:off x="1628138" y="1682191"/>
          <a:ext cx="2150625" cy="134414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53340" rIns="80010" bIns="53340" numCol="1" spcCol="1270" anchor="ctr" anchorCtr="0">
          <a:noAutofit/>
        </a:bodyPr>
        <a:lstStyle/>
        <a:p>
          <a:pPr lvl="0" algn="ctr" defTabSz="1866900">
            <a:lnSpc>
              <a:spcPct val="90000"/>
            </a:lnSpc>
            <a:spcBef>
              <a:spcPct val="0"/>
            </a:spcBef>
            <a:spcAft>
              <a:spcPct val="35000"/>
            </a:spcAft>
          </a:pPr>
          <a:r>
            <a:rPr lang="fr-FR" sz="4200" kern="1200" dirty="0" err="1" smtClean="0"/>
            <a:t>currere</a:t>
          </a:r>
          <a:endParaRPr lang="fr-FR" sz="4200" kern="1200" dirty="0"/>
        </a:p>
      </dsp:txBody>
      <dsp:txXfrm>
        <a:off x="1667507" y="1721560"/>
        <a:ext cx="2071887" cy="1265403"/>
      </dsp:txXfrm>
    </dsp:sp>
    <dsp:sp modelId="{2144FC6C-807C-4505-B49C-B8C415BB2D62}">
      <dsp:nvSpPr>
        <dsp:cNvPr id="0" name=""/>
        <dsp:cNvSpPr/>
      </dsp:nvSpPr>
      <dsp:spPr>
        <a:xfrm>
          <a:off x="1359310" y="1346156"/>
          <a:ext cx="268828" cy="2688282"/>
        </a:xfrm>
        <a:custGeom>
          <a:avLst/>
          <a:gdLst/>
          <a:ahLst/>
          <a:cxnLst/>
          <a:rect l="0" t="0" r="0" b="0"/>
          <a:pathLst>
            <a:path>
              <a:moveTo>
                <a:pt x="0" y="0"/>
              </a:moveTo>
              <a:lnTo>
                <a:pt x="0" y="2688282"/>
              </a:lnTo>
              <a:lnTo>
                <a:pt x="268828" y="268828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E1E4A9D-9249-4E2A-BF0E-D1D6E3A7852C}">
      <dsp:nvSpPr>
        <dsp:cNvPr id="0" name=""/>
        <dsp:cNvSpPr/>
      </dsp:nvSpPr>
      <dsp:spPr>
        <a:xfrm>
          <a:off x="1628138" y="3362368"/>
          <a:ext cx="2150625" cy="134414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53340" rIns="80010" bIns="53340" numCol="1" spcCol="1270" anchor="ctr" anchorCtr="0">
          <a:noAutofit/>
        </a:bodyPr>
        <a:lstStyle/>
        <a:p>
          <a:pPr lvl="0" algn="ctr" defTabSz="1866900">
            <a:lnSpc>
              <a:spcPct val="90000"/>
            </a:lnSpc>
            <a:spcBef>
              <a:spcPct val="0"/>
            </a:spcBef>
            <a:spcAft>
              <a:spcPct val="35000"/>
            </a:spcAft>
          </a:pPr>
          <a:r>
            <a:rPr lang="ar-DZ" sz="4200" kern="1200" dirty="0" smtClean="0"/>
            <a:t>ميدان السباق</a:t>
          </a:r>
          <a:endParaRPr lang="fr-FR" sz="4200" kern="1200" dirty="0"/>
        </a:p>
      </dsp:txBody>
      <dsp:txXfrm>
        <a:off x="1667507" y="3401737"/>
        <a:ext cx="2071887" cy="1265403"/>
      </dsp:txXfrm>
    </dsp:sp>
    <dsp:sp modelId="{6230B250-22CB-447F-BDDC-C249C2EA5383}">
      <dsp:nvSpPr>
        <dsp:cNvPr id="0" name=""/>
        <dsp:cNvSpPr/>
      </dsp:nvSpPr>
      <dsp:spPr>
        <a:xfrm>
          <a:off x="4450835" y="2015"/>
          <a:ext cx="2688282" cy="134414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4295" tIns="49530" rIns="74295" bIns="49530" numCol="1" spcCol="1270" anchor="ctr" anchorCtr="0">
          <a:noAutofit/>
        </a:bodyPr>
        <a:lstStyle/>
        <a:p>
          <a:pPr lvl="0" algn="ctr" defTabSz="1733550">
            <a:lnSpc>
              <a:spcPct val="90000"/>
            </a:lnSpc>
            <a:spcBef>
              <a:spcPct val="0"/>
            </a:spcBef>
            <a:spcAft>
              <a:spcPct val="35000"/>
            </a:spcAft>
          </a:pPr>
          <a:r>
            <a:rPr lang="fr-FR" sz="3900" kern="1200" dirty="0" smtClean="0"/>
            <a:t>cursus</a:t>
          </a:r>
          <a:endParaRPr lang="fr-FR" sz="3900" kern="1200" dirty="0"/>
        </a:p>
      </dsp:txBody>
      <dsp:txXfrm>
        <a:off x="4490204" y="41384"/>
        <a:ext cx="2609544" cy="1265403"/>
      </dsp:txXfrm>
    </dsp:sp>
    <dsp:sp modelId="{C9E144CE-7533-4127-83C0-FC7B0ED9FA30}">
      <dsp:nvSpPr>
        <dsp:cNvPr id="0" name=""/>
        <dsp:cNvSpPr/>
      </dsp:nvSpPr>
      <dsp:spPr>
        <a:xfrm>
          <a:off x="4719663" y="1346156"/>
          <a:ext cx="268828" cy="1008105"/>
        </a:xfrm>
        <a:custGeom>
          <a:avLst/>
          <a:gdLst/>
          <a:ahLst/>
          <a:cxnLst/>
          <a:rect l="0" t="0" r="0" b="0"/>
          <a:pathLst>
            <a:path>
              <a:moveTo>
                <a:pt x="0" y="0"/>
              </a:moveTo>
              <a:lnTo>
                <a:pt x="0" y="1008105"/>
              </a:lnTo>
              <a:lnTo>
                <a:pt x="268828" y="100810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B149490-7212-4BA2-9EAE-1CDAC5E89561}">
      <dsp:nvSpPr>
        <dsp:cNvPr id="0" name=""/>
        <dsp:cNvSpPr/>
      </dsp:nvSpPr>
      <dsp:spPr>
        <a:xfrm>
          <a:off x="4988491" y="1682191"/>
          <a:ext cx="2150625" cy="134414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53340" rIns="80010" bIns="53340" numCol="1" spcCol="1270" anchor="ctr" anchorCtr="0">
          <a:noAutofit/>
        </a:bodyPr>
        <a:lstStyle/>
        <a:p>
          <a:pPr lvl="0" algn="ctr" defTabSz="1866900">
            <a:lnSpc>
              <a:spcPct val="90000"/>
            </a:lnSpc>
            <a:spcBef>
              <a:spcPct val="0"/>
            </a:spcBef>
            <a:spcAft>
              <a:spcPct val="35000"/>
            </a:spcAft>
          </a:pPr>
          <a:r>
            <a:rPr lang="fr-FR" sz="4200" kern="1200" dirty="0" smtClean="0"/>
            <a:t>courir</a:t>
          </a:r>
          <a:endParaRPr lang="fr-FR" sz="4200" kern="1200" dirty="0"/>
        </a:p>
      </dsp:txBody>
      <dsp:txXfrm>
        <a:off x="5027860" y="1721560"/>
        <a:ext cx="2071887" cy="1265403"/>
      </dsp:txXfrm>
    </dsp:sp>
    <dsp:sp modelId="{5D309A51-BF8A-465C-A82C-BAE2A4D05FA0}">
      <dsp:nvSpPr>
        <dsp:cNvPr id="0" name=""/>
        <dsp:cNvSpPr/>
      </dsp:nvSpPr>
      <dsp:spPr>
        <a:xfrm>
          <a:off x="4719663" y="1346156"/>
          <a:ext cx="268828" cy="2688282"/>
        </a:xfrm>
        <a:custGeom>
          <a:avLst/>
          <a:gdLst/>
          <a:ahLst/>
          <a:cxnLst/>
          <a:rect l="0" t="0" r="0" b="0"/>
          <a:pathLst>
            <a:path>
              <a:moveTo>
                <a:pt x="0" y="0"/>
              </a:moveTo>
              <a:lnTo>
                <a:pt x="0" y="2688282"/>
              </a:lnTo>
              <a:lnTo>
                <a:pt x="268828" y="268828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CCA956C-74C3-4C47-AB13-B24D64D504C1}">
      <dsp:nvSpPr>
        <dsp:cNvPr id="0" name=""/>
        <dsp:cNvSpPr/>
      </dsp:nvSpPr>
      <dsp:spPr>
        <a:xfrm>
          <a:off x="4988491" y="3362368"/>
          <a:ext cx="2150625" cy="134414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53340" rIns="80010" bIns="53340" numCol="1" spcCol="1270" anchor="ctr" anchorCtr="0">
          <a:noAutofit/>
        </a:bodyPr>
        <a:lstStyle/>
        <a:p>
          <a:pPr lvl="0" algn="ctr" defTabSz="1866900">
            <a:lnSpc>
              <a:spcPct val="90000"/>
            </a:lnSpc>
            <a:spcBef>
              <a:spcPct val="0"/>
            </a:spcBef>
            <a:spcAft>
              <a:spcPct val="35000"/>
            </a:spcAft>
          </a:pPr>
          <a:r>
            <a:rPr lang="ar-DZ" sz="4200" kern="1200" dirty="0" smtClean="0"/>
            <a:t>الجري</a:t>
          </a:r>
          <a:endParaRPr lang="fr-FR" sz="4200" kern="1200" dirty="0"/>
        </a:p>
      </dsp:txBody>
      <dsp:txXfrm>
        <a:off x="5027860" y="3401737"/>
        <a:ext cx="2071887" cy="1265403"/>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7.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8.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8" name="Titr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fr-FR" smtClean="0"/>
              <a:t>Cliquez pour modifier le style du titre</a:t>
            </a:r>
            <a:endParaRPr kumimoji="0" lang="en-US"/>
          </a:p>
        </p:txBody>
      </p:sp>
      <p:sp>
        <p:nvSpPr>
          <p:cNvPr id="28" name="Espace réservé de la date 27"/>
          <p:cNvSpPr>
            <a:spLocks noGrp="1"/>
          </p:cNvSpPr>
          <p:nvPr>
            <p:ph type="dt" sz="half" idx="10"/>
          </p:nvPr>
        </p:nvSpPr>
        <p:spPr/>
        <p:txBody>
          <a:bodyPr/>
          <a:lstStyle/>
          <a:p>
            <a:fld id="{504D2C3F-654A-4E4F-AE84-39DC1E134514}" type="datetimeFigureOut">
              <a:rPr lang="fr-FR" smtClean="0"/>
              <a:pPr/>
              <a:t>05/02/2024</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29" name="Espace réservé du numéro de diapositive 28"/>
          <p:cNvSpPr>
            <a:spLocks noGrp="1"/>
          </p:cNvSpPr>
          <p:nvPr>
            <p:ph type="sldNum" sz="quarter" idx="12"/>
          </p:nvPr>
        </p:nvSpPr>
        <p:spPr/>
        <p:txBody>
          <a:bodyPr/>
          <a:lstStyle/>
          <a:p>
            <a:fld id="{16115284-8492-4267-B78A-98969322D3BC}" type="slidenum">
              <a:rPr lang="fr-FR" smtClean="0"/>
              <a:pPr/>
              <a:t>‹N°›</a:t>
            </a:fld>
            <a:endParaRPr lang="fr-FR"/>
          </a:p>
        </p:txBody>
      </p:sp>
      <p:sp>
        <p:nvSpPr>
          <p:cNvPr id="9" name="Sous-titr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04D2C3F-654A-4E4F-AE84-39DC1E134514}" type="datetimeFigureOut">
              <a:rPr lang="fr-FR" smtClean="0"/>
              <a:pPr/>
              <a:t>05/02/2024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6115284-8492-4267-B78A-98969322D3BC}"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04D2C3F-654A-4E4F-AE84-39DC1E134514}" type="datetimeFigureOut">
              <a:rPr lang="fr-FR" smtClean="0"/>
              <a:pPr/>
              <a:t>05/02/2024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6115284-8492-4267-B78A-98969322D3BC}"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04D2C3F-654A-4E4F-AE84-39DC1E134514}" type="datetimeFigureOut">
              <a:rPr lang="fr-FR" smtClean="0"/>
              <a:pPr/>
              <a:t>05/02/2024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6115284-8492-4267-B78A-98969322D3BC}"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3">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504D2C3F-654A-4E4F-AE84-39DC1E134514}" type="datetimeFigureOut">
              <a:rPr lang="fr-FR" smtClean="0"/>
              <a:pPr/>
              <a:t>05/02/2024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7924800" y="6416675"/>
            <a:ext cx="762000" cy="365125"/>
          </a:xfrm>
        </p:spPr>
        <p:txBody>
          <a:bodyPr/>
          <a:lstStyle/>
          <a:p>
            <a:fld id="{16115284-8492-4267-B78A-98969322D3BC}"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504D2C3F-654A-4E4F-AE84-39DC1E134514}" type="datetimeFigureOut">
              <a:rPr lang="fr-FR" smtClean="0"/>
              <a:pPr/>
              <a:t>05/02/2024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6115284-8492-4267-B78A-98969322D3BC}"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504D2C3F-654A-4E4F-AE84-39DC1E134514}" type="datetimeFigureOut">
              <a:rPr lang="fr-FR" smtClean="0"/>
              <a:pPr/>
              <a:t>05/02/2024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6115284-8492-4267-B78A-98969322D3BC}"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504D2C3F-654A-4E4F-AE84-39DC1E134514}" type="datetimeFigureOut">
              <a:rPr lang="fr-FR" smtClean="0"/>
              <a:pPr/>
              <a:t>05/02/2024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6115284-8492-4267-B78A-98969322D3BC}"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04D2C3F-654A-4E4F-AE84-39DC1E134514}" type="datetimeFigureOut">
              <a:rPr lang="fr-FR" smtClean="0"/>
              <a:pPr/>
              <a:t>05/02/2024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6115284-8492-4267-B78A-98969322D3BC}"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504D2C3F-654A-4E4F-AE84-39DC1E134514}" type="datetimeFigureOut">
              <a:rPr lang="fr-FR" smtClean="0"/>
              <a:pPr/>
              <a:t>05/02/2024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6115284-8492-4267-B78A-98969322D3BC}"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fr-FR" smtClean="0">
                <a:solidFill>
                  <a:schemeClr val="lt1"/>
                </a:solidFill>
                <a:latin typeface="+mn-lt"/>
                <a:ea typeface="+mn-ea"/>
                <a:cs typeface="+mn-cs"/>
              </a:rPr>
              <a:t>Cliquez sur l'icône pour ajouter une image</a:t>
            </a:r>
            <a:endParaRPr kumimoji="0" lang="en-US" dirty="0">
              <a:solidFill>
                <a:schemeClr val="lt1"/>
              </a:solidFill>
              <a:latin typeface="+mn-lt"/>
              <a:ea typeface="+mn-ea"/>
              <a:cs typeface="+mn-cs"/>
            </a:endParaRPr>
          </a:p>
        </p:txBody>
      </p:sp>
      <p:sp>
        <p:nvSpPr>
          <p:cNvPr id="4" name="Espace réservé du texte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504D2C3F-654A-4E4F-AE84-39DC1E134514}" type="datetimeFigureOut">
              <a:rPr lang="fr-FR" smtClean="0"/>
              <a:pPr/>
              <a:t>05/02/2024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6115284-8492-4267-B78A-98969322D3BC}"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504D2C3F-654A-4E4F-AE84-39DC1E134514}" type="datetimeFigureOut">
              <a:rPr lang="fr-FR" smtClean="0"/>
              <a:pPr/>
              <a:t>05/02/2024</a:t>
            </a:fld>
            <a:endParaRPr lang="fr-FR"/>
          </a:p>
        </p:txBody>
      </p:sp>
      <p:sp>
        <p:nvSpPr>
          <p:cNvPr id="3" name="Espace réservé du pied de page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fr-FR"/>
          </a:p>
        </p:txBody>
      </p:sp>
      <p:sp>
        <p:nvSpPr>
          <p:cNvPr id="23" name="Espace réservé du numéro de diapositive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16115284-8492-4267-B78A-98969322D3BC}" type="slidenum">
              <a:rPr lang="fr-FR" smtClean="0"/>
              <a:pPr/>
              <a:t>‹N°›</a:t>
            </a:fld>
            <a:endParaRPr lang="fr-FR"/>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smtClean="0"/>
              <a:t>المناهج التربوية</a:t>
            </a:r>
            <a:endParaRPr lang="fr-FR" dirty="0"/>
          </a:p>
        </p:txBody>
      </p:sp>
      <p:sp>
        <p:nvSpPr>
          <p:cNvPr id="3" name="Sous-titre 2"/>
          <p:cNvSpPr>
            <a:spLocks noGrp="1"/>
          </p:cNvSpPr>
          <p:nvPr>
            <p:ph type="subTitle" idx="1"/>
          </p:nvPr>
        </p:nvSpPr>
        <p:spPr/>
        <p:txBody>
          <a:bodyPr>
            <a:normAutofit fontScale="25000" lnSpcReduction="20000"/>
          </a:bodyPr>
          <a:lstStyle/>
          <a:p>
            <a:r>
              <a:rPr lang="fr-FR" sz="12800" dirty="0" smtClean="0">
                <a:latin typeface="Times New Roman" pitchFamily="18" charset="0"/>
                <a:cs typeface="Times New Roman" pitchFamily="18" charset="0"/>
              </a:rPr>
              <a:t>Les curricula</a:t>
            </a:r>
          </a:p>
          <a:p>
            <a:endParaRPr lang="fr-FR" dirty="0" smtClean="0"/>
          </a:p>
          <a:p>
            <a:r>
              <a:rPr lang="ar-DZ" sz="11100" dirty="0" smtClean="0">
                <a:latin typeface="Simplified Arabic" pitchFamily="18" charset="-78"/>
                <a:cs typeface="Simplified Arabic" pitchFamily="18" charset="-78"/>
              </a:rPr>
              <a:t>تصميم وتنشيط:</a:t>
            </a:r>
          </a:p>
          <a:p>
            <a:endParaRPr lang="ar-DZ" sz="4600" dirty="0" smtClean="0">
              <a:latin typeface="Simplified Arabic" pitchFamily="18" charset="-78"/>
              <a:cs typeface="Simplified Arabic" pitchFamily="18" charset="-78"/>
            </a:endParaRPr>
          </a:p>
          <a:p>
            <a:endParaRPr lang="ar-DZ" dirty="0" smtClean="0"/>
          </a:p>
          <a:p>
            <a:r>
              <a:rPr lang="ar-DZ" sz="9800" dirty="0" smtClean="0"/>
              <a:t>د. ستر الرحمان نعيمة</a:t>
            </a:r>
            <a:endParaRPr lang="fr-FR" sz="98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rtl="1"/>
            <a:r>
              <a:rPr lang="ar-DZ" dirty="0" smtClean="0"/>
              <a:t>مفهوم المنهاج حسب </a:t>
            </a:r>
            <a:r>
              <a:rPr lang="fr-FR" dirty="0" err="1" smtClean="0"/>
              <a:t>Strauven</a:t>
            </a:r>
            <a:r>
              <a:rPr lang="fr-FR" dirty="0" smtClean="0"/>
              <a:t>&amp;</a:t>
            </a:r>
            <a:r>
              <a:rPr lang="fr-FR" dirty="0" err="1" smtClean="0"/>
              <a:t>Demeuse</a:t>
            </a:r>
            <a:r>
              <a:rPr lang="fr-FR" dirty="0" smtClean="0"/>
              <a:t> (2006)</a:t>
            </a:r>
            <a:endParaRPr lang="fr-FR" dirty="0"/>
          </a:p>
        </p:txBody>
      </p:sp>
      <p:sp>
        <p:nvSpPr>
          <p:cNvPr id="3" name="Espace réservé du contenu 2"/>
          <p:cNvSpPr>
            <a:spLocks noGrp="1"/>
          </p:cNvSpPr>
          <p:nvPr>
            <p:ph idx="1"/>
          </p:nvPr>
        </p:nvSpPr>
        <p:spPr/>
        <p:txBody>
          <a:bodyPr/>
          <a:lstStyle/>
          <a:p>
            <a:pPr algn="r" rtl="1"/>
            <a:endParaRPr lang="fr-FR" dirty="0" smtClean="0"/>
          </a:p>
          <a:p>
            <a:pPr algn="r" rtl="1"/>
            <a:r>
              <a:rPr lang="ar-DZ" dirty="0" smtClean="0"/>
              <a:t>خطة عمل مستوحاة من القيم المستهدفة بالتطوير والترقية والتي تظهر في الغايات المرتبطة بمجموعة المسارات التكوينية المقدمة. ما يمنح المنهاج رؤية كلية مخططة ومهيكلة ومنسجمة مع التوجهات التربوية </a:t>
            </a:r>
            <a:r>
              <a:rPr lang="ar-DZ" dirty="0" err="1" smtClean="0"/>
              <a:t>والبيداغوجية</a:t>
            </a:r>
            <a:r>
              <a:rPr lang="ar-DZ" dirty="0" smtClean="0"/>
              <a:t> التي على أساسها سينظم سير التعلم في ضوء النتائج المرغوبة.</a:t>
            </a:r>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rtl="1"/>
            <a:r>
              <a:rPr lang="ar-DZ" dirty="0" smtClean="0"/>
              <a:t>مفهوم المنهاج حسب </a:t>
            </a:r>
            <a:r>
              <a:rPr lang="fr-FR" dirty="0" err="1" smtClean="0"/>
              <a:t>Melina</a:t>
            </a:r>
            <a:r>
              <a:rPr lang="fr-FR" dirty="0" smtClean="0"/>
              <a:t> </a:t>
            </a:r>
            <a:r>
              <a:rPr lang="fr-FR" dirty="0" err="1" smtClean="0"/>
              <a:t>Elza</a:t>
            </a:r>
            <a:r>
              <a:rPr lang="fr-FR" dirty="0" smtClean="0"/>
              <a:t> (2009</a:t>
            </a:r>
            <a:endParaRPr lang="fr-FR" dirty="0"/>
          </a:p>
        </p:txBody>
      </p:sp>
      <p:sp>
        <p:nvSpPr>
          <p:cNvPr id="3" name="Espace réservé du contenu 2"/>
          <p:cNvSpPr>
            <a:spLocks noGrp="1"/>
          </p:cNvSpPr>
          <p:nvPr>
            <p:ph idx="1"/>
          </p:nvPr>
        </p:nvSpPr>
        <p:spPr/>
        <p:txBody>
          <a:bodyPr/>
          <a:lstStyle/>
          <a:p>
            <a:pPr algn="r" rtl="1"/>
            <a:endParaRPr lang="fr-FR" dirty="0" smtClean="0"/>
          </a:p>
          <a:p>
            <a:pPr algn="r" rtl="1"/>
            <a:endParaRPr lang="fr-FR" dirty="0" smtClean="0"/>
          </a:p>
          <a:p>
            <a:pPr algn="r" rtl="1"/>
            <a:r>
              <a:rPr lang="ar-DZ" dirty="0" smtClean="0"/>
              <a:t>المنهاج هو تلك الوثيقة التي تصف سلسلة من أهداف التعلم ومخرجاته في نطاق مادة دراسية مقدمة للمتعلمين، وتتضمن هذه الوثيقة توصيفا لما يجب تعلمه وكيف يتم تدريسه وخطة تنفيذ عملية التعلم وأسلوب تقييمها.</a:t>
            </a:r>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rtl="1"/>
            <a:r>
              <a:rPr lang="ar-DZ" dirty="0" smtClean="0"/>
              <a:t>مفهوم المنهاج حسب</a:t>
            </a:r>
            <a:br>
              <a:rPr lang="ar-DZ" dirty="0" smtClean="0"/>
            </a:br>
            <a:r>
              <a:rPr lang="fr-FR" dirty="0" smtClean="0"/>
              <a:t>Barbot Marie-José&amp;De givanni</a:t>
            </a:r>
            <a:endParaRPr lang="fr-FR" dirty="0"/>
          </a:p>
        </p:txBody>
      </p:sp>
      <p:sp>
        <p:nvSpPr>
          <p:cNvPr id="3" name="Espace réservé du contenu 2"/>
          <p:cNvSpPr>
            <a:spLocks noGrp="1"/>
          </p:cNvSpPr>
          <p:nvPr>
            <p:ph idx="1"/>
          </p:nvPr>
        </p:nvSpPr>
        <p:spPr/>
        <p:txBody>
          <a:bodyPr/>
          <a:lstStyle/>
          <a:p>
            <a:pPr algn="r" rtl="1"/>
            <a:endParaRPr lang="ar-DZ" dirty="0" smtClean="0"/>
          </a:p>
          <a:p>
            <a:pPr algn="r" rtl="1"/>
            <a:endParaRPr lang="ar-DZ" dirty="0" smtClean="0"/>
          </a:p>
          <a:p>
            <a:pPr algn="r" rtl="1"/>
            <a:r>
              <a:rPr lang="ar-DZ" dirty="0" smtClean="0"/>
              <a:t>يتضمن مفهوم المنهاج كل ما يحدث في إطار العلاقات التربوية ويرتبط بهيئة، وهو خطة عمل تشتمل على محتويات، طرائق، وسائل التعلم والتعليم والتقويم.</a:t>
            </a:r>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ar-DZ" dirty="0" smtClean="0"/>
              <a:t>مفهوم المنهاج حسب</a:t>
            </a:r>
            <a:br>
              <a:rPr lang="ar-DZ" dirty="0" smtClean="0"/>
            </a:br>
            <a:r>
              <a:rPr lang="ar-DZ" dirty="0" smtClean="0"/>
              <a:t>محمد ميلاد ( 2005 )</a:t>
            </a:r>
            <a:endParaRPr lang="fr-FR" dirty="0"/>
          </a:p>
        </p:txBody>
      </p:sp>
      <p:sp>
        <p:nvSpPr>
          <p:cNvPr id="3" name="Espace réservé du contenu 2"/>
          <p:cNvSpPr>
            <a:spLocks noGrp="1"/>
          </p:cNvSpPr>
          <p:nvPr>
            <p:ph idx="1"/>
          </p:nvPr>
        </p:nvSpPr>
        <p:spPr/>
        <p:txBody>
          <a:bodyPr/>
          <a:lstStyle/>
          <a:p>
            <a:pPr algn="r" rtl="1"/>
            <a:endParaRPr lang="ar-DZ" dirty="0" smtClean="0"/>
          </a:p>
          <a:p>
            <a:pPr algn="r" rtl="1"/>
            <a:r>
              <a:rPr lang="ar-DZ" dirty="0" smtClean="0"/>
              <a:t>يشير مفهوم المنهاج إلى تصميم وبناء وتنظيم وبرمجة أنشطة التعليم والتعلم وفق مسار دراسي، ويتضمن صياغة الغايات، المحتويات، الأنشطة وإجراءات التعلم وأيضا </a:t>
            </a:r>
            <a:r>
              <a:rPr lang="ar-DZ" dirty="0" err="1" smtClean="0"/>
              <a:t>كيفيات</a:t>
            </a:r>
            <a:r>
              <a:rPr lang="ar-DZ" dirty="0" smtClean="0"/>
              <a:t> وأدوات تقويم مكتسبات المتعلمين.</a:t>
            </a:r>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rtl="1"/>
            <a:r>
              <a:rPr lang="ar-DZ" dirty="0" smtClean="0"/>
              <a:t>مستويات المنهاج</a:t>
            </a:r>
            <a:br>
              <a:rPr lang="ar-DZ" dirty="0" smtClean="0"/>
            </a:br>
            <a:r>
              <a:rPr lang="fr-FR" dirty="0" smtClean="0"/>
              <a:t>Depover &amp; Bernadette</a:t>
            </a:r>
            <a:endParaRPr lang="fr-FR" dirty="0"/>
          </a:p>
        </p:txBody>
      </p:sp>
      <p:graphicFrame>
        <p:nvGraphicFramePr>
          <p:cNvPr id="4" name="Espace réservé du contenu 3"/>
          <p:cNvGraphicFramePr>
            <a:graphicFrameLocks noGrp="1"/>
          </p:cNvGraphicFramePr>
          <p:nvPr>
            <p:ph idx="1"/>
          </p:nvPr>
        </p:nvGraphicFramePr>
        <p:xfrm>
          <a:off x="428596" y="2000241"/>
          <a:ext cx="8286808" cy="3696976"/>
        </p:xfrm>
        <a:graphic>
          <a:graphicData uri="http://schemas.openxmlformats.org/drawingml/2006/table">
            <a:tbl>
              <a:tblPr firstRow="1" bandRow="1">
                <a:tableStyleId>{5C22544A-7EE6-4342-B048-85BDC9FD1C3A}</a:tableStyleId>
              </a:tblPr>
              <a:tblGrid>
                <a:gridCol w="2057400"/>
                <a:gridCol w="2057400"/>
                <a:gridCol w="2057400"/>
                <a:gridCol w="2114608"/>
              </a:tblGrid>
              <a:tr h="1228096">
                <a:tc>
                  <a:txBody>
                    <a:bodyPr/>
                    <a:lstStyle/>
                    <a:p>
                      <a:r>
                        <a:rPr lang="ar-DZ" dirty="0" smtClean="0"/>
                        <a:t>المستفيدين         </a:t>
                      </a:r>
                      <a:endParaRPr lang="fr-FR" dirty="0"/>
                    </a:p>
                  </a:txBody>
                  <a:tcPr/>
                </a:tc>
                <a:tc>
                  <a:txBody>
                    <a:bodyPr/>
                    <a:lstStyle/>
                    <a:p>
                      <a:r>
                        <a:rPr lang="ar-DZ" dirty="0" smtClean="0"/>
                        <a:t>دعائم التواصل      </a:t>
                      </a:r>
                      <a:endParaRPr lang="fr-FR" dirty="0"/>
                    </a:p>
                  </a:txBody>
                  <a:tcPr/>
                </a:tc>
                <a:tc>
                  <a:txBody>
                    <a:bodyPr/>
                    <a:lstStyle/>
                    <a:p>
                      <a:r>
                        <a:rPr lang="ar-DZ" dirty="0" smtClean="0"/>
                        <a:t>الصياغة           </a:t>
                      </a:r>
                      <a:endParaRPr lang="fr-FR" dirty="0"/>
                    </a:p>
                  </a:txBody>
                  <a:tcPr/>
                </a:tc>
                <a:tc>
                  <a:txBody>
                    <a:bodyPr/>
                    <a:lstStyle/>
                    <a:p>
                      <a:r>
                        <a:rPr lang="ar-DZ" dirty="0" smtClean="0"/>
                        <a:t>مستوى القرار      </a:t>
                      </a:r>
                      <a:endParaRPr lang="fr-FR" dirty="0"/>
                    </a:p>
                  </a:txBody>
                  <a:tcPr/>
                </a:tc>
              </a:tr>
              <a:tr h="370840">
                <a:tc>
                  <a:txBody>
                    <a:bodyPr/>
                    <a:lstStyle/>
                    <a:p>
                      <a:pPr algn="r" rtl="1"/>
                      <a:r>
                        <a:rPr lang="ar-DZ" dirty="0" smtClean="0"/>
                        <a:t>كل المواطنين المعنيين بالتربية             </a:t>
                      </a:r>
                      <a:endParaRPr lang="fr-FR" dirty="0"/>
                    </a:p>
                  </a:txBody>
                  <a:tcPr/>
                </a:tc>
                <a:tc>
                  <a:txBody>
                    <a:bodyPr/>
                    <a:lstStyle/>
                    <a:p>
                      <a:r>
                        <a:rPr lang="ar-DZ" dirty="0" smtClean="0"/>
                        <a:t>التصريح بالنوايا            </a:t>
                      </a:r>
                      <a:endParaRPr lang="fr-FR" dirty="0"/>
                    </a:p>
                  </a:txBody>
                  <a:tcPr/>
                </a:tc>
                <a:tc>
                  <a:txBody>
                    <a:bodyPr/>
                    <a:lstStyle/>
                    <a:p>
                      <a:r>
                        <a:rPr lang="ar-DZ" dirty="0" smtClean="0"/>
                        <a:t>الغايات                      </a:t>
                      </a:r>
                      <a:endParaRPr lang="fr-FR" dirty="0"/>
                    </a:p>
                  </a:txBody>
                  <a:tcPr/>
                </a:tc>
                <a:tc>
                  <a:txBody>
                    <a:bodyPr/>
                    <a:lstStyle/>
                    <a:p>
                      <a:r>
                        <a:rPr lang="ar-DZ" dirty="0" smtClean="0"/>
                        <a:t>السياسة التربوية            </a:t>
                      </a:r>
                      <a:endParaRPr lang="fr-FR" dirty="0"/>
                    </a:p>
                  </a:txBody>
                  <a:tcPr/>
                </a:tc>
              </a:tr>
              <a:tr h="370840">
                <a:tc>
                  <a:txBody>
                    <a:bodyPr/>
                    <a:lstStyle/>
                    <a:p>
                      <a:pPr algn="r" rtl="1"/>
                      <a:r>
                        <a:rPr lang="ar-DZ" dirty="0" smtClean="0"/>
                        <a:t>الفريق الإداري والتربوي ( مديرون، مفتشون ومستشارون )      </a:t>
                      </a:r>
                      <a:endParaRPr lang="fr-FR" dirty="0"/>
                    </a:p>
                  </a:txBody>
                  <a:tcPr/>
                </a:tc>
                <a:tc>
                  <a:txBody>
                    <a:bodyPr/>
                    <a:lstStyle/>
                    <a:p>
                      <a:r>
                        <a:rPr lang="ar-DZ" dirty="0" smtClean="0"/>
                        <a:t>مرجعية الكفاءات للتكوين، </a:t>
                      </a:r>
                      <a:r>
                        <a:rPr lang="ar-DZ" dirty="0" err="1" smtClean="0"/>
                        <a:t>ملمج</a:t>
                      </a:r>
                      <a:r>
                        <a:rPr lang="ar-DZ" dirty="0" smtClean="0"/>
                        <a:t> الخروج               </a:t>
                      </a:r>
                      <a:endParaRPr lang="fr-FR" dirty="0"/>
                    </a:p>
                  </a:txBody>
                  <a:tcPr/>
                </a:tc>
                <a:tc>
                  <a:txBody>
                    <a:bodyPr/>
                    <a:lstStyle/>
                    <a:p>
                      <a:pPr algn="r" rtl="1"/>
                      <a:r>
                        <a:rPr lang="ar-DZ" dirty="0" smtClean="0"/>
                        <a:t>الكفاءات العرضية أو العامة        </a:t>
                      </a:r>
                      <a:endParaRPr lang="fr-FR" dirty="0"/>
                    </a:p>
                  </a:txBody>
                  <a:tcPr/>
                </a:tc>
                <a:tc>
                  <a:txBody>
                    <a:bodyPr/>
                    <a:lstStyle/>
                    <a:p>
                      <a:r>
                        <a:rPr lang="ar-DZ" dirty="0" smtClean="0"/>
                        <a:t>تسيير التربية                </a:t>
                      </a:r>
                      <a:endParaRPr lang="fr-FR" dirty="0"/>
                    </a:p>
                  </a:txBody>
                  <a:tcPr/>
                </a:tc>
              </a:tr>
              <a:tr h="370840">
                <a:tc>
                  <a:txBody>
                    <a:bodyPr/>
                    <a:lstStyle/>
                    <a:p>
                      <a:r>
                        <a:rPr lang="ar-DZ" dirty="0" smtClean="0"/>
                        <a:t>المعلمون                     </a:t>
                      </a:r>
                      <a:endParaRPr lang="fr-FR" dirty="0"/>
                    </a:p>
                  </a:txBody>
                  <a:tcPr/>
                </a:tc>
                <a:tc>
                  <a:txBody>
                    <a:bodyPr/>
                    <a:lstStyle/>
                    <a:p>
                      <a:r>
                        <a:rPr lang="ar-DZ" dirty="0" smtClean="0"/>
                        <a:t>البرامج التعليمية           </a:t>
                      </a:r>
                      <a:endParaRPr lang="fr-FR" dirty="0"/>
                    </a:p>
                  </a:txBody>
                  <a:tcPr/>
                </a:tc>
                <a:tc>
                  <a:txBody>
                    <a:bodyPr/>
                    <a:lstStyle/>
                    <a:p>
                      <a:pPr algn="r" rtl="1"/>
                      <a:r>
                        <a:rPr lang="ar-DZ" dirty="0" smtClean="0"/>
                        <a:t>الكفاءات الخاصة أو </a:t>
                      </a:r>
                      <a:r>
                        <a:rPr lang="ar-DZ" dirty="0" err="1" smtClean="0"/>
                        <a:t>المواداوية</a:t>
                      </a:r>
                      <a:r>
                        <a:rPr lang="ar-DZ" dirty="0" smtClean="0"/>
                        <a:t>، الأهداف </a:t>
                      </a:r>
                      <a:endParaRPr lang="fr-FR" dirty="0"/>
                    </a:p>
                  </a:txBody>
                  <a:tcPr/>
                </a:tc>
                <a:tc>
                  <a:txBody>
                    <a:bodyPr/>
                    <a:lstStyle/>
                    <a:p>
                      <a:pPr algn="r" rtl="1"/>
                      <a:r>
                        <a:rPr lang="ar-DZ" dirty="0" smtClean="0"/>
                        <a:t>التنفيذ اليومي للفعل التربوي ( المستوى التقني )</a:t>
                      </a:r>
                      <a:endParaRPr lang="fr-FR" dirty="0"/>
                    </a:p>
                  </a:txBody>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منطلقات المنهاج الحديث</a:t>
            </a:r>
            <a:endParaRPr lang="fr-FR" dirty="0"/>
          </a:p>
        </p:txBody>
      </p:sp>
      <p:graphicFrame>
        <p:nvGraphicFramePr>
          <p:cNvPr id="4" name="Espace réservé du contenu 3"/>
          <p:cNvGraphicFramePr>
            <a:graphicFrameLocks noGrp="1"/>
          </p:cNvGraphicFramePr>
          <p:nvPr>
            <p:ph idx="1"/>
          </p:nvPr>
        </p:nvGraphicFramePr>
        <p:xfrm>
          <a:off x="457200" y="1600200"/>
          <a:ext cx="8229600" cy="47085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منطلقات المنهاج </a:t>
            </a:r>
            <a:r>
              <a:rPr lang="ar-DZ" dirty="0" err="1" smtClean="0"/>
              <a:t>الجديث</a:t>
            </a:r>
            <a:endParaRPr lang="fr-FR" dirty="0"/>
          </a:p>
        </p:txBody>
      </p:sp>
      <p:graphicFrame>
        <p:nvGraphicFramePr>
          <p:cNvPr id="4" name="Espace réservé du contenu 3"/>
          <p:cNvGraphicFramePr>
            <a:graphicFrameLocks noGrp="1"/>
          </p:cNvGraphicFramePr>
          <p:nvPr>
            <p:ph idx="1"/>
          </p:nvPr>
        </p:nvGraphicFramePr>
        <p:xfrm>
          <a:off x="457200" y="1600200"/>
          <a:ext cx="8229600" cy="47085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منطلقات المنهاج الحديث</a:t>
            </a:r>
            <a:endParaRPr lang="fr-FR" dirty="0"/>
          </a:p>
        </p:txBody>
      </p:sp>
      <p:graphicFrame>
        <p:nvGraphicFramePr>
          <p:cNvPr id="4" name="Espace réservé du contenu 3"/>
          <p:cNvGraphicFramePr>
            <a:graphicFrameLocks noGrp="1"/>
          </p:cNvGraphicFramePr>
          <p:nvPr>
            <p:ph idx="1"/>
          </p:nvPr>
        </p:nvGraphicFramePr>
        <p:xfrm>
          <a:off x="457200" y="1600200"/>
          <a:ext cx="8229600" cy="47085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ar-DZ" dirty="0" smtClean="0"/>
              <a:t>المبادئ الأساسية للمنهاج الحديث</a:t>
            </a:r>
            <a:endParaRPr lang="fr-FR" dirty="0"/>
          </a:p>
        </p:txBody>
      </p:sp>
      <p:sp>
        <p:nvSpPr>
          <p:cNvPr id="3" name="Espace réservé du contenu 2"/>
          <p:cNvSpPr>
            <a:spLocks noGrp="1"/>
          </p:cNvSpPr>
          <p:nvPr>
            <p:ph idx="1"/>
          </p:nvPr>
        </p:nvSpPr>
        <p:spPr/>
        <p:txBody>
          <a:bodyPr/>
          <a:lstStyle/>
          <a:p>
            <a:pPr algn="r" rtl="1"/>
            <a:r>
              <a:rPr lang="ar-DZ" dirty="0" smtClean="0"/>
              <a:t>المناهج مكون أساسي لإستراتيجية تربوية تهدف إلى إصلاح النظام التربوي.</a:t>
            </a:r>
          </a:p>
          <a:p>
            <a:pPr algn="r" rtl="1"/>
            <a:r>
              <a:rPr lang="ar-DZ" dirty="0" smtClean="0"/>
              <a:t>ديناميكية المناهج بحيث تتسم بالمرونة ومواكبة التغيرات المحلية والعالمية.</a:t>
            </a:r>
          </a:p>
          <a:p>
            <a:pPr algn="r" rtl="1"/>
            <a:r>
              <a:rPr lang="ar-DZ" dirty="0" smtClean="0"/>
              <a:t>ضرورة إبقاء المناهج مفتوحة لمراجعتها وإخضاعها للتتبع والتقييم بكيفية مستمرة وإدخال التصحيحات اللازمة.</a:t>
            </a:r>
          </a:p>
          <a:p>
            <a:pPr algn="r" rtl="1"/>
            <a:r>
              <a:rPr lang="ar-DZ" dirty="0" smtClean="0"/>
              <a:t>النظر إلى المناهج على أنها مجموعة من الخبرات التربوية التي تكتسب بغرض تحقيق النمو الشامل لشخصية المتعلم.</a:t>
            </a:r>
          </a:p>
          <a:p>
            <a:pPr algn="r" rtl="1"/>
            <a:endParaRPr lang="fr-F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ar-DZ" dirty="0" smtClean="0"/>
              <a:t>المبادئ الأساسية للمنهاج الحديث</a:t>
            </a:r>
            <a:endParaRPr lang="fr-FR" dirty="0"/>
          </a:p>
        </p:txBody>
      </p:sp>
      <p:sp>
        <p:nvSpPr>
          <p:cNvPr id="3" name="Espace réservé du contenu 2"/>
          <p:cNvSpPr>
            <a:spLocks noGrp="1"/>
          </p:cNvSpPr>
          <p:nvPr>
            <p:ph idx="1"/>
          </p:nvPr>
        </p:nvSpPr>
        <p:spPr/>
        <p:txBody>
          <a:bodyPr/>
          <a:lstStyle/>
          <a:p>
            <a:pPr algn="r" rtl="1"/>
            <a:endParaRPr lang="ar-DZ" dirty="0" smtClean="0"/>
          </a:p>
          <a:p>
            <a:pPr algn="r" rtl="1"/>
            <a:endParaRPr lang="ar-DZ" dirty="0" smtClean="0"/>
          </a:p>
          <a:p>
            <a:pPr algn="r" rtl="1"/>
            <a:r>
              <a:rPr lang="ar-DZ" dirty="0" smtClean="0"/>
              <a:t>توفير الشروط اللازمة للتعليم الفعال والذي يتبنى مسلمات </a:t>
            </a:r>
            <a:r>
              <a:rPr lang="fr-FR" dirty="0" smtClean="0"/>
              <a:t>Burns</a:t>
            </a:r>
            <a:r>
              <a:rPr lang="ar-DZ" dirty="0" smtClean="0"/>
              <a:t> كقاعدة:</a:t>
            </a:r>
          </a:p>
          <a:p>
            <a:pPr algn="r" rtl="1">
              <a:buNone/>
            </a:pPr>
            <a:endParaRPr lang="ar-DZ"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مفهوم المنهاج</a:t>
            </a:r>
            <a:endParaRPr lang="fr-FR" dirty="0"/>
          </a:p>
        </p:txBody>
      </p:sp>
      <p:graphicFrame>
        <p:nvGraphicFramePr>
          <p:cNvPr id="4" name="Espace réservé du contenu 3"/>
          <p:cNvGraphicFramePr>
            <a:graphicFrameLocks noGrp="1"/>
          </p:cNvGraphicFramePr>
          <p:nvPr>
            <p:ph idx="1"/>
          </p:nvPr>
        </p:nvGraphicFramePr>
        <p:xfrm>
          <a:off x="457200" y="1600200"/>
          <a:ext cx="8229600" cy="47085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ar-DZ" dirty="0" smtClean="0"/>
              <a:t>المبادئ الأساسية للمنهاج الحديث</a:t>
            </a:r>
            <a:endParaRPr lang="fr-FR" dirty="0"/>
          </a:p>
        </p:txBody>
      </p:sp>
      <p:sp>
        <p:nvSpPr>
          <p:cNvPr id="3" name="Espace réservé du contenu 2"/>
          <p:cNvSpPr>
            <a:spLocks noGrp="1"/>
          </p:cNvSpPr>
          <p:nvPr>
            <p:ph idx="1"/>
          </p:nvPr>
        </p:nvSpPr>
        <p:spPr/>
        <p:txBody>
          <a:bodyPr/>
          <a:lstStyle/>
          <a:p>
            <a:pPr algn="r" rtl="1">
              <a:buNone/>
            </a:pPr>
            <a:r>
              <a:rPr lang="ar-DZ" dirty="0" smtClean="0"/>
              <a:t>         </a:t>
            </a:r>
          </a:p>
          <a:p>
            <a:pPr algn="r" rtl="1">
              <a:buNone/>
            </a:pPr>
            <a:r>
              <a:rPr lang="ar-DZ" dirty="0" smtClean="0"/>
              <a:t>         لا يوجد متعلمان اثنان يمتلكان نفس الدافعية</a:t>
            </a:r>
          </a:p>
          <a:p>
            <a:pPr algn="r" rtl="1"/>
            <a:r>
              <a:rPr lang="ar-DZ" dirty="0" smtClean="0"/>
              <a:t>     لا يوجد متعلمان اثنان يحتكمان على نفس الهدف</a:t>
            </a:r>
          </a:p>
          <a:p>
            <a:pPr algn="r" rtl="1"/>
            <a:r>
              <a:rPr lang="ar-DZ" dirty="0" smtClean="0"/>
              <a:t>     لا يوجد متعلمان اثنان بوتيرة تعلم نفسها</a:t>
            </a:r>
          </a:p>
          <a:p>
            <a:pPr algn="r" rtl="1"/>
            <a:r>
              <a:rPr lang="ar-DZ" dirty="0" smtClean="0"/>
              <a:t>     لا يوجد متعلمان اثنان يحلان المشكلة بنفس الطريقة</a:t>
            </a:r>
          </a:p>
          <a:p>
            <a:pPr algn="r" rtl="1"/>
            <a:r>
              <a:rPr lang="ar-DZ" dirty="0" smtClean="0"/>
              <a:t>     لا يوجد متعلمان اثنان يتصرفان بنفس السلوك </a:t>
            </a:r>
          </a:p>
          <a:p>
            <a:pPr algn="r" rtl="1"/>
            <a:r>
              <a:rPr lang="ar-DZ" dirty="0" smtClean="0"/>
              <a:t>     لا يوجد متعلمان اثنان لديهما نفس مراكز الاهتمام</a:t>
            </a:r>
            <a:endParaRPr lang="fr-F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ar-DZ" dirty="0" smtClean="0"/>
              <a:t>المبادئ الأساسية للمنهاج الحديث</a:t>
            </a:r>
            <a:endParaRPr lang="fr-FR" dirty="0"/>
          </a:p>
        </p:txBody>
      </p:sp>
      <p:sp>
        <p:nvSpPr>
          <p:cNvPr id="3" name="Espace réservé du contenu 2"/>
          <p:cNvSpPr>
            <a:spLocks noGrp="1"/>
          </p:cNvSpPr>
          <p:nvPr>
            <p:ph idx="1"/>
          </p:nvPr>
        </p:nvSpPr>
        <p:spPr/>
        <p:txBody>
          <a:bodyPr/>
          <a:lstStyle/>
          <a:p>
            <a:pPr algn="r" rtl="1"/>
            <a:endParaRPr lang="ar-DZ" dirty="0" smtClean="0"/>
          </a:p>
          <a:p>
            <a:pPr algn="r" rtl="1"/>
            <a:r>
              <a:rPr lang="ar-DZ" dirty="0" smtClean="0"/>
              <a:t>احترام الفروق الفردية بين المتعلمين وكذا توقعاتهم وحاجاتهم وقدراتهم.</a:t>
            </a:r>
          </a:p>
          <a:p>
            <a:pPr algn="r" rtl="1"/>
            <a:r>
              <a:rPr lang="ar-DZ" dirty="0" smtClean="0"/>
              <a:t>ضرورة إشباع حاجات المتعلمين.</a:t>
            </a:r>
          </a:p>
          <a:p>
            <a:pPr algn="r" rtl="1"/>
            <a:r>
              <a:rPr lang="ar-DZ" dirty="0" smtClean="0"/>
              <a:t>ربط المناهج بمتطلبات الحياة وجعل المعارف وظيفية.</a:t>
            </a:r>
          </a:p>
          <a:p>
            <a:pPr algn="r" rtl="1"/>
            <a:r>
              <a:rPr lang="ar-DZ" dirty="0" smtClean="0"/>
              <a:t>تضمين المناهج أنشطة صفية وأنشطة لا صفية.</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مفهوم المنهاج</a:t>
            </a:r>
            <a:endParaRPr lang="fr-FR" dirty="0"/>
          </a:p>
        </p:txBody>
      </p:sp>
      <p:graphicFrame>
        <p:nvGraphicFramePr>
          <p:cNvPr id="4" name="Espace réservé du contenu 3"/>
          <p:cNvGraphicFramePr>
            <a:graphicFrameLocks noGrp="1"/>
          </p:cNvGraphicFramePr>
          <p:nvPr>
            <p:ph idx="1"/>
          </p:nvPr>
        </p:nvGraphicFramePr>
        <p:xfrm>
          <a:off x="457200" y="1600200"/>
          <a:ext cx="8229600" cy="47085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المنهاج لغة             </a:t>
            </a:r>
            <a:endParaRPr lang="fr-FR" dirty="0"/>
          </a:p>
        </p:txBody>
      </p:sp>
      <p:graphicFrame>
        <p:nvGraphicFramePr>
          <p:cNvPr id="4" name="Espace réservé du contenu 3"/>
          <p:cNvGraphicFramePr>
            <a:graphicFrameLocks noGrp="1"/>
          </p:cNvGraphicFramePr>
          <p:nvPr>
            <p:ph idx="1"/>
          </p:nvPr>
        </p:nvGraphicFramePr>
        <p:xfrm>
          <a:off x="457200" y="1600200"/>
          <a:ext cx="8229600" cy="47085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المنهاج لغة</a:t>
            </a:r>
            <a:endParaRPr lang="fr-FR" dirty="0"/>
          </a:p>
        </p:txBody>
      </p:sp>
      <p:graphicFrame>
        <p:nvGraphicFramePr>
          <p:cNvPr id="4" name="Espace réservé du contenu 3"/>
          <p:cNvGraphicFramePr>
            <a:graphicFrameLocks noGrp="1"/>
          </p:cNvGraphicFramePr>
          <p:nvPr>
            <p:ph idx="1"/>
          </p:nvPr>
        </p:nvGraphicFramePr>
        <p:xfrm>
          <a:off x="457200" y="1600200"/>
          <a:ext cx="8229600" cy="47085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المنهاج اصطلاحا</a:t>
            </a:r>
            <a:endParaRPr lang="fr-FR" dirty="0"/>
          </a:p>
        </p:txBody>
      </p:sp>
      <p:graphicFrame>
        <p:nvGraphicFramePr>
          <p:cNvPr id="4" name="Espace réservé du contenu 3"/>
          <p:cNvGraphicFramePr>
            <a:graphicFrameLocks noGrp="1"/>
          </p:cNvGraphicFramePr>
          <p:nvPr>
            <p:ph idx="1"/>
          </p:nvPr>
        </p:nvGraphicFramePr>
        <p:xfrm>
          <a:off x="457200" y="1600200"/>
          <a:ext cx="8229600" cy="47085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سلبيات المنهاج التقليدي</a:t>
            </a:r>
            <a:endParaRPr lang="fr-FR" dirty="0"/>
          </a:p>
        </p:txBody>
      </p:sp>
      <p:graphicFrame>
        <p:nvGraphicFramePr>
          <p:cNvPr id="4" name="Espace réservé du contenu 3"/>
          <p:cNvGraphicFramePr>
            <a:graphicFrameLocks noGrp="1"/>
          </p:cNvGraphicFramePr>
          <p:nvPr>
            <p:ph idx="1"/>
          </p:nvPr>
        </p:nvGraphicFramePr>
        <p:xfrm>
          <a:off x="457200" y="1600200"/>
          <a:ext cx="8229600" cy="47085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سلبيات المنهاج التقليدي</a:t>
            </a:r>
            <a:endParaRPr lang="fr-FR" dirty="0"/>
          </a:p>
        </p:txBody>
      </p:sp>
      <p:graphicFrame>
        <p:nvGraphicFramePr>
          <p:cNvPr id="4" name="Espace réservé du contenu 3"/>
          <p:cNvGraphicFramePr>
            <a:graphicFrameLocks noGrp="1"/>
          </p:cNvGraphicFramePr>
          <p:nvPr>
            <p:ph idx="1"/>
          </p:nvPr>
        </p:nvGraphicFramePr>
        <p:xfrm>
          <a:off x="457200" y="1600200"/>
          <a:ext cx="8229600" cy="47085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المفهوم الحديث للمنهاج</a:t>
            </a:r>
            <a:endParaRPr lang="fr-FR" dirty="0"/>
          </a:p>
        </p:txBody>
      </p:sp>
      <p:graphicFrame>
        <p:nvGraphicFramePr>
          <p:cNvPr id="4" name="Espace réservé du contenu 3"/>
          <p:cNvGraphicFramePr>
            <a:graphicFrameLocks noGrp="1"/>
          </p:cNvGraphicFramePr>
          <p:nvPr>
            <p:ph idx="1"/>
          </p:nvPr>
        </p:nvGraphicFramePr>
        <p:xfrm>
          <a:off x="457200" y="1600200"/>
          <a:ext cx="8229600" cy="47085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290</TotalTime>
  <Words>591</Words>
  <Application>Microsoft Office PowerPoint</Application>
  <PresentationFormat>Affichage à l'écran (4:3)</PresentationFormat>
  <Paragraphs>118</Paragraphs>
  <Slides>21</Slides>
  <Notes>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21</vt:i4>
      </vt:variant>
    </vt:vector>
  </HeadingPairs>
  <TitlesOfParts>
    <vt:vector size="30" baseType="lpstr">
      <vt:lpstr>Book Antiqua</vt:lpstr>
      <vt:lpstr>Lucida Sans</vt:lpstr>
      <vt:lpstr>Simplified Arabic</vt:lpstr>
      <vt:lpstr>Tahoma</vt:lpstr>
      <vt:lpstr>Times New Roman</vt:lpstr>
      <vt:lpstr>Wingdings</vt:lpstr>
      <vt:lpstr>Wingdings 2</vt:lpstr>
      <vt:lpstr>Wingdings 3</vt:lpstr>
      <vt:lpstr>Apex</vt:lpstr>
      <vt:lpstr>المناهج التربوية</vt:lpstr>
      <vt:lpstr>مفهوم المنهاج</vt:lpstr>
      <vt:lpstr>مفهوم المنهاج</vt:lpstr>
      <vt:lpstr>المنهاج لغة             </vt:lpstr>
      <vt:lpstr>المنهاج لغة</vt:lpstr>
      <vt:lpstr>المنهاج اصطلاحا</vt:lpstr>
      <vt:lpstr>سلبيات المنهاج التقليدي</vt:lpstr>
      <vt:lpstr>سلبيات المنهاج التقليدي</vt:lpstr>
      <vt:lpstr>المفهوم الحديث للمنهاج</vt:lpstr>
      <vt:lpstr>مفهوم المنهاج حسب Strauven&amp;Demeuse (2006)</vt:lpstr>
      <vt:lpstr>مفهوم المنهاج حسب Melina Elza (2009</vt:lpstr>
      <vt:lpstr>مفهوم المنهاج حسب Barbot Marie-José&amp;De givanni</vt:lpstr>
      <vt:lpstr>مفهوم المنهاج حسب محمد ميلاد ( 2005 )</vt:lpstr>
      <vt:lpstr>مستويات المنهاج Depover &amp; Bernadette</vt:lpstr>
      <vt:lpstr>منطلقات المنهاج الحديث</vt:lpstr>
      <vt:lpstr>منطلقات المنهاج الجديث</vt:lpstr>
      <vt:lpstr>منطلقات المنهاج الحديث</vt:lpstr>
      <vt:lpstr>المبادئ الأساسية للمنهاج الحديث</vt:lpstr>
      <vt:lpstr>المبادئ الأساسية للمنهاج الحديث</vt:lpstr>
      <vt:lpstr>المبادئ الأساسية للمنهاج الحديث</vt:lpstr>
      <vt:lpstr>المبادئ الأساسية للمنهاج الحديث</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المناهج التربوية</dc:title>
  <dc:creator>user</dc:creator>
  <cp:lastModifiedBy>user</cp:lastModifiedBy>
  <cp:revision>33</cp:revision>
  <dcterms:created xsi:type="dcterms:W3CDTF">2007-12-31T23:01:26Z</dcterms:created>
  <dcterms:modified xsi:type="dcterms:W3CDTF">2024-02-05T12:31:21Z</dcterms:modified>
</cp:coreProperties>
</file>