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pPr/>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pPr/>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pPr/>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pPr/>
              <a:t>12/26/2024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pPr/>
              <a:t>12/26/2024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pPr/>
              <a:t>12/26/2024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pPr/>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pPr/>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pPr/>
              <a:t>12/26/2024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pPr/>
              <a:t>‹N°›</a:t>
            </a:fld>
            <a:endParaRPr lang="en-US"/>
          </a:p>
        </p:txBody>
      </p:sp>
    </p:spTree>
    <p:extLst>
      <p:ext uri="{BB962C8B-B14F-4D97-AF65-F5344CB8AC3E}">
        <p14:creationId xmlns=""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مقدمة إلى مجتمع المعلومات</a:t>
            </a:r>
          </a:p>
        </p:txBody>
      </p:sp>
      <p:sp>
        <p:nvSpPr>
          <p:cNvPr id="3" name="Content Placeholder 2"/>
          <p:cNvSpPr>
            <a:spLocks noGrp="1"/>
          </p:cNvSpPr>
          <p:nvPr>
            <p:ph idx="1"/>
          </p:nvPr>
        </p:nvSpPr>
        <p:spPr/>
        <p:txBody>
          <a:bodyPr/>
          <a:lstStyle/>
          <a:p>
            <a:pPr algn="r" rtl="1"/>
            <a:r>
              <a:rPr smtClean="0"/>
              <a:t>: </a:t>
            </a:r>
            <a:r>
              <a:t>مجتمع المعلومات</a:t>
            </a:r>
          </a:p>
          <a:p>
            <a:endParaRPr/>
          </a:p>
          <a:p>
            <a:pPr algn="r" rtl="1"/>
            <a:r>
              <a:t>ظهر مفهوم مجتمع المعلومات كمرحلة متقدمة من تطور المجتمعات، حيث أصبح استخدام المعلومات محوريًا في كافة المجالات. يُعرّف بأنه المجتمع الذي تعتمد فيه التنمية الاقتصادية والاجتماعية والثقافية على إنتاج المعلومات ومعالجتها واستخدامها بفضل التقدم في تكنولوجيا المعلومات والاتصالات.</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مجتمع المعلومات في العالم العربي والجزائر</a:t>
            </a:r>
          </a:p>
        </p:txBody>
      </p:sp>
      <p:sp>
        <p:nvSpPr>
          <p:cNvPr id="3" name="Content Placeholder 2"/>
          <p:cNvSpPr>
            <a:spLocks noGrp="1"/>
          </p:cNvSpPr>
          <p:nvPr>
            <p:ph idx="1"/>
          </p:nvPr>
        </p:nvSpPr>
        <p:spPr/>
        <p:txBody>
          <a:bodyPr/>
          <a:lstStyle/>
          <a:p>
            <a:pPr algn="r" rtl="1"/>
            <a:r>
              <a:t>يواجه العالم العربي تحديات في البنية التحتية والفجوات الرقمية، بينما تستثمر الجزائر في الحكومة الإلكترونية والتحول الرقمي.</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من مجتمع المعلومات إلى مجتمع المعرفة</a:t>
            </a:r>
          </a:p>
        </p:txBody>
      </p:sp>
      <p:sp>
        <p:nvSpPr>
          <p:cNvPr id="3" name="Content Placeholder 2"/>
          <p:cNvSpPr>
            <a:spLocks noGrp="1"/>
          </p:cNvSpPr>
          <p:nvPr>
            <p:ph idx="1"/>
          </p:nvPr>
        </p:nvSpPr>
        <p:spPr/>
        <p:txBody>
          <a:bodyPr/>
          <a:lstStyle/>
          <a:p>
            <a:pPr algn="r" rtl="1"/>
            <a:r>
              <a:t>يتطلب الانتقال تعزيز التفكير النقدي، الابتكار، والتعليم مدى الحياة مع التركيز على إنشاء واستخدام المعرفة لتحقيق الفائدة الاجتماعية.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الخلفية التاريخية لمجتمع المعلومات</a:t>
            </a:r>
          </a:p>
        </p:txBody>
      </p:sp>
      <p:sp>
        <p:nvSpPr>
          <p:cNvPr id="3" name="Content Placeholder 2"/>
          <p:cNvSpPr>
            <a:spLocks noGrp="1"/>
          </p:cNvSpPr>
          <p:nvPr>
            <p:ph idx="1"/>
          </p:nvPr>
        </p:nvSpPr>
        <p:spPr/>
        <p:txBody>
          <a:bodyPr/>
          <a:lstStyle/>
          <a:p>
            <a:pPr algn="r" rtl="1"/>
            <a:r>
              <a:t>بدأ المجتمع الإنساني كمجتمع زراعي يعتمد على الزراعة كوسيلة أساسية للعيش. مع الثورة الصناعية، انتقلت المجتمعات إلى مراحل اقتصادية تعتمد على التصنيع. وفي القرن العشرين، شهدت المجتمعات تطورًا سريعًا نحو مجتمعات خدمية ثم إلى مجتمع المعلومات.</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العولمة ومجتمع المعلومات</a:t>
            </a:r>
          </a:p>
        </p:txBody>
      </p:sp>
      <p:sp>
        <p:nvSpPr>
          <p:cNvPr id="3" name="Content Placeholder 2"/>
          <p:cNvSpPr>
            <a:spLocks noGrp="1"/>
          </p:cNvSpPr>
          <p:nvPr>
            <p:ph idx="1"/>
          </p:nvPr>
        </p:nvSpPr>
        <p:spPr/>
        <p:txBody>
          <a:bodyPr/>
          <a:lstStyle/>
          <a:p>
            <a:pPr algn="r" rtl="1"/>
            <a:r>
              <a:t>تأثرت العولمة بشكل كبير بتطور تكنولوجيا المعلومات والاتصالات، مما أتاح الاتصالات في الوقت الفعلي، وتبادل المعلومات عبر الحدود، والتكامل الاقتصادي. يُعد مجتمع المعلومات نتاجًا ومحركًا للعولمة، حيث يخلق اقتصادات ومجتمعات مترابطة.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خصائص مجتمع المعلومات</a:t>
            </a:r>
          </a:p>
        </p:txBody>
      </p:sp>
      <p:sp>
        <p:nvSpPr>
          <p:cNvPr id="3" name="Content Placeholder 2"/>
          <p:cNvSpPr>
            <a:spLocks noGrp="1"/>
          </p:cNvSpPr>
          <p:nvPr>
            <p:ph idx="1"/>
          </p:nvPr>
        </p:nvSpPr>
        <p:spPr/>
        <p:txBody>
          <a:bodyPr/>
          <a:lstStyle/>
          <a:p>
            <a:r>
              <a:t>1. انتشار تكنولوجيا المعلومات والاتصالات.</a:t>
            </a:r>
          </a:p>
          <a:p>
            <a:pPr algn="r" rtl="1"/>
            <a:r>
              <a:t>2. اقتصاد قائم على البيانات.</a:t>
            </a:r>
          </a:p>
          <a:p>
            <a:r>
              <a:t>3. الاتصال عبر شبكة عالمية.</a:t>
            </a:r>
          </a:p>
          <a:p>
            <a:r>
              <a:t>4. الابتكار المستمر.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متطلبات مجتمع المعلومات</a:t>
            </a:r>
          </a:p>
        </p:txBody>
      </p:sp>
      <p:sp>
        <p:nvSpPr>
          <p:cNvPr id="3" name="Content Placeholder 2"/>
          <p:cNvSpPr>
            <a:spLocks noGrp="1"/>
          </p:cNvSpPr>
          <p:nvPr>
            <p:ph idx="1"/>
          </p:nvPr>
        </p:nvSpPr>
        <p:spPr/>
        <p:txBody>
          <a:bodyPr/>
          <a:lstStyle/>
          <a:p>
            <a:r>
              <a:t>1. تطوير البنية التحتية.</a:t>
            </a:r>
          </a:p>
          <a:p>
            <a:r>
              <a:t>2. الثقافة الرقمية.</a:t>
            </a:r>
          </a:p>
          <a:p>
            <a:r>
              <a:t>3. الأطر التنظيمية.</a:t>
            </a:r>
          </a:p>
          <a:p>
            <a:r>
              <a:t>4. الشمولية وسد الفجوات الرقمية.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قمتي جنيف وتونس</a:t>
            </a:r>
          </a:p>
        </p:txBody>
      </p:sp>
      <p:sp>
        <p:nvSpPr>
          <p:cNvPr id="3" name="Content Placeholder 2"/>
          <p:cNvSpPr>
            <a:spLocks noGrp="1"/>
          </p:cNvSpPr>
          <p:nvPr>
            <p:ph idx="1"/>
          </p:nvPr>
        </p:nvSpPr>
        <p:spPr/>
        <p:txBody>
          <a:bodyPr/>
          <a:lstStyle/>
          <a:p>
            <a:pPr algn="r" rtl="1"/>
            <a:r>
              <a:t>ركزت قمة جنيف (2003) على بناء مجتمع معلومات شامل، بينما ركزت قمة تونس (2005) على آليات التمويل وحوكمة الإنترنت.</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مؤشرات قياس مجتمع المعلومات</a:t>
            </a:r>
          </a:p>
        </p:txBody>
      </p:sp>
      <p:sp>
        <p:nvSpPr>
          <p:cNvPr id="3" name="Content Placeholder 2"/>
          <p:cNvSpPr>
            <a:spLocks noGrp="1"/>
          </p:cNvSpPr>
          <p:nvPr>
            <p:ph idx="1"/>
          </p:nvPr>
        </p:nvSpPr>
        <p:spPr/>
        <p:txBody>
          <a:bodyPr/>
          <a:lstStyle/>
          <a:p>
            <a:pPr algn="r" rtl="1"/>
            <a:r>
              <a:t>تشمل المؤشرات معدلات انتشار الإنترنت، توفر البنية التحتية لتكنولوجيا المعلومات، مؤشر تطوير الحكومة الإلكترونية، ومعدلات الاتصال عبر الهواتف المحمولة.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الفجوة الرقمية وتأثيرها</a:t>
            </a:r>
          </a:p>
        </p:txBody>
      </p:sp>
      <p:sp>
        <p:nvSpPr>
          <p:cNvPr id="3" name="Content Placeholder 2"/>
          <p:cNvSpPr>
            <a:spLocks noGrp="1"/>
          </p:cNvSpPr>
          <p:nvPr>
            <p:ph idx="1"/>
          </p:nvPr>
        </p:nvSpPr>
        <p:spPr/>
        <p:txBody>
          <a:bodyPr/>
          <a:lstStyle/>
          <a:p>
            <a:pPr algn="r" rtl="1"/>
            <a:r>
              <a:t>تشير الفجوة الرقمية إلى التفاوتات في الوصول إلى تكنولوجيا المعلومات والاتصالات، مما قد يعيق إنشاء مجتمع معلومات عادل.</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أخلاقيات مجتمع المعلومات</a:t>
            </a:r>
          </a:p>
        </p:txBody>
      </p:sp>
      <p:sp>
        <p:nvSpPr>
          <p:cNvPr id="3" name="Content Placeholder 2"/>
          <p:cNvSpPr>
            <a:spLocks noGrp="1"/>
          </p:cNvSpPr>
          <p:nvPr>
            <p:ph idx="1"/>
          </p:nvPr>
        </p:nvSpPr>
        <p:spPr/>
        <p:txBody>
          <a:bodyPr/>
          <a:lstStyle/>
          <a:p>
            <a:pPr algn="r" rtl="1"/>
            <a:r>
              <a:t>تشمل القضايا الأخلاقية الخصوصية وأمن البيانات، الملكية الفكرية، وتعزيز السلوك المسؤول عبر الإنترنت.</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TotalTime>
  <Words>337</Words>
  <Application>Microsoft Macintosh PowerPoint</Application>
  <PresentationFormat>Affichage à l'écran (4:3)</PresentationFormat>
  <Paragraphs>30</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Office Theme</vt:lpstr>
      <vt:lpstr>مقدمة إلى مجتمع المعلومات</vt:lpstr>
      <vt:lpstr>الخلفية التاريخية لمجتمع المعلومات</vt:lpstr>
      <vt:lpstr>العولمة ومجتمع المعلومات</vt:lpstr>
      <vt:lpstr>خصائص مجتمع المعلومات</vt:lpstr>
      <vt:lpstr>متطلبات مجتمع المعلومات</vt:lpstr>
      <vt:lpstr>قمتي جنيف وتونس</vt:lpstr>
      <vt:lpstr>مؤشرات قياس مجتمع المعلومات</vt:lpstr>
      <vt:lpstr>الفجوة الرقمية وتأثيرها</vt:lpstr>
      <vt:lpstr>أخلاقيات مجتمع المعلومات</vt:lpstr>
      <vt:lpstr>مجتمع المعلومات في العالم العربي والجزائر</vt:lpstr>
      <vt:lpstr>من مجتمع المعلومات إلى مجتمع المعرفة</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مقدمة إلى مجتمع المعلومات</dc:title>
  <dc:subject/>
  <dc:creator/>
  <cp:keywords/>
  <dc:description>generated using python-pptx</dc:description>
  <cp:lastModifiedBy>nadjib</cp:lastModifiedBy>
  <cp:revision>5</cp:revision>
  <dcterms:created xsi:type="dcterms:W3CDTF">2013-01-27T09:14:16Z</dcterms:created>
  <dcterms:modified xsi:type="dcterms:W3CDTF">2024-12-26T12:04:05Z</dcterms:modified>
  <cp:category/>
</cp:coreProperties>
</file>