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66B520-E5BF-4348-900D-762C4487DCBB}" type="doc">
      <dgm:prSet loTypeId="urn:microsoft.com/office/officeart/2005/8/layout/radial2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0A495B36-F24F-4EE2-A26E-94C1CE0752C1}">
      <dgm:prSet phldrT="[Texte]" custT="1"/>
      <dgm:spPr/>
      <dgm:t>
        <a:bodyPr/>
        <a:lstStyle/>
        <a:p>
          <a:pPr algn="ctr" rtl="1"/>
          <a:r>
            <a:rPr lang="ar-DZ" sz="1600" b="1" dirty="0" smtClean="0"/>
            <a:t>الأعمال التجارية بحسب </a:t>
          </a:r>
          <a:r>
            <a:rPr lang="ar-DZ" sz="1600" b="1" dirty="0" smtClean="0"/>
            <a:t>الموضوع</a:t>
          </a:r>
        </a:p>
        <a:p>
          <a:pPr algn="ctr" rtl="1"/>
          <a:r>
            <a:rPr lang="ar-DZ" sz="1600" b="1" dirty="0" smtClean="0"/>
            <a:t>(م 2 ق ت ج</a:t>
          </a:r>
          <a:r>
            <a:rPr lang="ar-DZ" sz="1600" b="1" dirty="0" err="1" smtClean="0"/>
            <a:t>)</a:t>
          </a:r>
          <a:endParaRPr lang="ar-DZ" sz="1600" b="1" dirty="0"/>
        </a:p>
      </dgm:t>
    </dgm:pt>
    <dgm:pt modelId="{3405A7BA-E954-4F8D-B4EA-C93EDDE6EEF3}" type="parTrans" cxnId="{9C934F9D-175E-4B1F-BDDB-B235FE6159E3}">
      <dgm:prSet/>
      <dgm:spPr/>
      <dgm:t>
        <a:bodyPr/>
        <a:lstStyle/>
        <a:p>
          <a:pPr algn="ctr" rtl="1"/>
          <a:endParaRPr lang="ar-DZ"/>
        </a:p>
      </dgm:t>
    </dgm:pt>
    <dgm:pt modelId="{8C222D92-C803-4493-99F6-E1CC7DC54599}" type="sibTrans" cxnId="{9C934F9D-175E-4B1F-BDDB-B235FE6159E3}">
      <dgm:prSet/>
      <dgm:spPr/>
      <dgm:t>
        <a:bodyPr/>
        <a:lstStyle/>
        <a:p>
          <a:pPr algn="ctr" rtl="1"/>
          <a:endParaRPr lang="ar-DZ"/>
        </a:p>
      </dgm:t>
    </dgm:pt>
    <dgm:pt modelId="{93E2118E-E1B7-4885-82AC-8922F52B9FF2}">
      <dgm:prSet phldrT="[Texte]" custT="1"/>
      <dgm:spPr/>
      <dgm:t>
        <a:bodyPr/>
        <a:lstStyle/>
        <a:p>
          <a:pPr algn="r" rtl="1"/>
          <a:r>
            <a:rPr lang="ar-DZ" sz="1600" dirty="0" smtClean="0"/>
            <a:t>الأعمال التجارية المنفردة</a:t>
          </a:r>
          <a:endParaRPr lang="ar-DZ" sz="1600" dirty="0"/>
        </a:p>
      </dgm:t>
    </dgm:pt>
    <dgm:pt modelId="{F78D99FF-31C1-49E9-9D82-78EC8F18B666}" type="parTrans" cxnId="{0025B32C-427F-4EA9-BB16-EBFEE7B8DAEA}">
      <dgm:prSet/>
      <dgm:spPr/>
      <dgm:t>
        <a:bodyPr/>
        <a:lstStyle/>
        <a:p>
          <a:pPr algn="ctr" rtl="1"/>
          <a:endParaRPr lang="ar-DZ"/>
        </a:p>
      </dgm:t>
    </dgm:pt>
    <dgm:pt modelId="{F585D01A-E9E2-4D21-896B-1630DB52CBB8}" type="sibTrans" cxnId="{0025B32C-427F-4EA9-BB16-EBFEE7B8DAEA}">
      <dgm:prSet/>
      <dgm:spPr/>
      <dgm:t>
        <a:bodyPr/>
        <a:lstStyle/>
        <a:p>
          <a:pPr algn="ctr" rtl="1"/>
          <a:endParaRPr lang="ar-DZ"/>
        </a:p>
      </dgm:t>
    </dgm:pt>
    <dgm:pt modelId="{13F77E0F-E4C9-4C56-8067-500EE1582AC3}">
      <dgm:prSet phldrT="[Texte]" custT="1"/>
      <dgm:spPr/>
      <dgm:t>
        <a:bodyPr/>
        <a:lstStyle/>
        <a:p>
          <a:pPr algn="r" rtl="1"/>
          <a:r>
            <a:rPr lang="ar-DZ" sz="1600" dirty="0" smtClean="0"/>
            <a:t>الأعمال التجارية على وجه المقولة</a:t>
          </a:r>
          <a:endParaRPr lang="ar-DZ" sz="1600" dirty="0"/>
        </a:p>
      </dgm:t>
    </dgm:pt>
    <dgm:pt modelId="{2A652824-C3C9-4300-B1D5-0430D3139A37}" type="parTrans" cxnId="{AFDABC54-0E44-4E2B-A4F9-4758D3E162E5}">
      <dgm:prSet/>
      <dgm:spPr/>
      <dgm:t>
        <a:bodyPr/>
        <a:lstStyle/>
        <a:p>
          <a:pPr algn="ctr" rtl="1"/>
          <a:endParaRPr lang="ar-DZ"/>
        </a:p>
      </dgm:t>
    </dgm:pt>
    <dgm:pt modelId="{768716D0-23CC-406F-997E-C14B98D9B3BD}" type="sibTrans" cxnId="{AFDABC54-0E44-4E2B-A4F9-4758D3E162E5}">
      <dgm:prSet/>
      <dgm:spPr/>
      <dgm:t>
        <a:bodyPr/>
        <a:lstStyle/>
        <a:p>
          <a:pPr algn="ctr" rtl="1"/>
          <a:endParaRPr lang="ar-DZ"/>
        </a:p>
      </dgm:t>
    </dgm:pt>
    <dgm:pt modelId="{733343A9-6AE8-49C2-839F-E39323757E39}">
      <dgm:prSet phldrT="[Texte]" custT="1"/>
      <dgm:spPr/>
      <dgm:t>
        <a:bodyPr/>
        <a:lstStyle/>
        <a:p>
          <a:pPr algn="ctr" rtl="1"/>
          <a:r>
            <a:rPr lang="ar-DZ" sz="1600" b="1" dirty="0" smtClean="0"/>
            <a:t>الأعمال التجارية بحسب </a:t>
          </a:r>
          <a:r>
            <a:rPr lang="ar-DZ" sz="1600" b="1" dirty="0" smtClean="0"/>
            <a:t>الشكل</a:t>
          </a:r>
        </a:p>
        <a:p>
          <a:pPr algn="ctr" rtl="1"/>
          <a:r>
            <a:rPr lang="ar-DZ" sz="1600" b="1" dirty="0" smtClean="0"/>
            <a:t>(م 3 ق ت ج</a:t>
          </a:r>
          <a:r>
            <a:rPr lang="ar-DZ" sz="1600" b="1" dirty="0" err="1" smtClean="0"/>
            <a:t>)</a:t>
          </a:r>
          <a:endParaRPr lang="ar-DZ" sz="1600" b="1" dirty="0"/>
        </a:p>
      </dgm:t>
    </dgm:pt>
    <dgm:pt modelId="{F7D8AEFB-CBE6-48F8-B487-66A4723383DF}" type="parTrans" cxnId="{32DC819B-6638-4655-8539-F90441547334}">
      <dgm:prSet/>
      <dgm:spPr/>
      <dgm:t>
        <a:bodyPr/>
        <a:lstStyle/>
        <a:p>
          <a:pPr algn="ctr" rtl="1"/>
          <a:endParaRPr lang="ar-DZ"/>
        </a:p>
      </dgm:t>
    </dgm:pt>
    <dgm:pt modelId="{6214B9ED-F622-4EFC-92F8-F3B4B8C13F5B}" type="sibTrans" cxnId="{32DC819B-6638-4655-8539-F90441547334}">
      <dgm:prSet/>
      <dgm:spPr/>
      <dgm:t>
        <a:bodyPr/>
        <a:lstStyle/>
        <a:p>
          <a:pPr algn="ctr" rtl="1"/>
          <a:endParaRPr lang="ar-DZ"/>
        </a:p>
      </dgm:t>
    </dgm:pt>
    <dgm:pt modelId="{986E9CD7-222B-471D-B2AC-555E50FD805E}">
      <dgm:prSet phldrT="[Texte]" custT="1"/>
      <dgm:spPr/>
      <dgm:t>
        <a:bodyPr/>
        <a:lstStyle/>
        <a:p>
          <a:pPr algn="r" rtl="1"/>
          <a:r>
            <a:rPr lang="ar-DZ" sz="1600" dirty="0" smtClean="0"/>
            <a:t>التعامل </a:t>
          </a:r>
          <a:r>
            <a:rPr lang="ar-DZ" sz="1600" dirty="0" err="1" smtClean="0"/>
            <a:t>بالسفتجة</a:t>
          </a:r>
          <a:endParaRPr lang="ar-DZ" sz="1600" dirty="0"/>
        </a:p>
      </dgm:t>
    </dgm:pt>
    <dgm:pt modelId="{A8ED8BCE-2430-4C41-AFF2-11A199837F77}" type="parTrans" cxnId="{3612037F-BFEF-4A78-A004-CAF3706F620F}">
      <dgm:prSet/>
      <dgm:spPr/>
      <dgm:t>
        <a:bodyPr/>
        <a:lstStyle/>
        <a:p>
          <a:pPr algn="ctr" rtl="1"/>
          <a:endParaRPr lang="ar-DZ"/>
        </a:p>
      </dgm:t>
    </dgm:pt>
    <dgm:pt modelId="{D82D89FD-3F0A-4590-B7EF-9EFD97A3C3AE}" type="sibTrans" cxnId="{3612037F-BFEF-4A78-A004-CAF3706F620F}">
      <dgm:prSet/>
      <dgm:spPr/>
      <dgm:t>
        <a:bodyPr/>
        <a:lstStyle/>
        <a:p>
          <a:pPr algn="ctr" rtl="1"/>
          <a:endParaRPr lang="ar-DZ"/>
        </a:p>
      </dgm:t>
    </dgm:pt>
    <dgm:pt modelId="{A440CF19-E589-451D-988E-543E55AE4A0C}">
      <dgm:prSet phldrT="[Texte]" custT="1"/>
      <dgm:spPr/>
      <dgm:t>
        <a:bodyPr/>
        <a:lstStyle/>
        <a:p>
          <a:pPr algn="r" rtl="1"/>
          <a:r>
            <a:rPr lang="ar-DZ" sz="1600" dirty="0" smtClean="0"/>
            <a:t>الشركات التجارية</a:t>
          </a:r>
          <a:endParaRPr lang="ar-DZ" sz="1600" dirty="0"/>
        </a:p>
      </dgm:t>
    </dgm:pt>
    <dgm:pt modelId="{7BF85573-9036-462D-A512-009A74B3D63A}" type="parTrans" cxnId="{8508C6B6-A6A4-4DDC-9FF9-36C0DEAED9DB}">
      <dgm:prSet/>
      <dgm:spPr/>
      <dgm:t>
        <a:bodyPr/>
        <a:lstStyle/>
        <a:p>
          <a:pPr algn="ctr" rtl="1"/>
          <a:endParaRPr lang="ar-DZ"/>
        </a:p>
      </dgm:t>
    </dgm:pt>
    <dgm:pt modelId="{D4FBE9E4-6110-44EB-B5F4-F724C8134D32}" type="sibTrans" cxnId="{8508C6B6-A6A4-4DDC-9FF9-36C0DEAED9DB}">
      <dgm:prSet/>
      <dgm:spPr/>
      <dgm:t>
        <a:bodyPr/>
        <a:lstStyle/>
        <a:p>
          <a:pPr algn="ctr" rtl="1"/>
          <a:endParaRPr lang="ar-DZ"/>
        </a:p>
      </dgm:t>
    </dgm:pt>
    <dgm:pt modelId="{75C7CDB3-3411-49B3-BC57-F2088D62990E}">
      <dgm:prSet phldrT="[Texte]" custT="1"/>
      <dgm:spPr/>
      <dgm:t>
        <a:bodyPr/>
        <a:lstStyle/>
        <a:p>
          <a:pPr algn="ctr" rtl="1"/>
          <a:r>
            <a:rPr lang="ar-DZ" sz="1600" b="1" dirty="0" smtClean="0"/>
            <a:t>الأعمال التجارية </a:t>
          </a:r>
          <a:r>
            <a:rPr lang="ar-DZ" sz="1600" b="1" dirty="0" smtClean="0"/>
            <a:t>بالتبعية</a:t>
          </a:r>
        </a:p>
        <a:p>
          <a:pPr algn="ctr" rtl="1"/>
          <a:r>
            <a:rPr lang="ar-DZ" sz="1600" b="1" dirty="0" smtClean="0"/>
            <a:t>(م 4 ق ت ج</a:t>
          </a:r>
          <a:r>
            <a:rPr lang="ar-DZ" sz="1600" b="1" dirty="0" err="1" smtClean="0"/>
            <a:t>)</a:t>
          </a:r>
          <a:endParaRPr lang="ar-DZ" sz="1600" b="1" dirty="0"/>
        </a:p>
      </dgm:t>
    </dgm:pt>
    <dgm:pt modelId="{3D266BEC-62B0-45AD-B9C2-F0DC65771C19}" type="parTrans" cxnId="{855866F4-CC89-44A3-96C2-E0180EBAB785}">
      <dgm:prSet/>
      <dgm:spPr/>
      <dgm:t>
        <a:bodyPr/>
        <a:lstStyle/>
        <a:p>
          <a:pPr algn="ctr" rtl="1"/>
          <a:endParaRPr lang="ar-DZ"/>
        </a:p>
      </dgm:t>
    </dgm:pt>
    <dgm:pt modelId="{D8029F3E-8C9F-4169-9DD7-2D0DDC95161B}" type="sibTrans" cxnId="{855866F4-CC89-44A3-96C2-E0180EBAB785}">
      <dgm:prSet/>
      <dgm:spPr/>
      <dgm:t>
        <a:bodyPr/>
        <a:lstStyle/>
        <a:p>
          <a:pPr algn="ctr" rtl="1"/>
          <a:endParaRPr lang="ar-DZ"/>
        </a:p>
      </dgm:t>
    </dgm:pt>
    <dgm:pt modelId="{37999DD5-5E1F-4EEF-A419-8EE2F967FD9B}">
      <dgm:prSet phldrT="[Texte]" custT="1"/>
      <dgm:spPr/>
      <dgm:t>
        <a:bodyPr/>
        <a:lstStyle/>
        <a:p>
          <a:pPr algn="r" rtl="1"/>
          <a:r>
            <a:rPr lang="ar-DZ" sz="1600" dirty="0" smtClean="0"/>
            <a:t>ضرورة توفر صفة التاجر</a:t>
          </a:r>
          <a:endParaRPr lang="ar-DZ" sz="1600" dirty="0"/>
        </a:p>
      </dgm:t>
    </dgm:pt>
    <dgm:pt modelId="{38D48C83-4AB3-42C7-99C0-EAB866C8B57B}" type="parTrans" cxnId="{873A7DED-9EA8-4744-93C1-E4A894442A80}">
      <dgm:prSet/>
      <dgm:spPr/>
      <dgm:t>
        <a:bodyPr/>
        <a:lstStyle/>
        <a:p>
          <a:pPr algn="ctr" rtl="1"/>
          <a:endParaRPr lang="ar-DZ"/>
        </a:p>
      </dgm:t>
    </dgm:pt>
    <dgm:pt modelId="{C5CF525F-344B-4BA0-B4A2-C1EBA74BECA8}" type="sibTrans" cxnId="{873A7DED-9EA8-4744-93C1-E4A894442A80}">
      <dgm:prSet/>
      <dgm:spPr/>
      <dgm:t>
        <a:bodyPr/>
        <a:lstStyle/>
        <a:p>
          <a:pPr algn="ctr" rtl="1"/>
          <a:endParaRPr lang="ar-DZ"/>
        </a:p>
      </dgm:t>
    </dgm:pt>
    <dgm:pt modelId="{0D031FE7-D7D4-4E0D-B26F-2A4AFD98DE30}">
      <dgm:prSet phldrT="[Texte]" custT="1"/>
      <dgm:spPr/>
      <dgm:t>
        <a:bodyPr/>
        <a:lstStyle/>
        <a:p>
          <a:pPr algn="r" rtl="1"/>
          <a:r>
            <a:rPr lang="ar-DZ" sz="1600" dirty="0" smtClean="0"/>
            <a:t>أن يتعلق العمل بتجارة التاجر أو يكون ناشئا عن التزامات بين التجار</a:t>
          </a:r>
          <a:endParaRPr lang="ar-DZ" sz="1600" dirty="0"/>
        </a:p>
      </dgm:t>
    </dgm:pt>
    <dgm:pt modelId="{5241B8DE-EBB5-4F39-8343-0CCB76DB50A3}" type="parTrans" cxnId="{050EA244-7698-4C9A-978F-7344620277C6}">
      <dgm:prSet/>
      <dgm:spPr/>
      <dgm:t>
        <a:bodyPr/>
        <a:lstStyle/>
        <a:p>
          <a:pPr algn="ctr" rtl="1"/>
          <a:endParaRPr lang="ar-DZ"/>
        </a:p>
      </dgm:t>
    </dgm:pt>
    <dgm:pt modelId="{FEABBAFC-2DAB-4F08-87D7-8ACB62F7C313}" type="sibTrans" cxnId="{050EA244-7698-4C9A-978F-7344620277C6}">
      <dgm:prSet/>
      <dgm:spPr/>
      <dgm:t>
        <a:bodyPr/>
        <a:lstStyle/>
        <a:p>
          <a:pPr algn="ctr" rtl="1"/>
          <a:endParaRPr lang="ar-DZ"/>
        </a:p>
      </dgm:t>
    </dgm:pt>
    <dgm:pt modelId="{A7069EBE-DF9B-4CD4-8A25-6EE142B19050}">
      <dgm:prSet phldrT="[Texte]" custT="1"/>
      <dgm:spPr/>
      <dgm:t>
        <a:bodyPr/>
        <a:lstStyle/>
        <a:p>
          <a:pPr algn="ctr" rtl="1"/>
          <a:endParaRPr lang="ar-DZ" sz="1600" dirty="0"/>
        </a:p>
      </dgm:t>
    </dgm:pt>
    <dgm:pt modelId="{CC2BBA08-7001-4175-8081-CE9FDF6F5865}" type="sibTrans" cxnId="{F153364A-0B55-42DF-AB16-CC97B28D706A}">
      <dgm:prSet/>
      <dgm:spPr/>
      <dgm:t>
        <a:bodyPr/>
        <a:lstStyle/>
        <a:p>
          <a:pPr rtl="1"/>
          <a:endParaRPr lang="ar-DZ"/>
        </a:p>
      </dgm:t>
    </dgm:pt>
    <dgm:pt modelId="{A5E2DE1E-18E6-4EF8-89F7-103F00837C5D}" type="parTrans" cxnId="{F153364A-0B55-42DF-AB16-CC97B28D706A}">
      <dgm:prSet/>
      <dgm:spPr/>
      <dgm:t>
        <a:bodyPr/>
        <a:lstStyle/>
        <a:p>
          <a:pPr rtl="1"/>
          <a:endParaRPr lang="ar-DZ"/>
        </a:p>
      </dgm:t>
    </dgm:pt>
    <dgm:pt modelId="{5D45938C-3989-4576-8A84-29FDC1A18C9B}">
      <dgm:prSet phldrT="[Texte]" custT="1"/>
      <dgm:spPr/>
      <dgm:t>
        <a:bodyPr/>
        <a:lstStyle/>
        <a:p>
          <a:pPr rtl="1"/>
          <a:r>
            <a:rPr lang="ar-DZ" sz="1600" b="1" dirty="0" smtClean="0"/>
            <a:t>الأعمال</a:t>
          </a:r>
          <a:r>
            <a:rPr lang="ar-DZ" sz="2000" b="1" dirty="0" smtClean="0"/>
            <a:t> </a:t>
          </a:r>
          <a:r>
            <a:rPr lang="ar-DZ" sz="1600" b="1" dirty="0" smtClean="0"/>
            <a:t>التجارية</a:t>
          </a:r>
          <a:r>
            <a:rPr lang="ar-DZ" sz="2000" b="1" dirty="0" smtClean="0"/>
            <a:t> </a:t>
          </a:r>
          <a:r>
            <a:rPr lang="ar-DZ" sz="1600" b="1" dirty="0" smtClean="0"/>
            <a:t>المختلطة</a:t>
          </a:r>
          <a:endParaRPr lang="ar-DZ" sz="2200" b="1" dirty="0"/>
        </a:p>
      </dgm:t>
    </dgm:pt>
    <dgm:pt modelId="{9933AC38-5607-4173-B2C1-084194D6E48F}" type="parTrans" cxnId="{8EB7C4A9-A96E-44E7-A683-96BAA0D5A9EC}">
      <dgm:prSet/>
      <dgm:spPr/>
      <dgm:t>
        <a:bodyPr/>
        <a:lstStyle/>
        <a:p>
          <a:pPr rtl="1"/>
          <a:endParaRPr lang="ar-DZ"/>
        </a:p>
      </dgm:t>
    </dgm:pt>
    <dgm:pt modelId="{CDF2AC50-A872-4B67-8CB1-8622AEA685CB}" type="sibTrans" cxnId="{8EB7C4A9-A96E-44E7-A683-96BAA0D5A9EC}">
      <dgm:prSet/>
      <dgm:spPr/>
      <dgm:t>
        <a:bodyPr/>
        <a:lstStyle/>
        <a:p>
          <a:pPr rtl="1"/>
          <a:endParaRPr lang="ar-DZ"/>
        </a:p>
      </dgm:t>
    </dgm:pt>
    <dgm:pt modelId="{2213E737-4660-428C-8684-8618215F9A59}">
      <dgm:prSet phldrT="[Texte]" custT="1"/>
      <dgm:spPr/>
      <dgm:t>
        <a:bodyPr/>
        <a:lstStyle/>
        <a:p>
          <a:pPr rtl="1"/>
          <a:r>
            <a:rPr lang="ar-DZ" sz="1600" dirty="0" smtClean="0"/>
            <a:t>لا تعتبر فئة جديدة أو مستقلة عن الأعمال التجارية،وإنما تدخل في الأعمال التجارية الثلاث الأولى</a:t>
          </a:r>
          <a:endParaRPr lang="ar-DZ" sz="1600" dirty="0"/>
        </a:p>
      </dgm:t>
    </dgm:pt>
    <dgm:pt modelId="{3F648B8C-F53E-4334-A488-EC8BB039E7CB}" type="parTrans" cxnId="{99CF6344-92D1-4EAE-9A10-4BC819668222}">
      <dgm:prSet/>
      <dgm:spPr/>
      <dgm:t>
        <a:bodyPr/>
        <a:lstStyle/>
        <a:p>
          <a:pPr rtl="1"/>
          <a:endParaRPr lang="ar-DZ"/>
        </a:p>
      </dgm:t>
    </dgm:pt>
    <dgm:pt modelId="{BEA2AB11-35D0-44AF-A9C6-46848C919D6F}" type="sibTrans" cxnId="{99CF6344-92D1-4EAE-9A10-4BC819668222}">
      <dgm:prSet/>
      <dgm:spPr/>
      <dgm:t>
        <a:bodyPr/>
        <a:lstStyle/>
        <a:p>
          <a:pPr rtl="1"/>
          <a:endParaRPr lang="ar-DZ"/>
        </a:p>
      </dgm:t>
    </dgm:pt>
    <dgm:pt modelId="{3B8A59BC-8D57-4DEB-9C4A-32ED4F078ACF}">
      <dgm:prSet phldrT="[Texte]" custT="1"/>
      <dgm:spPr/>
      <dgm:t>
        <a:bodyPr/>
        <a:lstStyle/>
        <a:p>
          <a:pPr rtl="1"/>
          <a:r>
            <a:rPr lang="ar-DZ" sz="1600" dirty="0" smtClean="0"/>
            <a:t>يصطلح عليها الأعمال التجارية المختلطة لكونها تتصف بالصفة التجارية بالنسبة لأحد الأطراف سواء بحسب </a:t>
          </a:r>
          <a:r>
            <a:rPr lang="ar-DZ" sz="1600" dirty="0" err="1" smtClean="0"/>
            <a:t>الموضوع </a:t>
          </a:r>
          <a:r>
            <a:rPr lang="ar-DZ" sz="1600" dirty="0" smtClean="0"/>
            <a:t>،الشكل أو </a:t>
          </a:r>
          <a:r>
            <a:rPr lang="ar-DZ" sz="1600" dirty="0" err="1" smtClean="0"/>
            <a:t>بالتبعية </a:t>
          </a:r>
          <a:r>
            <a:rPr lang="ar-DZ" sz="1600" dirty="0" smtClean="0"/>
            <a:t>،بينما تتصف بالصفة المدنية بالنسبة للطرف الآخر</a:t>
          </a:r>
          <a:endParaRPr lang="ar-DZ" sz="1600" dirty="0"/>
        </a:p>
      </dgm:t>
    </dgm:pt>
    <dgm:pt modelId="{C984BBA3-0399-4C34-A469-84E01A09D78C}" type="parTrans" cxnId="{83D00D91-4E16-42AA-A1E6-82EC2F0F93B9}">
      <dgm:prSet/>
      <dgm:spPr/>
      <dgm:t>
        <a:bodyPr/>
        <a:lstStyle/>
        <a:p>
          <a:pPr rtl="1"/>
          <a:endParaRPr lang="ar-DZ"/>
        </a:p>
      </dgm:t>
    </dgm:pt>
    <dgm:pt modelId="{5F87674D-ABE8-4721-AD68-BB049650A0A9}" type="sibTrans" cxnId="{83D00D91-4E16-42AA-A1E6-82EC2F0F93B9}">
      <dgm:prSet/>
      <dgm:spPr/>
      <dgm:t>
        <a:bodyPr/>
        <a:lstStyle/>
        <a:p>
          <a:pPr rtl="1"/>
          <a:endParaRPr lang="ar-DZ"/>
        </a:p>
      </dgm:t>
    </dgm:pt>
    <dgm:pt modelId="{7CD794AA-7B67-449A-9401-22244CB24FE4}">
      <dgm:prSet phldrT="[Texte]" custT="1"/>
      <dgm:spPr/>
      <dgm:t>
        <a:bodyPr/>
        <a:lstStyle/>
        <a:p>
          <a:pPr algn="r" rtl="1"/>
          <a:r>
            <a:rPr lang="ar-DZ" sz="1600" dirty="0" smtClean="0"/>
            <a:t>وكالات ومكاتب الأعمال</a:t>
          </a:r>
          <a:endParaRPr lang="ar-DZ" sz="1600" dirty="0"/>
        </a:p>
      </dgm:t>
    </dgm:pt>
    <dgm:pt modelId="{548F2BA3-C75F-47AD-A750-46CFD8E3C9A9}" type="parTrans" cxnId="{32F30F13-BD07-42B0-8BD9-8965AD981A36}">
      <dgm:prSet/>
      <dgm:spPr/>
      <dgm:t>
        <a:bodyPr/>
        <a:lstStyle/>
        <a:p>
          <a:pPr rtl="1"/>
          <a:endParaRPr lang="ar-DZ"/>
        </a:p>
      </dgm:t>
    </dgm:pt>
    <dgm:pt modelId="{71158C8E-4B76-4DA8-9C1E-C1E0DFB47274}" type="sibTrans" cxnId="{32F30F13-BD07-42B0-8BD9-8965AD981A36}">
      <dgm:prSet/>
      <dgm:spPr/>
      <dgm:t>
        <a:bodyPr/>
        <a:lstStyle/>
        <a:p>
          <a:pPr rtl="1"/>
          <a:endParaRPr lang="ar-DZ"/>
        </a:p>
      </dgm:t>
    </dgm:pt>
    <dgm:pt modelId="{328E435E-9789-4296-90F0-4CAC1E0FAA8D}">
      <dgm:prSet phldrT="[Texte]" custT="1"/>
      <dgm:spPr/>
      <dgm:t>
        <a:bodyPr/>
        <a:lstStyle/>
        <a:p>
          <a:pPr algn="r" rtl="1"/>
          <a:r>
            <a:rPr lang="ar-DZ" sz="1600" dirty="0" smtClean="0"/>
            <a:t>العمليات المتعلقة بالمحلات التجارية</a:t>
          </a:r>
          <a:endParaRPr lang="ar-DZ" sz="1600" dirty="0"/>
        </a:p>
      </dgm:t>
    </dgm:pt>
    <dgm:pt modelId="{A60F6C23-3E88-490F-B096-5E759ACFEEE6}" type="parTrans" cxnId="{71846842-00F7-4D96-8D50-0BF4349E576B}">
      <dgm:prSet/>
      <dgm:spPr/>
      <dgm:t>
        <a:bodyPr/>
        <a:lstStyle/>
        <a:p>
          <a:pPr rtl="1"/>
          <a:endParaRPr lang="ar-DZ"/>
        </a:p>
      </dgm:t>
    </dgm:pt>
    <dgm:pt modelId="{67907DC3-CF47-4423-B34C-79A0145D40AA}" type="sibTrans" cxnId="{71846842-00F7-4D96-8D50-0BF4349E576B}">
      <dgm:prSet/>
      <dgm:spPr/>
      <dgm:t>
        <a:bodyPr/>
        <a:lstStyle/>
        <a:p>
          <a:pPr rtl="1"/>
          <a:endParaRPr lang="ar-DZ"/>
        </a:p>
      </dgm:t>
    </dgm:pt>
    <dgm:pt modelId="{7E029F06-9CA0-45F2-A771-6737C46C4450}">
      <dgm:prSet phldrT="[Texte]" custT="1"/>
      <dgm:spPr/>
      <dgm:t>
        <a:bodyPr/>
        <a:lstStyle/>
        <a:p>
          <a:pPr algn="r" rtl="1"/>
          <a:r>
            <a:rPr lang="ar-DZ" sz="1600" dirty="0" smtClean="0"/>
            <a:t>عقود التجارة البحرية والجوية</a:t>
          </a:r>
          <a:endParaRPr lang="ar-DZ" sz="1600" dirty="0"/>
        </a:p>
      </dgm:t>
    </dgm:pt>
    <dgm:pt modelId="{EFB77060-3E7F-4407-ACF0-DA7AC593CB23}" type="parTrans" cxnId="{398E36A2-576D-4232-A95B-FE9AC4AD306F}">
      <dgm:prSet/>
      <dgm:spPr/>
      <dgm:t>
        <a:bodyPr/>
        <a:lstStyle/>
        <a:p>
          <a:pPr rtl="1"/>
          <a:endParaRPr lang="ar-DZ"/>
        </a:p>
      </dgm:t>
    </dgm:pt>
    <dgm:pt modelId="{64DE267D-C20B-4E23-B4A2-6CDE18F74B26}" type="sibTrans" cxnId="{398E36A2-576D-4232-A95B-FE9AC4AD306F}">
      <dgm:prSet/>
      <dgm:spPr/>
      <dgm:t>
        <a:bodyPr/>
        <a:lstStyle/>
        <a:p>
          <a:pPr rtl="1"/>
          <a:endParaRPr lang="ar-DZ"/>
        </a:p>
      </dgm:t>
    </dgm:pt>
    <dgm:pt modelId="{7E46ADDC-BD0F-4DEC-9793-F764E504FA9C}" type="pres">
      <dgm:prSet presAssocID="{8466B520-E5BF-4348-900D-762C4487DCB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9503187B-BB7E-40CF-993D-8F1F085E665C}" type="pres">
      <dgm:prSet presAssocID="{8466B520-E5BF-4348-900D-762C4487DCBB}" presName="cycle" presStyleCnt="0"/>
      <dgm:spPr/>
      <dgm:t>
        <a:bodyPr/>
        <a:lstStyle/>
        <a:p>
          <a:pPr rtl="1"/>
          <a:endParaRPr lang="ar-DZ"/>
        </a:p>
      </dgm:t>
    </dgm:pt>
    <dgm:pt modelId="{FB4C171E-1484-4373-AE86-1AA6FE212A63}" type="pres">
      <dgm:prSet presAssocID="{8466B520-E5BF-4348-900D-762C4487DCBB}" presName="centerShape" presStyleCnt="0"/>
      <dgm:spPr/>
      <dgm:t>
        <a:bodyPr/>
        <a:lstStyle/>
        <a:p>
          <a:pPr rtl="1"/>
          <a:endParaRPr lang="ar-DZ"/>
        </a:p>
      </dgm:t>
    </dgm:pt>
    <dgm:pt modelId="{FE90FA72-5363-4328-BE55-DA6CD1259BE7}" type="pres">
      <dgm:prSet presAssocID="{8466B520-E5BF-4348-900D-762C4487DCBB}" presName="connSite" presStyleLbl="node1" presStyleIdx="0" presStyleCnt="5"/>
      <dgm:spPr/>
      <dgm:t>
        <a:bodyPr/>
        <a:lstStyle/>
        <a:p>
          <a:pPr rtl="1"/>
          <a:endParaRPr lang="ar-DZ"/>
        </a:p>
      </dgm:t>
    </dgm:pt>
    <dgm:pt modelId="{689F3CC5-86F0-454E-9A6F-EECCF67865F5}" type="pres">
      <dgm:prSet presAssocID="{8466B520-E5BF-4348-900D-762C4487DCBB}" presName="visible" presStyleLbl="node1" presStyleIdx="0" presStyleCnt="5" custAng="5400000" custFlipHor="1" custLinFactNeighborX="-32330" custLinFactNeighborY="-44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DZ"/>
        </a:p>
      </dgm:t>
    </dgm:pt>
    <dgm:pt modelId="{523FB1F3-D926-4655-BA29-16C922BFD0C9}" type="pres">
      <dgm:prSet presAssocID="{3405A7BA-E954-4F8D-B4EA-C93EDDE6EEF3}" presName="Name25" presStyleLbl="parChTrans1D1" presStyleIdx="0" presStyleCnt="4"/>
      <dgm:spPr/>
      <dgm:t>
        <a:bodyPr/>
        <a:lstStyle/>
        <a:p>
          <a:pPr rtl="1"/>
          <a:endParaRPr lang="ar-DZ"/>
        </a:p>
      </dgm:t>
    </dgm:pt>
    <dgm:pt modelId="{CCF392CC-07B0-49A8-A7CB-243774C2A8A8}" type="pres">
      <dgm:prSet presAssocID="{0A495B36-F24F-4EE2-A26E-94C1CE0752C1}" presName="node" presStyleCnt="0"/>
      <dgm:spPr/>
      <dgm:t>
        <a:bodyPr/>
        <a:lstStyle/>
        <a:p>
          <a:pPr rtl="1"/>
          <a:endParaRPr lang="ar-DZ"/>
        </a:p>
      </dgm:t>
    </dgm:pt>
    <dgm:pt modelId="{C37609B9-50E3-4396-8F78-63ADE3AFD419}" type="pres">
      <dgm:prSet presAssocID="{0A495B36-F24F-4EE2-A26E-94C1CE0752C1}" presName="parentNode" presStyleLbl="node1" presStyleIdx="1" presStyleCnt="5" custScaleX="120045" custScaleY="96991" custLinFactNeighborX="52695" custLinFactNeighborY="308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44597411-8B79-4EF3-823A-F9E67D98655C}" type="pres">
      <dgm:prSet presAssocID="{0A495B36-F24F-4EE2-A26E-94C1CE0752C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97DED669-5A12-420F-8C44-7BAF6E8A0F38}" type="pres">
      <dgm:prSet presAssocID="{F7D8AEFB-CBE6-48F8-B487-66A4723383DF}" presName="Name25" presStyleLbl="parChTrans1D1" presStyleIdx="1" presStyleCnt="4"/>
      <dgm:spPr/>
      <dgm:t>
        <a:bodyPr/>
        <a:lstStyle/>
        <a:p>
          <a:pPr rtl="1"/>
          <a:endParaRPr lang="ar-DZ"/>
        </a:p>
      </dgm:t>
    </dgm:pt>
    <dgm:pt modelId="{B91E25C2-0D49-4D63-8841-D1E0C260CF39}" type="pres">
      <dgm:prSet presAssocID="{733343A9-6AE8-49C2-839F-E39323757E39}" presName="node" presStyleCnt="0"/>
      <dgm:spPr/>
      <dgm:t>
        <a:bodyPr/>
        <a:lstStyle/>
        <a:p>
          <a:pPr rtl="1"/>
          <a:endParaRPr lang="ar-DZ"/>
        </a:p>
      </dgm:t>
    </dgm:pt>
    <dgm:pt modelId="{FAEED829-DE64-4A6C-9EC7-80C22C376F44}" type="pres">
      <dgm:prSet presAssocID="{733343A9-6AE8-49C2-839F-E39323757E39}" presName="parentNode" presStyleLbl="node1" presStyleIdx="2" presStyleCnt="5" custScaleX="99103" custScaleY="101780" custLinFactNeighborX="1242" custLinFactNeighborY="-263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563BDA4D-7166-40A8-9721-F0140D02AE1C}" type="pres">
      <dgm:prSet presAssocID="{733343A9-6AE8-49C2-839F-E39323757E3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C02CB40B-E156-49A8-8389-D0039DE3DCE9}" type="pres">
      <dgm:prSet presAssocID="{3D266BEC-62B0-45AD-B9C2-F0DC65771C19}" presName="Name25" presStyleLbl="parChTrans1D1" presStyleIdx="2" presStyleCnt="4"/>
      <dgm:spPr/>
      <dgm:t>
        <a:bodyPr/>
        <a:lstStyle/>
        <a:p>
          <a:pPr rtl="1"/>
          <a:endParaRPr lang="ar-DZ"/>
        </a:p>
      </dgm:t>
    </dgm:pt>
    <dgm:pt modelId="{A5BC6D01-682F-4482-9F60-E42EDE42F20E}" type="pres">
      <dgm:prSet presAssocID="{75C7CDB3-3411-49B3-BC57-F2088D62990E}" presName="node" presStyleCnt="0"/>
      <dgm:spPr/>
      <dgm:t>
        <a:bodyPr/>
        <a:lstStyle/>
        <a:p>
          <a:pPr rtl="1"/>
          <a:endParaRPr lang="ar-DZ"/>
        </a:p>
      </dgm:t>
    </dgm:pt>
    <dgm:pt modelId="{760702C5-3346-42B9-A363-4DAF346107ED}" type="pres">
      <dgm:prSet presAssocID="{75C7CDB3-3411-49B3-BC57-F2088D62990E}" presName="parentNode" presStyleLbl="node1" presStyleIdx="3" presStyleCnt="5" custLinFactNeighborX="8371" custLinFactNeighborY="-1801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FACE4DD-617B-4B9E-B115-9ABF858DBBAA}" type="pres">
      <dgm:prSet presAssocID="{75C7CDB3-3411-49B3-BC57-F2088D62990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4C6FD9F5-D6BB-484E-BFBC-052CCB06E566}" type="pres">
      <dgm:prSet presAssocID="{9933AC38-5607-4173-B2C1-084194D6E48F}" presName="Name25" presStyleLbl="parChTrans1D1" presStyleIdx="3" presStyleCnt="4"/>
      <dgm:spPr/>
      <dgm:t>
        <a:bodyPr/>
        <a:lstStyle/>
        <a:p>
          <a:pPr rtl="1"/>
          <a:endParaRPr lang="ar-DZ"/>
        </a:p>
      </dgm:t>
    </dgm:pt>
    <dgm:pt modelId="{45F5DAC0-9A55-468F-9449-16D5175A49A1}" type="pres">
      <dgm:prSet presAssocID="{5D45938C-3989-4576-8A84-29FDC1A18C9B}" presName="node" presStyleCnt="0"/>
      <dgm:spPr/>
      <dgm:t>
        <a:bodyPr/>
        <a:lstStyle/>
        <a:p>
          <a:pPr rtl="1"/>
          <a:endParaRPr lang="ar-DZ"/>
        </a:p>
      </dgm:t>
    </dgm:pt>
    <dgm:pt modelId="{4DCF1582-B79C-4329-8F24-9F475ACE7717}" type="pres">
      <dgm:prSet presAssocID="{5D45938C-3989-4576-8A84-29FDC1A18C9B}" presName="parentNode" presStyleLbl="node1" presStyleIdx="4" presStyleCnt="5" custScaleX="159940" custScaleY="93957" custLinFactNeighborX="26258" custLinFactNeighborY="-73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0711BD2-3691-4836-BDEF-E9B06CE73234}" type="pres">
      <dgm:prSet presAssocID="{5D45938C-3989-4576-8A84-29FDC1A18C9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3612037F-BFEF-4A78-A004-CAF3706F620F}" srcId="{733343A9-6AE8-49C2-839F-E39323757E39}" destId="{986E9CD7-222B-471D-B2AC-555E50FD805E}" srcOrd="0" destOrd="0" parTransId="{A8ED8BCE-2430-4C41-AFF2-11A199837F77}" sibTransId="{D82D89FD-3F0A-4590-B7EF-9EFD97A3C3AE}"/>
    <dgm:cxn modelId="{298AFECC-17FB-4E56-9940-22B9AE0BB7B5}" type="presOf" srcId="{F7D8AEFB-CBE6-48F8-B487-66A4723383DF}" destId="{97DED669-5A12-420F-8C44-7BAF6E8A0F38}" srcOrd="0" destOrd="0" presId="urn:microsoft.com/office/officeart/2005/8/layout/radial2"/>
    <dgm:cxn modelId="{71846842-00F7-4D96-8D50-0BF4349E576B}" srcId="{733343A9-6AE8-49C2-839F-E39323757E39}" destId="{328E435E-9789-4296-90F0-4CAC1E0FAA8D}" srcOrd="3" destOrd="0" parTransId="{A60F6C23-3E88-490F-B096-5E759ACFEEE6}" sibTransId="{67907DC3-CF47-4423-B34C-79A0145D40AA}"/>
    <dgm:cxn modelId="{23453BD9-2092-4E00-B77D-D246F74CB216}" type="presOf" srcId="{733343A9-6AE8-49C2-839F-E39323757E39}" destId="{FAEED829-DE64-4A6C-9EC7-80C22C376F44}" srcOrd="0" destOrd="0" presId="urn:microsoft.com/office/officeart/2005/8/layout/radial2"/>
    <dgm:cxn modelId="{9C934F9D-175E-4B1F-BDDB-B235FE6159E3}" srcId="{8466B520-E5BF-4348-900D-762C4487DCBB}" destId="{0A495B36-F24F-4EE2-A26E-94C1CE0752C1}" srcOrd="0" destOrd="0" parTransId="{3405A7BA-E954-4F8D-B4EA-C93EDDE6EEF3}" sibTransId="{8C222D92-C803-4493-99F6-E1CC7DC54599}"/>
    <dgm:cxn modelId="{F288B4B1-A35D-4E58-AFFF-A6B521645FD7}" type="presOf" srcId="{7CD794AA-7B67-449A-9401-22244CB24FE4}" destId="{563BDA4D-7166-40A8-9721-F0140D02AE1C}" srcOrd="0" destOrd="2" presId="urn:microsoft.com/office/officeart/2005/8/layout/radial2"/>
    <dgm:cxn modelId="{855866F4-CC89-44A3-96C2-E0180EBAB785}" srcId="{8466B520-E5BF-4348-900D-762C4487DCBB}" destId="{75C7CDB3-3411-49B3-BC57-F2088D62990E}" srcOrd="2" destOrd="0" parTransId="{3D266BEC-62B0-45AD-B9C2-F0DC65771C19}" sibTransId="{D8029F3E-8C9F-4169-9DD7-2D0DDC95161B}"/>
    <dgm:cxn modelId="{873A7DED-9EA8-4744-93C1-E4A894442A80}" srcId="{75C7CDB3-3411-49B3-BC57-F2088D62990E}" destId="{37999DD5-5E1F-4EEF-A419-8EE2F967FD9B}" srcOrd="0" destOrd="0" parTransId="{38D48C83-4AB3-42C7-99C0-EAB866C8B57B}" sibTransId="{C5CF525F-344B-4BA0-B4A2-C1EBA74BECA8}"/>
    <dgm:cxn modelId="{4A903303-85AC-466C-900C-3007669EBA59}" type="presOf" srcId="{0D031FE7-D7D4-4E0D-B26F-2A4AFD98DE30}" destId="{8FACE4DD-617B-4B9E-B115-9ABF858DBBAA}" srcOrd="0" destOrd="1" presId="urn:microsoft.com/office/officeart/2005/8/layout/radial2"/>
    <dgm:cxn modelId="{83D00D91-4E16-42AA-A1E6-82EC2F0F93B9}" srcId="{5D45938C-3989-4576-8A84-29FDC1A18C9B}" destId="{3B8A59BC-8D57-4DEB-9C4A-32ED4F078ACF}" srcOrd="1" destOrd="0" parTransId="{C984BBA3-0399-4C34-A469-84E01A09D78C}" sibTransId="{5F87674D-ABE8-4721-AD68-BB049650A0A9}"/>
    <dgm:cxn modelId="{83C99BD4-C741-40CC-8251-D061A4152619}" type="presOf" srcId="{7E029F06-9CA0-45F2-A771-6737C46C4450}" destId="{563BDA4D-7166-40A8-9721-F0140D02AE1C}" srcOrd="0" destOrd="4" presId="urn:microsoft.com/office/officeart/2005/8/layout/radial2"/>
    <dgm:cxn modelId="{CCBE1AEF-43DD-4AB8-AC09-261B1075300F}" type="presOf" srcId="{328E435E-9789-4296-90F0-4CAC1E0FAA8D}" destId="{563BDA4D-7166-40A8-9721-F0140D02AE1C}" srcOrd="0" destOrd="3" presId="urn:microsoft.com/office/officeart/2005/8/layout/radial2"/>
    <dgm:cxn modelId="{8EB7C4A9-A96E-44E7-A683-96BAA0D5A9EC}" srcId="{8466B520-E5BF-4348-900D-762C4487DCBB}" destId="{5D45938C-3989-4576-8A84-29FDC1A18C9B}" srcOrd="3" destOrd="0" parTransId="{9933AC38-5607-4173-B2C1-084194D6E48F}" sibTransId="{CDF2AC50-A872-4B67-8CB1-8622AEA685CB}"/>
    <dgm:cxn modelId="{7848A2D2-F819-4B99-92B2-70F3FB68E114}" type="presOf" srcId="{2213E737-4660-428C-8684-8618215F9A59}" destId="{D0711BD2-3691-4836-BDEF-E9B06CE73234}" srcOrd="0" destOrd="0" presId="urn:microsoft.com/office/officeart/2005/8/layout/radial2"/>
    <dgm:cxn modelId="{3B9BDEFA-B44B-4DD2-8808-C572FE938059}" type="presOf" srcId="{13F77E0F-E4C9-4C56-8067-500EE1582AC3}" destId="{44597411-8B79-4EF3-823A-F9E67D98655C}" srcOrd="0" destOrd="1" presId="urn:microsoft.com/office/officeart/2005/8/layout/radial2"/>
    <dgm:cxn modelId="{32F30F13-BD07-42B0-8BD9-8965AD981A36}" srcId="{733343A9-6AE8-49C2-839F-E39323757E39}" destId="{7CD794AA-7B67-449A-9401-22244CB24FE4}" srcOrd="2" destOrd="0" parTransId="{548F2BA3-C75F-47AD-A750-46CFD8E3C9A9}" sibTransId="{71158C8E-4B76-4DA8-9C1E-C1E0DFB47274}"/>
    <dgm:cxn modelId="{50541625-AA90-4CF7-A74D-75BA05A552D4}" type="presOf" srcId="{A7069EBE-DF9B-4CD4-8A25-6EE142B19050}" destId="{44597411-8B79-4EF3-823A-F9E67D98655C}" srcOrd="0" destOrd="2" presId="urn:microsoft.com/office/officeart/2005/8/layout/radial2"/>
    <dgm:cxn modelId="{F90FE322-EB95-4148-99E2-E9CA0F1C73D2}" type="presOf" srcId="{37999DD5-5E1F-4EEF-A419-8EE2F967FD9B}" destId="{8FACE4DD-617B-4B9E-B115-9ABF858DBBAA}" srcOrd="0" destOrd="0" presId="urn:microsoft.com/office/officeart/2005/8/layout/radial2"/>
    <dgm:cxn modelId="{AFDABC54-0E44-4E2B-A4F9-4758D3E162E5}" srcId="{0A495B36-F24F-4EE2-A26E-94C1CE0752C1}" destId="{13F77E0F-E4C9-4C56-8067-500EE1582AC3}" srcOrd="1" destOrd="0" parTransId="{2A652824-C3C9-4300-B1D5-0430D3139A37}" sibTransId="{768716D0-23CC-406F-997E-C14B98D9B3BD}"/>
    <dgm:cxn modelId="{32DC819B-6638-4655-8539-F90441547334}" srcId="{8466B520-E5BF-4348-900D-762C4487DCBB}" destId="{733343A9-6AE8-49C2-839F-E39323757E39}" srcOrd="1" destOrd="0" parTransId="{F7D8AEFB-CBE6-48F8-B487-66A4723383DF}" sibTransId="{6214B9ED-F622-4EFC-92F8-F3B4B8C13F5B}"/>
    <dgm:cxn modelId="{86FE7EFD-D69A-4FF3-A069-B3A8FB4C3E34}" type="presOf" srcId="{9933AC38-5607-4173-B2C1-084194D6E48F}" destId="{4C6FD9F5-D6BB-484E-BFBC-052CCB06E566}" srcOrd="0" destOrd="0" presId="urn:microsoft.com/office/officeart/2005/8/layout/radial2"/>
    <dgm:cxn modelId="{99CF6344-92D1-4EAE-9A10-4BC819668222}" srcId="{5D45938C-3989-4576-8A84-29FDC1A18C9B}" destId="{2213E737-4660-428C-8684-8618215F9A59}" srcOrd="0" destOrd="0" parTransId="{3F648B8C-F53E-4334-A488-EC8BB039E7CB}" sibTransId="{BEA2AB11-35D0-44AF-A9C6-46848C919D6F}"/>
    <dgm:cxn modelId="{F153364A-0B55-42DF-AB16-CC97B28D706A}" srcId="{0A495B36-F24F-4EE2-A26E-94C1CE0752C1}" destId="{A7069EBE-DF9B-4CD4-8A25-6EE142B19050}" srcOrd="2" destOrd="0" parTransId="{A5E2DE1E-18E6-4EF8-89F7-103F00837C5D}" sibTransId="{CC2BBA08-7001-4175-8081-CE9FDF6F5865}"/>
    <dgm:cxn modelId="{D023DE03-F5C3-4C83-B4B8-D4321925D94B}" type="presOf" srcId="{3D266BEC-62B0-45AD-B9C2-F0DC65771C19}" destId="{C02CB40B-E156-49A8-8389-D0039DE3DCE9}" srcOrd="0" destOrd="0" presId="urn:microsoft.com/office/officeart/2005/8/layout/radial2"/>
    <dgm:cxn modelId="{1B74807D-1699-44F5-B66F-21FC8C1A5530}" type="presOf" srcId="{8466B520-E5BF-4348-900D-762C4487DCBB}" destId="{7E46ADDC-BD0F-4DEC-9793-F764E504FA9C}" srcOrd="0" destOrd="0" presId="urn:microsoft.com/office/officeart/2005/8/layout/radial2"/>
    <dgm:cxn modelId="{0025B32C-427F-4EA9-BB16-EBFEE7B8DAEA}" srcId="{0A495B36-F24F-4EE2-A26E-94C1CE0752C1}" destId="{93E2118E-E1B7-4885-82AC-8922F52B9FF2}" srcOrd="0" destOrd="0" parTransId="{F78D99FF-31C1-49E9-9D82-78EC8F18B666}" sibTransId="{F585D01A-E9E2-4D21-896B-1630DB52CBB8}"/>
    <dgm:cxn modelId="{967C1E22-B704-4CE3-9B02-28CD44FA932E}" type="presOf" srcId="{75C7CDB3-3411-49B3-BC57-F2088D62990E}" destId="{760702C5-3346-42B9-A363-4DAF346107ED}" srcOrd="0" destOrd="0" presId="urn:microsoft.com/office/officeart/2005/8/layout/radial2"/>
    <dgm:cxn modelId="{DB32780E-CEE2-4B89-8A84-D115641E2AAA}" type="presOf" srcId="{3405A7BA-E954-4F8D-B4EA-C93EDDE6EEF3}" destId="{523FB1F3-D926-4655-BA29-16C922BFD0C9}" srcOrd="0" destOrd="0" presId="urn:microsoft.com/office/officeart/2005/8/layout/radial2"/>
    <dgm:cxn modelId="{F3978001-5643-4F36-ACEA-3DF3320AE620}" type="presOf" srcId="{986E9CD7-222B-471D-B2AC-555E50FD805E}" destId="{563BDA4D-7166-40A8-9721-F0140D02AE1C}" srcOrd="0" destOrd="0" presId="urn:microsoft.com/office/officeart/2005/8/layout/radial2"/>
    <dgm:cxn modelId="{5AB2DC21-C2DB-46AF-8708-032D8B16FEC2}" type="presOf" srcId="{3B8A59BC-8D57-4DEB-9C4A-32ED4F078ACF}" destId="{D0711BD2-3691-4836-BDEF-E9B06CE73234}" srcOrd="0" destOrd="1" presId="urn:microsoft.com/office/officeart/2005/8/layout/radial2"/>
    <dgm:cxn modelId="{884F162E-7A63-4F96-84E7-A4B91B49D4BF}" type="presOf" srcId="{93E2118E-E1B7-4885-82AC-8922F52B9FF2}" destId="{44597411-8B79-4EF3-823A-F9E67D98655C}" srcOrd="0" destOrd="0" presId="urn:microsoft.com/office/officeart/2005/8/layout/radial2"/>
    <dgm:cxn modelId="{5FB78B99-166B-4B33-A1CB-68743029D401}" type="presOf" srcId="{A440CF19-E589-451D-988E-543E55AE4A0C}" destId="{563BDA4D-7166-40A8-9721-F0140D02AE1C}" srcOrd="0" destOrd="1" presId="urn:microsoft.com/office/officeart/2005/8/layout/radial2"/>
    <dgm:cxn modelId="{8DE5A583-4606-46A2-A67C-2C3ABF7B909F}" type="presOf" srcId="{0A495B36-F24F-4EE2-A26E-94C1CE0752C1}" destId="{C37609B9-50E3-4396-8F78-63ADE3AFD419}" srcOrd="0" destOrd="0" presId="urn:microsoft.com/office/officeart/2005/8/layout/radial2"/>
    <dgm:cxn modelId="{398E36A2-576D-4232-A95B-FE9AC4AD306F}" srcId="{733343A9-6AE8-49C2-839F-E39323757E39}" destId="{7E029F06-9CA0-45F2-A771-6737C46C4450}" srcOrd="4" destOrd="0" parTransId="{EFB77060-3E7F-4407-ACF0-DA7AC593CB23}" sibTransId="{64DE267D-C20B-4E23-B4A2-6CDE18F74B26}"/>
    <dgm:cxn modelId="{6F4B2F76-598E-49D1-9316-95A6ED562127}" type="presOf" srcId="{5D45938C-3989-4576-8A84-29FDC1A18C9B}" destId="{4DCF1582-B79C-4329-8F24-9F475ACE7717}" srcOrd="0" destOrd="0" presId="urn:microsoft.com/office/officeart/2005/8/layout/radial2"/>
    <dgm:cxn modelId="{050EA244-7698-4C9A-978F-7344620277C6}" srcId="{75C7CDB3-3411-49B3-BC57-F2088D62990E}" destId="{0D031FE7-D7D4-4E0D-B26F-2A4AFD98DE30}" srcOrd="1" destOrd="0" parTransId="{5241B8DE-EBB5-4F39-8343-0CCB76DB50A3}" sibTransId="{FEABBAFC-2DAB-4F08-87D7-8ACB62F7C313}"/>
    <dgm:cxn modelId="{8508C6B6-A6A4-4DDC-9FF9-36C0DEAED9DB}" srcId="{733343A9-6AE8-49C2-839F-E39323757E39}" destId="{A440CF19-E589-451D-988E-543E55AE4A0C}" srcOrd="1" destOrd="0" parTransId="{7BF85573-9036-462D-A512-009A74B3D63A}" sibTransId="{D4FBE9E4-6110-44EB-B5F4-F724C8134D32}"/>
    <dgm:cxn modelId="{0C69B939-F301-4AD5-9658-69DD92661F6E}" type="presParOf" srcId="{7E46ADDC-BD0F-4DEC-9793-F764E504FA9C}" destId="{9503187B-BB7E-40CF-993D-8F1F085E665C}" srcOrd="0" destOrd="0" presId="urn:microsoft.com/office/officeart/2005/8/layout/radial2"/>
    <dgm:cxn modelId="{9902E96D-8E35-4835-9B41-203EB24C995B}" type="presParOf" srcId="{9503187B-BB7E-40CF-993D-8F1F085E665C}" destId="{FB4C171E-1484-4373-AE86-1AA6FE212A63}" srcOrd="0" destOrd="0" presId="urn:microsoft.com/office/officeart/2005/8/layout/radial2"/>
    <dgm:cxn modelId="{4B13964B-2C2C-4EDA-8AB9-45B177E0896A}" type="presParOf" srcId="{FB4C171E-1484-4373-AE86-1AA6FE212A63}" destId="{FE90FA72-5363-4328-BE55-DA6CD1259BE7}" srcOrd="0" destOrd="0" presId="urn:microsoft.com/office/officeart/2005/8/layout/radial2"/>
    <dgm:cxn modelId="{C5EAF04D-7854-401B-80B8-63ADF0E0CB98}" type="presParOf" srcId="{FB4C171E-1484-4373-AE86-1AA6FE212A63}" destId="{689F3CC5-86F0-454E-9A6F-EECCF67865F5}" srcOrd="1" destOrd="0" presId="urn:microsoft.com/office/officeart/2005/8/layout/radial2"/>
    <dgm:cxn modelId="{137E10BE-6819-4DE3-AF0C-B2B6222E3158}" type="presParOf" srcId="{9503187B-BB7E-40CF-993D-8F1F085E665C}" destId="{523FB1F3-D926-4655-BA29-16C922BFD0C9}" srcOrd="1" destOrd="0" presId="urn:microsoft.com/office/officeart/2005/8/layout/radial2"/>
    <dgm:cxn modelId="{E82E9A21-5326-4194-9BA6-FA6D14EBDCE0}" type="presParOf" srcId="{9503187B-BB7E-40CF-993D-8F1F085E665C}" destId="{CCF392CC-07B0-49A8-A7CB-243774C2A8A8}" srcOrd="2" destOrd="0" presId="urn:microsoft.com/office/officeart/2005/8/layout/radial2"/>
    <dgm:cxn modelId="{B5B84302-3493-45F0-B0C9-522C766E3159}" type="presParOf" srcId="{CCF392CC-07B0-49A8-A7CB-243774C2A8A8}" destId="{C37609B9-50E3-4396-8F78-63ADE3AFD419}" srcOrd="0" destOrd="0" presId="urn:microsoft.com/office/officeart/2005/8/layout/radial2"/>
    <dgm:cxn modelId="{D5A22956-116A-4898-A598-DF7851871723}" type="presParOf" srcId="{CCF392CC-07B0-49A8-A7CB-243774C2A8A8}" destId="{44597411-8B79-4EF3-823A-F9E67D98655C}" srcOrd="1" destOrd="0" presId="urn:microsoft.com/office/officeart/2005/8/layout/radial2"/>
    <dgm:cxn modelId="{0C8D4172-9B27-4F5B-A64A-018A9F9FFBAB}" type="presParOf" srcId="{9503187B-BB7E-40CF-993D-8F1F085E665C}" destId="{97DED669-5A12-420F-8C44-7BAF6E8A0F38}" srcOrd="3" destOrd="0" presId="urn:microsoft.com/office/officeart/2005/8/layout/radial2"/>
    <dgm:cxn modelId="{ED722EA6-E75D-4AD0-A430-93EF54E46532}" type="presParOf" srcId="{9503187B-BB7E-40CF-993D-8F1F085E665C}" destId="{B91E25C2-0D49-4D63-8841-D1E0C260CF39}" srcOrd="4" destOrd="0" presId="urn:microsoft.com/office/officeart/2005/8/layout/radial2"/>
    <dgm:cxn modelId="{EEB49211-0447-496F-9571-11510E9F0ECF}" type="presParOf" srcId="{B91E25C2-0D49-4D63-8841-D1E0C260CF39}" destId="{FAEED829-DE64-4A6C-9EC7-80C22C376F44}" srcOrd="0" destOrd="0" presId="urn:microsoft.com/office/officeart/2005/8/layout/radial2"/>
    <dgm:cxn modelId="{7CA79333-6255-4720-B223-C23D16540317}" type="presParOf" srcId="{B91E25C2-0D49-4D63-8841-D1E0C260CF39}" destId="{563BDA4D-7166-40A8-9721-F0140D02AE1C}" srcOrd="1" destOrd="0" presId="urn:microsoft.com/office/officeart/2005/8/layout/radial2"/>
    <dgm:cxn modelId="{D82C55AB-F65E-4A13-AEC4-753E8FD1BB90}" type="presParOf" srcId="{9503187B-BB7E-40CF-993D-8F1F085E665C}" destId="{C02CB40B-E156-49A8-8389-D0039DE3DCE9}" srcOrd="5" destOrd="0" presId="urn:microsoft.com/office/officeart/2005/8/layout/radial2"/>
    <dgm:cxn modelId="{52E123A6-22C4-4D85-BDB1-2FB2F4675311}" type="presParOf" srcId="{9503187B-BB7E-40CF-993D-8F1F085E665C}" destId="{A5BC6D01-682F-4482-9F60-E42EDE42F20E}" srcOrd="6" destOrd="0" presId="urn:microsoft.com/office/officeart/2005/8/layout/radial2"/>
    <dgm:cxn modelId="{AB80599A-BD7D-46CB-B83E-CCC4F0113DF4}" type="presParOf" srcId="{A5BC6D01-682F-4482-9F60-E42EDE42F20E}" destId="{760702C5-3346-42B9-A363-4DAF346107ED}" srcOrd="0" destOrd="0" presId="urn:microsoft.com/office/officeart/2005/8/layout/radial2"/>
    <dgm:cxn modelId="{D919BA7E-EBDC-4FA1-B8C5-E1121B0FF10B}" type="presParOf" srcId="{A5BC6D01-682F-4482-9F60-E42EDE42F20E}" destId="{8FACE4DD-617B-4B9E-B115-9ABF858DBBAA}" srcOrd="1" destOrd="0" presId="urn:microsoft.com/office/officeart/2005/8/layout/radial2"/>
    <dgm:cxn modelId="{F4A14916-671A-49E9-843D-83FFCB6DC285}" type="presParOf" srcId="{9503187B-BB7E-40CF-993D-8F1F085E665C}" destId="{4C6FD9F5-D6BB-484E-BFBC-052CCB06E566}" srcOrd="7" destOrd="0" presId="urn:microsoft.com/office/officeart/2005/8/layout/radial2"/>
    <dgm:cxn modelId="{6BE117C3-FCA1-4F23-9A78-0096DD02B19A}" type="presParOf" srcId="{9503187B-BB7E-40CF-993D-8F1F085E665C}" destId="{45F5DAC0-9A55-468F-9449-16D5175A49A1}" srcOrd="8" destOrd="0" presId="urn:microsoft.com/office/officeart/2005/8/layout/radial2"/>
    <dgm:cxn modelId="{0021174D-ABEF-423B-BFA9-9874D90A7AD8}" type="presParOf" srcId="{45F5DAC0-9A55-468F-9449-16D5175A49A1}" destId="{4DCF1582-B79C-4329-8F24-9F475ACE7717}" srcOrd="0" destOrd="0" presId="urn:microsoft.com/office/officeart/2005/8/layout/radial2"/>
    <dgm:cxn modelId="{994B9C3E-19B6-440B-A2C1-7CB1780BB317}" type="presParOf" srcId="{45F5DAC0-9A55-468F-9449-16D5175A49A1}" destId="{D0711BD2-3691-4836-BDEF-E9B06CE732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6FD9F5-D6BB-484E-BFBC-052CCB06E566}">
      <dsp:nvSpPr>
        <dsp:cNvPr id="0" name=""/>
        <dsp:cNvSpPr/>
      </dsp:nvSpPr>
      <dsp:spPr>
        <a:xfrm rot="3344818">
          <a:off x="2317516" y="4185352"/>
          <a:ext cx="1070201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1070201" y="25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2CB40B-E156-49A8-8389-D0039DE3DCE9}">
      <dsp:nvSpPr>
        <dsp:cNvPr id="0" name=""/>
        <dsp:cNvSpPr/>
      </dsp:nvSpPr>
      <dsp:spPr>
        <a:xfrm rot="922291">
          <a:off x="2781743" y="3298449"/>
          <a:ext cx="857602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857602" y="25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ED669-5A12-420F-8C44-7BAF6E8A0F38}">
      <dsp:nvSpPr>
        <dsp:cNvPr id="0" name=""/>
        <dsp:cNvSpPr/>
      </dsp:nvSpPr>
      <dsp:spPr>
        <a:xfrm rot="20250232">
          <a:off x="2765617" y="2496044"/>
          <a:ext cx="827009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827009" y="25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3FB1F3-D926-4655-BA29-16C922BFD0C9}">
      <dsp:nvSpPr>
        <dsp:cNvPr id="0" name=""/>
        <dsp:cNvSpPr/>
      </dsp:nvSpPr>
      <dsp:spPr>
        <a:xfrm rot="18613252">
          <a:off x="2449121" y="1709277"/>
          <a:ext cx="1293676" cy="50449"/>
        </a:xfrm>
        <a:custGeom>
          <a:avLst/>
          <a:gdLst/>
          <a:ahLst/>
          <a:cxnLst/>
          <a:rect l="0" t="0" r="0" b="0"/>
          <a:pathLst>
            <a:path>
              <a:moveTo>
                <a:pt x="0" y="25224"/>
              </a:moveTo>
              <a:lnTo>
                <a:pt x="1293676" y="25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F3CC5-86F0-454E-9A6F-EECCF67865F5}">
      <dsp:nvSpPr>
        <dsp:cNvPr id="0" name=""/>
        <dsp:cNvSpPr/>
      </dsp:nvSpPr>
      <dsp:spPr>
        <a:xfrm rot="16200000" flipH="1">
          <a:off x="216022" y="1800205"/>
          <a:ext cx="2199830" cy="219983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609B9-50E3-4396-8F78-63ADE3AFD419}">
      <dsp:nvSpPr>
        <dsp:cNvPr id="0" name=""/>
        <dsp:cNvSpPr/>
      </dsp:nvSpPr>
      <dsp:spPr>
        <a:xfrm>
          <a:off x="3168358" y="72009"/>
          <a:ext cx="1584471" cy="12801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الأعمال التجارية بحسب </a:t>
          </a:r>
          <a:r>
            <a:rPr lang="ar-DZ" sz="1600" b="1" kern="1200" dirty="0" smtClean="0"/>
            <a:t>الموضوع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(م 2 ق ت ج</a:t>
          </a:r>
          <a:r>
            <a:rPr lang="ar-DZ" sz="1600" b="1" kern="1200" dirty="0" err="1" smtClean="0"/>
            <a:t>)</a:t>
          </a:r>
          <a:endParaRPr lang="ar-DZ" sz="1600" b="1" kern="1200" dirty="0"/>
        </a:p>
      </dsp:txBody>
      <dsp:txXfrm>
        <a:off x="3168358" y="72009"/>
        <a:ext cx="1584471" cy="1280182"/>
      </dsp:txXfrm>
    </dsp:sp>
    <dsp:sp modelId="{44597411-8B79-4EF3-823A-F9E67D98655C}">
      <dsp:nvSpPr>
        <dsp:cNvPr id="0" name=""/>
        <dsp:cNvSpPr/>
      </dsp:nvSpPr>
      <dsp:spPr>
        <a:xfrm>
          <a:off x="4554103" y="72009"/>
          <a:ext cx="2376707" cy="1280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الأعمال التجارية المنفردة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الأعمال التجارية على وجه المقولة</a:t>
          </a:r>
          <a:endParaRPr lang="ar-DZ" sz="1600" kern="1200" dirty="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DZ" sz="1600" kern="1200" dirty="0"/>
        </a:p>
      </dsp:txBody>
      <dsp:txXfrm>
        <a:off x="4554103" y="72009"/>
        <a:ext cx="2376707" cy="1280182"/>
      </dsp:txXfrm>
    </dsp:sp>
    <dsp:sp modelId="{FAEED829-DE64-4A6C-9EC7-80C22C376F44}">
      <dsp:nvSpPr>
        <dsp:cNvPr id="0" name=""/>
        <dsp:cNvSpPr/>
      </dsp:nvSpPr>
      <dsp:spPr>
        <a:xfrm>
          <a:off x="3513702" y="1440155"/>
          <a:ext cx="1308058" cy="13433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الأعمال التجارية بحسب </a:t>
          </a:r>
          <a:r>
            <a:rPr lang="ar-DZ" sz="1600" b="1" kern="1200" dirty="0" smtClean="0"/>
            <a:t>الشكل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(م 3 ق ت ج</a:t>
          </a:r>
          <a:r>
            <a:rPr lang="ar-DZ" sz="1600" b="1" kern="1200" dirty="0" err="1" smtClean="0"/>
            <a:t>)</a:t>
          </a:r>
          <a:endParaRPr lang="ar-DZ" sz="1600" b="1" kern="1200" dirty="0"/>
        </a:p>
      </dsp:txBody>
      <dsp:txXfrm>
        <a:off x="3513702" y="1440155"/>
        <a:ext cx="1308058" cy="1343392"/>
      </dsp:txXfrm>
    </dsp:sp>
    <dsp:sp modelId="{563BDA4D-7166-40A8-9721-F0140D02AE1C}">
      <dsp:nvSpPr>
        <dsp:cNvPr id="0" name=""/>
        <dsp:cNvSpPr/>
      </dsp:nvSpPr>
      <dsp:spPr>
        <a:xfrm>
          <a:off x="4968550" y="1440155"/>
          <a:ext cx="1962088" cy="1343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التعامل </a:t>
          </a:r>
          <a:r>
            <a:rPr lang="ar-DZ" sz="1600" kern="1200" dirty="0" err="1" smtClean="0"/>
            <a:t>بالسفتجة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الشركات التجارية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وكالات ومكاتب الأعمال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العمليات المتعلقة بالمحلات التجارية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عقود التجارة البحرية والجوية</a:t>
          </a:r>
          <a:endParaRPr lang="ar-DZ" sz="1600" kern="1200" dirty="0"/>
        </a:p>
      </dsp:txBody>
      <dsp:txXfrm>
        <a:off x="4968550" y="1440155"/>
        <a:ext cx="1962088" cy="1343392"/>
      </dsp:txXfrm>
    </dsp:sp>
    <dsp:sp modelId="{760702C5-3346-42B9-A363-4DAF346107ED}">
      <dsp:nvSpPr>
        <dsp:cNvPr id="0" name=""/>
        <dsp:cNvSpPr/>
      </dsp:nvSpPr>
      <dsp:spPr>
        <a:xfrm>
          <a:off x="3600398" y="2952327"/>
          <a:ext cx="1319898" cy="13198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الأعمال التجارية </a:t>
          </a:r>
          <a:r>
            <a:rPr lang="ar-DZ" sz="1600" b="1" kern="1200" dirty="0" smtClean="0"/>
            <a:t>بالتبعية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(م 4 ق ت ج</a:t>
          </a:r>
          <a:r>
            <a:rPr lang="ar-DZ" sz="1600" b="1" kern="1200" dirty="0" err="1" smtClean="0"/>
            <a:t>)</a:t>
          </a:r>
          <a:endParaRPr lang="ar-DZ" sz="1600" b="1" kern="1200" dirty="0"/>
        </a:p>
      </dsp:txBody>
      <dsp:txXfrm>
        <a:off x="3600398" y="2952327"/>
        <a:ext cx="1319898" cy="1319898"/>
      </dsp:txXfrm>
    </dsp:sp>
    <dsp:sp modelId="{8FACE4DD-617B-4B9E-B115-9ABF858DBBAA}">
      <dsp:nvSpPr>
        <dsp:cNvPr id="0" name=""/>
        <dsp:cNvSpPr/>
      </dsp:nvSpPr>
      <dsp:spPr>
        <a:xfrm>
          <a:off x="5052286" y="2952327"/>
          <a:ext cx="1979847" cy="1319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ضرورة توفر صفة التاجر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أن يتعلق العمل بتجارة التاجر أو يكون ناشئا عن التزامات بين التجار</a:t>
          </a:r>
          <a:endParaRPr lang="ar-DZ" sz="1600" kern="1200" dirty="0"/>
        </a:p>
      </dsp:txBody>
      <dsp:txXfrm>
        <a:off x="5052286" y="2952327"/>
        <a:ext cx="1979847" cy="1319898"/>
      </dsp:txXfrm>
    </dsp:sp>
    <dsp:sp modelId="{4DCF1582-B79C-4329-8F24-9F475ACE7717}">
      <dsp:nvSpPr>
        <dsp:cNvPr id="0" name=""/>
        <dsp:cNvSpPr/>
      </dsp:nvSpPr>
      <dsp:spPr>
        <a:xfrm>
          <a:off x="2490308" y="4608514"/>
          <a:ext cx="2111045" cy="12401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b="1" kern="1200" dirty="0" smtClean="0"/>
            <a:t>الأعمال</a:t>
          </a:r>
          <a:r>
            <a:rPr lang="ar-DZ" sz="2000" b="1" kern="1200" dirty="0" smtClean="0"/>
            <a:t> </a:t>
          </a:r>
          <a:r>
            <a:rPr lang="ar-DZ" sz="1600" b="1" kern="1200" dirty="0" smtClean="0"/>
            <a:t>التجارية</a:t>
          </a:r>
          <a:r>
            <a:rPr lang="ar-DZ" sz="2000" b="1" kern="1200" dirty="0" smtClean="0"/>
            <a:t> </a:t>
          </a:r>
          <a:r>
            <a:rPr lang="ar-DZ" sz="1600" b="1" kern="1200" dirty="0" smtClean="0"/>
            <a:t>المختلطة</a:t>
          </a:r>
          <a:endParaRPr lang="ar-DZ" sz="2200" b="1" kern="1200" dirty="0"/>
        </a:p>
      </dsp:txBody>
      <dsp:txXfrm>
        <a:off x="2490308" y="4608514"/>
        <a:ext cx="2111045" cy="1240136"/>
      </dsp:txXfrm>
    </dsp:sp>
    <dsp:sp modelId="{D0711BD2-3691-4836-BDEF-E9B06CE73234}">
      <dsp:nvSpPr>
        <dsp:cNvPr id="0" name=""/>
        <dsp:cNvSpPr/>
      </dsp:nvSpPr>
      <dsp:spPr>
        <a:xfrm>
          <a:off x="3744410" y="4608514"/>
          <a:ext cx="3166567" cy="1240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لا تعتبر فئة جديدة أو مستقلة عن الأعمال التجارية،وإنما تدخل في الأعمال التجارية الثلاث الأولى</a:t>
          </a:r>
          <a:endParaRPr lang="ar-DZ" sz="1600" kern="1200" dirty="0"/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1600" kern="1200" dirty="0" smtClean="0"/>
            <a:t>يصطلح عليها الأعمال التجارية المختلطة لكونها تتصف بالصفة التجارية بالنسبة لأحد الأطراف سواء بحسب </a:t>
          </a:r>
          <a:r>
            <a:rPr lang="ar-DZ" sz="1600" kern="1200" dirty="0" err="1" smtClean="0"/>
            <a:t>الموضوع </a:t>
          </a:r>
          <a:r>
            <a:rPr lang="ar-DZ" sz="1600" kern="1200" dirty="0" smtClean="0"/>
            <a:t>،الشكل أو </a:t>
          </a:r>
          <a:r>
            <a:rPr lang="ar-DZ" sz="1600" kern="1200" dirty="0" err="1" smtClean="0"/>
            <a:t>بالتبعية </a:t>
          </a:r>
          <a:r>
            <a:rPr lang="ar-DZ" sz="1600" kern="1200" dirty="0" smtClean="0"/>
            <a:t>،بينما تتصف بالصفة المدنية بالنسبة للطرف الآخر</a:t>
          </a:r>
          <a:endParaRPr lang="ar-DZ" sz="1600" kern="1200" dirty="0"/>
        </a:p>
      </dsp:txBody>
      <dsp:txXfrm>
        <a:off x="3744410" y="4608514"/>
        <a:ext cx="3166567" cy="1240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DZ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DZ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7C690D-C043-4448-9134-03C19EE8B484}" type="datetimeFigureOut">
              <a:rPr lang="ar-DZ" smtClean="0"/>
              <a:pPr/>
              <a:t>23-05-1442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755576" y="332656"/>
          <a:ext cx="784887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</TotalTime>
  <Words>116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8</cp:revision>
  <dcterms:created xsi:type="dcterms:W3CDTF">2021-01-06T13:24:05Z</dcterms:created>
  <dcterms:modified xsi:type="dcterms:W3CDTF">2021-01-06T14:42:20Z</dcterms:modified>
</cp:coreProperties>
</file>