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layout7.xml" ContentType="application/vnd.openxmlformats-officedocument.drawingml.diagram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98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9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445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535C3E-9295-4C73-A4DC-1E061759B343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F7570C7-B5D4-4908-87D5-69D3DA72401D}">
      <dgm:prSet phldrT="[Texte]"/>
      <dgm:spPr/>
      <dgm:t>
        <a:bodyPr/>
        <a:lstStyle/>
        <a:p>
          <a:r>
            <a:rPr lang="ar-DZ" dirty="0" smtClean="0"/>
            <a:t>اختيار المفاهيم الأساسية للمادة الدراسية</a:t>
          </a:r>
          <a:endParaRPr lang="fr-FR" dirty="0"/>
        </a:p>
      </dgm:t>
    </dgm:pt>
    <dgm:pt modelId="{65B06490-8749-4D91-8FFF-938C1A26AE25}" type="parTrans" cxnId="{02EBB507-B9BD-4CCA-A41B-F3C37569B973}">
      <dgm:prSet/>
      <dgm:spPr/>
      <dgm:t>
        <a:bodyPr/>
        <a:lstStyle/>
        <a:p>
          <a:endParaRPr lang="fr-FR"/>
        </a:p>
      </dgm:t>
    </dgm:pt>
    <dgm:pt modelId="{D176F884-C921-4BD4-8982-DF3063C81AD0}" type="sibTrans" cxnId="{02EBB507-B9BD-4CCA-A41B-F3C37569B973}">
      <dgm:prSet/>
      <dgm:spPr/>
      <dgm:t>
        <a:bodyPr/>
        <a:lstStyle/>
        <a:p>
          <a:endParaRPr lang="fr-FR"/>
        </a:p>
      </dgm:t>
    </dgm:pt>
    <dgm:pt modelId="{2E468A39-CA4F-4E3F-BB83-B8B415D3DE15}">
      <dgm:prSet phldrT="[Texte]"/>
      <dgm:spPr/>
      <dgm:t>
        <a:bodyPr/>
        <a:lstStyle/>
        <a:p>
          <a:r>
            <a:rPr lang="ar-DZ" dirty="0" smtClean="0"/>
            <a:t>اتصافها بالمرونة استجابة للتغيرات الحاصلة ومناسبتها للزمن المخصص للدراسة</a:t>
          </a:r>
          <a:endParaRPr lang="fr-FR" dirty="0"/>
        </a:p>
      </dgm:t>
    </dgm:pt>
    <dgm:pt modelId="{12FC1B86-227B-41C5-97C4-D9D7346E57EC}" type="parTrans" cxnId="{82D96536-090D-4F0A-933D-8A396C3FB121}">
      <dgm:prSet/>
      <dgm:spPr/>
      <dgm:t>
        <a:bodyPr/>
        <a:lstStyle/>
        <a:p>
          <a:endParaRPr lang="fr-FR"/>
        </a:p>
      </dgm:t>
    </dgm:pt>
    <dgm:pt modelId="{47014F3C-A907-44A6-97B7-9298337189DB}" type="sibTrans" cxnId="{82D96536-090D-4F0A-933D-8A396C3FB121}">
      <dgm:prSet/>
      <dgm:spPr/>
      <dgm:t>
        <a:bodyPr/>
        <a:lstStyle/>
        <a:p>
          <a:endParaRPr lang="fr-FR"/>
        </a:p>
      </dgm:t>
    </dgm:pt>
    <dgm:pt modelId="{9C694536-EFA1-4719-A5C3-7824B155B691}">
      <dgm:prSet phldrT="[Texte]"/>
      <dgm:spPr/>
      <dgm:t>
        <a:bodyPr/>
        <a:lstStyle/>
        <a:p>
          <a:r>
            <a:rPr lang="ar-DZ" dirty="0" smtClean="0"/>
            <a:t>تدرجها وتتابعها والروابط القائمة بينها</a:t>
          </a:r>
          <a:endParaRPr lang="fr-FR" dirty="0"/>
        </a:p>
      </dgm:t>
    </dgm:pt>
    <dgm:pt modelId="{85459267-34CB-43DE-9A2D-36176EF8BBAA}" type="parTrans" cxnId="{B0D4C07D-50B6-4A39-B54E-DA8287CD4E87}">
      <dgm:prSet/>
      <dgm:spPr/>
      <dgm:t>
        <a:bodyPr/>
        <a:lstStyle/>
        <a:p>
          <a:endParaRPr lang="fr-FR"/>
        </a:p>
      </dgm:t>
    </dgm:pt>
    <dgm:pt modelId="{04CB15D1-7792-476D-8935-4F6DB0039D7C}" type="sibTrans" cxnId="{B0D4C07D-50B6-4A39-B54E-DA8287CD4E87}">
      <dgm:prSet/>
      <dgm:spPr/>
      <dgm:t>
        <a:bodyPr/>
        <a:lstStyle/>
        <a:p>
          <a:endParaRPr lang="fr-FR"/>
        </a:p>
      </dgm:t>
    </dgm:pt>
    <dgm:pt modelId="{6E303E45-60F8-4B5D-B9E7-F8A6F4E8AF2F}">
      <dgm:prSet phldrT="[Texte]"/>
      <dgm:spPr/>
      <dgm:t>
        <a:bodyPr/>
        <a:lstStyle/>
        <a:p>
          <a:r>
            <a:rPr lang="ar-DZ" dirty="0" smtClean="0"/>
            <a:t>تحقيقها للأهداف واشتمالها على أفكار المادة الرئيسية</a:t>
          </a:r>
          <a:endParaRPr lang="fr-FR" dirty="0"/>
        </a:p>
      </dgm:t>
    </dgm:pt>
    <dgm:pt modelId="{5E73DF61-DA9C-420E-994C-3CFB22482AAA}" type="parTrans" cxnId="{16CF1858-A111-4E56-A993-A31CDDB74F38}">
      <dgm:prSet/>
      <dgm:spPr/>
      <dgm:t>
        <a:bodyPr/>
        <a:lstStyle/>
        <a:p>
          <a:endParaRPr lang="fr-FR"/>
        </a:p>
      </dgm:t>
    </dgm:pt>
    <dgm:pt modelId="{84FDB80A-9F1B-4CF0-B0CD-558DF5A8632A}" type="sibTrans" cxnId="{16CF1858-A111-4E56-A993-A31CDDB74F38}">
      <dgm:prSet/>
      <dgm:spPr/>
      <dgm:t>
        <a:bodyPr/>
        <a:lstStyle/>
        <a:p>
          <a:endParaRPr lang="fr-FR"/>
        </a:p>
      </dgm:t>
    </dgm:pt>
    <dgm:pt modelId="{5A7233F2-6447-47FD-93C2-4F6BCB57ED19}" type="pres">
      <dgm:prSet presAssocID="{01535C3E-9295-4C73-A4DC-1E061759B343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38D13C1-FD2F-4C05-9FEB-D3C282C7C1CA}" type="pres">
      <dgm:prSet presAssocID="{1F7570C7-B5D4-4908-87D5-69D3DA72401D}" presName="roof" presStyleLbl="dkBgShp" presStyleIdx="0" presStyleCnt="2"/>
      <dgm:spPr/>
      <dgm:t>
        <a:bodyPr/>
        <a:lstStyle/>
        <a:p>
          <a:endParaRPr lang="fr-FR"/>
        </a:p>
      </dgm:t>
    </dgm:pt>
    <dgm:pt modelId="{F92A0278-430E-469E-9ED7-7C92A515ECB0}" type="pres">
      <dgm:prSet presAssocID="{1F7570C7-B5D4-4908-87D5-69D3DA72401D}" presName="pillars" presStyleCnt="0"/>
      <dgm:spPr/>
    </dgm:pt>
    <dgm:pt modelId="{53080EDA-2857-4F67-BF25-7D86EDDAE51A}" type="pres">
      <dgm:prSet presAssocID="{1F7570C7-B5D4-4908-87D5-69D3DA72401D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E4E8AB5-AB1E-4B1D-BC1F-EDCE35080258}" type="pres">
      <dgm:prSet presAssocID="{9C694536-EFA1-4719-A5C3-7824B155B691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4D42A24-C767-4520-AD89-DF475F099F5D}" type="pres">
      <dgm:prSet presAssocID="{6E303E45-60F8-4B5D-B9E7-F8A6F4E8AF2F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85D0F75-92B4-44E6-9E6A-4838BB616093}" type="pres">
      <dgm:prSet presAssocID="{1F7570C7-B5D4-4908-87D5-69D3DA72401D}" presName="base" presStyleLbl="dkBgShp" presStyleIdx="1" presStyleCnt="2"/>
      <dgm:spPr/>
    </dgm:pt>
  </dgm:ptLst>
  <dgm:cxnLst>
    <dgm:cxn modelId="{82D96536-090D-4F0A-933D-8A396C3FB121}" srcId="{1F7570C7-B5D4-4908-87D5-69D3DA72401D}" destId="{2E468A39-CA4F-4E3F-BB83-B8B415D3DE15}" srcOrd="0" destOrd="0" parTransId="{12FC1B86-227B-41C5-97C4-D9D7346E57EC}" sibTransId="{47014F3C-A907-44A6-97B7-9298337189DB}"/>
    <dgm:cxn modelId="{B0D4C07D-50B6-4A39-B54E-DA8287CD4E87}" srcId="{1F7570C7-B5D4-4908-87D5-69D3DA72401D}" destId="{9C694536-EFA1-4719-A5C3-7824B155B691}" srcOrd="1" destOrd="0" parTransId="{85459267-34CB-43DE-9A2D-36176EF8BBAA}" sibTransId="{04CB15D1-7792-476D-8935-4F6DB0039D7C}"/>
    <dgm:cxn modelId="{132107FF-5916-41B6-A13A-75550918ED85}" type="presOf" srcId="{1F7570C7-B5D4-4908-87D5-69D3DA72401D}" destId="{D38D13C1-FD2F-4C05-9FEB-D3C282C7C1CA}" srcOrd="0" destOrd="0" presId="urn:microsoft.com/office/officeart/2005/8/layout/hList3"/>
    <dgm:cxn modelId="{02EBB507-B9BD-4CCA-A41B-F3C37569B973}" srcId="{01535C3E-9295-4C73-A4DC-1E061759B343}" destId="{1F7570C7-B5D4-4908-87D5-69D3DA72401D}" srcOrd="0" destOrd="0" parTransId="{65B06490-8749-4D91-8FFF-938C1A26AE25}" sibTransId="{D176F884-C921-4BD4-8982-DF3063C81AD0}"/>
    <dgm:cxn modelId="{957CB324-0F89-49A7-A91D-BF3881D8CD23}" type="presOf" srcId="{9C694536-EFA1-4719-A5C3-7824B155B691}" destId="{7E4E8AB5-AB1E-4B1D-BC1F-EDCE35080258}" srcOrd="0" destOrd="0" presId="urn:microsoft.com/office/officeart/2005/8/layout/hList3"/>
    <dgm:cxn modelId="{89387FA5-1C75-4398-9189-249E5BA5DA39}" type="presOf" srcId="{2E468A39-CA4F-4E3F-BB83-B8B415D3DE15}" destId="{53080EDA-2857-4F67-BF25-7D86EDDAE51A}" srcOrd="0" destOrd="0" presId="urn:microsoft.com/office/officeart/2005/8/layout/hList3"/>
    <dgm:cxn modelId="{71051744-2CEA-47D8-842A-CC529C28A94E}" type="presOf" srcId="{6E303E45-60F8-4B5D-B9E7-F8A6F4E8AF2F}" destId="{14D42A24-C767-4520-AD89-DF475F099F5D}" srcOrd="0" destOrd="0" presId="urn:microsoft.com/office/officeart/2005/8/layout/hList3"/>
    <dgm:cxn modelId="{EAF6D475-2A24-431C-9021-9A682A84C133}" type="presOf" srcId="{01535C3E-9295-4C73-A4DC-1E061759B343}" destId="{5A7233F2-6447-47FD-93C2-4F6BCB57ED19}" srcOrd="0" destOrd="0" presId="urn:microsoft.com/office/officeart/2005/8/layout/hList3"/>
    <dgm:cxn modelId="{16CF1858-A111-4E56-A993-A31CDDB74F38}" srcId="{1F7570C7-B5D4-4908-87D5-69D3DA72401D}" destId="{6E303E45-60F8-4B5D-B9E7-F8A6F4E8AF2F}" srcOrd="2" destOrd="0" parTransId="{5E73DF61-DA9C-420E-994C-3CFB22482AAA}" sibTransId="{84FDB80A-9F1B-4CF0-B0CD-558DF5A8632A}"/>
    <dgm:cxn modelId="{0D4C9767-DB74-4A99-85E0-2D7498F4A749}" type="presParOf" srcId="{5A7233F2-6447-47FD-93C2-4F6BCB57ED19}" destId="{D38D13C1-FD2F-4C05-9FEB-D3C282C7C1CA}" srcOrd="0" destOrd="0" presId="urn:microsoft.com/office/officeart/2005/8/layout/hList3"/>
    <dgm:cxn modelId="{3228A4A3-DD77-45EA-958B-5388CD69DD59}" type="presParOf" srcId="{5A7233F2-6447-47FD-93C2-4F6BCB57ED19}" destId="{F92A0278-430E-469E-9ED7-7C92A515ECB0}" srcOrd="1" destOrd="0" presId="urn:microsoft.com/office/officeart/2005/8/layout/hList3"/>
    <dgm:cxn modelId="{1043FA6D-3FD6-452B-B9D0-F75EAB2B3E0B}" type="presParOf" srcId="{F92A0278-430E-469E-9ED7-7C92A515ECB0}" destId="{53080EDA-2857-4F67-BF25-7D86EDDAE51A}" srcOrd="0" destOrd="0" presId="urn:microsoft.com/office/officeart/2005/8/layout/hList3"/>
    <dgm:cxn modelId="{CCA0AE7D-BE20-4DB2-AE0B-19EA6D6A02EC}" type="presParOf" srcId="{F92A0278-430E-469E-9ED7-7C92A515ECB0}" destId="{7E4E8AB5-AB1E-4B1D-BC1F-EDCE35080258}" srcOrd="1" destOrd="0" presId="urn:microsoft.com/office/officeart/2005/8/layout/hList3"/>
    <dgm:cxn modelId="{665BF0B0-D273-4719-B3B8-6D803F20CC88}" type="presParOf" srcId="{F92A0278-430E-469E-9ED7-7C92A515ECB0}" destId="{14D42A24-C767-4520-AD89-DF475F099F5D}" srcOrd="2" destOrd="0" presId="urn:microsoft.com/office/officeart/2005/8/layout/hList3"/>
    <dgm:cxn modelId="{105A1AFE-56B2-499E-8BB0-255F0658DF97}" type="presParOf" srcId="{5A7233F2-6447-47FD-93C2-4F6BCB57ED19}" destId="{085D0F75-92B4-44E6-9E6A-4838BB616093}" srcOrd="2" destOrd="0" presId="urn:microsoft.com/office/officeart/2005/8/layout/hList3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C11C272-6A34-4111-BDD2-2C1695CB64B3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B913E203-714D-45B3-9805-384AC6F3623D}">
      <dgm:prSet phldrT="[Texte]"/>
      <dgm:spPr/>
      <dgm:t>
        <a:bodyPr/>
        <a:lstStyle/>
        <a:p>
          <a:r>
            <a:rPr lang="ar-DZ" dirty="0" smtClean="0"/>
            <a:t>اختيار الموضوعات الفرعية والأفكار الأساسية للمفاهيم الكبرى</a:t>
          </a:r>
          <a:endParaRPr lang="fr-FR" dirty="0"/>
        </a:p>
      </dgm:t>
    </dgm:pt>
    <dgm:pt modelId="{8EC50CFE-02A5-4185-B78E-9B8E2BD2B6D1}" type="parTrans" cxnId="{731E0359-AF61-40F4-B9AE-FE830431778E}">
      <dgm:prSet/>
      <dgm:spPr/>
      <dgm:t>
        <a:bodyPr/>
        <a:lstStyle/>
        <a:p>
          <a:endParaRPr lang="fr-FR"/>
        </a:p>
      </dgm:t>
    </dgm:pt>
    <dgm:pt modelId="{B3A9DD73-9C02-44EB-B078-8D204FCF08A5}" type="sibTrans" cxnId="{731E0359-AF61-40F4-B9AE-FE830431778E}">
      <dgm:prSet/>
      <dgm:spPr/>
      <dgm:t>
        <a:bodyPr/>
        <a:lstStyle/>
        <a:p>
          <a:endParaRPr lang="fr-FR"/>
        </a:p>
      </dgm:t>
    </dgm:pt>
    <dgm:pt modelId="{F6C40E0A-2DF5-416C-9B34-78C209CFC2A7}">
      <dgm:prSet phldrT="[Texte]"/>
      <dgm:spPr/>
      <dgm:t>
        <a:bodyPr/>
        <a:lstStyle/>
        <a:p>
          <a:r>
            <a:rPr lang="ar-DZ" dirty="0" smtClean="0"/>
            <a:t>تتصف بالمرونة لتسمح بإضافة أفكار جديدة</a:t>
          </a:r>
          <a:endParaRPr lang="fr-FR" dirty="0"/>
        </a:p>
      </dgm:t>
    </dgm:pt>
    <dgm:pt modelId="{049CD757-0790-49E4-9E83-4D6CF5B8A393}" type="parTrans" cxnId="{604DE23B-A2A0-4D3B-B9F4-4E622D2A2CEA}">
      <dgm:prSet/>
      <dgm:spPr/>
      <dgm:t>
        <a:bodyPr/>
        <a:lstStyle/>
        <a:p>
          <a:endParaRPr lang="fr-FR"/>
        </a:p>
      </dgm:t>
    </dgm:pt>
    <dgm:pt modelId="{AE14E407-386E-4142-9E59-37CCD01AC77D}" type="sibTrans" cxnId="{604DE23B-A2A0-4D3B-B9F4-4E622D2A2CEA}">
      <dgm:prSet/>
      <dgm:spPr/>
      <dgm:t>
        <a:bodyPr/>
        <a:lstStyle/>
        <a:p>
          <a:endParaRPr lang="fr-FR"/>
        </a:p>
      </dgm:t>
    </dgm:pt>
    <dgm:pt modelId="{B9F22B40-C792-42E2-8ABC-7906E88AB828}">
      <dgm:prSet phldrT="[Texte]"/>
      <dgm:spPr/>
      <dgm:t>
        <a:bodyPr/>
        <a:lstStyle/>
        <a:p>
          <a:r>
            <a:rPr lang="ar-DZ" dirty="0" smtClean="0"/>
            <a:t>تكون مترابطة بحيث تظهر طبيعة المحتوى</a:t>
          </a:r>
          <a:endParaRPr lang="fr-FR" dirty="0"/>
        </a:p>
      </dgm:t>
    </dgm:pt>
    <dgm:pt modelId="{3FED048D-F1ED-4445-92FD-0628E97E41EF}" type="parTrans" cxnId="{9C99CFD7-ED7F-4084-AA2F-0F47726482DD}">
      <dgm:prSet/>
      <dgm:spPr/>
      <dgm:t>
        <a:bodyPr/>
        <a:lstStyle/>
        <a:p>
          <a:endParaRPr lang="fr-FR"/>
        </a:p>
      </dgm:t>
    </dgm:pt>
    <dgm:pt modelId="{DB6A20C4-91D8-4380-9FD4-0266F5AF0374}" type="sibTrans" cxnId="{9C99CFD7-ED7F-4084-AA2F-0F47726482DD}">
      <dgm:prSet/>
      <dgm:spPr/>
      <dgm:t>
        <a:bodyPr/>
        <a:lstStyle/>
        <a:p>
          <a:endParaRPr lang="fr-FR"/>
        </a:p>
      </dgm:t>
    </dgm:pt>
    <dgm:pt modelId="{7F54237B-C877-49D1-9022-81A1618D4499}">
      <dgm:prSet phldrT="[Texte]"/>
      <dgm:spPr/>
      <dgm:t>
        <a:bodyPr/>
        <a:lstStyle/>
        <a:p>
          <a:r>
            <a:rPr lang="ar-DZ" dirty="0" smtClean="0"/>
            <a:t>تغطيتها لجميع جوانب المفاهيم الكبرى</a:t>
          </a:r>
          <a:endParaRPr lang="fr-FR" dirty="0"/>
        </a:p>
      </dgm:t>
    </dgm:pt>
    <dgm:pt modelId="{7A4CD06C-93D7-402A-B9A9-B3811768D8BF}" type="parTrans" cxnId="{707669AA-351A-4CE1-A93E-CA2353F0A5D7}">
      <dgm:prSet/>
      <dgm:spPr/>
      <dgm:t>
        <a:bodyPr/>
        <a:lstStyle/>
        <a:p>
          <a:endParaRPr lang="fr-FR"/>
        </a:p>
      </dgm:t>
    </dgm:pt>
    <dgm:pt modelId="{5DABA987-4A9D-47D4-8273-60C111488755}" type="sibTrans" cxnId="{707669AA-351A-4CE1-A93E-CA2353F0A5D7}">
      <dgm:prSet/>
      <dgm:spPr/>
      <dgm:t>
        <a:bodyPr/>
        <a:lstStyle/>
        <a:p>
          <a:endParaRPr lang="fr-FR"/>
        </a:p>
      </dgm:t>
    </dgm:pt>
    <dgm:pt modelId="{DF00BEFE-C762-4DE8-BD61-54305DAED955}" type="pres">
      <dgm:prSet presAssocID="{AC11C272-6A34-4111-BDD2-2C1695CB64B3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040F988-60EB-4533-87F0-4319307DA480}" type="pres">
      <dgm:prSet presAssocID="{B913E203-714D-45B3-9805-384AC6F3623D}" presName="roof" presStyleLbl="dkBgShp" presStyleIdx="0" presStyleCnt="2"/>
      <dgm:spPr/>
      <dgm:t>
        <a:bodyPr/>
        <a:lstStyle/>
        <a:p>
          <a:endParaRPr lang="fr-FR"/>
        </a:p>
      </dgm:t>
    </dgm:pt>
    <dgm:pt modelId="{84523E95-852E-4688-BE89-41BDB724590B}" type="pres">
      <dgm:prSet presAssocID="{B913E203-714D-45B3-9805-384AC6F3623D}" presName="pillars" presStyleCnt="0"/>
      <dgm:spPr/>
    </dgm:pt>
    <dgm:pt modelId="{7FC97066-7701-418B-9683-81E0AD6BCBC1}" type="pres">
      <dgm:prSet presAssocID="{B913E203-714D-45B3-9805-384AC6F3623D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0B53D98-F5F2-45A0-AC59-58123D278ED9}" type="pres">
      <dgm:prSet presAssocID="{B9F22B40-C792-42E2-8ABC-7906E88AB828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2AEC2B8-99E2-45F8-8788-A83169B57AA8}" type="pres">
      <dgm:prSet presAssocID="{7F54237B-C877-49D1-9022-81A1618D4499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C9EB564-6621-4F75-85E8-2D5A014DEC3A}" type="pres">
      <dgm:prSet presAssocID="{B913E203-714D-45B3-9805-384AC6F3623D}" presName="base" presStyleLbl="dkBgShp" presStyleIdx="1" presStyleCnt="2"/>
      <dgm:spPr/>
    </dgm:pt>
  </dgm:ptLst>
  <dgm:cxnLst>
    <dgm:cxn modelId="{C0D0510F-F459-49DC-8A6A-560D3C22764F}" type="presOf" srcId="{7F54237B-C877-49D1-9022-81A1618D4499}" destId="{22AEC2B8-99E2-45F8-8788-A83169B57AA8}" srcOrd="0" destOrd="0" presId="urn:microsoft.com/office/officeart/2005/8/layout/hList3"/>
    <dgm:cxn modelId="{731E0359-AF61-40F4-B9AE-FE830431778E}" srcId="{AC11C272-6A34-4111-BDD2-2C1695CB64B3}" destId="{B913E203-714D-45B3-9805-384AC6F3623D}" srcOrd="0" destOrd="0" parTransId="{8EC50CFE-02A5-4185-B78E-9B8E2BD2B6D1}" sibTransId="{B3A9DD73-9C02-44EB-B078-8D204FCF08A5}"/>
    <dgm:cxn modelId="{9C99CFD7-ED7F-4084-AA2F-0F47726482DD}" srcId="{B913E203-714D-45B3-9805-384AC6F3623D}" destId="{B9F22B40-C792-42E2-8ABC-7906E88AB828}" srcOrd="1" destOrd="0" parTransId="{3FED048D-F1ED-4445-92FD-0628E97E41EF}" sibTransId="{DB6A20C4-91D8-4380-9FD4-0266F5AF0374}"/>
    <dgm:cxn modelId="{453F5862-07EE-47AF-883A-B3290DB63C35}" type="presOf" srcId="{B913E203-714D-45B3-9805-384AC6F3623D}" destId="{D040F988-60EB-4533-87F0-4319307DA480}" srcOrd="0" destOrd="0" presId="urn:microsoft.com/office/officeart/2005/8/layout/hList3"/>
    <dgm:cxn modelId="{9E10BB7E-7B73-4AF5-8E9B-B7F34F798D8C}" type="presOf" srcId="{F6C40E0A-2DF5-416C-9B34-78C209CFC2A7}" destId="{7FC97066-7701-418B-9683-81E0AD6BCBC1}" srcOrd="0" destOrd="0" presId="urn:microsoft.com/office/officeart/2005/8/layout/hList3"/>
    <dgm:cxn modelId="{7B43DA25-8D8D-4B07-BD07-0BAFEB214434}" type="presOf" srcId="{B9F22B40-C792-42E2-8ABC-7906E88AB828}" destId="{30B53D98-F5F2-45A0-AC59-58123D278ED9}" srcOrd="0" destOrd="0" presId="urn:microsoft.com/office/officeart/2005/8/layout/hList3"/>
    <dgm:cxn modelId="{707669AA-351A-4CE1-A93E-CA2353F0A5D7}" srcId="{B913E203-714D-45B3-9805-384AC6F3623D}" destId="{7F54237B-C877-49D1-9022-81A1618D4499}" srcOrd="2" destOrd="0" parTransId="{7A4CD06C-93D7-402A-B9A9-B3811768D8BF}" sibTransId="{5DABA987-4A9D-47D4-8273-60C111488755}"/>
    <dgm:cxn modelId="{A6429E0C-93AE-404B-BC3E-1B058591DEAB}" type="presOf" srcId="{AC11C272-6A34-4111-BDD2-2C1695CB64B3}" destId="{DF00BEFE-C762-4DE8-BD61-54305DAED955}" srcOrd="0" destOrd="0" presId="urn:microsoft.com/office/officeart/2005/8/layout/hList3"/>
    <dgm:cxn modelId="{604DE23B-A2A0-4D3B-B9F4-4E622D2A2CEA}" srcId="{B913E203-714D-45B3-9805-384AC6F3623D}" destId="{F6C40E0A-2DF5-416C-9B34-78C209CFC2A7}" srcOrd="0" destOrd="0" parTransId="{049CD757-0790-49E4-9E83-4D6CF5B8A393}" sibTransId="{AE14E407-386E-4142-9E59-37CCD01AC77D}"/>
    <dgm:cxn modelId="{8FE64579-1AC9-4C3B-BF0A-974044820CB5}" type="presParOf" srcId="{DF00BEFE-C762-4DE8-BD61-54305DAED955}" destId="{D040F988-60EB-4533-87F0-4319307DA480}" srcOrd="0" destOrd="0" presId="urn:microsoft.com/office/officeart/2005/8/layout/hList3"/>
    <dgm:cxn modelId="{501A6756-C088-46E4-931D-7CACC2B20230}" type="presParOf" srcId="{DF00BEFE-C762-4DE8-BD61-54305DAED955}" destId="{84523E95-852E-4688-BE89-41BDB724590B}" srcOrd="1" destOrd="0" presId="urn:microsoft.com/office/officeart/2005/8/layout/hList3"/>
    <dgm:cxn modelId="{18175C68-C4EC-4960-846B-80B907CBAB59}" type="presParOf" srcId="{84523E95-852E-4688-BE89-41BDB724590B}" destId="{7FC97066-7701-418B-9683-81E0AD6BCBC1}" srcOrd="0" destOrd="0" presId="urn:microsoft.com/office/officeart/2005/8/layout/hList3"/>
    <dgm:cxn modelId="{D0A8C699-A72B-49DE-A310-739CCE3AB50C}" type="presParOf" srcId="{84523E95-852E-4688-BE89-41BDB724590B}" destId="{30B53D98-F5F2-45A0-AC59-58123D278ED9}" srcOrd="1" destOrd="0" presId="urn:microsoft.com/office/officeart/2005/8/layout/hList3"/>
    <dgm:cxn modelId="{59D1B686-A425-4108-9969-BC05974E3CF7}" type="presParOf" srcId="{84523E95-852E-4688-BE89-41BDB724590B}" destId="{22AEC2B8-99E2-45F8-8788-A83169B57AA8}" srcOrd="2" destOrd="0" presId="urn:microsoft.com/office/officeart/2005/8/layout/hList3"/>
    <dgm:cxn modelId="{D65762F9-5131-4351-83B2-E508BEF210D7}" type="presParOf" srcId="{DF00BEFE-C762-4DE8-BD61-54305DAED955}" destId="{CC9EB564-6621-4F75-85E8-2D5A014DEC3A}" srcOrd="2" destOrd="0" presId="urn:microsoft.com/office/officeart/2005/8/layout/hList3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8EDA8A1-05A2-40B9-8365-29BFCD9106A3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C14A72D-5040-4C5C-93E3-9455D43DA0B0}">
      <dgm:prSet phldrT="[Texte]"/>
      <dgm:spPr/>
      <dgm:t>
        <a:bodyPr/>
        <a:lstStyle/>
        <a:p>
          <a:r>
            <a:rPr lang="ar-DZ" dirty="0" smtClean="0"/>
            <a:t>اختيار المادة العلمية المرتبطة بالموضوعات الفرعية والأفكار الأساسية</a:t>
          </a:r>
          <a:endParaRPr lang="fr-FR" dirty="0"/>
        </a:p>
      </dgm:t>
    </dgm:pt>
    <dgm:pt modelId="{8D50ECD5-826D-428F-B7B3-EC95978BDE88}" type="parTrans" cxnId="{E16E3B2A-4136-435B-8153-BAA24D6DB18F}">
      <dgm:prSet/>
      <dgm:spPr/>
      <dgm:t>
        <a:bodyPr/>
        <a:lstStyle/>
        <a:p>
          <a:endParaRPr lang="fr-FR"/>
        </a:p>
      </dgm:t>
    </dgm:pt>
    <dgm:pt modelId="{EE14C9CE-665F-4480-B666-DE6CBD86E1BD}" type="sibTrans" cxnId="{E16E3B2A-4136-435B-8153-BAA24D6DB18F}">
      <dgm:prSet/>
      <dgm:spPr/>
      <dgm:t>
        <a:bodyPr/>
        <a:lstStyle/>
        <a:p>
          <a:endParaRPr lang="fr-FR"/>
        </a:p>
      </dgm:t>
    </dgm:pt>
    <dgm:pt modelId="{2E538EF9-C034-41D5-9FFB-AEA44FE2B24B}">
      <dgm:prSet phldrT="[Texte]"/>
      <dgm:spPr/>
      <dgm:t>
        <a:bodyPr/>
        <a:lstStyle/>
        <a:p>
          <a:r>
            <a:rPr lang="ar-DZ" dirty="0" smtClean="0"/>
            <a:t>تتسم بالصدق والموضوعية وتغطي الجوانب الثلاث في شخصية المتعلم</a:t>
          </a:r>
          <a:endParaRPr lang="fr-FR" dirty="0"/>
        </a:p>
      </dgm:t>
    </dgm:pt>
    <dgm:pt modelId="{920B7F26-460B-4B63-95E5-4C0937D1CEB1}" type="parTrans" cxnId="{499034F1-3498-4A8C-97EA-0650E2B55F75}">
      <dgm:prSet/>
      <dgm:spPr/>
      <dgm:t>
        <a:bodyPr/>
        <a:lstStyle/>
        <a:p>
          <a:endParaRPr lang="fr-FR"/>
        </a:p>
      </dgm:t>
    </dgm:pt>
    <dgm:pt modelId="{B6831C74-5C77-4C98-B887-1F934FCB0DC2}" type="sibTrans" cxnId="{499034F1-3498-4A8C-97EA-0650E2B55F75}">
      <dgm:prSet/>
      <dgm:spPr/>
      <dgm:t>
        <a:bodyPr/>
        <a:lstStyle/>
        <a:p>
          <a:endParaRPr lang="fr-FR"/>
        </a:p>
      </dgm:t>
    </dgm:pt>
    <dgm:pt modelId="{16717D14-D600-458D-8FF3-D86E33CD4B2E}">
      <dgm:prSet phldrT="[Texte]"/>
      <dgm:spPr/>
      <dgm:t>
        <a:bodyPr/>
        <a:lstStyle/>
        <a:p>
          <a:r>
            <a:rPr lang="ar-DZ" dirty="0" smtClean="0"/>
            <a:t>ترتبط بالواقع المعاصر وتستجيب لحاجات واهتمامات المتعلم</a:t>
          </a:r>
          <a:endParaRPr lang="fr-FR" dirty="0"/>
        </a:p>
      </dgm:t>
    </dgm:pt>
    <dgm:pt modelId="{6B4BD83A-F728-4C69-90C7-B4EE4CFCF0F2}" type="parTrans" cxnId="{4A3E44E9-675B-4FFB-9051-9B3D98EEE217}">
      <dgm:prSet/>
      <dgm:spPr/>
      <dgm:t>
        <a:bodyPr/>
        <a:lstStyle/>
        <a:p>
          <a:endParaRPr lang="fr-FR"/>
        </a:p>
      </dgm:t>
    </dgm:pt>
    <dgm:pt modelId="{1B46C4D8-8EFB-4F62-BFD2-74204494B638}" type="sibTrans" cxnId="{4A3E44E9-675B-4FFB-9051-9B3D98EEE217}">
      <dgm:prSet/>
      <dgm:spPr/>
      <dgm:t>
        <a:bodyPr/>
        <a:lstStyle/>
        <a:p>
          <a:endParaRPr lang="fr-FR"/>
        </a:p>
      </dgm:t>
    </dgm:pt>
    <dgm:pt modelId="{C42C152F-FF79-424F-BD4B-090A8763B086}">
      <dgm:prSet phldrT="[Texte]"/>
      <dgm:spPr/>
      <dgm:t>
        <a:bodyPr/>
        <a:lstStyle/>
        <a:p>
          <a:r>
            <a:rPr lang="ar-DZ" dirty="0" smtClean="0"/>
            <a:t>تكون ترجمة حقيقية للأهداف وتعبر بصدق عن الموضوعات والأفكار الأساسية</a:t>
          </a:r>
          <a:endParaRPr lang="fr-FR" dirty="0"/>
        </a:p>
      </dgm:t>
    </dgm:pt>
    <dgm:pt modelId="{A78C3BE1-FEFC-43D9-938D-669D4A12ABB1}" type="parTrans" cxnId="{98549CA4-EFF1-4638-A269-F967FF68EDDB}">
      <dgm:prSet/>
      <dgm:spPr/>
      <dgm:t>
        <a:bodyPr/>
        <a:lstStyle/>
        <a:p>
          <a:endParaRPr lang="fr-FR"/>
        </a:p>
      </dgm:t>
    </dgm:pt>
    <dgm:pt modelId="{F0999BE4-F8C0-4419-B49B-886DC4931F69}" type="sibTrans" cxnId="{98549CA4-EFF1-4638-A269-F967FF68EDDB}">
      <dgm:prSet/>
      <dgm:spPr/>
      <dgm:t>
        <a:bodyPr/>
        <a:lstStyle/>
        <a:p>
          <a:endParaRPr lang="fr-FR"/>
        </a:p>
      </dgm:t>
    </dgm:pt>
    <dgm:pt modelId="{B3B57D75-2AB0-4BF5-91E0-DD523C3CF691}" type="pres">
      <dgm:prSet presAssocID="{38EDA8A1-05A2-40B9-8365-29BFCD9106A3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D16B1FB-6CEE-4B84-AF07-8DA2DE46E30A}" type="pres">
      <dgm:prSet presAssocID="{4C14A72D-5040-4C5C-93E3-9455D43DA0B0}" presName="roof" presStyleLbl="dkBgShp" presStyleIdx="0" presStyleCnt="2"/>
      <dgm:spPr/>
      <dgm:t>
        <a:bodyPr/>
        <a:lstStyle/>
        <a:p>
          <a:endParaRPr lang="fr-FR"/>
        </a:p>
      </dgm:t>
    </dgm:pt>
    <dgm:pt modelId="{DB3058C6-A552-446D-86DA-CB2EB6612987}" type="pres">
      <dgm:prSet presAssocID="{4C14A72D-5040-4C5C-93E3-9455D43DA0B0}" presName="pillars" presStyleCnt="0"/>
      <dgm:spPr/>
    </dgm:pt>
    <dgm:pt modelId="{7001B0A9-9961-47A3-981F-8E617DFC3451}" type="pres">
      <dgm:prSet presAssocID="{4C14A72D-5040-4C5C-93E3-9455D43DA0B0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2B7BBA9-7BE2-4AB7-AAE6-1A2F3A17DF05}" type="pres">
      <dgm:prSet presAssocID="{16717D14-D600-458D-8FF3-D86E33CD4B2E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D0BA198-A0EB-4CC2-AB30-815770A35311}" type="pres">
      <dgm:prSet presAssocID="{C42C152F-FF79-424F-BD4B-090A8763B086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4F260EA-A59E-412E-908F-F6E23C2EB921}" type="pres">
      <dgm:prSet presAssocID="{4C14A72D-5040-4C5C-93E3-9455D43DA0B0}" presName="base" presStyleLbl="dkBgShp" presStyleIdx="1" presStyleCnt="2"/>
      <dgm:spPr/>
    </dgm:pt>
  </dgm:ptLst>
  <dgm:cxnLst>
    <dgm:cxn modelId="{5D6744C7-BA92-429F-8D2E-2BD97B31D5FE}" type="presOf" srcId="{2E538EF9-C034-41D5-9FFB-AEA44FE2B24B}" destId="{7001B0A9-9961-47A3-981F-8E617DFC3451}" srcOrd="0" destOrd="0" presId="urn:microsoft.com/office/officeart/2005/8/layout/hList3"/>
    <dgm:cxn modelId="{4A3E44E9-675B-4FFB-9051-9B3D98EEE217}" srcId="{4C14A72D-5040-4C5C-93E3-9455D43DA0B0}" destId="{16717D14-D600-458D-8FF3-D86E33CD4B2E}" srcOrd="1" destOrd="0" parTransId="{6B4BD83A-F728-4C69-90C7-B4EE4CFCF0F2}" sibTransId="{1B46C4D8-8EFB-4F62-BFD2-74204494B638}"/>
    <dgm:cxn modelId="{FE506A42-FDD5-4450-B799-F9FB7EDD4DEF}" type="presOf" srcId="{4C14A72D-5040-4C5C-93E3-9455D43DA0B0}" destId="{AD16B1FB-6CEE-4B84-AF07-8DA2DE46E30A}" srcOrd="0" destOrd="0" presId="urn:microsoft.com/office/officeart/2005/8/layout/hList3"/>
    <dgm:cxn modelId="{64AA537D-1ED8-433F-8257-409A3E667F93}" type="presOf" srcId="{C42C152F-FF79-424F-BD4B-090A8763B086}" destId="{3D0BA198-A0EB-4CC2-AB30-815770A35311}" srcOrd="0" destOrd="0" presId="urn:microsoft.com/office/officeart/2005/8/layout/hList3"/>
    <dgm:cxn modelId="{440607BD-0CBE-4D1F-86C2-4273C6949EBF}" type="presOf" srcId="{38EDA8A1-05A2-40B9-8365-29BFCD9106A3}" destId="{B3B57D75-2AB0-4BF5-91E0-DD523C3CF691}" srcOrd="0" destOrd="0" presId="urn:microsoft.com/office/officeart/2005/8/layout/hList3"/>
    <dgm:cxn modelId="{499034F1-3498-4A8C-97EA-0650E2B55F75}" srcId="{4C14A72D-5040-4C5C-93E3-9455D43DA0B0}" destId="{2E538EF9-C034-41D5-9FFB-AEA44FE2B24B}" srcOrd="0" destOrd="0" parTransId="{920B7F26-460B-4B63-95E5-4C0937D1CEB1}" sibTransId="{B6831C74-5C77-4C98-B887-1F934FCB0DC2}"/>
    <dgm:cxn modelId="{8F6531E1-9226-46B4-B30A-014E2E2D3E10}" type="presOf" srcId="{16717D14-D600-458D-8FF3-D86E33CD4B2E}" destId="{02B7BBA9-7BE2-4AB7-AAE6-1A2F3A17DF05}" srcOrd="0" destOrd="0" presId="urn:microsoft.com/office/officeart/2005/8/layout/hList3"/>
    <dgm:cxn modelId="{E16E3B2A-4136-435B-8153-BAA24D6DB18F}" srcId="{38EDA8A1-05A2-40B9-8365-29BFCD9106A3}" destId="{4C14A72D-5040-4C5C-93E3-9455D43DA0B0}" srcOrd="0" destOrd="0" parTransId="{8D50ECD5-826D-428F-B7B3-EC95978BDE88}" sibTransId="{EE14C9CE-665F-4480-B666-DE6CBD86E1BD}"/>
    <dgm:cxn modelId="{98549CA4-EFF1-4638-A269-F967FF68EDDB}" srcId="{4C14A72D-5040-4C5C-93E3-9455D43DA0B0}" destId="{C42C152F-FF79-424F-BD4B-090A8763B086}" srcOrd="2" destOrd="0" parTransId="{A78C3BE1-FEFC-43D9-938D-669D4A12ABB1}" sibTransId="{F0999BE4-F8C0-4419-B49B-886DC4931F69}"/>
    <dgm:cxn modelId="{B4CC6A9B-4A39-418C-9D4C-6A0FF4C42925}" type="presParOf" srcId="{B3B57D75-2AB0-4BF5-91E0-DD523C3CF691}" destId="{AD16B1FB-6CEE-4B84-AF07-8DA2DE46E30A}" srcOrd="0" destOrd="0" presId="urn:microsoft.com/office/officeart/2005/8/layout/hList3"/>
    <dgm:cxn modelId="{8DD07299-5B7B-4018-BF8B-ACE2835AC326}" type="presParOf" srcId="{B3B57D75-2AB0-4BF5-91E0-DD523C3CF691}" destId="{DB3058C6-A552-446D-86DA-CB2EB6612987}" srcOrd="1" destOrd="0" presId="urn:microsoft.com/office/officeart/2005/8/layout/hList3"/>
    <dgm:cxn modelId="{9972D49D-641C-4197-AA63-2061D77CD532}" type="presParOf" srcId="{DB3058C6-A552-446D-86DA-CB2EB6612987}" destId="{7001B0A9-9961-47A3-981F-8E617DFC3451}" srcOrd="0" destOrd="0" presId="urn:microsoft.com/office/officeart/2005/8/layout/hList3"/>
    <dgm:cxn modelId="{027CD5DC-363B-4110-ABC3-5A95FF8A55D3}" type="presParOf" srcId="{DB3058C6-A552-446D-86DA-CB2EB6612987}" destId="{02B7BBA9-7BE2-4AB7-AAE6-1A2F3A17DF05}" srcOrd="1" destOrd="0" presId="urn:microsoft.com/office/officeart/2005/8/layout/hList3"/>
    <dgm:cxn modelId="{54834A6B-8896-49D8-872A-EE051FAF0ABB}" type="presParOf" srcId="{DB3058C6-A552-446D-86DA-CB2EB6612987}" destId="{3D0BA198-A0EB-4CC2-AB30-815770A35311}" srcOrd="2" destOrd="0" presId="urn:microsoft.com/office/officeart/2005/8/layout/hList3"/>
    <dgm:cxn modelId="{4EB514A0-A785-408E-B17F-06CC5FA00404}" type="presParOf" srcId="{B3B57D75-2AB0-4BF5-91E0-DD523C3CF691}" destId="{F4F260EA-A59E-412E-908F-F6E23C2EB921}" srcOrd="2" destOrd="0" presId="urn:microsoft.com/office/officeart/2005/8/layout/hList3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807B2C7-3F6F-46C5-8F49-58E2AA15452E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FDF60BB-9BE9-45D4-A1B1-9EBC0846DF76}">
      <dgm:prSet phldrT="[Texte]"/>
      <dgm:spPr/>
      <dgm:t>
        <a:bodyPr/>
        <a:lstStyle/>
        <a:p>
          <a:r>
            <a:rPr lang="ar-DZ" dirty="0" smtClean="0"/>
            <a:t>الدلالة</a:t>
          </a:r>
          <a:endParaRPr lang="fr-FR" dirty="0"/>
        </a:p>
      </dgm:t>
    </dgm:pt>
    <dgm:pt modelId="{57F1AAB6-FBCC-4E95-9770-FC2E6C0A99DD}" type="parTrans" cxnId="{064E710E-ED6D-4023-AAC1-39E14DFF54F7}">
      <dgm:prSet/>
      <dgm:spPr/>
      <dgm:t>
        <a:bodyPr/>
        <a:lstStyle/>
        <a:p>
          <a:endParaRPr lang="fr-FR"/>
        </a:p>
      </dgm:t>
    </dgm:pt>
    <dgm:pt modelId="{C431E05A-4531-4EEF-AEAE-F7E52EED1EFC}" type="sibTrans" cxnId="{064E710E-ED6D-4023-AAC1-39E14DFF54F7}">
      <dgm:prSet/>
      <dgm:spPr/>
      <dgm:t>
        <a:bodyPr/>
        <a:lstStyle/>
        <a:p>
          <a:endParaRPr lang="fr-FR"/>
        </a:p>
      </dgm:t>
    </dgm:pt>
    <dgm:pt modelId="{61818C06-3A5F-444C-8A7B-1E314441725B}">
      <dgm:prSet phldrT="[Texte]"/>
      <dgm:spPr/>
      <dgm:t>
        <a:bodyPr/>
        <a:lstStyle/>
        <a:p>
          <a:r>
            <a:rPr lang="ar-DZ" dirty="0" smtClean="0"/>
            <a:t>الصلاحية</a:t>
          </a:r>
          <a:endParaRPr lang="fr-FR" dirty="0"/>
        </a:p>
      </dgm:t>
    </dgm:pt>
    <dgm:pt modelId="{003D8E8C-1FEB-449F-A6F5-891849BBD07F}" type="parTrans" cxnId="{C4901F71-6A26-4C04-B87D-6DE44F6E8C35}">
      <dgm:prSet/>
      <dgm:spPr/>
      <dgm:t>
        <a:bodyPr/>
        <a:lstStyle/>
        <a:p>
          <a:endParaRPr lang="fr-FR"/>
        </a:p>
      </dgm:t>
    </dgm:pt>
    <dgm:pt modelId="{CEB4BCFA-9F32-4820-BE21-4B8E264F87CA}" type="sibTrans" cxnId="{C4901F71-6A26-4C04-B87D-6DE44F6E8C35}">
      <dgm:prSet/>
      <dgm:spPr/>
      <dgm:t>
        <a:bodyPr/>
        <a:lstStyle/>
        <a:p>
          <a:endParaRPr lang="fr-FR"/>
        </a:p>
      </dgm:t>
    </dgm:pt>
    <dgm:pt modelId="{5560E8CA-9C12-4A9D-8514-48ACE31297A4}">
      <dgm:prSet phldrT="[Texte]"/>
      <dgm:spPr/>
      <dgm:t>
        <a:bodyPr/>
        <a:lstStyle/>
        <a:p>
          <a:r>
            <a:rPr lang="ar-DZ" dirty="0" smtClean="0"/>
            <a:t>الجدوى</a:t>
          </a:r>
          <a:endParaRPr lang="fr-FR" dirty="0"/>
        </a:p>
      </dgm:t>
    </dgm:pt>
    <dgm:pt modelId="{C3874835-7550-4DCC-8A42-95C2C210382D}" type="parTrans" cxnId="{6175D971-65AC-4A41-952E-E0422D296E9F}">
      <dgm:prSet/>
      <dgm:spPr/>
      <dgm:t>
        <a:bodyPr/>
        <a:lstStyle/>
        <a:p>
          <a:endParaRPr lang="fr-FR"/>
        </a:p>
      </dgm:t>
    </dgm:pt>
    <dgm:pt modelId="{57FD5323-3BFC-4D31-9687-5767F7850A4A}" type="sibTrans" cxnId="{6175D971-65AC-4A41-952E-E0422D296E9F}">
      <dgm:prSet/>
      <dgm:spPr/>
      <dgm:t>
        <a:bodyPr/>
        <a:lstStyle/>
        <a:p>
          <a:endParaRPr lang="fr-FR"/>
        </a:p>
      </dgm:t>
    </dgm:pt>
    <dgm:pt modelId="{1AC97E77-A76F-4532-9952-56CE6ED8FD23}">
      <dgm:prSet phldrT="[Texte]"/>
      <dgm:spPr/>
      <dgm:t>
        <a:bodyPr/>
        <a:lstStyle/>
        <a:p>
          <a:r>
            <a:rPr lang="ar-DZ" dirty="0" smtClean="0"/>
            <a:t>الاستقلالية</a:t>
          </a:r>
          <a:endParaRPr lang="fr-FR" dirty="0"/>
        </a:p>
      </dgm:t>
    </dgm:pt>
    <dgm:pt modelId="{8A15EBC4-F0E1-483D-BEE7-265D3E1287E0}" type="parTrans" cxnId="{3C1AA662-41C0-4ADB-B288-E34EFB59C981}">
      <dgm:prSet/>
      <dgm:spPr/>
      <dgm:t>
        <a:bodyPr/>
        <a:lstStyle/>
        <a:p>
          <a:endParaRPr lang="fr-FR"/>
        </a:p>
      </dgm:t>
    </dgm:pt>
    <dgm:pt modelId="{B8DBEDEF-B92A-4F0A-ACCA-11FC14FAA07E}" type="sibTrans" cxnId="{3C1AA662-41C0-4ADB-B288-E34EFB59C981}">
      <dgm:prSet/>
      <dgm:spPr/>
      <dgm:t>
        <a:bodyPr/>
        <a:lstStyle/>
        <a:p>
          <a:endParaRPr lang="fr-FR"/>
        </a:p>
      </dgm:t>
    </dgm:pt>
    <dgm:pt modelId="{137F831C-15E4-4C38-99F3-33E986EE5348}">
      <dgm:prSet phldrT="[Texte]"/>
      <dgm:spPr/>
      <dgm:t>
        <a:bodyPr/>
        <a:lstStyle/>
        <a:p>
          <a:r>
            <a:rPr lang="ar-DZ" dirty="0" smtClean="0"/>
            <a:t>الاهتمام</a:t>
          </a:r>
          <a:endParaRPr lang="fr-FR" dirty="0"/>
        </a:p>
      </dgm:t>
    </dgm:pt>
    <dgm:pt modelId="{64535292-B5FB-4E68-B5E1-787736C33ADC}" type="parTrans" cxnId="{FF2BCC6C-E4F8-4F8C-8287-D05A32A190CA}">
      <dgm:prSet/>
      <dgm:spPr/>
      <dgm:t>
        <a:bodyPr/>
        <a:lstStyle/>
        <a:p>
          <a:endParaRPr lang="fr-FR"/>
        </a:p>
      </dgm:t>
    </dgm:pt>
    <dgm:pt modelId="{86976C5A-BC06-4047-8CA5-8DC1A5B28A54}" type="sibTrans" cxnId="{FF2BCC6C-E4F8-4F8C-8287-D05A32A190CA}">
      <dgm:prSet/>
      <dgm:spPr/>
      <dgm:t>
        <a:bodyPr/>
        <a:lstStyle/>
        <a:p>
          <a:endParaRPr lang="fr-FR"/>
        </a:p>
      </dgm:t>
    </dgm:pt>
    <dgm:pt modelId="{2713F876-E93C-47DF-B440-4D80CDBB6C27}" type="pres">
      <dgm:prSet presAssocID="{6807B2C7-3F6F-46C5-8F49-58E2AA15452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55BF8FE1-4FDD-4EDF-BB55-851350928DCC}" type="pres">
      <dgm:prSet presAssocID="{2FDF60BB-9BE9-45D4-A1B1-9EBC0846DF76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9D357C1-EA48-47DA-8ED6-34FC06E82702}" type="pres">
      <dgm:prSet presAssocID="{C431E05A-4531-4EEF-AEAE-F7E52EED1EFC}" presName="sibTrans" presStyleLbl="sibTrans2D1" presStyleIdx="0" presStyleCnt="5"/>
      <dgm:spPr/>
      <dgm:t>
        <a:bodyPr/>
        <a:lstStyle/>
        <a:p>
          <a:endParaRPr lang="fr-FR"/>
        </a:p>
      </dgm:t>
    </dgm:pt>
    <dgm:pt modelId="{3713D41D-91A5-4F2C-BB92-DE6E053A9F81}" type="pres">
      <dgm:prSet presAssocID="{C431E05A-4531-4EEF-AEAE-F7E52EED1EFC}" presName="connectorText" presStyleLbl="sibTrans2D1" presStyleIdx="0" presStyleCnt="5"/>
      <dgm:spPr/>
      <dgm:t>
        <a:bodyPr/>
        <a:lstStyle/>
        <a:p>
          <a:endParaRPr lang="fr-FR"/>
        </a:p>
      </dgm:t>
    </dgm:pt>
    <dgm:pt modelId="{8907CF04-C9B4-4D8C-AE90-7634BF1F63E7}" type="pres">
      <dgm:prSet presAssocID="{61818C06-3A5F-444C-8A7B-1E314441725B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1E064A9-595F-4C60-93E6-EB46A4CDB700}" type="pres">
      <dgm:prSet presAssocID="{CEB4BCFA-9F32-4820-BE21-4B8E264F87CA}" presName="sibTrans" presStyleLbl="sibTrans2D1" presStyleIdx="1" presStyleCnt="5"/>
      <dgm:spPr/>
      <dgm:t>
        <a:bodyPr/>
        <a:lstStyle/>
        <a:p>
          <a:endParaRPr lang="fr-FR"/>
        </a:p>
      </dgm:t>
    </dgm:pt>
    <dgm:pt modelId="{41705C04-A364-4313-B968-8CF2747919C9}" type="pres">
      <dgm:prSet presAssocID="{CEB4BCFA-9F32-4820-BE21-4B8E264F87CA}" presName="connectorText" presStyleLbl="sibTrans2D1" presStyleIdx="1" presStyleCnt="5"/>
      <dgm:spPr/>
      <dgm:t>
        <a:bodyPr/>
        <a:lstStyle/>
        <a:p>
          <a:endParaRPr lang="fr-FR"/>
        </a:p>
      </dgm:t>
    </dgm:pt>
    <dgm:pt modelId="{D1DDBD34-38C4-480D-A4B8-A1F5665E2F77}" type="pres">
      <dgm:prSet presAssocID="{5560E8CA-9C12-4A9D-8514-48ACE31297A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EB386FE-34B2-4C39-B74D-E4FEAF718EA4}" type="pres">
      <dgm:prSet presAssocID="{57FD5323-3BFC-4D31-9687-5767F7850A4A}" presName="sibTrans" presStyleLbl="sibTrans2D1" presStyleIdx="2" presStyleCnt="5"/>
      <dgm:spPr/>
      <dgm:t>
        <a:bodyPr/>
        <a:lstStyle/>
        <a:p>
          <a:endParaRPr lang="fr-FR"/>
        </a:p>
      </dgm:t>
    </dgm:pt>
    <dgm:pt modelId="{469844CC-526B-4861-A0B2-F54AAE316866}" type="pres">
      <dgm:prSet presAssocID="{57FD5323-3BFC-4D31-9687-5767F7850A4A}" presName="connectorText" presStyleLbl="sibTrans2D1" presStyleIdx="2" presStyleCnt="5"/>
      <dgm:spPr/>
      <dgm:t>
        <a:bodyPr/>
        <a:lstStyle/>
        <a:p>
          <a:endParaRPr lang="fr-FR"/>
        </a:p>
      </dgm:t>
    </dgm:pt>
    <dgm:pt modelId="{09CBB0ED-BD65-48A2-AC04-BB328C72EEC7}" type="pres">
      <dgm:prSet presAssocID="{1AC97E77-A76F-4532-9952-56CE6ED8FD23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2615758-656F-42A5-9359-3AE2092436BD}" type="pres">
      <dgm:prSet presAssocID="{B8DBEDEF-B92A-4F0A-ACCA-11FC14FAA07E}" presName="sibTrans" presStyleLbl="sibTrans2D1" presStyleIdx="3" presStyleCnt="5"/>
      <dgm:spPr/>
      <dgm:t>
        <a:bodyPr/>
        <a:lstStyle/>
        <a:p>
          <a:endParaRPr lang="fr-FR"/>
        </a:p>
      </dgm:t>
    </dgm:pt>
    <dgm:pt modelId="{AE84C0C5-9D9C-422D-BB2F-BA1843D9C5F5}" type="pres">
      <dgm:prSet presAssocID="{B8DBEDEF-B92A-4F0A-ACCA-11FC14FAA07E}" presName="connectorText" presStyleLbl="sibTrans2D1" presStyleIdx="3" presStyleCnt="5"/>
      <dgm:spPr/>
      <dgm:t>
        <a:bodyPr/>
        <a:lstStyle/>
        <a:p>
          <a:endParaRPr lang="fr-FR"/>
        </a:p>
      </dgm:t>
    </dgm:pt>
    <dgm:pt modelId="{53836927-237B-4C19-8144-3826EDE6393C}" type="pres">
      <dgm:prSet presAssocID="{137F831C-15E4-4C38-99F3-33E986EE5348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2D3D116-CA99-40A2-8BFD-CB072ABB3E98}" type="pres">
      <dgm:prSet presAssocID="{86976C5A-BC06-4047-8CA5-8DC1A5B28A54}" presName="sibTrans" presStyleLbl="sibTrans2D1" presStyleIdx="4" presStyleCnt="5"/>
      <dgm:spPr/>
      <dgm:t>
        <a:bodyPr/>
        <a:lstStyle/>
        <a:p>
          <a:endParaRPr lang="fr-FR"/>
        </a:p>
      </dgm:t>
    </dgm:pt>
    <dgm:pt modelId="{F6DCBB1D-BC64-474A-BD38-1DF0466445F3}" type="pres">
      <dgm:prSet presAssocID="{86976C5A-BC06-4047-8CA5-8DC1A5B28A54}" presName="connectorText" presStyleLbl="sibTrans2D1" presStyleIdx="4" presStyleCnt="5"/>
      <dgm:spPr/>
      <dgm:t>
        <a:bodyPr/>
        <a:lstStyle/>
        <a:p>
          <a:endParaRPr lang="fr-FR"/>
        </a:p>
      </dgm:t>
    </dgm:pt>
  </dgm:ptLst>
  <dgm:cxnLst>
    <dgm:cxn modelId="{C4901F71-6A26-4C04-B87D-6DE44F6E8C35}" srcId="{6807B2C7-3F6F-46C5-8F49-58E2AA15452E}" destId="{61818C06-3A5F-444C-8A7B-1E314441725B}" srcOrd="1" destOrd="0" parTransId="{003D8E8C-1FEB-449F-A6F5-891849BBD07F}" sibTransId="{CEB4BCFA-9F32-4820-BE21-4B8E264F87CA}"/>
    <dgm:cxn modelId="{D1AA1666-2F41-4FE3-A827-E34EA3885934}" type="presOf" srcId="{C431E05A-4531-4EEF-AEAE-F7E52EED1EFC}" destId="{B9D357C1-EA48-47DA-8ED6-34FC06E82702}" srcOrd="0" destOrd="0" presId="urn:microsoft.com/office/officeart/2005/8/layout/cycle2"/>
    <dgm:cxn modelId="{84D03440-D749-4696-B480-968CBC3CEEB7}" type="presOf" srcId="{B8DBEDEF-B92A-4F0A-ACCA-11FC14FAA07E}" destId="{12615758-656F-42A5-9359-3AE2092436BD}" srcOrd="0" destOrd="0" presId="urn:microsoft.com/office/officeart/2005/8/layout/cycle2"/>
    <dgm:cxn modelId="{591C4728-5547-4227-852F-C5ACFA37A2FE}" type="presOf" srcId="{CEB4BCFA-9F32-4820-BE21-4B8E264F87CA}" destId="{71E064A9-595F-4C60-93E6-EB46A4CDB700}" srcOrd="0" destOrd="0" presId="urn:microsoft.com/office/officeart/2005/8/layout/cycle2"/>
    <dgm:cxn modelId="{64147B3E-B1D4-4A10-9E7E-94C6B19BB027}" type="presOf" srcId="{CEB4BCFA-9F32-4820-BE21-4B8E264F87CA}" destId="{41705C04-A364-4313-B968-8CF2747919C9}" srcOrd="1" destOrd="0" presId="urn:microsoft.com/office/officeart/2005/8/layout/cycle2"/>
    <dgm:cxn modelId="{761011D3-8440-43E9-AA16-17CEA9341FEB}" type="presOf" srcId="{61818C06-3A5F-444C-8A7B-1E314441725B}" destId="{8907CF04-C9B4-4D8C-AE90-7634BF1F63E7}" srcOrd="0" destOrd="0" presId="urn:microsoft.com/office/officeart/2005/8/layout/cycle2"/>
    <dgm:cxn modelId="{42B248A1-954B-4704-9539-BA692D8AE1C7}" type="presOf" srcId="{2FDF60BB-9BE9-45D4-A1B1-9EBC0846DF76}" destId="{55BF8FE1-4FDD-4EDF-BB55-851350928DCC}" srcOrd="0" destOrd="0" presId="urn:microsoft.com/office/officeart/2005/8/layout/cycle2"/>
    <dgm:cxn modelId="{BFFB9255-7FE4-4980-95D2-4CF5348F713E}" type="presOf" srcId="{57FD5323-3BFC-4D31-9687-5767F7850A4A}" destId="{469844CC-526B-4861-A0B2-F54AAE316866}" srcOrd="1" destOrd="0" presId="urn:microsoft.com/office/officeart/2005/8/layout/cycle2"/>
    <dgm:cxn modelId="{0BE0D057-B2B9-4C47-802F-36D3A8A0E711}" type="presOf" srcId="{86976C5A-BC06-4047-8CA5-8DC1A5B28A54}" destId="{C2D3D116-CA99-40A2-8BFD-CB072ABB3E98}" srcOrd="0" destOrd="0" presId="urn:microsoft.com/office/officeart/2005/8/layout/cycle2"/>
    <dgm:cxn modelId="{064E710E-ED6D-4023-AAC1-39E14DFF54F7}" srcId="{6807B2C7-3F6F-46C5-8F49-58E2AA15452E}" destId="{2FDF60BB-9BE9-45D4-A1B1-9EBC0846DF76}" srcOrd="0" destOrd="0" parTransId="{57F1AAB6-FBCC-4E95-9770-FC2E6C0A99DD}" sibTransId="{C431E05A-4531-4EEF-AEAE-F7E52EED1EFC}"/>
    <dgm:cxn modelId="{67BC0EDC-D6AA-4A1E-A4A0-08AF17B56945}" type="presOf" srcId="{57FD5323-3BFC-4D31-9687-5767F7850A4A}" destId="{DEB386FE-34B2-4C39-B74D-E4FEAF718EA4}" srcOrd="0" destOrd="0" presId="urn:microsoft.com/office/officeart/2005/8/layout/cycle2"/>
    <dgm:cxn modelId="{4AE45DF1-7E7B-4EAB-A981-711285D2B234}" type="presOf" srcId="{137F831C-15E4-4C38-99F3-33E986EE5348}" destId="{53836927-237B-4C19-8144-3826EDE6393C}" srcOrd="0" destOrd="0" presId="urn:microsoft.com/office/officeart/2005/8/layout/cycle2"/>
    <dgm:cxn modelId="{F7B94D30-9BEA-4387-858D-F148C96D61DB}" type="presOf" srcId="{86976C5A-BC06-4047-8CA5-8DC1A5B28A54}" destId="{F6DCBB1D-BC64-474A-BD38-1DF0466445F3}" srcOrd="1" destOrd="0" presId="urn:microsoft.com/office/officeart/2005/8/layout/cycle2"/>
    <dgm:cxn modelId="{15C0CC38-061E-42FC-BDF0-A194D0EF26A0}" type="presOf" srcId="{B8DBEDEF-B92A-4F0A-ACCA-11FC14FAA07E}" destId="{AE84C0C5-9D9C-422D-BB2F-BA1843D9C5F5}" srcOrd="1" destOrd="0" presId="urn:microsoft.com/office/officeart/2005/8/layout/cycle2"/>
    <dgm:cxn modelId="{2A2F5F65-6943-4AB1-A621-9C4D70C7F819}" type="presOf" srcId="{C431E05A-4531-4EEF-AEAE-F7E52EED1EFC}" destId="{3713D41D-91A5-4F2C-BB92-DE6E053A9F81}" srcOrd="1" destOrd="0" presId="urn:microsoft.com/office/officeart/2005/8/layout/cycle2"/>
    <dgm:cxn modelId="{3C1AA662-41C0-4ADB-B288-E34EFB59C981}" srcId="{6807B2C7-3F6F-46C5-8F49-58E2AA15452E}" destId="{1AC97E77-A76F-4532-9952-56CE6ED8FD23}" srcOrd="3" destOrd="0" parTransId="{8A15EBC4-F0E1-483D-BEE7-265D3E1287E0}" sibTransId="{B8DBEDEF-B92A-4F0A-ACCA-11FC14FAA07E}"/>
    <dgm:cxn modelId="{CE855B72-B8EC-495B-ABE0-2AEE6FA18982}" type="presOf" srcId="{1AC97E77-A76F-4532-9952-56CE6ED8FD23}" destId="{09CBB0ED-BD65-48A2-AC04-BB328C72EEC7}" srcOrd="0" destOrd="0" presId="urn:microsoft.com/office/officeart/2005/8/layout/cycle2"/>
    <dgm:cxn modelId="{FF2BCC6C-E4F8-4F8C-8287-D05A32A190CA}" srcId="{6807B2C7-3F6F-46C5-8F49-58E2AA15452E}" destId="{137F831C-15E4-4C38-99F3-33E986EE5348}" srcOrd="4" destOrd="0" parTransId="{64535292-B5FB-4E68-B5E1-787736C33ADC}" sibTransId="{86976C5A-BC06-4047-8CA5-8DC1A5B28A54}"/>
    <dgm:cxn modelId="{70DE5007-B2A4-4B08-895E-5CEC141D4A13}" type="presOf" srcId="{6807B2C7-3F6F-46C5-8F49-58E2AA15452E}" destId="{2713F876-E93C-47DF-B440-4D80CDBB6C27}" srcOrd="0" destOrd="0" presId="urn:microsoft.com/office/officeart/2005/8/layout/cycle2"/>
    <dgm:cxn modelId="{6175D971-65AC-4A41-952E-E0422D296E9F}" srcId="{6807B2C7-3F6F-46C5-8F49-58E2AA15452E}" destId="{5560E8CA-9C12-4A9D-8514-48ACE31297A4}" srcOrd="2" destOrd="0" parTransId="{C3874835-7550-4DCC-8A42-95C2C210382D}" sibTransId="{57FD5323-3BFC-4D31-9687-5767F7850A4A}"/>
    <dgm:cxn modelId="{C179530B-8D53-4BDD-B000-91C54E84180C}" type="presOf" srcId="{5560E8CA-9C12-4A9D-8514-48ACE31297A4}" destId="{D1DDBD34-38C4-480D-A4B8-A1F5665E2F77}" srcOrd="0" destOrd="0" presId="urn:microsoft.com/office/officeart/2005/8/layout/cycle2"/>
    <dgm:cxn modelId="{DC3656BE-06AE-463A-8625-89F0B880EFB4}" type="presParOf" srcId="{2713F876-E93C-47DF-B440-4D80CDBB6C27}" destId="{55BF8FE1-4FDD-4EDF-BB55-851350928DCC}" srcOrd="0" destOrd="0" presId="urn:microsoft.com/office/officeart/2005/8/layout/cycle2"/>
    <dgm:cxn modelId="{F3D5A3C1-516D-499A-8844-4F350D554A7E}" type="presParOf" srcId="{2713F876-E93C-47DF-B440-4D80CDBB6C27}" destId="{B9D357C1-EA48-47DA-8ED6-34FC06E82702}" srcOrd="1" destOrd="0" presId="urn:microsoft.com/office/officeart/2005/8/layout/cycle2"/>
    <dgm:cxn modelId="{C41C831E-56C4-4459-8819-22B323F7B137}" type="presParOf" srcId="{B9D357C1-EA48-47DA-8ED6-34FC06E82702}" destId="{3713D41D-91A5-4F2C-BB92-DE6E053A9F81}" srcOrd="0" destOrd="0" presId="urn:microsoft.com/office/officeart/2005/8/layout/cycle2"/>
    <dgm:cxn modelId="{AD0F662C-6CE2-48F2-B4F6-11DBEF882CE2}" type="presParOf" srcId="{2713F876-E93C-47DF-B440-4D80CDBB6C27}" destId="{8907CF04-C9B4-4D8C-AE90-7634BF1F63E7}" srcOrd="2" destOrd="0" presId="urn:microsoft.com/office/officeart/2005/8/layout/cycle2"/>
    <dgm:cxn modelId="{8A230DC1-7751-471C-9B63-F2584BE0AFB4}" type="presParOf" srcId="{2713F876-E93C-47DF-B440-4D80CDBB6C27}" destId="{71E064A9-595F-4C60-93E6-EB46A4CDB700}" srcOrd="3" destOrd="0" presId="urn:microsoft.com/office/officeart/2005/8/layout/cycle2"/>
    <dgm:cxn modelId="{67F84B8E-61F7-4DEB-AF08-6E23C59FFE29}" type="presParOf" srcId="{71E064A9-595F-4C60-93E6-EB46A4CDB700}" destId="{41705C04-A364-4313-B968-8CF2747919C9}" srcOrd="0" destOrd="0" presId="urn:microsoft.com/office/officeart/2005/8/layout/cycle2"/>
    <dgm:cxn modelId="{E0D44714-C296-4430-B51D-0AFD305A9193}" type="presParOf" srcId="{2713F876-E93C-47DF-B440-4D80CDBB6C27}" destId="{D1DDBD34-38C4-480D-A4B8-A1F5665E2F77}" srcOrd="4" destOrd="0" presId="urn:microsoft.com/office/officeart/2005/8/layout/cycle2"/>
    <dgm:cxn modelId="{0BC57B8F-B292-4080-84EA-D9B772CC03D4}" type="presParOf" srcId="{2713F876-E93C-47DF-B440-4D80CDBB6C27}" destId="{DEB386FE-34B2-4C39-B74D-E4FEAF718EA4}" srcOrd="5" destOrd="0" presId="urn:microsoft.com/office/officeart/2005/8/layout/cycle2"/>
    <dgm:cxn modelId="{19559341-F446-4F3F-8D24-8F5A7D29BAC7}" type="presParOf" srcId="{DEB386FE-34B2-4C39-B74D-E4FEAF718EA4}" destId="{469844CC-526B-4861-A0B2-F54AAE316866}" srcOrd="0" destOrd="0" presId="urn:microsoft.com/office/officeart/2005/8/layout/cycle2"/>
    <dgm:cxn modelId="{AB18E896-181E-457A-A9D7-22229E3905EA}" type="presParOf" srcId="{2713F876-E93C-47DF-B440-4D80CDBB6C27}" destId="{09CBB0ED-BD65-48A2-AC04-BB328C72EEC7}" srcOrd="6" destOrd="0" presId="urn:microsoft.com/office/officeart/2005/8/layout/cycle2"/>
    <dgm:cxn modelId="{3D3A02CA-8AF4-479D-AC06-059F554B36FE}" type="presParOf" srcId="{2713F876-E93C-47DF-B440-4D80CDBB6C27}" destId="{12615758-656F-42A5-9359-3AE2092436BD}" srcOrd="7" destOrd="0" presId="urn:microsoft.com/office/officeart/2005/8/layout/cycle2"/>
    <dgm:cxn modelId="{80B96344-78AA-46AF-9933-FA5F03C997B7}" type="presParOf" srcId="{12615758-656F-42A5-9359-3AE2092436BD}" destId="{AE84C0C5-9D9C-422D-BB2F-BA1843D9C5F5}" srcOrd="0" destOrd="0" presId="urn:microsoft.com/office/officeart/2005/8/layout/cycle2"/>
    <dgm:cxn modelId="{FD566233-0F4D-4F94-8113-B7819617FEC2}" type="presParOf" srcId="{2713F876-E93C-47DF-B440-4D80CDBB6C27}" destId="{53836927-237B-4C19-8144-3826EDE6393C}" srcOrd="8" destOrd="0" presId="urn:microsoft.com/office/officeart/2005/8/layout/cycle2"/>
    <dgm:cxn modelId="{D184E46F-9561-4035-B143-C2573027A211}" type="presParOf" srcId="{2713F876-E93C-47DF-B440-4D80CDBB6C27}" destId="{C2D3D116-CA99-40A2-8BFD-CB072ABB3E98}" srcOrd="9" destOrd="0" presId="urn:microsoft.com/office/officeart/2005/8/layout/cycle2"/>
    <dgm:cxn modelId="{3791AE83-2E26-482F-B5A6-B569806BEBC5}" type="presParOf" srcId="{C2D3D116-CA99-40A2-8BFD-CB072ABB3E98}" destId="{F6DCBB1D-BC64-474A-BD38-1DF0466445F3}" srcOrd="0" destOrd="0" presId="urn:microsoft.com/office/officeart/2005/8/layout/cycle2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78976AC-A06D-44DD-BCCD-0352C5A3F97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F6434318-3F3B-4CEB-8478-0BEB7289FFCE}">
      <dgm:prSet phldrT="[Texte]"/>
      <dgm:spPr/>
      <dgm:t>
        <a:bodyPr/>
        <a:lstStyle/>
        <a:p>
          <a:r>
            <a:rPr lang="ar-DZ" dirty="0" err="1" smtClean="0"/>
            <a:t>المفعولية</a:t>
          </a:r>
          <a:endParaRPr lang="fr-FR" dirty="0"/>
        </a:p>
      </dgm:t>
    </dgm:pt>
    <dgm:pt modelId="{AF68AC7A-6101-41A8-B9F2-F5E6F2EFCD5B}" type="parTrans" cxnId="{6B5CFF1A-CEBE-4BE7-AA75-70486647508E}">
      <dgm:prSet/>
      <dgm:spPr/>
      <dgm:t>
        <a:bodyPr/>
        <a:lstStyle/>
        <a:p>
          <a:endParaRPr lang="fr-FR"/>
        </a:p>
      </dgm:t>
    </dgm:pt>
    <dgm:pt modelId="{1D6CA64F-6B92-40EC-AAA0-727540F6FBF1}" type="sibTrans" cxnId="{6B5CFF1A-CEBE-4BE7-AA75-70486647508E}">
      <dgm:prSet/>
      <dgm:spPr/>
      <dgm:t>
        <a:bodyPr/>
        <a:lstStyle/>
        <a:p>
          <a:endParaRPr lang="fr-FR"/>
        </a:p>
      </dgm:t>
    </dgm:pt>
    <dgm:pt modelId="{FA86EDF9-7663-4155-9C3C-72D34B760F1F}">
      <dgm:prSet phldrT="[Texte]"/>
      <dgm:spPr/>
      <dgm:t>
        <a:bodyPr/>
        <a:lstStyle/>
        <a:p>
          <a:r>
            <a:rPr lang="ar-DZ" dirty="0" err="1" smtClean="0"/>
            <a:t>الملاءمة</a:t>
          </a:r>
          <a:endParaRPr lang="fr-FR" dirty="0"/>
        </a:p>
      </dgm:t>
    </dgm:pt>
    <dgm:pt modelId="{3C4B4002-870D-43A5-BD25-1BAFEEFA1AB2}" type="parTrans" cxnId="{4E80F538-0DEF-4D27-ACB5-25B7D5ECDCAE}">
      <dgm:prSet/>
      <dgm:spPr/>
      <dgm:t>
        <a:bodyPr/>
        <a:lstStyle/>
        <a:p>
          <a:endParaRPr lang="fr-FR"/>
        </a:p>
      </dgm:t>
    </dgm:pt>
    <dgm:pt modelId="{8DEAA254-53B4-4B8B-B57D-2FF113CCE9FE}" type="sibTrans" cxnId="{4E80F538-0DEF-4D27-ACB5-25B7D5ECDCAE}">
      <dgm:prSet/>
      <dgm:spPr/>
      <dgm:t>
        <a:bodyPr/>
        <a:lstStyle/>
        <a:p>
          <a:endParaRPr lang="fr-FR"/>
        </a:p>
      </dgm:t>
    </dgm:pt>
    <dgm:pt modelId="{78412C88-7402-4411-A162-485971B21E86}" type="pres">
      <dgm:prSet presAssocID="{378976AC-A06D-44DD-BCCD-0352C5A3F97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E41EE26D-DDE6-4C2D-A7BC-E0F52FAF593D}" type="pres">
      <dgm:prSet presAssocID="{F6434318-3F3B-4CEB-8478-0BEB7289FFCE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B1698B4-496F-46DE-8C2D-DA9270C9C770}" type="pres">
      <dgm:prSet presAssocID="{1D6CA64F-6B92-40EC-AAA0-727540F6FBF1}" presName="sibTrans" presStyleCnt="0"/>
      <dgm:spPr/>
    </dgm:pt>
    <dgm:pt modelId="{539D29A5-7785-4CF4-9262-E2D1A08A49A2}" type="pres">
      <dgm:prSet presAssocID="{FA86EDF9-7663-4155-9C3C-72D34B760F1F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B5CFF1A-CEBE-4BE7-AA75-70486647508E}" srcId="{378976AC-A06D-44DD-BCCD-0352C5A3F974}" destId="{F6434318-3F3B-4CEB-8478-0BEB7289FFCE}" srcOrd="0" destOrd="0" parTransId="{AF68AC7A-6101-41A8-B9F2-F5E6F2EFCD5B}" sibTransId="{1D6CA64F-6B92-40EC-AAA0-727540F6FBF1}"/>
    <dgm:cxn modelId="{4E80F538-0DEF-4D27-ACB5-25B7D5ECDCAE}" srcId="{378976AC-A06D-44DD-BCCD-0352C5A3F974}" destId="{FA86EDF9-7663-4155-9C3C-72D34B760F1F}" srcOrd="1" destOrd="0" parTransId="{3C4B4002-870D-43A5-BD25-1BAFEEFA1AB2}" sibTransId="{8DEAA254-53B4-4B8B-B57D-2FF113CCE9FE}"/>
    <dgm:cxn modelId="{E3AB2FB0-7C39-4504-97B9-630A692694C7}" type="presOf" srcId="{FA86EDF9-7663-4155-9C3C-72D34B760F1F}" destId="{539D29A5-7785-4CF4-9262-E2D1A08A49A2}" srcOrd="0" destOrd="0" presId="urn:microsoft.com/office/officeart/2005/8/layout/default"/>
    <dgm:cxn modelId="{7C0410D1-E2FF-4DEB-9869-C18A16FEC39A}" type="presOf" srcId="{378976AC-A06D-44DD-BCCD-0352C5A3F974}" destId="{78412C88-7402-4411-A162-485971B21E86}" srcOrd="0" destOrd="0" presId="urn:microsoft.com/office/officeart/2005/8/layout/default"/>
    <dgm:cxn modelId="{18A91CB7-7E08-4204-AA20-005DC8C47C9B}" type="presOf" srcId="{F6434318-3F3B-4CEB-8478-0BEB7289FFCE}" destId="{E41EE26D-DDE6-4C2D-A7BC-E0F52FAF593D}" srcOrd="0" destOrd="0" presId="urn:microsoft.com/office/officeart/2005/8/layout/default"/>
    <dgm:cxn modelId="{DAE7BA5D-53D2-4D5A-A7AE-26C81B26E767}" type="presParOf" srcId="{78412C88-7402-4411-A162-485971B21E86}" destId="{E41EE26D-DDE6-4C2D-A7BC-E0F52FAF593D}" srcOrd="0" destOrd="0" presId="urn:microsoft.com/office/officeart/2005/8/layout/default"/>
    <dgm:cxn modelId="{2F751A5D-AABC-45BE-9176-ADF15609EF10}" type="presParOf" srcId="{78412C88-7402-4411-A162-485971B21E86}" destId="{9B1698B4-496F-46DE-8C2D-DA9270C9C770}" srcOrd="1" destOrd="0" presId="urn:microsoft.com/office/officeart/2005/8/layout/default"/>
    <dgm:cxn modelId="{2013CA43-B79F-45CF-AEDB-4ABD269FB28C}" type="presParOf" srcId="{78412C88-7402-4411-A162-485971B21E86}" destId="{539D29A5-7785-4CF4-9262-E2D1A08A49A2}" srcOrd="2" destOrd="0" presId="urn:microsoft.com/office/officeart/2005/8/layout/default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225D186-5936-4AEB-8C09-C1D06C271ADF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80BFF5C-17D1-4795-B235-9748109A5B14}">
      <dgm:prSet phldrT="[Texte]"/>
      <dgm:spPr/>
      <dgm:t>
        <a:bodyPr/>
        <a:lstStyle/>
        <a:p>
          <a:r>
            <a:rPr lang="ar-DZ" dirty="0" smtClean="0"/>
            <a:t>تنظيم سيكولوجي</a:t>
          </a:r>
          <a:endParaRPr lang="fr-FR" dirty="0"/>
        </a:p>
      </dgm:t>
    </dgm:pt>
    <dgm:pt modelId="{8081816F-9836-4814-AB8D-4C119211EFDB}" type="parTrans" cxnId="{203FB521-ABC1-4EB1-A856-A38B7FD978CE}">
      <dgm:prSet/>
      <dgm:spPr/>
      <dgm:t>
        <a:bodyPr/>
        <a:lstStyle/>
        <a:p>
          <a:endParaRPr lang="fr-FR"/>
        </a:p>
      </dgm:t>
    </dgm:pt>
    <dgm:pt modelId="{8CCEDCA8-9818-4023-8DB8-2032F424EB5C}" type="sibTrans" cxnId="{203FB521-ABC1-4EB1-A856-A38B7FD978CE}">
      <dgm:prSet/>
      <dgm:spPr/>
      <dgm:t>
        <a:bodyPr/>
        <a:lstStyle/>
        <a:p>
          <a:endParaRPr lang="fr-FR"/>
        </a:p>
      </dgm:t>
    </dgm:pt>
    <dgm:pt modelId="{C369A1AE-FEC0-42BF-8686-C2D86CAE6286}">
      <dgm:prSet phldrT="[Texte]"/>
      <dgm:spPr/>
      <dgm:t>
        <a:bodyPr/>
        <a:lstStyle/>
        <a:p>
          <a:pPr rtl="1"/>
          <a:r>
            <a:rPr lang="ar-DZ" dirty="0" smtClean="0"/>
            <a:t>محور التنظيم هو المتعلم، بمراعاة خصائص نموه</a:t>
          </a:r>
          <a:endParaRPr lang="fr-FR" dirty="0"/>
        </a:p>
      </dgm:t>
    </dgm:pt>
    <dgm:pt modelId="{FE187735-38E7-41DA-911E-EF14EA7DF9D5}" type="parTrans" cxnId="{D204D5C7-59F3-4ABA-86C4-7C962F02461A}">
      <dgm:prSet/>
      <dgm:spPr/>
      <dgm:t>
        <a:bodyPr/>
        <a:lstStyle/>
        <a:p>
          <a:endParaRPr lang="fr-FR"/>
        </a:p>
      </dgm:t>
    </dgm:pt>
    <dgm:pt modelId="{E67C90F7-65B0-4CCA-96B1-4F57C4AA1E5B}" type="sibTrans" cxnId="{D204D5C7-59F3-4ABA-86C4-7C962F02461A}">
      <dgm:prSet/>
      <dgm:spPr/>
      <dgm:t>
        <a:bodyPr/>
        <a:lstStyle/>
        <a:p>
          <a:endParaRPr lang="fr-FR"/>
        </a:p>
      </dgm:t>
    </dgm:pt>
    <dgm:pt modelId="{791CEB33-0324-475B-86BD-A02E1C6C20A1}">
      <dgm:prSet phldrT="[Texte]"/>
      <dgm:spPr/>
      <dgm:t>
        <a:bodyPr/>
        <a:lstStyle/>
        <a:p>
          <a:r>
            <a:rPr lang="ar-DZ" dirty="0" smtClean="0"/>
            <a:t>قدراته، حاجاته، ميوله</a:t>
          </a:r>
          <a:endParaRPr lang="fr-FR" dirty="0"/>
        </a:p>
      </dgm:t>
    </dgm:pt>
    <dgm:pt modelId="{D2A1BD59-29A5-47C0-BD98-266AB5EEE708}" type="parTrans" cxnId="{51983A95-0D78-4D02-9FD2-A75847E0E0C6}">
      <dgm:prSet/>
      <dgm:spPr/>
      <dgm:t>
        <a:bodyPr/>
        <a:lstStyle/>
        <a:p>
          <a:endParaRPr lang="fr-FR"/>
        </a:p>
      </dgm:t>
    </dgm:pt>
    <dgm:pt modelId="{3E77E973-5168-47C4-BBD5-C351A9500210}" type="sibTrans" cxnId="{51983A95-0D78-4D02-9FD2-A75847E0E0C6}">
      <dgm:prSet/>
      <dgm:spPr/>
      <dgm:t>
        <a:bodyPr/>
        <a:lstStyle/>
        <a:p>
          <a:endParaRPr lang="fr-FR"/>
        </a:p>
      </dgm:t>
    </dgm:pt>
    <dgm:pt modelId="{4527688B-C21D-4BAE-BD10-139D268B229C}">
      <dgm:prSet phldrT="[Texte]"/>
      <dgm:spPr/>
      <dgm:t>
        <a:bodyPr/>
        <a:lstStyle/>
        <a:p>
          <a:r>
            <a:rPr lang="ar-DZ" dirty="0" smtClean="0"/>
            <a:t>تنظيم منطقي</a:t>
          </a:r>
          <a:endParaRPr lang="fr-FR" dirty="0"/>
        </a:p>
      </dgm:t>
    </dgm:pt>
    <dgm:pt modelId="{8C621A7C-903D-4E09-9703-14E6263CD072}" type="parTrans" cxnId="{E400C093-D2E8-4908-9713-4A3DDDE22E35}">
      <dgm:prSet/>
      <dgm:spPr/>
      <dgm:t>
        <a:bodyPr/>
        <a:lstStyle/>
        <a:p>
          <a:endParaRPr lang="fr-FR"/>
        </a:p>
      </dgm:t>
    </dgm:pt>
    <dgm:pt modelId="{9E204A50-C9CB-416D-8EF2-14701B98048D}" type="sibTrans" cxnId="{E400C093-D2E8-4908-9713-4A3DDDE22E35}">
      <dgm:prSet/>
      <dgm:spPr/>
      <dgm:t>
        <a:bodyPr/>
        <a:lstStyle/>
        <a:p>
          <a:endParaRPr lang="fr-FR"/>
        </a:p>
      </dgm:t>
    </dgm:pt>
    <dgm:pt modelId="{B9464ED1-D783-42BA-9991-B64E4B7484CC}">
      <dgm:prSet phldrT="[Texte]"/>
      <dgm:spPr/>
      <dgm:t>
        <a:bodyPr/>
        <a:lstStyle/>
        <a:p>
          <a:pPr rtl="1"/>
          <a:r>
            <a:rPr lang="ar-DZ" dirty="0" smtClean="0"/>
            <a:t>وفقا لطبيعة المادة الدراسية، من القديم للحديث</a:t>
          </a:r>
          <a:endParaRPr lang="fr-FR" dirty="0"/>
        </a:p>
      </dgm:t>
    </dgm:pt>
    <dgm:pt modelId="{90C50D62-D3F2-4313-B062-E5FB7C3282EB}" type="parTrans" cxnId="{926AAB4E-F911-44F4-8D4A-711F35C33192}">
      <dgm:prSet/>
      <dgm:spPr/>
      <dgm:t>
        <a:bodyPr/>
        <a:lstStyle/>
        <a:p>
          <a:endParaRPr lang="fr-FR"/>
        </a:p>
      </dgm:t>
    </dgm:pt>
    <dgm:pt modelId="{A3A3A375-C426-4BE2-B0B5-A5BAEAF3348B}" type="sibTrans" cxnId="{926AAB4E-F911-44F4-8D4A-711F35C33192}">
      <dgm:prSet/>
      <dgm:spPr/>
      <dgm:t>
        <a:bodyPr/>
        <a:lstStyle/>
        <a:p>
          <a:endParaRPr lang="fr-FR"/>
        </a:p>
      </dgm:t>
    </dgm:pt>
    <dgm:pt modelId="{E93535FC-0799-4C87-BDE0-55A918E9E4E4}">
      <dgm:prSet phldrT="[Texte]"/>
      <dgm:spPr/>
      <dgm:t>
        <a:bodyPr/>
        <a:lstStyle/>
        <a:p>
          <a:pPr rtl="1"/>
          <a:r>
            <a:rPr lang="ar-DZ" dirty="0" smtClean="0"/>
            <a:t> من الجزء للكل، من المعلوم للمجهول، من البسيط للمعقد</a:t>
          </a:r>
          <a:endParaRPr lang="fr-FR" dirty="0"/>
        </a:p>
      </dgm:t>
    </dgm:pt>
    <dgm:pt modelId="{B6CCF455-A004-44A2-86C9-0469677CA32F}" type="parTrans" cxnId="{66A28F51-ED2D-4E27-B048-26305110A387}">
      <dgm:prSet/>
      <dgm:spPr/>
      <dgm:t>
        <a:bodyPr/>
        <a:lstStyle/>
        <a:p>
          <a:endParaRPr lang="fr-FR"/>
        </a:p>
      </dgm:t>
    </dgm:pt>
    <dgm:pt modelId="{13CAC9D7-EDD7-431F-B564-8337789EAE86}" type="sibTrans" cxnId="{66A28F51-ED2D-4E27-B048-26305110A387}">
      <dgm:prSet/>
      <dgm:spPr/>
      <dgm:t>
        <a:bodyPr/>
        <a:lstStyle/>
        <a:p>
          <a:endParaRPr lang="fr-FR"/>
        </a:p>
      </dgm:t>
    </dgm:pt>
    <dgm:pt modelId="{51E3F453-085B-41D2-9D22-15C87469F19F}" type="pres">
      <dgm:prSet presAssocID="{0225D186-5936-4AEB-8C09-C1D06C271AD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4BB16775-D66D-47C8-89A8-81C95C32DF3C}" type="pres">
      <dgm:prSet presAssocID="{E80BFF5C-17D1-4795-B235-9748109A5B14}" presName="root" presStyleCnt="0"/>
      <dgm:spPr/>
    </dgm:pt>
    <dgm:pt modelId="{27F97957-287C-4B61-9CBD-DC7236382972}" type="pres">
      <dgm:prSet presAssocID="{E80BFF5C-17D1-4795-B235-9748109A5B14}" presName="rootComposite" presStyleCnt="0"/>
      <dgm:spPr/>
    </dgm:pt>
    <dgm:pt modelId="{3E2265FD-7B90-427D-B8AD-88A36C71507D}" type="pres">
      <dgm:prSet presAssocID="{E80BFF5C-17D1-4795-B235-9748109A5B14}" presName="rootText" presStyleLbl="node1" presStyleIdx="0" presStyleCnt="2"/>
      <dgm:spPr/>
      <dgm:t>
        <a:bodyPr/>
        <a:lstStyle/>
        <a:p>
          <a:endParaRPr lang="fr-FR"/>
        </a:p>
      </dgm:t>
    </dgm:pt>
    <dgm:pt modelId="{66246EB5-A2A1-462B-BA9A-E1943A05C1F0}" type="pres">
      <dgm:prSet presAssocID="{E80BFF5C-17D1-4795-B235-9748109A5B14}" presName="rootConnector" presStyleLbl="node1" presStyleIdx="0" presStyleCnt="2"/>
      <dgm:spPr/>
      <dgm:t>
        <a:bodyPr/>
        <a:lstStyle/>
        <a:p>
          <a:endParaRPr lang="fr-FR"/>
        </a:p>
      </dgm:t>
    </dgm:pt>
    <dgm:pt modelId="{5E0556CA-F110-4EC0-B816-D6490A19733E}" type="pres">
      <dgm:prSet presAssocID="{E80BFF5C-17D1-4795-B235-9748109A5B14}" presName="childShape" presStyleCnt="0"/>
      <dgm:spPr/>
    </dgm:pt>
    <dgm:pt modelId="{D5927DC6-BC41-445C-8A48-B9420BE9C6A8}" type="pres">
      <dgm:prSet presAssocID="{FE187735-38E7-41DA-911E-EF14EA7DF9D5}" presName="Name13" presStyleLbl="parChTrans1D2" presStyleIdx="0" presStyleCnt="4"/>
      <dgm:spPr/>
      <dgm:t>
        <a:bodyPr/>
        <a:lstStyle/>
        <a:p>
          <a:endParaRPr lang="fr-FR"/>
        </a:p>
      </dgm:t>
    </dgm:pt>
    <dgm:pt modelId="{37608680-3720-4973-AB94-A739C9A20FDF}" type="pres">
      <dgm:prSet presAssocID="{C369A1AE-FEC0-42BF-8686-C2D86CAE6286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69D899-D801-4E00-B275-DECC41B34251}" type="pres">
      <dgm:prSet presAssocID="{D2A1BD59-29A5-47C0-BD98-266AB5EEE708}" presName="Name13" presStyleLbl="parChTrans1D2" presStyleIdx="1" presStyleCnt="4"/>
      <dgm:spPr/>
      <dgm:t>
        <a:bodyPr/>
        <a:lstStyle/>
        <a:p>
          <a:endParaRPr lang="fr-FR"/>
        </a:p>
      </dgm:t>
    </dgm:pt>
    <dgm:pt modelId="{1F0E4B1C-7BD8-4A4E-ACEE-4CBB5E214034}" type="pres">
      <dgm:prSet presAssocID="{791CEB33-0324-475B-86BD-A02E1C6C20A1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0524DD8-7DE2-4450-9EAD-33E7163D6BAC}" type="pres">
      <dgm:prSet presAssocID="{4527688B-C21D-4BAE-BD10-139D268B229C}" presName="root" presStyleCnt="0"/>
      <dgm:spPr/>
    </dgm:pt>
    <dgm:pt modelId="{E52AB012-487D-495C-A1E4-152A15FB3FEE}" type="pres">
      <dgm:prSet presAssocID="{4527688B-C21D-4BAE-BD10-139D268B229C}" presName="rootComposite" presStyleCnt="0"/>
      <dgm:spPr/>
    </dgm:pt>
    <dgm:pt modelId="{FF0A22E7-18BE-4449-AE92-FA6836143DDE}" type="pres">
      <dgm:prSet presAssocID="{4527688B-C21D-4BAE-BD10-139D268B229C}" presName="rootText" presStyleLbl="node1" presStyleIdx="1" presStyleCnt="2"/>
      <dgm:spPr/>
      <dgm:t>
        <a:bodyPr/>
        <a:lstStyle/>
        <a:p>
          <a:endParaRPr lang="fr-FR"/>
        </a:p>
      </dgm:t>
    </dgm:pt>
    <dgm:pt modelId="{D28058DB-9CA6-45E5-AD96-EA06FC08211E}" type="pres">
      <dgm:prSet presAssocID="{4527688B-C21D-4BAE-BD10-139D268B229C}" presName="rootConnector" presStyleLbl="node1" presStyleIdx="1" presStyleCnt="2"/>
      <dgm:spPr/>
      <dgm:t>
        <a:bodyPr/>
        <a:lstStyle/>
        <a:p>
          <a:endParaRPr lang="fr-FR"/>
        </a:p>
      </dgm:t>
    </dgm:pt>
    <dgm:pt modelId="{D089EE5B-529D-4313-81CC-D707CC553131}" type="pres">
      <dgm:prSet presAssocID="{4527688B-C21D-4BAE-BD10-139D268B229C}" presName="childShape" presStyleCnt="0"/>
      <dgm:spPr/>
    </dgm:pt>
    <dgm:pt modelId="{D3BD0A0A-7353-4E01-9F19-6FD5FFDD54AA}" type="pres">
      <dgm:prSet presAssocID="{90C50D62-D3F2-4313-B062-E5FB7C3282EB}" presName="Name13" presStyleLbl="parChTrans1D2" presStyleIdx="2" presStyleCnt="4"/>
      <dgm:spPr/>
      <dgm:t>
        <a:bodyPr/>
        <a:lstStyle/>
        <a:p>
          <a:endParaRPr lang="fr-FR"/>
        </a:p>
      </dgm:t>
    </dgm:pt>
    <dgm:pt modelId="{E42ADE78-F74B-4409-89D4-CF8FB911F0A8}" type="pres">
      <dgm:prSet presAssocID="{B9464ED1-D783-42BA-9991-B64E4B7484CC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4B10FC1-A859-4003-9819-5772E2DEED2D}" type="pres">
      <dgm:prSet presAssocID="{B6CCF455-A004-44A2-86C9-0469677CA32F}" presName="Name13" presStyleLbl="parChTrans1D2" presStyleIdx="3" presStyleCnt="4"/>
      <dgm:spPr/>
      <dgm:t>
        <a:bodyPr/>
        <a:lstStyle/>
        <a:p>
          <a:endParaRPr lang="fr-FR"/>
        </a:p>
      </dgm:t>
    </dgm:pt>
    <dgm:pt modelId="{3B60D643-1EA8-4125-99B2-994C37D12456}" type="pres">
      <dgm:prSet presAssocID="{E93535FC-0799-4C87-BDE0-55A918E9E4E4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C3B52C4-BCB2-4A4C-B88B-B1C1593B7353}" type="presOf" srcId="{E93535FC-0799-4C87-BDE0-55A918E9E4E4}" destId="{3B60D643-1EA8-4125-99B2-994C37D12456}" srcOrd="0" destOrd="0" presId="urn:microsoft.com/office/officeart/2005/8/layout/hierarchy3"/>
    <dgm:cxn modelId="{77554FF7-3D54-4F84-9343-8D454161ADE2}" type="presOf" srcId="{0225D186-5936-4AEB-8C09-C1D06C271ADF}" destId="{51E3F453-085B-41D2-9D22-15C87469F19F}" srcOrd="0" destOrd="0" presId="urn:microsoft.com/office/officeart/2005/8/layout/hierarchy3"/>
    <dgm:cxn modelId="{203FB521-ABC1-4EB1-A856-A38B7FD978CE}" srcId="{0225D186-5936-4AEB-8C09-C1D06C271ADF}" destId="{E80BFF5C-17D1-4795-B235-9748109A5B14}" srcOrd="0" destOrd="0" parTransId="{8081816F-9836-4814-AB8D-4C119211EFDB}" sibTransId="{8CCEDCA8-9818-4023-8DB8-2032F424EB5C}"/>
    <dgm:cxn modelId="{E5985014-CCC6-49FE-9C5C-F2D813FBA5D9}" type="presOf" srcId="{791CEB33-0324-475B-86BD-A02E1C6C20A1}" destId="{1F0E4B1C-7BD8-4A4E-ACEE-4CBB5E214034}" srcOrd="0" destOrd="0" presId="urn:microsoft.com/office/officeart/2005/8/layout/hierarchy3"/>
    <dgm:cxn modelId="{926AAB4E-F911-44F4-8D4A-711F35C33192}" srcId="{4527688B-C21D-4BAE-BD10-139D268B229C}" destId="{B9464ED1-D783-42BA-9991-B64E4B7484CC}" srcOrd="0" destOrd="0" parTransId="{90C50D62-D3F2-4313-B062-E5FB7C3282EB}" sibTransId="{A3A3A375-C426-4BE2-B0B5-A5BAEAF3348B}"/>
    <dgm:cxn modelId="{51983A95-0D78-4D02-9FD2-A75847E0E0C6}" srcId="{E80BFF5C-17D1-4795-B235-9748109A5B14}" destId="{791CEB33-0324-475B-86BD-A02E1C6C20A1}" srcOrd="1" destOrd="0" parTransId="{D2A1BD59-29A5-47C0-BD98-266AB5EEE708}" sibTransId="{3E77E973-5168-47C4-BBD5-C351A9500210}"/>
    <dgm:cxn modelId="{3B1E3649-A79E-4FAB-8A04-13B90056DDA8}" type="presOf" srcId="{E80BFF5C-17D1-4795-B235-9748109A5B14}" destId="{3E2265FD-7B90-427D-B8AD-88A36C71507D}" srcOrd="0" destOrd="0" presId="urn:microsoft.com/office/officeart/2005/8/layout/hierarchy3"/>
    <dgm:cxn modelId="{8C15F9BD-1650-471A-A952-D5B7C9E76C38}" type="presOf" srcId="{B9464ED1-D783-42BA-9991-B64E4B7484CC}" destId="{E42ADE78-F74B-4409-89D4-CF8FB911F0A8}" srcOrd="0" destOrd="0" presId="urn:microsoft.com/office/officeart/2005/8/layout/hierarchy3"/>
    <dgm:cxn modelId="{DB7C861D-42A6-4A66-ACD7-CDD2893EE8ED}" type="presOf" srcId="{E80BFF5C-17D1-4795-B235-9748109A5B14}" destId="{66246EB5-A2A1-462B-BA9A-E1943A05C1F0}" srcOrd="1" destOrd="0" presId="urn:microsoft.com/office/officeart/2005/8/layout/hierarchy3"/>
    <dgm:cxn modelId="{447C5074-2CBF-4A42-B776-DE3E3766866F}" type="presOf" srcId="{B6CCF455-A004-44A2-86C9-0469677CA32F}" destId="{14B10FC1-A859-4003-9819-5772E2DEED2D}" srcOrd="0" destOrd="0" presId="urn:microsoft.com/office/officeart/2005/8/layout/hierarchy3"/>
    <dgm:cxn modelId="{E400C093-D2E8-4908-9713-4A3DDDE22E35}" srcId="{0225D186-5936-4AEB-8C09-C1D06C271ADF}" destId="{4527688B-C21D-4BAE-BD10-139D268B229C}" srcOrd="1" destOrd="0" parTransId="{8C621A7C-903D-4E09-9703-14E6263CD072}" sibTransId="{9E204A50-C9CB-416D-8EF2-14701B98048D}"/>
    <dgm:cxn modelId="{4A7395E9-4769-43EA-9CF7-85106B3EC028}" type="presOf" srcId="{D2A1BD59-29A5-47C0-BD98-266AB5EEE708}" destId="{9969D899-D801-4E00-B275-DECC41B34251}" srcOrd="0" destOrd="0" presId="urn:microsoft.com/office/officeart/2005/8/layout/hierarchy3"/>
    <dgm:cxn modelId="{D204D5C7-59F3-4ABA-86C4-7C962F02461A}" srcId="{E80BFF5C-17D1-4795-B235-9748109A5B14}" destId="{C369A1AE-FEC0-42BF-8686-C2D86CAE6286}" srcOrd="0" destOrd="0" parTransId="{FE187735-38E7-41DA-911E-EF14EA7DF9D5}" sibTransId="{E67C90F7-65B0-4CCA-96B1-4F57C4AA1E5B}"/>
    <dgm:cxn modelId="{30C1D7C1-37E0-4C0D-86E2-71E9C182CB8C}" type="presOf" srcId="{FE187735-38E7-41DA-911E-EF14EA7DF9D5}" destId="{D5927DC6-BC41-445C-8A48-B9420BE9C6A8}" srcOrd="0" destOrd="0" presId="urn:microsoft.com/office/officeart/2005/8/layout/hierarchy3"/>
    <dgm:cxn modelId="{15032980-E5CD-44EF-80B3-986118533F76}" type="presOf" srcId="{4527688B-C21D-4BAE-BD10-139D268B229C}" destId="{FF0A22E7-18BE-4449-AE92-FA6836143DDE}" srcOrd="0" destOrd="0" presId="urn:microsoft.com/office/officeart/2005/8/layout/hierarchy3"/>
    <dgm:cxn modelId="{03E83197-0105-4CF0-BC7E-B3FBF571E278}" type="presOf" srcId="{4527688B-C21D-4BAE-BD10-139D268B229C}" destId="{D28058DB-9CA6-45E5-AD96-EA06FC08211E}" srcOrd="1" destOrd="0" presId="urn:microsoft.com/office/officeart/2005/8/layout/hierarchy3"/>
    <dgm:cxn modelId="{E3199C82-F5B3-4FB5-A813-B64D8ED6DC19}" type="presOf" srcId="{C369A1AE-FEC0-42BF-8686-C2D86CAE6286}" destId="{37608680-3720-4973-AB94-A739C9A20FDF}" srcOrd="0" destOrd="0" presId="urn:microsoft.com/office/officeart/2005/8/layout/hierarchy3"/>
    <dgm:cxn modelId="{66A28F51-ED2D-4E27-B048-26305110A387}" srcId="{4527688B-C21D-4BAE-BD10-139D268B229C}" destId="{E93535FC-0799-4C87-BDE0-55A918E9E4E4}" srcOrd="1" destOrd="0" parTransId="{B6CCF455-A004-44A2-86C9-0469677CA32F}" sibTransId="{13CAC9D7-EDD7-431F-B564-8337789EAE86}"/>
    <dgm:cxn modelId="{43BA0DA3-6E73-4596-875B-FB3BEC3F3EC3}" type="presOf" srcId="{90C50D62-D3F2-4313-B062-E5FB7C3282EB}" destId="{D3BD0A0A-7353-4E01-9F19-6FD5FFDD54AA}" srcOrd="0" destOrd="0" presId="urn:microsoft.com/office/officeart/2005/8/layout/hierarchy3"/>
    <dgm:cxn modelId="{674D931B-8A8B-42E5-8108-17ED7805F0F1}" type="presParOf" srcId="{51E3F453-085B-41D2-9D22-15C87469F19F}" destId="{4BB16775-D66D-47C8-89A8-81C95C32DF3C}" srcOrd="0" destOrd="0" presId="urn:microsoft.com/office/officeart/2005/8/layout/hierarchy3"/>
    <dgm:cxn modelId="{0CAE9B19-B074-4022-AA50-5F06FDEDEE9B}" type="presParOf" srcId="{4BB16775-D66D-47C8-89A8-81C95C32DF3C}" destId="{27F97957-287C-4B61-9CBD-DC7236382972}" srcOrd="0" destOrd="0" presId="urn:microsoft.com/office/officeart/2005/8/layout/hierarchy3"/>
    <dgm:cxn modelId="{59B7E202-F2F9-4A10-A900-627688147CD0}" type="presParOf" srcId="{27F97957-287C-4B61-9CBD-DC7236382972}" destId="{3E2265FD-7B90-427D-B8AD-88A36C71507D}" srcOrd="0" destOrd="0" presId="urn:microsoft.com/office/officeart/2005/8/layout/hierarchy3"/>
    <dgm:cxn modelId="{98EFB5EC-A238-416B-83AB-E76FAD295E90}" type="presParOf" srcId="{27F97957-287C-4B61-9CBD-DC7236382972}" destId="{66246EB5-A2A1-462B-BA9A-E1943A05C1F0}" srcOrd="1" destOrd="0" presId="urn:microsoft.com/office/officeart/2005/8/layout/hierarchy3"/>
    <dgm:cxn modelId="{2C927F34-F284-4643-B7BC-12AEA400370F}" type="presParOf" srcId="{4BB16775-D66D-47C8-89A8-81C95C32DF3C}" destId="{5E0556CA-F110-4EC0-B816-D6490A19733E}" srcOrd="1" destOrd="0" presId="urn:microsoft.com/office/officeart/2005/8/layout/hierarchy3"/>
    <dgm:cxn modelId="{8D18DD72-9975-4BCB-9BAC-FE7AF1709E1D}" type="presParOf" srcId="{5E0556CA-F110-4EC0-B816-D6490A19733E}" destId="{D5927DC6-BC41-445C-8A48-B9420BE9C6A8}" srcOrd="0" destOrd="0" presId="urn:microsoft.com/office/officeart/2005/8/layout/hierarchy3"/>
    <dgm:cxn modelId="{B6BBE988-0D87-4859-995F-AF8659473280}" type="presParOf" srcId="{5E0556CA-F110-4EC0-B816-D6490A19733E}" destId="{37608680-3720-4973-AB94-A739C9A20FDF}" srcOrd="1" destOrd="0" presId="urn:microsoft.com/office/officeart/2005/8/layout/hierarchy3"/>
    <dgm:cxn modelId="{B68D7CD7-914B-4089-8611-ED4433F58E98}" type="presParOf" srcId="{5E0556CA-F110-4EC0-B816-D6490A19733E}" destId="{9969D899-D801-4E00-B275-DECC41B34251}" srcOrd="2" destOrd="0" presId="urn:microsoft.com/office/officeart/2005/8/layout/hierarchy3"/>
    <dgm:cxn modelId="{D020F5DB-16AB-49CF-A58D-CD6A393602E3}" type="presParOf" srcId="{5E0556CA-F110-4EC0-B816-D6490A19733E}" destId="{1F0E4B1C-7BD8-4A4E-ACEE-4CBB5E214034}" srcOrd="3" destOrd="0" presId="urn:microsoft.com/office/officeart/2005/8/layout/hierarchy3"/>
    <dgm:cxn modelId="{57827680-4206-4C5D-9D06-EA294CDDD301}" type="presParOf" srcId="{51E3F453-085B-41D2-9D22-15C87469F19F}" destId="{D0524DD8-7DE2-4450-9EAD-33E7163D6BAC}" srcOrd="1" destOrd="0" presId="urn:microsoft.com/office/officeart/2005/8/layout/hierarchy3"/>
    <dgm:cxn modelId="{AB8DACF7-9CF2-484D-9C7E-FE80362A4B38}" type="presParOf" srcId="{D0524DD8-7DE2-4450-9EAD-33E7163D6BAC}" destId="{E52AB012-487D-495C-A1E4-152A15FB3FEE}" srcOrd="0" destOrd="0" presId="urn:microsoft.com/office/officeart/2005/8/layout/hierarchy3"/>
    <dgm:cxn modelId="{D7D74D5A-774D-4151-B074-E53EBF7C1424}" type="presParOf" srcId="{E52AB012-487D-495C-A1E4-152A15FB3FEE}" destId="{FF0A22E7-18BE-4449-AE92-FA6836143DDE}" srcOrd="0" destOrd="0" presId="urn:microsoft.com/office/officeart/2005/8/layout/hierarchy3"/>
    <dgm:cxn modelId="{065279F4-D0FD-4239-A07E-9AB83EC8321D}" type="presParOf" srcId="{E52AB012-487D-495C-A1E4-152A15FB3FEE}" destId="{D28058DB-9CA6-45E5-AD96-EA06FC08211E}" srcOrd="1" destOrd="0" presId="urn:microsoft.com/office/officeart/2005/8/layout/hierarchy3"/>
    <dgm:cxn modelId="{04ED5B83-A064-4EDC-80F0-821BDFDFF7D1}" type="presParOf" srcId="{D0524DD8-7DE2-4450-9EAD-33E7163D6BAC}" destId="{D089EE5B-529D-4313-81CC-D707CC553131}" srcOrd="1" destOrd="0" presId="urn:microsoft.com/office/officeart/2005/8/layout/hierarchy3"/>
    <dgm:cxn modelId="{AF4132D3-5CCE-4BBC-9DF1-3CB1F795FF6C}" type="presParOf" srcId="{D089EE5B-529D-4313-81CC-D707CC553131}" destId="{D3BD0A0A-7353-4E01-9F19-6FD5FFDD54AA}" srcOrd="0" destOrd="0" presId="urn:microsoft.com/office/officeart/2005/8/layout/hierarchy3"/>
    <dgm:cxn modelId="{45016852-83BA-4A59-BA08-53D7D7FD3896}" type="presParOf" srcId="{D089EE5B-529D-4313-81CC-D707CC553131}" destId="{E42ADE78-F74B-4409-89D4-CF8FB911F0A8}" srcOrd="1" destOrd="0" presId="urn:microsoft.com/office/officeart/2005/8/layout/hierarchy3"/>
    <dgm:cxn modelId="{B91D56CB-6C17-483A-BA76-B7921F4C9F66}" type="presParOf" srcId="{D089EE5B-529D-4313-81CC-D707CC553131}" destId="{14B10FC1-A859-4003-9819-5772E2DEED2D}" srcOrd="2" destOrd="0" presId="urn:microsoft.com/office/officeart/2005/8/layout/hierarchy3"/>
    <dgm:cxn modelId="{4F2617AE-95EE-4155-8493-06F2A87D61D1}" type="presParOf" srcId="{D089EE5B-529D-4313-81CC-D707CC553131}" destId="{3B60D643-1EA8-4125-99B2-994C37D12456}" srcOrd="3" destOrd="0" presId="urn:microsoft.com/office/officeart/2005/8/layout/hierarchy3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C8E4FA4-919F-4015-9F26-C54E2405D107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47AF897-ADD6-45E5-8DCE-B0BCFED87C65}">
      <dgm:prSet phldrT="[Texte]"/>
      <dgm:spPr/>
      <dgm:t>
        <a:bodyPr/>
        <a:lstStyle/>
        <a:p>
          <a:r>
            <a:rPr lang="ar-DZ" dirty="0" smtClean="0"/>
            <a:t>موارد منهجية</a:t>
          </a:r>
          <a:endParaRPr lang="fr-FR" dirty="0"/>
        </a:p>
      </dgm:t>
    </dgm:pt>
    <dgm:pt modelId="{A688DD4E-14C0-47E2-A319-8900FE09D27C}" type="parTrans" cxnId="{A585D04A-A2BE-42D1-B4BF-A860776D6F3E}">
      <dgm:prSet/>
      <dgm:spPr/>
      <dgm:t>
        <a:bodyPr/>
        <a:lstStyle/>
        <a:p>
          <a:endParaRPr lang="fr-FR"/>
        </a:p>
      </dgm:t>
    </dgm:pt>
    <dgm:pt modelId="{011BFB22-7B17-42A4-AA25-F2AF39D3A693}" type="sibTrans" cxnId="{A585D04A-A2BE-42D1-B4BF-A860776D6F3E}">
      <dgm:prSet/>
      <dgm:spPr/>
      <dgm:t>
        <a:bodyPr/>
        <a:lstStyle/>
        <a:p>
          <a:endParaRPr lang="fr-FR"/>
        </a:p>
      </dgm:t>
    </dgm:pt>
    <dgm:pt modelId="{5EF27410-2923-42EA-A58F-6BD702797751}">
      <dgm:prSet phldrT="[Texte]"/>
      <dgm:spPr/>
      <dgm:t>
        <a:bodyPr/>
        <a:lstStyle/>
        <a:p>
          <a:r>
            <a:rPr lang="ar-DZ" dirty="0" smtClean="0"/>
            <a:t>موارد معرفية</a:t>
          </a:r>
          <a:endParaRPr lang="fr-FR" dirty="0"/>
        </a:p>
      </dgm:t>
    </dgm:pt>
    <dgm:pt modelId="{05E8F5CA-2889-4911-837C-192610C33EE6}" type="parTrans" cxnId="{1BD1A712-8515-4625-8C09-2365F49FBC30}">
      <dgm:prSet/>
      <dgm:spPr/>
      <dgm:t>
        <a:bodyPr/>
        <a:lstStyle/>
        <a:p>
          <a:endParaRPr lang="fr-FR"/>
        </a:p>
      </dgm:t>
    </dgm:pt>
    <dgm:pt modelId="{DBB97248-46BA-42FC-9D27-0251A5A7B2E6}" type="sibTrans" cxnId="{1BD1A712-8515-4625-8C09-2365F49FBC30}">
      <dgm:prSet/>
      <dgm:spPr/>
      <dgm:t>
        <a:bodyPr/>
        <a:lstStyle/>
        <a:p>
          <a:endParaRPr lang="fr-FR"/>
        </a:p>
      </dgm:t>
    </dgm:pt>
    <dgm:pt modelId="{E1FEFF30-21B8-4BEF-8B5F-BC788F64E7AE}" type="pres">
      <dgm:prSet presAssocID="{9C8E4FA4-919F-4015-9F26-C54E2405D10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135D3E53-E636-4123-843C-54133D46812D}" type="pres">
      <dgm:prSet presAssocID="{547AF897-ADD6-45E5-8DCE-B0BCFED87C65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704687F-5206-482D-94F9-711740780B7F}" type="pres">
      <dgm:prSet presAssocID="{5EF27410-2923-42EA-A58F-6BD702797751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BD1A712-8515-4625-8C09-2365F49FBC30}" srcId="{9C8E4FA4-919F-4015-9F26-C54E2405D107}" destId="{5EF27410-2923-42EA-A58F-6BD702797751}" srcOrd="1" destOrd="0" parTransId="{05E8F5CA-2889-4911-837C-192610C33EE6}" sibTransId="{DBB97248-46BA-42FC-9D27-0251A5A7B2E6}"/>
    <dgm:cxn modelId="{A585D04A-A2BE-42D1-B4BF-A860776D6F3E}" srcId="{9C8E4FA4-919F-4015-9F26-C54E2405D107}" destId="{547AF897-ADD6-45E5-8DCE-B0BCFED87C65}" srcOrd="0" destOrd="0" parTransId="{A688DD4E-14C0-47E2-A319-8900FE09D27C}" sibTransId="{011BFB22-7B17-42A4-AA25-F2AF39D3A693}"/>
    <dgm:cxn modelId="{E7F65A2D-AFF5-45B2-A48E-EE4E44F9C436}" type="presOf" srcId="{9C8E4FA4-919F-4015-9F26-C54E2405D107}" destId="{E1FEFF30-21B8-4BEF-8B5F-BC788F64E7AE}" srcOrd="0" destOrd="0" presId="urn:microsoft.com/office/officeart/2005/8/layout/arrow5"/>
    <dgm:cxn modelId="{1C721199-4090-4739-ABA0-B2EE69301236}" type="presOf" srcId="{5EF27410-2923-42EA-A58F-6BD702797751}" destId="{D704687F-5206-482D-94F9-711740780B7F}" srcOrd="0" destOrd="0" presId="urn:microsoft.com/office/officeart/2005/8/layout/arrow5"/>
    <dgm:cxn modelId="{20368FFE-D914-4C6C-85F8-BDCF69EA268F}" type="presOf" srcId="{547AF897-ADD6-45E5-8DCE-B0BCFED87C65}" destId="{135D3E53-E636-4123-843C-54133D46812D}" srcOrd="0" destOrd="0" presId="urn:microsoft.com/office/officeart/2005/8/layout/arrow5"/>
    <dgm:cxn modelId="{997A3F88-A26C-470C-B4C7-92E7752CD715}" type="presParOf" srcId="{E1FEFF30-21B8-4BEF-8B5F-BC788F64E7AE}" destId="{135D3E53-E636-4123-843C-54133D46812D}" srcOrd="0" destOrd="0" presId="urn:microsoft.com/office/officeart/2005/8/layout/arrow5"/>
    <dgm:cxn modelId="{3C8B0FE4-81EF-4D02-88E4-6B616CB65A2D}" type="presParOf" srcId="{E1FEFF30-21B8-4BEF-8B5F-BC788F64E7AE}" destId="{D704687F-5206-482D-94F9-711740780B7F}" srcOrd="1" destOrd="0" presId="urn:microsoft.com/office/officeart/2005/8/layout/arrow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E646B46-033F-4FF4-89C0-EECA1594A108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المحاضرة الرابعة: المحتويات ( الموارد )    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 smtClean="0"/>
              <a:t>الهدف الخاص:</a:t>
            </a:r>
          </a:p>
          <a:p>
            <a:pPr algn="r" rtl="1"/>
            <a:r>
              <a:rPr lang="ar-DZ" dirty="0" smtClean="0"/>
              <a:t>أن يستخرج الطالب المحتويات كمكون في المناهج</a:t>
            </a:r>
          </a:p>
          <a:p>
            <a:pPr algn="r" rtl="1"/>
            <a:endParaRPr lang="ar-DZ" dirty="0" smtClean="0"/>
          </a:p>
          <a:p>
            <a:pPr algn="r" rtl="1"/>
            <a:r>
              <a:rPr lang="ar-DZ" dirty="0" smtClean="0"/>
              <a:t>الأهداف الإجرائية</a:t>
            </a:r>
          </a:p>
          <a:p>
            <a:pPr algn="r" rtl="1"/>
            <a:r>
              <a:rPr lang="ar-DZ" dirty="0" smtClean="0"/>
              <a:t>-أن يعرّف الطالب المحتويات بدقة</a:t>
            </a:r>
          </a:p>
          <a:p>
            <a:pPr algn="r" rtl="1"/>
            <a:r>
              <a:rPr lang="ar-DZ" dirty="0" smtClean="0"/>
              <a:t>أن يبين الطالب المراحل الأربعة الأساسية في اختيار المحتويات</a:t>
            </a: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منطق تنظيم المحتويات                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/>
              <a:t>مناهج الإصلاح والمحتويات ( الموارد)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dirty="0" smtClean="0"/>
              <a:t>2-المحتويات ( الموارد )           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DZ" dirty="0" smtClean="0"/>
          </a:p>
          <a:p>
            <a:pPr algn="ctr" rtl="1"/>
            <a:r>
              <a:rPr lang="ar-DZ" dirty="0" smtClean="0"/>
              <a:t>تعريفها: </a:t>
            </a:r>
          </a:p>
          <a:p>
            <a:pPr algn="r" rtl="1"/>
            <a:r>
              <a:rPr lang="ar-DZ" dirty="0" smtClean="0"/>
              <a:t>مجموعة الخبرات المتضمنة في المنهاج، سواء كانت معرفية، انفعالية أو حس-حركية والتي تهدف إلى النمو الشامل والمتكامل للمتعلم أي أن المنهاج سيتضمن بشكل مترابط ومتماسك: </a:t>
            </a:r>
          </a:p>
          <a:p>
            <a:pPr algn="r" rtl="1"/>
            <a:endParaRPr lang="ar-DZ" dirty="0" smtClean="0"/>
          </a:p>
          <a:p>
            <a:pPr algn="r" rtl="1">
              <a:buNone/>
            </a:pPr>
            <a:endParaRPr lang="ar-DZ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2-المحتويات ( الموارد )         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DZ" dirty="0" smtClean="0"/>
          </a:p>
          <a:p>
            <a:pPr algn="r" rtl="1"/>
            <a:r>
              <a:rPr lang="ar-DZ" dirty="0" smtClean="0"/>
              <a:t>معارف تتضمن مفاهيم ومبادئ وحقائق علمية ونظريات وقوانين</a:t>
            </a:r>
          </a:p>
          <a:p>
            <a:pPr algn="r" rtl="1"/>
            <a:r>
              <a:rPr lang="ar-DZ" dirty="0" smtClean="0"/>
              <a:t>مهارات كالملاحظة والتصنيف والقياس والاستنتاج والتفكير النقدي واتخاذ القرار</a:t>
            </a:r>
          </a:p>
          <a:p>
            <a:pPr algn="r" rtl="1"/>
            <a:r>
              <a:rPr lang="ar-DZ" dirty="0" err="1" smtClean="0"/>
              <a:t>سلوكات</a:t>
            </a:r>
            <a:r>
              <a:rPr lang="ar-DZ" dirty="0" smtClean="0"/>
              <a:t> ومواقف تتضمن القيم والمعتقدات والاتجاهات </a:t>
            </a:r>
            <a:endParaRPr lang="fr-FR" dirty="0" smtClean="0"/>
          </a:p>
          <a:p>
            <a:pPr algn="r" rtl="1"/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المراحل الأساسية لاختيار المحتويات    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المراحل الأساسية لاختيار المحتويات       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المراحل الأساسية لاختيار المحتوى        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1"/>
            <a:r>
              <a:rPr lang="ar-DZ" dirty="0" smtClean="0"/>
              <a:t>معايير اختيار المحتويات حسب </a:t>
            </a:r>
            <a:r>
              <a:rPr lang="fr-FR" dirty="0" err="1" smtClean="0"/>
              <a:t>Hunkins</a:t>
            </a:r>
            <a:r>
              <a:rPr lang="fr-FR" dirty="0" smtClean="0"/>
              <a:t>&amp;</a:t>
            </a:r>
            <a:r>
              <a:rPr lang="fr-FR" dirty="0" err="1" smtClean="0"/>
              <a:t>Ornstein</a:t>
            </a:r>
            <a:r>
              <a:rPr lang="fr-FR" dirty="0" smtClean="0"/>
              <a:t> </a:t>
            </a:r>
            <a:r>
              <a:rPr lang="ar-DZ" dirty="0" smtClean="0"/>
              <a:t>            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1"/>
            <a:r>
              <a:rPr lang="ar-DZ" dirty="0" smtClean="0"/>
              <a:t>معايير اختيار المحتويات حسب </a:t>
            </a:r>
            <a:r>
              <a:rPr lang="fr-FR" dirty="0" err="1" smtClean="0"/>
              <a:t>Hunkins</a:t>
            </a:r>
            <a:r>
              <a:rPr lang="fr-FR" dirty="0" smtClean="0"/>
              <a:t>&amp;</a:t>
            </a:r>
            <a:r>
              <a:rPr lang="fr-FR" dirty="0" err="1" smtClean="0"/>
              <a:t>Ornstein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تنظيم المحتويات                 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DZ" dirty="0" smtClean="0"/>
          </a:p>
          <a:p>
            <a:pPr algn="r" rtl="1"/>
            <a:endParaRPr lang="ar-DZ" dirty="0" smtClean="0"/>
          </a:p>
          <a:p>
            <a:pPr algn="r" rtl="1"/>
            <a:r>
              <a:rPr lang="ar-DZ" dirty="0" smtClean="0"/>
              <a:t>ويعني وضع خبرات وأنشطة المنهاج المختارة في صورة منظمة بحيث تحقق الترابط والتكامل </a:t>
            </a:r>
          </a:p>
          <a:p>
            <a:pPr algn="r" rtl="1"/>
            <a:r>
              <a:rPr lang="ar-DZ" dirty="0" smtClean="0"/>
              <a:t>على المستوى الأفقي أي في صف دراسي واحد.</a:t>
            </a:r>
          </a:p>
          <a:p>
            <a:pPr algn="r" rtl="1"/>
            <a:r>
              <a:rPr lang="ar-DZ" dirty="0" smtClean="0"/>
              <a:t>على المستوى الرأسي أي تقاطع الخبرات بين مناهج عدة أنشطة لمستوى واحد.</a:t>
            </a:r>
          </a:p>
          <a:p>
            <a:pPr algn="r" rtl="1"/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371</TotalTime>
  <Words>295</Words>
  <Application>Microsoft Office PowerPoint</Application>
  <PresentationFormat>Affichage à l'écran (4:3)</PresentationFormat>
  <Paragraphs>56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Débit</vt:lpstr>
      <vt:lpstr>المحاضرة الرابعة: المحتويات ( الموارد )      </vt:lpstr>
      <vt:lpstr>2-المحتويات ( الموارد )             </vt:lpstr>
      <vt:lpstr>2-المحتويات ( الموارد )           </vt:lpstr>
      <vt:lpstr>المراحل الأساسية لاختيار المحتويات     </vt:lpstr>
      <vt:lpstr>المراحل الأساسية لاختيار المحتويات        </vt:lpstr>
      <vt:lpstr>المراحل الأساسية لاختيار المحتوى         </vt:lpstr>
      <vt:lpstr>معايير اختيار المحتويات حسب Hunkins&amp;Ornstein              </vt:lpstr>
      <vt:lpstr>معايير اختيار المحتويات حسب Hunkins&amp;Ornstein</vt:lpstr>
      <vt:lpstr>تنظيم المحتويات                   </vt:lpstr>
      <vt:lpstr>منطق تنظيم المحتويات                 </vt:lpstr>
      <vt:lpstr>مناهج الإصلاح والمحتويات ( الموارد)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مكونات المنهاج</dc:title>
  <dc:creator>user</dc:creator>
  <cp:lastModifiedBy>DELL</cp:lastModifiedBy>
  <cp:revision>28</cp:revision>
  <dcterms:created xsi:type="dcterms:W3CDTF">2080-08-09T23:08:16Z</dcterms:created>
  <dcterms:modified xsi:type="dcterms:W3CDTF">2023-05-21T06:56:50Z</dcterms:modified>
</cp:coreProperties>
</file>