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6" y="-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grpSp>
        <p:nvGrpSpPr>
          <p:cNvPr id="2" name="Groupe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e lib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e lib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eur droit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9E26E2C-7D89-4E0A-83D5-213999DC758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28BC9EB-1357-4984-9B6D-E8B68875DDC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E26E2C-7D89-4E0A-83D5-213999DC758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BC9EB-1357-4984-9B6D-E8B68875DDC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E26E2C-7D89-4E0A-83D5-213999DC758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BC9EB-1357-4984-9B6D-E8B68875DDC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E26E2C-7D89-4E0A-83D5-213999DC758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BC9EB-1357-4984-9B6D-E8B68875DDC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E26E2C-7D89-4E0A-83D5-213999DC758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BC9EB-1357-4984-9B6D-E8B68875DDC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E26E2C-7D89-4E0A-83D5-213999DC758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BC9EB-1357-4984-9B6D-E8B68875DDC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E26E2C-7D89-4E0A-83D5-213999DC758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BC9EB-1357-4984-9B6D-E8B68875DDC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E26E2C-7D89-4E0A-83D5-213999DC758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BC9EB-1357-4984-9B6D-E8B68875DDC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E26E2C-7D89-4E0A-83D5-213999DC758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BC9EB-1357-4984-9B6D-E8B68875DDC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9E26E2C-7D89-4E0A-83D5-213999DC758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28BC9EB-1357-4984-9B6D-E8B68875DDC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9E26E2C-7D89-4E0A-83D5-213999DC758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28BC9EB-1357-4984-9B6D-E8B68875DDC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e lib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eur droit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e lib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eur droit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9E26E2C-7D89-4E0A-83D5-213999DC758A}" type="datetimeFigureOut">
              <a:rPr lang="fr-FR" smtClean="0"/>
              <a:pPr/>
              <a:t>28/11/2025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28BC9EB-1357-4984-9B6D-E8B68875DDC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Le paragraphe 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Un paragraphe regroupe des phrases consacrées à une même idée ou à un même sujet </a:t>
            </a:r>
            <a:endParaRPr lang="fr-FR" dirty="0" smtClean="0"/>
          </a:p>
          <a:p>
            <a:r>
              <a:rPr lang="fr-FR" dirty="0"/>
              <a:t>Le découpage en paragraphes facilite la lecture et la compréhension du texte</a:t>
            </a:r>
            <a:r>
              <a:rPr lang="fr-FR" dirty="0" smtClean="0"/>
              <a:t>.</a:t>
            </a:r>
          </a:p>
          <a:p>
            <a:r>
              <a:rPr lang="fr-FR" dirty="0" smtClean="0"/>
              <a:t>Le  </a:t>
            </a:r>
            <a:r>
              <a:rPr lang="fr-FR" dirty="0"/>
              <a:t>changement de paragraphe signale souvent un changement de lieu, de personnage, de perspective ou de mode d’énonciation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Qu’est ce qu’un paragraphe?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aérer </a:t>
            </a:r>
            <a:r>
              <a:rPr lang="fr-FR" dirty="0"/>
              <a:t>l’écriture </a:t>
            </a:r>
            <a:endParaRPr lang="fr-FR" dirty="0" smtClean="0"/>
          </a:p>
          <a:p>
            <a:r>
              <a:rPr lang="fr-FR" dirty="0" smtClean="0"/>
              <a:t>de </a:t>
            </a:r>
            <a:r>
              <a:rPr lang="fr-FR" dirty="0"/>
              <a:t>rendre la lecture plus agréable et </a:t>
            </a:r>
            <a:r>
              <a:rPr lang="fr-FR" dirty="0" smtClean="0"/>
              <a:t>fluide,</a:t>
            </a:r>
          </a:p>
          <a:p>
            <a:r>
              <a:rPr lang="fr-FR" dirty="0" smtClean="0"/>
              <a:t>guide le </a:t>
            </a:r>
            <a:r>
              <a:rPr lang="fr-FR" dirty="0"/>
              <a:t>lecteur dans la progression des </a:t>
            </a:r>
            <a:r>
              <a:rPr lang="fr-FR" dirty="0" smtClean="0"/>
              <a:t>idées,</a:t>
            </a:r>
          </a:p>
          <a:p>
            <a:r>
              <a:rPr lang="fr-FR" dirty="0" smtClean="0"/>
              <a:t>aide à </a:t>
            </a:r>
            <a:r>
              <a:rPr lang="fr-FR" dirty="0"/>
              <a:t>structurer la pensée de l’auteur, </a:t>
            </a:r>
            <a:endParaRPr lang="fr-FR" dirty="0" smtClean="0"/>
          </a:p>
          <a:p>
            <a:r>
              <a:rPr lang="fr-FR" dirty="0" smtClean="0"/>
              <a:t>marque une </a:t>
            </a:r>
            <a:r>
              <a:rPr lang="fr-FR" dirty="0"/>
              <a:t>nouvelle étape du </a:t>
            </a:r>
            <a:r>
              <a:rPr lang="fr-FR" dirty="0" smtClean="0"/>
              <a:t>texte</a:t>
            </a:r>
            <a:endParaRPr lang="fr-FR" dirty="0"/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 est le rôle du paragraphe? 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central autour duquel toutes les phrases secondaires se rassemblent. </a:t>
            </a:r>
            <a:endParaRPr lang="fr-FR" dirty="0" smtClean="0"/>
          </a:p>
          <a:p>
            <a:r>
              <a:rPr lang="fr-FR" dirty="0" smtClean="0"/>
              <a:t>Elle peut être implicite</a:t>
            </a:r>
          </a:p>
          <a:p>
            <a:r>
              <a:rPr lang="fr-FR" dirty="0" smtClean="0"/>
              <a:t>Elle peut être explicite </a:t>
            </a: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 smtClean="0"/>
              <a:t>L’idée </a:t>
            </a:r>
            <a:r>
              <a:rPr lang="fr-FR" b="1" u="sng" dirty="0"/>
              <a:t>principale 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Elle développe </a:t>
            </a:r>
            <a:r>
              <a:rPr lang="fr-FR" dirty="0"/>
              <a:t>l’idée principale : elle précise ce que l’on entend par l’affirmation, donne des raisons, des mécanismes ou des caractéristiques. </a:t>
            </a:r>
            <a:endParaRPr lang="fr-FR" dirty="0" smtClean="0"/>
          </a:p>
          <a:p>
            <a:r>
              <a:rPr lang="fr-FR" dirty="0" smtClean="0"/>
              <a:t>On emploi alors les marqueurs comme: en </a:t>
            </a:r>
            <a:r>
              <a:rPr lang="fr-FR" dirty="0"/>
              <a:t>effet, puisque, parce que, ainsi 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/>
              <a:t>L’explication de l’idée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Il </a:t>
            </a:r>
            <a:r>
              <a:rPr lang="fr-FR" dirty="0"/>
              <a:t>rend l’explication concrète : il montre un cas particulier, une observation, une scène, une donnée ou une comparaison qui vérifie l’idée développée. </a:t>
            </a:r>
            <a:endParaRPr lang="fr-FR" dirty="0" smtClean="0"/>
          </a:p>
          <a:p>
            <a:r>
              <a:rPr lang="fr-FR" dirty="0" smtClean="0"/>
              <a:t>Il peut être: </a:t>
            </a:r>
            <a:r>
              <a:rPr lang="fr-FR" dirty="0"/>
              <a:t>personnel, descriptif, historique, statistique ou anecdotique.</a:t>
            </a: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/>
              <a:t>L’exemple 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/>
              <a:t>Le paragraphe </a:t>
            </a:r>
            <a:r>
              <a:rPr lang="fr-FR" b="1" i="1" dirty="0"/>
              <a:t>a priori</a:t>
            </a:r>
            <a:r>
              <a:rPr lang="fr-FR" b="1" dirty="0"/>
              <a:t> : le message en </a:t>
            </a:r>
            <a:r>
              <a:rPr lang="fr-FR" b="1" dirty="0" smtClean="0"/>
              <a:t>tête</a:t>
            </a:r>
          </a:p>
          <a:p>
            <a:r>
              <a:rPr lang="fr-FR" b="1" dirty="0"/>
              <a:t>Le paragraphe </a:t>
            </a:r>
            <a:r>
              <a:rPr lang="fr-FR" b="1" i="1" dirty="0"/>
              <a:t>a posteriori</a:t>
            </a:r>
            <a:r>
              <a:rPr lang="fr-FR" b="1" dirty="0"/>
              <a:t> : le message à la </a:t>
            </a:r>
            <a:r>
              <a:rPr lang="fr-FR" b="1" dirty="0" smtClean="0"/>
              <a:t>fin</a:t>
            </a:r>
          </a:p>
          <a:p>
            <a:r>
              <a:rPr lang="fr-FR" b="1" dirty="0"/>
              <a:t> Le paragraphe </a:t>
            </a:r>
            <a:r>
              <a:rPr lang="fr-FR" b="1" i="1" dirty="0"/>
              <a:t>a contrario</a:t>
            </a:r>
            <a:r>
              <a:rPr lang="fr-FR" b="1" dirty="0"/>
              <a:t> : le message au </a:t>
            </a:r>
            <a:r>
              <a:rPr lang="fr-FR" b="1" dirty="0" smtClean="0"/>
              <a:t>centre</a:t>
            </a:r>
          </a:p>
          <a:p>
            <a:r>
              <a:rPr lang="fr-FR" b="1" dirty="0"/>
              <a:t>Le paragraphe </a:t>
            </a:r>
            <a:r>
              <a:rPr lang="fr-FR" b="1" i="1" dirty="0"/>
              <a:t>a </a:t>
            </a:r>
            <a:r>
              <a:rPr lang="fr-FR" b="1" i="1" dirty="0" err="1"/>
              <a:t>simile</a:t>
            </a:r>
            <a:r>
              <a:rPr lang="fr-FR" b="1" dirty="0"/>
              <a:t> ou en parallèle : le message au centre ou à la fin</a:t>
            </a:r>
            <a:br>
              <a:rPr lang="fr-FR" b="1" dirty="0"/>
            </a:b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/>
              <a:t>Les formes de paragraphe</a:t>
            </a:r>
            <a:endParaRPr lang="fr-F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tonde">
  <a:themeElements>
    <a:clrScheme name="Rotond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otond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otond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113</TotalTime>
  <Words>207</Words>
  <Application>Microsoft Office PowerPoint</Application>
  <PresentationFormat>Affichage à l'écran (4:3)</PresentationFormat>
  <Paragraphs>26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Rotonde</vt:lpstr>
      <vt:lpstr>Le paragraphe </vt:lpstr>
      <vt:lpstr>Qu’est ce qu’un paragraphe? </vt:lpstr>
      <vt:lpstr>Quel est le rôle du paragraphe? </vt:lpstr>
      <vt:lpstr>L’idée principale </vt:lpstr>
      <vt:lpstr>L’explication de l’idée </vt:lpstr>
      <vt:lpstr>L’exemple </vt:lpstr>
      <vt:lpstr>Les formes de paragraphe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paragraphe</dc:title>
  <dc:creator>ELITEBOOK</dc:creator>
  <cp:lastModifiedBy>ELITEBOOK</cp:lastModifiedBy>
  <cp:revision>10</cp:revision>
  <dcterms:created xsi:type="dcterms:W3CDTF">2025-11-07T13:01:45Z</dcterms:created>
  <dcterms:modified xsi:type="dcterms:W3CDTF">2025-11-28T19:42:05Z</dcterms:modified>
</cp:coreProperties>
</file>