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8"/>
  </p:notesMasterIdLst>
  <p:sldIdLst>
    <p:sldId id="256" r:id="rId2"/>
    <p:sldId id="269" r:id="rId3"/>
    <p:sldId id="257" r:id="rId4"/>
    <p:sldId id="258" r:id="rId5"/>
    <p:sldId id="270" r:id="rId6"/>
    <p:sldId id="271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0A7C1A-9918-4592-B919-62D22E535907}" type="datetimeFigureOut">
              <a:rPr lang="fr-FR" smtClean="0"/>
              <a:t>17/10/2016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3D7532-5640-485E-996C-28FB7271C4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9716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D7532-5640-485E-996C-28FB7271C4A4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5099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711B8B3-1019-4AA0-AFC9-26083FE524B8}" type="datetimeFigureOut">
              <a:rPr lang="fr-FR" smtClean="0"/>
              <a:pPr/>
              <a:t>17/10/2016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614860-1651-40E3-ABB6-2A98CE07D0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1B8B3-1019-4AA0-AFC9-26083FE524B8}" type="datetimeFigureOut">
              <a:rPr lang="fr-FR" smtClean="0"/>
              <a:pPr/>
              <a:t>17/10/2016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4860-1651-40E3-ABB6-2A98CE07D0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711B8B3-1019-4AA0-AFC9-26083FE524B8}" type="datetimeFigureOut">
              <a:rPr lang="fr-FR" smtClean="0"/>
              <a:pPr/>
              <a:t>17/10/2016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6614860-1651-40E3-ABB6-2A98CE07D0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1B8B3-1019-4AA0-AFC9-26083FE524B8}" type="datetimeFigureOut">
              <a:rPr lang="fr-FR" smtClean="0"/>
              <a:pPr/>
              <a:t>17/10/2016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614860-1651-40E3-ABB6-2A98CE07D0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1B8B3-1019-4AA0-AFC9-26083FE524B8}" type="datetimeFigureOut">
              <a:rPr lang="fr-FR" smtClean="0"/>
              <a:pPr/>
              <a:t>17/10/2016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6614860-1651-40E3-ABB6-2A98CE07D0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11B8B3-1019-4AA0-AFC9-26083FE524B8}" type="datetimeFigureOut">
              <a:rPr lang="fr-FR" smtClean="0"/>
              <a:pPr/>
              <a:t>17/10/2016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6614860-1651-40E3-ABB6-2A98CE07D0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11B8B3-1019-4AA0-AFC9-26083FE524B8}" type="datetimeFigureOut">
              <a:rPr lang="fr-FR" smtClean="0"/>
              <a:pPr/>
              <a:t>17/10/2016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6614860-1651-40E3-ABB6-2A98CE07D0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1B8B3-1019-4AA0-AFC9-26083FE524B8}" type="datetimeFigureOut">
              <a:rPr lang="fr-FR" smtClean="0"/>
              <a:pPr/>
              <a:t>17/10/2016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614860-1651-40E3-ABB6-2A98CE07D0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1B8B3-1019-4AA0-AFC9-26083FE524B8}" type="datetimeFigureOut">
              <a:rPr lang="fr-FR" smtClean="0"/>
              <a:pPr/>
              <a:t>17/10/2016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614860-1651-40E3-ABB6-2A98CE07D0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1B8B3-1019-4AA0-AFC9-26083FE524B8}" type="datetimeFigureOut">
              <a:rPr lang="fr-FR" smtClean="0"/>
              <a:pPr/>
              <a:t>17/10/2016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614860-1651-40E3-ABB6-2A98CE07D0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711B8B3-1019-4AA0-AFC9-26083FE524B8}" type="datetimeFigureOut">
              <a:rPr lang="fr-FR" smtClean="0"/>
              <a:pPr/>
              <a:t>17/10/2016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6614860-1651-40E3-ABB6-2A98CE07D0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711B8B3-1019-4AA0-AFC9-26083FE524B8}" type="datetimeFigureOut">
              <a:rPr lang="fr-FR" smtClean="0"/>
              <a:pPr/>
              <a:t>17/10/2016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6614860-1651-40E3-ABB6-2A98CE07D0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wedg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1500198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900" b="1" dirty="0"/>
              <a:t>Rappel de physiologie de l’effort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4348" y="2143116"/>
            <a:ext cx="7858180" cy="4357718"/>
          </a:xfrm>
        </p:spPr>
        <p:txBody>
          <a:bodyPr>
            <a:normAutofit/>
          </a:bodyPr>
          <a:lstStyle/>
          <a:p>
            <a:r>
              <a:rPr lang="fr-FR" b="1" u="sng" dirty="0"/>
              <a:t>Introduction</a:t>
            </a:r>
            <a:endParaRPr lang="fr-FR" dirty="0"/>
          </a:p>
          <a:p>
            <a:r>
              <a:rPr lang="fr-FR" dirty="0"/>
              <a:t>La physiologie constitue une science fondamentale de la médecine clinique.</a:t>
            </a:r>
          </a:p>
          <a:p>
            <a:r>
              <a:rPr lang="fr-FR" dirty="0"/>
              <a:t>La physiologie du sport et de l’exercice physique est une discipline issue a la fois de l’anatomie et de la physiologie.</a:t>
            </a:r>
          </a:p>
          <a:p>
            <a:endParaRPr lang="fr-F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r-FR" sz="3600" b="1" dirty="0"/>
              <a:t>Ils permettent la réalisation de fonctions complexes  comme entendre, voir, respirer, saisir de nouvelles informations et tout ceci, sans aucun effort conscient.</a:t>
            </a:r>
          </a:p>
          <a:p>
            <a:endParaRPr lang="fr-F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4000" b="1" dirty="0"/>
              <a:t>Si vous vous levez pour aller courir, toutes ces fonctions s’activent et nous font passer de l’état de repos a l’état de mouvement</a:t>
            </a:r>
            <a:r>
              <a:rPr lang="fr-FR" dirty="0"/>
              <a:t>.</a:t>
            </a:r>
          </a:p>
          <a:p>
            <a:endParaRPr lang="fr-F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8229600" cy="607223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3600" b="1" dirty="0"/>
              <a:t>Si vous répétez cette activité chaque semaine, voir plusieurs mois de suite, en augmentant progressivement la durée, et l’intensité de votre jogging, votre organisme va « s’adapter », et vous deviendrez de plus en plus performant</a:t>
            </a:r>
            <a:r>
              <a:rPr lang="fr-FR" sz="3600" dirty="0"/>
              <a:t>.</a:t>
            </a:r>
          </a:p>
          <a:p>
            <a:endParaRPr lang="fr-F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621510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3600" b="1" dirty="0" smtClean="0"/>
              <a:t>L’effort physique implique l’exposition de l’organisme a une charge de travail d’intensité, de durée, et de fréquence suffisante pour déterminer un effet mesurable, c'est-à-dire une amélioration des fonctions soumises a l’effort.</a:t>
            </a:r>
          </a:p>
          <a:p>
            <a:endParaRPr lang="fr-F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3600" b="1" dirty="0" smtClean="0"/>
              <a:t> L’adaptation de l’organisme a l’effort se fait par un certain nombre de « modifications » provoqués par la pratique d’exercices physiques, ces «  effets de l’entrainement » peuvent se regrouper en trois catégories :</a:t>
            </a:r>
          </a:p>
          <a:p>
            <a:endParaRPr lang="fr-F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357166"/>
            <a:ext cx="8643998" cy="628654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3200" b="1" dirty="0" smtClean="0"/>
              <a:t>1/-effet au niveau des tissus causant des modifications métaboliques.</a:t>
            </a:r>
          </a:p>
          <a:p>
            <a:pPr>
              <a:lnSpc>
                <a:spcPct val="150000"/>
              </a:lnSpc>
            </a:pPr>
            <a:r>
              <a:rPr lang="fr-FR" sz="3200" b="1" dirty="0" smtClean="0"/>
              <a:t>2/-effets au niveau systémique et qui modifient les systèmes cardiovasculaire et respiratoire.</a:t>
            </a:r>
          </a:p>
          <a:p>
            <a:pPr>
              <a:lnSpc>
                <a:spcPct val="150000"/>
              </a:lnSpc>
            </a:pPr>
            <a:r>
              <a:rPr lang="fr-FR" sz="3200" b="1" dirty="0" smtClean="0"/>
              <a:t>3/-effets qui entrainent une modification de la masse corporelle, de la composition lipidique, de la pression artérielle, et de mécanisme de thermorégulation.</a:t>
            </a:r>
          </a:p>
          <a:p>
            <a:endParaRPr lang="fr-F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>
              <a:buNone/>
            </a:pPr>
            <a:r>
              <a:rPr lang="fr-FR" sz="6000" b="1" dirty="0" smtClean="0"/>
              <a:t>Merci</a:t>
            </a:r>
          </a:p>
          <a:p>
            <a:pPr algn="ctr"/>
            <a:endParaRPr lang="fr-F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3600" b="1" dirty="0" smtClean="0"/>
              <a:t>L’anatomie est l’étude de la structure ou de la morphologie d’un organisme. </a:t>
            </a:r>
          </a:p>
          <a:p>
            <a:pPr>
              <a:lnSpc>
                <a:spcPct val="150000"/>
              </a:lnSpc>
            </a:pPr>
            <a:r>
              <a:rPr lang="fr-FR" sz="3600" b="1" dirty="0" smtClean="0"/>
              <a:t>La physiologie étudie les fonctions du corps et de chaque organe</a:t>
            </a:r>
            <a:r>
              <a:rPr lang="fr-FR" b="1" dirty="0" smtClean="0"/>
              <a:t>.</a:t>
            </a:r>
          </a:p>
          <a:p>
            <a:endParaRPr lang="fr-F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3200" b="1" dirty="0"/>
              <a:t>Grace a elle, nous apprenons comment nos systèmes, organes tissus et cellules travaillent et comment leurs fonctions s’ajustent pour réguler notre milieu intérieur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/>
              <a:t>L’objet de la physiologie du sport et de l’exercice</a:t>
            </a:r>
            <a:r>
              <a:rPr lang="fr-FR" b="1" dirty="0"/>
              <a:t>.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r-FR" sz="3600" b="1" dirty="0">
                <a:solidFill>
                  <a:srgbClr val="C00000"/>
                </a:solidFill>
              </a:rPr>
              <a:t>La physiologie de l’exercice </a:t>
            </a:r>
            <a:r>
              <a:rPr lang="fr-FR" sz="3600" b="1" dirty="0"/>
              <a:t>étudie les réponses des structures et des fonctions de notre corps lors d’un exercice aigu ou répété « chronique ». </a:t>
            </a:r>
          </a:p>
          <a:p>
            <a:endParaRPr lang="fr-F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642918"/>
            <a:ext cx="8229600" cy="564360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r-FR" sz="4000" b="1" dirty="0" smtClean="0">
                <a:solidFill>
                  <a:srgbClr val="00FF00"/>
                </a:solidFill>
              </a:rPr>
              <a:t>la physiologie du sport </a:t>
            </a:r>
            <a:r>
              <a:rPr lang="fr-FR" sz="4000" b="1" dirty="0" smtClean="0"/>
              <a:t>consiste alors a appliquer les concepts de la physiologie de l’exercice a l’entrainement de l’athlète, en cherchant comment améliorer la performance de celui-ci. </a:t>
            </a:r>
            <a:endParaRPr lang="fr-FR" sz="40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fr-FR" sz="4400" b="1" dirty="0" smtClean="0"/>
              <a:t>Elle dérive donc directement de la physiologie de l’exercice.</a:t>
            </a:r>
            <a:endParaRPr lang="fr-FR" sz="44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785794"/>
            <a:ext cx="8153400" cy="531020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b="1" dirty="0"/>
              <a:t>La physiologie de l’exercice a apporter des connaissances nouvelles dans d’autres domaines comme l’éducation physique, la remise en forme « l’aérobic » et d’une manière générale, la santé.</a:t>
            </a:r>
          </a:p>
          <a:p>
            <a:pPr>
              <a:lnSpc>
                <a:spcPct val="150000"/>
              </a:lnSpc>
            </a:pPr>
            <a:r>
              <a:rPr lang="fr-FR" b="1" dirty="0"/>
              <a:t>Et c’est «  PETER KARPOVIC »un immigrant russe qui a su appliquer la physiologie de l’exercice a l’éducation physique  aux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/>
              <a:t>Les  champs d’application</a:t>
            </a:r>
            <a:r>
              <a:rPr lang="fr-FR" u="sng" dirty="0"/>
              <a:t>.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r-FR" b="1" dirty="0"/>
              <a:t>-l’  exercice physique aigu.</a:t>
            </a:r>
          </a:p>
          <a:p>
            <a:pPr>
              <a:lnSpc>
                <a:spcPct val="150000"/>
              </a:lnSpc>
            </a:pPr>
            <a:r>
              <a:rPr lang="fr-FR" b="1" dirty="0"/>
              <a:t>- l’  exercice physique chronique.</a:t>
            </a:r>
          </a:p>
          <a:p>
            <a:pPr>
              <a:lnSpc>
                <a:spcPct val="150000"/>
              </a:lnSpc>
            </a:pPr>
            <a:r>
              <a:rPr lang="fr-FR" b="1" dirty="0"/>
              <a:t>-l’éducation physique.</a:t>
            </a:r>
          </a:p>
          <a:p>
            <a:pPr>
              <a:lnSpc>
                <a:spcPct val="150000"/>
              </a:lnSpc>
            </a:pPr>
            <a:r>
              <a:rPr lang="fr-FR" b="1" dirty="0"/>
              <a:t>-la santé.</a:t>
            </a:r>
          </a:p>
          <a:p>
            <a:pPr>
              <a:lnSpc>
                <a:spcPct val="150000"/>
              </a:lnSpc>
            </a:pPr>
            <a:r>
              <a:rPr lang="fr-FR" b="1" dirty="0"/>
              <a:t>-l’aérobic, etc.…</a:t>
            </a:r>
          </a:p>
          <a:p>
            <a:endParaRPr lang="fr-F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3200" b="1" dirty="0"/>
              <a:t>Le corps humain est une machine stupéfiante, pendant que vous lisiez ce chapitre, d’innombrables processus parfaitement coordonnés se produisent simultanément dans notre corps.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59</TotalTime>
  <Words>426</Words>
  <Application>Microsoft Office PowerPoint</Application>
  <PresentationFormat>Affichage à l'écran (4:3)</PresentationFormat>
  <Paragraphs>34</Paragraphs>
  <Slides>16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1" baseType="lpstr">
      <vt:lpstr>Calibri</vt:lpstr>
      <vt:lpstr>Tw Cen MT</vt:lpstr>
      <vt:lpstr>Wingdings</vt:lpstr>
      <vt:lpstr>Wingdings 2</vt:lpstr>
      <vt:lpstr>Médian</vt:lpstr>
      <vt:lpstr>Rappel de physiologie de l’effort </vt:lpstr>
      <vt:lpstr>Présentation PowerPoint</vt:lpstr>
      <vt:lpstr>Présentation PowerPoint</vt:lpstr>
      <vt:lpstr>L’objet de la physiologie du sport et de l’exercice. </vt:lpstr>
      <vt:lpstr>Présentation PowerPoint</vt:lpstr>
      <vt:lpstr>Présentation PowerPoint</vt:lpstr>
      <vt:lpstr>Présentation PowerPoint</vt:lpstr>
      <vt:lpstr>Les  champs d’application.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Rappel de physiologie de l’effort</dc:title>
  <dc:creator>Admin</dc:creator>
  <cp:lastModifiedBy>bitl19</cp:lastModifiedBy>
  <cp:revision>14</cp:revision>
  <dcterms:created xsi:type="dcterms:W3CDTF">2016-10-12T12:24:30Z</dcterms:created>
  <dcterms:modified xsi:type="dcterms:W3CDTF">2016-10-17T18:26:29Z</dcterms:modified>
</cp:coreProperties>
</file>