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4" r:id="rId3"/>
    <p:sldId id="276" r:id="rId4"/>
    <p:sldId id="277" r:id="rId5"/>
    <p:sldId id="287" r:id="rId6"/>
    <p:sldId id="286" r:id="rId7"/>
    <p:sldId id="285" r:id="rId8"/>
    <p:sldId id="27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E9A3-3A71-4FAE-B8BA-2D8F639D173F}" type="datetimeFigureOut">
              <a:rPr lang="en-US" smtClean="0"/>
              <a:pPr/>
              <a:t>11/4/2024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8629-DBB6-4F98-8708-1289AF4A6DB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E9A3-3A71-4FAE-B8BA-2D8F639D173F}" type="datetimeFigureOut">
              <a:rPr lang="en-US" smtClean="0"/>
              <a:pPr/>
              <a:t>11/4/2024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8629-DBB6-4F98-8708-1289AF4A6DB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E9A3-3A71-4FAE-B8BA-2D8F639D173F}" type="datetimeFigureOut">
              <a:rPr lang="en-US" smtClean="0"/>
              <a:pPr/>
              <a:t>11/4/2024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8629-DBB6-4F98-8708-1289AF4A6DB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E9A3-3A71-4FAE-B8BA-2D8F639D173F}" type="datetimeFigureOut">
              <a:rPr lang="en-US" smtClean="0"/>
              <a:pPr/>
              <a:t>11/4/2024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8629-DBB6-4F98-8708-1289AF4A6DB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E9A3-3A71-4FAE-B8BA-2D8F639D173F}" type="datetimeFigureOut">
              <a:rPr lang="en-US" smtClean="0"/>
              <a:pPr/>
              <a:t>11/4/2024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8629-DBB6-4F98-8708-1289AF4A6DB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E9A3-3A71-4FAE-B8BA-2D8F639D173F}" type="datetimeFigureOut">
              <a:rPr lang="en-US" smtClean="0"/>
              <a:pPr/>
              <a:t>11/4/2024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8629-DBB6-4F98-8708-1289AF4A6DB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E9A3-3A71-4FAE-B8BA-2D8F639D173F}" type="datetimeFigureOut">
              <a:rPr lang="en-US" smtClean="0"/>
              <a:pPr/>
              <a:t>11/4/2024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8629-DBB6-4F98-8708-1289AF4A6DB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E9A3-3A71-4FAE-B8BA-2D8F639D173F}" type="datetimeFigureOut">
              <a:rPr lang="en-US" smtClean="0"/>
              <a:pPr/>
              <a:t>11/4/2024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8629-DBB6-4F98-8708-1289AF4A6DB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E9A3-3A71-4FAE-B8BA-2D8F639D173F}" type="datetimeFigureOut">
              <a:rPr lang="en-US" smtClean="0"/>
              <a:pPr/>
              <a:t>11/4/2024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8629-DBB6-4F98-8708-1289AF4A6DB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E9A3-3A71-4FAE-B8BA-2D8F639D173F}" type="datetimeFigureOut">
              <a:rPr lang="en-US" smtClean="0"/>
              <a:pPr/>
              <a:t>11/4/2024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8629-DBB6-4F98-8708-1289AF4A6DB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E9A3-3A71-4FAE-B8BA-2D8F639D173F}" type="datetimeFigureOut">
              <a:rPr lang="en-US" smtClean="0"/>
              <a:pPr/>
              <a:t>11/4/2024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78629-DBB6-4F98-8708-1289AF4A6DB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FFE9A3-3A71-4FAE-B8BA-2D8F639D173F}" type="datetimeFigureOut">
              <a:rPr lang="en-US" smtClean="0"/>
              <a:pPr/>
              <a:t>11/4/2024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78629-DBB6-4F98-8708-1289AF4A6DB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Diapositive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Diapositive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Diapositiv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Diapositive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Diapositive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Diapositive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Diapositive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iAt™\Desktop\INtroduction anatomie\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0</Words>
  <Application>Microsoft Office PowerPoint</Application>
  <PresentationFormat>Affichage à l'écran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iAt™</dc:creator>
  <cp:lastModifiedBy>iAt™</cp:lastModifiedBy>
  <cp:revision>2</cp:revision>
  <dcterms:created xsi:type="dcterms:W3CDTF">2024-10-08T10:50:01Z</dcterms:created>
  <dcterms:modified xsi:type="dcterms:W3CDTF">2024-11-04T10:39:51Z</dcterms:modified>
</cp:coreProperties>
</file>