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9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ell\Pictures\img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dell\Pictures\img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dell\Pictures\img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dell\Pictures\img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dell\Pictures\img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dell\Pictures\img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dell\Pictures\img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dell\Pictures\img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2</cp:revision>
  <dcterms:created xsi:type="dcterms:W3CDTF">2021-01-21T22:21:28Z</dcterms:created>
  <dcterms:modified xsi:type="dcterms:W3CDTF">2021-01-21T23:21:13Z</dcterms:modified>
</cp:coreProperties>
</file>