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62" r:id="rId9"/>
  </p:sldIdLst>
  <p:sldSz cx="12188825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599" autoAdjust="0"/>
  </p:normalViewPr>
  <p:slideViewPr>
    <p:cSldViewPr>
      <p:cViewPr varScale="1">
        <p:scale>
          <a:sx n="70" d="100"/>
          <a:sy n="70" d="100"/>
        </p:scale>
        <p:origin x="738" y="6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964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85D827C-F71B-4FAA-84BC-917529DF4329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984F1A2-98F1-4AAD-8956-BAF80D48A1C7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1698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22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256" name="Ligne" descr="Ligne graphiqu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e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8" name="Forme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9" name="Forme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0" name="Forme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1" name="Forme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2" name="Forme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3" name="Forme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4" name="Forme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5" name="Forme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6" name="Forme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7" name="Forme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8" name="Forme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9" name="Forme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0" name="Forme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1" name="Forme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2" name="Forme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3" name="Forme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4" name="Forme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5" name="Forme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6" name="Forme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7" name="Forme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8" name="Forme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9" name="Forme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0" name="Forme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1" name="Forme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2" name="Forme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3" name="Forme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4" name="Forme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5" name="Forme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6" name="Forme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7" name="Forme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8" name="Forme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9" name="Forme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0" name="Forme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1" name="Forme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2" name="Forme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3" name="Forme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4" name="Forme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5" name="Forme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6" name="Forme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7" name="Forme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8" name="Forme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9" name="Forme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0" name="Forme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1" name="Forme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2" name="Forme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3" name="Forme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4" name="Forme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5" name="Forme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6" name="Forme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7" name="Forme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8" name="Forme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9" name="Forme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0" name="Forme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1" name="Forme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2" name="Forme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3" name="Forme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4" name="Forme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5" name="Forme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6" name="Forme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7" name="Forme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8" name="Forme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9" name="Forme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0" name="Forme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1" name="Forme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2" name="Forme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3" name="Forme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4" name="Forme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5" name="Forme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6" name="Forme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7" name="Forme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8" name="Forme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9" name="Forme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0" name="Forme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1" name="Forme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2" name="Forme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3" name="Forme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4" name="Forme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5" name="Forme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6" name="Forme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7" name="Forme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8" name="Forme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9" name="Forme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0" name="Forme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1" name="Forme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2" name="Forme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3" name="Forme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4" name="Forme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5" name="Forme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6" name="Forme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7" name="Forme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8" name="Forme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9" name="Forme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0" name="Forme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1" name="Forme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2" name="Forme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3" name="Forme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4" name="Forme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5" name="Forme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6" name="Forme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7" name="Forme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8" name="Forme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9" name="Forme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0" name="Forme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1" name="Forme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2" name="Forme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3" name="Forme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4" name="Forme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5" name="Forme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6" name="Forme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7" name="Forme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8" name="Forme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9" name="Forme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0" name="Forme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1" name="Forme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2" name="Forme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3" name="Forme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4" name="Forme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5" name="Forme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6" name="Forme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7" name="Forme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8" name="Forme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9" name="Forme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/>
              <a:t>Modifiez le style des sous-titres du masque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7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e lib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9" name="Forme lib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0" name="Forme lib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1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2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3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4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5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4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5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6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7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8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9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0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1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2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3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4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5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6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7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8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9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0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1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2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3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4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5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6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7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8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9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0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1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2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3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4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5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6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7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8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9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0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1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2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3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4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5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6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7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8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9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0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1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2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3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4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5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6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7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8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9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80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81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1D981B-D3A3-497E-BC67-191FCCDBE316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7" name="Ligne" descr="Ligne graphiqu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e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9" name="Forme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0" name="Forme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1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2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3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4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5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4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5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6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7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8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9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0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1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2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3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4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5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6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7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8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9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0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1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2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3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4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5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6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7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8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9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0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1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2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3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4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5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6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7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8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9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0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1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2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3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4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5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6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7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8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9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0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1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2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3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4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5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6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7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8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9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80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81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08589C-3B69-4935-B412-7B0893506FA8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167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e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9" name="Forme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0" name="Forme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1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2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3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4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5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6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7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8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9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0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1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2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3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4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5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6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7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8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9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0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1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2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3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4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5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6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7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8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9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0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1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2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3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4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5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6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7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8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9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0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1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2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3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4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5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6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7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8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9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0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1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2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3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4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5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6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7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8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9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0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1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2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3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4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5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6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7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8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9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40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41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D586A4-430F-4797-A59B-7C92688517EB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>
              <a:defRPr sz="4400" b="0" cap="none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255" name="Ligne" descr="Ligne graphiqu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e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7" name="Forme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8" name="Forme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9" name="Forme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0" name="Forme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1" name="Forme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2" name="Forme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3" name="Forme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4" name="Forme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5" name="Forme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6" name="Forme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7" name="Forme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8" name="Forme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9" name="Forme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0" name="Forme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1" name="Forme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2" name="Forme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3" name="Forme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4" name="Forme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5" name="Forme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6" name="Forme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7" name="Forme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8" name="Forme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9" name="Forme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0" name="Forme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1" name="Forme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2" name="Forme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3" name="Forme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4" name="Forme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5" name="Forme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6" name="Forme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7" name="Forme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8" name="Forme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9" name="Forme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0" name="Forme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1" name="Forme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2" name="Forme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3" name="Forme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4" name="Forme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5" name="Forme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6" name="Forme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7" name="Forme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8" name="Forme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9" name="Forme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0" name="Forme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1" name="Forme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2" name="Forme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3" name="Forme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4" name="Forme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5" name="Forme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6" name="Forme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7" name="Forme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8" name="Forme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9" name="Forme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0" name="Forme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1" name="Forme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2" name="Forme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3" name="Forme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4" name="Forme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5" name="Forme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6" name="Forme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7" name="Forme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8" name="Forme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9" name="Forme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0" name="Forme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1" name="Forme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2" name="Forme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3" name="Forme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4" name="Forme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5" name="Forme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6" name="Forme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7" name="Forme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8" name="Forme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9" name="Forme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0" name="Forme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1" name="Forme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2" name="Forme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3" name="Forme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4" name="Forme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5" name="Forme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6" name="Forme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7" name="Forme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8" name="Forme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9" name="Forme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0" name="Forme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1" name="Forme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2" name="Forme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3" name="Forme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4" name="Forme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5" name="Forme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6" name="Forme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7" name="Forme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8" name="Forme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9" name="Forme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0" name="Forme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1" name="Forme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2" name="Forme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3" name="Forme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4" name="Forme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5" name="Forme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6" name="Forme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7" name="Forme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8" name="Forme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9" name="Forme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0" name="Forme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1" name="Forme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2" name="Forme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3" name="Forme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4" name="Forme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5" name="Forme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6" name="Forme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7" name="Forme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8" name="Forme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9" name="Forme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0" name="Forme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1" name="Forme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2" name="Forme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3" name="Forme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4" name="Forme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5" name="Forme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6" name="Forme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7" name="Forme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8" name="Forme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7558B3-B282-4951-A9AE-B135DA109921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158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e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0" name="Forme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1" name="Forme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2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3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4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5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6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7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8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9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0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1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2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3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4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5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6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7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8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9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0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1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2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3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4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5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6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7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8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9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0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1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2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3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4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5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6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7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8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9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0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1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2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3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4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5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6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7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8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9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0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1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2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3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4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5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6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7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8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9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0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1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2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3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4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5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6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7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8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9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0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1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2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4C14F0-23A2-43FA-A599-72FEEB0EE877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160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e lib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2" name="Forme lib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3" name="Forme lib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4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5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6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7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8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9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0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1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2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3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4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5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6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7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8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9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0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1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2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3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4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5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6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7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8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9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0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1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2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3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4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5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6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7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8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9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0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1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2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3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4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5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6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7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8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9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0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1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2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3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4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5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6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7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8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9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0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1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2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3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4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5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6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7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8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9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0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1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2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3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4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du pied de page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D1C083-4B34-4C24-91E0-F3160739F774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85" name="Espace réservé du contenu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156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e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58" name="Forme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59" name="Forme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0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1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2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3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4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5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6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7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8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9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0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1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2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3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4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5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6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7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8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9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0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1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2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3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4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5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6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7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8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9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0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1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2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3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4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5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6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7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8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9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0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1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2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3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4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5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6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7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8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9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0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1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2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3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4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5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6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7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8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9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0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1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2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3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4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5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6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7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8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9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0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4" name="Espace réservé du pied de page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3C6A80-430B-4DC5-BEA8-630C4F41A40E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2" name="Espace réservé de la date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90C5EC-C51F-4B37-BDAD-16058E18944C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>
              <a:defRPr sz="3200" b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4" name="Espace réservé du texte 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grpSp>
        <p:nvGrpSpPr>
          <p:cNvPr id="615" name="cadre" descr="Graphique de boîte de dialogu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e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e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e lib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e lib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e lib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e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e lib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e lib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e lib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e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e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e lib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e lib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e lib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e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e lib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e lib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e lib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268249-7BF8-4D2A-A3F5-744482FD3EED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>
              <a:defRPr sz="3200" b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’image 2" descr="Espace réservé vide pour ajouter une image. Cliquez sur l’espace réservé et sélectionnez l’image à ajouter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grpSp>
        <p:nvGrpSpPr>
          <p:cNvPr id="614" name="cadre" descr="Graphique de boîte de dialogu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e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e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e lib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e lib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e lib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e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e lib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e lib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e lib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e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e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e lib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e lib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e lib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e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e lib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e lib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e lib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e lib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e lib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e lib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e lib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e lib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e lib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e lib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e lib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e lib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e lib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e lib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e lib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e lib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e lib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e lib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e lib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e lib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e lib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e lib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e lib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e lib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e lib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e lib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e lib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e lib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e lib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e lib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e lib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e lib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e lib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e lib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e lib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e lib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e lib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e lib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e lib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e lib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e lib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e lib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e lib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e lib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e lib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e lib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e lib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e lib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e lib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e lib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e lib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e lib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e lib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e lib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e lib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e lib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e lib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e lib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e lib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e lib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e lib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e lib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e lib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e lib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e lib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e lib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e lib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e lib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e lib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e lib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e lib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e lib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e lib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e lib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ED6296-26BA-4900-81FF-35012AFF5636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C5566FB-92D9-46E9-95A3-CDDB8CB94D13}" type="datetime1">
              <a:rPr lang="fr-FR" noProof="0" smtClean="0"/>
              <a:t>21/12/2025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42083" y="1905000"/>
            <a:ext cx="7524329" cy="1019944"/>
          </a:xfrm>
        </p:spPr>
        <p:txBody>
          <a:bodyPr rtlCol="0"/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endParaRPr lang="fr-FR" sz="7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30117" y="3212976"/>
            <a:ext cx="4968552" cy="994792"/>
          </a:xfrm>
        </p:spPr>
        <p:txBody>
          <a:bodyPr rtlCol="0">
            <a:normAutofit/>
          </a:bodyPr>
          <a:lstStyle/>
          <a:p>
            <a:pPr rtl="0"/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 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Soumia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HADJAB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1964" y="908720"/>
            <a:ext cx="9143998" cy="1020762"/>
          </a:xfrm>
        </p:spPr>
        <p:txBody>
          <a:bodyPr>
            <a:normAutofit fontScale="90000"/>
          </a:bodyPr>
          <a:lstStyle/>
          <a:p>
            <a:b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Krashen’s</a:t>
            </a:r>
            <a:r>
              <a:rPr lang="fr-FR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Monitor Model (1982)</a:t>
            </a:r>
            <a:br>
              <a:rPr lang="fr-FR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4900" dirty="0"/>
          </a:p>
        </p:txBody>
      </p:sp>
    </p:spTree>
    <p:extLst>
      <p:ext uri="{BB962C8B-B14F-4D97-AF65-F5344CB8AC3E}">
        <p14:creationId xmlns:p14="http://schemas.microsoft.com/office/powerpoint/2010/main" val="390586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9996" y="3013501"/>
            <a:ext cx="84064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Acquisition-Learning </a:t>
            </a:r>
            <a:r>
              <a:rPr lang="fr-F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2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0116" y="2996952"/>
            <a:ext cx="51251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</a:t>
            </a:r>
            <a:r>
              <a:rPr lang="fr-F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90482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0381" y="2852936"/>
            <a:ext cx="65405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fr-F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1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90156" y="2852936"/>
            <a:ext cx="44069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 </a:t>
            </a:r>
            <a:r>
              <a:rPr lang="fr-F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64280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060" y="2852936"/>
            <a:ext cx="69077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Affective </a:t>
            </a:r>
            <a:r>
              <a:rPr lang="fr-F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Filter</a:t>
            </a:r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1926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7701" y="3013501"/>
            <a:ext cx="96934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Pitfalls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Krashen’s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Monitor Model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4650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bleau noir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97_TF02804846_TF02804846" id="{61DB2ABB-C8FF-4A02-ACE4-B484BA3269F9}" vid="{7147F5C6-1CAD-4BFC-99B0-1ABC9DBA7C9E}"/>
    </a:ext>
  </a:extLst>
</a:theme>
</file>

<file path=ppt/theme/theme2.xml><?xml version="1.0" encoding="utf-8"?>
<a:theme xmlns:a="http://schemas.openxmlformats.org/drawingml/2006/main" name="Thèm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Tableau noir (grand écran)</Template>
  <TotalTime>15</TotalTime>
  <Words>31</Words>
  <Application>Microsoft Office PowerPoint</Application>
  <PresentationFormat>Personnalisé</PresentationFormat>
  <Paragraphs>11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Consolas</vt:lpstr>
      <vt:lpstr>Corbel</vt:lpstr>
      <vt:lpstr>Times New Roman</vt:lpstr>
      <vt:lpstr>Tableau noir 16x9</vt:lpstr>
      <vt:lpstr>Input</vt:lpstr>
      <vt:lpstr> Krashen’s Monitor Model (1982)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Input</dc:title>
  <dc:creator>Compte Microsoft</dc:creator>
  <cp:lastModifiedBy>HP</cp:lastModifiedBy>
  <cp:revision>4</cp:revision>
  <dcterms:created xsi:type="dcterms:W3CDTF">2025-01-01T11:00:17Z</dcterms:created>
  <dcterms:modified xsi:type="dcterms:W3CDTF">2025-12-21T16:52:53Z</dcterms:modified>
</cp:coreProperties>
</file>