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diagrams/data6.xml" ContentType="application/vnd.openxmlformats-officedocument.drawingml.diagramData+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colors7.xml" ContentType="application/vnd.openxmlformats-officedocument.drawingml.diagramColors+xml"/>
  <Override PartName="/ppt/diagrams/colors8.xml" ContentType="application/vnd.openxmlformats-officedocument.drawingml.diagramColors+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quickStyle8.xml" ContentType="application/vnd.openxmlformats-officedocument.drawingml.diagram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0" d="100"/>
          <a:sy n="80" d="100"/>
        </p:scale>
        <p:origin x="-1086"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3169E11-BD4F-412A-98C3-401B2C1B4C44}"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E295142C-F259-4985-B646-C3F337DA750A}">
      <dgm:prSet phldrT="[Texte]"/>
      <dgm:spPr/>
      <dgm:t>
        <a:bodyPr/>
        <a:lstStyle/>
        <a:p>
          <a:r>
            <a:rPr lang="ar-DZ" dirty="0" smtClean="0"/>
            <a:t>نتائج تقويمات النظام التربوي ( البرامج والمكتسبات )</a:t>
          </a:r>
          <a:endParaRPr lang="fr-FR" dirty="0"/>
        </a:p>
      </dgm:t>
    </dgm:pt>
    <dgm:pt modelId="{38F8817C-E182-48B8-A6C8-685C5B38C48E}" type="parTrans" cxnId="{2F32F145-1309-4AC0-B900-4A10EEAF9FF2}">
      <dgm:prSet/>
      <dgm:spPr/>
      <dgm:t>
        <a:bodyPr/>
        <a:lstStyle/>
        <a:p>
          <a:endParaRPr lang="fr-FR"/>
        </a:p>
      </dgm:t>
    </dgm:pt>
    <dgm:pt modelId="{07FCF928-E771-4059-A695-3B69708D4A5B}" type="sibTrans" cxnId="{2F32F145-1309-4AC0-B900-4A10EEAF9FF2}">
      <dgm:prSet/>
      <dgm:spPr/>
      <dgm:t>
        <a:bodyPr/>
        <a:lstStyle/>
        <a:p>
          <a:endParaRPr lang="fr-FR"/>
        </a:p>
      </dgm:t>
    </dgm:pt>
    <dgm:pt modelId="{621CC9E3-CE86-45C3-9765-DABBB37D1AC6}">
      <dgm:prSet phldrT="[Texte]"/>
      <dgm:spPr/>
      <dgm:t>
        <a:bodyPr/>
        <a:lstStyle/>
        <a:p>
          <a:r>
            <a:rPr lang="ar-DZ" dirty="0" smtClean="0"/>
            <a:t>كثافة البرامج</a:t>
          </a:r>
          <a:endParaRPr lang="fr-FR" dirty="0"/>
        </a:p>
      </dgm:t>
    </dgm:pt>
    <dgm:pt modelId="{A14399C7-F745-4764-AB11-8BC1E0A5CA5C}" type="parTrans" cxnId="{0297253D-9C89-4DBE-8B68-2AF0283287FD}">
      <dgm:prSet/>
      <dgm:spPr/>
      <dgm:t>
        <a:bodyPr/>
        <a:lstStyle/>
        <a:p>
          <a:endParaRPr lang="fr-FR"/>
        </a:p>
      </dgm:t>
    </dgm:pt>
    <dgm:pt modelId="{FC0C59A6-75B1-4BFA-BCC5-3056A639E556}" type="sibTrans" cxnId="{0297253D-9C89-4DBE-8B68-2AF0283287FD}">
      <dgm:prSet/>
      <dgm:spPr/>
      <dgm:t>
        <a:bodyPr/>
        <a:lstStyle/>
        <a:p>
          <a:endParaRPr lang="fr-FR"/>
        </a:p>
      </dgm:t>
    </dgm:pt>
    <dgm:pt modelId="{71E6459D-F8C1-450C-824B-CBA22C4F3A37}">
      <dgm:prSet phldrT="[Texte]"/>
      <dgm:spPr/>
      <dgm:t>
        <a:bodyPr/>
        <a:lstStyle/>
        <a:p>
          <a:r>
            <a:rPr lang="ar-DZ" dirty="0" smtClean="0"/>
            <a:t>غياب عنصر الاستثمار عند التقويم</a:t>
          </a:r>
          <a:endParaRPr lang="fr-FR" dirty="0"/>
        </a:p>
      </dgm:t>
    </dgm:pt>
    <dgm:pt modelId="{801D788F-DA70-414F-87B7-E595C29E82ED}" type="parTrans" cxnId="{94E74DB6-2D16-41F8-9F07-85C273B67172}">
      <dgm:prSet/>
      <dgm:spPr/>
      <dgm:t>
        <a:bodyPr/>
        <a:lstStyle/>
        <a:p>
          <a:endParaRPr lang="fr-FR"/>
        </a:p>
      </dgm:t>
    </dgm:pt>
    <dgm:pt modelId="{61F166D9-08CA-431E-B990-211564C0A48D}" type="sibTrans" cxnId="{94E74DB6-2D16-41F8-9F07-85C273B67172}">
      <dgm:prSet/>
      <dgm:spPr/>
      <dgm:t>
        <a:bodyPr/>
        <a:lstStyle/>
        <a:p>
          <a:endParaRPr lang="fr-FR"/>
        </a:p>
      </dgm:t>
    </dgm:pt>
    <dgm:pt modelId="{23CC1AE1-4B61-470A-B91A-DDAB8CA5CD26}">
      <dgm:prSet phldrT="[Texte]"/>
      <dgm:spPr/>
      <dgm:t>
        <a:bodyPr/>
        <a:lstStyle/>
        <a:p>
          <a:r>
            <a:rPr lang="ar-DZ" dirty="0" smtClean="0"/>
            <a:t>نتائج تقويمات النظام التربوي ( البرامج والمكتسبات )</a:t>
          </a:r>
          <a:endParaRPr lang="fr-FR" dirty="0"/>
        </a:p>
      </dgm:t>
    </dgm:pt>
    <dgm:pt modelId="{B71DC2AA-C818-44C0-88F0-FBFFFA701673}" type="parTrans" cxnId="{4529FA93-6D20-4648-B9B0-53EE0A2F4098}">
      <dgm:prSet/>
      <dgm:spPr/>
      <dgm:t>
        <a:bodyPr/>
        <a:lstStyle/>
        <a:p>
          <a:endParaRPr lang="fr-FR"/>
        </a:p>
      </dgm:t>
    </dgm:pt>
    <dgm:pt modelId="{584511DB-40F9-47B5-A4E3-95F385FE11AA}" type="sibTrans" cxnId="{4529FA93-6D20-4648-B9B0-53EE0A2F4098}">
      <dgm:prSet/>
      <dgm:spPr/>
      <dgm:t>
        <a:bodyPr/>
        <a:lstStyle/>
        <a:p>
          <a:endParaRPr lang="fr-FR"/>
        </a:p>
      </dgm:t>
    </dgm:pt>
    <dgm:pt modelId="{B370BE8A-3C64-4E93-87BA-70D7E4D11484}">
      <dgm:prSet phldrT="[Texte]"/>
      <dgm:spPr/>
      <dgm:t>
        <a:bodyPr/>
        <a:lstStyle/>
        <a:p>
          <a:r>
            <a:rPr lang="ar-DZ" dirty="0" smtClean="0"/>
            <a:t>عدم تفعيل الطرائق النشطة</a:t>
          </a:r>
          <a:endParaRPr lang="fr-FR" dirty="0"/>
        </a:p>
      </dgm:t>
    </dgm:pt>
    <dgm:pt modelId="{1C2F5DB0-C655-4CF7-8627-BD2CB3746369}" type="parTrans" cxnId="{ED38412B-A17F-4C7F-B5F5-699908F8EB43}">
      <dgm:prSet/>
      <dgm:spPr/>
      <dgm:t>
        <a:bodyPr/>
        <a:lstStyle/>
        <a:p>
          <a:endParaRPr lang="fr-FR"/>
        </a:p>
      </dgm:t>
    </dgm:pt>
    <dgm:pt modelId="{A0CEA4D7-E5D8-45E0-81E5-55E2D16E0A88}" type="sibTrans" cxnId="{ED38412B-A17F-4C7F-B5F5-699908F8EB43}">
      <dgm:prSet/>
      <dgm:spPr/>
      <dgm:t>
        <a:bodyPr/>
        <a:lstStyle/>
        <a:p>
          <a:endParaRPr lang="fr-FR"/>
        </a:p>
      </dgm:t>
    </dgm:pt>
    <dgm:pt modelId="{AC186346-4EAD-4240-9A6A-0D662C3E6402}">
      <dgm:prSet phldrT="[Texte]"/>
      <dgm:spPr/>
      <dgm:t>
        <a:bodyPr/>
        <a:lstStyle/>
        <a:p>
          <a:r>
            <a:rPr lang="ar-DZ" dirty="0" smtClean="0"/>
            <a:t>عجز المتعلمين عن مواجهة وحل المشكلات</a:t>
          </a:r>
          <a:endParaRPr lang="fr-FR" dirty="0"/>
        </a:p>
      </dgm:t>
    </dgm:pt>
    <dgm:pt modelId="{203F1B7A-F71A-4904-A94B-0EBC37F4A818}" type="parTrans" cxnId="{7FD3D442-B420-4518-A1D1-F61DEE7E3057}">
      <dgm:prSet/>
      <dgm:spPr/>
      <dgm:t>
        <a:bodyPr/>
        <a:lstStyle/>
        <a:p>
          <a:endParaRPr lang="fr-FR"/>
        </a:p>
      </dgm:t>
    </dgm:pt>
    <dgm:pt modelId="{6A710DB9-675B-405A-8701-7838598B9B8C}" type="sibTrans" cxnId="{7FD3D442-B420-4518-A1D1-F61DEE7E3057}">
      <dgm:prSet/>
      <dgm:spPr/>
      <dgm:t>
        <a:bodyPr/>
        <a:lstStyle/>
        <a:p>
          <a:endParaRPr lang="fr-FR"/>
        </a:p>
      </dgm:t>
    </dgm:pt>
    <dgm:pt modelId="{F287C30D-232B-4F08-BD18-BB152D78FBBF}" type="pres">
      <dgm:prSet presAssocID="{53169E11-BD4F-412A-98C3-401B2C1B4C44}" presName="diagram" presStyleCnt="0">
        <dgm:presLayoutVars>
          <dgm:chPref val="1"/>
          <dgm:dir/>
          <dgm:animOne val="branch"/>
          <dgm:animLvl val="lvl"/>
          <dgm:resizeHandles/>
        </dgm:presLayoutVars>
      </dgm:prSet>
      <dgm:spPr/>
      <dgm:t>
        <a:bodyPr/>
        <a:lstStyle/>
        <a:p>
          <a:endParaRPr lang="fr-FR"/>
        </a:p>
      </dgm:t>
    </dgm:pt>
    <dgm:pt modelId="{B574E431-9373-401D-B57F-39C2A6EF930E}" type="pres">
      <dgm:prSet presAssocID="{E295142C-F259-4985-B646-C3F337DA750A}" presName="root" presStyleCnt="0"/>
      <dgm:spPr/>
    </dgm:pt>
    <dgm:pt modelId="{6A0607D4-05FC-4C45-969D-64A96D056452}" type="pres">
      <dgm:prSet presAssocID="{E295142C-F259-4985-B646-C3F337DA750A}" presName="rootComposite" presStyleCnt="0"/>
      <dgm:spPr/>
    </dgm:pt>
    <dgm:pt modelId="{7B9128AB-A8F0-4B58-A016-EA0A18C6C4C6}" type="pres">
      <dgm:prSet presAssocID="{E295142C-F259-4985-B646-C3F337DA750A}" presName="rootText" presStyleLbl="node1" presStyleIdx="0" presStyleCnt="2"/>
      <dgm:spPr/>
      <dgm:t>
        <a:bodyPr/>
        <a:lstStyle/>
        <a:p>
          <a:endParaRPr lang="fr-FR"/>
        </a:p>
      </dgm:t>
    </dgm:pt>
    <dgm:pt modelId="{B04C4F79-03F6-41DB-92D3-2174D9AD9704}" type="pres">
      <dgm:prSet presAssocID="{E295142C-F259-4985-B646-C3F337DA750A}" presName="rootConnector" presStyleLbl="node1" presStyleIdx="0" presStyleCnt="2"/>
      <dgm:spPr/>
      <dgm:t>
        <a:bodyPr/>
        <a:lstStyle/>
        <a:p>
          <a:endParaRPr lang="fr-FR"/>
        </a:p>
      </dgm:t>
    </dgm:pt>
    <dgm:pt modelId="{ACA700E9-E43A-4994-8F16-20B2EEC3852A}" type="pres">
      <dgm:prSet presAssocID="{E295142C-F259-4985-B646-C3F337DA750A}" presName="childShape" presStyleCnt="0"/>
      <dgm:spPr/>
    </dgm:pt>
    <dgm:pt modelId="{99FA9160-FA20-4988-B3A7-C448210F8854}" type="pres">
      <dgm:prSet presAssocID="{A14399C7-F745-4764-AB11-8BC1E0A5CA5C}" presName="Name13" presStyleLbl="parChTrans1D2" presStyleIdx="0" presStyleCnt="4"/>
      <dgm:spPr/>
      <dgm:t>
        <a:bodyPr/>
        <a:lstStyle/>
        <a:p>
          <a:endParaRPr lang="fr-FR"/>
        </a:p>
      </dgm:t>
    </dgm:pt>
    <dgm:pt modelId="{AB0C2761-DB1E-43F2-BE45-1B9732DAE718}" type="pres">
      <dgm:prSet presAssocID="{621CC9E3-CE86-45C3-9765-DABBB37D1AC6}" presName="childText" presStyleLbl="bgAcc1" presStyleIdx="0" presStyleCnt="4">
        <dgm:presLayoutVars>
          <dgm:bulletEnabled val="1"/>
        </dgm:presLayoutVars>
      </dgm:prSet>
      <dgm:spPr/>
      <dgm:t>
        <a:bodyPr/>
        <a:lstStyle/>
        <a:p>
          <a:endParaRPr lang="fr-FR"/>
        </a:p>
      </dgm:t>
    </dgm:pt>
    <dgm:pt modelId="{6A15132D-1C65-40E3-8704-36E386076BB6}" type="pres">
      <dgm:prSet presAssocID="{801D788F-DA70-414F-87B7-E595C29E82ED}" presName="Name13" presStyleLbl="parChTrans1D2" presStyleIdx="1" presStyleCnt="4"/>
      <dgm:spPr/>
      <dgm:t>
        <a:bodyPr/>
        <a:lstStyle/>
        <a:p>
          <a:endParaRPr lang="fr-FR"/>
        </a:p>
      </dgm:t>
    </dgm:pt>
    <dgm:pt modelId="{EC65B1DB-9F6F-433C-AC53-E48D1D132C4C}" type="pres">
      <dgm:prSet presAssocID="{71E6459D-F8C1-450C-824B-CBA22C4F3A37}" presName="childText" presStyleLbl="bgAcc1" presStyleIdx="1" presStyleCnt="4">
        <dgm:presLayoutVars>
          <dgm:bulletEnabled val="1"/>
        </dgm:presLayoutVars>
      </dgm:prSet>
      <dgm:spPr/>
      <dgm:t>
        <a:bodyPr/>
        <a:lstStyle/>
        <a:p>
          <a:endParaRPr lang="fr-FR"/>
        </a:p>
      </dgm:t>
    </dgm:pt>
    <dgm:pt modelId="{2558C882-C47A-44BF-968B-3AB32F0155A7}" type="pres">
      <dgm:prSet presAssocID="{23CC1AE1-4B61-470A-B91A-DDAB8CA5CD26}" presName="root" presStyleCnt="0"/>
      <dgm:spPr/>
    </dgm:pt>
    <dgm:pt modelId="{A4DBFC1F-8058-439C-BC65-F422EA3AEB7A}" type="pres">
      <dgm:prSet presAssocID="{23CC1AE1-4B61-470A-B91A-DDAB8CA5CD26}" presName="rootComposite" presStyleCnt="0"/>
      <dgm:spPr/>
    </dgm:pt>
    <dgm:pt modelId="{049B70DA-93E6-4DA1-B6EC-AA92E111AB1C}" type="pres">
      <dgm:prSet presAssocID="{23CC1AE1-4B61-470A-B91A-DDAB8CA5CD26}" presName="rootText" presStyleLbl="node1" presStyleIdx="1" presStyleCnt="2"/>
      <dgm:spPr/>
      <dgm:t>
        <a:bodyPr/>
        <a:lstStyle/>
        <a:p>
          <a:endParaRPr lang="fr-FR"/>
        </a:p>
      </dgm:t>
    </dgm:pt>
    <dgm:pt modelId="{A01188FC-5547-48E8-B3B2-FFCEE55085B6}" type="pres">
      <dgm:prSet presAssocID="{23CC1AE1-4B61-470A-B91A-DDAB8CA5CD26}" presName="rootConnector" presStyleLbl="node1" presStyleIdx="1" presStyleCnt="2"/>
      <dgm:spPr/>
      <dgm:t>
        <a:bodyPr/>
        <a:lstStyle/>
        <a:p>
          <a:endParaRPr lang="fr-FR"/>
        </a:p>
      </dgm:t>
    </dgm:pt>
    <dgm:pt modelId="{4F6D0F35-A0EE-4329-BBBE-A37C6E172061}" type="pres">
      <dgm:prSet presAssocID="{23CC1AE1-4B61-470A-B91A-DDAB8CA5CD26}" presName="childShape" presStyleCnt="0"/>
      <dgm:spPr/>
    </dgm:pt>
    <dgm:pt modelId="{E0985721-E0C2-4EE3-A360-8583FBDA5365}" type="pres">
      <dgm:prSet presAssocID="{1C2F5DB0-C655-4CF7-8627-BD2CB3746369}" presName="Name13" presStyleLbl="parChTrans1D2" presStyleIdx="2" presStyleCnt="4"/>
      <dgm:spPr/>
      <dgm:t>
        <a:bodyPr/>
        <a:lstStyle/>
        <a:p>
          <a:endParaRPr lang="fr-FR"/>
        </a:p>
      </dgm:t>
    </dgm:pt>
    <dgm:pt modelId="{636624CD-5771-4056-B05C-EAFE7F5172FD}" type="pres">
      <dgm:prSet presAssocID="{B370BE8A-3C64-4E93-87BA-70D7E4D11484}" presName="childText" presStyleLbl="bgAcc1" presStyleIdx="2" presStyleCnt="4">
        <dgm:presLayoutVars>
          <dgm:bulletEnabled val="1"/>
        </dgm:presLayoutVars>
      </dgm:prSet>
      <dgm:spPr/>
      <dgm:t>
        <a:bodyPr/>
        <a:lstStyle/>
        <a:p>
          <a:endParaRPr lang="fr-FR"/>
        </a:p>
      </dgm:t>
    </dgm:pt>
    <dgm:pt modelId="{8883BB7E-89FA-46E8-86E1-B9A7ACA61C33}" type="pres">
      <dgm:prSet presAssocID="{203F1B7A-F71A-4904-A94B-0EBC37F4A818}" presName="Name13" presStyleLbl="parChTrans1D2" presStyleIdx="3" presStyleCnt="4"/>
      <dgm:spPr/>
      <dgm:t>
        <a:bodyPr/>
        <a:lstStyle/>
        <a:p>
          <a:endParaRPr lang="fr-FR"/>
        </a:p>
      </dgm:t>
    </dgm:pt>
    <dgm:pt modelId="{9F007371-3EFD-4FCC-868F-85C1E89161B0}" type="pres">
      <dgm:prSet presAssocID="{AC186346-4EAD-4240-9A6A-0D662C3E6402}" presName="childText" presStyleLbl="bgAcc1" presStyleIdx="3" presStyleCnt="4">
        <dgm:presLayoutVars>
          <dgm:bulletEnabled val="1"/>
        </dgm:presLayoutVars>
      </dgm:prSet>
      <dgm:spPr/>
      <dgm:t>
        <a:bodyPr/>
        <a:lstStyle/>
        <a:p>
          <a:endParaRPr lang="fr-FR"/>
        </a:p>
      </dgm:t>
    </dgm:pt>
  </dgm:ptLst>
  <dgm:cxnLst>
    <dgm:cxn modelId="{00111566-3822-49E0-8057-F47A9B296C70}" type="presOf" srcId="{203F1B7A-F71A-4904-A94B-0EBC37F4A818}" destId="{8883BB7E-89FA-46E8-86E1-B9A7ACA61C33}" srcOrd="0" destOrd="0" presId="urn:microsoft.com/office/officeart/2005/8/layout/hierarchy3"/>
    <dgm:cxn modelId="{3BD3E37F-D04D-48BF-A7E6-B776F40B4320}" type="presOf" srcId="{E295142C-F259-4985-B646-C3F337DA750A}" destId="{B04C4F79-03F6-41DB-92D3-2174D9AD9704}" srcOrd="1" destOrd="0" presId="urn:microsoft.com/office/officeart/2005/8/layout/hierarchy3"/>
    <dgm:cxn modelId="{E86FA9C4-C7EF-46B2-95E7-9DA6DEF3A7FA}" type="presOf" srcId="{23CC1AE1-4B61-470A-B91A-DDAB8CA5CD26}" destId="{A01188FC-5547-48E8-B3B2-FFCEE55085B6}" srcOrd="1" destOrd="0" presId="urn:microsoft.com/office/officeart/2005/8/layout/hierarchy3"/>
    <dgm:cxn modelId="{08DB6F7B-18CB-4F03-8858-83D12192BF8A}" type="presOf" srcId="{AC186346-4EAD-4240-9A6A-0D662C3E6402}" destId="{9F007371-3EFD-4FCC-868F-85C1E89161B0}" srcOrd="0" destOrd="0" presId="urn:microsoft.com/office/officeart/2005/8/layout/hierarchy3"/>
    <dgm:cxn modelId="{94E74DB6-2D16-41F8-9F07-85C273B67172}" srcId="{E295142C-F259-4985-B646-C3F337DA750A}" destId="{71E6459D-F8C1-450C-824B-CBA22C4F3A37}" srcOrd="1" destOrd="0" parTransId="{801D788F-DA70-414F-87B7-E595C29E82ED}" sibTransId="{61F166D9-08CA-431E-B990-211564C0A48D}"/>
    <dgm:cxn modelId="{0E82901E-5F4C-42CB-893A-8C5A1A65A9E9}" type="presOf" srcId="{23CC1AE1-4B61-470A-B91A-DDAB8CA5CD26}" destId="{049B70DA-93E6-4DA1-B6EC-AA92E111AB1C}" srcOrd="0" destOrd="0" presId="urn:microsoft.com/office/officeart/2005/8/layout/hierarchy3"/>
    <dgm:cxn modelId="{C7DA6C47-9E38-472C-8726-9D7BAF875CDD}" type="presOf" srcId="{E295142C-F259-4985-B646-C3F337DA750A}" destId="{7B9128AB-A8F0-4B58-A016-EA0A18C6C4C6}" srcOrd="0" destOrd="0" presId="urn:microsoft.com/office/officeart/2005/8/layout/hierarchy3"/>
    <dgm:cxn modelId="{4529FA93-6D20-4648-B9B0-53EE0A2F4098}" srcId="{53169E11-BD4F-412A-98C3-401B2C1B4C44}" destId="{23CC1AE1-4B61-470A-B91A-DDAB8CA5CD26}" srcOrd="1" destOrd="0" parTransId="{B71DC2AA-C818-44C0-88F0-FBFFFA701673}" sibTransId="{584511DB-40F9-47B5-A4E3-95F385FE11AA}"/>
    <dgm:cxn modelId="{7FD3D442-B420-4518-A1D1-F61DEE7E3057}" srcId="{23CC1AE1-4B61-470A-B91A-DDAB8CA5CD26}" destId="{AC186346-4EAD-4240-9A6A-0D662C3E6402}" srcOrd="1" destOrd="0" parTransId="{203F1B7A-F71A-4904-A94B-0EBC37F4A818}" sibTransId="{6A710DB9-675B-405A-8701-7838598B9B8C}"/>
    <dgm:cxn modelId="{1C54CBD6-9308-4F3E-B36B-985ECB0C7A75}" type="presOf" srcId="{1C2F5DB0-C655-4CF7-8627-BD2CB3746369}" destId="{E0985721-E0C2-4EE3-A360-8583FBDA5365}" srcOrd="0" destOrd="0" presId="urn:microsoft.com/office/officeart/2005/8/layout/hierarchy3"/>
    <dgm:cxn modelId="{0297253D-9C89-4DBE-8B68-2AF0283287FD}" srcId="{E295142C-F259-4985-B646-C3F337DA750A}" destId="{621CC9E3-CE86-45C3-9765-DABBB37D1AC6}" srcOrd="0" destOrd="0" parTransId="{A14399C7-F745-4764-AB11-8BC1E0A5CA5C}" sibTransId="{FC0C59A6-75B1-4BFA-BCC5-3056A639E556}"/>
    <dgm:cxn modelId="{03E1F7B6-6C2D-42B0-86BA-C7A706067ECA}" type="presOf" srcId="{621CC9E3-CE86-45C3-9765-DABBB37D1AC6}" destId="{AB0C2761-DB1E-43F2-BE45-1B9732DAE718}" srcOrd="0" destOrd="0" presId="urn:microsoft.com/office/officeart/2005/8/layout/hierarchy3"/>
    <dgm:cxn modelId="{0A6FEC8F-9084-4BC4-8FF6-D958E06E4F9B}" type="presOf" srcId="{A14399C7-F745-4764-AB11-8BC1E0A5CA5C}" destId="{99FA9160-FA20-4988-B3A7-C448210F8854}" srcOrd="0" destOrd="0" presId="urn:microsoft.com/office/officeart/2005/8/layout/hierarchy3"/>
    <dgm:cxn modelId="{69169829-48B4-4E0D-9508-AE04FEB2BAA8}" type="presOf" srcId="{801D788F-DA70-414F-87B7-E595C29E82ED}" destId="{6A15132D-1C65-40E3-8704-36E386076BB6}" srcOrd="0" destOrd="0" presId="urn:microsoft.com/office/officeart/2005/8/layout/hierarchy3"/>
    <dgm:cxn modelId="{2F32F145-1309-4AC0-B900-4A10EEAF9FF2}" srcId="{53169E11-BD4F-412A-98C3-401B2C1B4C44}" destId="{E295142C-F259-4985-B646-C3F337DA750A}" srcOrd="0" destOrd="0" parTransId="{38F8817C-E182-48B8-A6C8-685C5B38C48E}" sibTransId="{07FCF928-E771-4059-A695-3B69708D4A5B}"/>
    <dgm:cxn modelId="{AB63E332-578B-4E61-BEAB-7F49C6CA27E3}" type="presOf" srcId="{B370BE8A-3C64-4E93-87BA-70D7E4D11484}" destId="{636624CD-5771-4056-B05C-EAFE7F5172FD}" srcOrd="0" destOrd="0" presId="urn:microsoft.com/office/officeart/2005/8/layout/hierarchy3"/>
    <dgm:cxn modelId="{7D36DE34-F77E-4D7F-8C18-AC5542BEC3E8}" type="presOf" srcId="{53169E11-BD4F-412A-98C3-401B2C1B4C44}" destId="{F287C30D-232B-4F08-BD18-BB152D78FBBF}" srcOrd="0" destOrd="0" presId="urn:microsoft.com/office/officeart/2005/8/layout/hierarchy3"/>
    <dgm:cxn modelId="{ED38412B-A17F-4C7F-B5F5-699908F8EB43}" srcId="{23CC1AE1-4B61-470A-B91A-DDAB8CA5CD26}" destId="{B370BE8A-3C64-4E93-87BA-70D7E4D11484}" srcOrd="0" destOrd="0" parTransId="{1C2F5DB0-C655-4CF7-8627-BD2CB3746369}" sibTransId="{A0CEA4D7-E5D8-45E0-81E5-55E2D16E0A88}"/>
    <dgm:cxn modelId="{355E2529-4C79-458B-89CD-1905CBFA9D2C}" type="presOf" srcId="{71E6459D-F8C1-450C-824B-CBA22C4F3A37}" destId="{EC65B1DB-9F6F-433C-AC53-E48D1D132C4C}" srcOrd="0" destOrd="0" presId="urn:microsoft.com/office/officeart/2005/8/layout/hierarchy3"/>
    <dgm:cxn modelId="{C07717A1-F4EC-4E1D-9A0F-34082C63DB48}" type="presParOf" srcId="{F287C30D-232B-4F08-BD18-BB152D78FBBF}" destId="{B574E431-9373-401D-B57F-39C2A6EF930E}" srcOrd="0" destOrd="0" presId="urn:microsoft.com/office/officeart/2005/8/layout/hierarchy3"/>
    <dgm:cxn modelId="{CE76253B-3BE4-416E-A44E-282B5B1B1928}" type="presParOf" srcId="{B574E431-9373-401D-B57F-39C2A6EF930E}" destId="{6A0607D4-05FC-4C45-969D-64A96D056452}" srcOrd="0" destOrd="0" presId="urn:microsoft.com/office/officeart/2005/8/layout/hierarchy3"/>
    <dgm:cxn modelId="{C68EF9A2-5C12-4960-8BD1-68189A15339F}" type="presParOf" srcId="{6A0607D4-05FC-4C45-969D-64A96D056452}" destId="{7B9128AB-A8F0-4B58-A016-EA0A18C6C4C6}" srcOrd="0" destOrd="0" presId="urn:microsoft.com/office/officeart/2005/8/layout/hierarchy3"/>
    <dgm:cxn modelId="{752DCD00-13F6-4FD3-A899-6735B89ADD22}" type="presParOf" srcId="{6A0607D4-05FC-4C45-969D-64A96D056452}" destId="{B04C4F79-03F6-41DB-92D3-2174D9AD9704}" srcOrd="1" destOrd="0" presId="urn:microsoft.com/office/officeart/2005/8/layout/hierarchy3"/>
    <dgm:cxn modelId="{E6538FE6-99C4-4643-B1DE-084DC497D593}" type="presParOf" srcId="{B574E431-9373-401D-B57F-39C2A6EF930E}" destId="{ACA700E9-E43A-4994-8F16-20B2EEC3852A}" srcOrd="1" destOrd="0" presId="urn:microsoft.com/office/officeart/2005/8/layout/hierarchy3"/>
    <dgm:cxn modelId="{231EDC5C-0237-48F3-A161-1E5CD350EF16}" type="presParOf" srcId="{ACA700E9-E43A-4994-8F16-20B2EEC3852A}" destId="{99FA9160-FA20-4988-B3A7-C448210F8854}" srcOrd="0" destOrd="0" presId="urn:microsoft.com/office/officeart/2005/8/layout/hierarchy3"/>
    <dgm:cxn modelId="{D70BA1C2-C997-4321-A0B0-4C33068BA0BD}" type="presParOf" srcId="{ACA700E9-E43A-4994-8F16-20B2EEC3852A}" destId="{AB0C2761-DB1E-43F2-BE45-1B9732DAE718}" srcOrd="1" destOrd="0" presId="urn:microsoft.com/office/officeart/2005/8/layout/hierarchy3"/>
    <dgm:cxn modelId="{AF65D941-E999-4070-90CF-98B1BB2F3834}" type="presParOf" srcId="{ACA700E9-E43A-4994-8F16-20B2EEC3852A}" destId="{6A15132D-1C65-40E3-8704-36E386076BB6}" srcOrd="2" destOrd="0" presId="urn:microsoft.com/office/officeart/2005/8/layout/hierarchy3"/>
    <dgm:cxn modelId="{AB36E872-0EFE-4E21-9559-B68ED9D4CDDF}" type="presParOf" srcId="{ACA700E9-E43A-4994-8F16-20B2EEC3852A}" destId="{EC65B1DB-9F6F-433C-AC53-E48D1D132C4C}" srcOrd="3" destOrd="0" presId="urn:microsoft.com/office/officeart/2005/8/layout/hierarchy3"/>
    <dgm:cxn modelId="{8D9B87A5-09F2-4BD5-92E1-E1D59185730F}" type="presParOf" srcId="{F287C30D-232B-4F08-BD18-BB152D78FBBF}" destId="{2558C882-C47A-44BF-968B-3AB32F0155A7}" srcOrd="1" destOrd="0" presId="urn:microsoft.com/office/officeart/2005/8/layout/hierarchy3"/>
    <dgm:cxn modelId="{BF8DB53E-A7E5-41E9-BB9F-4BD7FEA0CFEA}" type="presParOf" srcId="{2558C882-C47A-44BF-968B-3AB32F0155A7}" destId="{A4DBFC1F-8058-439C-BC65-F422EA3AEB7A}" srcOrd="0" destOrd="0" presId="urn:microsoft.com/office/officeart/2005/8/layout/hierarchy3"/>
    <dgm:cxn modelId="{CAD5CB43-A02F-4A59-ADBB-77D675E64B53}" type="presParOf" srcId="{A4DBFC1F-8058-439C-BC65-F422EA3AEB7A}" destId="{049B70DA-93E6-4DA1-B6EC-AA92E111AB1C}" srcOrd="0" destOrd="0" presId="urn:microsoft.com/office/officeart/2005/8/layout/hierarchy3"/>
    <dgm:cxn modelId="{F335C43D-7FE3-4B93-BF11-CDDCCDF71BAB}" type="presParOf" srcId="{A4DBFC1F-8058-439C-BC65-F422EA3AEB7A}" destId="{A01188FC-5547-48E8-B3B2-FFCEE55085B6}" srcOrd="1" destOrd="0" presId="urn:microsoft.com/office/officeart/2005/8/layout/hierarchy3"/>
    <dgm:cxn modelId="{C792BD9E-B62D-4B57-8717-DE856F07FC9B}" type="presParOf" srcId="{2558C882-C47A-44BF-968B-3AB32F0155A7}" destId="{4F6D0F35-A0EE-4329-BBBE-A37C6E172061}" srcOrd="1" destOrd="0" presId="urn:microsoft.com/office/officeart/2005/8/layout/hierarchy3"/>
    <dgm:cxn modelId="{92E24505-B591-4269-8031-BBFC20293078}" type="presParOf" srcId="{4F6D0F35-A0EE-4329-BBBE-A37C6E172061}" destId="{E0985721-E0C2-4EE3-A360-8583FBDA5365}" srcOrd="0" destOrd="0" presId="urn:microsoft.com/office/officeart/2005/8/layout/hierarchy3"/>
    <dgm:cxn modelId="{3F7B9186-707F-4844-8035-B1E3E6E8D5A3}" type="presParOf" srcId="{4F6D0F35-A0EE-4329-BBBE-A37C6E172061}" destId="{636624CD-5771-4056-B05C-EAFE7F5172FD}" srcOrd="1" destOrd="0" presId="urn:microsoft.com/office/officeart/2005/8/layout/hierarchy3"/>
    <dgm:cxn modelId="{F6248C98-C114-419E-A408-01C61790F02A}" type="presParOf" srcId="{4F6D0F35-A0EE-4329-BBBE-A37C6E172061}" destId="{8883BB7E-89FA-46E8-86E1-B9A7ACA61C33}" srcOrd="2" destOrd="0" presId="urn:microsoft.com/office/officeart/2005/8/layout/hierarchy3"/>
    <dgm:cxn modelId="{26A7358E-28F8-4B34-B61F-3566E7DAB550}" type="presParOf" srcId="{4F6D0F35-A0EE-4329-BBBE-A37C6E172061}" destId="{9F007371-3EFD-4FCC-868F-85C1E89161B0}" srcOrd="3" destOrd="0" presId="urn:microsoft.com/office/officeart/2005/8/layout/hierarchy3"/>
  </dgm:cxnLst>
  <dgm:bg/>
  <dgm:whole/>
</dgm:dataModel>
</file>

<file path=ppt/diagrams/data2.xml><?xml version="1.0" encoding="utf-8"?>
<dgm:dataModel xmlns:dgm="http://schemas.openxmlformats.org/drawingml/2006/diagram" xmlns:a="http://schemas.openxmlformats.org/drawingml/2006/main">
  <dgm:ptLst>
    <dgm:pt modelId="{667F0C26-E3E7-430A-ADAD-97EDC44874BC}"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B29387CB-49C7-47F9-A439-FDFE6B692085}">
      <dgm:prSet phldrT="[Texte]"/>
      <dgm:spPr/>
      <dgm:t>
        <a:bodyPr/>
        <a:lstStyle/>
        <a:p>
          <a:r>
            <a:rPr lang="ar-DZ" dirty="0" smtClean="0"/>
            <a:t>تطور الأنظمة الاقتصادية والاجتماعية والثقافية</a:t>
          </a:r>
          <a:endParaRPr lang="fr-FR" dirty="0"/>
        </a:p>
      </dgm:t>
    </dgm:pt>
    <dgm:pt modelId="{600171D8-0AAA-4024-AD8C-2E97AAC24607}" type="parTrans" cxnId="{6C62C2C9-6F7B-482A-8B90-2F2B0DA4E5CD}">
      <dgm:prSet/>
      <dgm:spPr/>
      <dgm:t>
        <a:bodyPr/>
        <a:lstStyle/>
        <a:p>
          <a:endParaRPr lang="fr-FR"/>
        </a:p>
      </dgm:t>
    </dgm:pt>
    <dgm:pt modelId="{B2C0A188-C999-455D-9301-980F230F604F}" type="sibTrans" cxnId="{6C62C2C9-6F7B-482A-8B90-2F2B0DA4E5CD}">
      <dgm:prSet/>
      <dgm:spPr/>
      <dgm:t>
        <a:bodyPr/>
        <a:lstStyle/>
        <a:p>
          <a:endParaRPr lang="fr-FR"/>
        </a:p>
      </dgm:t>
    </dgm:pt>
    <dgm:pt modelId="{95F25A23-1F6F-45D5-97D9-2C088CE40B48}">
      <dgm:prSet phldrT="[Texte]"/>
      <dgm:spPr/>
      <dgm:t>
        <a:bodyPr/>
        <a:lstStyle/>
        <a:p>
          <a:r>
            <a:rPr lang="ar-DZ" dirty="0" smtClean="0"/>
            <a:t>والتحولات التي تمس تنظيم العمل وتمس ملامح المهن</a:t>
          </a:r>
          <a:endParaRPr lang="fr-FR" dirty="0"/>
        </a:p>
      </dgm:t>
    </dgm:pt>
    <dgm:pt modelId="{33251DE6-BAB5-44C0-8CF2-068B25D01C79}" type="parTrans" cxnId="{63DF5D03-9BC3-4BFC-A6E3-F9FF04324E17}">
      <dgm:prSet/>
      <dgm:spPr/>
      <dgm:t>
        <a:bodyPr/>
        <a:lstStyle/>
        <a:p>
          <a:endParaRPr lang="fr-FR"/>
        </a:p>
      </dgm:t>
    </dgm:pt>
    <dgm:pt modelId="{36AF541F-916B-4B94-9B9E-C294CB84E620}" type="sibTrans" cxnId="{63DF5D03-9BC3-4BFC-A6E3-F9FF04324E17}">
      <dgm:prSet/>
      <dgm:spPr/>
      <dgm:t>
        <a:bodyPr/>
        <a:lstStyle/>
        <a:p>
          <a:endParaRPr lang="fr-FR"/>
        </a:p>
      </dgm:t>
    </dgm:pt>
    <dgm:pt modelId="{F92E5F4B-5B9E-40F6-8CDF-E38B695549E3}">
      <dgm:prSet phldrT="[Texte]"/>
      <dgm:spPr/>
      <dgm:t>
        <a:bodyPr/>
        <a:lstStyle/>
        <a:p>
          <a:r>
            <a:rPr lang="ar-DZ" dirty="0" smtClean="0"/>
            <a:t>تفرض على المدرسة تغيير مهمتها وغاياتها وبالتالي تغيير برامجها                                </a:t>
          </a:r>
          <a:endParaRPr lang="fr-FR" dirty="0"/>
        </a:p>
      </dgm:t>
    </dgm:pt>
    <dgm:pt modelId="{EA8F31E0-B195-4005-904A-B00967378E78}" type="parTrans" cxnId="{605A83CA-D577-46B0-8A04-3E39E47FCCA5}">
      <dgm:prSet/>
      <dgm:spPr/>
      <dgm:t>
        <a:bodyPr/>
        <a:lstStyle/>
        <a:p>
          <a:endParaRPr lang="fr-FR"/>
        </a:p>
      </dgm:t>
    </dgm:pt>
    <dgm:pt modelId="{2F694246-7003-4A74-B7B0-37DD0B28CFE5}" type="sibTrans" cxnId="{605A83CA-D577-46B0-8A04-3E39E47FCCA5}">
      <dgm:prSet/>
      <dgm:spPr/>
      <dgm:t>
        <a:bodyPr/>
        <a:lstStyle/>
        <a:p>
          <a:endParaRPr lang="fr-FR"/>
        </a:p>
      </dgm:t>
    </dgm:pt>
    <dgm:pt modelId="{BA82A211-6C95-4392-9DC3-C3FDADD9EA39}" type="pres">
      <dgm:prSet presAssocID="{667F0C26-E3E7-430A-ADAD-97EDC44874BC}" presName="outerComposite" presStyleCnt="0">
        <dgm:presLayoutVars>
          <dgm:chMax val="5"/>
          <dgm:dir/>
          <dgm:resizeHandles val="exact"/>
        </dgm:presLayoutVars>
      </dgm:prSet>
      <dgm:spPr/>
      <dgm:t>
        <a:bodyPr/>
        <a:lstStyle/>
        <a:p>
          <a:endParaRPr lang="fr-FR"/>
        </a:p>
      </dgm:t>
    </dgm:pt>
    <dgm:pt modelId="{44C28B79-540D-4E2B-9892-5C3D59611447}" type="pres">
      <dgm:prSet presAssocID="{667F0C26-E3E7-430A-ADAD-97EDC44874BC}" presName="dummyMaxCanvas" presStyleCnt="0">
        <dgm:presLayoutVars/>
      </dgm:prSet>
      <dgm:spPr/>
    </dgm:pt>
    <dgm:pt modelId="{C957A096-EE73-40AE-8E0A-C6DA4F274DD2}" type="pres">
      <dgm:prSet presAssocID="{667F0C26-E3E7-430A-ADAD-97EDC44874BC}" presName="ThreeNodes_1" presStyleLbl="node1" presStyleIdx="0" presStyleCnt="3">
        <dgm:presLayoutVars>
          <dgm:bulletEnabled val="1"/>
        </dgm:presLayoutVars>
      </dgm:prSet>
      <dgm:spPr/>
      <dgm:t>
        <a:bodyPr/>
        <a:lstStyle/>
        <a:p>
          <a:endParaRPr lang="fr-FR"/>
        </a:p>
      </dgm:t>
    </dgm:pt>
    <dgm:pt modelId="{FB767BE8-96B1-46B4-9A43-2E4F6F9CE52A}" type="pres">
      <dgm:prSet presAssocID="{667F0C26-E3E7-430A-ADAD-97EDC44874BC}" presName="ThreeNodes_2" presStyleLbl="node1" presStyleIdx="1" presStyleCnt="3">
        <dgm:presLayoutVars>
          <dgm:bulletEnabled val="1"/>
        </dgm:presLayoutVars>
      </dgm:prSet>
      <dgm:spPr/>
      <dgm:t>
        <a:bodyPr/>
        <a:lstStyle/>
        <a:p>
          <a:endParaRPr lang="fr-FR"/>
        </a:p>
      </dgm:t>
    </dgm:pt>
    <dgm:pt modelId="{71BC9ECD-801D-430F-A795-80E319B82DA2}" type="pres">
      <dgm:prSet presAssocID="{667F0C26-E3E7-430A-ADAD-97EDC44874BC}" presName="ThreeNodes_3" presStyleLbl="node1" presStyleIdx="2" presStyleCnt="3">
        <dgm:presLayoutVars>
          <dgm:bulletEnabled val="1"/>
        </dgm:presLayoutVars>
      </dgm:prSet>
      <dgm:spPr/>
      <dgm:t>
        <a:bodyPr/>
        <a:lstStyle/>
        <a:p>
          <a:endParaRPr lang="fr-FR"/>
        </a:p>
      </dgm:t>
    </dgm:pt>
    <dgm:pt modelId="{ED7C70D8-B8C7-4B47-973A-796F274703FC}" type="pres">
      <dgm:prSet presAssocID="{667F0C26-E3E7-430A-ADAD-97EDC44874BC}" presName="ThreeConn_1-2" presStyleLbl="fgAccFollowNode1" presStyleIdx="0" presStyleCnt="2">
        <dgm:presLayoutVars>
          <dgm:bulletEnabled val="1"/>
        </dgm:presLayoutVars>
      </dgm:prSet>
      <dgm:spPr/>
      <dgm:t>
        <a:bodyPr/>
        <a:lstStyle/>
        <a:p>
          <a:endParaRPr lang="fr-FR"/>
        </a:p>
      </dgm:t>
    </dgm:pt>
    <dgm:pt modelId="{54178327-7729-4FE3-AE2A-5E6D2474A00D}" type="pres">
      <dgm:prSet presAssocID="{667F0C26-E3E7-430A-ADAD-97EDC44874BC}" presName="ThreeConn_2-3" presStyleLbl="fgAccFollowNode1" presStyleIdx="1" presStyleCnt="2">
        <dgm:presLayoutVars>
          <dgm:bulletEnabled val="1"/>
        </dgm:presLayoutVars>
      </dgm:prSet>
      <dgm:spPr/>
      <dgm:t>
        <a:bodyPr/>
        <a:lstStyle/>
        <a:p>
          <a:endParaRPr lang="fr-FR"/>
        </a:p>
      </dgm:t>
    </dgm:pt>
    <dgm:pt modelId="{F6A67246-4E05-4C21-9033-63DEDFAFD5D7}" type="pres">
      <dgm:prSet presAssocID="{667F0C26-E3E7-430A-ADAD-97EDC44874BC}" presName="ThreeNodes_1_text" presStyleLbl="node1" presStyleIdx="2" presStyleCnt="3">
        <dgm:presLayoutVars>
          <dgm:bulletEnabled val="1"/>
        </dgm:presLayoutVars>
      </dgm:prSet>
      <dgm:spPr/>
      <dgm:t>
        <a:bodyPr/>
        <a:lstStyle/>
        <a:p>
          <a:endParaRPr lang="fr-FR"/>
        </a:p>
      </dgm:t>
    </dgm:pt>
    <dgm:pt modelId="{63C62951-7117-4E4A-9BA3-5250240988B2}" type="pres">
      <dgm:prSet presAssocID="{667F0C26-E3E7-430A-ADAD-97EDC44874BC}" presName="ThreeNodes_2_text" presStyleLbl="node1" presStyleIdx="2" presStyleCnt="3">
        <dgm:presLayoutVars>
          <dgm:bulletEnabled val="1"/>
        </dgm:presLayoutVars>
      </dgm:prSet>
      <dgm:spPr/>
      <dgm:t>
        <a:bodyPr/>
        <a:lstStyle/>
        <a:p>
          <a:endParaRPr lang="fr-FR"/>
        </a:p>
      </dgm:t>
    </dgm:pt>
    <dgm:pt modelId="{4BE833D5-DF15-45D0-BD93-B32F8019E29B}" type="pres">
      <dgm:prSet presAssocID="{667F0C26-E3E7-430A-ADAD-97EDC44874BC}" presName="ThreeNodes_3_text" presStyleLbl="node1" presStyleIdx="2" presStyleCnt="3">
        <dgm:presLayoutVars>
          <dgm:bulletEnabled val="1"/>
        </dgm:presLayoutVars>
      </dgm:prSet>
      <dgm:spPr/>
      <dgm:t>
        <a:bodyPr/>
        <a:lstStyle/>
        <a:p>
          <a:endParaRPr lang="fr-FR"/>
        </a:p>
      </dgm:t>
    </dgm:pt>
  </dgm:ptLst>
  <dgm:cxnLst>
    <dgm:cxn modelId="{74E153B8-C351-4834-A33B-671F4BB2D7B2}" type="presOf" srcId="{B29387CB-49C7-47F9-A439-FDFE6B692085}" destId="{F6A67246-4E05-4C21-9033-63DEDFAFD5D7}" srcOrd="1" destOrd="0" presId="urn:microsoft.com/office/officeart/2005/8/layout/vProcess5"/>
    <dgm:cxn modelId="{8CB4D0A4-22C5-4400-A5D3-E398F1AD9A5F}" type="presOf" srcId="{F92E5F4B-5B9E-40F6-8CDF-E38B695549E3}" destId="{71BC9ECD-801D-430F-A795-80E319B82DA2}" srcOrd="0" destOrd="0" presId="urn:microsoft.com/office/officeart/2005/8/layout/vProcess5"/>
    <dgm:cxn modelId="{7B9133A8-74EF-4077-8C4D-53A5D8AD28EF}" type="presOf" srcId="{95F25A23-1F6F-45D5-97D9-2C088CE40B48}" destId="{63C62951-7117-4E4A-9BA3-5250240988B2}" srcOrd="1" destOrd="0" presId="urn:microsoft.com/office/officeart/2005/8/layout/vProcess5"/>
    <dgm:cxn modelId="{C525BF38-AEC3-440A-BDCC-ABCFC9226A08}" type="presOf" srcId="{95F25A23-1F6F-45D5-97D9-2C088CE40B48}" destId="{FB767BE8-96B1-46B4-9A43-2E4F6F9CE52A}" srcOrd="0" destOrd="0" presId="urn:microsoft.com/office/officeart/2005/8/layout/vProcess5"/>
    <dgm:cxn modelId="{6C62C2C9-6F7B-482A-8B90-2F2B0DA4E5CD}" srcId="{667F0C26-E3E7-430A-ADAD-97EDC44874BC}" destId="{B29387CB-49C7-47F9-A439-FDFE6B692085}" srcOrd="0" destOrd="0" parTransId="{600171D8-0AAA-4024-AD8C-2E97AAC24607}" sibTransId="{B2C0A188-C999-455D-9301-980F230F604F}"/>
    <dgm:cxn modelId="{4CDC06BA-A27E-49EC-80C6-1FA4B9AF01FD}" type="presOf" srcId="{F92E5F4B-5B9E-40F6-8CDF-E38B695549E3}" destId="{4BE833D5-DF15-45D0-BD93-B32F8019E29B}" srcOrd="1" destOrd="0" presId="urn:microsoft.com/office/officeart/2005/8/layout/vProcess5"/>
    <dgm:cxn modelId="{FEA332B1-174A-4C1E-9CE9-A913B9EB4497}" type="presOf" srcId="{36AF541F-916B-4B94-9B9E-C294CB84E620}" destId="{54178327-7729-4FE3-AE2A-5E6D2474A00D}" srcOrd="0" destOrd="0" presId="urn:microsoft.com/office/officeart/2005/8/layout/vProcess5"/>
    <dgm:cxn modelId="{D2857C96-1285-429A-9EF3-3E2F783F08A2}" type="presOf" srcId="{667F0C26-E3E7-430A-ADAD-97EDC44874BC}" destId="{BA82A211-6C95-4392-9DC3-C3FDADD9EA39}" srcOrd="0" destOrd="0" presId="urn:microsoft.com/office/officeart/2005/8/layout/vProcess5"/>
    <dgm:cxn modelId="{B45B2AA8-38EF-4ADA-866F-BF673B4B8C6D}" type="presOf" srcId="{B29387CB-49C7-47F9-A439-FDFE6B692085}" destId="{C957A096-EE73-40AE-8E0A-C6DA4F274DD2}" srcOrd="0" destOrd="0" presId="urn:microsoft.com/office/officeart/2005/8/layout/vProcess5"/>
    <dgm:cxn modelId="{63DF5D03-9BC3-4BFC-A6E3-F9FF04324E17}" srcId="{667F0C26-E3E7-430A-ADAD-97EDC44874BC}" destId="{95F25A23-1F6F-45D5-97D9-2C088CE40B48}" srcOrd="1" destOrd="0" parTransId="{33251DE6-BAB5-44C0-8CF2-068B25D01C79}" sibTransId="{36AF541F-916B-4B94-9B9E-C294CB84E620}"/>
    <dgm:cxn modelId="{605A83CA-D577-46B0-8A04-3E39E47FCCA5}" srcId="{667F0C26-E3E7-430A-ADAD-97EDC44874BC}" destId="{F92E5F4B-5B9E-40F6-8CDF-E38B695549E3}" srcOrd="2" destOrd="0" parTransId="{EA8F31E0-B195-4005-904A-B00967378E78}" sibTransId="{2F694246-7003-4A74-B7B0-37DD0B28CFE5}"/>
    <dgm:cxn modelId="{6C60C87D-70A9-44BF-ACAC-472979ED892D}" type="presOf" srcId="{B2C0A188-C999-455D-9301-980F230F604F}" destId="{ED7C70D8-B8C7-4B47-973A-796F274703FC}" srcOrd="0" destOrd="0" presId="urn:microsoft.com/office/officeart/2005/8/layout/vProcess5"/>
    <dgm:cxn modelId="{0F29D585-952A-4B2C-B7EF-53344A760483}" type="presParOf" srcId="{BA82A211-6C95-4392-9DC3-C3FDADD9EA39}" destId="{44C28B79-540D-4E2B-9892-5C3D59611447}" srcOrd="0" destOrd="0" presId="urn:microsoft.com/office/officeart/2005/8/layout/vProcess5"/>
    <dgm:cxn modelId="{3961410D-E34E-43CB-852C-ACFFE58A252B}" type="presParOf" srcId="{BA82A211-6C95-4392-9DC3-C3FDADD9EA39}" destId="{C957A096-EE73-40AE-8E0A-C6DA4F274DD2}" srcOrd="1" destOrd="0" presId="urn:microsoft.com/office/officeart/2005/8/layout/vProcess5"/>
    <dgm:cxn modelId="{860B943E-6F67-4516-90F6-F513269E2837}" type="presParOf" srcId="{BA82A211-6C95-4392-9DC3-C3FDADD9EA39}" destId="{FB767BE8-96B1-46B4-9A43-2E4F6F9CE52A}" srcOrd="2" destOrd="0" presId="urn:microsoft.com/office/officeart/2005/8/layout/vProcess5"/>
    <dgm:cxn modelId="{4E773BA3-54CE-4FED-909F-0E100C0EBDC6}" type="presParOf" srcId="{BA82A211-6C95-4392-9DC3-C3FDADD9EA39}" destId="{71BC9ECD-801D-430F-A795-80E319B82DA2}" srcOrd="3" destOrd="0" presId="urn:microsoft.com/office/officeart/2005/8/layout/vProcess5"/>
    <dgm:cxn modelId="{13973805-2475-4698-A38F-A456A74F3720}" type="presParOf" srcId="{BA82A211-6C95-4392-9DC3-C3FDADD9EA39}" destId="{ED7C70D8-B8C7-4B47-973A-796F274703FC}" srcOrd="4" destOrd="0" presId="urn:microsoft.com/office/officeart/2005/8/layout/vProcess5"/>
    <dgm:cxn modelId="{CE0631E7-2347-427C-AB87-02A3FF6FCB59}" type="presParOf" srcId="{BA82A211-6C95-4392-9DC3-C3FDADD9EA39}" destId="{54178327-7729-4FE3-AE2A-5E6D2474A00D}" srcOrd="5" destOrd="0" presId="urn:microsoft.com/office/officeart/2005/8/layout/vProcess5"/>
    <dgm:cxn modelId="{09A692E7-1870-40E1-AF5C-F6075C68F61D}" type="presParOf" srcId="{BA82A211-6C95-4392-9DC3-C3FDADD9EA39}" destId="{F6A67246-4E05-4C21-9033-63DEDFAFD5D7}" srcOrd="6" destOrd="0" presId="urn:microsoft.com/office/officeart/2005/8/layout/vProcess5"/>
    <dgm:cxn modelId="{B4902BCF-4390-4921-8C29-C84189880C15}" type="presParOf" srcId="{BA82A211-6C95-4392-9DC3-C3FDADD9EA39}" destId="{63C62951-7117-4E4A-9BA3-5250240988B2}" srcOrd="7" destOrd="0" presId="urn:microsoft.com/office/officeart/2005/8/layout/vProcess5"/>
    <dgm:cxn modelId="{27A06CF9-EDE0-439C-858F-224622552C98}" type="presParOf" srcId="{BA82A211-6C95-4392-9DC3-C3FDADD9EA39}" destId="{4BE833D5-DF15-45D0-BD93-B32F8019E29B}" srcOrd="8" destOrd="0" presId="urn:microsoft.com/office/officeart/2005/8/layout/vProcess5"/>
  </dgm:cxnLst>
  <dgm:bg/>
  <dgm:whole/>
</dgm:dataModel>
</file>

<file path=ppt/diagrams/data3.xml><?xml version="1.0" encoding="utf-8"?>
<dgm:dataModel xmlns:dgm="http://schemas.openxmlformats.org/drawingml/2006/diagram" xmlns:a="http://schemas.openxmlformats.org/drawingml/2006/main">
  <dgm:ptLst>
    <dgm:pt modelId="{2B95572F-37CD-4203-A753-4BDB9C20EFA2}"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fr-FR"/>
        </a:p>
      </dgm:t>
    </dgm:pt>
    <dgm:pt modelId="{E8513357-340B-42C4-84FB-4197BBA1839D}">
      <dgm:prSet phldrT="[Texte]"/>
      <dgm:spPr/>
      <dgm:t>
        <a:bodyPr/>
        <a:lstStyle/>
        <a:p>
          <a:r>
            <a:rPr lang="ar-DZ" dirty="0" smtClean="0"/>
            <a:t>تفعيل مقاربات </a:t>
          </a:r>
          <a:r>
            <a:rPr lang="ar-DZ" dirty="0" err="1" smtClean="0"/>
            <a:t>بيداغوجية</a:t>
          </a:r>
          <a:r>
            <a:rPr lang="ar-DZ" dirty="0" smtClean="0"/>
            <a:t> تركز على التعلم لا التعليم</a:t>
          </a:r>
          <a:endParaRPr lang="fr-FR" dirty="0"/>
        </a:p>
      </dgm:t>
    </dgm:pt>
    <dgm:pt modelId="{31B87929-AA6B-4B95-A5C8-268E64F78D02}" type="parTrans" cxnId="{AD309353-768D-414B-91DA-F2DF1F33C842}">
      <dgm:prSet/>
      <dgm:spPr/>
      <dgm:t>
        <a:bodyPr/>
        <a:lstStyle/>
        <a:p>
          <a:endParaRPr lang="fr-FR"/>
        </a:p>
      </dgm:t>
    </dgm:pt>
    <dgm:pt modelId="{02D36DBE-291A-401C-99D0-DBF51379A851}" type="sibTrans" cxnId="{AD309353-768D-414B-91DA-F2DF1F33C842}">
      <dgm:prSet/>
      <dgm:spPr/>
      <dgm:t>
        <a:bodyPr/>
        <a:lstStyle/>
        <a:p>
          <a:endParaRPr lang="fr-FR"/>
        </a:p>
      </dgm:t>
    </dgm:pt>
    <dgm:pt modelId="{97D9F67C-EC46-47A1-BD8D-0E12463DA728}">
      <dgm:prSet phldrT="[Texte]"/>
      <dgm:spPr/>
      <dgm:t>
        <a:bodyPr/>
        <a:lstStyle/>
        <a:p>
          <a:r>
            <a:rPr lang="ar-DZ" dirty="0" smtClean="0"/>
            <a:t>التطور العلمي للمادة وكذا نماذجها </a:t>
          </a:r>
          <a:r>
            <a:rPr lang="ar-DZ" dirty="0" err="1" smtClean="0"/>
            <a:t>الديداكتيكية</a:t>
          </a:r>
          <a:r>
            <a:rPr lang="ar-DZ" dirty="0" smtClean="0"/>
            <a:t> يفرض تطوير المناهج</a:t>
          </a:r>
          <a:endParaRPr lang="fr-FR" dirty="0"/>
        </a:p>
      </dgm:t>
    </dgm:pt>
    <dgm:pt modelId="{2F04CF88-F5F4-4E60-BC0A-C7B07EE4BB6A}" type="parTrans" cxnId="{6D4FA4F0-65DC-4F5A-A7F5-D38D4DF7C214}">
      <dgm:prSet/>
      <dgm:spPr/>
      <dgm:t>
        <a:bodyPr/>
        <a:lstStyle/>
        <a:p>
          <a:endParaRPr lang="fr-FR"/>
        </a:p>
      </dgm:t>
    </dgm:pt>
    <dgm:pt modelId="{D61D5A64-E6DE-40D7-8551-484D9211BB31}" type="sibTrans" cxnId="{6D4FA4F0-65DC-4F5A-A7F5-D38D4DF7C214}">
      <dgm:prSet/>
      <dgm:spPr/>
      <dgm:t>
        <a:bodyPr/>
        <a:lstStyle/>
        <a:p>
          <a:endParaRPr lang="fr-FR"/>
        </a:p>
      </dgm:t>
    </dgm:pt>
    <dgm:pt modelId="{840F1CB8-697C-4C80-A80D-E172D763765E}">
      <dgm:prSet phldrT="[Texte]"/>
      <dgm:spPr/>
      <dgm:t>
        <a:bodyPr/>
        <a:lstStyle/>
        <a:p>
          <a:r>
            <a:rPr lang="ar-DZ" dirty="0" smtClean="0"/>
            <a:t>الإطلاع على النظم التعليمية المتقدمة والاستفادة من خبراتها</a:t>
          </a:r>
          <a:endParaRPr lang="fr-FR" dirty="0"/>
        </a:p>
      </dgm:t>
    </dgm:pt>
    <dgm:pt modelId="{123D0FCD-BE92-4A0C-829B-284F477FD9AB}" type="parTrans" cxnId="{B4B57481-42D7-42CA-80AF-6C16B001D779}">
      <dgm:prSet/>
      <dgm:spPr/>
      <dgm:t>
        <a:bodyPr/>
        <a:lstStyle/>
        <a:p>
          <a:endParaRPr lang="fr-FR"/>
        </a:p>
      </dgm:t>
    </dgm:pt>
    <dgm:pt modelId="{B11683AF-6438-4CE1-B445-33E1FA68FB8F}" type="sibTrans" cxnId="{B4B57481-42D7-42CA-80AF-6C16B001D779}">
      <dgm:prSet/>
      <dgm:spPr/>
      <dgm:t>
        <a:bodyPr/>
        <a:lstStyle/>
        <a:p>
          <a:endParaRPr lang="fr-FR"/>
        </a:p>
      </dgm:t>
    </dgm:pt>
    <dgm:pt modelId="{D5B7C28A-905E-4B7E-8FBA-7CAAE3911831}" type="pres">
      <dgm:prSet presAssocID="{2B95572F-37CD-4203-A753-4BDB9C20EFA2}" presName="linear" presStyleCnt="0">
        <dgm:presLayoutVars>
          <dgm:dir/>
          <dgm:animLvl val="lvl"/>
          <dgm:resizeHandles val="exact"/>
        </dgm:presLayoutVars>
      </dgm:prSet>
      <dgm:spPr/>
      <dgm:t>
        <a:bodyPr/>
        <a:lstStyle/>
        <a:p>
          <a:endParaRPr lang="fr-FR"/>
        </a:p>
      </dgm:t>
    </dgm:pt>
    <dgm:pt modelId="{123B4C74-B963-45FC-B2C4-56619311882E}" type="pres">
      <dgm:prSet presAssocID="{E8513357-340B-42C4-84FB-4197BBA1839D}" presName="parentLin" presStyleCnt="0"/>
      <dgm:spPr/>
    </dgm:pt>
    <dgm:pt modelId="{3DC7B010-47C4-4C35-9DFE-187ED4B6A5EC}" type="pres">
      <dgm:prSet presAssocID="{E8513357-340B-42C4-84FB-4197BBA1839D}" presName="parentLeftMargin" presStyleLbl="node1" presStyleIdx="0" presStyleCnt="3"/>
      <dgm:spPr/>
      <dgm:t>
        <a:bodyPr/>
        <a:lstStyle/>
        <a:p>
          <a:endParaRPr lang="fr-FR"/>
        </a:p>
      </dgm:t>
    </dgm:pt>
    <dgm:pt modelId="{2F90996A-4BF3-4118-AEAF-4F673BA14541}" type="pres">
      <dgm:prSet presAssocID="{E8513357-340B-42C4-84FB-4197BBA1839D}" presName="parentText" presStyleLbl="node1" presStyleIdx="0" presStyleCnt="3">
        <dgm:presLayoutVars>
          <dgm:chMax val="0"/>
          <dgm:bulletEnabled val="1"/>
        </dgm:presLayoutVars>
      </dgm:prSet>
      <dgm:spPr/>
      <dgm:t>
        <a:bodyPr/>
        <a:lstStyle/>
        <a:p>
          <a:endParaRPr lang="fr-FR"/>
        </a:p>
      </dgm:t>
    </dgm:pt>
    <dgm:pt modelId="{DFDF2A95-F437-4AF5-9925-FA543E727F14}" type="pres">
      <dgm:prSet presAssocID="{E8513357-340B-42C4-84FB-4197BBA1839D}" presName="negativeSpace" presStyleCnt="0"/>
      <dgm:spPr/>
    </dgm:pt>
    <dgm:pt modelId="{50E2C173-D0DA-4491-84BF-D03C77E52812}" type="pres">
      <dgm:prSet presAssocID="{E8513357-340B-42C4-84FB-4197BBA1839D}" presName="childText" presStyleLbl="conFgAcc1" presStyleIdx="0" presStyleCnt="3">
        <dgm:presLayoutVars>
          <dgm:bulletEnabled val="1"/>
        </dgm:presLayoutVars>
      </dgm:prSet>
      <dgm:spPr/>
    </dgm:pt>
    <dgm:pt modelId="{7935A5D4-7891-4ADE-9397-19A2E8ECDA15}" type="pres">
      <dgm:prSet presAssocID="{02D36DBE-291A-401C-99D0-DBF51379A851}" presName="spaceBetweenRectangles" presStyleCnt="0"/>
      <dgm:spPr/>
    </dgm:pt>
    <dgm:pt modelId="{B858D629-3446-4DAE-A3C4-794CF933C098}" type="pres">
      <dgm:prSet presAssocID="{97D9F67C-EC46-47A1-BD8D-0E12463DA728}" presName="parentLin" presStyleCnt="0"/>
      <dgm:spPr/>
    </dgm:pt>
    <dgm:pt modelId="{B104BB92-DC4F-4DE5-9E2C-E8BE84357BE1}" type="pres">
      <dgm:prSet presAssocID="{97D9F67C-EC46-47A1-BD8D-0E12463DA728}" presName="parentLeftMargin" presStyleLbl="node1" presStyleIdx="0" presStyleCnt="3"/>
      <dgm:spPr/>
      <dgm:t>
        <a:bodyPr/>
        <a:lstStyle/>
        <a:p>
          <a:endParaRPr lang="fr-FR"/>
        </a:p>
      </dgm:t>
    </dgm:pt>
    <dgm:pt modelId="{13BFE7B7-F868-4E84-AEB7-C41C32347DAB}" type="pres">
      <dgm:prSet presAssocID="{97D9F67C-EC46-47A1-BD8D-0E12463DA728}" presName="parentText" presStyleLbl="node1" presStyleIdx="1" presStyleCnt="3">
        <dgm:presLayoutVars>
          <dgm:chMax val="0"/>
          <dgm:bulletEnabled val="1"/>
        </dgm:presLayoutVars>
      </dgm:prSet>
      <dgm:spPr/>
      <dgm:t>
        <a:bodyPr/>
        <a:lstStyle/>
        <a:p>
          <a:endParaRPr lang="fr-FR"/>
        </a:p>
      </dgm:t>
    </dgm:pt>
    <dgm:pt modelId="{CD0FD4B7-389C-4047-AB5C-F0B85FD894D4}" type="pres">
      <dgm:prSet presAssocID="{97D9F67C-EC46-47A1-BD8D-0E12463DA728}" presName="negativeSpace" presStyleCnt="0"/>
      <dgm:spPr/>
    </dgm:pt>
    <dgm:pt modelId="{5D5BBD67-AD23-47EA-BDFE-D99178A3BC62}" type="pres">
      <dgm:prSet presAssocID="{97D9F67C-EC46-47A1-BD8D-0E12463DA728}" presName="childText" presStyleLbl="conFgAcc1" presStyleIdx="1" presStyleCnt="3">
        <dgm:presLayoutVars>
          <dgm:bulletEnabled val="1"/>
        </dgm:presLayoutVars>
      </dgm:prSet>
      <dgm:spPr/>
    </dgm:pt>
    <dgm:pt modelId="{7185AC38-FB07-4259-846D-0CB714512F6B}" type="pres">
      <dgm:prSet presAssocID="{D61D5A64-E6DE-40D7-8551-484D9211BB31}" presName="spaceBetweenRectangles" presStyleCnt="0"/>
      <dgm:spPr/>
    </dgm:pt>
    <dgm:pt modelId="{F41144AC-BFFD-4AB0-9E73-48AB27B25C43}" type="pres">
      <dgm:prSet presAssocID="{840F1CB8-697C-4C80-A80D-E172D763765E}" presName="parentLin" presStyleCnt="0"/>
      <dgm:spPr/>
    </dgm:pt>
    <dgm:pt modelId="{68A8B04F-46EF-4C4E-8DE4-410FC74C658E}" type="pres">
      <dgm:prSet presAssocID="{840F1CB8-697C-4C80-A80D-E172D763765E}" presName="parentLeftMargin" presStyleLbl="node1" presStyleIdx="1" presStyleCnt="3"/>
      <dgm:spPr/>
      <dgm:t>
        <a:bodyPr/>
        <a:lstStyle/>
        <a:p>
          <a:endParaRPr lang="fr-FR"/>
        </a:p>
      </dgm:t>
    </dgm:pt>
    <dgm:pt modelId="{BF22B2B4-9F15-4697-8557-896E33B4BBA6}" type="pres">
      <dgm:prSet presAssocID="{840F1CB8-697C-4C80-A80D-E172D763765E}" presName="parentText" presStyleLbl="node1" presStyleIdx="2" presStyleCnt="3">
        <dgm:presLayoutVars>
          <dgm:chMax val="0"/>
          <dgm:bulletEnabled val="1"/>
        </dgm:presLayoutVars>
      </dgm:prSet>
      <dgm:spPr/>
      <dgm:t>
        <a:bodyPr/>
        <a:lstStyle/>
        <a:p>
          <a:endParaRPr lang="fr-FR"/>
        </a:p>
      </dgm:t>
    </dgm:pt>
    <dgm:pt modelId="{50430820-BAC6-402B-95DC-8B10E3FCCACF}" type="pres">
      <dgm:prSet presAssocID="{840F1CB8-697C-4C80-A80D-E172D763765E}" presName="negativeSpace" presStyleCnt="0"/>
      <dgm:spPr/>
    </dgm:pt>
    <dgm:pt modelId="{325B8045-A6EF-4ED8-99C2-BC7254224832}" type="pres">
      <dgm:prSet presAssocID="{840F1CB8-697C-4C80-A80D-E172D763765E}" presName="childText" presStyleLbl="conFgAcc1" presStyleIdx="2" presStyleCnt="3">
        <dgm:presLayoutVars>
          <dgm:bulletEnabled val="1"/>
        </dgm:presLayoutVars>
      </dgm:prSet>
      <dgm:spPr/>
    </dgm:pt>
  </dgm:ptLst>
  <dgm:cxnLst>
    <dgm:cxn modelId="{59FA03F0-26E6-4FDA-9E1C-86C5F403065D}" type="presOf" srcId="{E8513357-340B-42C4-84FB-4197BBA1839D}" destId="{3DC7B010-47C4-4C35-9DFE-187ED4B6A5EC}" srcOrd="0" destOrd="0" presId="urn:microsoft.com/office/officeart/2005/8/layout/list1"/>
    <dgm:cxn modelId="{6D4FA4F0-65DC-4F5A-A7F5-D38D4DF7C214}" srcId="{2B95572F-37CD-4203-A753-4BDB9C20EFA2}" destId="{97D9F67C-EC46-47A1-BD8D-0E12463DA728}" srcOrd="1" destOrd="0" parTransId="{2F04CF88-F5F4-4E60-BC0A-C7B07EE4BB6A}" sibTransId="{D61D5A64-E6DE-40D7-8551-484D9211BB31}"/>
    <dgm:cxn modelId="{620E3F38-E785-4CD4-BA91-E9BC480FD953}" type="presOf" srcId="{97D9F67C-EC46-47A1-BD8D-0E12463DA728}" destId="{B104BB92-DC4F-4DE5-9E2C-E8BE84357BE1}" srcOrd="0" destOrd="0" presId="urn:microsoft.com/office/officeart/2005/8/layout/list1"/>
    <dgm:cxn modelId="{B4B57481-42D7-42CA-80AF-6C16B001D779}" srcId="{2B95572F-37CD-4203-A753-4BDB9C20EFA2}" destId="{840F1CB8-697C-4C80-A80D-E172D763765E}" srcOrd="2" destOrd="0" parTransId="{123D0FCD-BE92-4A0C-829B-284F477FD9AB}" sibTransId="{B11683AF-6438-4CE1-B445-33E1FA68FB8F}"/>
    <dgm:cxn modelId="{211EF46D-5195-4679-9407-05B7FB653FB3}" type="presOf" srcId="{97D9F67C-EC46-47A1-BD8D-0E12463DA728}" destId="{13BFE7B7-F868-4E84-AEB7-C41C32347DAB}" srcOrd="1" destOrd="0" presId="urn:microsoft.com/office/officeart/2005/8/layout/list1"/>
    <dgm:cxn modelId="{372B4439-E0EB-44DD-BCB3-360979B81EC7}" type="presOf" srcId="{840F1CB8-697C-4C80-A80D-E172D763765E}" destId="{BF22B2B4-9F15-4697-8557-896E33B4BBA6}" srcOrd="1" destOrd="0" presId="urn:microsoft.com/office/officeart/2005/8/layout/list1"/>
    <dgm:cxn modelId="{8D627FB1-6EA5-4ADF-AC6C-0D9AE6CE563D}" type="presOf" srcId="{840F1CB8-697C-4C80-A80D-E172D763765E}" destId="{68A8B04F-46EF-4C4E-8DE4-410FC74C658E}" srcOrd="0" destOrd="0" presId="urn:microsoft.com/office/officeart/2005/8/layout/list1"/>
    <dgm:cxn modelId="{AD309353-768D-414B-91DA-F2DF1F33C842}" srcId="{2B95572F-37CD-4203-A753-4BDB9C20EFA2}" destId="{E8513357-340B-42C4-84FB-4197BBA1839D}" srcOrd="0" destOrd="0" parTransId="{31B87929-AA6B-4B95-A5C8-268E64F78D02}" sibTransId="{02D36DBE-291A-401C-99D0-DBF51379A851}"/>
    <dgm:cxn modelId="{2317049B-6626-4E84-9FAF-AB7180C94767}" type="presOf" srcId="{2B95572F-37CD-4203-A753-4BDB9C20EFA2}" destId="{D5B7C28A-905E-4B7E-8FBA-7CAAE3911831}" srcOrd="0" destOrd="0" presId="urn:microsoft.com/office/officeart/2005/8/layout/list1"/>
    <dgm:cxn modelId="{1215A602-F9C2-4AF5-A713-B7AA15BF6FA7}" type="presOf" srcId="{E8513357-340B-42C4-84FB-4197BBA1839D}" destId="{2F90996A-4BF3-4118-AEAF-4F673BA14541}" srcOrd="1" destOrd="0" presId="urn:microsoft.com/office/officeart/2005/8/layout/list1"/>
    <dgm:cxn modelId="{447F6978-1A70-4619-B6BE-16086D478357}" type="presParOf" srcId="{D5B7C28A-905E-4B7E-8FBA-7CAAE3911831}" destId="{123B4C74-B963-45FC-B2C4-56619311882E}" srcOrd="0" destOrd="0" presId="urn:microsoft.com/office/officeart/2005/8/layout/list1"/>
    <dgm:cxn modelId="{D79709C5-4EF3-4E1A-8E18-3B0A1426BF83}" type="presParOf" srcId="{123B4C74-B963-45FC-B2C4-56619311882E}" destId="{3DC7B010-47C4-4C35-9DFE-187ED4B6A5EC}" srcOrd="0" destOrd="0" presId="urn:microsoft.com/office/officeart/2005/8/layout/list1"/>
    <dgm:cxn modelId="{A2896E8E-9E61-4014-A8C1-B090957654C2}" type="presParOf" srcId="{123B4C74-B963-45FC-B2C4-56619311882E}" destId="{2F90996A-4BF3-4118-AEAF-4F673BA14541}" srcOrd="1" destOrd="0" presId="urn:microsoft.com/office/officeart/2005/8/layout/list1"/>
    <dgm:cxn modelId="{B0527CDA-6744-4702-83B3-E5294910A879}" type="presParOf" srcId="{D5B7C28A-905E-4B7E-8FBA-7CAAE3911831}" destId="{DFDF2A95-F437-4AF5-9925-FA543E727F14}" srcOrd="1" destOrd="0" presId="urn:microsoft.com/office/officeart/2005/8/layout/list1"/>
    <dgm:cxn modelId="{E50B4DEB-2167-43B4-BBDE-E76003B48B85}" type="presParOf" srcId="{D5B7C28A-905E-4B7E-8FBA-7CAAE3911831}" destId="{50E2C173-D0DA-4491-84BF-D03C77E52812}" srcOrd="2" destOrd="0" presId="urn:microsoft.com/office/officeart/2005/8/layout/list1"/>
    <dgm:cxn modelId="{12CE1D8A-7C71-4CCD-9F64-A8306B8D2C90}" type="presParOf" srcId="{D5B7C28A-905E-4B7E-8FBA-7CAAE3911831}" destId="{7935A5D4-7891-4ADE-9397-19A2E8ECDA15}" srcOrd="3" destOrd="0" presId="urn:microsoft.com/office/officeart/2005/8/layout/list1"/>
    <dgm:cxn modelId="{7B5E8EFA-B8CF-485C-8474-994FB0236A9E}" type="presParOf" srcId="{D5B7C28A-905E-4B7E-8FBA-7CAAE3911831}" destId="{B858D629-3446-4DAE-A3C4-794CF933C098}" srcOrd="4" destOrd="0" presId="urn:microsoft.com/office/officeart/2005/8/layout/list1"/>
    <dgm:cxn modelId="{3191B26C-0D59-455F-BE99-763602839FF6}" type="presParOf" srcId="{B858D629-3446-4DAE-A3C4-794CF933C098}" destId="{B104BB92-DC4F-4DE5-9E2C-E8BE84357BE1}" srcOrd="0" destOrd="0" presId="urn:microsoft.com/office/officeart/2005/8/layout/list1"/>
    <dgm:cxn modelId="{B4FC2E8D-5EBC-425D-A3FB-E71D12543BD4}" type="presParOf" srcId="{B858D629-3446-4DAE-A3C4-794CF933C098}" destId="{13BFE7B7-F868-4E84-AEB7-C41C32347DAB}" srcOrd="1" destOrd="0" presId="urn:microsoft.com/office/officeart/2005/8/layout/list1"/>
    <dgm:cxn modelId="{747D246F-92F9-417B-9AFD-3FCD9F0D58F7}" type="presParOf" srcId="{D5B7C28A-905E-4B7E-8FBA-7CAAE3911831}" destId="{CD0FD4B7-389C-4047-AB5C-F0B85FD894D4}" srcOrd="5" destOrd="0" presId="urn:microsoft.com/office/officeart/2005/8/layout/list1"/>
    <dgm:cxn modelId="{F89CC7E7-B443-4904-9573-25D7983B6D9A}" type="presParOf" srcId="{D5B7C28A-905E-4B7E-8FBA-7CAAE3911831}" destId="{5D5BBD67-AD23-47EA-BDFE-D99178A3BC62}" srcOrd="6" destOrd="0" presId="urn:microsoft.com/office/officeart/2005/8/layout/list1"/>
    <dgm:cxn modelId="{03AC27F9-EAE8-43CD-BDD5-A972FAB9A8A9}" type="presParOf" srcId="{D5B7C28A-905E-4B7E-8FBA-7CAAE3911831}" destId="{7185AC38-FB07-4259-846D-0CB714512F6B}" srcOrd="7" destOrd="0" presId="urn:microsoft.com/office/officeart/2005/8/layout/list1"/>
    <dgm:cxn modelId="{16FA8FB9-6CBD-49E9-92DD-D0A92281E2D2}" type="presParOf" srcId="{D5B7C28A-905E-4B7E-8FBA-7CAAE3911831}" destId="{F41144AC-BFFD-4AB0-9E73-48AB27B25C43}" srcOrd="8" destOrd="0" presId="urn:microsoft.com/office/officeart/2005/8/layout/list1"/>
    <dgm:cxn modelId="{327A5E68-4D19-403C-A6BA-4014F3408B21}" type="presParOf" srcId="{F41144AC-BFFD-4AB0-9E73-48AB27B25C43}" destId="{68A8B04F-46EF-4C4E-8DE4-410FC74C658E}" srcOrd="0" destOrd="0" presId="urn:microsoft.com/office/officeart/2005/8/layout/list1"/>
    <dgm:cxn modelId="{0950AA1E-DC89-4C03-AD0A-0EBD149D7189}" type="presParOf" srcId="{F41144AC-BFFD-4AB0-9E73-48AB27B25C43}" destId="{BF22B2B4-9F15-4697-8557-896E33B4BBA6}" srcOrd="1" destOrd="0" presId="urn:microsoft.com/office/officeart/2005/8/layout/list1"/>
    <dgm:cxn modelId="{739DD4B0-F615-4580-BF74-212D0684FBE7}" type="presParOf" srcId="{D5B7C28A-905E-4B7E-8FBA-7CAAE3911831}" destId="{50430820-BAC6-402B-95DC-8B10E3FCCACF}" srcOrd="9" destOrd="0" presId="urn:microsoft.com/office/officeart/2005/8/layout/list1"/>
    <dgm:cxn modelId="{41F49B47-9167-4A95-9163-D94B685794EE}" type="presParOf" srcId="{D5B7C28A-905E-4B7E-8FBA-7CAAE3911831}" destId="{325B8045-A6EF-4ED8-99C2-BC7254224832}" srcOrd="10" destOrd="0" presId="urn:microsoft.com/office/officeart/2005/8/layout/list1"/>
  </dgm:cxnLst>
  <dgm:bg/>
  <dgm:whole/>
</dgm:dataModel>
</file>

<file path=ppt/diagrams/data4.xml><?xml version="1.0" encoding="utf-8"?>
<dgm:dataModel xmlns:dgm="http://schemas.openxmlformats.org/drawingml/2006/diagram" xmlns:a="http://schemas.openxmlformats.org/drawingml/2006/main">
  <dgm:ptLst>
    <dgm:pt modelId="{9EF56FC7-EFC8-45CB-A79D-9C3DB94D4DD3}"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C1DDBB45-ACF4-4A61-B6D4-D262E2F43B8D}">
      <dgm:prSet phldrT="[Texte]"/>
      <dgm:spPr/>
      <dgm:t>
        <a:bodyPr/>
        <a:lstStyle/>
        <a:p>
          <a:r>
            <a:rPr lang="ar-DZ" dirty="0" smtClean="0"/>
            <a:t>دراسة طبيعة المتعلم ( مراحل نموه، حاجاته، قدراته، تطلعاته )</a:t>
          </a:r>
          <a:endParaRPr lang="fr-FR" dirty="0"/>
        </a:p>
      </dgm:t>
    </dgm:pt>
    <dgm:pt modelId="{D518664B-8D73-496C-8894-3429F1A861A7}" type="parTrans" cxnId="{11C8F9DB-44FB-42EB-9217-E2A1F22AF059}">
      <dgm:prSet/>
      <dgm:spPr/>
      <dgm:t>
        <a:bodyPr/>
        <a:lstStyle/>
        <a:p>
          <a:endParaRPr lang="fr-FR"/>
        </a:p>
      </dgm:t>
    </dgm:pt>
    <dgm:pt modelId="{A476171B-6323-4672-BD75-BB6000CA3298}" type="sibTrans" cxnId="{11C8F9DB-44FB-42EB-9217-E2A1F22AF059}">
      <dgm:prSet/>
      <dgm:spPr/>
      <dgm:t>
        <a:bodyPr/>
        <a:lstStyle/>
        <a:p>
          <a:endParaRPr lang="fr-FR"/>
        </a:p>
      </dgm:t>
    </dgm:pt>
    <dgm:pt modelId="{E987A91E-A814-4D87-A0A5-891671C4261C}">
      <dgm:prSet phldrT="[Texte]"/>
      <dgm:spPr/>
      <dgm:t>
        <a:bodyPr/>
        <a:lstStyle/>
        <a:p>
          <a:r>
            <a:rPr lang="ar-DZ" dirty="0" smtClean="0"/>
            <a:t>دراسة المجتمع ( فلسفته العامة والتربوية،موارده، حاجاته، مشكلاته، تطلعاته )</a:t>
          </a:r>
          <a:endParaRPr lang="fr-FR" dirty="0"/>
        </a:p>
      </dgm:t>
    </dgm:pt>
    <dgm:pt modelId="{E7769DCA-73A3-453C-B0DB-C6564BB2F223}" type="parTrans" cxnId="{A0542833-527C-4408-BE4C-48A9F861CE4F}">
      <dgm:prSet/>
      <dgm:spPr/>
      <dgm:t>
        <a:bodyPr/>
        <a:lstStyle/>
        <a:p>
          <a:endParaRPr lang="fr-FR"/>
        </a:p>
      </dgm:t>
    </dgm:pt>
    <dgm:pt modelId="{2663AC3F-B652-436B-B86A-927065FA8BDF}" type="sibTrans" cxnId="{A0542833-527C-4408-BE4C-48A9F861CE4F}">
      <dgm:prSet/>
      <dgm:spPr/>
      <dgm:t>
        <a:bodyPr/>
        <a:lstStyle/>
        <a:p>
          <a:endParaRPr lang="fr-FR"/>
        </a:p>
      </dgm:t>
    </dgm:pt>
    <dgm:pt modelId="{3F013127-B15B-4C4C-8356-0035A2631011}">
      <dgm:prSet phldrT="[Texte]"/>
      <dgm:spPr/>
      <dgm:t>
        <a:bodyPr/>
        <a:lstStyle/>
        <a:p>
          <a:r>
            <a:rPr lang="ar-DZ" dirty="0" smtClean="0"/>
            <a:t>دراسة الفلسفات التربوية السائدة وإمكانية تبنيها أو تعديلها في المنهاج           </a:t>
          </a:r>
          <a:endParaRPr lang="fr-FR" dirty="0"/>
        </a:p>
      </dgm:t>
    </dgm:pt>
    <dgm:pt modelId="{7E6C1D5B-48A5-4190-8CF5-8EC6726938AF}" type="parTrans" cxnId="{9E58D971-9C96-47CE-8744-4FAD5967F674}">
      <dgm:prSet/>
      <dgm:spPr/>
      <dgm:t>
        <a:bodyPr/>
        <a:lstStyle/>
        <a:p>
          <a:endParaRPr lang="fr-FR"/>
        </a:p>
      </dgm:t>
    </dgm:pt>
    <dgm:pt modelId="{D7ABE661-F2FC-4D6D-821B-97BE6CCC5052}" type="sibTrans" cxnId="{9E58D971-9C96-47CE-8744-4FAD5967F674}">
      <dgm:prSet/>
      <dgm:spPr/>
      <dgm:t>
        <a:bodyPr/>
        <a:lstStyle/>
        <a:p>
          <a:endParaRPr lang="fr-FR"/>
        </a:p>
      </dgm:t>
    </dgm:pt>
    <dgm:pt modelId="{BB43340B-F831-484A-B765-758ADE32D4FF}" type="pres">
      <dgm:prSet presAssocID="{9EF56FC7-EFC8-45CB-A79D-9C3DB94D4DD3}" presName="outerComposite" presStyleCnt="0">
        <dgm:presLayoutVars>
          <dgm:chMax val="5"/>
          <dgm:dir/>
          <dgm:resizeHandles val="exact"/>
        </dgm:presLayoutVars>
      </dgm:prSet>
      <dgm:spPr/>
      <dgm:t>
        <a:bodyPr/>
        <a:lstStyle/>
        <a:p>
          <a:endParaRPr lang="fr-FR"/>
        </a:p>
      </dgm:t>
    </dgm:pt>
    <dgm:pt modelId="{521508BB-9592-4BA6-925B-45745574761F}" type="pres">
      <dgm:prSet presAssocID="{9EF56FC7-EFC8-45CB-A79D-9C3DB94D4DD3}" presName="dummyMaxCanvas" presStyleCnt="0">
        <dgm:presLayoutVars/>
      </dgm:prSet>
      <dgm:spPr/>
    </dgm:pt>
    <dgm:pt modelId="{0213E668-751B-40A0-94D6-85DAB2F5BA43}" type="pres">
      <dgm:prSet presAssocID="{9EF56FC7-EFC8-45CB-A79D-9C3DB94D4DD3}" presName="ThreeNodes_1" presStyleLbl="node1" presStyleIdx="0" presStyleCnt="3">
        <dgm:presLayoutVars>
          <dgm:bulletEnabled val="1"/>
        </dgm:presLayoutVars>
      </dgm:prSet>
      <dgm:spPr/>
      <dgm:t>
        <a:bodyPr/>
        <a:lstStyle/>
        <a:p>
          <a:endParaRPr lang="fr-FR"/>
        </a:p>
      </dgm:t>
    </dgm:pt>
    <dgm:pt modelId="{BA3C4739-6F4B-45BE-BB21-EEE632957179}" type="pres">
      <dgm:prSet presAssocID="{9EF56FC7-EFC8-45CB-A79D-9C3DB94D4DD3}" presName="ThreeNodes_2" presStyleLbl="node1" presStyleIdx="1" presStyleCnt="3">
        <dgm:presLayoutVars>
          <dgm:bulletEnabled val="1"/>
        </dgm:presLayoutVars>
      </dgm:prSet>
      <dgm:spPr/>
      <dgm:t>
        <a:bodyPr/>
        <a:lstStyle/>
        <a:p>
          <a:endParaRPr lang="fr-FR"/>
        </a:p>
      </dgm:t>
    </dgm:pt>
    <dgm:pt modelId="{DEB60834-968E-4C28-819D-3896131A5103}" type="pres">
      <dgm:prSet presAssocID="{9EF56FC7-EFC8-45CB-A79D-9C3DB94D4DD3}" presName="ThreeNodes_3" presStyleLbl="node1" presStyleIdx="2" presStyleCnt="3">
        <dgm:presLayoutVars>
          <dgm:bulletEnabled val="1"/>
        </dgm:presLayoutVars>
      </dgm:prSet>
      <dgm:spPr/>
      <dgm:t>
        <a:bodyPr/>
        <a:lstStyle/>
        <a:p>
          <a:endParaRPr lang="fr-FR"/>
        </a:p>
      </dgm:t>
    </dgm:pt>
    <dgm:pt modelId="{5346E3F7-77F7-47E7-B199-73588E255BE4}" type="pres">
      <dgm:prSet presAssocID="{9EF56FC7-EFC8-45CB-A79D-9C3DB94D4DD3}" presName="ThreeConn_1-2" presStyleLbl="fgAccFollowNode1" presStyleIdx="0" presStyleCnt="2">
        <dgm:presLayoutVars>
          <dgm:bulletEnabled val="1"/>
        </dgm:presLayoutVars>
      </dgm:prSet>
      <dgm:spPr/>
      <dgm:t>
        <a:bodyPr/>
        <a:lstStyle/>
        <a:p>
          <a:endParaRPr lang="fr-FR"/>
        </a:p>
      </dgm:t>
    </dgm:pt>
    <dgm:pt modelId="{93B83BD5-FD5E-4793-8042-E2C34FC41BD7}" type="pres">
      <dgm:prSet presAssocID="{9EF56FC7-EFC8-45CB-A79D-9C3DB94D4DD3}" presName="ThreeConn_2-3" presStyleLbl="fgAccFollowNode1" presStyleIdx="1" presStyleCnt="2">
        <dgm:presLayoutVars>
          <dgm:bulletEnabled val="1"/>
        </dgm:presLayoutVars>
      </dgm:prSet>
      <dgm:spPr/>
      <dgm:t>
        <a:bodyPr/>
        <a:lstStyle/>
        <a:p>
          <a:endParaRPr lang="fr-FR"/>
        </a:p>
      </dgm:t>
    </dgm:pt>
    <dgm:pt modelId="{DED48B33-6A92-4B83-81EC-75461319B5F9}" type="pres">
      <dgm:prSet presAssocID="{9EF56FC7-EFC8-45CB-A79D-9C3DB94D4DD3}" presName="ThreeNodes_1_text" presStyleLbl="node1" presStyleIdx="2" presStyleCnt="3">
        <dgm:presLayoutVars>
          <dgm:bulletEnabled val="1"/>
        </dgm:presLayoutVars>
      </dgm:prSet>
      <dgm:spPr/>
      <dgm:t>
        <a:bodyPr/>
        <a:lstStyle/>
        <a:p>
          <a:endParaRPr lang="fr-FR"/>
        </a:p>
      </dgm:t>
    </dgm:pt>
    <dgm:pt modelId="{AC91E902-2374-41B2-B84F-171974E68E36}" type="pres">
      <dgm:prSet presAssocID="{9EF56FC7-EFC8-45CB-A79D-9C3DB94D4DD3}" presName="ThreeNodes_2_text" presStyleLbl="node1" presStyleIdx="2" presStyleCnt="3">
        <dgm:presLayoutVars>
          <dgm:bulletEnabled val="1"/>
        </dgm:presLayoutVars>
      </dgm:prSet>
      <dgm:spPr/>
      <dgm:t>
        <a:bodyPr/>
        <a:lstStyle/>
        <a:p>
          <a:endParaRPr lang="fr-FR"/>
        </a:p>
      </dgm:t>
    </dgm:pt>
    <dgm:pt modelId="{BC9F5B8C-3DFD-4961-867A-5D68C1B2985B}" type="pres">
      <dgm:prSet presAssocID="{9EF56FC7-EFC8-45CB-A79D-9C3DB94D4DD3}" presName="ThreeNodes_3_text" presStyleLbl="node1" presStyleIdx="2" presStyleCnt="3">
        <dgm:presLayoutVars>
          <dgm:bulletEnabled val="1"/>
        </dgm:presLayoutVars>
      </dgm:prSet>
      <dgm:spPr/>
      <dgm:t>
        <a:bodyPr/>
        <a:lstStyle/>
        <a:p>
          <a:endParaRPr lang="fr-FR"/>
        </a:p>
      </dgm:t>
    </dgm:pt>
  </dgm:ptLst>
  <dgm:cxnLst>
    <dgm:cxn modelId="{6B0566D4-4384-4D20-976D-C822450E1CA7}" type="presOf" srcId="{E987A91E-A814-4D87-A0A5-891671C4261C}" destId="{BA3C4739-6F4B-45BE-BB21-EEE632957179}" srcOrd="0" destOrd="0" presId="urn:microsoft.com/office/officeart/2005/8/layout/vProcess5"/>
    <dgm:cxn modelId="{06D88C79-3E2F-4E61-8A25-509432607252}" type="presOf" srcId="{A476171B-6323-4672-BD75-BB6000CA3298}" destId="{5346E3F7-77F7-47E7-B199-73588E255BE4}" srcOrd="0" destOrd="0" presId="urn:microsoft.com/office/officeart/2005/8/layout/vProcess5"/>
    <dgm:cxn modelId="{51182FAC-6ABE-42B4-B2E1-98EA3A284EC2}" type="presOf" srcId="{C1DDBB45-ACF4-4A61-B6D4-D262E2F43B8D}" destId="{DED48B33-6A92-4B83-81EC-75461319B5F9}" srcOrd="1" destOrd="0" presId="urn:microsoft.com/office/officeart/2005/8/layout/vProcess5"/>
    <dgm:cxn modelId="{E8C62480-125E-4618-9699-F1A72CE56FDE}" type="presOf" srcId="{E987A91E-A814-4D87-A0A5-891671C4261C}" destId="{AC91E902-2374-41B2-B84F-171974E68E36}" srcOrd="1" destOrd="0" presId="urn:microsoft.com/office/officeart/2005/8/layout/vProcess5"/>
    <dgm:cxn modelId="{A0542833-527C-4408-BE4C-48A9F861CE4F}" srcId="{9EF56FC7-EFC8-45CB-A79D-9C3DB94D4DD3}" destId="{E987A91E-A814-4D87-A0A5-891671C4261C}" srcOrd="1" destOrd="0" parTransId="{E7769DCA-73A3-453C-B0DB-C6564BB2F223}" sibTransId="{2663AC3F-B652-436B-B86A-927065FA8BDF}"/>
    <dgm:cxn modelId="{9E58D971-9C96-47CE-8744-4FAD5967F674}" srcId="{9EF56FC7-EFC8-45CB-A79D-9C3DB94D4DD3}" destId="{3F013127-B15B-4C4C-8356-0035A2631011}" srcOrd="2" destOrd="0" parTransId="{7E6C1D5B-48A5-4190-8CF5-8EC6726938AF}" sibTransId="{D7ABE661-F2FC-4D6D-821B-97BE6CCC5052}"/>
    <dgm:cxn modelId="{11C8F9DB-44FB-42EB-9217-E2A1F22AF059}" srcId="{9EF56FC7-EFC8-45CB-A79D-9C3DB94D4DD3}" destId="{C1DDBB45-ACF4-4A61-B6D4-D262E2F43B8D}" srcOrd="0" destOrd="0" parTransId="{D518664B-8D73-496C-8894-3429F1A861A7}" sibTransId="{A476171B-6323-4672-BD75-BB6000CA3298}"/>
    <dgm:cxn modelId="{ADA2A30D-37C5-4C63-8014-D74DEEED2D60}" type="presOf" srcId="{2663AC3F-B652-436B-B86A-927065FA8BDF}" destId="{93B83BD5-FD5E-4793-8042-E2C34FC41BD7}" srcOrd="0" destOrd="0" presId="urn:microsoft.com/office/officeart/2005/8/layout/vProcess5"/>
    <dgm:cxn modelId="{DB585A60-51D4-4F85-8601-5DE7E80D5C52}" type="presOf" srcId="{3F013127-B15B-4C4C-8356-0035A2631011}" destId="{DEB60834-968E-4C28-819D-3896131A5103}" srcOrd="0" destOrd="0" presId="urn:microsoft.com/office/officeart/2005/8/layout/vProcess5"/>
    <dgm:cxn modelId="{71CFA973-7151-4FA7-8FE5-8CDC97E13F6D}" type="presOf" srcId="{C1DDBB45-ACF4-4A61-B6D4-D262E2F43B8D}" destId="{0213E668-751B-40A0-94D6-85DAB2F5BA43}" srcOrd="0" destOrd="0" presId="urn:microsoft.com/office/officeart/2005/8/layout/vProcess5"/>
    <dgm:cxn modelId="{10A5522A-2605-4FDD-A1E9-E5EA894A6C56}" type="presOf" srcId="{9EF56FC7-EFC8-45CB-A79D-9C3DB94D4DD3}" destId="{BB43340B-F831-484A-B765-758ADE32D4FF}" srcOrd="0" destOrd="0" presId="urn:microsoft.com/office/officeart/2005/8/layout/vProcess5"/>
    <dgm:cxn modelId="{5B5B88E0-88C2-44D3-8E8B-28D50549FB5D}" type="presOf" srcId="{3F013127-B15B-4C4C-8356-0035A2631011}" destId="{BC9F5B8C-3DFD-4961-867A-5D68C1B2985B}" srcOrd="1" destOrd="0" presId="urn:microsoft.com/office/officeart/2005/8/layout/vProcess5"/>
    <dgm:cxn modelId="{7DAD004C-CB25-4D8D-B62B-61FE329281A9}" type="presParOf" srcId="{BB43340B-F831-484A-B765-758ADE32D4FF}" destId="{521508BB-9592-4BA6-925B-45745574761F}" srcOrd="0" destOrd="0" presId="urn:microsoft.com/office/officeart/2005/8/layout/vProcess5"/>
    <dgm:cxn modelId="{4B57D9E5-2D55-4F7B-AA9E-5CD3B4845EC1}" type="presParOf" srcId="{BB43340B-F831-484A-B765-758ADE32D4FF}" destId="{0213E668-751B-40A0-94D6-85DAB2F5BA43}" srcOrd="1" destOrd="0" presId="urn:microsoft.com/office/officeart/2005/8/layout/vProcess5"/>
    <dgm:cxn modelId="{2F40EFAF-4062-4382-83CE-FABC49048088}" type="presParOf" srcId="{BB43340B-F831-484A-B765-758ADE32D4FF}" destId="{BA3C4739-6F4B-45BE-BB21-EEE632957179}" srcOrd="2" destOrd="0" presId="urn:microsoft.com/office/officeart/2005/8/layout/vProcess5"/>
    <dgm:cxn modelId="{6A85716B-F152-4FC0-8D6A-4D978BC80442}" type="presParOf" srcId="{BB43340B-F831-484A-B765-758ADE32D4FF}" destId="{DEB60834-968E-4C28-819D-3896131A5103}" srcOrd="3" destOrd="0" presId="urn:microsoft.com/office/officeart/2005/8/layout/vProcess5"/>
    <dgm:cxn modelId="{C0847CBF-71AB-4EB2-ACC0-13AE08082EB9}" type="presParOf" srcId="{BB43340B-F831-484A-B765-758ADE32D4FF}" destId="{5346E3F7-77F7-47E7-B199-73588E255BE4}" srcOrd="4" destOrd="0" presId="urn:microsoft.com/office/officeart/2005/8/layout/vProcess5"/>
    <dgm:cxn modelId="{2050D657-18BE-494C-8472-AFBD174C9F14}" type="presParOf" srcId="{BB43340B-F831-484A-B765-758ADE32D4FF}" destId="{93B83BD5-FD5E-4793-8042-E2C34FC41BD7}" srcOrd="5" destOrd="0" presId="urn:microsoft.com/office/officeart/2005/8/layout/vProcess5"/>
    <dgm:cxn modelId="{FF77585D-FF28-45BA-9DF7-B935D5502377}" type="presParOf" srcId="{BB43340B-F831-484A-B765-758ADE32D4FF}" destId="{DED48B33-6A92-4B83-81EC-75461319B5F9}" srcOrd="6" destOrd="0" presId="urn:microsoft.com/office/officeart/2005/8/layout/vProcess5"/>
    <dgm:cxn modelId="{EE979C7B-BD1B-49C8-86A5-D107869DBED4}" type="presParOf" srcId="{BB43340B-F831-484A-B765-758ADE32D4FF}" destId="{AC91E902-2374-41B2-B84F-171974E68E36}" srcOrd="7" destOrd="0" presId="urn:microsoft.com/office/officeart/2005/8/layout/vProcess5"/>
    <dgm:cxn modelId="{CD6FB6CD-50D3-4CFE-A42E-DF8A620E8523}" type="presParOf" srcId="{BB43340B-F831-484A-B765-758ADE32D4FF}" destId="{BC9F5B8C-3DFD-4961-867A-5D68C1B2985B}" srcOrd="8" destOrd="0" presId="urn:microsoft.com/office/officeart/2005/8/layout/vProcess5"/>
  </dgm:cxnLst>
  <dgm:bg/>
  <dgm:whole/>
</dgm:dataModel>
</file>

<file path=ppt/diagrams/data5.xml><?xml version="1.0" encoding="utf-8"?>
<dgm:dataModel xmlns:dgm="http://schemas.openxmlformats.org/drawingml/2006/diagram" xmlns:a="http://schemas.openxmlformats.org/drawingml/2006/main">
  <dgm:ptLst>
    <dgm:pt modelId="{9EE707E1-AFAF-4A77-A855-87F7ABDC53E9}"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fr-FR"/>
        </a:p>
      </dgm:t>
    </dgm:pt>
    <dgm:pt modelId="{77E7D78E-D4B0-422F-9EB2-3D90DE3C44F3}">
      <dgm:prSet phldrT="[Texte]"/>
      <dgm:spPr/>
      <dgm:t>
        <a:bodyPr/>
        <a:lstStyle/>
        <a:p>
          <a:r>
            <a:rPr lang="ar-DZ" dirty="0" smtClean="0"/>
            <a:t>المدخل غير الفني</a:t>
          </a:r>
          <a:endParaRPr lang="fr-FR" dirty="0"/>
        </a:p>
      </dgm:t>
    </dgm:pt>
    <dgm:pt modelId="{AC02B32C-286E-4C24-BCCF-363C41042550}" type="parTrans" cxnId="{BD574CCD-735E-4CC1-B0C2-265139D61861}">
      <dgm:prSet/>
      <dgm:spPr/>
      <dgm:t>
        <a:bodyPr/>
        <a:lstStyle/>
        <a:p>
          <a:endParaRPr lang="fr-FR"/>
        </a:p>
      </dgm:t>
    </dgm:pt>
    <dgm:pt modelId="{BD895B53-C56D-47E5-9600-38496AF12477}" type="sibTrans" cxnId="{BD574CCD-735E-4CC1-B0C2-265139D61861}">
      <dgm:prSet/>
      <dgm:spPr/>
      <dgm:t>
        <a:bodyPr/>
        <a:lstStyle/>
        <a:p>
          <a:endParaRPr lang="fr-FR"/>
        </a:p>
      </dgm:t>
    </dgm:pt>
    <dgm:pt modelId="{C42A40FC-55A2-404B-95EE-A6041294E023}">
      <dgm:prSet phldrT="[Texte]"/>
      <dgm:spPr/>
      <dgm:t>
        <a:bodyPr/>
        <a:lstStyle/>
        <a:p>
          <a:r>
            <a:rPr lang="ar-DZ" dirty="0" smtClean="0"/>
            <a:t>تنمية القيم والاتجاهات عند المتعلمين</a:t>
          </a:r>
          <a:endParaRPr lang="fr-FR" dirty="0"/>
        </a:p>
      </dgm:t>
    </dgm:pt>
    <dgm:pt modelId="{13F3973B-1AB7-4714-A30E-8E3D2D6D96E8}" type="parTrans" cxnId="{F3F557FD-EE81-475E-A8D8-886845A0C7C9}">
      <dgm:prSet/>
      <dgm:spPr/>
      <dgm:t>
        <a:bodyPr/>
        <a:lstStyle/>
        <a:p>
          <a:endParaRPr lang="fr-FR"/>
        </a:p>
      </dgm:t>
    </dgm:pt>
    <dgm:pt modelId="{9EBD6402-7BB4-4746-B7B8-9CE119A7BEF5}" type="sibTrans" cxnId="{F3F557FD-EE81-475E-A8D8-886845A0C7C9}">
      <dgm:prSet/>
      <dgm:spPr/>
      <dgm:t>
        <a:bodyPr/>
        <a:lstStyle/>
        <a:p>
          <a:endParaRPr lang="fr-FR"/>
        </a:p>
      </dgm:t>
    </dgm:pt>
    <dgm:pt modelId="{1A055D2E-BD06-4A86-AD8E-D60510F7055E}">
      <dgm:prSet phldrT="[Texte]"/>
      <dgm:spPr/>
      <dgm:t>
        <a:bodyPr/>
        <a:lstStyle/>
        <a:p>
          <a:r>
            <a:rPr lang="ar-DZ" dirty="0" smtClean="0"/>
            <a:t>من خلال خبرات يمرون </a:t>
          </a:r>
          <a:r>
            <a:rPr lang="ar-DZ" dirty="0" err="1" smtClean="0"/>
            <a:t>بها</a:t>
          </a:r>
          <a:r>
            <a:rPr lang="ar-DZ" dirty="0" smtClean="0"/>
            <a:t> بفضل محتوى يضم موضوعات أو قضايا محددة ( البيئة مثلا )</a:t>
          </a:r>
          <a:endParaRPr lang="fr-FR" dirty="0"/>
        </a:p>
      </dgm:t>
    </dgm:pt>
    <dgm:pt modelId="{29BA4866-2D1F-4CF5-ADEB-DD5CE9FD6769}" type="parTrans" cxnId="{5776616C-1A0E-4CFD-9B54-A37A422D02F6}">
      <dgm:prSet/>
      <dgm:spPr/>
      <dgm:t>
        <a:bodyPr/>
        <a:lstStyle/>
        <a:p>
          <a:endParaRPr lang="fr-FR"/>
        </a:p>
      </dgm:t>
    </dgm:pt>
    <dgm:pt modelId="{A2042D8C-ADC2-41C0-BB21-E750A9F12C12}" type="sibTrans" cxnId="{5776616C-1A0E-4CFD-9B54-A37A422D02F6}">
      <dgm:prSet/>
      <dgm:spPr/>
      <dgm:t>
        <a:bodyPr/>
        <a:lstStyle/>
        <a:p>
          <a:endParaRPr lang="fr-FR"/>
        </a:p>
      </dgm:t>
    </dgm:pt>
    <dgm:pt modelId="{D2FFEE7E-6085-4E18-9DA3-A43B00BCE97B}">
      <dgm:prSet phldrT="[Texte]"/>
      <dgm:spPr/>
      <dgm:t>
        <a:bodyPr/>
        <a:lstStyle/>
        <a:p>
          <a:r>
            <a:rPr lang="ar-DZ" dirty="0" smtClean="0"/>
            <a:t>المدخل الفني ( النظامي )</a:t>
          </a:r>
          <a:endParaRPr lang="fr-FR" dirty="0"/>
        </a:p>
      </dgm:t>
    </dgm:pt>
    <dgm:pt modelId="{DB921E94-299B-473D-8CF2-8B7828E492F1}" type="parTrans" cxnId="{24A4AD57-FFB7-49FD-99CB-F7C1B826669E}">
      <dgm:prSet/>
      <dgm:spPr/>
      <dgm:t>
        <a:bodyPr/>
        <a:lstStyle/>
        <a:p>
          <a:endParaRPr lang="fr-FR"/>
        </a:p>
      </dgm:t>
    </dgm:pt>
    <dgm:pt modelId="{45642040-CDCB-45ED-9F08-D3136C606367}" type="sibTrans" cxnId="{24A4AD57-FFB7-49FD-99CB-F7C1B826669E}">
      <dgm:prSet/>
      <dgm:spPr/>
      <dgm:t>
        <a:bodyPr/>
        <a:lstStyle/>
        <a:p>
          <a:endParaRPr lang="fr-FR"/>
        </a:p>
      </dgm:t>
    </dgm:pt>
    <dgm:pt modelId="{080AE9DE-8DB1-4E18-8EBB-92AB70D68210}">
      <dgm:prSet phldrT="[Texte]"/>
      <dgm:spPr/>
      <dgm:t>
        <a:bodyPr/>
        <a:lstStyle/>
        <a:p>
          <a:r>
            <a:rPr lang="ar-DZ" dirty="0" smtClean="0"/>
            <a:t>وضع غايات ثم ترجمتها إلى مرامي فأهداف فخبرات تعليمية</a:t>
          </a:r>
          <a:endParaRPr lang="fr-FR" dirty="0"/>
        </a:p>
      </dgm:t>
    </dgm:pt>
    <dgm:pt modelId="{BB982A93-7028-407A-A4DB-BE26F179038D}" type="parTrans" cxnId="{198DC1C0-CA74-4C57-BB17-0023882EBD8D}">
      <dgm:prSet/>
      <dgm:spPr/>
      <dgm:t>
        <a:bodyPr/>
        <a:lstStyle/>
        <a:p>
          <a:endParaRPr lang="fr-FR"/>
        </a:p>
      </dgm:t>
    </dgm:pt>
    <dgm:pt modelId="{7BD91557-0965-45D5-873E-52A232DD6A2B}" type="sibTrans" cxnId="{198DC1C0-CA74-4C57-BB17-0023882EBD8D}">
      <dgm:prSet/>
      <dgm:spPr/>
      <dgm:t>
        <a:bodyPr/>
        <a:lstStyle/>
        <a:p>
          <a:endParaRPr lang="fr-FR"/>
        </a:p>
      </dgm:t>
    </dgm:pt>
    <dgm:pt modelId="{4A3F1069-5DF8-4396-B11D-7AFE14A6540C}">
      <dgm:prSet phldrT="[Texte]"/>
      <dgm:spPr/>
      <dgm:t>
        <a:bodyPr/>
        <a:lstStyle/>
        <a:p>
          <a:r>
            <a:rPr lang="ar-DZ" dirty="0" smtClean="0"/>
            <a:t>استخدام نواتج التعلم وتحديد المحتوى لتنتج خبرات تعلم تساعد على تحقيق تلك النواتج</a:t>
          </a:r>
          <a:endParaRPr lang="fr-FR" dirty="0"/>
        </a:p>
      </dgm:t>
    </dgm:pt>
    <dgm:pt modelId="{6122AA70-3941-416D-B286-DAF859E68451}" type="parTrans" cxnId="{3A48FF38-3F06-4873-BEE7-C34A8EA2A1F6}">
      <dgm:prSet/>
      <dgm:spPr/>
      <dgm:t>
        <a:bodyPr/>
        <a:lstStyle/>
        <a:p>
          <a:endParaRPr lang="fr-FR"/>
        </a:p>
      </dgm:t>
    </dgm:pt>
    <dgm:pt modelId="{89BE4A8C-E43E-46AF-867B-EE6D1F84FE80}" type="sibTrans" cxnId="{3A48FF38-3F06-4873-BEE7-C34A8EA2A1F6}">
      <dgm:prSet/>
      <dgm:spPr/>
      <dgm:t>
        <a:bodyPr/>
        <a:lstStyle/>
        <a:p>
          <a:endParaRPr lang="fr-FR"/>
        </a:p>
      </dgm:t>
    </dgm:pt>
    <dgm:pt modelId="{3BEE676E-0DEF-462C-A888-97A772FA6D1A}" type="pres">
      <dgm:prSet presAssocID="{9EE707E1-AFAF-4A77-A855-87F7ABDC53E9}" presName="diagram" presStyleCnt="0">
        <dgm:presLayoutVars>
          <dgm:chPref val="1"/>
          <dgm:dir/>
          <dgm:animOne val="branch"/>
          <dgm:animLvl val="lvl"/>
          <dgm:resizeHandles/>
        </dgm:presLayoutVars>
      </dgm:prSet>
      <dgm:spPr/>
      <dgm:t>
        <a:bodyPr/>
        <a:lstStyle/>
        <a:p>
          <a:endParaRPr lang="fr-FR"/>
        </a:p>
      </dgm:t>
    </dgm:pt>
    <dgm:pt modelId="{156F6B0B-8E24-4C22-9507-310EE1C07336}" type="pres">
      <dgm:prSet presAssocID="{77E7D78E-D4B0-422F-9EB2-3D90DE3C44F3}" presName="root" presStyleCnt="0"/>
      <dgm:spPr/>
    </dgm:pt>
    <dgm:pt modelId="{5D345EA5-BA03-4D75-9648-97AC97C10ADB}" type="pres">
      <dgm:prSet presAssocID="{77E7D78E-D4B0-422F-9EB2-3D90DE3C44F3}" presName="rootComposite" presStyleCnt="0"/>
      <dgm:spPr/>
    </dgm:pt>
    <dgm:pt modelId="{21D016AA-F86A-4621-A7A5-F7CCDEE19343}" type="pres">
      <dgm:prSet presAssocID="{77E7D78E-D4B0-422F-9EB2-3D90DE3C44F3}" presName="rootText" presStyleLbl="node1" presStyleIdx="0" presStyleCnt="2"/>
      <dgm:spPr/>
      <dgm:t>
        <a:bodyPr/>
        <a:lstStyle/>
        <a:p>
          <a:endParaRPr lang="fr-FR"/>
        </a:p>
      </dgm:t>
    </dgm:pt>
    <dgm:pt modelId="{E660CDBB-75BB-4CE7-9C03-6ED5DA5AB378}" type="pres">
      <dgm:prSet presAssocID="{77E7D78E-D4B0-422F-9EB2-3D90DE3C44F3}" presName="rootConnector" presStyleLbl="node1" presStyleIdx="0" presStyleCnt="2"/>
      <dgm:spPr/>
      <dgm:t>
        <a:bodyPr/>
        <a:lstStyle/>
        <a:p>
          <a:endParaRPr lang="fr-FR"/>
        </a:p>
      </dgm:t>
    </dgm:pt>
    <dgm:pt modelId="{CDCE0990-D21A-4A27-BCFC-E99E180C31B6}" type="pres">
      <dgm:prSet presAssocID="{77E7D78E-D4B0-422F-9EB2-3D90DE3C44F3}" presName="childShape" presStyleCnt="0"/>
      <dgm:spPr/>
    </dgm:pt>
    <dgm:pt modelId="{2D4A0975-3840-440C-A32E-E8C8B90EFACF}" type="pres">
      <dgm:prSet presAssocID="{13F3973B-1AB7-4714-A30E-8E3D2D6D96E8}" presName="Name13" presStyleLbl="parChTrans1D2" presStyleIdx="0" presStyleCnt="4"/>
      <dgm:spPr/>
      <dgm:t>
        <a:bodyPr/>
        <a:lstStyle/>
        <a:p>
          <a:endParaRPr lang="fr-FR"/>
        </a:p>
      </dgm:t>
    </dgm:pt>
    <dgm:pt modelId="{D1E786C6-3C28-4244-B34C-4674DEDE712F}" type="pres">
      <dgm:prSet presAssocID="{C42A40FC-55A2-404B-95EE-A6041294E023}" presName="childText" presStyleLbl="bgAcc1" presStyleIdx="0" presStyleCnt="4">
        <dgm:presLayoutVars>
          <dgm:bulletEnabled val="1"/>
        </dgm:presLayoutVars>
      </dgm:prSet>
      <dgm:spPr/>
      <dgm:t>
        <a:bodyPr/>
        <a:lstStyle/>
        <a:p>
          <a:endParaRPr lang="fr-FR"/>
        </a:p>
      </dgm:t>
    </dgm:pt>
    <dgm:pt modelId="{BFE55F60-9E18-4345-B8CD-865B781C90B2}" type="pres">
      <dgm:prSet presAssocID="{29BA4866-2D1F-4CF5-ADEB-DD5CE9FD6769}" presName="Name13" presStyleLbl="parChTrans1D2" presStyleIdx="1" presStyleCnt="4"/>
      <dgm:spPr/>
      <dgm:t>
        <a:bodyPr/>
        <a:lstStyle/>
        <a:p>
          <a:endParaRPr lang="fr-FR"/>
        </a:p>
      </dgm:t>
    </dgm:pt>
    <dgm:pt modelId="{E9A6CDB9-2360-4CB2-B8F9-46406BADC289}" type="pres">
      <dgm:prSet presAssocID="{1A055D2E-BD06-4A86-AD8E-D60510F7055E}" presName="childText" presStyleLbl="bgAcc1" presStyleIdx="1" presStyleCnt="4">
        <dgm:presLayoutVars>
          <dgm:bulletEnabled val="1"/>
        </dgm:presLayoutVars>
      </dgm:prSet>
      <dgm:spPr/>
      <dgm:t>
        <a:bodyPr/>
        <a:lstStyle/>
        <a:p>
          <a:endParaRPr lang="fr-FR"/>
        </a:p>
      </dgm:t>
    </dgm:pt>
    <dgm:pt modelId="{136E95BC-7834-4AC4-B528-E0714DD87AFD}" type="pres">
      <dgm:prSet presAssocID="{D2FFEE7E-6085-4E18-9DA3-A43B00BCE97B}" presName="root" presStyleCnt="0"/>
      <dgm:spPr/>
    </dgm:pt>
    <dgm:pt modelId="{392D39A9-ED81-4553-A6EB-B56EBBB39586}" type="pres">
      <dgm:prSet presAssocID="{D2FFEE7E-6085-4E18-9DA3-A43B00BCE97B}" presName="rootComposite" presStyleCnt="0"/>
      <dgm:spPr/>
    </dgm:pt>
    <dgm:pt modelId="{40F5E3B6-F834-4B9B-9804-C7F70B8427B8}" type="pres">
      <dgm:prSet presAssocID="{D2FFEE7E-6085-4E18-9DA3-A43B00BCE97B}" presName="rootText" presStyleLbl="node1" presStyleIdx="1" presStyleCnt="2"/>
      <dgm:spPr/>
      <dgm:t>
        <a:bodyPr/>
        <a:lstStyle/>
        <a:p>
          <a:endParaRPr lang="fr-FR"/>
        </a:p>
      </dgm:t>
    </dgm:pt>
    <dgm:pt modelId="{B4FAB629-BEC4-437A-9742-26E8C534BBD3}" type="pres">
      <dgm:prSet presAssocID="{D2FFEE7E-6085-4E18-9DA3-A43B00BCE97B}" presName="rootConnector" presStyleLbl="node1" presStyleIdx="1" presStyleCnt="2"/>
      <dgm:spPr/>
      <dgm:t>
        <a:bodyPr/>
        <a:lstStyle/>
        <a:p>
          <a:endParaRPr lang="fr-FR"/>
        </a:p>
      </dgm:t>
    </dgm:pt>
    <dgm:pt modelId="{D318E935-C6C0-4FF0-B6F5-B0A071BEC5A7}" type="pres">
      <dgm:prSet presAssocID="{D2FFEE7E-6085-4E18-9DA3-A43B00BCE97B}" presName="childShape" presStyleCnt="0"/>
      <dgm:spPr/>
    </dgm:pt>
    <dgm:pt modelId="{4C03BB10-3347-442C-8B32-938082B821C7}" type="pres">
      <dgm:prSet presAssocID="{BB982A93-7028-407A-A4DB-BE26F179038D}" presName="Name13" presStyleLbl="parChTrans1D2" presStyleIdx="2" presStyleCnt="4"/>
      <dgm:spPr/>
      <dgm:t>
        <a:bodyPr/>
        <a:lstStyle/>
        <a:p>
          <a:endParaRPr lang="fr-FR"/>
        </a:p>
      </dgm:t>
    </dgm:pt>
    <dgm:pt modelId="{B9FE4A74-3097-488E-87C0-5F31C96F448B}" type="pres">
      <dgm:prSet presAssocID="{080AE9DE-8DB1-4E18-8EBB-92AB70D68210}" presName="childText" presStyleLbl="bgAcc1" presStyleIdx="2" presStyleCnt="4">
        <dgm:presLayoutVars>
          <dgm:bulletEnabled val="1"/>
        </dgm:presLayoutVars>
      </dgm:prSet>
      <dgm:spPr/>
      <dgm:t>
        <a:bodyPr/>
        <a:lstStyle/>
        <a:p>
          <a:endParaRPr lang="fr-FR"/>
        </a:p>
      </dgm:t>
    </dgm:pt>
    <dgm:pt modelId="{F5705486-E0E7-4119-A8D4-4F0CA890A321}" type="pres">
      <dgm:prSet presAssocID="{6122AA70-3941-416D-B286-DAF859E68451}" presName="Name13" presStyleLbl="parChTrans1D2" presStyleIdx="3" presStyleCnt="4"/>
      <dgm:spPr/>
      <dgm:t>
        <a:bodyPr/>
        <a:lstStyle/>
        <a:p>
          <a:endParaRPr lang="fr-FR"/>
        </a:p>
      </dgm:t>
    </dgm:pt>
    <dgm:pt modelId="{C2A1F320-1F9F-41E2-BBDC-A096B31DCDBC}" type="pres">
      <dgm:prSet presAssocID="{4A3F1069-5DF8-4396-B11D-7AFE14A6540C}" presName="childText" presStyleLbl="bgAcc1" presStyleIdx="3" presStyleCnt="4">
        <dgm:presLayoutVars>
          <dgm:bulletEnabled val="1"/>
        </dgm:presLayoutVars>
      </dgm:prSet>
      <dgm:spPr/>
      <dgm:t>
        <a:bodyPr/>
        <a:lstStyle/>
        <a:p>
          <a:endParaRPr lang="fr-FR"/>
        </a:p>
      </dgm:t>
    </dgm:pt>
  </dgm:ptLst>
  <dgm:cxnLst>
    <dgm:cxn modelId="{5776616C-1A0E-4CFD-9B54-A37A422D02F6}" srcId="{77E7D78E-D4B0-422F-9EB2-3D90DE3C44F3}" destId="{1A055D2E-BD06-4A86-AD8E-D60510F7055E}" srcOrd="1" destOrd="0" parTransId="{29BA4866-2D1F-4CF5-ADEB-DD5CE9FD6769}" sibTransId="{A2042D8C-ADC2-41C0-BB21-E750A9F12C12}"/>
    <dgm:cxn modelId="{64EF5A85-06C8-4085-82DC-03C3DA3229A6}" type="presOf" srcId="{77E7D78E-D4B0-422F-9EB2-3D90DE3C44F3}" destId="{E660CDBB-75BB-4CE7-9C03-6ED5DA5AB378}" srcOrd="1" destOrd="0" presId="urn:microsoft.com/office/officeart/2005/8/layout/hierarchy3"/>
    <dgm:cxn modelId="{013407D6-E915-439D-B554-A73852AF69D3}" type="presOf" srcId="{6122AA70-3941-416D-B286-DAF859E68451}" destId="{F5705486-E0E7-4119-A8D4-4F0CA890A321}" srcOrd="0" destOrd="0" presId="urn:microsoft.com/office/officeart/2005/8/layout/hierarchy3"/>
    <dgm:cxn modelId="{650559A5-0FF7-4B79-B83F-19547861DEC5}" type="presOf" srcId="{77E7D78E-D4B0-422F-9EB2-3D90DE3C44F3}" destId="{21D016AA-F86A-4621-A7A5-F7CCDEE19343}" srcOrd="0" destOrd="0" presId="urn:microsoft.com/office/officeart/2005/8/layout/hierarchy3"/>
    <dgm:cxn modelId="{72FDAF80-B740-432D-86C5-E9607059F646}" type="presOf" srcId="{BB982A93-7028-407A-A4DB-BE26F179038D}" destId="{4C03BB10-3347-442C-8B32-938082B821C7}" srcOrd="0" destOrd="0" presId="urn:microsoft.com/office/officeart/2005/8/layout/hierarchy3"/>
    <dgm:cxn modelId="{24A4AD57-FFB7-49FD-99CB-F7C1B826669E}" srcId="{9EE707E1-AFAF-4A77-A855-87F7ABDC53E9}" destId="{D2FFEE7E-6085-4E18-9DA3-A43B00BCE97B}" srcOrd="1" destOrd="0" parTransId="{DB921E94-299B-473D-8CF2-8B7828E492F1}" sibTransId="{45642040-CDCB-45ED-9F08-D3136C606367}"/>
    <dgm:cxn modelId="{198DC1C0-CA74-4C57-BB17-0023882EBD8D}" srcId="{D2FFEE7E-6085-4E18-9DA3-A43B00BCE97B}" destId="{080AE9DE-8DB1-4E18-8EBB-92AB70D68210}" srcOrd="0" destOrd="0" parTransId="{BB982A93-7028-407A-A4DB-BE26F179038D}" sibTransId="{7BD91557-0965-45D5-873E-52A232DD6A2B}"/>
    <dgm:cxn modelId="{F9BF7294-A0B1-4140-AEBA-8BFEE8ADE8F1}" type="presOf" srcId="{29BA4866-2D1F-4CF5-ADEB-DD5CE9FD6769}" destId="{BFE55F60-9E18-4345-B8CD-865B781C90B2}" srcOrd="0" destOrd="0" presId="urn:microsoft.com/office/officeart/2005/8/layout/hierarchy3"/>
    <dgm:cxn modelId="{BD574CCD-735E-4CC1-B0C2-265139D61861}" srcId="{9EE707E1-AFAF-4A77-A855-87F7ABDC53E9}" destId="{77E7D78E-D4B0-422F-9EB2-3D90DE3C44F3}" srcOrd="0" destOrd="0" parTransId="{AC02B32C-286E-4C24-BCCF-363C41042550}" sibTransId="{BD895B53-C56D-47E5-9600-38496AF12477}"/>
    <dgm:cxn modelId="{ED091790-CDC9-4E4B-B204-946E322C73E2}" type="presOf" srcId="{9EE707E1-AFAF-4A77-A855-87F7ABDC53E9}" destId="{3BEE676E-0DEF-462C-A888-97A772FA6D1A}" srcOrd="0" destOrd="0" presId="urn:microsoft.com/office/officeart/2005/8/layout/hierarchy3"/>
    <dgm:cxn modelId="{5A042B38-E4B6-45C0-8922-6C0C1E0727D9}" type="presOf" srcId="{C42A40FC-55A2-404B-95EE-A6041294E023}" destId="{D1E786C6-3C28-4244-B34C-4674DEDE712F}" srcOrd="0" destOrd="0" presId="urn:microsoft.com/office/officeart/2005/8/layout/hierarchy3"/>
    <dgm:cxn modelId="{F3F557FD-EE81-475E-A8D8-886845A0C7C9}" srcId="{77E7D78E-D4B0-422F-9EB2-3D90DE3C44F3}" destId="{C42A40FC-55A2-404B-95EE-A6041294E023}" srcOrd="0" destOrd="0" parTransId="{13F3973B-1AB7-4714-A30E-8E3D2D6D96E8}" sibTransId="{9EBD6402-7BB4-4746-B7B8-9CE119A7BEF5}"/>
    <dgm:cxn modelId="{A5E08877-7F36-40D0-ABB6-2F8F1FFCF8C2}" type="presOf" srcId="{080AE9DE-8DB1-4E18-8EBB-92AB70D68210}" destId="{B9FE4A74-3097-488E-87C0-5F31C96F448B}" srcOrd="0" destOrd="0" presId="urn:microsoft.com/office/officeart/2005/8/layout/hierarchy3"/>
    <dgm:cxn modelId="{3A48FF38-3F06-4873-BEE7-C34A8EA2A1F6}" srcId="{D2FFEE7E-6085-4E18-9DA3-A43B00BCE97B}" destId="{4A3F1069-5DF8-4396-B11D-7AFE14A6540C}" srcOrd="1" destOrd="0" parTransId="{6122AA70-3941-416D-B286-DAF859E68451}" sibTransId="{89BE4A8C-E43E-46AF-867B-EE6D1F84FE80}"/>
    <dgm:cxn modelId="{B39D2BE5-099B-4CCD-9D4C-CE4474CFDAAF}" type="presOf" srcId="{13F3973B-1AB7-4714-A30E-8E3D2D6D96E8}" destId="{2D4A0975-3840-440C-A32E-E8C8B90EFACF}" srcOrd="0" destOrd="0" presId="urn:microsoft.com/office/officeart/2005/8/layout/hierarchy3"/>
    <dgm:cxn modelId="{4D71D79B-EFA2-4BEC-B43D-60041212D462}" type="presOf" srcId="{D2FFEE7E-6085-4E18-9DA3-A43B00BCE97B}" destId="{B4FAB629-BEC4-437A-9742-26E8C534BBD3}" srcOrd="1" destOrd="0" presId="urn:microsoft.com/office/officeart/2005/8/layout/hierarchy3"/>
    <dgm:cxn modelId="{4098450E-F97F-498C-8A1D-A325C7F600A1}" type="presOf" srcId="{1A055D2E-BD06-4A86-AD8E-D60510F7055E}" destId="{E9A6CDB9-2360-4CB2-B8F9-46406BADC289}" srcOrd="0" destOrd="0" presId="urn:microsoft.com/office/officeart/2005/8/layout/hierarchy3"/>
    <dgm:cxn modelId="{D90E8AE0-6E42-44FF-9C3A-AA94BB2F01E5}" type="presOf" srcId="{D2FFEE7E-6085-4E18-9DA3-A43B00BCE97B}" destId="{40F5E3B6-F834-4B9B-9804-C7F70B8427B8}" srcOrd="0" destOrd="0" presId="urn:microsoft.com/office/officeart/2005/8/layout/hierarchy3"/>
    <dgm:cxn modelId="{DEF1535E-F58E-4832-8ED3-7256FFD75597}" type="presOf" srcId="{4A3F1069-5DF8-4396-B11D-7AFE14A6540C}" destId="{C2A1F320-1F9F-41E2-BBDC-A096B31DCDBC}" srcOrd="0" destOrd="0" presId="urn:microsoft.com/office/officeart/2005/8/layout/hierarchy3"/>
    <dgm:cxn modelId="{E76982B2-ACEA-48DD-A66B-C6548EE854C9}" type="presParOf" srcId="{3BEE676E-0DEF-462C-A888-97A772FA6D1A}" destId="{156F6B0B-8E24-4C22-9507-310EE1C07336}" srcOrd="0" destOrd="0" presId="urn:microsoft.com/office/officeart/2005/8/layout/hierarchy3"/>
    <dgm:cxn modelId="{14F9302D-4670-4049-98EB-E16A9DE23C1D}" type="presParOf" srcId="{156F6B0B-8E24-4C22-9507-310EE1C07336}" destId="{5D345EA5-BA03-4D75-9648-97AC97C10ADB}" srcOrd="0" destOrd="0" presId="urn:microsoft.com/office/officeart/2005/8/layout/hierarchy3"/>
    <dgm:cxn modelId="{27309771-9F5D-496E-9B9D-701007C6AC66}" type="presParOf" srcId="{5D345EA5-BA03-4D75-9648-97AC97C10ADB}" destId="{21D016AA-F86A-4621-A7A5-F7CCDEE19343}" srcOrd="0" destOrd="0" presId="urn:microsoft.com/office/officeart/2005/8/layout/hierarchy3"/>
    <dgm:cxn modelId="{DB28194C-E8D7-4CBD-B0CD-4C146F61A862}" type="presParOf" srcId="{5D345EA5-BA03-4D75-9648-97AC97C10ADB}" destId="{E660CDBB-75BB-4CE7-9C03-6ED5DA5AB378}" srcOrd="1" destOrd="0" presId="urn:microsoft.com/office/officeart/2005/8/layout/hierarchy3"/>
    <dgm:cxn modelId="{EE3A50C7-2AA3-4F73-A1A8-8553A2E1EA85}" type="presParOf" srcId="{156F6B0B-8E24-4C22-9507-310EE1C07336}" destId="{CDCE0990-D21A-4A27-BCFC-E99E180C31B6}" srcOrd="1" destOrd="0" presId="urn:microsoft.com/office/officeart/2005/8/layout/hierarchy3"/>
    <dgm:cxn modelId="{C0A1535C-575F-4D43-89DB-8219E4E35E5A}" type="presParOf" srcId="{CDCE0990-D21A-4A27-BCFC-E99E180C31B6}" destId="{2D4A0975-3840-440C-A32E-E8C8B90EFACF}" srcOrd="0" destOrd="0" presId="urn:microsoft.com/office/officeart/2005/8/layout/hierarchy3"/>
    <dgm:cxn modelId="{EAA23674-BF2C-4F9B-92C8-CB1E7E5D26EA}" type="presParOf" srcId="{CDCE0990-D21A-4A27-BCFC-E99E180C31B6}" destId="{D1E786C6-3C28-4244-B34C-4674DEDE712F}" srcOrd="1" destOrd="0" presId="urn:microsoft.com/office/officeart/2005/8/layout/hierarchy3"/>
    <dgm:cxn modelId="{21129132-0581-40A3-B81E-AE3AD6CD110A}" type="presParOf" srcId="{CDCE0990-D21A-4A27-BCFC-E99E180C31B6}" destId="{BFE55F60-9E18-4345-B8CD-865B781C90B2}" srcOrd="2" destOrd="0" presId="urn:microsoft.com/office/officeart/2005/8/layout/hierarchy3"/>
    <dgm:cxn modelId="{5C43E24D-98CF-4C1A-A854-B7E866D5444D}" type="presParOf" srcId="{CDCE0990-D21A-4A27-BCFC-E99E180C31B6}" destId="{E9A6CDB9-2360-4CB2-B8F9-46406BADC289}" srcOrd="3" destOrd="0" presId="urn:microsoft.com/office/officeart/2005/8/layout/hierarchy3"/>
    <dgm:cxn modelId="{5A5690D4-6F62-41E5-B778-58DEBF25A0AD}" type="presParOf" srcId="{3BEE676E-0DEF-462C-A888-97A772FA6D1A}" destId="{136E95BC-7834-4AC4-B528-E0714DD87AFD}" srcOrd="1" destOrd="0" presId="urn:microsoft.com/office/officeart/2005/8/layout/hierarchy3"/>
    <dgm:cxn modelId="{2E92120B-B703-45B8-8F4C-2B3FC8658F4B}" type="presParOf" srcId="{136E95BC-7834-4AC4-B528-E0714DD87AFD}" destId="{392D39A9-ED81-4553-A6EB-B56EBBB39586}" srcOrd="0" destOrd="0" presId="urn:microsoft.com/office/officeart/2005/8/layout/hierarchy3"/>
    <dgm:cxn modelId="{CD257763-DDA6-4710-8C81-4F873A84D966}" type="presParOf" srcId="{392D39A9-ED81-4553-A6EB-B56EBBB39586}" destId="{40F5E3B6-F834-4B9B-9804-C7F70B8427B8}" srcOrd="0" destOrd="0" presId="urn:microsoft.com/office/officeart/2005/8/layout/hierarchy3"/>
    <dgm:cxn modelId="{B48A9554-65A1-419F-B328-4989FAACDF6D}" type="presParOf" srcId="{392D39A9-ED81-4553-A6EB-B56EBBB39586}" destId="{B4FAB629-BEC4-437A-9742-26E8C534BBD3}" srcOrd="1" destOrd="0" presId="urn:microsoft.com/office/officeart/2005/8/layout/hierarchy3"/>
    <dgm:cxn modelId="{366E1DED-260D-42F4-9E55-6BA907AF4488}" type="presParOf" srcId="{136E95BC-7834-4AC4-B528-E0714DD87AFD}" destId="{D318E935-C6C0-4FF0-B6F5-B0A071BEC5A7}" srcOrd="1" destOrd="0" presId="urn:microsoft.com/office/officeart/2005/8/layout/hierarchy3"/>
    <dgm:cxn modelId="{306CB934-48CB-42B5-A2D8-715CA64E2353}" type="presParOf" srcId="{D318E935-C6C0-4FF0-B6F5-B0A071BEC5A7}" destId="{4C03BB10-3347-442C-8B32-938082B821C7}" srcOrd="0" destOrd="0" presId="urn:microsoft.com/office/officeart/2005/8/layout/hierarchy3"/>
    <dgm:cxn modelId="{28883731-73DA-4515-B76F-12B465FD1DF7}" type="presParOf" srcId="{D318E935-C6C0-4FF0-B6F5-B0A071BEC5A7}" destId="{B9FE4A74-3097-488E-87C0-5F31C96F448B}" srcOrd="1" destOrd="0" presId="urn:microsoft.com/office/officeart/2005/8/layout/hierarchy3"/>
    <dgm:cxn modelId="{6A23BB07-AF62-449C-8A0E-4F6C10B4DAB2}" type="presParOf" srcId="{D318E935-C6C0-4FF0-B6F5-B0A071BEC5A7}" destId="{F5705486-E0E7-4119-A8D4-4F0CA890A321}" srcOrd="2" destOrd="0" presId="urn:microsoft.com/office/officeart/2005/8/layout/hierarchy3"/>
    <dgm:cxn modelId="{E9C2C48E-7E74-40A8-821D-3A2B8664A66F}" type="presParOf" srcId="{D318E935-C6C0-4FF0-B6F5-B0A071BEC5A7}" destId="{C2A1F320-1F9F-41E2-BBDC-A096B31DCDBC}" srcOrd="3" destOrd="0" presId="urn:microsoft.com/office/officeart/2005/8/layout/hierarchy3"/>
  </dgm:cxnLst>
  <dgm:bg/>
  <dgm:whole/>
</dgm:dataModel>
</file>

<file path=ppt/diagrams/data6.xml><?xml version="1.0" encoding="utf-8"?>
<dgm:dataModel xmlns:dgm="http://schemas.openxmlformats.org/drawingml/2006/diagram" xmlns:a="http://schemas.openxmlformats.org/drawingml/2006/main">
  <dgm:ptLst>
    <dgm:pt modelId="{15ECF91B-7849-4675-96B8-573652146C85}"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fr-FR"/>
        </a:p>
      </dgm:t>
    </dgm:pt>
    <dgm:pt modelId="{0712498A-7BCA-433B-8D49-B4740CF12D74}">
      <dgm:prSet phldrT="[Texte]"/>
      <dgm:spPr/>
      <dgm:t>
        <a:bodyPr/>
        <a:lstStyle/>
        <a:p>
          <a:r>
            <a:rPr lang="ar-DZ" dirty="0" smtClean="0"/>
            <a:t>الخطوات</a:t>
          </a:r>
          <a:endParaRPr lang="fr-FR" dirty="0"/>
        </a:p>
      </dgm:t>
    </dgm:pt>
    <dgm:pt modelId="{657F4911-5C17-4E14-8C4E-D78AF3315C62}" type="parTrans" cxnId="{239BA4AB-4C64-4777-B188-94EE63C1948D}">
      <dgm:prSet/>
      <dgm:spPr/>
      <dgm:t>
        <a:bodyPr/>
        <a:lstStyle/>
        <a:p>
          <a:endParaRPr lang="fr-FR"/>
        </a:p>
      </dgm:t>
    </dgm:pt>
    <dgm:pt modelId="{8D25C1E8-CB74-4F81-B4B6-5153789D9A45}" type="sibTrans" cxnId="{239BA4AB-4C64-4777-B188-94EE63C1948D}">
      <dgm:prSet/>
      <dgm:spPr/>
      <dgm:t>
        <a:bodyPr/>
        <a:lstStyle/>
        <a:p>
          <a:endParaRPr lang="fr-FR"/>
        </a:p>
      </dgm:t>
    </dgm:pt>
    <dgm:pt modelId="{516FBC0A-E7D5-4FFD-B53B-60AEA6619FA7}">
      <dgm:prSet phldrT="[Texte]"/>
      <dgm:spPr/>
      <dgm:t>
        <a:bodyPr/>
        <a:lstStyle/>
        <a:p>
          <a:r>
            <a:rPr lang="ar-DZ" dirty="0" smtClean="0"/>
            <a:t>تحديد أهداف التطوير وترجمتها إلى معايير</a:t>
          </a:r>
          <a:endParaRPr lang="fr-FR" dirty="0"/>
        </a:p>
      </dgm:t>
    </dgm:pt>
    <dgm:pt modelId="{03C5A7F1-5533-4478-BC0E-5505411913FC}" type="parTrans" cxnId="{6BC8A55E-ABE2-40AA-93F8-83795943390A}">
      <dgm:prSet/>
      <dgm:spPr/>
      <dgm:t>
        <a:bodyPr/>
        <a:lstStyle/>
        <a:p>
          <a:endParaRPr lang="fr-FR"/>
        </a:p>
      </dgm:t>
    </dgm:pt>
    <dgm:pt modelId="{919EB958-7B7B-4D95-9C6B-33325635996B}" type="sibTrans" cxnId="{6BC8A55E-ABE2-40AA-93F8-83795943390A}">
      <dgm:prSet/>
      <dgm:spPr/>
      <dgm:t>
        <a:bodyPr/>
        <a:lstStyle/>
        <a:p>
          <a:endParaRPr lang="fr-FR"/>
        </a:p>
      </dgm:t>
    </dgm:pt>
    <dgm:pt modelId="{20270EBE-AF4D-433A-9861-075FECB6C636}">
      <dgm:prSet phldrT="[Texte]"/>
      <dgm:spPr/>
      <dgm:t>
        <a:bodyPr/>
        <a:lstStyle/>
        <a:p>
          <a:r>
            <a:rPr lang="ar-DZ" dirty="0" smtClean="0"/>
            <a:t>الإحساس بضرورة تطوير المنهاج</a:t>
          </a:r>
          <a:endParaRPr lang="fr-FR" dirty="0"/>
        </a:p>
      </dgm:t>
    </dgm:pt>
    <dgm:pt modelId="{293E2ECE-092E-4CA0-BF1A-7B7E9F17445F}" type="parTrans" cxnId="{033D21C7-346D-4AD0-B31E-6E924026BFEE}">
      <dgm:prSet/>
      <dgm:spPr/>
      <dgm:t>
        <a:bodyPr/>
        <a:lstStyle/>
        <a:p>
          <a:endParaRPr lang="fr-FR"/>
        </a:p>
      </dgm:t>
    </dgm:pt>
    <dgm:pt modelId="{172ABBF9-6744-4FA1-9297-AB4D2FFE37AE}" type="sibTrans" cxnId="{033D21C7-346D-4AD0-B31E-6E924026BFEE}">
      <dgm:prSet/>
      <dgm:spPr/>
      <dgm:t>
        <a:bodyPr/>
        <a:lstStyle/>
        <a:p>
          <a:endParaRPr lang="fr-FR"/>
        </a:p>
      </dgm:t>
    </dgm:pt>
    <dgm:pt modelId="{16F57AE7-EFAB-45A7-8F96-360412796EB1}">
      <dgm:prSet phldrT="[Texte]"/>
      <dgm:spPr/>
      <dgm:t>
        <a:bodyPr/>
        <a:lstStyle/>
        <a:p>
          <a:r>
            <a:rPr lang="ar-DZ" dirty="0" smtClean="0"/>
            <a:t>اختيار </a:t>
          </a:r>
          <a:r>
            <a:rPr lang="ar-DZ" dirty="0" err="1" smtClean="0"/>
            <a:t>استراتيجات</a:t>
          </a:r>
          <a:r>
            <a:rPr lang="ar-DZ" dirty="0" smtClean="0"/>
            <a:t> التدريس</a:t>
          </a:r>
          <a:endParaRPr lang="fr-FR" dirty="0"/>
        </a:p>
      </dgm:t>
    </dgm:pt>
    <dgm:pt modelId="{3DA10DAD-6D13-4B3B-A4AA-B4FF5866B2DE}" type="parTrans" cxnId="{9628D685-F7C8-4AE0-AC63-B6B37E322BC7}">
      <dgm:prSet/>
      <dgm:spPr/>
      <dgm:t>
        <a:bodyPr/>
        <a:lstStyle/>
        <a:p>
          <a:endParaRPr lang="fr-FR"/>
        </a:p>
      </dgm:t>
    </dgm:pt>
    <dgm:pt modelId="{ABD3CD21-C199-48B3-9308-D4E71A260647}" type="sibTrans" cxnId="{9628D685-F7C8-4AE0-AC63-B6B37E322BC7}">
      <dgm:prSet/>
      <dgm:spPr/>
      <dgm:t>
        <a:bodyPr/>
        <a:lstStyle/>
        <a:p>
          <a:endParaRPr lang="fr-FR"/>
        </a:p>
      </dgm:t>
    </dgm:pt>
    <dgm:pt modelId="{BD060323-F46B-4680-81E5-002E101C854A}">
      <dgm:prSet phldrT="[Texte]"/>
      <dgm:spPr/>
      <dgm:t>
        <a:bodyPr/>
        <a:lstStyle/>
        <a:p>
          <a:r>
            <a:rPr lang="ar-DZ" dirty="0" smtClean="0"/>
            <a:t>اختيار وتنظيم </a:t>
          </a:r>
          <a:r>
            <a:rPr lang="ar-DZ" dirty="0" smtClean="0"/>
            <a:t>محتوى المناهج التعليمية المطورة</a:t>
          </a:r>
          <a:endParaRPr lang="fr-FR" dirty="0"/>
        </a:p>
      </dgm:t>
    </dgm:pt>
    <dgm:pt modelId="{BAC44C87-A125-4E78-B802-CE304817C082}" type="parTrans" cxnId="{81358C1B-33DA-4E3A-9993-04DBAE19E8C6}">
      <dgm:prSet/>
      <dgm:spPr/>
      <dgm:t>
        <a:bodyPr/>
        <a:lstStyle/>
        <a:p>
          <a:endParaRPr lang="fr-FR"/>
        </a:p>
      </dgm:t>
    </dgm:pt>
    <dgm:pt modelId="{A68794D9-BA46-473D-8DEF-FF23061DB9F6}" type="sibTrans" cxnId="{81358C1B-33DA-4E3A-9993-04DBAE19E8C6}">
      <dgm:prSet/>
      <dgm:spPr/>
      <dgm:t>
        <a:bodyPr/>
        <a:lstStyle/>
        <a:p>
          <a:endParaRPr lang="fr-FR"/>
        </a:p>
      </dgm:t>
    </dgm:pt>
    <dgm:pt modelId="{ECB6DE25-B27B-48A7-AF91-673D70941848}" type="pres">
      <dgm:prSet presAssocID="{15ECF91B-7849-4675-96B8-573652146C85}" presName="diagram" presStyleCnt="0">
        <dgm:presLayoutVars>
          <dgm:chMax val="1"/>
          <dgm:dir/>
          <dgm:animLvl val="ctr"/>
          <dgm:resizeHandles val="exact"/>
        </dgm:presLayoutVars>
      </dgm:prSet>
      <dgm:spPr/>
      <dgm:t>
        <a:bodyPr/>
        <a:lstStyle/>
        <a:p>
          <a:endParaRPr lang="fr-FR"/>
        </a:p>
      </dgm:t>
    </dgm:pt>
    <dgm:pt modelId="{ECAE7033-FE77-420D-92F4-E0BE9548573B}" type="pres">
      <dgm:prSet presAssocID="{15ECF91B-7849-4675-96B8-573652146C85}" presName="matrix" presStyleCnt="0"/>
      <dgm:spPr/>
    </dgm:pt>
    <dgm:pt modelId="{C66B9821-FD8B-4C42-B290-4A50C12A00C6}" type="pres">
      <dgm:prSet presAssocID="{15ECF91B-7849-4675-96B8-573652146C85}" presName="tile1" presStyleLbl="node1" presStyleIdx="0" presStyleCnt="4"/>
      <dgm:spPr/>
      <dgm:t>
        <a:bodyPr/>
        <a:lstStyle/>
        <a:p>
          <a:endParaRPr lang="fr-FR"/>
        </a:p>
      </dgm:t>
    </dgm:pt>
    <dgm:pt modelId="{A15D5E08-93BD-41B8-AAE2-6F3A9C004D33}" type="pres">
      <dgm:prSet presAssocID="{15ECF91B-7849-4675-96B8-573652146C85}" presName="tile1text" presStyleLbl="node1" presStyleIdx="0" presStyleCnt="4">
        <dgm:presLayoutVars>
          <dgm:chMax val="0"/>
          <dgm:chPref val="0"/>
          <dgm:bulletEnabled val="1"/>
        </dgm:presLayoutVars>
      </dgm:prSet>
      <dgm:spPr/>
      <dgm:t>
        <a:bodyPr/>
        <a:lstStyle/>
        <a:p>
          <a:endParaRPr lang="fr-FR"/>
        </a:p>
      </dgm:t>
    </dgm:pt>
    <dgm:pt modelId="{1296C74B-088F-464C-B4AC-2EF57EFBB859}" type="pres">
      <dgm:prSet presAssocID="{15ECF91B-7849-4675-96B8-573652146C85}" presName="tile2" presStyleLbl="node1" presStyleIdx="1" presStyleCnt="4"/>
      <dgm:spPr/>
      <dgm:t>
        <a:bodyPr/>
        <a:lstStyle/>
        <a:p>
          <a:endParaRPr lang="fr-FR"/>
        </a:p>
      </dgm:t>
    </dgm:pt>
    <dgm:pt modelId="{1CF8C95B-9FF8-47EE-9EC1-D1141E1A05B4}" type="pres">
      <dgm:prSet presAssocID="{15ECF91B-7849-4675-96B8-573652146C85}" presName="tile2text" presStyleLbl="node1" presStyleIdx="1" presStyleCnt="4">
        <dgm:presLayoutVars>
          <dgm:chMax val="0"/>
          <dgm:chPref val="0"/>
          <dgm:bulletEnabled val="1"/>
        </dgm:presLayoutVars>
      </dgm:prSet>
      <dgm:spPr/>
      <dgm:t>
        <a:bodyPr/>
        <a:lstStyle/>
        <a:p>
          <a:endParaRPr lang="fr-FR"/>
        </a:p>
      </dgm:t>
    </dgm:pt>
    <dgm:pt modelId="{77304BE1-7AB7-4EB6-BBB8-4BB839A17B51}" type="pres">
      <dgm:prSet presAssocID="{15ECF91B-7849-4675-96B8-573652146C85}" presName="tile3" presStyleLbl="node1" presStyleIdx="2" presStyleCnt="4"/>
      <dgm:spPr/>
      <dgm:t>
        <a:bodyPr/>
        <a:lstStyle/>
        <a:p>
          <a:endParaRPr lang="fr-FR"/>
        </a:p>
      </dgm:t>
    </dgm:pt>
    <dgm:pt modelId="{D93AEECF-258A-46DE-8010-B271BE9F41F5}" type="pres">
      <dgm:prSet presAssocID="{15ECF91B-7849-4675-96B8-573652146C85}" presName="tile3text" presStyleLbl="node1" presStyleIdx="2" presStyleCnt="4">
        <dgm:presLayoutVars>
          <dgm:chMax val="0"/>
          <dgm:chPref val="0"/>
          <dgm:bulletEnabled val="1"/>
        </dgm:presLayoutVars>
      </dgm:prSet>
      <dgm:spPr/>
      <dgm:t>
        <a:bodyPr/>
        <a:lstStyle/>
        <a:p>
          <a:endParaRPr lang="fr-FR"/>
        </a:p>
      </dgm:t>
    </dgm:pt>
    <dgm:pt modelId="{905475C0-5752-4E8A-AD4D-015BB5F751A8}" type="pres">
      <dgm:prSet presAssocID="{15ECF91B-7849-4675-96B8-573652146C85}" presName="tile4" presStyleLbl="node1" presStyleIdx="3" presStyleCnt="4"/>
      <dgm:spPr/>
      <dgm:t>
        <a:bodyPr/>
        <a:lstStyle/>
        <a:p>
          <a:endParaRPr lang="fr-FR"/>
        </a:p>
      </dgm:t>
    </dgm:pt>
    <dgm:pt modelId="{FE7F74D2-75F9-49C1-BBCF-9EC10C1D292B}" type="pres">
      <dgm:prSet presAssocID="{15ECF91B-7849-4675-96B8-573652146C85}" presName="tile4text" presStyleLbl="node1" presStyleIdx="3" presStyleCnt="4">
        <dgm:presLayoutVars>
          <dgm:chMax val="0"/>
          <dgm:chPref val="0"/>
          <dgm:bulletEnabled val="1"/>
        </dgm:presLayoutVars>
      </dgm:prSet>
      <dgm:spPr/>
      <dgm:t>
        <a:bodyPr/>
        <a:lstStyle/>
        <a:p>
          <a:endParaRPr lang="fr-FR"/>
        </a:p>
      </dgm:t>
    </dgm:pt>
    <dgm:pt modelId="{89A70A06-0FF0-42FF-A90D-CECC2E50A303}" type="pres">
      <dgm:prSet presAssocID="{15ECF91B-7849-4675-96B8-573652146C85}" presName="centerTile" presStyleLbl="fgShp" presStyleIdx="0" presStyleCnt="1">
        <dgm:presLayoutVars>
          <dgm:chMax val="0"/>
          <dgm:chPref val="0"/>
        </dgm:presLayoutVars>
      </dgm:prSet>
      <dgm:spPr/>
      <dgm:t>
        <a:bodyPr/>
        <a:lstStyle/>
        <a:p>
          <a:endParaRPr lang="fr-FR"/>
        </a:p>
      </dgm:t>
    </dgm:pt>
  </dgm:ptLst>
  <dgm:cxnLst>
    <dgm:cxn modelId="{A95B9D69-4B99-4C6A-B2F2-D3E74F97CC41}" type="presOf" srcId="{0712498A-7BCA-433B-8D49-B4740CF12D74}" destId="{89A70A06-0FF0-42FF-A90D-CECC2E50A303}" srcOrd="0" destOrd="0" presId="urn:microsoft.com/office/officeart/2005/8/layout/matrix1"/>
    <dgm:cxn modelId="{AD3F264E-5781-479F-9711-272D3DED46EB}" type="presOf" srcId="{16F57AE7-EFAB-45A7-8F96-360412796EB1}" destId="{D93AEECF-258A-46DE-8010-B271BE9F41F5}" srcOrd="1" destOrd="0" presId="urn:microsoft.com/office/officeart/2005/8/layout/matrix1"/>
    <dgm:cxn modelId="{3656800B-F654-454E-829A-05C7964FD527}" type="presOf" srcId="{516FBC0A-E7D5-4FFD-B53B-60AEA6619FA7}" destId="{A15D5E08-93BD-41B8-AAE2-6F3A9C004D33}" srcOrd="1" destOrd="0" presId="urn:microsoft.com/office/officeart/2005/8/layout/matrix1"/>
    <dgm:cxn modelId="{61AF8AB5-10C3-4969-AA97-025C4F6B862D}" type="presOf" srcId="{516FBC0A-E7D5-4FFD-B53B-60AEA6619FA7}" destId="{C66B9821-FD8B-4C42-B290-4A50C12A00C6}" srcOrd="0" destOrd="0" presId="urn:microsoft.com/office/officeart/2005/8/layout/matrix1"/>
    <dgm:cxn modelId="{8EC353F0-311D-437D-BD1E-9B6300FB434C}" type="presOf" srcId="{20270EBE-AF4D-433A-9861-075FECB6C636}" destId="{1CF8C95B-9FF8-47EE-9EC1-D1141E1A05B4}" srcOrd="1" destOrd="0" presId="urn:microsoft.com/office/officeart/2005/8/layout/matrix1"/>
    <dgm:cxn modelId="{033D21C7-346D-4AD0-B31E-6E924026BFEE}" srcId="{0712498A-7BCA-433B-8D49-B4740CF12D74}" destId="{20270EBE-AF4D-433A-9861-075FECB6C636}" srcOrd="1" destOrd="0" parTransId="{293E2ECE-092E-4CA0-BF1A-7B7E9F17445F}" sibTransId="{172ABBF9-6744-4FA1-9297-AB4D2FFE37AE}"/>
    <dgm:cxn modelId="{00F423C0-A280-4F98-8764-CA22C100FD6D}" type="presOf" srcId="{BD060323-F46B-4680-81E5-002E101C854A}" destId="{FE7F74D2-75F9-49C1-BBCF-9EC10C1D292B}" srcOrd="1" destOrd="0" presId="urn:microsoft.com/office/officeart/2005/8/layout/matrix1"/>
    <dgm:cxn modelId="{9628D685-F7C8-4AE0-AC63-B6B37E322BC7}" srcId="{0712498A-7BCA-433B-8D49-B4740CF12D74}" destId="{16F57AE7-EFAB-45A7-8F96-360412796EB1}" srcOrd="2" destOrd="0" parTransId="{3DA10DAD-6D13-4B3B-A4AA-B4FF5866B2DE}" sibTransId="{ABD3CD21-C199-48B3-9308-D4E71A260647}"/>
    <dgm:cxn modelId="{6BC8A55E-ABE2-40AA-93F8-83795943390A}" srcId="{0712498A-7BCA-433B-8D49-B4740CF12D74}" destId="{516FBC0A-E7D5-4FFD-B53B-60AEA6619FA7}" srcOrd="0" destOrd="0" parTransId="{03C5A7F1-5533-4478-BC0E-5505411913FC}" sibTransId="{919EB958-7B7B-4D95-9C6B-33325635996B}"/>
    <dgm:cxn modelId="{239BA4AB-4C64-4777-B188-94EE63C1948D}" srcId="{15ECF91B-7849-4675-96B8-573652146C85}" destId="{0712498A-7BCA-433B-8D49-B4740CF12D74}" srcOrd="0" destOrd="0" parTransId="{657F4911-5C17-4E14-8C4E-D78AF3315C62}" sibTransId="{8D25C1E8-CB74-4F81-B4B6-5153789D9A45}"/>
    <dgm:cxn modelId="{81358C1B-33DA-4E3A-9993-04DBAE19E8C6}" srcId="{0712498A-7BCA-433B-8D49-B4740CF12D74}" destId="{BD060323-F46B-4680-81E5-002E101C854A}" srcOrd="3" destOrd="0" parTransId="{BAC44C87-A125-4E78-B802-CE304817C082}" sibTransId="{A68794D9-BA46-473D-8DEF-FF23061DB9F6}"/>
    <dgm:cxn modelId="{1DEE37C2-A7F5-4DEC-970A-C8F3757B636D}" type="presOf" srcId="{15ECF91B-7849-4675-96B8-573652146C85}" destId="{ECB6DE25-B27B-48A7-AF91-673D70941848}" srcOrd="0" destOrd="0" presId="urn:microsoft.com/office/officeart/2005/8/layout/matrix1"/>
    <dgm:cxn modelId="{5B206D1F-A38A-43AF-B4B3-095540564E4B}" type="presOf" srcId="{16F57AE7-EFAB-45A7-8F96-360412796EB1}" destId="{77304BE1-7AB7-4EB6-BBB8-4BB839A17B51}" srcOrd="0" destOrd="0" presId="urn:microsoft.com/office/officeart/2005/8/layout/matrix1"/>
    <dgm:cxn modelId="{DAA48B56-89EB-40AA-8CA6-C14800B079E1}" type="presOf" srcId="{20270EBE-AF4D-433A-9861-075FECB6C636}" destId="{1296C74B-088F-464C-B4AC-2EF57EFBB859}" srcOrd="0" destOrd="0" presId="urn:microsoft.com/office/officeart/2005/8/layout/matrix1"/>
    <dgm:cxn modelId="{9E24385E-A3FC-450F-8E9B-E790DB9715EB}" type="presOf" srcId="{BD060323-F46B-4680-81E5-002E101C854A}" destId="{905475C0-5752-4E8A-AD4D-015BB5F751A8}" srcOrd="0" destOrd="0" presId="urn:microsoft.com/office/officeart/2005/8/layout/matrix1"/>
    <dgm:cxn modelId="{0A4FC986-C3A4-44E2-8FD4-091FD595DAFF}" type="presParOf" srcId="{ECB6DE25-B27B-48A7-AF91-673D70941848}" destId="{ECAE7033-FE77-420D-92F4-E0BE9548573B}" srcOrd="0" destOrd="0" presId="urn:microsoft.com/office/officeart/2005/8/layout/matrix1"/>
    <dgm:cxn modelId="{4AD19410-BBA4-4EF4-947A-E595407D1F6E}" type="presParOf" srcId="{ECAE7033-FE77-420D-92F4-E0BE9548573B}" destId="{C66B9821-FD8B-4C42-B290-4A50C12A00C6}" srcOrd="0" destOrd="0" presId="urn:microsoft.com/office/officeart/2005/8/layout/matrix1"/>
    <dgm:cxn modelId="{EFFAC741-6FFE-4B12-8696-A0EB1284D0B8}" type="presParOf" srcId="{ECAE7033-FE77-420D-92F4-E0BE9548573B}" destId="{A15D5E08-93BD-41B8-AAE2-6F3A9C004D33}" srcOrd="1" destOrd="0" presId="urn:microsoft.com/office/officeart/2005/8/layout/matrix1"/>
    <dgm:cxn modelId="{0B88EE7B-175D-4A3B-AEEE-D42D9947106E}" type="presParOf" srcId="{ECAE7033-FE77-420D-92F4-E0BE9548573B}" destId="{1296C74B-088F-464C-B4AC-2EF57EFBB859}" srcOrd="2" destOrd="0" presId="urn:microsoft.com/office/officeart/2005/8/layout/matrix1"/>
    <dgm:cxn modelId="{6244915F-06CD-4C3C-9838-EE5E420C90D6}" type="presParOf" srcId="{ECAE7033-FE77-420D-92F4-E0BE9548573B}" destId="{1CF8C95B-9FF8-47EE-9EC1-D1141E1A05B4}" srcOrd="3" destOrd="0" presId="urn:microsoft.com/office/officeart/2005/8/layout/matrix1"/>
    <dgm:cxn modelId="{350FB5C7-0F31-4FC6-9542-0B38D5AAE0F5}" type="presParOf" srcId="{ECAE7033-FE77-420D-92F4-E0BE9548573B}" destId="{77304BE1-7AB7-4EB6-BBB8-4BB839A17B51}" srcOrd="4" destOrd="0" presId="urn:microsoft.com/office/officeart/2005/8/layout/matrix1"/>
    <dgm:cxn modelId="{AD280ECC-D712-4968-A74B-FC57E732D46B}" type="presParOf" srcId="{ECAE7033-FE77-420D-92F4-E0BE9548573B}" destId="{D93AEECF-258A-46DE-8010-B271BE9F41F5}" srcOrd="5" destOrd="0" presId="urn:microsoft.com/office/officeart/2005/8/layout/matrix1"/>
    <dgm:cxn modelId="{12E0BC25-7C87-4383-80F1-A59C77E6D20B}" type="presParOf" srcId="{ECAE7033-FE77-420D-92F4-E0BE9548573B}" destId="{905475C0-5752-4E8A-AD4D-015BB5F751A8}" srcOrd="6" destOrd="0" presId="urn:microsoft.com/office/officeart/2005/8/layout/matrix1"/>
    <dgm:cxn modelId="{AE373147-180F-4445-BBAB-7713A20BF1B6}" type="presParOf" srcId="{ECAE7033-FE77-420D-92F4-E0BE9548573B}" destId="{FE7F74D2-75F9-49C1-BBCF-9EC10C1D292B}" srcOrd="7" destOrd="0" presId="urn:microsoft.com/office/officeart/2005/8/layout/matrix1"/>
    <dgm:cxn modelId="{BAFE9DDB-B02F-46AC-80C6-938FDA7C6047}" type="presParOf" srcId="{ECB6DE25-B27B-48A7-AF91-673D70941848}" destId="{89A70A06-0FF0-42FF-A90D-CECC2E50A303}" srcOrd="1" destOrd="0" presId="urn:microsoft.com/office/officeart/2005/8/layout/matrix1"/>
  </dgm:cxnLst>
  <dgm:bg/>
  <dgm:whole/>
</dgm:dataModel>
</file>

<file path=ppt/diagrams/data7.xml><?xml version="1.0" encoding="utf-8"?>
<dgm:dataModel xmlns:dgm="http://schemas.openxmlformats.org/drawingml/2006/diagram" xmlns:a="http://schemas.openxmlformats.org/drawingml/2006/main">
  <dgm:ptLst>
    <dgm:pt modelId="{7A0D1E5B-BFD6-45BE-956A-5F2FABDFAC36}"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fr-FR"/>
        </a:p>
      </dgm:t>
    </dgm:pt>
    <dgm:pt modelId="{5E06F111-38E2-4F30-AFE1-E8A7E414F71B}">
      <dgm:prSet phldrT="[Texte]"/>
      <dgm:spPr/>
      <dgm:t>
        <a:bodyPr/>
        <a:lstStyle/>
        <a:p>
          <a:r>
            <a:rPr lang="ar-DZ" dirty="0" smtClean="0"/>
            <a:t>الخطوات</a:t>
          </a:r>
          <a:endParaRPr lang="fr-FR" dirty="0"/>
        </a:p>
      </dgm:t>
    </dgm:pt>
    <dgm:pt modelId="{69DA4616-3B2B-4060-BE29-BECCE7500CE2}" type="parTrans" cxnId="{92DC309A-FE4E-4CCC-B6F1-E6FCDF1A2CC1}">
      <dgm:prSet/>
      <dgm:spPr/>
      <dgm:t>
        <a:bodyPr/>
        <a:lstStyle/>
        <a:p>
          <a:endParaRPr lang="fr-FR"/>
        </a:p>
      </dgm:t>
    </dgm:pt>
    <dgm:pt modelId="{64C56019-DFD0-4341-82B6-AC934A4A7588}" type="sibTrans" cxnId="{92DC309A-FE4E-4CCC-B6F1-E6FCDF1A2CC1}">
      <dgm:prSet/>
      <dgm:spPr/>
      <dgm:t>
        <a:bodyPr/>
        <a:lstStyle/>
        <a:p>
          <a:endParaRPr lang="fr-FR"/>
        </a:p>
      </dgm:t>
    </dgm:pt>
    <dgm:pt modelId="{D85FC5F8-5732-49AB-B439-B96941C755D4}">
      <dgm:prSet phldrT="[Texte]"/>
      <dgm:spPr/>
      <dgm:t>
        <a:bodyPr/>
        <a:lstStyle/>
        <a:p>
          <a:r>
            <a:rPr lang="ar-DZ" dirty="0" smtClean="0"/>
            <a:t>تحديد الوسائل التعليمية خاصة الأدوات التكنولوجية</a:t>
          </a:r>
          <a:endParaRPr lang="fr-FR" dirty="0"/>
        </a:p>
      </dgm:t>
    </dgm:pt>
    <dgm:pt modelId="{552CB846-528B-4631-B2BD-C8606CDC05C1}" type="parTrans" cxnId="{DEEED06D-F30D-48C8-A4A8-64509409C260}">
      <dgm:prSet/>
      <dgm:spPr/>
      <dgm:t>
        <a:bodyPr/>
        <a:lstStyle/>
        <a:p>
          <a:endParaRPr lang="fr-FR"/>
        </a:p>
      </dgm:t>
    </dgm:pt>
    <dgm:pt modelId="{966A90C2-E8DF-4D72-8CB8-C60237D32F15}" type="sibTrans" cxnId="{DEEED06D-F30D-48C8-A4A8-64509409C260}">
      <dgm:prSet/>
      <dgm:spPr/>
      <dgm:t>
        <a:bodyPr/>
        <a:lstStyle/>
        <a:p>
          <a:endParaRPr lang="fr-FR"/>
        </a:p>
      </dgm:t>
    </dgm:pt>
    <dgm:pt modelId="{8B13C359-4EA1-467C-B1EB-143D932348D1}">
      <dgm:prSet phldrT="[Texte]"/>
      <dgm:spPr/>
      <dgm:t>
        <a:bodyPr/>
        <a:lstStyle/>
        <a:p>
          <a:r>
            <a:rPr lang="ar-DZ" dirty="0" smtClean="0"/>
            <a:t>اختيار الأنشطة التربوية التعليمية</a:t>
          </a:r>
          <a:endParaRPr lang="fr-FR" dirty="0"/>
        </a:p>
      </dgm:t>
    </dgm:pt>
    <dgm:pt modelId="{42BF78DA-9CC2-4DAF-943A-3A2786042CD6}" type="parTrans" cxnId="{D24127BA-E42C-4F90-9D60-89F21206838B}">
      <dgm:prSet/>
      <dgm:spPr/>
      <dgm:t>
        <a:bodyPr/>
        <a:lstStyle/>
        <a:p>
          <a:endParaRPr lang="fr-FR"/>
        </a:p>
      </dgm:t>
    </dgm:pt>
    <dgm:pt modelId="{9ADA9CB4-E683-4F36-A08C-61819D03100B}" type="sibTrans" cxnId="{D24127BA-E42C-4F90-9D60-89F21206838B}">
      <dgm:prSet/>
      <dgm:spPr/>
      <dgm:t>
        <a:bodyPr/>
        <a:lstStyle/>
        <a:p>
          <a:endParaRPr lang="fr-FR"/>
        </a:p>
      </dgm:t>
    </dgm:pt>
    <dgm:pt modelId="{82321C9D-E4A3-433D-9141-308B19CEEAFD}">
      <dgm:prSet phldrT="[Texte]"/>
      <dgm:spPr/>
      <dgm:t>
        <a:bodyPr/>
        <a:lstStyle/>
        <a:p>
          <a:r>
            <a:rPr lang="ar-DZ" dirty="0" smtClean="0"/>
            <a:t>التهيئة لتجريب المناهج المطورة</a:t>
          </a:r>
          <a:endParaRPr lang="fr-FR" dirty="0"/>
        </a:p>
      </dgm:t>
    </dgm:pt>
    <dgm:pt modelId="{CC214913-11E0-491A-B823-EF3EA51C35B6}" type="parTrans" cxnId="{215C6D49-3894-4DF8-888C-9A11B878B2C6}">
      <dgm:prSet/>
      <dgm:spPr/>
      <dgm:t>
        <a:bodyPr/>
        <a:lstStyle/>
        <a:p>
          <a:endParaRPr lang="fr-FR"/>
        </a:p>
      </dgm:t>
    </dgm:pt>
    <dgm:pt modelId="{A434E936-EE07-4C58-A45B-C2B6EDB8256F}" type="sibTrans" cxnId="{215C6D49-3894-4DF8-888C-9A11B878B2C6}">
      <dgm:prSet/>
      <dgm:spPr/>
      <dgm:t>
        <a:bodyPr/>
        <a:lstStyle/>
        <a:p>
          <a:endParaRPr lang="fr-FR"/>
        </a:p>
      </dgm:t>
    </dgm:pt>
    <dgm:pt modelId="{7666664E-EC96-4D17-8157-DEC594CE8B80}">
      <dgm:prSet phldrT="[Texte]"/>
      <dgm:spPr/>
      <dgm:t>
        <a:bodyPr/>
        <a:lstStyle/>
        <a:p>
          <a:r>
            <a:rPr lang="ar-DZ" dirty="0" smtClean="0"/>
            <a:t>اختيار أساليب التقويم</a:t>
          </a:r>
          <a:endParaRPr lang="fr-FR" dirty="0"/>
        </a:p>
      </dgm:t>
    </dgm:pt>
    <dgm:pt modelId="{73424976-4EF5-44CF-91BA-A5CA6F63F271}" type="parTrans" cxnId="{C1C7BE3E-6B35-4F7D-8CC6-CD8A68B4242F}">
      <dgm:prSet/>
      <dgm:spPr/>
      <dgm:t>
        <a:bodyPr/>
        <a:lstStyle/>
        <a:p>
          <a:endParaRPr lang="fr-FR"/>
        </a:p>
      </dgm:t>
    </dgm:pt>
    <dgm:pt modelId="{10A5C920-8B13-4309-A7C1-D559E92D3474}" type="sibTrans" cxnId="{C1C7BE3E-6B35-4F7D-8CC6-CD8A68B4242F}">
      <dgm:prSet/>
      <dgm:spPr/>
      <dgm:t>
        <a:bodyPr/>
        <a:lstStyle/>
        <a:p>
          <a:endParaRPr lang="fr-FR"/>
        </a:p>
      </dgm:t>
    </dgm:pt>
    <dgm:pt modelId="{1546CFF0-11D0-4C2E-9AA8-C0455B4BB746}" type="pres">
      <dgm:prSet presAssocID="{7A0D1E5B-BFD6-45BE-956A-5F2FABDFAC36}" presName="diagram" presStyleCnt="0">
        <dgm:presLayoutVars>
          <dgm:chMax val="1"/>
          <dgm:dir/>
          <dgm:animLvl val="ctr"/>
          <dgm:resizeHandles val="exact"/>
        </dgm:presLayoutVars>
      </dgm:prSet>
      <dgm:spPr/>
      <dgm:t>
        <a:bodyPr/>
        <a:lstStyle/>
        <a:p>
          <a:endParaRPr lang="fr-FR"/>
        </a:p>
      </dgm:t>
    </dgm:pt>
    <dgm:pt modelId="{9D697EA7-47AC-4EA5-B0FD-EFF55076AB8F}" type="pres">
      <dgm:prSet presAssocID="{7A0D1E5B-BFD6-45BE-956A-5F2FABDFAC36}" presName="matrix" presStyleCnt="0"/>
      <dgm:spPr/>
    </dgm:pt>
    <dgm:pt modelId="{0000C62B-9AA2-411D-9C85-AAB5648807C5}" type="pres">
      <dgm:prSet presAssocID="{7A0D1E5B-BFD6-45BE-956A-5F2FABDFAC36}" presName="tile1" presStyleLbl="node1" presStyleIdx="0" presStyleCnt="4"/>
      <dgm:spPr/>
      <dgm:t>
        <a:bodyPr/>
        <a:lstStyle/>
        <a:p>
          <a:endParaRPr lang="fr-FR"/>
        </a:p>
      </dgm:t>
    </dgm:pt>
    <dgm:pt modelId="{9A4090ED-5BD8-4AB4-85F5-A8C322020FE7}" type="pres">
      <dgm:prSet presAssocID="{7A0D1E5B-BFD6-45BE-956A-5F2FABDFAC36}" presName="tile1text" presStyleLbl="node1" presStyleIdx="0" presStyleCnt="4">
        <dgm:presLayoutVars>
          <dgm:chMax val="0"/>
          <dgm:chPref val="0"/>
          <dgm:bulletEnabled val="1"/>
        </dgm:presLayoutVars>
      </dgm:prSet>
      <dgm:spPr/>
      <dgm:t>
        <a:bodyPr/>
        <a:lstStyle/>
        <a:p>
          <a:endParaRPr lang="fr-FR"/>
        </a:p>
      </dgm:t>
    </dgm:pt>
    <dgm:pt modelId="{EC499715-328A-4E96-B915-E607AB0F6077}" type="pres">
      <dgm:prSet presAssocID="{7A0D1E5B-BFD6-45BE-956A-5F2FABDFAC36}" presName="tile2" presStyleLbl="node1" presStyleIdx="1" presStyleCnt="4"/>
      <dgm:spPr/>
      <dgm:t>
        <a:bodyPr/>
        <a:lstStyle/>
        <a:p>
          <a:endParaRPr lang="fr-FR"/>
        </a:p>
      </dgm:t>
    </dgm:pt>
    <dgm:pt modelId="{A08159A2-BBE1-4937-ABC1-D5E7FC360096}" type="pres">
      <dgm:prSet presAssocID="{7A0D1E5B-BFD6-45BE-956A-5F2FABDFAC36}" presName="tile2text" presStyleLbl="node1" presStyleIdx="1" presStyleCnt="4">
        <dgm:presLayoutVars>
          <dgm:chMax val="0"/>
          <dgm:chPref val="0"/>
          <dgm:bulletEnabled val="1"/>
        </dgm:presLayoutVars>
      </dgm:prSet>
      <dgm:spPr/>
      <dgm:t>
        <a:bodyPr/>
        <a:lstStyle/>
        <a:p>
          <a:endParaRPr lang="fr-FR"/>
        </a:p>
      </dgm:t>
    </dgm:pt>
    <dgm:pt modelId="{550EB423-EDB1-4436-B306-ACB5A01A68A4}" type="pres">
      <dgm:prSet presAssocID="{7A0D1E5B-BFD6-45BE-956A-5F2FABDFAC36}" presName="tile3" presStyleLbl="node1" presStyleIdx="2" presStyleCnt="4"/>
      <dgm:spPr/>
      <dgm:t>
        <a:bodyPr/>
        <a:lstStyle/>
        <a:p>
          <a:endParaRPr lang="fr-FR"/>
        </a:p>
      </dgm:t>
    </dgm:pt>
    <dgm:pt modelId="{43C40A1F-DF59-41BB-8B6C-C9A35EDF7E47}" type="pres">
      <dgm:prSet presAssocID="{7A0D1E5B-BFD6-45BE-956A-5F2FABDFAC36}" presName="tile3text" presStyleLbl="node1" presStyleIdx="2" presStyleCnt="4">
        <dgm:presLayoutVars>
          <dgm:chMax val="0"/>
          <dgm:chPref val="0"/>
          <dgm:bulletEnabled val="1"/>
        </dgm:presLayoutVars>
      </dgm:prSet>
      <dgm:spPr/>
      <dgm:t>
        <a:bodyPr/>
        <a:lstStyle/>
        <a:p>
          <a:endParaRPr lang="fr-FR"/>
        </a:p>
      </dgm:t>
    </dgm:pt>
    <dgm:pt modelId="{E7AA693D-CF6F-4858-AED0-9205BD59A774}" type="pres">
      <dgm:prSet presAssocID="{7A0D1E5B-BFD6-45BE-956A-5F2FABDFAC36}" presName="tile4" presStyleLbl="node1" presStyleIdx="3" presStyleCnt="4"/>
      <dgm:spPr/>
      <dgm:t>
        <a:bodyPr/>
        <a:lstStyle/>
        <a:p>
          <a:endParaRPr lang="fr-FR"/>
        </a:p>
      </dgm:t>
    </dgm:pt>
    <dgm:pt modelId="{F246C77A-D5BC-4694-94CD-1FC6D5294F8F}" type="pres">
      <dgm:prSet presAssocID="{7A0D1E5B-BFD6-45BE-956A-5F2FABDFAC36}" presName="tile4text" presStyleLbl="node1" presStyleIdx="3" presStyleCnt="4">
        <dgm:presLayoutVars>
          <dgm:chMax val="0"/>
          <dgm:chPref val="0"/>
          <dgm:bulletEnabled val="1"/>
        </dgm:presLayoutVars>
      </dgm:prSet>
      <dgm:spPr/>
      <dgm:t>
        <a:bodyPr/>
        <a:lstStyle/>
        <a:p>
          <a:endParaRPr lang="fr-FR"/>
        </a:p>
      </dgm:t>
    </dgm:pt>
    <dgm:pt modelId="{E5F5A20C-D379-493D-A945-23F1A47A41EE}" type="pres">
      <dgm:prSet presAssocID="{7A0D1E5B-BFD6-45BE-956A-5F2FABDFAC36}" presName="centerTile" presStyleLbl="fgShp" presStyleIdx="0" presStyleCnt="1">
        <dgm:presLayoutVars>
          <dgm:chMax val="0"/>
          <dgm:chPref val="0"/>
        </dgm:presLayoutVars>
      </dgm:prSet>
      <dgm:spPr/>
      <dgm:t>
        <a:bodyPr/>
        <a:lstStyle/>
        <a:p>
          <a:endParaRPr lang="fr-FR"/>
        </a:p>
      </dgm:t>
    </dgm:pt>
  </dgm:ptLst>
  <dgm:cxnLst>
    <dgm:cxn modelId="{BED6056A-476B-48DB-8F3C-79FB69A7A433}" type="presOf" srcId="{82321C9D-E4A3-433D-9141-308B19CEEAFD}" destId="{43C40A1F-DF59-41BB-8B6C-C9A35EDF7E47}" srcOrd="1" destOrd="0" presId="urn:microsoft.com/office/officeart/2005/8/layout/matrix1"/>
    <dgm:cxn modelId="{D24127BA-E42C-4F90-9D60-89F21206838B}" srcId="{5E06F111-38E2-4F30-AFE1-E8A7E414F71B}" destId="{8B13C359-4EA1-467C-B1EB-143D932348D1}" srcOrd="1" destOrd="0" parTransId="{42BF78DA-9CC2-4DAF-943A-3A2786042CD6}" sibTransId="{9ADA9CB4-E683-4F36-A08C-61819D03100B}"/>
    <dgm:cxn modelId="{215C6D49-3894-4DF8-888C-9A11B878B2C6}" srcId="{5E06F111-38E2-4F30-AFE1-E8A7E414F71B}" destId="{82321C9D-E4A3-433D-9141-308B19CEEAFD}" srcOrd="2" destOrd="0" parTransId="{CC214913-11E0-491A-B823-EF3EA51C35B6}" sibTransId="{A434E936-EE07-4C58-A45B-C2B6EDB8256F}"/>
    <dgm:cxn modelId="{CEC3CAF6-21DF-4A77-8261-7671D59E4146}" type="presOf" srcId="{D85FC5F8-5732-49AB-B439-B96941C755D4}" destId="{0000C62B-9AA2-411D-9C85-AAB5648807C5}" srcOrd="0" destOrd="0" presId="urn:microsoft.com/office/officeart/2005/8/layout/matrix1"/>
    <dgm:cxn modelId="{9356C563-C64A-487E-A26C-2E6DC7CFEF92}" type="presOf" srcId="{D85FC5F8-5732-49AB-B439-B96941C755D4}" destId="{9A4090ED-5BD8-4AB4-85F5-A8C322020FE7}" srcOrd="1" destOrd="0" presId="urn:microsoft.com/office/officeart/2005/8/layout/matrix1"/>
    <dgm:cxn modelId="{B7B8C8D8-E7E0-4183-A327-1A0CD142F4D3}" type="presOf" srcId="{8B13C359-4EA1-467C-B1EB-143D932348D1}" destId="{EC499715-328A-4E96-B915-E607AB0F6077}" srcOrd="0" destOrd="0" presId="urn:microsoft.com/office/officeart/2005/8/layout/matrix1"/>
    <dgm:cxn modelId="{92DC309A-FE4E-4CCC-B6F1-E6FCDF1A2CC1}" srcId="{7A0D1E5B-BFD6-45BE-956A-5F2FABDFAC36}" destId="{5E06F111-38E2-4F30-AFE1-E8A7E414F71B}" srcOrd="0" destOrd="0" parTransId="{69DA4616-3B2B-4060-BE29-BECCE7500CE2}" sibTransId="{64C56019-DFD0-4341-82B6-AC934A4A7588}"/>
    <dgm:cxn modelId="{DEEED06D-F30D-48C8-A4A8-64509409C260}" srcId="{5E06F111-38E2-4F30-AFE1-E8A7E414F71B}" destId="{D85FC5F8-5732-49AB-B439-B96941C755D4}" srcOrd="0" destOrd="0" parTransId="{552CB846-528B-4631-B2BD-C8606CDC05C1}" sibTransId="{966A90C2-E8DF-4D72-8CB8-C60237D32F15}"/>
    <dgm:cxn modelId="{30CA0FA7-DC6C-43B4-B024-85BD53E33AFB}" type="presOf" srcId="{7666664E-EC96-4D17-8157-DEC594CE8B80}" destId="{E7AA693D-CF6F-4858-AED0-9205BD59A774}" srcOrd="0" destOrd="0" presId="urn:microsoft.com/office/officeart/2005/8/layout/matrix1"/>
    <dgm:cxn modelId="{B2AB41D6-4DBF-4768-84EA-73334C1B9F04}" type="presOf" srcId="{7A0D1E5B-BFD6-45BE-956A-5F2FABDFAC36}" destId="{1546CFF0-11D0-4C2E-9AA8-C0455B4BB746}" srcOrd="0" destOrd="0" presId="urn:microsoft.com/office/officeart/2005/8/layout/matrix1"/>
    <dgm:cxn modelId="{A9DCD3E0-0BC6-42B6-86E5-E259B54701CE}" type="presOf" srcId="{5E06F111-38E2-4F30-AFE1-E8A7E414F71B}" destId="{E5F5A20C-D379-493D-A945-23F1A47A41EE}" srcOrd="0" destOrd="0" presId="urn:microsoft.com/office/officeart/2005/8/layout/matrix1"/>
    <dgm:cxn modelId="{DFF795CD-DBBB-4F56-A475-7EC19704E712}" type="presOf" srcId="{7666664E-EC96-4D17-8157-DEC594CE8B80}" destId="{F246C77A-D5BC-4694-94CD-1FC6D5294F8F}" srcOrd="1" destOrd="0" presId="urn:microsoft.com/office/officeart/2005/8/layout/matrix1"/>
    <dgm:cxn modelId="{C1C7BE3E-6B35-4F7D-8CC6-CD8A68B4242F}" srcId="{5E06F111-38E2-4F30-AFE1-E8A7E414F71B}" destId="{7666664E-EC96-4D17-8157-DEC594CE8B80}" srcOrd="3" destOrd="0" parTransId="{73424976-4EF5-44CF-91BA-A5CA6F63F271}" sibTransId="{10A5C920-8B13-4309-A7C1-D559E92D3474}"/>
    <dgm:cxn modelId="{A99D1142-2E70-487D-94E5-11346E21AF5F}" type="presOf" srcId="{8B13C359-4EA1-467C-B1EB-143D932348D1}" destId="{A08159A2-BBE1-4937-ABC1-D5E7FC360096}" srcOrd="1" destOrd="0" presId="urn:microsoft.com/office/officeart/2005/8/layout/matrix1"/>
    <dgm:cxn modelId="{010B3AE3-7177-49E2-A833-200393610DF3}" type="presOf" srcId="{82321C9D-E4A3-433D-9141-308B19CEEAFD}" destId="{550EB423-EDB1-4436-B306-ACB5A01A68A4}" srcOrd="0" destOrd="0" presId="urn:microsoft.com/office/officeart/2005/8/layout/matrix1"/>
    <dgm:cxn modelId="{B757553E-47DE-46EB-8107-997F82575311}" type="presParOf" srcId="{1546CFF0-11D0-4C2E-9AA8-C0455B4BB746}" destId="{9D697EA7-47AC-4EA5-B0FD-EFF55076AB8F}" srcOrd="0" destOrd="0" presId="urn:microsoft.com/office/officeart/2005/8/layout/matrix1"/>
    <dgm:cxn modelId="{4750E1B1-C47B-4C10-B02B-09406ACDA1CD}" type="presParOf" srcId="{9D697EA7-47AC-4EA5-B0FD-EFF55076AB8F}" destId="{0000C62B-9AA2-411D-9C85-AAB5648807C5}" srcOrd="0" destOrd="0" presId="urn:microsoft.com/office/officeart/2005/8/layout/matrix1"/>
    <dgm:cxn modelId="{FEAEEDBC-5523-4131-AA32-629BE304DC32}" type="presParOf" srcId="{9D697EA7-47AC-4EA5-B0FD-EFF55076AB8F}" destId="{9A4090ED-5BD8-4AB4-85F5-A8C322020FE7}" srcOrd="1" destOrd="0" presId="urn:microsoft.com/office/officeart/2005/8/layout/matrix1"/>
    <dgm:cxn modelId="{4D89A938-B729-46AE-925D-61E2A8C20605}" type="presParOf" srcId="{9D697EA7-47AC-4EA5-B0FD-EFF55076AB8F}" destId="{EC499715-328A-4E96-B915-E607AB0F6077}" srcOrd="2" destOrd="0" presId="urn:microsoft.com/office/officeart/2005/8/layout/matrix1"/>
    <dgm:cxn modelId="{CB0DBAAF-C38A-4A15-A687-E78E9F66EE5C}" type="presParOf" srcId="{9D697EA7-47AC-4EA5-B0FD-EFF55076AB8F}" destId="{A08159A2-BBE1-4937-ABC1-D5E7FC360096}" srcOrd="3" destOrd="0" presId="urn:microsoft.com/office/officeart/2005/8/layout/matrix1"/>
    <dgm:cxn modelId="{C4499485-DF82-4CC4-923E-FB331F5E35EB}" type="presParOf" srcId="{9D697EA7-47AC-4EA5-B0FD-EFF55076AB8F}" destId="{550EB423-EDB1-4436-B306-ACB5A01A68A4}" srcOrd="4" destOrd="0" presId="urn:microsoft.com/office/officeart/2005/8/layout/matrix1"/>
    <dgm:cxn modelId="{992D84D6-3AAC-4338-A02A-0507716E72C5}" type="presParOf" srcId="{9D697EA7-47AC-4EA5-B0FD-EFF55076AB8F}" destId="{43C40A1F-DF59-41BB-8B6C-C9A35EDF7E47}" srcOrd="5" destOrd="0" presId="urn:microsoft.com/office/officeart/2005/8/layout/matrix1"/>
    <dgm:cxn modelId="{6B2A4DB5-8B6C-4B95-9BDF-57940D78B92C}" type="presParOf" srcId="{9D697EA7-47AC-4EA5-B0FD-EFF55076AB8F}" destId="{E7AA693D-CF6F-4858-AED0-9205BD59A774}" srcOrd="6" destOrd="0" presId="urn:microsoft.com/office/officeart/2005/8/layout/matrix1"/>
    <dgm:cxn modelId="{4D68C51A-451C-466C-A527-39C397F36B79}" type="presParOf" srcId="{9D697EA7-47AC-4EA5-B0FD-EFF55076AB8F}" destId="{F246C77A-D5BC-4694-94CD-1FC6D5294F8F}" srcOrd="7" destOrd="0" presId="urn:microsoft.com/office/officeart/2005/8/layout/matrix1"/>
    <dgm:cxn modelId="{6F0590B7-54EE-4ED0-AEE1-E87679B01019}" type="presParOf" srcId="{1546CFF0-11D0-4C2E-9AA8-C0455B4BB746}" destId="{E5F5A20C-D379-493D-A945-23F1A47A41EE}" srcOrd="1" destOrd="0" presId="urn:microsoft.com/office/officeart/2005/8/layout/matrix1"/>
  </dgm:cxnLst>
  <dgm:bg/>
  <dgm:whole/>
</dgm:dataModel>
</file>

<file path=ppt/diagrams/data8.xml><?xml version="1.0" encoding="utf-8"?>
<dgm:dataModel xmlns:dgm="http://schemas.openxmlformats.org/drawingml/2006/diagram" xmlns:a="http://schemas.openxmlformats.org/drawingml/2006/main">
  <dgm:ptLst>
    <dgm:pt modelId="{7D2B0495-D6BB-436A-88A0-75909841CB5F}"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fr-FR"/>
        </a:p>
      </dgm:t>
    </dgm:pt>
    <dgm:pt modelId="{50685A87-F0AE-484F-B731-83531C418894}">
      <dgm:prSet phldrT="[Texte]"/>
      <dgm:spPr/>
      <dgm:t>
        <a:bodyPr/>
        <a:lstStyle/>
        <a:p>
          <a:r>
            <a:rPr lang="ar-DZ" dirty="0" smtClean="0"/>
            <a:t>الخطوات</a:t>
          </a:r>
          <a:endParaRPr lang="fr-FR" dirty="0"/>
        </a:p>
      </dgm:t>
    </dgm:pt>
    <dgm:pt modelId="{1822A57D-50EA-4DB6-BD20-08CD2FA3B623}" type="parTrans" cxnId="{703CD611-3BF9-4D33-A473-FC37C36F0F8B}">
      <dgm:prSet/>
      <dgm:spPr/>
      <dgm:t>
        <a:bodyPr/>
        <a:lstStyle/>
        <a:p>
          <a:endParaRPr lang="fr-FR"/>
        </a:p>
      </dgm:t>
    </dgm:pt>
    <dgm:pt modelId="{136FB436-3F74-4BAF-882F-7C675201ABDE}" type="sibTrans" cxnId="{703CD611-3BF9-4D33-A473-FC37C36F0F8B}">
      <dgm:prSet/>
      <dgm:spPr/>
      <dgm:t>
        <a:bodyPr/>
        <a:lstStyle/>
        <a:p>
          <a:endParaRPr lang="fr-FR"/>
        </a:p>
      </dgm:t>
    </dgm:pt>
    <dgm:pt modelId="{2AB3F9C5-E0F3-4B9D-984B-7C364830A6A4}">
      <dgm:prSet phldrT="[Texte]"/>
      <dgm:spPr/>
      <dgm:t>
        <a:bodyPr/>
        <a:lstStyle/>
        <a:p>
          <a:r>
            <a:rPr lang="ar-DZ" dirty="0" smtClean="0"/>
            <a:t>تعميم المناهج المطورة وتقويمها</a:t>
          </a:r>
          <a:endParaRPr lang="fr-FR" dirty="0"/>
        </a:p>
      </dgm:t>
    </dgm:pt>
    <dgm:pt modelId="{F2CA51B1-D8B2-4226-AEBC-D821F39EE4CF}" type="parTrans" cxnId="{D2589A91-7C6C-4691-AE50-9F9ADAFC7BB5}">
      <dgm:prSet/>
      <dgm:spPr/>
      <dgm:t>
        <a:bodyPr/>
        <a:lstStyle/>
        <a:p>
          <a:endParaRPr lang="fr-FR"/>
        </a:p>
      </dgm:t>
    </dgm:pt>
    <dgm:pt modelId="{B1960DFA-E4F6-455F-B783-A3D3FBE7421E}" type="sibTrans" cxnId="{D2589A91-7C6C-4691-AE50-9F9ADAFC7BB5}">
      <dgm:prSet/>
      <dgm:spPr/>
      <dgm:t>
        <a:bodyPr/>
        <a:lstStyle/>
        <a:p>
          <a:endParaRPr lang="fr-FR"/>
        </a:p>
      </dgm:t>
    </dgm:pt>
    <dgm:pt modelId="{7D717402-9DA5-43CD-B444-999B23353AB0}">
      <dgm:prSet phldrT="[Texte]"/>
      <dgm:spPr/>
      <dgm:t>
        <a:bodyPr/>
        <a:lstStyle/>
        <a:p>
          <a:r>
            <a:rPr lang="ar-DZ" dirty="0" smtClean="0"/>
            <a:t>تجريب المناهج المطورة</a:t>
          </a:r>
          <a:endParaRPr lang="fr-FR" dirty="0"/>
        </a:p>
      </dgm:t>
    </dgm:pt>
    <dgm:pt modelId="{68A5AEBF-DF6F-4463-B4EF-CADC52B59FDB}" type="parTrans" cxnId="{1E93FD33-946A-43DB-98B6-D52B5902F8BB}">
      <dgm:prSet/>
      <dgm:spPr/>
      <dgm:t>
        <a:bodyPr/>
        <a:lstStyle/>
        <a:p>
          <a:endParaRPr lang="fr-FR"/>
        </a:p>
      </dgm:t>
    </dgm:pt>
    <dgm:pt modelId="{1E507DD1-788E-4EEE-9A2F-16CCEBC1F6B2}" type="sibTrans" cxnId="{1E93FD33-946A-43DB-98B6-D52B5902F8BB}">
      <dgm:prSet/>
      <dgm:spPr/>
      <dgm:t>
        <a:bodyPr/>
        <a:lstStyle/>
        <a:p>
          <a:endParaRPr lang="fr-FR"/>
        </a:p>
      </dgm:t>
    </dgm:pt>
    <dgm:pt modelId="{2F721F5E-1576-49C2-AB2B-1C28223DC72F}">
      <dgm:prSet phldrT="[Texte]"/>
      <dgm:spPr/>
      <dgm:t>
        <a:bodyPr/>
        <a:lstStyle/>
        <a:p>
          <a:r>
            <a:rPr lang="ar-DZ" dirty="0" smtClean="0"/>
            <a:t>الاستعداد لتعميم المناهج المطورة</a:t>
          </a:r>
          <a:endParaRPr lang="fr-FR" dirty="0"/>
        </a:p>
      </dgm:t>
    </dgm:pt>
    <dgm:pt modelId="{E6BF79E4-718B-43D1-976F-EAD780C3A747}" type="parTrans" cxnId="{55863B39-D1C9-494A-9B50-8497D99C1011}">
      <dgm:prSet/>
      <dgm:spPr/>
      <dgm:t>
        <a:bodyPr/>
        <a:lstStyle/>
        <a:p>
          <a:endParaRPr lang="fr-FR"/>
        </a:p>
      </dgm:t>
    </dgm:pt>
    <dgm:pt modelId="{8957ECCD-B4E1-42F1-8BB5-66A64806A2FF}" type="sibTrans" cxnId="{55863B39-D1C9-494A-9B50-8497D99C1011}">
      <dgm:prSet/>
      <dgm:spPr/>
      <dgm:t>
        <a:bodyPr/>
        <a:lstStyle/>
        <a:p>
          <a:endParaRPr lang="fr-FR"/>
        </a:p>
      </dgm:t>
    </dgm:pt>
    <dgm:pt modelId="{643ABBB9-57B6-4BAA-A695-761117FE8677}" type="pres">
      <dgm:prSet presAssocID="{7D2B0495-D6BB-436A-88A0-75909841CB5F}" presName="cycle" presStyleCnt="0">
        <dgm:presLayoutVars>
          <dgm:chMax val="1"/>
          <dgm:dir/>
          <dgm:animLvl val="ctr"/>
          <dgm:resizeHandles val="exact"/>
        </dgm:presLayoutVars>
      </dgm:prSet>
      <dgm:spPr/>
      <dgm:t>
        <a:bodyPr/>
        <a:lstStyle/>
        <a:p>
          <a:endParaRPr lang="fr-FR"/>
        </a:p>
      </dgm:t>
    </dgm:pt>
    <dgm:pt modelId="{1AA7DCBB-22E1-4F1C-AA1F-B38027BFFF0C}" type="pres">
      <dgm:prSet presAssocID="{50685A87-F0AE-484F-B731-83531C418894}" presName="centerShape" presStyleLbl="node0" presStyleIdx="0" presStyleCnt="1"/>
      <dgm:spPr/>
      <dgm:t>
        <a:bodyPr/>
        <a:lstStyle/>
        <a:p>
          <a:endParaRPr lang="fr-FR"/>
        </a:p>
      </dgm:t>
    </dgm:pt>
    <dgm:pt modelId="{3C35B676-C95D-4BB6-908B-62F3F0F439F7}" type="pres">
      <dgm:prSet presAssocID="{F2CA51B1-D8B2-4226-AEBC-D821F39EE4CF}" presName="parTrans" presStyleLbl="bgSibTrans2D1" presStyleIdx="0" presStyleCnt="3"/>
      <dgm:spPr/>
      <dgm:t>
        <a:bodyPr/>
        <a:lstStyle/>
        <a:p>
          <a:endParaRPr lang="fr-FR"/>
        </a:p>
      </dgm:t>
    </dgm:pt>
    <dgm:pt modelId="{1D78755A-6D10-456C-A057-C414BE3F9BB7}" type="pres">
      <dgm:prSet presAssocID="{2AB3F9C5-E0F3-4B9D-984B-7C364830A6A4}" presName="node" presStyleLbl="node1" presStyleIdx="0" presStyleCnt="3">
        <dgm:presLayoutVars>
          <dgm:bulletEnabled val="1"/>
        </dgm:presLayoutVars>
      </dgm:prSet>
      <dgm:spPr/>
      <dgm:t>
        <a:bodyPr/>
        <a:lstStyle/>
        <a:p>
          <a:endParaRPr lang="fr-FR"/>
        </a:p>
      </dgm:t>
    </dgm:pt>
    <dgm:pt modelId="{F9CCD873-41A8-4A0F-93C1-0688E92E96A8}" type="pres">
      <dgm:prSet presAssocID="{68A5AEBF-DF6F-4463-B4EF-CADC52B59FDB}" presName="parTrans" presStyleLbl="bgSibTrans2D1" presStyleIdx="1" presStyleCnt="3"/>
      <dgm:spPr/>
      <dgm:t>
        <a:bodyPr/>
        <a:lstStyle/>
        <a:p>
          <a:endParaRPr lang="fr-FR"/>
        </a:p>
      </dgm:t>
    </dgm:pt>
    <dgm:pt modelId="{C1FC088D-467D-4BA8-B8CD-26C9B8FB357E}" type="pres">
      <dgm:prSet presAssocID="{7D717402-9DA5-43CD-B444-999B23353AB0}" presName="node" presStyleLbl="node1" presStyleIdx="1" presStyleCnt="3">
        <dgm:presLayoutVars>
          <dgm:bulletEnabled val="1"/>
        </dgm:presLayoutVars>
      </dgm:prSet>
      <dgm:spPr/>
      <dgm:t>
        <a:bodyPr/>
        <a:lstStyle/>
        <a:p>
          <a:endParaRPr lang="fr-FR"/>
        </a:p>
      </dgm:t>
    </dgm:pt>
    <dgm:pt modelId="{AB3B728B-0365-461A-9D93-612CE05D9648}" type="pres">
      <dgm:prSet presAssocID="{E6BF79E4-718B-43D1-976F-EAD780C3A747}" presName="parTrans" presStyleLbl="bgSibTrans2D1" presStyleIdx="2" presStyleCnt="3"/>
      <dgm:spPr/>
      <dgm:t>
        <a:bodyPr/>
        <a:lstStyle/>
        <a:p>
          <a:endParaRPr lang="fr-FR"/>
        </a:p>
      </dgm:t>
    </dgm:pt>
    <dgm:pt modelId="{BA9F2E83-593E-4A81-98B6-5746D5EC6505}" type="pres">
      <dgm:prSet presAssocID="{2F721F5E-1576-49C2-AB2B-1C28223DC72F}" presName="node" presStyleLbl="node1" presStyleIdx="2" presStyleCnt="3">
        <dgm:presLayoutVars>
          <dgm:bulletEnabled val="1"/>
        </dgm:presLayoutVars>
      </dgm:prSet>
      <dgm:spPr/>
      <dgm:t>
        <a:bodyPr/>
        <a:lstStyle/>
        <a:p>
          <a:endParaRPr lang="fr-FR"/>
        </a:p>
      </dgm:t>
    </dgm:pt>
  </dgm:ptLst>
  <dgm:cxnLst>
    <dgm:cxn modelId="{52E670A4-AB35-49BB-B6DD-9D80A46DE7EB}" type="presOf" srcId="{7D2B0495-D6BB-436A-88A0-75909841CB5F}" destId="{643ABBB9-57B6-4BAA-A695-761117FE8677}" srcOrd="0" destOrd="0" presId="urn:microsoft.com/office/officeart/2005/8/layout/radial4"/>
    <dgm:cxn modelId="{96F00568-A986-431C-8338-4BB0EC32EDF8}" type="presOf" srcId="{2AB3F9C5-E0F3-4B9D-984B-7C364830A6A4}" destId="{1D78755A-6D10-456C-A057-C414BE3F9BB7}" srcOrd="0" destOrd="0" presId="urn:microsoft.com/office/officeart/2005/8/layout/radial4"/>
    <dgm:cxn modelId="{833F553E-EF01-4BA5-A122-35346474524B}" type="presOf" srcId="{68A5AEBF-DF6F-4463-B4EF-CADC52B59FDB}" destId="{F9CCD873-41A8-4A0F-93C1-0688E92E96A8}" srcOrd="0" destOrd="0" presId="urn:microsoft.com/office/officeart/2005/8/layout/radial4"/>
    <dgm:cxn modelId="{0BD49292-86E9-4F1E-9CAF-6DC6BD87E347}" type="presOf" srcId="{50685A87-F0AE-484F-B731-83531C418894}" destId="{1AA7DCBB-22E1-4F1C-AA1F-B38027BFFF0C}" srcOrd="0" destOrd="0" presId="urn:microsoft.com/office/officeart/2005/8/layout/radial4"/>
    <dgm:cxn modelId="{D2589A91-7C6C-4691-AE50-9F9ADAFC7BB5}" srcId="{50685A87-F0AE-484F-B731-83531C418894}" destId="{2AB3F9C5-E0F3-4B9D-984B-7C364830A6A4}" srcOrd="0" destOrd="0" parTransId="{F2CA51B1-D8B2-4226-AEBC-D821F39EE4CF}" sibTransId="{B1960DFA-E4F6-455F-B783-A3D3FBE7421E}"/>
    <dgm:cxn modelId="{55863B39-D1C9-494A-9B50-8497D99C1011}" srcId="{50685A87-F0AE-484F-B731-83531C418894}" destId="{2F721F5E-1576-49C2-AB2B-1C28223DC72F}" srcOrd="2" destOrd="0" parTransId="{E6BF79E4-718B-43D1-976F-EAD780C3A747}" sibTransId="{8957ECCD-B4E1-42F1-8BB5-66A64806A2FF}"/>
    <dgm:cxn modelId="{F3DC1398-A94B-45C2-9E52-A656A7751643}" type="presOf" srcId="{2F721F5E-1576-49C2-AB2B-1C28223DC72F}" destId="{BA9F2E83-593E-4A81-98B6-5746D5EC6505}" srcOrd="0" destOrd="0" presId="urn:microsoft.com/office/officeart/2005/8/layout/radial4"/>
    <dgm:cxn modelId="{303E8F62-6AF9-43FC-9C45-867EB22024D6}" type="presOf" srcId="{F2CA51B1-D8B2-4226-AEBC-D821F39EE4CF}" destId="{3C35B676-C95D-4BB6-908B-62F3F0F439F7}" srcOrd="0" destOrd="0" presId="urn:microsoft.com/office/officeart/2005/8/layout/radial4"/>
    <dgm:cxn modelId="{A0D7D261-865D-4912-A32C-E812AE31A037}" type="presOf" srcId="{E6BF79E4-718B-43D1-976F-EAD780C3A747}" destId="{AB3B728B-0365-461A-9D93-612CE05D9648}" srcOrd="0" destOrd="0" presId="urn:microsoft.com/office/officeart/2005/8/layout/radial4"/>
    <dgm:cxn modelId="{703CD611-3BF9-4D33-A473-FC37C36F0F8B}" srcId="{7D2B0495-D6BB-436A-88A0-75909841CB5F}" destId="{50685A87-F0AE-484F-B731-83531C418894}" srcOrd="0" destOrd="0" parTransId="{1822A57D-50EA-4DB6-BD20-08CD2FA3B623}" sibTransId="{136FB436-3F74-4BAF-882F-7C675201ABDE}"/>
    <dgm:cxn modelId="{333D3269-EE33-4DF6-8F9B-43539960F55B}" type="presOf" srcId="{7D717402-9DA5-43CD-B444-999B23353AB0}" destId="{C1FC088D-467D-4BA8-B8CD-26C9B8FB357E}" srcOrd="0" destOrd="0" presId="urn:microsoft.com/office/officeart/2005/8/layout/radial4"/>
    <dgm:cxn modelId="{1E93FD33-946A-43DB-98B6-D52B5902F8BB}" srcId="{50685A87-F0AE-484F-B731-83531C418894}" destId="{7D717402-9DA5-43CD-B444-999B23353AB0}" srcOrd="1" destOrd="0" parTransId="{68A5AEBF-DF6F-4463-B4EF-CADC52B59FDB}" sibTransId="{1E507DD1-788E-4EEE-9A2F-16CCEBC1F6B2}"/>
    <dgm:cxn modelId="{53E6FEEF-B7DF-45E2-8FE2-83B8ACDE6093}" type="presParOf" srcId="{643ABBB9-57B6-4BAA-A695-761117FE8677}" destId="{1AA7DCBB-22E1-4F1C-AA1F-B38027BFFF0C}" srcOrd="0" destOrd="0" presId="urn:microsoft.com/office/officeart/2005/8/layout/radial4"/>
    <dgm:cxn modelId="{F45BFACB-8D7A-41B7-AF0F-A7467C941DC1}" type="presParOf" srcId="{643ABBB9-57B6-4BAA-A695-761117FE8677}" destId="{3C35B676-C95D-4BB6-908B-62F3F0F439F7}" srcOrd="1" destOrd="0" presId="urn:microsoft.com/office/officeart/2005/8/layout/radial4"/>
    <dgm:cxn modelId="{57804BD7-BA86-4F7B-94E4-53A8BA78D02E}" type="presParOf" srcId="{643ABBB9-57B6-4BAA-A695-761117FE8677}" destId="{1D78755A-6D10-456C-A057-C414BE3F9BB7}" srcOrd="2" destOrd="0" presId="urn:microsoft.com/office/officeart/2005/8/layout/radial4"/>
    <dgm:cxn modelId="{8B420880-F717-49D8-A1EF-35BD4C545136}" type="presParOf" srcId="{643ABBB9-57B6-4BAA-A695-761117FE8677}" destId="{F9CCD873-41A8-4A0F-93C1-0688E92E96A8}" srcOrd="3" destOrd="0" presId="urn:microsoft.com/office/officeart/2005/8/layout/radial4"/>
    <dgm:cxn modelId="{4E395DFD-0E90-4CC1-A161-B72B9451EEDE}" type="presParOf" srcId="{643ABBB9-57B6-4BAA-A695-761117FE8677}" destId="{C1FC088D-467D-4BA8-B8CD-26C9B8FB357E}" srcOrd="4" destOrd="0" presId="urn:microsoft.com/office/officeart/2005/8/layout/radial4"/>
    <dgm:cxn modelId="{CB82091B-C7F1-46E5-9D9D-B86C308A1400}" type="presParOf" srcId="{643ABBB9-57B6-4BAA-A695-761117FE8677}" destId="{AB3B728B-0365-461A-9D93-612CE05D9648}" srcOrd="5" destOrd="0" presId="urn:microsoft.com/office/officeart/2005/8/layout/radial4"/>
    <dgm:cxn modelId="{E01A7774-3F05-461C-9D00-0ADF2239DE3C}" type="presParOf" srcId="{643ABBB9-57B6-4BAA-A695-761117FE8677}" destId="{BA9F2E83-593E-4A81-98B6-5746D5EC6505}" srcOrd="6" destOrd="0" presId="urn:microsoft.com/office/officeart/2005/8/layout/radial4"/>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7.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8.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D052FB6-DA9C-4F04-B676-9ACE2609DC6B}" type="datetimeFigureOut">
              <a:rPr lang="fr-FR" smtClean="0"/>
              <a:pPr/>
              <a:t>01/01/2008</a:t>
            </a:fld>
            <a:endParaRPr lang="fr-FR"/>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8823F957-4C6A-4C57-B293-61F851C3AFE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D052FB6-DA9C-4F04-B676-9ACE2609DC6B}" type="datetimeFigureOut">
              <a:rPr lang="fr-FR" smtClean="0"/>
              <a:pPr/>
              <a:t>01/01/2008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823F957-4C6A-4C57-B293-61F851C3AFE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FD052FB6-DA9C-4F04-B676-9ACE2609DC6B}" type="datetimeFigureOut">
              <a:rPr lang="fr-FR" smtClean="0"/>
              <a:pPr/>
              <a:t>01/01/2008</a:t>
            </a:fld>
            <a:endParaRPr lang="fr-FR"/>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8823F957-4C6A-4C57-B293-61F851C3AFE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D052FB6-DA9C-4F04-B676-9ACE2609DC6B}" type="datetimeFigureOut">
              <a:rPr lang="fr-FR" smtClean="0"/>
              <a:pPr/>
              <a:t>01/01/2008</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8823F957-4C6A-4C57-B293-61F851C3AFE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D052FB6-DA9C-4F04-B676-9ACE2609DC6B}" type="datetimeFigureOut">
              <a:rPr lang="fr-FR" smtClean="0"/>
              <a:pPr/>
              <a:t>01/01/2008</a:t>
            </a:fld>
            <a:endParaRPr lang="fr-FR"/>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8823F957-4C6A-4C57-B293-61F851C3AFE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FD052FB6-DA9C-4F04-B676-9ACE2609DC6B}" type="datetimeFigureOut">
              <a:rPr lang="fr-FR" smtClean="0"/>
              <a:pPr/>
              <a:t>01/01/2008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8823F957-4C6A-4C57-B293-61F851C3AFE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FD052FB6-DA9C-4F04-B676-9ACE2609DC6B}" type="datetimeFigureOut">
              <a:rPr lang="fr-FR" smtClean="0"/>
              <a:pPr/>
              <a:t>01/01/2008</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8823F957-4C6A-4C57-B293-61F851C3AFE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FD052FB6-DA9C-4F04-B676-9ACE2609DC6B}" type="datetimeFigureOut">
              <a:rPr lang="fr-FR" smtClean="0"/>
              <a:pPr/>
              <a:t>01/01/2008</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8823F957-4C6A-4C57-B293-61F851C3AFE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FD052FB6-DA9C-4F04-B676-9ACE2609DC6B}" type="datetimeFigureOut">
              <a:rPr lang="fr-FR" smtClean="0"/>
              <a:pPr/>
              <a:t>01/01/2008</a:t>
            </a:fld>
            <a:endParaRPr lang="fr-FR"/>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a:p>
        </p:txBody>
      </p:sp>
      <p:sp>
        <p:nvSpPr>
          <p:cNvPr id="4" name="Espace réservé du numéro de diapositive 3"/>
          <p:cNvSpPr>
            <a:spLocks noGrp="1"/>
          </p:cNvSpPr>
          <p:nvPr>
            <p:ph type="sldNum" sz="quarter" idx="12"/>
          </p:nvPr>
        </p:nvSpPr>
        <p:spPr/>
        <p:txBody>
          <a:bodyPr/>
          <a:lstStyle>
            <a:extLst/>
          </a:lstStyle>
          <a:p>
            <a:fld id="{8823F957-4C6A-4C57-B293-61F851C3AFE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FD052FB6-DA9C-4F04-B676-9ACE2609DC6B}" type="datetimeFigureOut">
              <a:rPr lang="fr-FR" smtClean="0"/>
              <a:pPr/>
              <a:t>01/01/2008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8823F957-4C6A-4C57-B293-61F851C3AFE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FD052FB6-DA9C-4F04-B676-9ACE2609DC6B}" type="datetimeFigureOut">
              <a:rPr lang="fr-FR" smtClean="0"/>
              <a:pPr/>
              <a:t>01/01/2008</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8823F957-4C6A-4C57-B293-61F851C3AFE9}" type="slidenum">
              <a:rPr lang="fr-FR" smtClean="0"/>
              <a:pPr/>
              <a:t>‹N°›</a:t>
            </a:fld>
            <a:endParaRPr lang="fr-FR"/>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D052FB6-DA9C-4F04-B676-9ACE2609DC6B}" type="datetimeFigureOut">
              <a:rPr lang="fr-FR" smtClean="0"/>
              <a:pPr/>
              <a:t>01/01/2008</a:t>
            </a:fld>
            <a:endParaRPr lang="fr-FR"/>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8823F957-4C6A-4C57-B293-61F851C3AFE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DZ" dirty="0" smtClean="0"/>
              <a:t>تطوير المناهج التربوية </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مداخل تطوير المنهاج       </a:t>
            </a:r>
            <a:endParaRPr lang="fr-FR" dirty="0"/>
          </a:p>
        </p:txBody>
      </p:sp>
      <p:graphicFrame>
        <p:nvGraphicFramePr>
          <p:cNvPr id="4" name="Espace réservé du contenu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خطوات تطوير المنهاج       </a:t>
            </a:r>
            <a:endParaRPr lang="fr-FR" dirty="0"/>
          </a:p>
        </p:txBody>
      </p:sp>
      <p:graphicFrame>
        <p:nvGraphicFramePr>
          <p:cNvPr id="4" name="Espace réservé du contenu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خطوات تطوير المنهاج       </a:t>
            </a:r>
            <a:endParaRPr lang="fr-FR" dirty="0"/>
          </a:p>
        </p:txBody>
      </p:sp>
      <p:graphicFrame>
        <p:nvGraphicFramePr>
          <p:cNvPr id="4" name="Espace réservé du contenu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خطوات تطوير المنهاج       </a:t>
            </a:r>
            <a:endParaRPr lang="fr-FR" dirty="0"/>
          </a:p>
        </p:txBody>
      </p:sp>
      <p:graphicFrame>
        <p:nvGraphicFramePr>
          <p:cNvPr id="4" name="Espace réservé du contenu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أهداف المحاضرة</a:t>
            </a:r>
            <a:endParaRPr lang="fr-FR" dirty="0"/>
          </a:p>
        </p:txBody>
      </p:sp>
      <p:sp>
        <p:nvSpPr>
          <p:cNvPr id="3" name="Espace réservé du contenu 2"/>
          <p:cNvSpPr>
            <a:spLocks noGrp="1"/>
          </p:cNvSpPr>
          <p:nvPr>
            <p:ph idx="1"/>
          </p:nvPr>
        </p:nvSpPr>
        <p:spPr/>
        <p:txBody>
          <a:bodyPr>
            <a:normAutofit/>
          </a:bodyPr>
          <a:lstStyle/>
          <a:p>
            <a:pPr algn="r" rtl="1"/>
            <a:endParaRPr lang="ar-DZ" dirty="0" smtClean="0"/>
          </a:p>
          <a:p>
            <a:pPr algn="r" rtl="1"/>
            <a:endParaRPr lang="ar-DZ" dirty="0"/>
          </a:p>
          <a:p>
            <a:pPr algn="r" rtl="1"/>
            <a:r>
              <a:rPr lang="ar-DZ" dirty="0" smtClean="0"/>
              <a:t>الهدف الخاص:</a:t>
            </a:r>
          </a:p>
          <a:p>
            <a:pPr algn="r" rtl="1"/>
            <a:r>
              <a:rPr lang="ar-DZ" dirty="0" smtClean="0"/>
              <a:t>أن يبين الطالب مفهوم تطوير المنهاج، مبرراته، أسسه وخطواته.</a:t>
            </a:r>
          </a:p>
          <a:p>
            <a:pPr algn="r" rtl="1"/>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أهداف المحاضرة</a:t>
            </a:r>
            <a:endParaRPr lang="fr-FR" dirty="0"/>
          </a:p>
        </p:txBody>
      </p:sp>
      <p:sp>
        <p:nvSpPr>
          <p:cNvPr id="3" name="Espace réservé du contenu 2"/>
          <p:cNvSpPr>
            <a:spLocks noGrp="1"/>
          </p:cNvSpPr>
          <p:nvPr>
            <p:ph idx="1"/>
          </p:nvPr>
        </p:nvSpPr>
        <p:spPr/>
        <p:txBody>
          <a:bodyPr>
            <a:normAutofit/>
          </a:bodyPr>
          <a:lstStyle/>
          <a:p>
            <a:pPr algn="r" rtl="1"/>
            <a:r>
              <a:rPr lang="ar-DZ" dirty="0" smtClean="0"/>
              <a:t>الأهداف الإجرائية:</a:t>
            </a:r>
          </a:p>
          <a:p>
            <a:pPr algn="r" rtl="1"/>
            <a:r>
              <a:rPr lang="ar-DZ" dirty="0" smtClean="0"/>
              <a:t>-أن يستخرج الطالب مفهوم تطوير المنهاج من خلال ثلاث </a:t>
            </a:r>
            <a:r>
              <a:rPr lang="ar-DZ" dirty="0" err="1" smtClean="0"/>
              <a:t>تعاريف</a:t>
            </a:r>
            <a:r>
              <a:rPr lang="ar-DZ" dirty="0" smtClean="0"/>
              <a:t> لباحثين.</a:t>
            </a:r>
          </a:p>
          <a:p>
            <a:pPr algn="r" rtl="1"/>
            <a:r>
              <a:rPr lang="ar-DZ" dirty="0" smtClean="0"/>
              <a:t>-أن يستخرج الطالب أربعة مبررات لتطوير المنهاج</a:t>
            </a:r>
          </a:p>
          <a:p>
            <a:pPr algn="r" rtl="1"/>
            <a:r>
              <a:rPr lang="ar-DZ" dirty="0" smtClean="0"/>
              <a:t>-أن يشرح الطالب خطوات تطوير المنهاج</a:t>
            </a:r>
          </a:p>
          <a:p>
            <a:pPr algn="r" rtl="1"/>
            <a:r>
              <a:rPr lang="ar-DZ" dirty="0" smtClean="0"/>
              <a:t>-أن يبين الطالب أسس تطوير المنهاج ومصادره بإيجاز</a:t>
            </a:r>
          </a:p>
          <a:p>
            <a:pPr algn="r" rtl="1"/>
            <a:r>
              <a:rPr lang="ar-DZ" dirty="0" smtClean="0"/>
              <a:t>-أن يستخرج الطالب خطوات تطوير المنهاج بتسلسل</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تطوير المنهاج      </a:t>
            </a:r>
            <a:endParaRPr lang="fr-FR" dirty="0"/>
          </a:p>
        </p:txBody>
      </p:sp>
      <p:sp>
        <p:nvSpPr>
          <p:cNvPr id="3" name="Espace réservé du contenu 2"/>
          <p:cNvSpPr>
            <a:spLocks noGrp="1"/>
          </p:cNvSpPr>
          <p:nvPr>
            <p:ph idx="1"/>
          </p:nvPr>
        </p:nvSpPr>
        <p:spPr/>
        <p:txBody>
          <a:bodyPr/>
          <a:lstStyle/>
          <a:p>
            <a:pPr algn="r" rtl="1"/>
            <a:endParaRPr lang="ar-DZ" dirty="0" smtClean="0"/>
          </a:p>
          <a:p>
            <a:pPr algn="r" rtl="1"/>
            <a:endParaRPr lang="ar-DZ" dirty="0" smtClean="0"/>
          </a:p>
          <a:p>
            <a:pPr algn="just" rtl="1"/>
            <a:r>
              <a:rPr lang="ar-DZ" dirty="0" smtClean="0"/>
              <a:t>يعني تطوير المنهاج ذلك التغيير الكيفي المقصود والمنظم والذي يحدثه المختصون في جميع مكونات المنهاج والذي يؤدي إلى تحديث المنهاج ورفع مستوى كفاءته في تحقيق أهداف النظام التربوي ( سعادة، 2001: 392-393 ).</a:t>
            </a: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مفهوم تطوير المنهاج       </a:t>
            </a:r>
            <a:endParaRPr lang="fr-FR" dirty="0"/>
          </a:p>
        </p:txBody>
      </p:sp>
      <p:sp>
        <p:nvSpPr>
          <p:cNvPr id="3" name="Espace réservé du contenu 2"/>
          <p:cNvSpPr>
            <a:spLocks noGrp="1"/>
          </p:cNvSpPr>
          <p:nvPr>
            <p:ph idx="1"/>
          </p:nvPr>
        </p:nvSpPr>
        <p:spPr/>
        <p:txBody>
          <a:bodyPr>
            <a:normAutofit fontScale="92500" lnSpcReduction="10000"/>
          </a:bodyPr>
          <a:lstStyle/>
          <a:p>
            <a:pPr algn="r" rtl="1"/>
            <a:endParaRPr lang="ar-DZ" dirty="0" smtClean="0"/>
          </a:p>
          <a:p>
            <a:pPr algn="just" rtl="1"/>
            <a:r>
              <a:rPr lang="ar-DZ" dirty="0" smtClean="0"/>
              <a:t>هو عملية صنع قرارات منهجية، ومراجعة هذه القرارات على أساس تقويم مستمر ومتتال، أو هو عملية ترجمة المواصفات التخطيطية المقترحة للأهداف والمعرفة والأنشطة المنهجية إلى واقع محسوس متمثلا في وثيقة تربوية مكتوبة يطلق عليها المنهاج، أو هو عملية تحسين ما أثبت تقويم المنهاج حاجته إلى التحسين من عناصر المنهاج أو المؤثرات عليه، ورفع كفاية المنهاج على العموم في تحقيق الأهداف المنشودة، أو هو عملية الوصول بمستوى المناهج الدراسية إلى أفضل صورة ممكنة حتى تتحقق الأهداف المنشودة على أحسن وجه وبطريقة اقتصادية في الوقت والجهد والتكلفة ( السيد، 2011: 24 )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مبررات تطوير المنهاج      </a:t>
            </a:r>
            <a:endParaRPr lang="fr-FR" dirty="0"/>
          </a:p>
        </p:txBody>
      </p:sp>
      <p:graphicFrame>
        <p:nvGraphicFramePr>
          <p:cNvPr id="4" name="Espace réservé du contenu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مبررات تطوير المنهاج      </a:t>
            </a:r>
            <a:endParaRPr lang="fr-FR" dirty="0"/>
          </a:p>
        </p:txBody>
      </p:sp>
      <p:graphicFrame>
        <p:nvGraphicFramePr>
          <p:cNvPr id="4" name="Espace réservé du contenu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مبررات تطوير المنهاج        </a:t>
            </a:r>
            <a:endParaRPr lang="fr-FR" dirty="0"/>
          </a:p>
        </p:txBody>
      </p:sp>
      <p:graphicFrame>
        <p:nvGraphicFramePr>
          <p:cNvPr id="4" name="Espace réservé du contenu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أسس تطوير المنهاج ومصادره </a:t>
            </a:r>
            <a:endParaRPr lang="fr-FR" dirty="0"/>
          </a:p>
        </p:txBody>
      </p:sp>
      <p:graphicFrame>
        <p:nvGraphicFramePr>
          <p:cNvPr id="4" name="Espace réservé du contenu 3"/>
          <p:cNvGraphicFramePr>
            <a:graphicFrameLocks noGrp="1"/>
          </p:cNvGraphicFramePr>
          <p:nvPr>
            <p:ph idx="1"/>
          </p:nvPr>
        </p:nvGraphicFramePr>
        <p:xfrm>
          <a:off x="457200" y="1609725"/>
          <a:ext cx="7239000" cy="4846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106</TotalTime>
  <Words>450</Words>
  <Application>Microsoft Office PowerPoint</Application>
  <PresentationFormat>Affichage à l'écran (4:3)</PresentationFormat>
  <Paragraphs>63</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Opulent</vt:lpstr>
      <vt:lpstr>تطوير المناهج التربوية </vt:lpstr>
      <vt:lpstr>أهداف المحاضرة</vt:lpstr>
      <vt:lpstr>أهداف المحاضرة</vt:lpstr>
      <vt:lpstr>مفهوم  تطوير المنهاج      </vt:lpstr>
      <vt:lpstr>مفهوم تطوير المنهاج       </vt:lpstr>
      <vt:lpstr>مبررات تطوير المنهاج      </vt:lpstr>
      <vt:lpstr>مبررات تطوير المنهاج      </vt:lpstr>
      <vt:lpstr>مبررات تطوير المنهاج        </vt:lpstr>
      <vt:lpstr>أسس تطوير المنهاج ومصادره </vt:lpstr>
      <vt:lpstr>مداخل تطوير المنهاج       </vt:lpstr>
      <vt:lpstr>خطوات تطوير المنهاج       </vt:lpstr>
      <vt:lpstr>خطوات تطوير المنهاج       </vt:lpstr>
      <vt:lpstr>خطوات تطوير المنهاج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تطوير المناهج التربوية </dc:title>
  <dc:creator>user</dc:creator>
  <cp:lastModifiedBy>user</cp:lastModifiedBy>
  <cp:revision>7</cp:revision>
  <dcterms:created xsi:type="dcterms:W3CDTF">2007-12-31T23:07:13Z</dcterms:created>
  <dcterms:modified xsi:type="dcterms:W3CDTF">2007-12-31T23:08:38Z</dcterms:modified>
</cp:coreProperties>
</file>