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4EA62-8BEA-4A9D-972D-FD52BAF275CB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8B83D-0E71-4203-AB74-35DA3DA2A4D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34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8B83D-0E71-4203-AB74-35DA3DA2A4D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66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7B432-94AC-455B-8F4C-A60F171D7734}" type="datetime1">
              <a:rPr lang="en-GB" smtClean="0"/>
              <a:t>29/04/2024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78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D17CA-6D53-4DF8-8466-7E74A80111EC}" type="datetime1">
              <a:rPr lang="en-GB" smtClean="0"/>
              <a:t>29/04/2024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595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EDE3-3755-4401-8B2A-0FBBDD0CA9E6}" type="datetime1">
              <a:rPr lang="en-GB" smtClean="0"/>
              <a:t>29/04/2024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15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DD63-1B21-4D40-9F45-D737F8E87CF3}" type="datetime1">
              <a:rPr lang="en-GB" smtClean="0"/>
              <a:t>29/04/2024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9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43AC-60A7-4B91-BF59-71296C04FAD4}" type="datetime1">
              <a:rPr lang="en-GB" smtClean="0"/>
              <a:t>29/04/2024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73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0B805-DB5F-46D4-8698-D6F4E7B9721F}" type="datetime1">
              <a:rPr lang="en-GB" smtClean="0"/>
              <a:t>29/04/2024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6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5AFCE-B355-4FDD-AF42-B58A29F1C8CD}" type="datetime1">
              <a:rPr lang="en-GB" smtClean="0"/>
              <a:t>29/04/2024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38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ED3B7-226F-4538-8E71-F7F376920C07}" type="datetime1">
              <a:rPr lang="en-GB" smtClean="0"/>
              <a:t>29/04/2024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686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F38AE-00C7-40C5-A488-F38CBF46325C}" type="datetime1">
              <a:rPr lang="en-GB" smtClean="0"/>
              <a:t>29/04/2024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72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1AE7-6E73-466F-B524-6ACEC7B20FCD}" type="datetime1">
              <a:rPr lang="en-GB" smtClean="0"/>
              <a:t>29/04/2024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24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73D02-4008-4644-93B2-A4EB9598A48B}" type="datetime1">
              <a:rPr lang="en-GB" smtClean="0"/>
              <a:t>29/04/2024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6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5BD08-9B15-4815-9141-235CD4AE2798}" type="datetime1">
              <a:rPr lang="en-GB" smtClean="0"/>
              <a:t>29/04/2024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Dr.Kammas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5C6F0-7C1D-402F-A93C-BD15CA3F45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5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 smtClean="0"/>
              <a:t>New Jersey 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early 17th century, Dutch explorers under Henry Hudson explored the area, establishing trading posts and engaging in commerce with Native American tribes</a:t>
            </a:r>
            <a:r>
              <a:rPr lang="en-US" dirty="0" smtClean="0"/>
              <a:t>.</a:t>
            </a:r>
          </a:p>
          <a:p>
            <a:r>
              <a:rPr lang="en-US" dirty="0"/>
              <a:t>In 1624, Dutch settlers established the colony of New Netherland, with its capital at New Amsterdam (modern-day New York City). 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31840" y="6021288"/>
            <a:ext cx="2895600" cy="581149"/>
          </a:xfrm>
        </p:spPr>
        <p:txBody>
          <a:bodyPr/>
          <a:lstStyle/>
          <a:p>
            <a:r>
              <a:rPr lang="en-GB" sz="1400" dirty="0" err="1" smtClean="0">
                <a:solidFill>
                  <a:schemeClr val="tx1"/>
                </a:solidFill>
              </a:rPr>
              <a:t>Dr.Kammas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44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82210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1664, the English seized control of New Netherland from the Dutch.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/>
              <a:t>territory was divided into two parts: New York to the north, and New Jersey to the south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/>
              <a:t>King Charles II of England granted the </a:t>
            </a:r>
            <a:r>
              <a:rPr lang="en-US" dirty="0" smtClean="0"/>
              <a:t>New Jersey territory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his brother, the Duke of </a:t>
            </a:r>
            <a:r>
              <a:rPr lang="en-US" dirty="0" smtClean="0"/>
              <a:t>York, </a:t>
            </a:r>
            <a:r>
              <a:rPr lang="en-US" dirty="0"/>
              <a:t>who in turn granted the land to Lord </a:t>
            </a:r>
            <a:r>
              <a:rPr lang="en-US" b="1" dirty="0"/>
              <a:t>John Berkeley </a:t>
            </a:r>
            <a:r>
              <a:rPr lang="en-US" dirty="0"/>
              <a:t>and </a:t>
            </a:r>
            <a:r>
              <a:rPr lang="en-US" b="1" dirty="0"/>
              <a:t>Sir George Carteret</a:t>
            </a:r>
            <a:r>
              <a:rPr lang="en-US" dirty="0"/>
              <a:t>.</a:t>
            </a:r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0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0608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1664, Lord Berkeley and Sir George Carteret officially established the colony of New Jersey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The </a:t>
            </a:r>
            <a:r>
              <a:rPr lang="en-US" dirty="0"/>
              <a:t>colony was initially divided into East Jersey and West Jersey, with Carteret governing East Jersey and Berkeley governing West Jersey.</a:t>
            </a:r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05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New Jersey attracted settlers from various backgrounds, including Quakers, Puritans, and Dutch settlers fleeing religious persecution in Europe. Quakers, in particular, played a significant role in the settlement of West Jersey, establishing communities based on religious tolerance and democratic principles. </a:t>
            </a:r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596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Pennsylvania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was founded in 1681 by William Penn, a wealthy English Quaker who received a charter from King Charles II of England as a debt payment to his </a:t>
            </a:r>
            <a:r>
              <a:rPr lang="en-US" dirty="0" smtClean="0"/>
              <a:t>father.</a:t>
            </a:r>
          </a:p>
          <a:p>
            <a:r>
              <a:rPr lang="en-US" dirty="0" smtClean="0"/>
              <a:t>Penn was committed </a:t>
            </a:r>
            <a:r>
              <a:rPr lang="en-US" dirty="0"/>
              <a:t>to religious freedom and </a:t>
            </a:r>
            <a:r>
              <a:rPr lang="en-US" dirty="0" smtClean="0"/>
              <a:t>tolerance.</a:t>
            </a:r>
          </a:p>
          <a:p>
            <a:r>
              <a:rPr lang="en-US" dirty="0" smtClean="0"/>
              <a:t>He </a:t>
            </a:r>
            <a:r>
              <a:rPr lang="en-US" dirty="0"/>
              <a:t>welcomed settlers of all faiths to his </a:t>
            </a:r>
            <a:r>
              <a:rPr lang="en-US" dirty="0" smtClean="0"/>
              <a:t>colony.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36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500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To attract settlers to the colony, Penn established a liberal land policy that allowed individuals to purchase large tracts of land at relatively low </a:t>
            </a:r>
            <a:r>
              <a:rPr lang="en-US" dirty="0" smtClean="0"/>
              <a:t>prices.</a:t>
            </a:r>
          </a:p>
          <a:p>
            <a:pPr>
              <a:lnSpc>
                <a:spcPct val="150000"/>
              </a:lnSpc>
            </a:pPr>
            <a:r>
              <a:rPr lang="en-US" dirty="0"/>
              <a:t>He also encouraged immigration from England and other European countries by promising religious freedom, political autonomy, and economic </a:t>
            </a:r>
            <a:r>
              <a:rPr lang="en-US" dirty="0" smtClean="0"/>
              <a:t>opportunity.</a:t>
            </a:r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56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GB" dirty="0"/>
              <a:t>Georgia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Georgia was the last English colony to be established, founded in 1732 by James Oglethorpe and a group of philanthropists. The colony was intended to serve as a refuge for debtors and other poor people in England, as well as a buffer against Spanish Florida. </a:t>
            </a:r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409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The colony restricted slavery and alcohol. In 1751, it became a royal colony. It was famous for agriculture especially rice and indigo like other southern colonies.</a:t>
            </a:r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11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New England Colonies or Northern </a:t>
            </a:r>
            <a:r>
              <a:rPr lang="en-US" b="1" dirty="0" smtClean="0"/>
              <a:t>Colonies</a:t>
            </a:r>
            <a:r>
              <a:rPr lang="en-US" dirty="0" smtClean="0"/>
              <a:t>:</a:t>
            </a:r>
            <a:r>
              <a:rPr lang="en-GB" dirty="0" smtClean="0"/>
              <a:t> </a:t>
            </a:r>
            <a:r>
              <a:rPr lang="en-GB" dirty="0"/>
              <a:t>Massachusetts, Rhode Island, New </a:t>
            </a:r>
            <a:r>
              <a:rPr lang="en-GB" dirty="0" smtClean="0"/>
              <a:t>Hampshire, and Connecticut. </a:t>
            </a:r>
          </a:p>
          <a:p>
            <a:pPr>
              <a:lnSpc>
                <a:spcPct val="150000"/>
              </a:lnSpc>
            </a:pPr>
            <a:r>
              <a:rPr lang="en-GB" b="1" dirty="0" smtClean="0"/>
              <a:t>Middle Colonies</a:t>
            </a:r>
            <a:r>
              <a:rPr lang="en-GB" dirty="0" smtClean="0"/>
              <a:t>:</a:t>
            </a:r>
            <a:r>
              <a:rPr lang="en-US" dirty="0"/>
              <a:t>New Jersey, New York, Pennsylvania, and Delaware</a:t>
            </a: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b="1" dirty="0" smtClean="0"/>
              <a:t>Southern Colonies</a:t>
            </a:r>
            <a:r>
              <a:rPr lang="en-GB" dirty="0" smtClean="0"/>
              <a:t>: </a:t>
            </a:r>
            <a:r>
              <a:rPr lang="en-US" dirty="0"/>
              <a:t>Maryland, Virginia, North Carolina, South Carolina, </a:t>
            </a:r>
            <a:r>
              <a:rPr lang="en-US" dirty="0" smtClean="0"/>
              <a:t>and Georgia.</a:t>
            </a:r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Dr.Kammas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609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448</Words>
  <Application>Microsoft Office PowerPoint</Application>
  <PresentationFormat>Affichage à l'écran (4:3)</PresentationFormat>
  <Paragraphs>31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New Jersey </vt:lpstr>
      <vt:lpstr>Présentation PowerPoint</vt:lpstr>
      <vt:lpstr>Présentation PowerPoint</vt:lpstr>
      <vt:lpstr>Présentation PowerPoint</vt:lpstr>
      <vt:lpstr>Pennsylvania</vt:lpstr>
      <vt:lpstr>Présentation PowerPoint</vt:lpstr>
      <vt:lpstr>Georgia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Jersey </dc:title>
  <dc:creator>amina kammas</dc:creator>
  <cp:lastModifiedBy>amina kammas</cp:lastModifiedBy>
  <cp:revision>5</cp:revision>
  <dcterms:created xsi:type="dcterms:W3CDTF">2024-04-28T05:11:39Z</dcterms:created>
  <dcterms:modified xsi:type="dcterms:W3CDTF">2024-04-29T19:39:14Z</dcterms:modified>
</cp:coreProperties>
</file>