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9B3A7AD8-0E18-4833-A719-3C0400F34720}" type="datetimeFigureOut">
              <a:rPr lang="fr-FR" smtClean="0"/>
              <a:t>15/03/2026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BC9D593-6C57-4F14-A54C-96413A3A7E9E}"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B3A7AD8-0E18-4833-A719-3C0400F34720}" type="datetimeFigureOut">
              <a:rPr lang="fr-FR" smtClean="0"/>
              <a:t>15/03/2026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BC9D593-6C57-4F14-A54C-96413A3A7E9E}"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B3A7AD8-0E18-4833-A719-3C0400F34720}" type="datetimeFigureOut">
              <a:rPr lang="fr-FR" smtClean="0"/>
              <a:t>15/03/2026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BC9D593-6C57-4F14-A54C-96413A3A7E9E}"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B3A7AD8-0E18-4833-A719-3C0400F34720}" type="datetimeFigureOut">
              <a:rPr lang="fr-FR" smtClean="0"/>
              <a:t>15/03/2026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BC9D593-6C57-4F14-A54C-96413A3A7E9E}"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9B3A7AD8-0E18-4833-A719-3C0400F34720}" type="datetimeFigureOut">
              <a:rPr lang="fr-FR" smtClean="0"/>
              <a:t>15/03/2026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BC9D593-6C57-4F14-A54C-96413A3A7E9E}"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9B3A7AD8-0E18-4833-A719-3C0400F34720}" type="datetimeFigureOut">
              <a:rPr lang="fr-FR" smtClean="0"/>
              <a:t>15/03/2026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BC9D593-6C57-4F14-A54C-96413A3A7E9E}"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9B3A7AD8-0E18-4833-A719-3C0400F34720}" type="datetimeFigureOut">
              <a:rPr lang="fr-FR" smtClean="0"/>
              <a:t>15/03/2026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BC9D593-6C57-4F14-A54C-96413A3A7E9E}"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9B3A7AD8-0E18-4833-A719-3C0400F34720}" type="datetimeFigureOut">
              <a:rPr lang="fr-FR" smtClean="0"/>
              <a:t>15/03/2026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BC9D593-6C57-4F14-A54C-96413A3A7E9E}"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B3A7AD8-0E18-4833-A719-3C0400F34720}" type="datetimeFigureOut">
              <a:rPr lang="fr-FR" smtClean="0"/>
              <a:t>15/03/2026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BC9D593-6C57-4F14-A54C-96413A3A7E9E}"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B3A7AD8-0E18-4833-A719-3C0400F34720}" type="datetimeFigureOut">
              <a:rPr lang="fr-FR" smtClean="0"/>
              <a:t>15/03/2026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BC9D593-6C57-4F14-A54C-96413A3A7E9E}"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B3A7AD8-0E18-4833-A719-3C0400F34720}" type="datetimeFigureOut">
              <a:rPr lang="fr-FR" smtClean="0"/>
              <a:t>15/03/2026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BC9D593-6C57-4F14-A54C-96413A3A7E9E}"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3A7AD8-0E18-4833-A719-3C0400F34720}" type="datetimeFigureOut">
              <a:rPr lang="fr-FR" smtClean="0"/>
              <a:t>15/03/2026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C9D593-6C57-4F14-A54C-96413A3A7E9E}"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b="1" dirty="0" smtClean="0"/>
              <a:t>Valeurs </a:t>
            </a:r>
            <a:r>
              <a:rPr lang="fr-FR" b="1" dirty="0"/>
              <a:t>des temps dans le texte narratif</a:t>
            </a:r>
            <a:r>
              <a:rPr lang="fr-FR" dirty="0"/>
              <a:t/>
            </a:r>
            <a:br>
              <a:rPr lang="fr-FR" dirty="0"/>
            </a:br>
            <a:endParaRPr lang="fr-FR" dirty="0"/>
          </a:p>
        </p:txBody>
      </p:sp>
      <p:sp>
        <p:nvSpPr>
          <p:cNvPr id="3" name="Sous-titre 2"/>
          <p:cNvSpPr>
            <a:spLocks noGrp="1"/>
          </p:cNvSpPr>
          <p:nvPr>
            <p:ph type="subTitle" idx="1"/>
          </p:nvPr>
        </p:nvSpPr>
        <p:spPr/>
        <p:txBody>
          <a:bodyPr/>
          <a:lstStyle/>
          <a:p>
            <a:r>
              <a:rPr lang="fr-FR" dirty="0" smtClean="0"/>
              <a:t>Préparé et présenté par </a:t>
            </a:r>
          </a:p>
          <a:p>
            <a:r>
              <a:rPr lang="fr-FR" dirty="0" err="1" smtClean="0"/>
              <a:t>Dre</a:t>
            </a:r>
            <a:r>
              <a:rPr lang="fr-FR" dirty="0" smtClean="0"/>
              <a:t> BAIBEN Radia</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passé simple</a:t>
            </a:r>
            <a:endParaRPr lang="fr-FR" dirty="0"/>
          </a:p>
        </p:txBody>
      </p:sp>
      <p:sp>
        <p:nvSpPr>
          <p:cNvPr id="3" name="Espace réservé du contenu 2"/>
          <p:cNvSpPr>
            <a:spLocks noGrp="1"/>
          </p:cNvSpPr>
          <p:nvPr>
            <p:ph idx="1"/>
          </p:nvPr>
        </p:nvSpPr>
        <p:spPr/>
        <p:txBody>
          <a:bodyPr>
            <a:normAutofit/>
          </a:bodyPr>
          <a:lstStyle/>
          <a:p>
            <a:r>
              <a:rPr lang="fr-FR" dirty="0"/>
              <a:t>Le passé simple est le temps de prédilection pour raconter les actions brèves, ponctuelles et achevées qui font avancer l'intrigue. Il marque la succession des faits, créant un sentiment de progression et de dynamisme dans le récit. </a:t>
            </a:r>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a:t>
            </a:r>
            <a:r>
              <a:rPr lang="fr-FR" dirty="0" smtClean="0"/>
              <a:t>'imparfait</a:t>
            </a:r>
            <a:endParaRPr lang="fr-FR" dirty="0"/>
          </a:p>
        </p:txBody>
      </p:sp>
      <p:sp>
        <p:nvSpPr>
          <p:cNvPr id="3" name="Espace réservé du contenu 2"/>
          <p:cNvSpPr>
            <a:spLocks noGrp="1"/>
          </p:cNvSpPr>
          <p:nvPr>
            <p:ph idx="1"/>
          </p:nvPr>
        </p:nvSpPr>
        <p:spPr/>
        <p:txBody>
          <a:bodyPr/>
          <a:lstStyle/>
          <a:p>
            <a:r>
              <a:rPr lang="fr-FR" dirty="0"/>
              <a:t>Contrairement au passé simple, l'imparfait est le temps de la description, des actions duratives et des habitudes. Il sert à </a:t>
            </a:r>
            <a:r>
              <a:rPr lang="fr-FR" dirty="0" smtClean="0"/>
              <a:t>présenter </a:t>
            </a:r>
            <a:r>
              <a:rPr lang="fr-FR" dirty="0"/>
              <a:t>le décor, à créer une atmosphère, à dépeindre les personnages et leurs états. Il installe un arrière-plan </a:t>
            </a:r>
            <a:r>
              <a:rPr lang="fr-FR" dirty="0" smtClean="0"/>
              <a:t>des actions </a:t>
            </a:r>
            <a:r>
              <a:rPr lang="fr-FR" dirty="0"/>
              <a:t>principales rapportées au passé simple.</a:t>
            </a:r>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plus-que-parfait</a:t>
            </a:r>
            <a:endParaRPr lang="fr-FR" dirty="0"/>
          </a:p>
        </p:txBody>
      </p:sp>
      <p:sp>
        <p:nvSpPr>
          <p:cNvPr id="3" name="Espace réservé du contenu 2"/>
          <p:cNvSpPr>
            <a:spLocks noGrp="1"/>
          </p:cNvSpPr>
          <p:nvPr>
            <p:ph idx="1"/>
          </p:nvPr>
        </p:nvSpPr>
        <p:spPr/>
        <p:txBody>
          <a:bodyPr/>
          <a:lstStyle/>
          <a:p>
            <a:r>
              <a:rPr lang="fr-FR" dirty="0"/>
              <a:t>Le plus-que-parfait est indispensable pour exprimer une action ou un fait qui s'est déroulé avant un autre événement situé dans le passé. Il permet </a:t>
            </a:r>
            <a:r>
              <a:rPr lang="fr-FR" dirty="0" smtClean="0"/>
              <a:t>de;</a:t>
            </a:r>
          </a:p>
          <a:p>
            <a:r>
              <a:rPr lang="fr-FR" dirty="0" smtClean="0"/>
              <a:t> </a:t>
            </a:r>
            <a:r>
              <a:rPr lang="fr-FR" dirty="0"/>
              <a:t>construire des flashbacks</a:t>
            </a:r>
            <a:r>
              <a:rPr lang="fr-FR" dirty="0" smtClean="0"/>
              <a:t>,</a:t>
            </a:r>
          </a:p>
          <a:p>
            <a:r>
              <a:rPr lang="fr-FR" dirty="0" smtClean="0"/>
              <a:t> </a:t>
            </a:r>
            <a:r>
              <a:rPr lang="fr-FR" dirty="0"/>
              <a:t>d'éclairer le contexte </a:t>
            </a:r>
            <a:endParaRPr lang="fr-FR" dirty="0" smtClean="0"/>
          </a:p>
          <a:p>
            <a:r>
              <a:rPr lang="fr-FR" dirty="0" smtClean="0"/>
              <a:t>de </a:t>
            </a:r>
            <a:r>
              <a:rPr lang="fr-FR" dirty="0"/>
              <a:t>justifier les </a:t>
            </a:r>
            <a:r>
              <a:rPr lang="fr-FR" dirty="0" smtClean="0"/>
              <a:t>actions.</a:t>
            </a:r>
            <a:endParaRPr lang="fr-FR" dirty="0"/>
          </a:p>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présent</a:t>
            </a:r>
            <a:endParaRPr lang="fr-FR" dirty="0"/>
          </a:p>
        </p:txBody>
      </p:sp>
      <p:sp>
        <p:nvSpPr>
          <p:cNvPr id="3" name="Espace réservé du contenu 2"/>
          <p:cNvSpPr>
            <a:spLocks noGrp="1"/>
          </p:cNvSpPr>
          <p:nvPr>
            <p:ph idx="1"/>
          </p:nvPr>
        </p:nvSpPr>
        <p:spPr/>
        <p:txBody>
          <a:bodyPr/>
          <a:lstStyle/>
          <a:p>
            <a:r>
              <a:rPr lang="fr-FR" dirty="0"/>
              <a:t>Le présent de narration est un outil puissant pour dynamiser le récit et rapprocher le lecteur de l'action. I</a:t>
            </a:r>
            <a:r>
              <a:rPr lang="fr-FR" dirty="0" smtClean="0"/>
              <a:t>l </a:t>
            </a:r>
            <a:r>
              <a:rPr lang="fr-FR" dirty="0"/>
              <a:t>crée une sensation d'immédiateté et de tension. Il peut se substituer au passé simple pour vivifier des passages et rendre l'histoire plus immersive.</a:t>
            </a:r>
          </a:p>
          <a:p>
            <a:pPr>
              <a:buNone/>
            </a:pP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t>
            </a:r>
            <a:r>
              <a:rPr lang="fr-FR" dirty="0" smtClean="0"/>
              <a:t>e passé composé</a:t>
            </a:r>
            <a:endParaRPr lang="fr-FR" dirty="0"/>
          </a:p>
        </p:txBody>
      </p:sp>
      <p:sp>
        <p:nvSpPr>
          <p:cNvPr id="3" name="Espace réservé du contenu 2"/>
          <p:cNvSpPr>
            <a:spLocks noGrp="1"/>
          </p:cNvSpPr>
          <p:nvPr>
            <p:ph idx="1"/>
          </p:nvPr>
        </p:nvSpPr>
        <p:spPr/>
        <p:txBody>
          <a:bodyPr/>
          <a:lstStyle/>
          <a:p>
            <a:r>
              <a:rPr lang="fr-FR" dirty="0"/>
              <a:t>Bien que souvent associé à l'oral, le passé composé est également très présent à l'écrit, en particulier dans les récits modernes. Il exprime des actions achevées ayant des répercussions sur le présent. Il peut remplacer le passé simple dans un registre moins </a:t>
            </a:r>
            <a:r>
              <a:rPr lang="fr-FR" dirty="0" smtClean="0"/>
              <a:t>soutenu.</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futur</a:t>
            </a:r>
            <a:endParaRPr lang="fr-FR" dirty="0"/>
          </a:p>
        </p:txBody>
      </p:sp>
      <p:sp>
        <p:nvSpPr>
          <p:cNvPr id="3" name="Espace réservé du contenu 2"/>
          <p:cNvSpPr>
            <a:spLocks noGrp="1"/>
          </p:cNvSpPr>
          <p:nvPr>
            <p:ph idx="1"/>
          </p:nvPr>
        </p:nvSpPr>
        <p:spPr/>
        <p:txBody>
          <a:bodyPr/>
          <a:lstStyle/>
          <a:p>
            <a:r>
              <a:rPr lang="fr-FR" dirty="0"/>
              <a:t>Le futur, et parfois le futur antérieur, est utilisé pour exprimer des événements à venir dans le cadre du récit. Il introduit une dimension de projection, de certitude ou d'hypothèse concernant ce qui va se </a:t>
            </a:r>
            <a:r>
              <a:rPr lang="fr-FR" dirty="0" smtClean="0"/>
              <a:t>produire.</a:t>
            </a:r>
            <a:endParaRPr lang="fr-FR" dirty="0"/>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 retenir </a:t>
            </a:r>
            <a:endParaRPr lang="fr-FR" dirty="0"/>
          </a:p>
        </p:txBody>
      </p:sp>
      <p:sp>
        <p:nvSpPr>
          <p:cNvPr id="3" name="Espace réservé du contenu 2"/>
          <p:cNvSpPr>
            <a:spLocks noGrp="1"/>
          </p:cNvSpPr>
          <p:nvPr>
            <p:ph idx="1"/>
          </p:nvPr>
        </p:nvSpPr>
        <p:spPr/>
        <p:txBody>
          <a:bodyPr>
            <a:normAutofit lnSpcReduction="10000"/>
          </a:bodyPr>
          <a:lstStyle/>
          <a:p>
            <a:r>
              <a:rPr lang="fr-FR" dirty="0"/>
              <a:t>La narration n'est pas toujours linéaire. Les temps verbaux permettent de jouer avec la chronologie par le biais d'</a:t>
            </a:r>
            <a:r>
              <a:rPr lang="fr-FR" dirty="0" err="1"/>
              <a:t>analepses</a:t>
            </a:r>
            <a:r>
              <a:rPr lang="fr-FR" dirty="0"/>
              <a:t> (retours en arrière, souvent avec l'imparfait ou le plus-que-parfait) et de prolepses (anticipations, avec le futur). Ces manipulations temporelles enrichissent la narration, dévoilent des informations au moment opportun et approfondissent la compréhension des personnages et du contexte.</a:t>
            </a:r>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362</Words>
  <Application>Microsoft Office PowerPoint</Application>
  <PresentationFormat>Affichage à l'écran (4:3)</PresentationFormat>
  <Paragraphs>20</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Thème Office</vt:lpstr>
      <vt:lpstr>Valeurs des temps dans le texte narratif </vt:lpstr>
      <vt:lpstr>Le passé simple</vt:lpstr>
      <vt:lpstr>L'imparfait</vt:lpstr>
      <vt:lpstr>Le plus-que-parfait</vt:lpstr>
      <vt:lpstr>Le présent</vt:lpstr>
      <vt:lpstr>Le passé composé</vt:lpstr>
      <vt:lpstr>Le futur</vt:lpstr>
      <vt:lpstr>A retenir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Valeurs des temps dans le texte narratif</dc:title>
  <dc:creator>ELITEBOOK</dc:creator>
  <cp:lastModifiedBy>ELITEBOOK</cp:lastModifiedBy>
  <cp:revision>2</cp:revision>
  <dcterms:created xsi:type="dcterms:W3CDTF">2026-03-15T08:15:50Z</dcterms:created>
  <dcterms:modified xsi:type="dcterms:W3CDTF">2026-03-15T08:29:10Z</dcterms:modified>
</cp:coreProperties>
</file>