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1"/>
  </p:notesMasterIdLst>
  <p:handoutMasterIdLst>
    <p:handoutMasterId r:id="rId12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88825" cy="6858000"/>
  <p:notesSz cx="6858000" cy="9144000"/>
  <p:defaultTextStyle>
    <a:defPPr rtl="0">
      <a:defRPr lang="fr-F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182" autoAdjust="0"/>
  </p:normalViewPr>
  <p:slideViewPr>
    <p:cSldViewPr showGuides="1">
      <p:cViewPr varScale="1">
        <p:scale>
          <a:sx n="70" d="100"/>
          <a:sy n="70" d="100"/>
        </p:scale>
        <p:origin x="738" y="6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006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custSel modSld modMainMaster modNotesMaster modHandout">
      <pc:chgData name="Fake Test User" userId="SID-0" providerId="Test" clId="FakeClientId" dt="2018-11-23T07:02:36.594" v="198" actId="790"/>
      <pc:docMkLst>
        <pc:docMk/>
      </pc:docMkLst>
      <pc:sldChg chg="modSp modNotes">
        <pc:chgData name="Fake Test User" userId="SID-0" providerId="Test" clId="FakeClientId" dt="2018-11-23T06:59:24.325" v="196" actId="790"/>
        <pc:sldMkLst>
          <pc:docMk/>
          <pc:sldMk cId="173668550" sldId="258"/>
        </pc:sldMkLst>
        <pc:spChg chg="mod">
          <ac:chgData name="Fake Test User" userId="SID-0" providerId="Test" clId="FakeClientId" dt="2018-11-23T06:58:06.303" v="98" actId="790"/>
          <ac:spMkLst>
            <pc:docMk/>
            <pc:sldMk cId="173668550" sldId="258"/>
            <ac:spMk id="2" creationId="{00000000-0000-0000-0000-000000000000}"/>
          </ac:spMkLst>
        </pc:spChg>
        <pc:spChg chg="mod">
          <ac:chgData name="Fake Test User" userId="SID-0" providerId="Test" clId="FakeClientId" dt="2018-11-23T06:58:06.303" v="99" actId="790"/>
          <ac:spMkLst>
            <pc:docMk/>
            <pc:sldMk cId="173668550" sldId="258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8-11-23T06:59:43.738" v="197" actId="790"/>
        <pc:sldMkLst>
          <pc:docMk/>
          <pc:sldMk cId="1153074785" sldId="259"/>
        </pc:sldMkLst>
        <pc:spChg chg="mod">
          <ac:chgData name="Fake Test User" userId="SID-0" providerId="Test" clId="FakeClientId" dt="2018-11-23T06:58:06.319" v="100" actId="790"/>
          <ac:spMkLst>
            <pc:docMk/>
            <pc:sldMk cId="1153074785" sldId="259"/>
            <ac:spMk id="2" creationId="{00000000-0000-0000-0000-000000000000}"/>
          </ac:spMkLst>
        </pc:spChg>
        <pc:spChg chg="mod">
          <ac:chgData name="Fake Test User" userId="SID-0" providerId="Test" clId="FakeClientId" dt="2018-11-23T06:58:06.397" v="101" actId="790"/>
          <ac:spMkLst>
            <pc:docMk/>
            <pc:sldMk cId="1153074785" sldId="259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3T06:58:06.412" v="103" actId="790"/>
        <pc:sldMkLst>
          <pc:docMk/>
          <pc:sldMk cId="840374242" sldId="260"/>
        </pc:sldMkLst>
        <pc:spChg chg="mod">
          <ac:chgData name="Fake Test User" userId="SID-0" providerId="Test" clId="FakeClientId" dt="2018-11-23T06:58:06.397" v="102" actId="790"/>
          <ac:spMkLst>
            <pc:docMk/>
            <pc:sldMk cId="840374242" sldId="260"/>
            <ac:spMk id="2" creationId="{00000000-0000-0000-0000-000000000000}"/>
          </ac:spMkLst>
        </pc:spChg>
        <pc:spChg chg="mod">
          <ac:chgData name="Fake Test User" userId="SID-0" providerId="Test" clId="FakeClientId" dt="2018-11-23T06:58:06.412" v="103" actId="790"/>
          <ac:spMkLst>
            <pc:docMk/>
            <pc:sldMk cId="840374242" sldId="260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3T06:58:06.412" v="105" actId="790"/>
        <pc:sldMkLst>
          <pc:docMk/>
          <pc:sldMk cId="310570406" sldId="261"/>
        </pc:sldMkLst>
        <pc:spChg chg="mod">
          <ac:chgData name="Fake Test User" userId="SID-0" providerId="Test" clId="FakeClientId" dt="2018-11-23T06:58:06.412" v="104" actId="790"/>
          <ac:spMkLst>
            <pc:docMk/>
            <pc:sldMk cId="310570406" sldId="261"/>
            <ac:spMk id="2" creationId="{00000000-0000-0000-0000-000000000000}"/>
          </ac:spMkLst>
        </pc:spChg>
        <pc:spChg chg="mod">
          <ac:chgData name="Fake Test User" userId="SID-0" providerId="Test" clId="FakeClientId" dt="2018-11-23T06:58:06.412" v="105" actId="790"/>
          <ac:spMkLst>
            <pc:docMk/>
            <pc:sldMk cId="310570406" sldId="261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3T06:58:06.428" v="107" actId="790"/>
        <pc:sldMkLst>
          <pc:docMk/>
          <pc:sldMk cId="1917223987" sldId="262"/>
        </pc:sldMkLst>
        <pc:spChg chg="mod">
          <ac:chgData name="Fake Test User" userId="SID-0" providerId="Test" clId="FakeClientId" dt="2018-11-23T06:58:06.412" v="106" actId="790"/>
          <ac:spMkLst>
            <pc:docMk/>
            <pc:sldMk cId="1917223987" sldId="262"/>
            <ac:spMk id="2" creationId="{00000000-0000-0000-0000-000000000000}"/>
          </ac:spMkLst>
        </pc:spChg>
        <pc:spChg chg="mod">
          <ac:chgData name="Fake Test User" userId="SID-0" providerId="Test" clId="FakeClientId" dt="2018-11-23T06:58:06.428" v="107" actId="790"/>
          <ac:spMkLst>
            <pc:docMk/>
            <pc:sldMk cId="1917223987" sldId="262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3T06:58:06.428" v="109" actId="790"/>
        <pc:sldMkLst>
          <pc:docMk/>
          <pc:sldMk cId="3714522614" sldId="263"/>
        </pc:sldMkLst>
        <pc:spChg chg="mod">
          <ac:chgData name="Fake Test User" userId="SID-0" providerId="Test" clId="FakeClientId" dt="2018-11-23T06:58:06.428" v="108" actId="790"/>
          <ac:spMkLst>
            <pc:docMk/>
            <pc:sldMk cId="3714522614" sldId="263"/>
            <ac:spMk id="2" creationId="{00000000-0000-0000-0000-000000000000}"/>
          </ac:spMkLst>
        </pc:spChg>
        <pc:spChg chg="mod">
          <ac:chgData name="Fake Test User" userId="SID-0" providerId="Test" clId="FakeClientId" dt="2018-11-23T06:58:06.428" v="109" actId="790"/>
          <ac:spMkLst>
            <pc:docMk/>
            <pc:sldMk cId="3714522614" sldId="263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3T06:58:06.444" v="111" actId="790"/>
        <pc:sldMkLst>
          <pc:docMk/>
          <pc:sldMk cId="4003618854" sldId="264"/>
        </pc:sldMkLst>
        <pc:spChg chg="mod">
          <ac:chgData name="Fake Test User" userId="SID-0" providerId="Test" clId="FakeClientId" dt="2018-11-23T06:58:06.428" v="110" actId="790"/>
          <ac:spMkLst>
            <pc:docMk/>
            <pc:sldMk cId="4003618854" sldId="264"/>
            <ac:spMk id="2" creationId="{00000000-0000-0000-0000-000000000000}"/>
          </ac:spMkLst>
        </pc:spChg>
        <pc:spChg chg="mod">
          <ac:chgData name="Fake Test User" userId="SID-0" providerId="Test" clId="FakeClientId" dt="2018-11-23T06:58:06.444" v="111" actId="790"/>
          <ac:spMkLst>
            <pc:docMk/>
            <pc:sldMk cId="4003618854" sldId="264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3T06:58:06.475" v="113" actId="790"/>
        <pc:sldMkLst>
          <pc:docMk/>
          <pc:sldMk cId="236976409" sldId="265"/>
        </pc:sldMkLst>
        <pc:spChg chg="mod">
          <ac:chgData name="Fake Test User" userId="SID-0" providerId="Test" clId="FakeClientId" dt="2018-11-23T06:58:06.459" v="112" actId="790"/>
          <ac:spMkLst>
            <pc:docMk/>
            <pc:sldMk cId="236976409" sldId="265"/>
            <ac:spMk id="2" creationId="{00000000-0000-0000-0000-000000000000}"/>
          </ac:spMkLst>
        </pc:spChg>
        <pc:spChg chg="mod">
          <ac:chgData name="Fake Test User" userId="SID-0" providerId="Test" clId="FakeClientId" dt="2018-11-23T06:58:06.475" v="113" actId="790"/>
          <ac:spMkLst>
            <pc:docMk/>
            <pc:sldMk cId="236976409" sldId="265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3T06:58:06.490" v="115" actId="790"/>
        <pc:sldMkLst>
          <pc:docMk/>
          <pc:sldMk cId="3596815891" sldId="266"/>
        </pc:sldMkLst>
        <pc:spChg chg="mod">
          <ac:chgData name="Fake Test User" userId="SID-0" providerId="Test" clId="FakeClientId" dt="2018-11-23T06:58:06.475" v="114" actId="790"/>
          <ac:spMkLst>
            <pc:docMk/>
            <pc:sldMk cId="3596815891" sldId="266"/>
            <ac:spMk id="2" creationId="{00000000-0000-0000-0000-000000000000}"/>
          </ac:spMkLst>
        </pc:spChg>
        <pc:spChg chg="mod">
          <ac:chgData name="Fake Test User" userId="SID-0" providerId="Test" clId="FakeClientId" dt="2018-11-23T06:58:06.490" v="115" actId="790"/>
          <ac:spMkLst>
            <pc:docMk/>
            <pc:sldMk cId="3596815891" sldId="266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3T06:58:06.490" v="117" actId="790"/>
        <pc:sldMkLst>
          <pc:docMk/>
          <pc:sldMk cId="1484067023" sldId="267"/>
        </pc:sldMkLst>
        <pc:spChg chg="mod">
          <ac:chgData name="Fake Test User" userId="SID-0" providerId="Test" clId="FakeClientId" dt="2018-11-23T06:58:06.490" v="116" actId="790"/>
          <ac:spMkLst>
            <pc:docMk/>
            <pc:sldMk cId="1484067023" sldId="267"/>
            <ac:spMk id="2" creationId="{00000000-0000-0000-0000-000000000000}"/>
          </ac:spMkLst>
        </pc:spChg>
        <pc:spChg chg="mod">
          <ac:chgData name="Fake Test User" userId="SID-0" providerId="Test" clId="FakeClientId" dt="2018-11-23T06:58:06.490" v="117" actId="790"/>
          <ac:spMkLst>
            <pc:docMk/>
            <pc:sldMk cId="1484067023" sldId="267"/>
            <ac:spMk id="3" creationId="{00000000-0000-0000-0000-000000000000}"/>
          </ac:spMkLst>
        </pc:spChg>
      </pc:sldChg>
      <pc:sldMasterChg chg="modSp modSldLayout">
        <pc:chgData name="Fake Test User" userId="SID-0" providerId="Test" clId="FakeClientId" dt="2018-11-23T06:58:06.662" v="185" actId="790"/>
        <pc:sldMasterMkLst>
          <pc:docMk/>
          <pc:sldMasterMk cId="4142785951" sldId="2147483704"/>
        </pc:sldMasterMkLst>
        <pc:spChg chg="mod">
          <ac:chgData name="Fake Test User" userId="SID-0" providerId="Test" clId="FakeClientId" dt="2018-11-23T06:58:06.506" v="119" actId="790"/>
          <ac:spMkLst>
            <pc:docMk/>
            <pc:sldMasterMk cId="4142785951" sldId="2147483704"/>
            <ac:spMk id="2" creationId="{00000000-0000-0000-0000-000000000000}"/>
          </ac:spMkLst>
        </pc:spChg>
        <pc:spChg chg="mod">
          <ac:chgData name="Fake Test User" userId="SID-0" providerId="Test" clId="FakeClientId" dt="2018-11-23T06:58:06.506" v="120" actId="790"/>
          <ac:spMkLst>
            <pc:docMk/>
            <pc:sldMasterMk cId="4142785951" sldId="2147483704"/>
            <ac:spMk id="3" creationId="{00000000-0000-0000-0000-000000000000}"/>
          </ac:spMkLst>
        </pc:spChg>
        <pc:spChg chg="mod">
          <ac:chgData name="Fake Test User" userId="SID-0" providerId="Test" clId="FakeClientId" dt="2018-11-23T06:58:06.506" v="121" actId="790"/>
          <ac:spMkLst>
            <pc:docMk/>
            <pc:sldMasterMk cId="4142785951" sldId="2147483704"/>
            <ac:spMk id="4" creationId="{00000000-0000-0000-0000-000000000000}"/>
          </ac:spMkLst>
        </pc:spChg>
        <pc:spChg chg="mod">
          <ac:chgData name="Fake Test User" userId="SID-0" providerId="Test" clId="FakeClientId" dt="2018-11-23T06:58:06.506" v="122" actId="790"/>
          <ac:spMkLst>
            <pc:docMk/>
            <pc:sldMasterMk cId="4142785951" sldId="2147483704"/>
            <ac:spMk id="5" creationId="{00000000-0000-0000-0000-000000000000}"/>
          </ac:spMkLst>
        </pc:spChg>
        <pc:spChg chg="mod">
          <ac:chgData name="Fake Test User" userId="SID-0" providerId="Test" clId="FakeClientId" dt="2018-11-23T06:58:06.506" v="123" actId="790"/>
          <ac:spMkLst>
            <pc:docMk/>
            <pc:sldMasterMk cId="4142785951" sldId="2147483704"/>
            <ac:spMk id="6" creationId="{00000000-0000-0000-0000-000000000000}"/>
          </ac:spMkLst>
        </pc:spChg>
        <pc:spChg chg="mod">
          <ac:chgData name="Fake Test User" userId="SID-0" providerId="Test" clId="FakeClientId" dt="2018-11-23T06:58:06.506" v="118" actId="790"/>
          <ac:spMkLst>
            <pc:docMk/>
            <pc:sldMasterMk cId="4142785951" sldId="2147483704"/>
            <ac:spMk id="8" creationId="{00000000-0000-0000-0000-000000000000}"/>
          </ac:spMkLst>
        </pc:spChg>
        <pc:spChg chg="mod">
          <ac:chgData name="Fake Test User" userId="SID-0" providerId="Test" clId="FakeClientId" dt="2018-11-23T06:58:06.506" v="118" actId="790"/>
          <ac:spMkLst>
            <pc:docMk/>
            <pc:sldMasterMk cId="4142785951" sldId="2147483704"/>
            <ac:spMk id="10" creationId="{00000000-0000-0000-0000-000000000000}"/>
          </ac:spMkLst>
        </pc:spChg>
        <pc:sldLayoutChg chg="modSp">
          <pc:chgData name="Fake Test User" userId="SID-0" providerId="Test" clId="FakeClientId" dt="2018-11-23T06:58:06.522" v="129" actId="790"/>
          <pc:sldLayoutMkLst>
            <pc:docMk/>
            <pc:sldMasterMk cId="4142785951" sldId="2147483704"/>
            <pc:sldLayoutMk cId="440517407" sldId="2147483705"/>
          </pc:sldLayoutMkLst>
          <pc:spChg chg="mod">
            <ac:chgData name="Fake Test User" userId="SID-0" providerId="Test" clId="FakeClientId" dt="2018-11-23T06:58:06.522" v="125" actId="790"/>
            <ac:spMkLst>
              <pc:docMk/>
              <pc:sldMasterMk cId="4142785951" sldId="2147483704"/>
              <pc:sldLayoutMk cId="440517407" sldId="2147483705"/>
              <ac:spMk id="2" creationId="{00000000-0000-0000-0000-000000000000}"/>
            </ac:spMkLst>
          </pc:spChg>
          <pc:spChg chg="mod">
            <ac:chgData name="Fake Test User" userId="SID-0" providerId="Test" clId="FakeClientId" dt="2018-11-23T06:58:06.522" v="126" actId="790"/>
            <ac:spMkLst>
              <pc:docMk/>
              <pc:sldMasterMk cId="4142785951" sldId="2147483704"/>
              <pc:sldLayoutMk cId="440517407" sldId="2147483705"/>
              <ac:spMk id="3" creationId="{00000000-0000-0000-0000-000000000000}"/>
            </ac:spMkLst>
          </pc:spChg>
          <pc:spChg chg="mod">
            <ac:chgData name="Fake Test User" userId="SID-0" providerId="Test" clId="FakeClientId" dt="2018-11-23T06:58:06.522" v="127" actId="790"/>
            <ac:spMkLst>
              <pc:docMk/>
              <pc:sldMasterMk cId="4142785951" sldId="2147483704"/>
              <pc:sldLayoutMk cId="440517407" sldId="2147483705"/>
              <ac:spMk id="5" creationId="{00000000-0000-0000-0000-000000000000}"/>
            </ac:spMkLst>
          </pc:spChg>
          <pc:spChg chg="mod">
            <ac:chgData name="Fake Test User" userId="SID-0" providerId="Test" clId="FakeClientId" dt="2018-11-23T06:58:06.522" v="128" actId="790"/>
            <ac:spMkLst>
              <pc:docMk/>
              <pc:sldMasterMk cId="4142785951" sldId="2147483704"/>
              <pc:sldLayoutMk cId="440517407" sldId="2147483705"/>
              <ac:spMk id="7" creationId="{00000000-0000-0000-0000-000000000000}"/>
            </ac:spMkLst>
          </pc:spChg>
          <pc:spChg chg="mod">
            <ac:chgData name="Fake Test User" userId="SID-0" providerId="Test" clId="FakeClientId" dt="2018-11-23T06:58:06.506" v="124" actId="790"/>
            <ac:spMkLst>
              <pc:docMk/>
              <pc:sldMasterMk cId="4142785951" sldId="2147483704"/>
              <pc:sldLayoutMk cId="440517407" sldId="2147483705"/>
              <ac:spMk id="10" creationId="{00000000-0000-0000-0000-000000000000}"/>
            </ac:spMkLst>
          </pc:spChg>
          <pc:spChg chg="mod">
            <ac:chgData name="Fake Test User" userId="SID-0" providerId="Test" clId="FakeClientId" dt="2018-11-23T06:58:06.522" v="129" actId="790"/>
            <ac:spMkLst>
              <pc:docMk/>
              <pc:sldMasterMk cId="4142785951" sldId="2147483704"/>
              <pc:sldLayoutMk cId="440517407" sldId="2147483705"/>
              <ac:spMk id="11" creationId="{00000000-0000-0000-0000-000000000000}"/>
            </ac:spMkLst>
          </pc:spChg>
          <pc:spChg chg="mod">
            <ac:chgData name="Fake Test User" userId="SID-0" providerId="Test" clId="FakeClientId" dt="2018-11-23T06:58:06.506" v="124" actId="790"/>
            <ac:spMkLst>
              <pc:docMk/>
              <pc:sldMasterMk cId="4142785951" sldId="2147483704"/>
              <pc:sldLayoutMk cId="440517407" sldId="2147483705"/>
              <ac:spMk id="13" creationId="{00000000-0000-0000-0000-000000000000}"/>
            </ac:spMkLst>
          </pc:spChg>
        </pc:sldLayoutChg>
        <pc:sldLayoutChg chg="modSp">
          <pc:chgData name="Fake Test User" userId="SID-0" providerId="Test" clId="FakeClientId" dt="2018-11-23T06:58:06.537" v="134" actId="790"/>
          <pc:sldLayoutMkLst>
            <pc:docMk/>
            <pc:sldMasterMk cId="4142785951" sldId="2147483704"/>
            <pc:sldLayoutMk cId="2358978826" sldId="2147483706"/>
          </pc:sldLayoutMkLst>
          <pc:spChg chg="mod">
            <ac:chgData name="Fake Test User" userId="SID-0" providerId="Test" clId="FakeClientId" dt="2018-11-23T06:58:06.522" v="130" actId="790"/>
            <ac:spMkLst>
              <pc:docMk/>
              <pc:sldMasterMk cId="4142785951" sldId="2147483704"/>
              <pc:sldLayoutMk cId="2358978826" sldId="2147483706"/>
              <ac:spMk id="2" creationId="{00000000-0000-0000-0000-000000000000}"/>
            </ac:spMkLst>
          </pc:spChg>
          <pc:spChg chg="mod">
            <ac:chgData name="Fake Test User" userId="SID-0" providerId="Test" clId="FakeClientId" dt="2018-11-23T06:58:06.537" v="131" actId="790"/>
            <ac:spMkLst>
              <pc:docMk/>
              <pc:sldMasterMk cId="4142785951" sldId="2147483704"/>
              <pc:sldLayoutMk cId="2358978826" sldId="2147483706"/>
              <ac:spMk id="3" creationId="{00000000-0000-0000-0000-000000000000}"/>
            </ac:spMkLst>
          </pc:spChg>
          <pc:spChg chg="mod">
            <ac:chgData name="Fake Test User" userId="SID-0" providerId="Test" clId="FakeClientId" dt="2018-11-23T06:58:06.537" v="132" actId="790"/>
            <ac:spMkLst>
              <pc:docMk/>
              <pc:sldMasterMk cId="4142785951" sldId="2147483704"/>
              <pc:sldLayoutMk cId="2358978826" sldId="2147483706"/>
              <ac:spMk id="4" creationId="{00000000-0000-0000-0000-000000000000}"/>
            </ac:spMkLst>
          </pc:spChg>
          <pc:spChg chg="mod">
            <ac:chgData name="Fake Test User" userId="SID-0" providerId="Test" clId="FakeClientId" dt="2018-11-23T06:58:06.537" v="133" actId="790"/>
            <ac:spMkLst>
              <pc:docMk/>
              <pc:sldMasterMk cId="4142785951" sldId="2147483704"/>
              <pc:sldLayoutMk cId="2358978826" sldId="2147483706"/>
              <ac:spMk id="5" creationId="{00000000-0000-0000-0000-000000000000}"/>
            </ac:spMkLst>
          </pc:spChg>
          <pc:spChg chg="mod">
            <ac:chgData name="Fake Test User" userId="SID-0" providerId="Test" clId="FakeClientId" dt="2018-11-23T06:58:06.537" v="134" actId="790"/>
            <ac:spMkLst>
              <pc:docMk/>
              <pc:sldMasterMk cId="4142785951" sldId="2147483704"/>
              <pc:sldLayoutMk cId="2358978826" sldId="2147483706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1-23T06:58:06.553" v="140" actId="790"/>
          <pc:sldLayoutMkLst>
            <pc:docMk/>
            <pc:sldMasterMk cId="4142785951" sldId="2147483704"/>
            <pc:sldLayoutMk cId="727235426" sldId="2147483707"/>
          </pc:sldLayoutMkLst>
          <pc:spChg chg="mod">
            <ac:chgData name="Fake Test User" userId="SID-0" providerId="Test" clId="FakeClientId" dt="2018-11-23T06:58:06.553" v="138" actId="790"/>
            <ac:spMkLst>
              <pc:docMk/>
              <pc:sldMasterMk cId="4142785951" sldId="2147483704"/>
              <pc:sldLayoutMk cId="727235426" sldId="2147483707"/>
              <ac:spMk id="2" creationId="{00000000-0000-0000-0000-000000000000}"/>
            </ac:spMkLst>
          </pc:spChg>
          <pc:spChg chg="mod">
            <ac:chgData name="Fake Test User" userId="SID-0" providerId="Test" clId="FakeClientId" dt="2018-11-23T06:58:06.553" v="139" actId="790"/>
            <ac:spMkLst>
              <pc:docMk/>
              <pc:sldMasterMk cId="4142785951" sldId="2147483704"/>
              <pc:sldLayoutMk cId="727235426" sldId="2147483707"/>
              <ac:spMk id="3" creationId="{00000000-0000-0000-0000-000000000000}"/>
            </ac:spMkLst>
          </pc:spChg>
          <pc:spChg chg="mod">
            <ac:chgData name="Fake Test User" userId="SID-0" providerId="Test" clId="FakeClientId" dt="2018-11-23T06:58:06.537" v="135" actId="790"/>
            <ac:spMkLst>
              <pc:docMk/>
              <pc:sldMasterMk cId="4142785951" sldId="2147483704"/>
              <pc:sldLayoutMk cId="727235426" sldId="2147483707"/>
              <ac:spMk id="4" creationId="{00000000-0000-0000-0000-000000000000}"/>
            </ac:spMkLst>
          </pc:spChg>
          <pc:spChg chg="mod">
            <ac:chgData name="Fake Test User" userId="SID-0" providerId="Test" clId="FakeClientId" dt="2018-11-23T06:58:06.537" v="136" actId="790"/>
            <ac:spMkLst>
              <pc:docMk/>
              <pc:sldMasterMk cId="4142785951" sldId="2147483704"/>
              <pc:sldLayoutMk cId="727235426" sldId="2147483707"/>
              <ac:spMk id="7" creationId="{00000000-0000-0000-0000-000000000000}"/>
            </ac:spMkLst>
          </pc:spChg>
          <pc:spChg chg="mod">
            <ac:chgData name="Fake Test User" userId="SID-0" providerId="Test" clId="FakeClientId" dt="2018-11-23T06:58:06.553" v="137" actId="790"/>
            <ac:spMkLst>
              <pc:docMk/>
              <pc:sldMasterMk cId="4142785951" sldId="2147483704"/>
              <pc:sldLayoutMk cId="727235426" sldId="2147483707"/>
              <ac:spMk id="8" creationId="{00000000-0000-0000-0000-000000000000}"/>
            </ac:spMkLst>
          </pc:spChg>
          <pc:spChg chg="mod">
            <ac:chgData name="Fake Test User" userId="SID-0" providerId="Test" clId="FakeClientId" dt="2018-11-23T06:58:06.553" v="140" actId="790"/>
            <ac:spMkLst>
              <pc:docMk/>
              <pc:sldMasterMk cId="4142785951" sldId="2147483704"/>
              <pc:sldLayoutMk cId="727235426" sldId="2147483707"/>
              <ac:spMk id="9" creationId="{00000000-0000-0000-0000-000000000000}"/>
            </ac:spMkLst>
          </pc:spChg>
          <pc:spChg chg="mod">
            <ac:chgData name="Fake Test User" userId="SID-0" providerId="Test" clId="FakeClientId" dt="2018-11-23T06:58:06.537" v="135" actId="790"/>
            <ac:spMkLst>
              <pc:docMk/>
              <pc:sldMasterMk cId="4142785951" sldId="2147483704"/>
              <pc:sldLayoutMk cId="727235426" sldId="2147483707"/>
              <ac:spMk id="11" creationId="{00000000-0000-0000-0000-000000000000}"/>
            </ac:spMkLst>
          </pc:spChg>
        </pc:sldLayoutChg>
        <pc:sldLayoutChg chg="modSp">
          <pc:chgData name="Fake Test User" userId="SID-0" providerId="Test" clId="FakeClientId" dt="2018-11-23T06:58:06.569" v="146" actId="790"/>
          <pc:sldLayoutMkLst>
            <pc:docMk/>
            <pc:sldMasterMk cId="4142785951" sldId="2147483704"/>
            <pc:sldLayoutMk cId="2701748575" sldId="2147483708"/>
          </pc:sldLayoutMkLst>
          <pc:spChg chg="mod">
            <ac:chgData name="Fake Test User" userId="SID-0" providerId="Test" clId="FakeClientId" dt="2018-11-23T06:58:06.553" v="141" actId="790"/>
            <ac:spMkLst>
              <pc:docMk/>
              <pc:sldMasterMk cId="4142785951" sldId="2147483704"/>
              <pc:sldLayoutMk cId="2701748575" sldId="2147483708"/>
              <ac:spMk id="2" creationId="{00000000-0000-0000-0000-000000000000}"/>
            </ac:spMkLst>
          </pc:spChg>
          <pc:spChg chg="mod">
            <ac:chgData name="Fake Test User" userId="SID-0" providerId="Test" clId="FakeClientId" dt="2018-11-23T06:58:06.553" v="142" actId="790"/>
            <ac:spMkLst>
              <pc:docMk/>
              <pc:sldMasterMk cId="4142785951" sldId="2147483704"/>
              <pc:sldLayoutMk cId="2701748575" sldId="2147483708"/>
              <ac:spMk id="3" creationId="{00000000-0000-0000-0000-000000000000}"/>
            </ac:spMkLst>
          </pc:spChg>
          <pc:spChg chg="mod">
            <ac:chgData name="Fake Test User" userId="SID-0" providerId="Test" clId="FakeClientId" dt="2018-11-23T06:58:06.569" v="143" actId="790"/>
            <ac:spMkLst>
              <pc:docMk/>
              <pc:sldMasterMk cId="4142785951" sldId="2147483704"/>
              <pc:sldLayoutMk cId="2701748575" sldId="2147483708"/>
              <ac:spMk id="4" creationId="{00000000-0000-0000-0000-000000000000}"/>
            </ac:spMkLst>
          </pc:spChg>
          <pc:spChg chg="mod">
            <ac:chgData name="Fake Test User" userId="SID-0" providerId="Test" clId="FakeClientId" dt="2018-11-23T06:58:06.569" v="144" actId="790"/>
            <ac:spMkLst>
              <pc:docMk/>
              <pc:sldMasterMk cId="4142785951" sldId="2147483704"/>
              <pc:sldLayoutMk cId="2701748575" sldId="2147483708"/>
              <ac:spMk id="5" creationId="{00000000-0000-0000-0000-000000000000}"/>
            </ac:spMkLst>
          </pc:spChg>
          <pc:spChg chg="mod">
            <ac:chgData name="Fake Test User" userId="SID-0" providerId="Test" clId="FakeClientId" dt="2018-11-23T06:58:06.569" v="145" actId="790"/>
            <ac:spMkLst>
              <pc:docMk/>
              <pc:sldMasterMk cId="4142785951" sldId="2147483704"/>
              <pc:sldLayoutMk cId="2701748575" sldId="2147483708"/>
              <ac:spMk id="6" creationId="{00000000-0000-0000-0000-000000000000}"/>
            </ac:spMkLst>
          </pc:spChg>
          <pc:spChg chg="mod">
            <ac:chgData name="Fake Test User" userId="SID-0" providerId="Test" clId="FakeClientId" dt="2018-11-23T06:58:06.569" v="146" actId="790"/>
            <ac:spMkLst>
              <pc:docMk/>
              <pc:sldMasterMk cId="4142785951" sldId="2147483704"/>
              <pc:sldLayoutMk cId="2701748575" sldId="2147483708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1-23T06:58:06.600" v="154" actId="790"/>
          <pc:sldLayoutMkLst>
            <pc:docMk/>
            <pc:sldMasterMk cId="4142785951" sldId="2147483704"/>
            <pc:sldLayoutMk cId="147465480" sldId="2147483709"/>
          </pc:sldLayoutMkLst>
          <pc:spChg chg="mod">
            <ac:chgData name="Fake Test User" userId="SID-0" providerId="Test" clId="FakeClientId" dt="2018-11-23T06:58:06.569" v="147" actId="790"/>
            <ac:spMkLst>
              <pc:docMk/>
              <pc:sldMasterMk cId="4142785951" sldId="2147483704"/>
              <pc:sldLayoutMk cId="147465480" sldId="2147483709"/>
              <ac:spMk id="2" creationId="{00000000-0000-0000-0000-000000000000}"/>
            </ac:spMkLst>
          </pc:spChg>
          <pc:spChg chg="mod">
            <ac:chgData name="Fake Test User" userId="SID-0" providerId="Test" clId="FakeClientId" dt="2018-11-23T06:58:06.584" v="148" actId="790"/>
            <ac:spMkLst>
              <pc:docMk/>
              <pc:sldMasterMk cId="4142785951" sldId="2147483704"/>
              <pc:sldLayoutMk cId="147465480" sldId="2147483709"/>
              <ac:spMk id="3" creationId="{00000000-0000-0000-0000-000000000000}"/>
            </ac:spMkLst>
          </pc:spChg>
          <pc:spChg chg="mod">
            <ac:chgData name="Fake Test User" userId="SID-0" providerId="Test" clId="FakeClientId" dt="2018-11-23T06:58:06.584" v="149" actId="790"/>
            <ac:spMkLst>
              <pc:docMk/>
              <pc:sldMasterMk cId="4142785951" sldId="2147483704"/>
              <pc:sldLayoutMk cId="147465480" sldId="2147483709"/>
              <ac:spMk id="4" creationId="{00000000-0000-0000-0000-000000000000}"/>
            </ac:spMkLst>
          </pc:spChg>
          <pc:spChg chg="mod">
            <ac:chgData name="Fake Test User" userId="SID-0" providerId="Test" clId="FakeClientId" dt="2018-11-23T06:58:06.584" v="150" actId="790"/>
            <ac:spMkLst>
              <pc:docMk/>
              <pc:sldMasterMk cId="4142785951" sldId="2147483704"/>
              <pc:sldLayoutMk cId="147465480" sldId="2147483709"/>
              <ac:spMk id="5" creationId="{00000000-0000-0000-0000-000000000000}"/>
            </ac:spMkLst>
          </pc:spChg>
          <pc:spChg chg="mod">
            <ac:chgData name="Fake Test User" userId="SID-0" providerId="Test" clId="FakeClientId" dt="2018-11-23T06:58:06.584" v="151" actId="790"/>
            <ac:spMkLst>
              <pc:docMk/>
              <pc:sldMasterMk cId="4142785951" sldId="2147483704"/>
              <pc:sldLayoutMk cId="147465480" sldId="2147483709"/>
              <ac:spMk id="6" creationId="{00000000-0000-0000-0000-000000000000}"/>
            </ac:spMkLst>
          </pc:spChg>
          <pc:spChg chg="mod">
            <ac:chgData name="Fake Test User" userId="SID-0" providerId="Test" clId="FakeClientId" dt="2018-11-23T06:58:06.584" v="152" actId="790"/>
            <ac:spMkLst>
              <pc:docMk/>
              <pc:sldMasterMk cId="4142785951" sldId="2147483704"/>
              <pc:sldLayoutMk cId="147465480" sldId="2147483709"/>
              <ac:spMk id="7" creationId="{00000000-0000-0000-0000-000000000000}"/>
            </ac:spMkLst>
          </pc:spChg>
          <pc:spChg chg="mod">
            <ac:chgData name="Fake Test User" userId="SID-0" providerId="Test" clId="FakeClientId" dt="2018-11-23T06:58:06.584" v="153" actId="790"/>
            <ac:spMkLst>
              <pc:docMk/>
              <pc:sldMasterMk cId="4142785951" sldId="2147483704"/>
              <pc:sldLayoutMk cId="147465480" sldId="2147483709"/>
              <ac:spMk id="8" creationId="{00000000-0000-0000-0000-000000000000}"/>
            </ac:spMkLst>
          </pc:spChg>
          <pc:spChg chg="mod">
            <ac:chgData name="Fake Test User" userId="SID-0" providerId="Test" clId="FakeClientId" dt="2018-11-23T06:58:06.600" v="154" actId="790"/>
            <ac:spMkLst>
              <pc:docMk/>
              <pc:sldMasterMk cId="4142785951" sldId="2147483704"/>
              <pc:sldLayoutMk cId="147465480" sldId="2147483709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1-23T06:58:06.600" v="158" actId="790"/>
          <pc:sldLayoutMkLst>
            <pc:docMk/>
            <pc:sldMasterMk cId="4142785951" sldId="2147483704"/>
            <pc:sldLayoutMk cId="1810248701" sldId="2147483710"/>
          </pc:sldLayoutMkLst>
          <pc:spChg chg="mod">
            <ac:chgData name="Fake Test User" userId="SID-0" providerId="Test" clId="FakeClientId" dt="2018-11-23T06:58:06.600" v="155" actId="790"/>
            <ac:spMkLst>
              <pc:docMk/>
              <pc:sldMasterMk cId="4142785951" sldId="2147483704"/>
              <pc:sldLayoutMk cId="1810248701" sldId="2147483710"/>
              <ac:spMk id="2" creationId="{00000000-0000-0000-0000-000000000000}"/>
            </ac:spMkLst>
          </pc:spChg>
          <pc:spChg chg="mod">
            <ac:chgData name="Fake Test User" userId="SID-0" providerId="Test" clId="FakeClientId" dt="2018-11-23T06:58:06.600" v="156" actId="790"/>
            <ac:spMkLst>
              <pc:docMk/>
              <pc:sldMasterMk cId="4142785951" sldId="2147483704"/>
              <pc:sldLayoutMk cId="1810248701" sldId="2147483710"/>
              <ac:spMk id="3" creationId="{00000000-0000-0000-0000-000000000000}"/>
            </ac:spMkLst>
          </pc:spChg>
          <pc:spChg chg="mod">
            <ac:chgData name="Fake Test User" userId="SID-0" providerId="Test" clId="FakeClientId" dt="2018-11-23T06:58:06.600" v="157" actId="790"/>
            <ac:spMkLst>
              <pc:docMk/>
              <pc:sldMasterMk cId="4142785951" sldId="2147483704"/>
              <pc:sldLayoutMk cId="1810248701" sldId="2147483710"/>
              <ac:spMk id="4" creationId="{00000000-0000-0000-0000-000000000000}"/>
            </ac:spMkLst>
          </pc:spChg>
          <pc:spChg chg="mod">
            <ac:chgData name="Fake Test User" userId="SID-0" providerId="Test" clId="FakeClientId" dt="2018-11-23T06:58:06.600" v="158" actId="790"/>
            <ac:spMkLst>
              <pc:docMk/>
              <pc:sldMasterMk cId="4142785951" sldId="2147483704"/>
              <pc:sldLayoutMk cId="1810248701" sldId="2147483710"/>
              <ac:spMk id="5" creationId="{00000000-0000-0000-0000-000000000000}"/>
            </ac:spMkLst>
          </pc:spChg>
        </pc:sldLayoutChg>
        <pc:sldLayoutChg chg="modSp">
          <pc:chgData name="Fake Test User" userId="SID-0" providerId="Test" clId="FakeClientId" dt="2018-11-23T06:58:06.615" v="161" actId="790"/>
          <pc:sldLayoutMkLst>
            <pc:docMk/>
            <pc:sldMasterMk cId="4142785951" sldId="2147483704"/>
            <pc:sldLayoutMk cId="664484919" sldId="2147483711"/>
          </pc:sldLayoutMkLst>
          <pc:spChg chg="mod">
            <ac:chgData name="Fake Test User" userId="SID-0" providerId="Test" clId="FakeClientId" dt="2018-11-23T06:58:06.600" v="159" actId="790"/>
            <ac:spMkLst>
              <pc:docMk/>
              <pc:sldMasterMk cId="4142785951" sldId="2147483704"/>
              <pc:sldLayoutMk cId="664484919" sldId="2147483711"/>
              <ac:spMk id="2" creationId="{00000000-0000-0000-0000-000000000000}"/>
            </ac:spMkLst>
          </pc:spChg>
          <pc:spChg chg="mod">
            <ac:chgData name="Fake Test User" userId="SID-0" providerId="Test" clId="FakeClientId" dt="2018-11-23T06:58:06.600" v="160" actId="790"/>
            <ac:spMkLst>
              <pc:docMk/>
              <pc:sldMasterMk cId="4142785951" sldId="2147483704"/>
              <pc:sldLayoutMk cId="664484919" sldId="2147483711"/>
              <ac:spMk id="3" creationId="{00000000-0000-0000-0000-000000000000}"/>
            </ac:spMkLst>
          </pc:spChg>
          <pc:spChg chg="mod">
            <ac:chgData name="Fake Test User" userId="SID-0" providerId="Test" clId="FakeClientId" dt="2018-11-23T06:58:06.615" v="161" actId="790"/>
            <ac:spMkLst>
              <pc:docMk/>
              <pc:sldMasterMk cId="4142785951" sldId="2147483704"/>
              <pc:sldLayoutMk cId="664484919" sldId="2147483711"/>
              <ac:spMk id="4" creationId="{00000000-0000-0000-0000-000000000000}"/>
            </ac:spMkLst>
          </pc:spChg>
        </pc:sldLayoutChg>
        <pc:sldLayoutChg chg="modSp">
          <pc:chgData name="Fake Test User" userId="SID-0" providerId="Test" clId="FakeClientId" dt="2018-11-23T06:58:06.631" v="168" actId="790"/>
          <pc:sldLayoutMkLst>
            <pc:docMk/>
            <pc:sldMasterMk cId="4142785951" sldId="2147483704"/>
            <pc:sldLayoutMk cId="280129363" sldId="2147483712"/>
          </pc:sldLayoutMkLst>
          <pc:spChg chg="mod">
            <ac:chgData name="Fake Test User" userId="SID-0" providerId="Test" clId="FakeClientId" dt="2018-11-23T06:58:06.615" v="163" actId="790"/>
            <ac:spMkLst>
              <pc:docMk/>
              <pc:sldMasterMk cId="4142785951" sldId="2147483704"/>
              <pc:sldLayoutMk cId="280129363" sldId="2147483712"/>
              <ac:spMk id="2" creationId="{00000000-0000-0000-0000-000000000000}"/>
            </ac:spMkLst>
          </pc:spChg>
          <pc:spChg chg="mod">
            <ac:chgData name="Fake Test User" userId="SID-0" providerId="Test" clId="FakeClientId" dt="2018-11-23T06:58:06.615" v="164" actId="790"/>
            <ac:spMkLst>
              <pc:docMk/>
              <pc:sldMasterMk cId="4142785951" sldId="2147483704"/>
              <pc:sldLayoutMk cId="280129363" sldId="2147483712"/>
              <ac:spMk id="3" creationId="{00000000-0000-0000-0000-000000000000}"/>
            </ac:spMkLst>
          </pc:spChg>
          <pc:spChg chg="mod">
            <ac:chgData name="Fake Test User" userId="SID-0" providerId="Test" clId="FakeClientId" dt="2018-11-23T06:58:06.615" v="165" actId="790"/>
            <ac:spMkLst>
              <pc:docMk/>
              <pc:sldMasterMk cId="4142785951" sldId="2147483704"/>
              <pc:sldLayoutMk cId="280129363" sldId="2147483712"/>
              <ac:spMk id="4" creationId="{00000000-0000-0000-0000-000000000000}"/>
            </ac:spMkLst>
          </pc:spChg>
          <pc:spChg chg="mod">
            <ac:chgData name="Fake Test User" userId="SID-0" providerId="Test" clId="FakeClientId" dt="2018-11-23T06:58:06.615" v="166" actId="790"/>
            <ac:spMkLst>
              <pc:docMk/>
              <pc:sldMasterMk cId="4142785951" sldId="2147483704"/>
              <pc:sldLayoutMk cId="280129363" sldId="2147483712"/>
              <ac:spMk id="5" creationId="{00000000-0000-0000-0000-000000000000}"/>
            </ac:spMkLst>
          </pc:spChg>
          <pc:spChg chg="mod">
            <ac:chgData name="Fake Test User" userId="SID-0" providerId="Test" clId="FakeClientId" dt="2018-11-23T06:58:06.631" v="167" actId="790"/>
            <ac:spMkLst>
              <pc:docMk/>
              <pc:sldMasterMk cId="4142785951" sldId="2147483704"/>
              <pc:sldLayoutMk cId="280129363" sldId="2147483712"/>
              <ac:spMk id="6" creationId="{00000000-0000-0000-0000-000000000000}"/>
            </ac:spMkLst>
          </pc:spChg>
          <pc:spChg chg="mod">
            <ac:chgData name="Fake Test User" userId="SID-0" providerId="Test" clId="FakeClientId" dt="2018-11-23T06:58:06.631" v="168" actId="790"/>
            <ac:spMkLst>
              <pc:docMk/>
              <pc:sldMasterMk cId="4142785951" sldId="2147483704"/>
              <pc:sldLayoutMk cId="280129363" sldId="2147483712"/>
              <ac:spMk id="7" creationId="{00000000-0000-0000-0000-000000000000}"/>
            </ac:spMkLst>
          </pc:spChg>
          <pc:spChg chg="mod">
            <ac:chgData name="Fake Test User" userId="SID-0" providerId="Test" clId="FakeClientId" dt="2018-11-23T06:58:06.615" v="162" actId="790"/>
            <ac:spMkLst>
              <pc:docMk/>
              <pc:sldMasterMk cId="4142785951" sldId="2147483704"/>
              <pc:sldLayoutMk cId="280129363" sldId="2147483712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8-11-23T06:58:06.647" v="175" actId="790"/>
          <pc:sldLayoutMkLst>
            <pc:docMk/>
            <pc:sldMasterMk cId="4142785951" sldId="2147483704"/>
            <pc:sldLayoutMk cId="1478196139" sldId="2147483713"/>
          </pc:sldLayoutMkLst>
          <pc:spChg chg="mod">
            <ac:chgData name="Fake Test User" userId="SID-0" providerId="Test" clId="FakeClientId" dt="2018-11-23T06:58:06.631" v="170" actId="790"/>
            <ac:spMkLst>
              <pc:docMk/>
              <pc:sldMasterMk cId="4142785951" sldId="2147483704"/>
              <pc:sldLayoutMk cId="1478196139" sldId="2147483713"/>
              <ac:spMk id="2" creationId="{00000000-0000-0000-0000-000000000000}"/>
            </ac:spMkLst>
          </pc:spChg>
          <pc:spChg chg="mod">
            <ac:chgData name="Fake Test User" userId="SID-0" providerId="Test" clId="FakeClientId" dt="2018-11-23T06:58:06.631" v="171" actId="790"/>
            <ac:spMkLst>
              <pc:docMk/>
              <pc:sldMasterMk cId="4142785951" sldId="2147483704"/>
              <pc:sldLayoutMk cId="1478196139" sldId="2147483713"/>
              <ac:spMk id="3" creationId="{00000000-0000-0000-0000-000000000000}"/>
            </ac:spMkLst>
          </pc:spChg>
          <pc:spChg chg="mod">
            <ac:chgData name="Fake Test User" userId="SID-0" providerId="Test" clId="FakeClientId" dt="2018-11-23T06:58:06.631" v="172" actId="790"/>
            <ac:spMkLst>
              <pc:docMk/>
              <pc:sldMasterMk cId="4142785951" sldId="2147483704"/>
              <pc:sldLayoutMk cId="1478196139" sldId="2147483713"/>
              <ac:spMk id="4" creationId="{00000000-0000-0000-0000-000000000000}"/>
            </ac:spMkLst>
          </pc:spChg>
          <pc:spChg chg="mod">
            <ac:chgData name="Fake Test User" userId="SID-0" providerId="Test" clId="FakeClientId" dt="2018-11-23T06:58:06.631" v="173" actId="790"/>
            <ac:spMkLst>
              <pc:docMk/>
              <pc:sldMasterMk cId="4142785951" sldId="2147483704"/>
              <pc:sldLayoutMk cId="1478196139" sldId="2147483713"/>
              <ac:spMk id="5" creationId="{00000000-0000-0000-0000-000000000000}"/>
            </ac:spMkLst>
          </pc:spChg>
          <pc:spChg chg="mod">
            <ac:chgData name="Fake Test User" userId="SID-0" providerId="Test" clId="FakeClientId" dt="2018-11-23T06:58:06.631" v="174" actId="790"/>
            <ac:spMkLst>
              <pc:docMk/>
              <pc:sldMasterMk cId="4142785951" sldId="2147483704"/>
              <pc:sldLayoutMk cId="1478196139" sldId="2147483713"/>
              <ac:spMk id="6" creationId="{00000000-0000-0000-0000-000000000000}"/>
            </ac:spMkLst>
          </pc:spChg>
          <pc:spChg chg="mod">
            <ac:chgData name="Fake Test User" userId="SID-0" providerId="Test" clId="FakeClientId" dt="2018-11-23T06:58:06.647" v="175" actId="790"/>
            <ac:spMkLst>
              <pc:docMk/>
              <pc:sldMasterMk cId="4142785951" sldId="2147483704"/>
              <pc:sldLayoutMk cId="1478196139" sldId="2147483713"/>
              <ac:spMk id="7" creationId="{00000000-0000-0000-0000-000000000000}"/>
            </ac:spMkLst>
          </pc:spChg>
          <pc:spChg chg="mod">
            <ac:chgData name="Fake Test User" userId="SID-0" providerId="Test" clId="FakeClientId" dt="2018-11-23T06:58:06.631" v="169" actId="790"/>
            <ac:spMkLst>
              <pc:docMk/>
              <pc:sldMasterMk cId="4142785951" sldId="2147483704"/>
              <pc:sldLayoutMk cId="1478196139" sldId="2147483713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8-11-23T06:58:06.647" v="180" actId="790"/>
          <pc:sldLayoutMkLst>
            <pc:docMk/>
            <pc:sldMasterMk cId="4142785951" sldId="2147483704"/>
            <pc:sldLayoutMk cId="2960223203" sldId="2147483714"/>
          </pc:sldLayoutMkLst>
          <pc:spChg chg="mod">
            <ac:chgData name="Fake Test User" userId="SID-0" providerId="Test" clId="FakeClientId" dt="2018-11-23T06:58:06.647" v="176" actId="790"/>
            <ac:spMkLst>
              <pc:docMk/>
              <pc:sldMasterMk cId="4142785951" sldId="2147483704"/>
              <pc:sldLayoutMk cId="2960223203" sldId="2147483714"/>
              <ac:spMk id="2" creationId="{00000000-0000-0000-0000-000000000000}"/>
            </ac:spMkLst>
          </pc:spChg>
          <pc:spChg chg="mod">
            <ac:chgData name="Fake Test User" userId="SID-0" providerId="Test" clId="FakeClientId" dt="2018-11-23T06:58:06.647" v="177" actId="790"/>
            <ac:spMkLst>
              <pc:docMk/>
              <pc:sldMasterMk cId="4142785951" sldId="2147483704"/>
              <pc:sldLayoutMk cId="2960223203" sldId="2147483714"/>
              <ac:spMk id="3" creationId="{00000000-0000-0000-0000-000000000000}"/>
            </ac:spMkLst>
          </pc:spChg>
          <pc:spChg chg="mod">
            <ac:chgData name="Fake Test User" userId="SID-0" providerId="Test" clId="FakeClientId" dt="2018-11-23T06:58:06.647" v="178" actId="790"/>
            <ac:spMkLst>
              <pc:docMk/>
              <pc:sldMasterMk cId="4142785951" sldId="2147483704"/>
              <pc:sldLayoutMk cId="2960223203" sldId="2147483714"/>
              <ac:spMk id="4" creationId="{00000000-0000-0000-0000-000000000000}"/>
            </ac:spMkLst>
          </pc:spChg>
          <pc:spChg chg="mod">
            <ac:chgData name="Fake Test User" userId="SID-0" providerId="Test" clId="FakeClientId" dt="2018-11-23T06:58:06.647" v="179" actId="790"/>
            <ac:spMkLst>
              <pc:docMk/>
              <pc:sldMasterMk cId="4142785951" sldId="2147483704"/>
              <pc:sldLayoutMk cId="2960223203" sldId="2147483714"/>
              <ac:spMk id="5" creationId="{00000000-0000-0000-0000-000000000000}"/>
            </ac:spMkLst>
          </pc:spChg>
          <pc:spChg chg="mod">
            <ac:chgData name="Fake Test User" userId="SID-0" providerId="Test" clId="FakeClientId" dt="2018-11-23T06:58:06.647" v="180" actId="790"/>
            <ac:spMkLst>
              <pc:docMk/>
              <pc:sldMasterMk cId="4142785951" sldId="2147483704"/>
              <pc:sldLayoutMk cId="2960223203" sldId="2147483714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1-23T06:58:06.662" v="185" actId="790"/>
          <pc:sldLayoutMkLst>
            <pc:docMk/>
            <pc:sldMasterMk cId="4142785951" sldId="2147483704"/>
            <pc:sldLayoutMk cId="239825937" sldId="2147483715"/>
          </pc:sldLayoutMkLst>
          <pc:spChg chg="mod">
            <ac:chgData name="Fake Test User" userId="SID-0" providerId="Test" clId="FakeClientId" dt="2018-11-23T06:58:06.647" v="181" actId="790"/>
            <ac:spMkLst>
              <pc:docMk/>
              <pc:sldMasterMk cId="4142785951" sldId="2147483704"/>
              <pc:sldLayoutMk cId="239825937" sldId="2147483715"/>
              <ac:spMk id="2" creationId="{00000000-0000-0000-0000-000000000000}"/>
            </ac:spMkLst>
          </pc:spChg>
          <pc:spChg chg="mod">
            <ac:chgData name="Fake Test User" userId="SID-0" providerId="Test" clId="FakeClientId" dt="2018-11-23T06:58:06.662" v="182" actId="790"/>
            <ac:spMkLst>
              <pc:docMk/>
              <pc:sldMasterMk cId="4142785951" sldId="2147483704"/>
              <pc:sldLayoutMk cId="239825937" sldId="2147483715"/>
              <ac:spMk id="3" creationId="{00000000-0000-0000-0000-000000000000}"/>
            </ac:spMkLst>
          </pc:spChg>
          <pc:spChg chg="mod">
            <ac:chgData name="Fake Test User" userId="SID-0" providerId="Test" clId="FakeClientId" dt="2018-11-23T06:58:06.662" v="183" actId="790"/>
            <ac:spMkLst>
              <pc:docMk/>
              <pc:sldMasterMk cId="4142785951" sldId="2147483704"/>
              <pc:sldLayoutMk cId="239825937" sldId="2147483715"/>
              <ac:spMk id="4" creationId="{00000000-0000-0000-0000-000000000000}"/>
            </ac:spMkLst>
          </pc:spChg>
          <pc:spChg chg="mod">
            <ac:chgData name="Fake Test User" userId="SID-0" providerId="Test" clId="FakeClientId" dt="2018-11-23T06:58:06.662" v="184" actId="790"/>
            <ac:spMkLst>
              <pc:docMk/>
              <pc:sldMasterMk cId="4142785951" sldId="2147483704"/>
              <pc:sldLayoutMk cId="239825937" sldId="2147483715"/>
              <ac:spMk id="5" creationId="{00000000-0000-0000-0000-000000000000}"/>
            </ac:spMkLst>
          </pc:spChg>
          <pc:spChg chg="mod">
            <ac:chgData name="Fake Test User" userId="SID-0" providerId="Test" clId="FakeClientId" dt="2018-11-23T06:58:06.662" v="185" actId="790"/>
            <ac:spMkLst>
              <pc:docMk/>
              <pc:sldMasterMk cId="4142785951" sldId="2147483704"/>
              <pc:sldLayoutMk cId="239825937" sldId="2147483715"/>
              <ac:spMk id="6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1CCDC7F-BC00-4C99-85FF-043B4492FDD6}" type="datetime1">
              <a:rPr lang="fr-FR" smtClean="0">
                <a:solidFill>
                  <a:schemeClr val="tx2"/>
                </a:solidFill>
              </a:rPr>
              <a:t>21/12/2025</a:t>
            </a:fld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fr-FR">
                <a:solidFill>
                  <a:schemeClr val="tx2"/>
                </a:solidFill>
              </a:rPr>
              <a:t>‹N°›</a:t>
            </a:fld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989DB740-21CF-441F-BC62-4B14D9776874}" type="datetime1">
              <a:rPr lang="fr-FR" noProof="0" smtClean="0"/>
              <a:t>21/12/2025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fr-FR" noProof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 descr="Pile de livre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 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fr-FR" dirty="0"/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Image 8" descr="Pile de livre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dirty="0"/>
              </a:p>
            </p:txBody>
          </p:sp>
        </p:grp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3A5FDE-453C-4EC1-91E1-8EE1D0EDCBFA}" type="datetime1">
              <a:rPr lang="fr-FR" smtClean="0"/>
              <a:t>21/12/2025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fr-FR" dirty="0"/>
              <a:t>Modifiez les styles du texte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58A9B0-2D79-47C0-B0AB-F17A14BA6A29}" type="datetime1">
              <a:rPr lang="fr-FR" smtClean="0"/>
              <a:t>21/12/2025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fr-FR" dirty="0"/>
              <a:t>Modifiez les styles du texte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273FC6-F5F7-471A-A319-8D8D4FC2B209}" type="datetime1">
              <a:rPr lang="fr-FR" smtClean="0"/>
              <a:t>21/12/2025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r-FR" dirty="0"/>
              <a:t>Modifiez les styles du texte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32B45E-4A5B-4059-8174-BDEC34500A8E}" type="datetime1">
              <a:rPr lang="fr-FR" smtClean="0"/>
              <a:t>21/12/2025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-tête de sec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 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fr-FR" dirty="0"/>
            </a:p>
          </p:txBody>
        </p:sp>
        <p:pic>
          <p:nvPicPr>
            <p:cNvPr id="10" name="Image 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 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b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Image 4" descr="Pile de livr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re 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8CDA04-4D1F-4CAE-817D-ED4BFD6D0851}" type="datetime1">
              <a:rPr lang="fr-FR" smtClean="0"/>
              <a:t>21/12/2025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fr-FR" dirty="0"/>
              <a:t>Modifiez les styles du texte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fr-FR" dirty="0"/>
              <a:t>Modifiez les styles du texte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284BEC-DE4E-42E2-90B7-92D14FBA33C8}" type="datetime1">
              <a:rPr lang="fr-FR" smtClean="0"/>
              <a:t>21/12/2025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fr-FR" dirty="0"/>
              <a:t>Modifiez les styles du texte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fr-FR" dirty="0"/>
              <a:t>Modifiez les styles du texte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fr-FR" dirty="0"/>
              <a:t>Modifiez les styles du texte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fr-FR" dirty="0"/>
              <a:t>Modifiez les styles du texte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E14004-A8BF-41DC-89DC-5BF209DAC28B}" type="datetime1">
              <a:rPr lang="fr-FR" smtClean="0"/>
              <a:t>21/12/2025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4DAE04-E366-4F84-B5AF-4B5D593BF3E4}" type="datetime1">
              <a:rPr lang="fr-FR" smtClean="0"/>
              <a:t>21/12/2025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2F8A9A-3825-4D9C-90D7-3296DC911242}" type="datetime1">
              <a:rPr lang="fr-FR" smtClean="0"/>
              <a:t>21/12/2025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fr-FR" dirty="0"/>
              <a:t>Modifiez les styles du texte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fr-FR" dirty="0"/>
              <a:t>Modifiez les styles du texte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82B512-315C-4254-B602-A6F12C7054E6}" type="datetime1">
              <a:rPr lang="fr-FR" smtClean="0"/>
              <a:t>21/12/2025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 hasCustomPrompt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fr-FR" dirty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fr-FR" dirty="0"/>
              <a:t>Modifiez les styles du texte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C3F513-1F54-46A1-A7CC-5D4A86AC9C8B}" type="datetime1">
              <a:rPr lang="fr-FR" smtClean="0"/>
              <a:t>21/12/2025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8" name="Rectangle 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fr-FR" dirty="0"/>
            </a:p>
          </p:txBody>
        </p:sp>
      </p:grp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fr-FR" dirty="0"/>
              <a:t>Modifiez les styles du texte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AB53C854-F126-4EC3-BBB8-0E1727FC6051}" type="datetime1">
              <a:rPr lang="fr-FR" smtClean="0"/>
              <a:t>21/12/2025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5302324" y="1500188"/>
            <a:ext cx="6327634" cy="1152402"/>
          </a:xfrm>
        </p:spPr>
        <p:txBody>
          <a:bodyPr rtlCol="0">
            <a:normAutofit fontScale="90000"/>
          </a:bodyPr>
          <a:lstStyle/>
          <a:p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Classroom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742484" y="3206192"/>
            <a:ext cx="3951370" cy="445616"/>
          </a:xfrm>
        </p:spPr>
        <p:txBody>
          <a:bodyPr rtlCol="0">
            <a:noAutofit/>
          </a:bodyPr>
          <a:lstStyle/>
          <a:p>
            <a:pPr rtl="0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Soumia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HADJAB</a:t>
            </a:r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1884" y="2276872"/>
            <a:ext cx="10157354" cy="1397000"/>
          </a:xfrm>
        </p:spPr>
        <p:txBody>
          <a:bodyPr/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Nature of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Classroom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Discourse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966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7617" y="2348880"/>
            <a:ext cx="10157354" cy="1397000"/>
          </a:xfrm>
        </p:spPr>
        <p:txBody>
          <a:bodyPr/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Classroom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928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7828" y="2348880"/>
            <a:ext cx="11017224" cy="1397000"/>
          </a:xfrm>
        </p:spPr>
        <p:txBody>
          <a:bodyPr/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Theories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Classroom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156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5900" y="2348880"/>
            <a:ext cx="10157354" cy="1397000"/>
          </a:xfrm>
        </p:spPr>
        <p:txBody>
          <a:bodyPr/>
          <a:lstStyle/>
          <a:p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Michael Long (1981;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updated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1996)</a:t>
            </a:r>
          </a:p>
        </p:txBody>
      </p:sp>
    </p:spTree>
    <p:extLst>
      <p:ext uri="{BB962C8B-B14F-4D97-AF65-F5344CB8AC3E}">
        <p14:creationId xmlns:p14="http://schemas.microsoft.com/office/powerpoint/2010/main" val="318770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26060" y="2564904"/>
            <a:ext cx="6840760" cy="1397000"/>
          </a:xfrm>
        </p:spPr>
        <p:txBody>
          <a:bodyPr/>
          <a:lstStyle/>
          <a:p>
            <a:pPr algn="ctr"/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Kumaravadevilu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(1995,2003)</a:t>
            </a:r>
          </a:p>
        </p:txBody>
      </p:sp>
    </p:spTree>
    <p:extLst>
      <p:ext uri="{BB962C8B-B14F-4D97-AF65-F5344CB8AC3E}">
        <p14:creationId xmlns:p14="http://schemas.microsoft.com/office/powerpoint/2010/main" val="99617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34172" y="2492896"/>
            <a:ext cx="5049111" cy="1397000"/>
          </a:xfrm>
        </p:spPr>
        <p:txBody>
          <a:bodyPr/>
          <a:lstStyle/>
          <a:p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Vygotsky (1962)</a:t>
            </a:r>
          </a:p>
        </p:txBody>
      </p:sp>
    </p:spTree>
    <p:extLst>
      <p:ext uri="{BB962C8B-B14F-4D97-AF65-F5344CB8AC3E}">
        <p14:creationId xmlns:p14="http://schemas.microsoft.com/office/powerpoint/2010/main" val="266062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05980" y="2348880"/>
            <a:ext cx="8073447" cy="1397000"/>
          </a:xfrm>
        </p:spPr>
        <p:txBody>
          <a:bodyPr/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Classroom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252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66220" y="2276872"/>
            <a:ext cx="4761079" cy="1397000"/>
          </a:xfrm>
        </p:spPr>
        <p:txBody>
          <a:bodyPr/>
          <a:lstStyle/>
          <a:p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Ragen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(1995)</a:t>
            </a:r>
          </a:p>
        </p:txBody>
      </p:sp>
    </p:spTree>
    <p:extLst>
      <p:ext uri="{BB962C8B-B14F-4D97-AF65-F5344CB8AC3E}">
        <p14:creationId xmlns:p14="http://schemas.microsoft.com/office/powerpoint/2010/main" val="265552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ésentation de rentrée scolair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8373_TF03460615" id="{0B08A1AA-654D-443D-A857-F8AC00856478}" vid="{690A1BFA-C87C-45F2-A9DE-12E2DD60D9D8}"/>
    </a:ext>
  </a:extLst>
</a:theme>
</file>

<file path=ppt/theme/theme2.xml><?xml version="1.0" encoding="utf-8"?>
<a:theme xmlns:a="http://schemas.openxmlformats.org/drawingml/2006/main" name="Thème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rentrée scolaire</Template>
  <TotalTime>18</TotalTime>
  <Words>47</Words>
  <Application>Microsoft Office PowerPoint</Application>
  <PresentationFormat>Personnalisé</PresentationFormat>
  <Paragraphs>11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Times New Roman</vt:lpstr>
      <vt:lpstr>Présentation de rentrée scolaire</vt:lpstr>
      <vt:lpstr>Classroom Interaction</vt:lpstr>
      <vt:lpstr>The Nature of Classroom Discourse</vt:lpstr>
      <vt:lpstr>The Properties of Classroom Interaction</vt:lpstr>
      <vt:lpstr>The Main Theories of Classroom Interaction</vt:lpstr>
      <vt:lpstr>Michael Long (1981; updated 1996)</vt:lpstr>
      <vt:lpstr>Kumaravadevilu (1995,2003)</vt:lpstr>
      <vt:lpstr>Vygotsky (1962)</vt:lpstr>
      <vt:lpstr>Types of Classroom Interaction</vt:lpstr>
      <vt:lpstr>Ragen (1995)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 !</dc:title>
  <dc:creator>Compte Microsoft</dc:creator>
  <cp:lastModifiedBy>HP</cp:lastModifiedBy>
  <cp:revision>5</cp:revision>
  <dcterms:created xsi:type="dcterms:W3CDTF">2025-01-01T12:11:40Z</dcterms:created>
  <dcterms:modified xsi:type="dcterms:W3CDTF">2025-12-21T17:19:36Z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