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handoutMasterIdLst>
    <p:handoutMasterId r:id="rId12"/>
  </p:handoutMasterIdLst>
  <p:sldIdLst>
    <p:sldId id="256" r:id="rId2"/>
    <p:sldId id="328" r:id="rId3"/>
    <p:sldId id="259" r:id="rId4"/>
    <p:sldId id="321" r:id="rId5"/>
    <p:sldId id="322" r:id="rId6"/>
    <p:sldId id="323" r:id="rId7"/>
    <p:sldId id="324" r:id="rId8"/>
    <p:sldId id="325" r:id="rId9"/>
    <p:sldId id="326" r:id="rId10"/>
    <p:sldId id="327" r:id="rId11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579" autoAdjust="0"/>
  </p:normalViewPr>
  <p:slideViewPr>
    <p:cSldViewPr>
      <p:cViewPr>
        <p:scale>
          <a:sx n="60" d="100"/>
          <a:sy n="60" d="100"/>
        </p:scale>
        <p:origin x="-1434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ABE508-3003-49CC-BE18-7838DCBC12D7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4B0568F-E025-4127-BB98-E9E1C4EEFDDB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000" dirty="0" smtClean="0"/>
            <a:t>اسم</a:t>
          </a:r>
          <a:endParaRPr lang="fr-FR" sz="2000" dirty="0"/>
        </a:p>
      </dgm:t>
    </dgm:pt>
    <dgm:pt modelId="{28AEED78-5951-4B53-9429-B1DD41310CC0}" type="parTrans" cxnId="{B3C80A75-5DA0-4D55-B668-B167288E6BC1}">
      <dgm:prSet/>
      <dgm:spPr/>
      <dgm:t>
        <a:bodyPr/>
        <a:lstStyle/>
        <a:p>
          <a:endParaRPr lang="fr-FR"/>
        </a:p>
      </dgm:t>
    </dgm:pt>
    <dgm:pt modelId="{282ADB17-2DD8-41F0-A8F9-CE75F4AD6EF4}" type="sibTrans" cxnId="{B3C80A75-5DA0-4D55-B668-B167288E6BC1}">
      <dgm:prSet/>
      <dgm:spPr/>
      <dgm:t>
        <a:bodyPr/>
        <a:lstStyle/>
        <a:p>
          <a:endParaRPr lang="fr-FR"/>
        </a:p>
      </dgm:t>
    </dgm:pt>
    <dgm:pt modelId="{3EBE0C4D-B447-4725-AB8C-1C834B51771A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000" dirty="0" smtClean="0"/>
            <a:t>فعـــل</a:t>
          </a:r>
          <a:endParaRPr lang="fr-FR" sz="2000" dirty="0"/>
        </a:p>
      </dgm:t>
    </dgm:pt>
    <dgm:pt modelId="{017571C9-288A-459F-9BCA-2023154DC66B}" type="parTrans" cxnId="{5004E94E-1ECA-428B-9425-0B3D405FD099}">
      <dgm:prSet/>
      <dgm:spPr/>
      <dgm:t>
        <a:bodyPr/>
        <a:lstStyle/>
        <a:p>
          <a:endParaRPr lang="fr-FR"/>
        </a:p>
      </dgm:t>
    </dgm:pt>
    <dgm:pt modelId="{CB6D08F8-8BE3-43E2-993A-409B44A50D9B}" type="sibTrans" cxnId="{5004E94E-1ECA-428B-9425-0B3D405FD099}">
      <dgm:prSet/>
      <dgm:spPr/>
      <dgm:t>
        <a:bodyPr/>
        <a:lstStyle/>
        <a:p>
          <a:endParaRPr lang="fr-FR"/>
        </a:p>
      </dgm:t>
    </dgm:pt>
    <dgm:pt modelId="{80D23EDC-F095-4FD2-8C8D-19B73BB5DDA8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000" dirty="0" smtClean="0"/>
            <a:t>حرف</a:t>
          </a:r>
          <a:endParaRPr lang="fr-FR" sz="2000" dirty="0"/>
        </a:p>
      </dgm:t>
    </dgm:pt>
    <dgm:pt modelId="{8358BEB5-4049-4C15-A91D-CD4EDE210B7C}" type="parTrans" cxnId="{4836C21F-0995-4125-A6FB-01275B3230A9}">
      <dgm:prSet/>
      <dgm:spPr/>
      <dgm:t>
        <a:bodyPr/>
        <a:lstStyle/>
        <a:p>
          <a:endParaRPr lang="fr-FR"/>
        </a:p>
      </dgm:t>
    </dgm:pt>
    <dgm:pt modelId="{EDCA70EE-4F7C-4F3C-ADC9-23338BD6DE9F}" type="sibTrans" cxnId="{4836C21F-0995-4125-A6FB-01275B3230A9}">
      <dgm:prSet/>
      <dgm:spPr/>
      <dgm:t>
        <a:bodyPr/>
        <a:lstStyle/>
        <a:p>
          <a:endParaRPr lang="fr-FR"/>
        </a:p>
      </dgm:t>
    </dgm:pt>
    <dgm:pt modelId="{6586694D-8C36-41E7-87B8-1E6899E0015C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000" dirty="0" smtClean="0"/>
            <a:t>قول</a:t>
          </a:r>
          <a:endParaRPr lang="fr-FR" sz="2000" dirty="0"/>
        </a:p>
      </dgm:t>
    </dgm:pt>
    <dgm:pt modelId="{BCAB8E00-29E3-4AEE-857A-273D81733FBA}" type="parTrans" cxnId="{CEC0862F-8C2A-47E1-B827-19914DF344B3}">
      <dgm:prSet/>
      <dgm:spPr/>
      <dgm:t>
        <a:bodyPr/>
        <a:lstStyle/>
        <a:p>
          <a:endParaRPr lang="fr-FR"/>
        </a:p>
      </dgm:t>
    </dgm:pt>
    <dgm:pt modelId="{553C4D59-2F90-4D0E-A430-11A07C85EC4B}" type="sibTrans" cxnId="{CEC0862F-8C2A-47E1-B827-19914DF344B3}">
      <dgm:prSet/>
      <dgm:spPr/>
      <dgm:t>
        <a:bodyPr/>
        <a:lstStyle/>
        <a:p>
          <a:endParaRPr lang="fr-FR"/>
        </a:p>
      </dgm:t>
    </dgm:pt>
    <dgm:pt modelId="{E58982A4-1965-4F42-9455-438183111414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000" dirty="0" smtClean="0"/>
            <a:t>لفظا مفيد </a:t>
          </a:r>
          <a:endParaRPr lang="fr-FR" sz="2000" dirty="0"/>
        </a:p>
      </dgm:t>
    </dgm:pt>
    <dgm:pt modelId="{6059B730-BAD8-4FE5-A887-1C64E00D0200}" type="sibTrans" cxnId="{07E07199-8E55-4366-8864-064BD45E1423}">
      <dgm:prSet/>
      <dgm:spPr/>
      <dgm:t>
        <a:bodyPr/>
        <a:lstStyle/>
        <a:p>
          <a:endParaRPr lang="fr-FR"/>
        </a:p>
      </dgm:t>
    </dgm:pt>
    <dgm:pt modelId="{255FAE85-C46B-49B5-AA5A-8F57FD3C135D}" type="parTrans" cxnId="{07E07199-8E55-4366-8864-064BD45E1423}">
      <dgm:prSet/>
      <dgm:spPr/>
      <dgm:t>
        <a:bodyPr/>
        <a:lstStyle/>
        <a:p>
          <a:endParaRPr lang="fr-FR"/>
        </a:p>
      </dgm:t>
    </dgm:pt>
    <dgm:pt modelId="{1FBC83A8-AD4B-4F7B-9276-D3F8D6BCF200}" type="pres">
      <dgm:prSet presAssocID="{F8ABE508-3003-49CC-BE18-7838DCBC12D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2139D3A-DDEE-45D1-B6F4-FECA0B6FC3C8}" type="pres">
      <dgm:prSet presAssocID="{E58982A4-1965-4F42-9455-43818311141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5007F3-70D2-4C98-8A90-16CA8B8C875B}" type="pres">
      <dgm:prSet presAssocID="{6059B730-BAD8-4FE5-A887-1C64E00D0200}" presName="sibTrans" presStyleLbl="sibTrans2D1" presStyleIdx="0" presStyleCnt="5"/>
      <dgm:spPr/>
      <dgm:t>
        <a:bodyPr/>
        <a:lstStyle/>
        <a:p>
          <a:endParaRPr lang="fr-FR"/>
        </a:p>
      </dgm:t>
    </dgm:pt>
    <dgm:pt modelId="{64E8FCDB-87FD-444E-91D3-6DA4CA14276F}" type="pres">
      <dgm:prSet presAssocID="{6059B730-BAD8-4FE5-A887-1C64E00D0200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3E8F1193-75E2-4046-8BCD-88EEE330D537}" type="pres">
      <dgm:prSet presAssocID="{84B0568F-E025-4127-BB98-E9E1C4EEFDD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ACDC62-F554-4E0F-B6D8-341201E60445}" type="pres">
      <dgm:prSet presAssocID="{282ADB17-2DD8-41F0-A8F9-CE75F4AD6EF4}" presName="sibTrans" presStyleLbl="sibTrans2D1" presStyleIdx="1" presStyleCnt="5"/>
      <dgm:spPr/>
      <dgm:t>
        <a:bodyPr/>
        <a:lstStyle/>
        <a:p>
          <a:endParaRPr lang="fr-FR"/>
        </a:p>
      </dgm:t>
    </dgm:pt>
    <dgm:pt modelId="{DC05FC69-4473-457C-9C97-9A27D19C1F72}" type="pres">
      <dgm:prSet presAssocID="{282ADB17-2DD8-41F0-A8F9-CE75F4AD6EF4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FB866CB7-BF18-4240-84E8-4CEA135738F8}" type="pres">
      <dgm:prSet presAssocID="{3EBE0C4D-B447-4725-AB8C-1C834B51771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B0661F-B20B-4CC9-82F8-85CC7A47961F}" type="pres">
      <dgm:prSet presAssocID="{CB6D08F8-8BE3-43E2-993A-409B44A50D9B}" presName="sibTrans" presStyleLbl="sibTrans2D1" presStyleIdx="2" presStyleCnt="5"/>
      <dgm:spPr/>
      <dgm:t>
        <a:bodyPr/>
        <a:lstStyle/>
        <a:p>
          <a:endParaRPr lang="fr-FR"/>
        </a:p>
      </dgm:t>
    </dgm:pt>
    <dgm:pt modelId="{FC1206E0-D328-4F58-803F-F84E4A2FE093}" type="pres">
      <dgm:prSet presAssocID="{CB6D08F8-8BE3-43E2-993A-409B44A50D9B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F7376D53-C815-4FE3-A9F9-AF7CB1B0C7B9}" type="pres">
      <dgm:prSet presAssocID="{80D23EDC-F095-4FD2-8C8D-19B73BB5DDA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2C13E4-6942-461D-890F-8D7D8E65DD27}" type="pres">
      <dgm:prSet presAssocID="{EDCA70EE-4F7C-4F3C-ADC9-23338BD6DE9F}" presName="sibTrans" presStyleLbl="sibTrans2D1" presStyleIdx="3" presStyleCnt="5"/>
      <dgm:spPr/>
      <dgm:t>
        <a:bodyPr/>
        <a:lstStyle/>
        <a:p>
          <a:endParaRPr lang="fr-FR"/>
        </a:p>
      </dgm:t>
    </dgm:pt>
    <dgm:pt modelId="{F62037AD-9CB9-4712-B185-3CEEA81E822A}" type="pres">
      <dgm:prSet presAssocID="{EDCA70EE-4F7C-4F3C-ADC9-23338BD6DE9F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E4933AB8-8EAE-4AC8-BEC0-2DF82748981E}" type="pres">
      <dgm:prSet presAssocID="{6586694D-8C36-41E7-87B8-1E6899E001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D3EA8E-5057-4A6D-B167-D8E8ADF61BB9}" type="pres">
      <dgm:prSet presAssocID="{553C4D59-2F90-4D0E-A430-11A07C85EC4B}" presName="sibTrans" presStyleLbl="sibTrans2D1" presStyleIdx="4" presStyleCnt="5"/>
      <dgm:spPr/>
      <dgm:t>
        <a:bodyPr/>
        <a:lstStyle/>
        <a:p>
          <a:endParaRPr lang="fr-FR"/>
        </a:p>
      </dgm:t>
    </dgm:pt>
    <dgm:pt modelId="{91EA55A1-77F6-42B5-BAA8-A9B5AC57C0E8}" type="pres">
      <dgm:prSet presAssocID="{553C4D59-2F90-4D0E-A430-11A07C85EC4B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C58316EC-B838-4775-9007-B9B09168576F}" type="presOf" srcId="{F8ABE508-3003-49CC-BE18-7838DCBC12D7}" destId="{1FBC83A8-AD4B-4F7B-9276-D3F8D6BCF200}" srcOrd="0" destOrd="0" presId="urn:microsoft.com/office/officeart/2005/8/layout/cycle2"/>
    <dgm:cxn modelId="{AA040E28-F26E-43F1-AB0E-43801DB8E066}" type="presOf" srcId="{282ADB17-2DD8-41F0-A8F9-CE75F4AD6EF4}" destId="{DC05FC69-4473-457C-9C97-9A27D19C1F72}" srcOrd="1" destOrd="0" presId="urn:microsoft.com/office/officeart/2005/8/layout/cycle2"/>
    <dgm:cxn modelId="{82E754C8-D2C2-45A0-AE20-862816D8BD60}" type="presOf" srcId="{553C4D59-2F90-4D0E-A430-11A07C85EC4B}" destId="{91EA55A1-77F6-42B5-BAA8-A9B5AC57C0E8}" srcOrd="1" destOrd="0" presId="urn:microsoft.com/office/officeart/2005/8/layout/cycle2"/>
    <dgm:cxn modelId="{F3A766F1-258A-47D3-BB9F-7F351F86CDCF}" type="presOf" srcId="{553C4D59-2F90-4D0E-A430-11A07C85EC4B}" destId="{57D3EA8E-5057-4A6D-B167-D8E8ADF61BB9}" srcOrd="0" destOrd="0" presId="urn:microsoft.com/office/officeart/2005/8/layout/cycle2"/>
    <dgm:cxn modelId="{B5A32DFE-A907-4E3E-8BD7-BE7186B23EF2}" type="presOf" srcId="{CB6D08F8-8BE3-43E2-993A-409B44A50D9B}" destId="{CEB0661F-B20B-4CC9-82F8-85CC7A47961F}" srcOrd="0" destOrd="0" presId="urn:microsoft.com/office/officeart/2005/8/layout/cycle2"/>
    <dgm:cxn modelId="{D539AAEE-D28F-4315-85DC-BE97F7752186}" type="presOf" srcId="{E58982A4-1965-4F42-9455-438183111414}" destId="{E2139D3A-DDEE-45D1-B6F4-FECA0B6FC3C8}" srcOrd="0" destOrd="0" presId="urn:microsoft.com/office/officeart/2005/8/layout/cycle2"/>
    <dgm:cxn modelId="{39D3F1EC-DC86-41C7-B715-DEAB35EB292D}" type="presOf" srcId="{3EBE0C4D-B447-4725-AB8C-1C834B51771A}" destId="{FB866CB7-BF18-4240-84E8-4CEA135738F8}" srcOrd="0" destOrd="0" presId="urn:microsoft.com/office/officeart/2005/8/layout/cycle2"/>
    <dgm:cxn modelId="{4836C21F-0995-4125-A6FB-01275B3230A9}" srcId="{F8ABE508-3003-49CC-BE18-7838DCBC12D7}" destId="{80D23EDC-F095-4FD2-8C8D-19B73BB5DDA8}" srcOrd="3" destOrd="0" parTransId="{8358BEB5-4049-4C15-A91D-CD4EDE210B7C}" sibTransId="{EDCA70EE-4F7C-4F3C-ADC9-23338BD6DE9F}"/>
    <dgm:cxn modelId="{CEC0862F-8C2A-47E1-B827-19914DF344B3}" srcId="{F8ABE508-3003-49CC-BE18-7838DCBC12D7}" destId="{6586694D-8C36-41E7-87B8-1E6899E0015C}" srcOrd="4" destOrd="0" parTransId="{BCAB8E00-29E3-4AEE-857A-273D81733FBA}" sibTransId="{553C4D59-2F90-4D0E-A430-11A07C85EC4B}"/>
    <dgm:cxn modelId="{B7FA769F-012F-44C2-9897-28626E799C2E}" type="presOf" srcId="{282ADB17-2DD8-41F0-A8F9-CE75F4AD6EF4}" destId="{40ACDC62-F554-4E0F-B6D8-341201E60445}" srcOrd="0" destOrd="0" presId="urn:microsoft.com/office/officeart/2005/8/layout/cycle2"/>
    <dgm:cxn modelId="{5004E94E-1ECA-428B-9425-0B3D405FD099}" srcId="{F8ABE508-3003-49CC-BE18-7838DCBC12D7}" destId="{3EBE0C4D-B447-4725-AB8C-1C834B51771A}" srcOrd="2" destOrd="0" parTransId="{017571C9-288A-459F-9BCA-2023154DC66B}" sibTransId="{CB6D08F8-8BE3-43E2-993A-409B44A50D9B}"/>
    <dgm:cxn modelId="{4DA6BD5E-C7F0-42EF-8D22-75A91F35A20F}" type="presOf" srcId="{6586694D-8C36-41E7-87B8-1E6899E0015C}" destId="{E4933AB8-8EAE-4AC8-BEC0-2DF82748981E}" srcOrd="0" destOrd="0" presId="urn:microsoft.com/office/officeart/2005/8/layout/cycle2"/>
    <dgm:cxn modelId="{B3C80A75-5DA0-4D55-B668-B167288E6BC1}" srcId="{F8ABE508-3003-49CC-BE18-7838DCBC12D7}" destId="{84B0568F-E025-4127-BB98-E9E1C4EEFDDB}" srcOrd="1" destOrd="0" parTransId="{28AEED78-5951-4B53-9429-B1DD41310CC0}" sibTransId="{282ADB17-2DD8-41F0-A8F9-CE75F4AD6EF4}"/>
    <dgm:cxn modelId="{6152A36E-BF77-4BA5-8CC2-60F9DEEC722C}" type="presOf" srcId="{84B0568F-E025-4127-BB98-E9E1C4EEFDDB}" destId="{3E8F1193-75E2-4046-8BCD-88EEE330D537}" srcOrd="0" destOrd="0" presId="urn:microsoft.com/office/officeart/2005/8/layout/cycle2"/>
    <dgm:cxn modelId="{23F21A52-6B85-498C-BC57-A56B8D8E5EB8}" type="presOf" srcId="{EDCA70EE-4F7C-4F3C-ADC9-23338BD6DE9F}" destId="{FC2C13E4-6942-461D-890F-8D7D8E65DD27}" srcOrd="0" destOrd="0" presId="urn:microsoft.com/office/officeart/2005/8/layout/cycle2"/>
    <dgm:cxn modelId="{26E220E2-BCAF-4578-98CE-730954D38632}" type="presOf" srcId="{EDCA70EE-4F7C-4F3C-ADC9-23338BD6DE9F}" destId="{F62037AD-9CB9-4712-B185-3CEEA81E822A}" srcOrd="1" destOrd="0" presId="urn:microsoft.com/office/officeart/2005/8/layout/cycle2"/>
    <dgm:cxn modelId="{2A90F111-5BA2-422C-808D-05C1476E8FDB}" type="presOf" srcId="{6059B730-BAD8-4FE5-A887-1C64E00D0200}" destId="{B05007F3-70D2-4C98-8A90-16CA8B8C875B}" srcOrd="0" destOrd="0" presId="urn:microsoft.com/office/officeart/2005/8/layout/cycle2"/>
    <dgm:cxn modelId="{A8A592C1-AD0E-4104-840F-8905EA3FD496}" type="presOf" srcId="{80D23EDC-F095-4FD2-8C8D-19B73BB5DDA8}" destId="{F7376D53-C815-4FE3-A9F9-AF7CB1B0C7B9}" srcOrd="0" destOrd="0" presId="urn:microsoft.com/office/officeart/2005/8/layout/cycle2"/>
    <dgm:cxn modelId="{2CE9721B-09C8-40B3-8562-5E086969D2B8}" type="presOf" srcId="{6059B730-BAD8-4FE5-A887-1C64E00D0200}" destId="{64E8FCDB-87FD-444E-91D3-6DA4CA14276F}" srcOrd="1" destOrd="0" presId="urn:microsoft.com/office/officeart/2005/8/layout/cycle2"/>
    <dgm:cxn modelId="{07E07199-8E55-4366-8864-064BD45E1423}" srcId="{F8ABE508-3003-49CC-BE18-7838DCBC12D7}" destId="{E58982A4-1965-4F42-9455-438183111414}" srcOrd="0" destOrd="0" parTransId="{255FAE85-C46B-49B5-AA5A-8F57FD3C135D}" sibTransId="{6059B730-BAD8-4FE5-A887-1C64E00D0200}"/>
    <dgm:cxn modelId="{CD8BCF79-9D23-4D84-80DB-50C656C9BF8A}" type="presOf" srcId="{CB6D08F8-8BE3-43E2-993A-409B44A50D9B}" destId="{FC1206E0-D328-4F58-803F-F84E4A2FE093}" srcOrd="1" destOrd="0" presId="urn:microsoft.com/office/officeart/2005/8/layout/cycle2"/>
    <dgm:cxn modelId="{43AAA1BA-BC4A-4DF3-91F3-FEE5307CFCC9}" type="presParOf" srcId="{1FBC83A8-AD4B-4F7B-9276-D3F8D6BCF200}" destId="{E2139D3A-DDEE-45D1-B6F4-FECA0B6FC3C8}" srcOrd="0" destOrd="0" presId="urn:microsoft.com/office/officeart/2005/8/layout/cycle2"/>
    <dgm:cxn modelId="{8D017D3D-50A4-4F50-A17F-067FA9355E08}" type="presParOf" srcId="{1FBC83A8-AD4B-4F7B-9276-D3F8D6BCF200}" destId="{B05007F3-70D2-4C98-8A90-16CA8B8C875B}" srcOrd="1" destOrd="0" presId="urn:microsoft.com/office/officeart/2005/8/layout/cycle2"/>
    <dgm:cxn modelId="{B1289160-120F-461C-ACB5-F8241B47CF09}" type="presParOf" srcId="{B05007F3-70D2-4C98-8A90-16CA8B8C875B}" destId="{64E8FCDB-87FD-444E-91D3-6DA4CA14276F}" srcOrd="0" destOrd="0" presId="urn:microsoft.com/office/officeart/2005/8/layout/cycle2"/>
    <dgm:cxn modelId="{2E715A53-26DC-45CF-8016-1E955DF9D1A2}" type="presParOf" srcId="{1FBC83A8-AD4B-4F7B-9276-D3F8D6BCF200}" destId="{3E8F1193-75E2-4046-8BCD-88EEE330D537}" srcOrd="2" destOrd="0" presId="urn:microsoft.com/office/officeart/2005/8/layout/cycle2"/>
    <dgm:cxn modelId="{3738AF35-8D13-4FC7-A9FE-0EE300DDC176}" type="presParOf" srcId="{1FBC83A8-AD4B-4F7B-9276-D3F8D6BCF200}" destId="{40ACDC62-F554-4E0F-B6D8-341201E60445}" srcOrd="3" destOrd="0" presId="urn:microsoft.com/office/officeart/2005/8/layout/cycle2"/>
    <dgm:cxn modelId="{985A4313-668B-4A79-AD49-4ACB877541A7}" type="presParOf" srcId="{40ACDC62-F554-4E0F-B6D8-341201E60445}" destId="{DC05FC69-4473-457C-9C97-9A27D19C1F72}" srcOrd="0" destOrd="0" presId="urn:microsoft.com/office/officeart/2005/8/layout/cycle2"/>
    <dgm:cxn modelId="{4B29E4FF-28A8-4E9D-AF87-1C9FC54D55F9}" type="presParOf" srcId="{1FBC83A8-AD4B-4F7B-9276-D3F8D6BCF200}" destId="{FB866CB7-BF18-4240-84E8-4CEA135738F8}" srcOrd="4" destOrd="0" presId="urn:microsoft.com/office/officeart/2005/8/layout/cycle2"/>
    <dgm:cxn modelId="{9CD4D018-68EF-420B-9817-5F677EE9AFCD}" type="presParOf" srcId="{1FBC83A8-AD4B-4F7B-9276-D3F8D6BCF200}" destId="{CEB0661F-B20B-4CC9-82F8-85CC7A47961F}" srcOrd="5" destOrd="0" presId="urn:microsoft.com/office/officeart/2005/8/layout/cycle2"/>
    <dgm:cxn modelId="{F1A586B0-63CA-4000-849D-CA5CEA3B313B}" type="presParOf" srcId="{CEB0661F-B20B-4CC9-82F8-85CC7A47961F}" destId="{FC1206E0-D328-4F58-803F-F84E4A2FE093}" srcOrd="0" destOrd="0" presId="urn:microsoft.com/office/officeart/2005/8/layout/cycle2"/>
    <dgm:cxn modelId="{1822D7BE-AD2A-488D-B126-D049E066A345}" type="presParOf" srcId="{1FBC83A8-AD4B-4F7B-9276-D3F8D6BCF200}" destId="{F7376D53-C815-4FE3-A9F9-AF7CB1B0C7B9}" srcOrd="6" destOrd="0" presId="urn:microsoft.com/office/officeart/2005/8/layout/cycle2"/>
    <dgm:cxn modelId="{B5104892-37FE-438B-9F2F-AF8DFDFA27C9}" type="presParOf" srcId="{1FBC83A8-AD4B-4F7B-9276-D3F8D6BCF200}" destId="{FC2C13E4-6942-461D-890F-8D7D8E65DD27}" srcOrd="7" destOrd="0" presId="urn:microsoft.com/office/officeart/2005/8/layout/cycle2"/>
    <dgm:cxn modelId="{7BA116A2-613E-4F96-BF8C-2135A43C18B8}" type="presParOf" srcId="{FC2C13E4-6942-461D-890F-8D7D8E65DD27}" destId="{F62037AD-9CB9-4712-B185-3CEEA81E822A}" srcOrd="0" destOrd="0" presId="urn:microsoft.com/office/officeart/2005/8/layout/cycle2"/>
    <dgm:cxn modelId="{CA2BC7BF-3F79-4CD8-9354-AA776B858C9E}" type="presParOf" srcId="{1FBC83A8-AD4B-4F7B-9276-D3F8D6BCF200}" destId="{E4933AB8-8EAE-4AC8-BEC0-2DF82748981E}" srcOrd="8" destOrd="0" presId="urn:microsoft.com/office/officeart/2005/8/layout/cycle2"/>
    <dgm:cxn modelId="{77B497D1-6057-45DD-9A43-9A5B4706C643}" type="presParOf" srcId="{1FBC83A8-AD4B-4F7B-9276-D3F8D6BCF200}" destId="{57D3EA8E-5057-4A6D-B167-D8E8ADF61BB9}" srcOrd="9" destOrd="0" presId="urn:microsoft.com/office/officeart/2005/8/layout/cycle2"/>
    <dgm:cxn modelId="{285DF59D-F2AA-461E-A985-9E54BE9AEF86}" type="presParOf" srcId="{57D3EA8E-5057-4A6D-B167-D8E8ADF61BB9}" destId="{91EA55A1-77F6-42B5-BAA8-A9B5AC57C0E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FC78BF5-7CBF-48A0-A2BE-C4DA72433CF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r-FR"/>
        </a:p>
      </dgm:t>
    </dgm:pt>
    <dgm:pt modelId="{A64F5CB6-439E-481D-951C-0079B65CEFE9}" type="pres">
      <dgm:prSet presAssocID="{9FC78BF5-7CBF-48A0-A2BE-C4DA72433CF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F722169-D063-488B-96B4-6FE3920572F2}" type="pres">
      <dgm:prSet presAssocID="{9FC78BF5-7CBF-48A0-A2BE-C4DA72433CFA}" presName="Name1" presStyleCnt="0"/>
      <dgm:spPr/>
    </dgm:pt>
    <dgm:pt modelId="{1192A558-2D59-441D-9E3C-54DEE14E0329}" type="pres">
      <dgm:prSet presAssocID="{9FC78BF5-7CBF-48A0-A2BE-C4DA72433CFA}" presName="cycle" presStyleCnt="0"/>
      <dgm:spPr/>
    </dgm:pt>
    <dgm:pt modelId="{5048160D-F236-4241-B1BD-77564DB09860}" type="pres">
      <dgm:prSet presAssocID="{9FC78BF5-7CBF-48A0-A2BE-C4DA72433CFA}" presName="srcNode" presStyleLbl="node1" presStyleIdx="0" presStyleCnt="0"/>
      <dgm:spPr/>
    </dgm:pt>
    <dgm:pt modelId="{4A3B1C16-A21A-40C5-80A1-44BBF1A740F7}" type="pres">
      <dgm:prSet presAssocID="{9FC78BF5-7CBF-48A0-A2BE-C4DA72433CFA}" presName="conn" presStyleLbl="parChTrans1D2" presStyleIdx="0" presStyleCnt="1"/>
      <dgm:spPr/>
    </dgm:pt>
    <dgm:pt modelId="{A4B62A23-8ED0-4B1D-B5B2-22840194CBD3}" type="pres">
      <dgm:prSet presAssocID="{9FC78BF5-7CBF-48A0-A2BE-C4DA72433CFA}" presName="extraNode" presStyleLbl="node1" presStyleIdx="0" presStyleCnt="0"/>
      <dgm:spPr/>
    </dgm:pt>
    <dgm:pt modelId="{745F66C0-68E4-4BBA-A726-EE906C6739D3}" type="pres">
      <dgm:prSet presAssocID="{9FC78BF5-7CBF-48A0-A2BE-C4DA72433CFA}" presName="dstNode" presStyleLbl="node1" presStyleIdx="0" presStyleCnt="0"/>
      <dgm:spPr/>
    </dgm:pt>
  </dgm:ptLst>
  <dgm:cxnLst>
    <dgm:cxn modelId="{7135B2F5-073A-4F4C-A198-AD0D4BF1E82C}" type="presOf" srcId="{9FC78BF5-7CBF-48A0-A2BE-C4DA72433CFA}" destId="{A64F5CB6-439E-481D-951C-0079B65CEFE9}" srcOrd="0" destOrd="0" presId="urn:microsoft.com/office/officeart/2008/layout/VerticalCurvedList"/>
    <dgm:cxn modelId="{8A36EE0C-BAD3-4B66-B1AA-686406C00086}" type="presParOf" srcId="{A64F5CB6-439E-481D-951C-0079B65CEFE9}" destId="{9F722169-D063-488B-96B4-6FE3920572F2}" srcOrd="0" destOrd="0" presId="urn:microsoft.com/office/officeart/2008/layout/VerticalCurvedList"/>
    <dgm:cxn modelId="{09EDE848-51F4-4AF7-BE63-C8F1EF52F8F8}" type="presParOf" srcId="{9F722169-D063-488B-96B4-6FE3920572F2}" destId="{1192A558-2D59-441D-9E3C-54DEE14E0329}" srcOrd="0" destOrd="0" presId="urn:microsoft.com/office/officeart/2008/layout/VerticalCurvedList"/>
    <dgm:cxn modelId="{5DB24E42-8BA1-4D9C-AEC5-1A3A0BB7FE51}" type="presParOf" srcId="{1192A558-2D59-441D-9E3C-54DEE14E0329}" destId="{5048160D-F236-4241-B1BD-77564DB09860}" srcOrd="0" destOrd="0" presId="urn:microsoft.com/office/officeart/2008/layout/VerticalCurvedList"/>
    <dgm:cxn modelId="{3413BF24-FB35-4354-89AA-4B35AFCB9DCB}" type="presParOf" srcId="{1192A558-2D59-441D-9E3C-54DEE14E0329}" destId="{4A3B1C16-A21A-40C5-80A1-44BBF1A740F7}" srcOrd="1" destOrd="0" presId="urn:microsoft.com/office/officeart/2008/layout/VerticalCurvedList"/>
    <dgm:cxn modelId="{54EA1E0E-A819-4E35-B622-79ABB94E4DA7}" type="presParOf" srcId="{1192A558-2D59-441D-9E3C-54DEE14E0329}" destId="{A4B62A23-8ED0-4B1D-B5B2-22840194CBD3}" srcOrd="2" destOrd="0" presId="urn:microsoft.com/office/officeart/2008/layout/VerticalCurvedList"/>
    <dgm:cxn modelId="{4A87BADD-4966-4AE0-A6D8-83654507847F}" type="presParOf" srcId="{1192A558-2D59-441D-9E3C-54DEE14E0329}" destId="{745F66C0-68E4-4BBA-A726-EE906C6739D3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6F21395-7DA8-4613-B7F1-E56A376993E1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6698A4C-91CC-4497-A4EE-7250E5524A83}" type="pres">
      <dgm:prSet presAssocID="{06F21395-7DA8-4613-B7F1-E56A376993E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D1F8E60B-B946-4ACD-8B0A-5890234F5C35}" type="presOf" srcId="{06F21395-7DA8-4613-B7F1-E56A376993E1}" destId="{C6698A4C-91CC-4497-A4EE-7250E5524A83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CC92CA5-A741-4B53-BE72-0FB54672091D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A98542C-8570-405B-84F3-835C329E911D}">
      <dgm:prSet phldrT="[Texte]"/>
      <dgm:spPr/>
      <dgm:t>
        <a:bodyPr/>
        <a:lstStyle/>
        <a:p>
          <a:r>
            <a:rPr lang="ar-DZ" dirty="0" smtClean="0"/>
            <a:t>كان وأخواتها</a:t>
          </a:r>
          <a:endParaRPr lang="fr-FR" dirty="0"/>
        </a:p>
      </dgm:t>
    </dgm:pt>
    <dgm:pt modelId="{98CDC874-1302-45B6-A8E9-7B5D836C62DD}" type="parTrans" cxnId="{35BE76BB-51F4-4802-B74E-9E2BCDFA426B}">
      <dgm:prSet/>
      <dgm:spPr/>
      <dgm:t>
        <a:bodyPr/>
        <a:lstStyle/>
        <a:p>
          <a:endParaRPr lang="fr-FR"/>
        </a:p>
      </dgm:t>
    </dgm:pt>
    <dgm:pt modelId="{E29250BC-4790-4518-830A-C5CBDFD81084}" type="sibTrans" cxnId="{35BE76BB-51F4-4802-B74E-9E2BCDFA426B}">
      <dgm:prSet/>
      <dgm:spPr/>
      <dgm:t>
        <a:bodyPr/>
        <a:lstStyle/>
        <a:p>
          <a:endParaRPr lang="fr-FR"/>
        </a:p>
      </dgm:t>
    </dgm:pt>
    <dgm:pt modelId="{BB23CB74-9E01-47E9-A1F5-8EFE3AB68C55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كان </a:t>
          </a:r>
          <a:endParaRPr lang="fr-FR" dirty="0"/>
        </a:p>
      </dgm:t>
    </dgm:pt>
    <dgm:pt modelId="{19A43938-0C46-4DC4-B4E5-30AFBB8CDD88}" type="parTrans" cxnId="{E5949F47-7A92-4800-A425-E34994F3CD38}">
      <dgm:prSet/>
      <dgm:spPr/>
      <dgm:t>
        <a:bodyPr/>
        <a:lstStyle/>
        <a:p>
          <a:endParaRPr lang="fr-FR"/>
        </a:p>
      </dgm:t>
    </dgm:pt>
    <dgm:pt modelId="{47E10055-9A3B-46E2-BD85-8C153971F711}" type="sibTrans" cxnId="{E5949F47-7A92-4800-A425-E34994F3CD38}">
      <dgm:prSet/>
      <dgm:spPr/>
      <dgm:t>
        <a:bodyPr/>
        <a:lstStyle/>
        <a:p>
          <a:endParaRPr lang="fr-FR"/>
        </a:p>
      </dgm:t>
    </dgm:pt>
    <dgm:pt modelId="{FB451797-97B6-42A0-94A9-64261261D080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ترفع</a:t>
          </a:r>
          <a:endParaRPr lang="fr-FR" dirty="0"/>
        </a:p>
      </dgm:t>
    </dgm:pt>
    <dgm:pt modelId="{B3A605D3-1FA9-4202-9541-DD6466733B56}" type="parTrans" cxnId="{420A7266-0D1F-4606-9C99-D8B358E4CA05}">
      <dgm:prSet/>
      <dgm:spPr/>
      <dgm:t>
        <a:bodyPr/>
        <a:lstStyle/>
        <a:p>
          <a:endParaRPr lang="fr-FR"/>
        </a:p>
      </dgm:t>
    </dgm:pt>
    <dgm:pt modelId="{4122BFA0-06DA-4865-9B82-ACE2A29919E9}" type="sibTrans" cxnId="{420A7266-0D1F-4606-9C99-D8B358E4CA05}">
      <dgm:prSet/>
      <dgm:spPr/>
      <dgm:t>
        <a:bodyPr/>
        <a:lstStyle/>
        <a:p>
          <a:endParaRPr lang="fr-FR"/>
        </a:p>
      </dgm:t>
    </dgm:pt>
    <dgm:pt modelId="{3689836E-C527-47AC-9744-E195FDF40E34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مبتدأ </a:t>
          </a:r>
          <a:endParaRPr lang="fr-FR" dirty="0"/>
        </a:p>
      </dgm:t>
    </dgm:pt>
    <dgm:pt modelId="{65BEF549-3922-4659-B1C9-50567BC21DC8}" type="parTrans" cxnId="{03152EDB-0303-4E8B-9E2A-64EB00953C9B}">
      <dgm:prSet/>
      <dgm:spPr/>
      <dgm:t>
        <a:bodyPr/>
        <a:lstStyle/>
        <a:p>
          <a:endParaRPr lang="fr-FR"/>
        </a:p>
      </dgm:t>
    </dgm:pt>
    <dgm:pt modelId="{5E932EF0-3AA7-4C2C-86AF-845AD33D6216}" type="sibTrans" cxnId="{03152EDB-0303-4E8B-9E2A-64EB00953C9B}">
      <dgm:prSet/>
      <dgm:spPr/>
      <dgm:t>
        <a:bodyPr/>
        <a:lstStyle/>
        <a:p>
          <a:endParaRPr lang="fr-FR"/>
        </a:p>
      </dgm:t>
    </dgm:pt>
    <dgm:pt modelId="{775D07FA-87D9-419F-ADEA-4186448C6854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أمسى </a:t>
          </a:r>
          <a:endParaRPr lang="fr-FR" dirty="0"/>
        </a:p>
      </dgm:t>
    </dgm:pt>
    <dgm:pt modelId="{C15447BD-FE23-4952-87A1-4C02B14AB2FE}" type="parTrans" cxnId="{F5CE2721-C86D-4020-A8EF-F392372D1383}">
      <dgm:prSet/>
      <dgm:spPr/>
      <dgm:t>
        <a:bodyPr/>
        <a:lstStyle/>
        <a:p>
          <a:endParaRPr lang="fr-FR"/>
        </a:p>
      </dgm:t>
    </dgm:pt>
    <dgm:pt modelId="{CF7F067F-7400-4947-A39E-3916AAB3497D}" type="sibTrans" cxnId="{F5CE2721-C86D-4020-A8EF-F392372D1383}">
      <dgm:prSet/>
      <dgm:spPr/>
      <dgm:t>
        <a:bodyPr/>
        <a:lstStyle/>
        <a:p>
          <a:endParaRPr lang="fr-FR"/>
        </a:p>
      </dgm:t>
    </dgm:pt>
    <dgm:pt modelId="{156B5DBF-FC3A-42BA-B22A-5A66ADEB6195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err="1" smtClean="0"/>
            <a:t>إسمها</a:t>
          </a:r>
          <a:r>
            <a:rPr lang="ar-DZ" dirty="0" smtClean="0"/>
            <a:t> </a:t>
          </a:r>
          <a:endParaRPr lang="fr-FR" dirty="0"/>
        </a:p>
      </dgm:t>
    </dgm:pt>
    <dgm:pt modelId="{CEA581E3-B5EB-48B2-94D4-570AAF3EDCB1}" type="parTrans" cxnId="{3850C12C-7D3F-43B4-B86B-8A00496889CA}">
      <dgm:prSet/>
      <dgm:spPr/>
      <dgm:t>
        <a:bodyPr/>
        <a:lstStyle/>
        <a:p>
          <a:endParaRPr lang="fr-FR"/>
        </a:p>
      </dgm:t>
    </dgm:pt>
    <dgm:pt modelId="{4CD6E495-0E11-4344-B5C0-5D5AA6B58DC9}" type="sibTrans" cxnId="{3850C12C-7D3F-43B4-B86B-8A00496889CA}">
      <dgm:prSet/>
      <dgm:spPr/>
      <dgm:t>
        <a:bodyPr/>
        <a:lstStyle/>
        <a:p>
          <a:endParaRPr lang="fr-FR"/>
        </a:p>
      </dgm:t>
    </dgm:pt>
    <dgm:pt modelId="{D44D838B-2C58-490D-8196-47BB6619AAF9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الخبر </a:t>
          </a:r>
          <a:endParaRPr lang="fr-FR" dirty="0"/>
        </a:p>
      </dgm:t>
    </dgm:pt>
    <dgm:pt modelId="{A08E1D5B-FA14-49E3-9DE8-2A30717EB02A}" type="parTrans" cxnId="{C5E6B6D6-3C72-4036-A308-5BC6CBC2C43F}">
      <dgm:prSet/>
      <dgm:spPr/>
      <dgm:t>
        <a:bodyPr/>
        <a:lstStyle/>
        <a:p>
          <a:endParaRPr lang="fr-FR"/>
        </a:p>
      </dgm:t>
    </dgm:pt>
    <dgm:pt modelId="{2BF994AF-5061-40F0-A7AE-C362BD8CA51D}" type="sibTrans" cxnId="{C5E6B6D6-3C72-4036-A308-5BC6CBC2C43F}">
      <dgm:prSet/>
      <dgm:spPr/>
      <dgm:t>
        <a:bodyPr/>
        <a:lstStyle/>
        <a:p>
          <a:endParaRPr lang="fr-FR"/>
        </a:p>
      </dgm:t>
    </dgm:pt>
    <dgm:pt modelId="{7992E47C-9BB0-4C2C-99A0-861ACBFCD7D7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تنصب </a:t>
          </a:r>
          <a:endParaRPr lang="fr-FR" dirty="0"/>
        </a:p>
      </dgm:t>
    </dgm:pt>
    <dgm:pt modelId="{CAFA45BF-599E-42C8-8B83-367FF86044EF}" type="parTrans" cxnId="{699200B9-EC71-4513-8524-B1A519F6C1ED}">
      <dgm:prSet/>
      <dgm:spPr/>
      <dgm:t>
        <a:bodyPr/>
        <a:lstStyle/>
        <a:p>
          <a:endParaRPr lang="fr-FR"/>
        </a:p>
      </dgm:t>
    </dgm:pt>
    <dgm:pt modelId="{A607FDBD-01FB-4316-90A2-1ABCBACF19B5}" type="sibTrans" cxnId="{699200B9-EC71-4513-8524-B1A519F6C1ED}">
      <dgm:prSet/>
      <dgm:spPr/>
      <dgm:t>
        <a:bodyPr/>
        <a:lstStyle/>
        <a:p>
          <a:endParaRPr lang="fr-FR"/>
        </a:p>
      </dgm:t>
    </dgm:pt>
    <dgm:pt modelId="{1699C467-6699-4B9C-83D5-C19BEFB2AF63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ظل </a:t>
          </a:r>
          <a:endParaRPr lang="fr-FR" dirty="0"/>
        </a:p>
      </dgm:t>
    </dgm:pt>
    <dgm:pt modelId="{C4128ACA-781C-42D9-921E-C7857F87056B}" type="parTrans" cxnId="{0407C698-9AC9-455A-81D8-36963A78244B}">
      <dgm:prSet/>
      <dgm:spPr/>
      <dgm:t>
        <a:bodyPr/>
        <a:lstStyle/>
        <a:p>
          <a:endParaRPr lang="fr-FR"/>
        </a:p>
      </dgm:t>
    </dgm:pt>
    <dgm:pt modelId="{55E717D7-6763-4802-AB3E-2EF9D1A74AF6}" type="sibTrans" cxnId="{0407C698-9AC9-455A-81D8-36963A78244B}">
      <dgm:prSet/>
      <dgm:spPr/>
      <dgm:t>
        <a:bodyPr/>
        <a:lstStyle/>
        <a:p>
          <a:endParaRPr lang="fr-FR"/>
        </a:p>
      </dgm:t>
    </dgm:pt>
    <dgm:pt modelId="{32715BD2-E3BA-4EEA-871B-B4AF16197FE9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بات</a:t>
          </a:r>
        </a:p>
      </dgm:t>
    </dgm:pt>
    <dgm:pt modelId="{8AEFFEE2-A57D-4720-83D9-246CCDBD2D0E}" type="parTrans" cxnId="{C1648E1F-E9CB-4627-B906-D686774D5CE4}">
      <dgm:prSet/>
      <dgm:spPr/>
      <dgm:t>
        <a:bodyPr/>
        <a:lstStyle/>
        <a:p>
          <a:endParaRPr lang="fr-FR"/>
        </a:p>
      </dgm:t>
    </dgm:pt>
    <dgm:pt modelId="{C63FF863-2FD9-4FA0-84DD-740669126FE3}" type="sibTrans" cxnId="{C1648E1F-E9CB-4627-B906-D686774D5CE4}">
      <dgm:prSet/>
      <dgm:spPr/>
      <dgm:t>
        <a:bodyPr/>
        <a:lstStyle/>
        <a:p>
          <a:endParaRPr lang="fr-FR"/>
        </a:p>
      </dgm:t>
    </dgm:pt>
    <dgm:pt modelId="{D106DEBF-1077-4243-BEA5-1F5DA2ECD190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أصبح</a:t>
          </a:r>
          <a:endParaRPr lang="fr-FR" dirty="0"/>
        </a:p>
      </dgm:t>
    </dgm:pt>
    <dgm:pt modelId="{DD2DA849-F9B9-4087-A757-012164C134D4}" type="parTrans" cxnId="{77C3AD42-4CCA-4CF8-B257-C28C13227D08}">
      <dgm:prSet/>
      <dgm:spPr/>
      <dgm:t>
        <a:bodyPr/>
        <a:lstStyle/>
        <a:p>
          <a:endParaRPr lang="fr-FR"/>
        </a:p>
      </dgm:t>
    </dgm:pt>
    <dgm:pt modelId="{C7009960-F360-41E0-93BE-90F88B963F75}" type="sibTrans" cxnId="{77C3AD42-4CCA-4CF8-B257-C28C13227D08}">
      <dgm:prSet/>
      <dgm:spPr/>
      <dgm:t>
        <a:bodyPr/>
        <a:lstStyle/>
        <a:p>
          <a:endParaRPr lang="fr-FR"/>
        </a:p>
      </dgm:t>
    </dgm:pt>
    <dgm:pt modelId="{780C3A07-6FE4-427F-808A-9C385CCDF0C6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زال</a:t>
          </a:r>
          <a:endParaRPr lang="fr-FR" dirty="0"/>
        </a:p>
      </dgm:t>
    </dgm:pt>
    <dgm:pt modelId="{D78F0150-6587-43F3-ADEB-C1A7E7A292EA}" type="parTrans" cxnId="{D03928E4-2B6A-4404-957C-B56026E84709}">
      <dgm:prSet/>
      <dgm:spPr/>
      <dgm:t>
        <a:bodyPr/>
        <a:lstStyle/>
        <a:p>
          <a:endParaRPr lang="fr-FR"/>
        </a:p>
      </dgm:t>
    </dgm:pt>
    <dgm:pt modelId="{5A1BB273-A943-48BB-9CB5-77FFB910146A}" type="sibTrans" cxnId="{D03928E4-2B6A-4404-957C-B56026E84709}">
      <dgm:prSet/>
      <dgm:spPr/>
      <dgm:t>
        <a:bodyPr/>
        <a:lstStyle/>
        <a:p>
          <a:endParaRPr lang="fr-FR"/>
        </a:p>
      </dgm:t>
    </dgm:pt>
    <dgm:pt modelId="{EF4F907E-E13C-4D61-994D-ADC938D1144F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صار</a:t>
          </a:r>
          <a:endParaRPr lang="fr-FR" dirty="0"/>
        </a:p>
      </dgm:t>
    </dgm:pt>
    <dgm:pt modelId="{AE8E965B-F2DA-43DB-8E2D-2C7AE583EEAB}" type="parTrans" cxnId="{FE492A0F-67C3-4B01-A97B-6E065EC949D6}">
      <dgm:prSet/>
      <dgm:spPr/>
      <dgm:t>
        <a:bodyPr/>
        <a:lstStyle/>
        <a:p>
          <a:endParaRPr lang="fr-FR"/>
        </a:p>
      </dgm:t>
    </dgm:pt>
    <dgm:pt modelId="{E7664C8A-9D12-446D-A2FE-46962DD877D5}" type="sibTrans" cxnId="{FE492A0F-67C3-4B01-A97B-6E065EC949D6}">
      <dgm:prSet/>
      <dgm:spPr/>
      <dgm:t>
        <a:bodyPr/>
        <a:lstStyle/>
        <a:p>
          <a:endParaRPr lang="fr-FR"/>
        </a:p>
      </dgm:t>
    </dgm:pt>
    <dgm:pt modelId="{7A1F3FD8-BFED-4CB4-A6FA-7D590901BE2C}" type="pres">
      <dgm:prSet presAssocID="{6CC92CA5-A741-4B53-BE72-0FB54672091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B7B75E7-4C02-4683-9CB8-E91A31F6F390}" type="pres">
      <dgm:prSet presAssocID="{6CC92CA5-A741-4B53-BE72-0FB54672091D}" presName="radial" presStyleCnt="0">
        <dgm:presLayoutVars>
          <dgm:animLvl val="ctr"/>
        </dgm:presLayoutVars>
      </dgm:prSet>
      <dgm:spPr/>
    </dgm:pt>
    <dgm:pt modelId="{9D7E725D-6564-4CAB-BCC8-45600CA8AD23}" type="pres">
      <dgm:prSet presAssocID="{8A98542C-8570-405B-84F3-835C329E911D}" presName="centerShape" presStyleLbl="vennNode1" presStyleIdx="0" presStyleCnt="13"/>
      <dgm:spPr/>
      <dgm:t>
        <a:bodyPr/>
        <a:lstStyle/>
        <a:p>
          <a:endParaRPr lang="fr-FR"/>
        </a:p>
      </dgm:t>
    </dgm:pt>
    <dgm:pt modelId="{615DAFE3-8034-4212-A232-53EA2FD36266}" type="pres">
      <dgm:prSet presAssocID="{BB23CB74-9E01-47E9-A1F5-8EFE3AB68C55}" presName="node" presStyleLbl="vennNode1" presStyleIdx="1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53C7D1-19D2-4549-ADAE-E1D76350BEC5}" type="pres">
      <dgm:prSet presAssocID="{FB451797-97B6-42A0-94A9-64261261D080}" presName="node" presStyleLbl="vennNode1" presStyleIdx="2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226399-769B-46F2-8ECA-0B9575D55C73}" type="pres">
      <dgm:prSet presAssocID="{3689836E-C527-47AC-9744-E195FDF40E34}" presName="node" presStyleLbl="vennNode1" presStyleIdx="3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E1A59-160F-4CAD-A515-0E7CC65D3DD6}" type="pres">
      <dgm:prSet presAssocID="{156B5DBF-FC3A-42BA-B22A-5A66ADEB6195}" presName="node" presStyleLbl="vennNode1" presStyleIdx="4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0611E4-5ED6-485B-8F69-426558A94625}" type="pres">
      <dgm:prSet presAssocID="{D44D838B-2C58-490D-8196-47BB6619AAF9}" presName="node" presStyleLbl="vennNode1" presStyleIdx="5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2E184C-8084-4325-8A98-9F0DDD2120F6}" type="pres">
      <dgm:prSet presAssocID="{7992E47C-9BB0-4C2C-99A0-861ACBFCD7D7}" presName="node" presStyleLbl="vennNode1" presStyleIdx="6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93A233-95C1-45CF-AB9B-09B374BC4576}" type="pres">
      <dgm:prSet presAssocID="{1699C467-6699-4B9C-83D5-C19BEFB2AF63}" presName="node" presStyleLbl="vennNode1" presStyleIdx="7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B9696B-7353-43ED-AFEB-4B15577598BE}" type="pres">
      <dgm:prSet presAssocID="{32715BD2-E3BA-4EEA-871B-B4AF16197FE9}" presName="node" presStyleLbl="vennNode1" presStyleIdx="8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778636-5791-4B68-A35A-B96217C97DCC}" type="pres">
      <dgm:prSet presAssocID="{D106DEBF-1077-4243-BEA5-1F5DA2ECD190}" presName="node" presStyleLbl="vennNode1" presStyleIdx="9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8AAB56-BC28-4096-ADAB-EA62649164D0}" type="pres">
      <dgm:prSet presAssocID="{780C3A07-6FE4-427F-808A-9C385CCDF0C6}" presName="node" presStyleLbl="vennNode1" presStyleIdx="10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4A43F0-B343-44CC-8678-65B1121B90E5}" type="pres">
      <dgm:prSet presAssocID="{EF4F907E-E13C-4D61-994D-ADC938D1144F}" presName="node" presStyleLbl="vennNode1" presStyleIdx="11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8D1FB6-17D7-4C49-B2D0-34190E8446A7}" type="pres">
      <dgm:prSet presAssocID="{775D07FA-87D9-419F-ADEA-4186448C6854}" presName="node" presStyleLbl="vennNode1" presStyleIdx="12" presStyleCnt="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6E19A3A-4471-4E28-A538-9951594EA9E3}" type="presOf" srcId="{8A98542C-8570-405B-84F3-835C329E911D}" destId="{9D7E725D-6564-4CAB-BCC8-45600CA8AD23}" srcOrd="0" destOrd="0" presId="urn:microsoft.com/office/officeart/2005/8/layout/radial3"/>
    <dgm:cxn modelId="{600B2671-E6D2-4669-B2C4-BEBDB8AF63A7}" type="presOf" srcId="{BB23CB74-9E01-47E9-A1F5-8EFE3AB68C55}" destId="{615DAFE3-8034-4212-A232-53EA2FD36266}" srcOrd="0" destOrd="0" presId="urn:microsoft.com/office/officeart/2005/8/layout/radial3"/>
    <dgm:cxn modelId="{D03928E4-2B6A-4404-957C-B56026E84709}" srcId="{8A98542C-8570-405B-84F3-835C329E911D}" destId="{780C3A07-6FE4-427F-808A-9C385CCDF0C6}" srcOrd="9" destOrd="0" parTransId="{D78F0150-6587-43F3-ADEB-C1A7E7A292EA}" sibTransId="{5A1BB273-A943-48BB-9CB5-77FFB910146A}"/>
    <dgm:cxn modelId="{F1FB67BB-648C-45E3-99E1-A7DAA59A078C}" type="presOf" srcId="{6CC92CA5-A741-4B53-BE72-0FB54672091D}" destId="{7A1F3FD8-BFED-4CB4-A6FA-7D590901BE2C}" srcOrd="0" destOrd="0" presId="urn:microsoft.com/office/officeart/2005/8/layout/radial3"/>
    <dgm:cxn modelId="{08C1C246-B5B5-4ADF-A1F7-B9529BBF98B9}" type="presOf" srcId="{1699C467-6699-4B9C-83D5-C19BEFB2AF63}" destId="{EF93A233-95C1-45CF-AB9B-09B374BC4576}" srcOrd="0" destOrd="0" presId="urn:microsoft.com/office/officeart/2005/8/layout/radial3"/>
    <dgm:cxn modelId="{3850C12C-7D3F-43B4-B86B-8A00496889CA}" srcId="{8A98542C-8570-405B-84F3-835C329E911D}" destId="{156B5DBF-FC3A-42BA-B22A-5A66ADEB6195}" srcOrd="3" destOrd="0" parTransId="{CEA581E3-B5EB-48B2-94D4-570AAF3EDCB1}" sibTransId="{4CD6E495-0E11-4344-B5C0-5D5AA6B58DC9}"/>
    <dgm:cxn modelId="{F71E9EF4-6E3D-44F6-97CA-E4581F0848AC}" type="presOf" srcId="{775D07FA-87D9-419F-ADEA-4186448C6854}" destId="{638D1FB6-17D7-4C49-B2D0-34190E8446A7}" srcOrd="0" destOrd="0" presId="urn:microsoft.com/office/officeart/2005/8/layout/radial3"/>
    <dgm:cxn modelId="{0407C698-9AC9-455A-81D8-36963A78244B}" srcId="{8A98542C-8570-405B-84F3-835C329E911D}" destId="{1699C467-6699-4B9C-83D5-C19BEFB2AF63}" srcOrd="6" destOrd="0" parTransId="{C4128ACA-781C-42D9-921E-C7857F87056B}" sibTransId="{55E717D7-6763-4802-AB3E-2EF9D1A74AF6}"/>
    <dgm:cxn modelId="{C5E6B6D6-3C72-4036-A308-5BC6CBC2C43F}" srcId="{8A98542C-8570-405B-84F3-835C329E911D}" destId="{D44D838B-2C58-490D-8196-47BB6619AAF9}" srcOrd="4" destOrd="0" parTransId="{A08E1D5B-FA14-49E3-9DE8-2A30717EB02A}" sibTransId="{2BF994AF-5061-40F0-A7AE-C362BD8CA51D}"/>
    <dgm:cxn modelId="{6FE4CCE0-5B66-43DA-892A-C30CC0D9E082}" type="presOf" srcId="{D44D838B-2C58-490D-8196-47BB6619AAF9}" destId="{020611E4-5ED6-485B-8F69-426558A94625}" srcOrd="0" destOrd="0" presId="urn:microsoft.com/office/officeart/2005/8/layout/radial3"/>
    <dgm:cxn modelId="{5FB2DE4C-E7B6-4FE7-A772-CDF278A79BEB}" type="presOf" srcId="{D106DEBF-1077-4243-BEA5-1F5DA2ECD190}" destId="{A0778636-5791-4B68-A35A-B96217C97DCC}" srcOrd="0" destOrd="0" presId="urn:microsoft.com/office/officeart/2005/8/layout/radial3"/>
    <dgm:cxn modelId="{699200B9-EC71-4513-8524-B1A519F6C1ED}" srcId="{8A98542C-8570-405B-84F3-835C329E911D}" destId="{7992E47C-9BB0-4C2C-99A0-861ACBFCD7D7}" srcOrd="5" destOrd="0" parTransId="{CAFA45BF-599E-42C8-8B83-367FF86044EF}" sibTransId="{A607FDBD-01FB-4316-90A2-1ABCBACF19B5}"/>
    <dgm:cxn modelId="{03152EDB-0303-4E8B-9E2A-64EB00953C9B}" srcId="{8A98542C-8570-405B-84F3-835C329E911D}" destId="{3689836E-C527-47AC-9744-E195FDF40E34}" srcOrd="2" destOrd="0" parTransId="{65BEF549-3922-4659-B1C9-50567BC21DC8}" sibTransId="{5E932EF0-3AA7-4C2C-86AF-845AD33D6216}"/>
    <dgm:cxn modelId="{E1AC58BB-D189-4CC9-BE65-0120B94B6F84}" type="presOf" srcId="{780C3A07-6FE4-427F-808A-9C385CCDF0C6}" destId="{788AAB56-BC28-4096-ADAB-EA62649164D0}" srcOrd="0" destOrd="0" presId="urn:microsoft.com/office/officeart/2005/8/layout/radial3"/>
    <dgm:cxn modelId="{FD6CACEA-CDE0-4A58-BB42-837EFF2AFE56}" type="presOf" srcId="{3689836E-C527-47AC-9744-E195FDF40E34}" destId="{AD226399-769B-46F2-8ECA-0B9575D55C73}" srcOrd="0" destOrd="0" presId="urn:microsoft.com/office/officeart/2005/8/layout/radial3"/>
    <dgm:cxn modelId="{E5949F47-7A92-4800-A425-E34994F3CD38}" srcId="{8A98542C-8570-405B-84F3-835C329E911D}" destId="{BB23CB74-9E01-47E9-A1F5-8EFE3AB68C55}" srcOrd="0" destOrd="0" parTransId="{19A43938-0C46-4DC4-B4E5-30AFBB8CDD88}" sibTransId="{47E10055-9A3B-46E2-BD85-8C153971F711}"/>
    <dgm:cxn modelId="{24F14323-8476-4CE9-9345-26FF6436B6F9}" type="presOf" srcId="{FB451797-97B6-42A0-94A9-64261261D080}" destId="{9953C7D1-19D2-4549-ADAE-E1D76350BEC5}" srcOrd="0" destOrd="0" presId="urn:microsoft.com/office/officeart/2005/8/layout/radial3"/>
    <dgm:cxn modelId="{67E741B1-06C8-4E6D-AA9E-EEF85E0FCA82}" type="presOf" srcId="{156B5DBF-FC3A-42BA-B22A-5A66ADEB6195}" destId="{2BAE1A59-160F-4CAD-A515-0E7CC65D3DD6}" srcOrd="0" destOrd="0" presId="urn:microsoft.com/office/officeart/2005/8/layout/radial3"/>
    <dgm:cxn modelId="{77C3AD42-4CCA-4CF8-B257-C28C13227D08}" srcId="{8A98542C-8570-405B-84F3-835C329E911D}" destId="{D106DEBF-1077-4243-BEA5-1F5DA2ECD190}" srcOrd="8" destOrd="0" parTransId="{DD2DA849-F9B9-4087-A757-012164C134D4}" sibTransId="{C7009960-F360-41E0-93BE-90F88B963F75}"/>
    <dgm:cxn modelId="{C1648E1F-E9CB-4627-B906-D686774D5CE4}" srcId="{8A98542C-8570-405B-84F3-835C329E911D}" destId="{32715BD2-E3BA-4EEA-871B-B4AF16197FE9}" srcOrd="7" destOrd="0" parTransId="{8AEFFEE2-A57D-4720-83D9-246CCDBD2D0E}" sibTransId="{C63FF863-2FD9-4FA0-84DD-740669126FE3}"/>
    <dgm:cxn modelId="{F5CE2721-C86D-4020-A8EF-F392372D1383}" srcId="{8A98542C-8570-405B-84F3-835C329E911D}" destId="{775D07FA-87D9-419F-ADEA-4186448C6854}" srcOrd="11" destOrd="0" parTransId="{C15447BD-FE23-4952-87A1-4C02B14AB2FE}" sibTransId="{CF7F067F-7400-4947-A39E-3916AAB3497D}"/>
    <dgm:cxn modelId="{35BE76BB-51F4-4802-B74E-9E2BCDFA426B}" srcId="{6CC92CA5-A741-4B53-BE72-0FB54672091D}" destId="{8A98542C-8570-405B-84F3-835C329E911D}" srcOrd="0" destOrd="0" parTransId="{98CDC874-1302-45B6-A8E9-7B5D836C62DD}" sibTransId="{E29250BC-4790-4518-830A-C5CBDFD81084}"/>
    <dgm:cxn modelId="{64AD12AE-83CA-4121-BDBB-3BF064471B58}" type="presOf" srcId="{7992E47C-9BB0-4C2C-99A0-861ACBFCD7D7}" destId="{202E184C-8084-4325-8A98-9F0DDD2120F6}" srcOrd="0" destOrd="0" presId="urn:microsoft.com/office/officeart/2005/8/layout/radial3"/>
    <dgm:cxn modelId="{420A7266-0D1F-4606-9C99-D8B358E4CA05}" srcId="{8A98542C-8570-405B-84F3-835C329E911D}" destId="{FB451797-97B6-42A0-94A9-64261261D080}" srcOrd="1" destOrd="0" parTransId="{B3A605D3-1FA9-4202-9541-DD6466733B56}" sibTransId="{4122BFA0-06DA-4865-9B82-ACE2A29919E9}"/>
    <dgm:cxn modelId="{FF3E9FFD-24FB-4801-915B-CA44C9443186}" type="presOf" srcId="{EF4F907E-E13C-4D61-994D-ADC938D1144F}" destId="{004A43F0-B343-44CC-8678-65B1121B90E5}" srcOrd="0" destOrd="0" presId="urn:microsoft.com/office/officeart/2005/8/layout/radial3"/>
    <dgm:cxn modelId="{FE492A0F-67C3-4B01-A97B-6E065EC949D6}" srcId="{8A98542C-8570-405B-84F3-835C329E911D}" destId="{EF4F907E-E13C-4D61-994D-ADC938D1144F}" srcOrd="10" destOrd="0" parTransId="{AE8E965B-F2DA-43DB-8E2D-2C7AE583EEAB}" sibTransId="{E7664C8A-9D12-446D-A2FE-46962DD877D5}"/>
    <dgm:cxn modelId="{040AE15F-6309-420D-AE44-260499CB8520}" type="presOf" srcId="{32715BD2-E3BA-4EEA-871B-B4AF16197FE9}" destId="{A4B9696B-7353-43ED-AFEB-4B15577598BE}" srcOrd="0" destOrd="0" presId="urn:microsoft.com/office/officeart/2005/8/layout/radial3"/>
    <dgm:cxn modelId="{E5526BCE-461E-4640-8B0C-FCDCD712AB29}" type="presParOf" srcId="{7A1F3FD8-BFED-4CB4-A6FA-7D590901BE2C}" destId="{5B7B75E7-4C02-4683-9CB8-E91A31F6F390}" srcOrd="0" destOrd="0" presId="urn:microsoft.com/office/officeart/2005/8/layout/radial3"/>
    <dgm:cxn modelId="{07F62334-90D6-4FA8-A7E5-84379ED628F0}" type="presParOf" srcId="{5B7B75E7-4C02-4683-9CB8-E91A31F6F390}" destId="{9D7E725D-6564-4CAB-BCC8-45600CA8AD23}" srcOrd="0" destOrd="0" presId="urn:microsoft.com/office/officeart/2005/8/layout/radial3"/>
    <dgm:cxn modelId="{ABD81973-B08A-4BC3-BA1D-8662C477763A}" type="presParOf" srcId="{5B7B75E7-4C02-4683-9CB8-E91A31F6F390}" destId="{615DAFE3-8034-4212-A232-53EA2FD36266}" srcOrd="1" destOrd="0" presId="urn:microsoft.com/office/officeart/2005/8/layout/radial3"/>
    <dgm:cxn modelId="{0D91E478-AE2E-4E03-B423-B50DC9DB0B74}" type="presParOf" srcId="{5B7B75E7-4C02-4683-9CB8-E91A31F6F390}" destId="{9953C7D1-19D2-4549-ADAE-E1D76350BEC5}" srcOrd="2" destOrd="0" presId="urn:microsoft.com/office/officeart/2005/8/layout/radial3"/>
    <dgm:cxn modelId="{AC6231A1-3FFB-4F3D-8802-59198C7BD2E0}" type="presParOf" srcId="{5B7B75E7-4C02-4683-9CB8-E91A31F6F390}" destId="{AD226399-769B-46F2-8ECA-0B9575D55C73}" srcOrd="3" destOrd="0" presId="urn:microsoft.com/office/officeart/2005/8/layout/radial3"/>
    <dgm:cxn modelId="{0CD899E7-59C6-44F6-BDC4-B451FE07A8D0}" type="presParOf" srcId="{5B7B75E7-4C02-4683-9CB8-E91A31F6F390}" destId="{2BAE1A59-160F-4CAD-A515-0E7CC65D3DD6}" srcOrd="4" destOrd="0" presId="urn:microsoft.com/office/officeart/2005/8/layout/radial3"/>
    <dgm:cxn modelId="{FE97788C-5CC8-4F3F-9D8C-2FDABE063ABF}" type="presParOf" srcId="{5B7B75E7-4C02-4683-9CB8-E91A31F6F390}" destId="{020611E4-5ED6-485B-8F69-426558A94625}" srcOrd="5" destOrd="0" presId="urn:microsoft.com/office/officeart/2005/8/layout/radial3"/>
    <dgm:cxn modelId="{D9F4548D-8430-4AA5-9E8E-DA396A9278FB}" type="presParOf" srcId="{5B7B75E7-4C02-4683-9CB8-E91A31F6F390}" destId="{202E184C-8084-4325-8A98-9F0DDD2120F6}" srcOrd="6" destOrd="0" presId="urn:microsoft.com/office/officeart/2005/8/layout/radial3"/>
    <dgm:cxn modelId="{869E7270-DF70-45D5-9E82-A53FAE3FAB89}" type="presParOf" srcId="{5B7B75E7-4C02-4683-9CB8-E91A31F6F390}" destId="{EF93A233-95C1-45CF-AB9B-09B374BC4576}" srcOrd="7" destOrd="0" presId="urn:microsoft.com/office/officeart/2005/8/layout/radial3"/>
    <dgm:cxn modelId="{79A56E6B-0D6E-452F-A5DA-6D7545AF6F84}" type="presParOf" srcId="{5B7B75E7-4C02-4683-9CB8-E91A31F6F390}" destId="{A4B9696B-7353-43ED-AFEB-4B15577598BE}" srcOrd="8" destOrd="0" presId="urn:microsoft.com/office/officeart/2005/8/layout/radial3"/>
    <dgm:cxn modelId="{EBE577F5-8F70-46F3-AB3F-B75D7422A4D1}" type="presParOf" srcId="{5B7B75E7-4C02-4683-9CB8-E91A31F6F390}" destId="{A0778636-5791-4B68-A35A-B96217C97DCC}" srcOrd="9" destOrd="0" presId="urn:microsoft.com/office/officeart/2005/8/layout/radial3"/>
    <dgm:cxn modelId="{C0841BAE-0FC6-4F13-875D-B988CF371B52}" type="presParOf" srcId="{5B7B75E7-4C02-4683-9CB8-E91A31F6F390}" destId="{788AAB56-BC28-4096-ADAB-EA62649164D0}" srcOrd="10" destOrd="0" presId="urn:microsoft.com/office/officeart/2005/8/layout/radial3"/>
    <dgm:cxn modelId="{BFEF8F72-9178-4206-9CAF-F4ED8C335596}" type="presParOf" srcId="{5B7B75E7-4C02-4683-9CB8-E91A31F6F390}" destId="{004A43F0-B343-44CC-8678-65B1121B90E5}" srcOrd="11" destOrd="0" presId="urn:microsoft.com/office/officeart/2005/8/layout/radial3"/>
    <dgm:cxn modelId="{07489060-9926-46B7-8E38-7B6EEFBC9EE9}" type="presParOf" srcId="{5B7B75E7-4C02-4683-9CB8-E91A31F6F390}" destId="{638D1FB6-17D7-4C49-B2D0-34190E8446A7}" srcOrd="1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FC78BF5-7CBF-48A0-A2BE-C4DA72433CF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r-FR"/>
        </a:p>
      </dgm:t>
    </dgm:pt>
    <dgm:pt modelId="{A64F5CB6-439E-481D-951C-0079B65CEFE9}" type="pres">
      <dgm:prSet presAssocID="{9FC78BF5-7CBF-48A0-A2BE-C4DA72433CF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F722169-D063-488B-96B4-6FE3920572F2}" type="pres">
      <dgm:prSet presAssocID="{9FC78BF5-7CBF-48A0-A2BE-C4DA72433CFA}" presName="Name1" presStyleCnt="0"/>
      <dgm:spPr/>
    </dgm:pt>
    <dgm:pt modelId="{1192A558-2D59-441D-9E3C-54DEE14E0329}" type="pres">
      <dgm:prSet presAssocID="{9FC78BF5-7CBF-48A0-A2BE-C4DA72433CFA}" presName="cycle" presStyleCnt="0"/>
      <dgm:spPr/>
    </dgm:pt>
    <dgm:pt modelId="{5048160D-F236-4241-B1BD-77564DB09860}" type="pres">
      <dgm:prSet presAssocID="{9FC78BF5-7CBF-48A0-A2BE-C4DA72433CFA}" presName="srcNode" presStyleLbl="node1" presStyleIdx="0" presStyleCnt="0"/>
      <dgm:spPr/>
    </dgm:pt>
    <dgm:pt modelId="{4A3B1C16-A21A-40C5-80A1-44BBF1A740F7}" type="pres">
      <dgm:prSet presAssocID="{9FC78BF5-7CBF-48A0-A2BE-C4DA72433CFA}" presName="conn" presStyleLbl="parChTrans1D2" presStyleIdx="0" presStyleCnt="1"/>
      <dgm:spPr/>
    </dgm:pt>
    <dgm:pt modelId="{A4B62A23-8ED0-4B1D-B5B2-22840194CBD3}" type="pres">
      <dgm:prSet presAssocID="{9FC78BF5-7CBF-48A0-A2BE-C4DA72433CFA}" presName="extraNode" presStyleLbl="node1" presStyleIdx="0" presStyleCnt="0"/>
      <dgm:spPr/>
    </dgm:pt>
    <dgm:pt modelId="{745F66C0-68E4-4BBA-A726-EE906C6739D3}" type="pres">
      <dgm:prSet presAssocID="{9FC78BF5-7CBF-48A0-A2BE-C4DA72433CFA}" presName="dstNode" presStyleLbl="node1" presStyleIdx="0" presStyleCnt="0"/>
      <dgm:spPr/>
    </dgm:pt>
  </dgm:ptLst>
  <dgm:cxnLst>
    <dgm:cxn modelId="{69B93E9B-EE7B-4635-A025-E9694782270D}" type="presOf" srcId="{9FC78BF5-7CBF-48A0-A2BE-C4DA72433CFA}" destId="{A64F5CB6-439E-481D-951C-0079B65CEFE9}" srcOrd="0" destOrd="0" presId="urn:microsoft.com/office/officeart/2008/layout/VerticalCurvedList"/>
    <dgm:cxn modelId="{865838DB-84D5-45FB-8A3F-F5A942128C16}" type="presParOf" srcId="{A64F5CB6-439E-481D-951C-0079B65CEFE9}" destId="{9F722169-D063-488B-96B4-6FE3920572F2}" srcOrd="0" destOrd="0" presId="urn:microsoft.com/office/officeart/2008/layout/VerticalCurvedList"/>
    <dgm:cxn modelId="{82DD8713-C0B2-4358-86C7-40F8393E8D10}" type="presParOf" srcId="{9F722169-D063-488B-96B4-6FE3920572F2}" destId="{1192A558-2D59-441D-9E3C-54DEE14E0329}" srcOrd="0" destOrd="0" presId="urn:microsoft.com/office/officeart/2008/layout/VerticalCurvedList"/>
    <dgm:cxn modelId="{EE35722F-FD92-4501-887F-905B0F68C55E}" type="presParOf" srcId="{1192A558-2D59-441D-9E3C-54DEE14E0329}" destId="{5048160D-F236-4241-B1BD-77564DB09860}" srcOrd="0" destOrd="0" presId="urn:microsoft.com/office/officeart/2008/layout/VerticalCurvedList"/>
    <dgm:cxn modelId="{0CA47B7F-2DCE-490A-93E9-9603093A353F}" type="presParOf" srcId="{1192A558-2D59-441D-9E3C-54DEE14E0329}" destId="{4A3B1C16-A21A-40C5-80A1-44BBF1A740F7}" srcOrd="1" destOrd="0" presId="urn:microsoft.com/office/officeart/2008/layout/VerticalCurvedList"/>
    <dgm:cxn modelId="{B6722433-B8FE-47F5-AF9A-41FD9359A089}" type="presParOf" srcId="{1192A558-2D59-441D-9E3C-54DEE14E0329}" destId="{A4B62A23-8ED0-4B1D-B5B2-22840194CBD3}" srcOrd="2" destOrd="0" presId="urn:microsoft.com/office/officeart/2008/layout/VerticalCurvedList"/>
    <dgm:cxn modelId="{5DC612B2-DC37-409D-96D2-EF4CA22155D9}" type="presParOf" srcId="{1192A558-2D59-441D-9E3C-54DEE14E0329}" destId="{745F66C0-68E4-4BBA-A726-EE906C6739D3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F21395-7DA8-4613-B7F1-E56A376993E1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6698A4C-91CC-4497-A4EE-7250E5524A83}" type="pres">
      <dgm:prSet presAssocID="{06F21395-7DA8-4613-B7F1-E56A376993E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8A7CB925-3428-43BB-922D-4CC2422AD745}" type="presOf" srcId="{06F21395-7DA8-4613-B7F1-E56A376993E1}" destId="{C6698A4C-91CC-4497-A4EE-7250E5524A83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CC92CA5-A741-4B53-BE72-0FB54672091D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A1F3FD8-BFED-4CB4-A6FA-7D590901BE2C}" type="pres">
      <dgm:prSet presAssocID="{6CC92CA5-A741-4B53-BE72-0FB54672091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B7B75E7-4C02-4683-9CB8-E91A31F6F390}" type="pres">
      <dgm:prSet presAssocID="{6CC92CA5-A741-4B53-BE72-0FB54672091D}" presName="radial" presStyleCnt="0">
        <dgm:presLayoutVars>
          <dgm:animLvl val="ctr"/>
        </dgm:presLayoutVars>
      </dgm:prSet>
      <dgm:spPr/>
    </dgm:pt>
  </dgm:ptLst>
  <dgm:cxnLst>
    <dgm:cxn modelId="{195625CC-49D4-43A0-A275-9B9CCDA98B4B}" type="presOf" srcId="{6CC92CA5-A741-4B53-BE72-0FB54672091D}" destId="{7A1F3FD8-BFED-4CB4-A6FA-7D590901BE2C}" srcOrd="0" destOrd="0" presId="urn:microsoft.com/office/officeart/2005/8/layout/radial3"/>
    <dgm:cxn modelId="{38414BD1-0F6C-4A0D-B85A-C77130FFC3FF}" type="presParOf" srcId="{7A1F3FD8-BFED-4CB4-A6FA-7D590901BE2C}" destId="{5B7B75E7-4C02-4683-9CB8-E91A31F6F390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77F57D9-02A3-4E07-ADEB-396A970479ED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1CA99D9-0973-408D-B69F-BF30D1D0A91E}">
      <dgm:prSet phldrT="[Texte]"/>
      <dgm:spPr/>
      <dgm:t>
        <a:bodyPr/>
        <a:lstStyle/>
        <a:p>
          <a:r>
            <a:rPr lang="ar-DZ" dirty="0" smtClean="0"/>
            <a:t>الجملة الفعلية </a:t>
          </a:r>
          <a:endParaRPr lang="fr-FR" dirty="0"/>
        </a:p>
      </dgm:t>
    </dgm:pt>
    <dgm:pt modelId="{C937DB82-620C-4981-862E-5EDB7A738214}" type="parTrans" cxnId="{9152DEC5-1B22-487C-B297-FE4E907D01F7}">
      <dgm:prSet/>
      <dgm:spPr/>
      <dgm:t>
        <a:bodyPr/>
        <a:lstStyle/>
        <a:p>
          <a:endParaRPr lang="fr-FR"/>
        </a:p>
      </dgm:t>
    </dgm:pt>
    <dgm:pt modelId="{7C9877DB-92D7-42F9-9492-E4B331882D41}" type="sibTrans" cxnId="{9152DEC5-1B22-487C-B297-FE4E907D01F7}">
      <dgm:prSet/>
      <dgm:spPr/>
      <dgm:t>
        <a:bodyPr/>
        <a:lstStyle/>
        <a:p>
          <a:endParaRPr lang="fr-FR"/>
        </a:p>
      </dgm:t>
    </dgm:pt>
    <dgm:pt modelId="{05531B22-7DAA-4A67-935E-299CDCC2B831}">
      <dgm:prSet phldrT="[Texte]"/>
      <dgm:spPr/>
      <dgm:t>
        <a:bodyPr/>
        <a:lstStyle/>
        <a:p>
          <a:r>
            <a:rPr lang="ar-DZ" dirty="0" smtClean="0"/>
            <a:t>الفاعل</a:t>
          </a:r>
          <a:endParaRPr lang="fr-FR" dirty="0"/>
        </a:p>
      </dgm:t>
    </dgm:pt>
    <dgm:pt modelId="{76B4A118-BDC7-4BF4-B700-9118185A7E5F}" type="parTrans" cxnId="{CA18DB3A-C35C-4340-AC64-A3A16D17DA32}">
      <dgm:prSet/>
      <dgm:spPr/>
      <dgm:t>
        <a:bodyPr/>
        <a:lstStyle/>
        <a:p>
          <a:endParaRPr lang="fr-FR"/>
        </a:p>
      </dgm:t>
    </dgm:pt>
    <dgm:pt modelId="{95DE437E-1267-4C4B-9BFD-136B5206785B}" type="sibTrans" cxnId="{CA18DB3A-C35C-4340-AC64-A3A16D17DA32}">
      <dgm:prSet/>
      <dgm:spPr/>
      <dgm:t>
        <a:bodyPr/>
        <a:lstStyle/>
        <a:p>
          <a:endParaRPr lang="fr-FR"/>
        </a:p>
      </dgm:t>
    </dgm:pt>
    <dgm:pt modelId="{EFACB6B4-53D2-4D01-ACD3-DBAB95B1645D}">
      <dgm:prSet phldrT="[Texte]"/>
      <dgm:spPr/>
      <dgm:t>
        <a:bodyPr/>
        <a:lstStyle/>
        <a:p>
          <a:r>
            <a:rPr lang="ar-DZ" dirty="0" smtClean="0"/>
            <a:t>ضمير </a:t>
          </a:r>
          <a:endParaRPr lang="fr-FR" dirty="0"/>
        </a:p>
      </dgm:t>
    </dgm:pt>
    <dgm:pt modelId="{F01DE2EF-BAD3-4C55-B668-917DC4211BA5}" type="parTrans" cxnId="{EE334D82-67C3-491E-843C-6439332E563B}">
      <dgm:prSet/>
      <dgm:spPr/>
      <dgm:t>
        <a:bodyPr/>
        <a:lstStyle/>
        <a:p>
          <a:endParaRPr lang="fr-FR"/>
        </a:p>
      </dgm:t>
    </dgm:pt>
    <dgm:pt modelId="{3E80CB23-746F-46B7-8E80-718D9C9BBC8B}" type="sibTrans" cxnId="{EE334D82-67C3-491E-843C-6439332E563B}">
      <dgm:prSet/>
      <dgm:spPr/>
      <dgm:t>
        <a:bodyPr/>
        <a:lstStyle/>
        <a:p>
          <a:endParaRPr lang="fr-FR"/>
        </a:p>
      </dgm:t>
    </dgm:pt>
    <dgm:pt modelId="{13AB264B-55D6-4C2C-97B8-218336D3E56F}">
      <dgm:prSet phldrT="[Texte]"/>
      <dgm:spPr/>
      <dgm:t>
        <a:bodyPr/>
        <a:lstStyle/>
        <a:p>
          <a:r>
            <a:rPr lang="ar-DZ" dirty="0" smtClean="0"/>
            <a:t>الفعل</a:t>
          </a:r>
          <a:endParaRPr lang="fr-FR" dirty="0"/>
        </a:p>
      </dgm:t>
    </dgm:pt>
    <dgm:pt modelId="{F7348FCE-7DBF-40DC-8707-DA3DF8BA3338}" type="parTrans" cxnId="{F6D27C7B-4249-416D-A463-E24B11F0A381}">
      <dgm:prSet/>
      <dgm:spPr/>
      <dgm:t>
        <a:bodyPr/>
        <a:lstStyle/>
        <a:p>
          <a:endParaRPr lang="fr-FR"/>
        </a:p>
      </dgm:t>
    </dgm:pt>
    <dgm:pt modelId="{43C4D6FE-589A-452F-AE0E-5A8B78FF7D99}" type="sibTrans" cxnId="{F6D27C7B-4249-416D-A463-E24B11F0A381}">
      <dgm:prSet/>
      <dgm:spPr/>
      <dgm:t>
        <a:bodyPr/>
        <a:lstStyle/>
        <a:p>
          <a:endParaRPr lang="fr-FR"/>
        </a:p>
      </dgm:t>
    </dgm:pt>
    <dgm:pt modelId="{557AFDE3-1F05-4499-A3DF-A96E3EBA08DB}">
      <dgm:prSet phldrT="[Texte]"/>
      <dgm:spPr/>
      <dgm:t>
        <a:bodyPr/>
        <a:lstStyle/>
        <a:p>
          <a:r>
            <a:rPr lang="ar-DZ" dirty="0" smtClean="0"/>
            <a:t>مضمر</a:t>
          </a:r>
          <a:endParaRPr lang="fr-FR" dirty="0"/>
        </a:p>
      </dgm:t>
    </dgm:pt>
    <dgm:pt modelId="{753BF8F7-24B4-42F8-89D4-664B7467AD7B}" type="parTrans" cxnId="{402325B4-EFCB-429E-9CA3-D6A8217C1C54}">
      <dgm:prSet/>
      <dgm:spPr/>
      <dgm:t>
        <a:bodyPr/>
        <a:lstStyle/>
        <a:p>
          <a:endParaRPr lang="fr-FR"/>
        </a:p>
      </dgm:t>
    </dgm:pt>
    <dgm:pt modelId="{7B030DE4-B54D-4AB7-9C1B-CFA27512CA8B}" type="sibTrans" cxnId="{402325B4-EFCB-429E-9CA3-D6A8217C1C54}">
      <dgm:prSet/>
      <dgm:spPr/>
      <dgm:t>
        <a:bodyPr/>
        <a:lstStyle/>
        <a:p>
          <a:endParaRPr lang="fr-FR"/>
        </a:p>
      </dgm:t>
    </dgm:pt>
    <dgm:pt modelId="{1B887C86-D114-4E33-96B7-A8097955E7F9}">
      <dgm:prSet phldrT="[Texte]"/>
      <dgm:spPr/>
      <dgm:t>
        <a:bodyPr/>
        <a:lstStyle/>
        <a:p>
          <a:r>
            <a:rPr lang="ar-DZ" dirty="0" smtClean="0"/>
            <a:t>المفعول</a:t>
          </a:r>
          <a:endParaRPr lang="fr-FR" dirty="0"/>
        </a:p>
      </dgm:t>
    </dgm:pt>
    <dgm:pt modelId="{79BC39D2-76FD-456C-9390-447951EBE9DB}" type="parTrans" cxnId="{A5C44D55-0DFD-4282-9A1C-049F7695B16F}">
      <dgm:prSet/>
      <dgm:spPr/>
      <dgm:t>
        <a:bodyPr/>
        <a:lstStyle/>
        <a:p>
          <a:endParaRPr lang="fr-FR"/>
        </a:p>
      </dgm:t>
    </dgm:pt>
    <dgm:pt modelId="{22023898-D1AF-48E5-8119-CDA7F95BB577}" type="sibTrans" cxnId="{A5C44D55-0DFD-4282-9A1C-049F7695B16F}">
      <dgm:prSet/>
      <dgm:spPr/>
      <dgm:t>
        <a:bodyPr/>
        <a:lstStyle/>
        <a:p>
          <a:endParaRPr lang="fr-FR"/>
        </a:p>
      </dgm:t>
    </dgm:pt>
    <dgm:pt modelId="{90B3B506-4FA7-4721-ABE8-0B512C407786}">
      <dgm:prSet phldrT="[Texte]"/>
      <dgm:spPr/>
      <dgm:t>
        <a:bodyPr/>
        <a:lstStyle/>
        <a:p>
          <a:endParaRPr lang="fr-FR" dirty="0"/>
        </a:p>
      </dgm:t>
    </dgm:pt>
    <dgm:pt modelId="{DB3AEACD-922F-4884-BF1B-F2AAFF265194}" type="parTrans" cxnId="{DA9D64F2-CCE6-491B-8266-E0EA3EBBC6FD}">
      <dgm:prSet/>
      <dgm:spPr/>
      <dgm:t>
        <a:bodyPr/>
        <a:lstStyle/>
        <a:p>
          <a:endParaRPr lang="fr-FR"/>
        </a:p>
      </dgm:t>
    </dgm:pt>
    <dgm:pt modelId="{461C62F5-0E1E-41BE-92E9-E4805A78B6DC}" type="sibTrans" cxnId="{DA9D64F2-CCE6-491B-8266-E0EA3EBBC6FD}">
      <dgm:prSet/>
      <dgm:spPr/>
      <dgm:t>
        <a:bodyPr/>
        <a:lstStyle/>
        <a:p>
          <a:endParaRPr lang="fr-FR"/>
        </a:p>
      </dgm:t>
    </dgm:pt>
    <dgm:pt modelId="{F6D36874-D111-4BB0-AE82-348DE436CDA9}" type="pres">
      <dgm:prSet presAssocID="{B77F57D9-02A3-4E07-ADEB-396A970479E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76CCC87A-A120-4E94-8BAE-38C38A0D0EA7}" type="pres">
      <dgm:prSet presAssocID="{C1CA99D9-0973-408D-B69F-BF30D1D0A91E}" presName="singleCycle" presStyleCnt="0"/>
      <dgm:spPr/>
    </dgm:pt>
    <dgm:pt modelId="{C6A397BC-A98A-4842-BA9D-420D8E59AF74}" type="pres">
      <dgm:prSet presAssocID="{C1CA99D9-0973-408D-B69F-BF30D1D0A91E}" presName="singleCenter" presStyleLbl="node1" presStyleIdx="0" presStyleCnt="6">
        <dgm:presLayoutVars>
          <dgm:chMax val="7"/>
          <dgm:chPref val="7"/>
        </dgm:presLayoutVars>
      </dgm:prSet>
      <dgm:spPr/>
      <dgm:t>
        <a:bodyPr/>
        <a:lstStyle/>
        <a:p>
          <a:endParaRPr lang="fr-FR"/>
        </a:p>
      </dgm:t>
    </dgm:pt>
    <dgm:pt modelId="{1D1B9387-4EA9-4BA7-8905-76751F3D6344}" type="pres">
      <dgm:prSet presAssocID="{76B4A118-BDC7-4BF4-B700-9118185A7E5F}" presName="Name56" presStyleLbl="parChTrans1D2" presStyleIdx="0" presStyleCnt="5"/>
      <dgm:spPr/>
      <dgm:t>
        <a:bodyPr/>
        <a:lstStyle/>
        <a:p>
          <a:endParaRPr lang="fr-FR"/>
        </a:p>
      </dgm:t>
    </dgm:pt>
    <dgm:pt modelId="{8A3236A0-678F-44A3-8E0B-FF04387F2917}" type="pres">
      <dgm:prSet presAssocID="{05531B22-7DAA-4A67-935E-299CDCC2B831}" presName="text0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171A2E-7780-4BF2-8B88-B40864530769}" type="pres">
      <dgm:prSet presAssocID="{F01DE2EF-BAD3-4C55-B668-917DC4211BA5}" presName="Name56" presStyleLbl="parChTrans1D2" presStyleIdx="1" presStyleCnt="5"/>
      <dgm:spPr/>
      <dgm:t>
        <a:bodyPr/>
        <a:lstStyle/>
        <a:p>
          <a:endParaRPr lang="fr-FR"/>
        </a:p>
      </dgm:t>
    </dgm:pt>
    <dgm:pt modelId="{2CF778C5-DA64-4AB4-BBA1-FC0243BB9BFE}" type="pres">
      <dgm:prSet presAssocID="{EFACB6B4-53D2-4D01-ACD3-DBAB95B1645D}" presName="text0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C66F9A-FC18-43FB-B3F2-2D7943D2F80E}" type="pres">
      <dgm:prSet presAssocID="{F7348FCE-7DBF-40DC-8707-DA3DF8BA3338}" presName="Name56" presStyleLbl="parChTrans1D2" presStyleIdx="2" presStyleCnt="5"/>
      <dgm:spPr/>
      <dgm:t>
        <a:bodyPr/>
        <a:lstStyle/>
        <a:p>
          <a:endParaRPr lang="fr-FR"/>
        </a:p>
      </dgm:t>
    </dgm:pt>
    <dgm:pt modelId="{8DFD8834-C0AC-4F8C-933D-4660F7919E50}" type="pres">
      <dgm:prSet presAssocID="{13AB264B-55D6-4C2C-97B8-218336D3E56F}" presName="text0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B42935-9906-4C46-ACAF-C23F3317903C}" type="pres">
      <dgm:prSet presAssocID="{753BF8F7-24B4-42F8-89D4-664B7467AD7B}" presName="Name56" presStyleLbl="parChTrans1D2" presStyleIdx="3" presStyleCnt="5"/>
      <dgm:spPr/>
      <dgm:t>
        <a:bodyPr/>
        <a:lstStyle/>
        <a:p>
          <a:endParaRPr lang="fr-FR"/>
        </a:p>
      </dgm:t>
    </dgm:pt>
    <dgm:pt modelId="{5D7C3C2F-0724-4EA6-B04F-652CD3BEBE56}" type="pres">
      <dgm:prSet presAssocID="{557AFDE3-1F05-4499-A3DF-A96E3EBA08DB}" presName="text0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8923E7-5447-4490-AE7D-D9BBE0675357}" type="pres">
      <dgm:prSet presAssocID="{79BC39D2-76FD-456C-9390-447951EBE9DB}" presName="Name56" presStyleLbl="parChTrans1D2" presStyleIdx="4" presStyleCnt="5"/>
      <dgm:spPr/>
      <dgm:t>
        <a:bodyPr/>
        <a:lstStyle/>
        <a:p>
          <a:endParaRPr lang="fr-FR"/>
        </a:p>
      </dgm:t>
    </dgm:pt>
    <dgm:pt modelId="{A6D504A0-C180-4827-A232-AF934654CBAE}" type="pres">
      <dgm:prSet presAssocID="{1B887C86-D114-4E33-96B7-A8097955E7F9}" presName="text0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75F309-525B-4797-93D0-3D2ADC565CF4}" type="presOf" srcId="{76B4A118-BDC7-4BF4-B700-9118185A7E5F}" destId="{1D1B9387-4EA9-4BA7-8905-76751F3D6344}" srcOrd="0" destOrd="0" presId="urn:microsoft.com/office/officeart/2008/layout/RadialCluster"/>
    <dgm:cxn modelId="{DA9D64F2-CCE6-491B-8266-E0EA3EBBC6FD}" srcId="{B77F57D9-02A3-4E07-ADEB-396A970479ED}" destId="{90B3B506-4FA7-4721-ABE8-0B512C407786}" srcOrd="1" destOrd="0" parTransId="{DB3AEACD-922F-4884-BF1B-F2AAFF265194}" sibTransId="{461C62F5-0E1E-41BE-92E9-E4805A78B6DC}"/>
    <dgm:cxn modelId="{DBFC50B0-7349-4EDC-87E7-49835F2F6A4A}" type="presOf" srcId="{EFACB6B4-53D2-4D01-ACD3-DBAB95B1645D}" destId="{2CF778C5-DA64-4AB4-BBA1-FC0243BB9BFE}" srcOrd="0" destOrd="0" presId="urn:microsoft.com/office/officeart/2008/layout/RadialCluster"/>
    <dgm:cxn modelId="{3223FBFE-B779-4830-AF15-5C62191A87E3}" type="presOf" srcId="{B77F57D9-02A3-4E07-ADEB-396A970479ED}" destId="{F6D36874-D111-4BB0-AE82-348DE436CDA9}" srcOrd="0" destOrd="0" presId="urn:microsoft.com/office/officeart/2008/layout/RadialCluster"/>
    <dgm:cxn modelId="{7931ECB6-3DCA-41C0-ABD4-433818AB3B3C}" type="presOf" srcId="{C1CA99D9-0973-408D-B69F-BF30D1D0A91E}" destId="{C6A397BC-A98A-4842-BA9D-420D8E59AF74}" srcOrd="0" destOrd="0" presId="urn:microsoft.com/office/officeart/2008/layout/RadialCluster"/>
    <dgm:cxn modelId="{A2F0F417-45CD-404C-AAA8-F48308A6DFCF}" type="presOf" srcId="{79BC39D2-76FD-456C-9390-447951EBE9DB}" destId="{108923E7-5447-4490-AE7D-D9BBE0675357}" srcOrd="0" destOrd="0" presId="urn:microsoft.com/office/officeart/2008/layout/RadialCluster"/>
    <dgm:cxn modelId="{FE1225CC-FB64-4EEC-9F1D-536E50499E85}" type="presOf" srcId="{753BF8F7-24B4-42F8-89D4-664B7467AD7B}" destId="{E7B42935-9906-4C46-ACAF-C23F3317903C}" srcOrd="0" destOrd="0" presId="urn:microsoft.com/office/officeart/2008/layout/RadialCluster"/>
    <dgm:cxn modelId="{B918CCB6-19A1-464C-90A3-00FA949F4754}" type="presOf" srcId="{13AB264B-55D6-4C2C-97B8-218336D3E56F}" destId="{8DFD8834-C0AC-4F8C-933D-4660F7919E50}" srcOrd="0" destOrd="0" presId="urn:microsoft.com/office/officeart/2008/layout/RadialCluster"/>
    <dgm:cxn modelId="{98DF9E6D-BADF-4189-8B10-FD0DC0D73764}" type="presOf" srcId="{F7348FCE-7DBF-40DC-8707-DA3DF8BA3338}" destId="{4AC66F9A-FC18-43FB-B3F2-2D7943D2F80E}" srcOrd="0" destOrd="0" presId="urn:microsoft.com/office/officeart/2008/layout/RadialCluster"/>
    <dgm:cxn modelId="{402325B4-EFCB-429E-9CA3-D6A8217C1C54}" srcId="{C1CA99D9-0973-408D-B69F-BF30D1D0A91E}" destId="{557AFDE3-1F05-4499-A3DF-A96E3EBA08DB}" srcOrd="3" destOrd="0" parTransId="{753BF8F7-24B4-42F8-89D4-664B7467AD7B}" sibTransId="{7B030DE4-B54D-4AB7-9C1B-CFA27512CA8B}"/>
    <dgm:cxn modelId="{8A2A6639-BAD9-4074-8884-DD2E80F9F25B}" type="presOf" srcId="{1B887C86-D114-4E33-96B7-A8097955E7F9}" destId="{A6D504A0-C180-4827-A232-AF934654CBAE}" srcOrd="0" destOrd="0" presId="urn:microsoft.com/office/officeart/2008/layout/RadialCluster"/>
    <dgm:cxn modelId="{CA18DB3A-C35C-4340-AC64-A3A16D17DA32}" srcId="{C1CA99D9-0973-408D-B69F-BF30D1D0A91E}" destId="{05531B22-7DAA-4A67-935E-299CDCC2B831}" srcOrd="0" destOrd="0" parTransId="{76B4A118-BDC7-4BF4-B700-9118185A7E5F}" sibTransId="{95DE437E-1267-4C4B-9BFD-136B5206785B}"/>
    <dgm:cxn modelId="{F6D27C7B-4249-416D-A463-E24B11F0A381}" srcId="{C1CA99D9-0973-408D-B69F-BF30D1D0A91E}" destId="{13AB264B-55D6-4C2C-97B8-218336D3E56F}" srcOrd="2" destOrd="0" parTransId="{F7348FCE-7DBF-40DC-8707-DA3DF8BA3338}" sibTransId="{43C4D6FE-589A-452F-AE0E-5A8B78FF7D99}"/>
    <dgm:cxn modelId="{2A920A19-90C2-44C7-B2C4-CDB3B9A2B287}" type="presOf" srcId="{05531B22-7DAA-4A67-935E-299CDCC2B831}" destId="{8A3236A0-678F-44A3-8E0B-FF04387F2917}" srcOrd="0" destOrd="0" presId="urn:microsoft.com/office/officeart/2008/layout/RadialCluster"/>
    <dgm:cxn modelId="{9152DEC5-1B22-487C-B297-FE4E907D01F7}" srcId="{B77F57D9-02A3-4E07-ADEB-396A970479ED}" destId="{C1CA99D9-0973-408D-B69F-BF30D1D0A91E}" srcOrd="0" destOrd="0" parTransId="{C937DB82-620C-4981-862E-5EDB7A738214}" sibTransId="{7C9877DB-92D7-42F9-9492-E4B331882D41}"/>
    <dgm:cxn modelId="{58C36BB1-304C-49F4-94D6-8C2F6AD67D71}" type="presOf" srcId="{557AFDE3-1F05-4499-A3DF-A96E3EBA08DB}" destId="{5D7C3C2F-0724-4EA6-B04F-652CD3BEBE56}" srcOrd="0" destOrd="0" presId="urn:microsoft.com/office/officeart/2008/layout/RadialCluster"/>
    <dgm:cxn modelId="{E1D8BFC4-5560-4E72-95C5-5A5C1A5A0FE3}" type="presOf" srcId="{F01DE2EF-BAD3-4C55-B668-917DC4211BA5}" destId="{A2171A2E-7780-4BF2-8B88-B40864530769}" srcOrd="0" destOrd="0" presId="urn:microsoft.com/office/officeart/2008/layout/RadialCluster"/>
    <dgm:cxn modelId="{EE334D82-67C3-491E-843C-6439332E563B}" srcId="{C1CA99D9-0973-408D-B69F-BF30D1D0A91E}" destId="{EFACB6B4-53D2-4D01-ACD3-DBAB95B1645D}" srcOrd="1" destOrd="0" parTransId="{F01DE2EF-BAD3-4C55-B668-917DC4211BA5}" sibTransId="{3E80CB23-746F-46B7-8E80-718D9C9BBC8B}"/>
    <dgm:cxn modelId="{A5C44D55-0DFD-4282-9A1C-049F7695B16F}" srcId="{C1CA99D9-0973-408D-B69F-BF30D1D0A91E}" destId="{1B887C86-D114-4E33-96B7-A8097955E7F9}" srcOrd="4" destOrd="0" parTransId="{79BC39D2-76FD-456C-9390-447951EBE9DB}" sibTransId="{22023898-D1AF-48E5-8119-CDA7F95BB577}"/>
    <dgm:cxn modelId="{8D67E5A8-6AD7-4757-A1E8-7B23402ECC88}" type="presParOf" srcId="{F6D36874-D111-4BB0-AE82-348DE436CDA9}" destId="{76CCC87A-A120-4E94-8BAE-38C38A0D0EA7}" srcOrd="0" destOrd="0" presId="urn:microsoft.com/office/officeart/2008/layout/RadialCluster"/>
    <dgm:cxn modelId="{C7A7AF9A-3645-4BE6-AE2D-60E384783BCB}" type="presParOf" srcId="{76CCC87A-A120-4E94-8BAE-38C38A0D0EA7}" destId="{C6A397BC-A98A-4842-BA9D-420D8E59AF74}" srcOrd="0" destOrd="0" presId="urn:microsoft.com/office/officeart/2008/layout/RadialCluster"/>
    <dgm:cxn modelId="{97EA8006-A322-4EB3-A743-4012784FB506}" type="presParOf" srcId="{76CCC87A-A120-4E94-8BAE-38C38A0D0EA7}" destId="{1D1B9387-4EA9-4BA7-8905-76751F3D6344}" srcOrd="1" destOrd="0" presId="urn:microsoft.com/office/officeart/2008/layout/RadialCluster"/>
    <dgm:cxn modelId="{AEDE272E-C7F3-40B4-8AF9-B5E567061AF6}" type="presParOf" srcId="{76CCC87A-A120-4E94-8BAE-38C38A0D0EA7}" destId="{8A3236A0-678F-44A3-8E0B-FF04387F2917}" srcOrd="2" destOrd="0" presId="urn:microsoft.com/office/officeart/2008/layout/RadialCluster"/>
    <dgm:cxn modelId="{8DA147DA-5AA4-40CE-9773-F351485F42B3}" type="presParOf" srcId="{76CCC87A-A120-4E94-8BAE-38C38A0D0EA7}" destId="{A2171A2E-7780-4BF2-8B88-B40864530769}" srcOrd="3" destOrd="0" presId="urn:microsoft.com/office/officeart/2008/layout/RadialCluster"/>
    <dgm:cxn modelId="{99490220-763C-49C6-9FAA-8E74A9C94FA8}" type="presParOf" srcId="{76CCC87A-A120-4E94-8BAE-38C38A0D0EA7}" destId="{2CF778C5-DA64-4AB4-BBA1-FC0243BB9BFE}" srcOrd="4" destOrd="0" presId="urn:microsoft.com/office/officeart/2008/layout/RadialCluster"/>
    <dgm:cxn modelId="{45BE2C0B-F3F9-4C8B-AABA-871A7DB8D370}" type="presParOf" srcId="{76CCC87A-A120-4E94-8BAE-38C38A0D0EA7}" destId="{4AC66F9A-FC18-43FB-B3F2-2D7943D2F80E}" srcOrd="5" destOrd="0" presId="urn:microsoft.com/office/officeart/2008/layout/RadialCluster"/>
    <dgm:cxn modelId="{FABC10FD-672C-4371-A1AA-8E71E3F45C47}" type="presParOf" srcId="{76CCC87A-A120-4E94-8BAE-38C38A0D0EA7}" destId="{8DFD8834-C0AC-4F8C-933D-4660F7919E50}" srcOrd="6" destOrd="0" presId="urn:microsoft.com/office/officeart/2008/layout/RadialCluster"/>
    <dgm:cxn modelId="{DABC3D29-C20D-4599-B977-4FCBDDC2F14C}" type="presParOf" srcId="{76CCC87A-A120-4E94-8BAE-38C38A0D0EA7}" destId="{E7B42935-9906-4C46-ACAF-C23F3317903C}" srcOrd="7" destOrd="0" presId="urn:microsoft.com/office/officeart/2008/layout/RadialCluster"/>
    <dgm:cxn modelId="{B7DC2A36-FC82-4006-901F-98E56351C6D9}" type="presParOf" srcId="{76CCC87A-A120-4E94-8BAE-38C38A0D0EA7}" destId="{5D7C3C2F-0724-4EA6-B04F-652CD3BEBE56}" srcOrd="8" destOrd="0" presId="urn:microsoft.com/office/officeart/2008/layout/RadialCluster"/>
    <dgm:cxn modelId="{A77204AD-46DB-46F9-A799-274646F23744}" type="presParOf" srcId="{76CCC87A-A120-4E94-8BAE-38C38A0D0EA7}" destId="{108923E7-5447-4490-AE7D-D9BBE0675357}" srcOrd="9" destOrd="0" presId="urn:microsoft.com/office/officeart/2008/layout/RadialCluster"/>
    <dgm:cxn modelId="{8D2EAC7F-1D15-43B0-8A91-BF4BA0CF04A4}" type="presParOf" srcId="{76CCC87A-A120-4E94-8BAE-38C38A0D0EA7}" destId="{A6D504A0-C180-4827-A232-AF934654CBA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916291-CD42-49E9-A9F3-6BDA78AFEFF2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D2052794-ED9B-43B8-B5AE-DA2E13C23EBE}" type="pres">
      <dgm:prSet presAssocID="{82916291-CD42-49E9-A9F3-6BDA78AFEF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C94D4B8-3F5F-43B4-BC54-B9EB202B470E}" type="pres">
      <dgm:prSet presAssocID="{82916291-CD42-49E9-A9F3-6BDA78AFEFF2}" presName="radial" presStyleCnt="0">
        <dgm:presLayoutVars>
          <dgm:animLvl val="ctr"/>
        </dgm:presLayoutVars>
      </dgm:prSet>
      <dgm:spPr/>
    </dgm:pt>
  </dgm:ptLst>
  <dgm:cxnLst>
    <dgm:cxn modelId="{F47B5DF8-35DB-443A-A227-503AC66043C0}" type="presOf" srcId="{82916291-CD42-49E9-A9F3-6BDA78AFEFF2}" destId="{D2052794-ED9B-43B8-B5AE-DA2E13C23EBE}" srcOrd="0" destOrd="0" presId="urn:microsoft.com/office/officeart/2005/8/layout/radial3"/>
    <dgm:cxn modelId="{57D7D4B9-5AEA-49DE-B76B-C3EA21747722}" type="presParOf" srcId="{D2052794-ED9B-43B8-B5AE-DA2E13C23EBE}" destId="{1C94D4B8-3F5F-43B4-BC54-B9EB202B470E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0052F5-329A-4F73-8BF6-A1B6FA9E64E6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53DDC95A-AFE5-4221-870B-A4731283E80C}">
      <dgm:prSet phldrT="[Texte]" custT="1"/>
      <dgm:spPr/>
      <dgm:t>
        <a:bodyPr/>
        <a:lstStyle/>
        <a:p>
          <a:r>
            <a:rPr lang="ar-DZ" sz="2400" dirty="0" smtClean="0"/>
            <a:t>الحقل الدلالي في باب المبني والمعرب</a:t>
          </a:r>
          <a:endParaRPr lang="fr-FR" sz="2400" dirty="0"/>
        </a:p>
      </dgm:t>
    </dgm:pt>
    <dgm:pt modelId="{CB7B44AD-964C-4212-B21B-44793480C27B}" type="parTrans" cxnId="{8E73D2B4-1A1B-4470-B7D0-A2D7740727C7}">
      <dgm:prSet/>
      <dgm:spPr/>
      <dgm:t>
        <a:bodyPr/>
        <a:lstStyle/>
        <a:p>
          <a:endParaRPr lang="fr-FR"/>
        </a:p>
      </dgm:t>
    </dgm:pt>
    <dgm:pt modelId="{19F38A0E-6182-4CB9-B5A3-5851AC2A579B}" type="sibTrans" cxnId="{8E73D2B4-1A1B-4470-B7D0-A2D7740727C7}">
      <dgm:prSet/>
      <dgm:spPr/>
      <dgm:t>
        <a:bodyPr/>
        <a:lstStyle/>
        <a:p>
          <a:endParaRPr lang="fr-FR"/>
        </a:p>
      </dgm:t>
    </dgm:pt>
    <dgm:pt modelId="{B3474060-F083-4854-A3DF-EC1A4A1CF45C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الاسم </a:t>
          </a:r>
          <a:endParaRPr lang="fr-FR" dirty="0"/>
        </a:p>
      </dgm:t>
    </dgm:pt>
    <dgm:pt modelId="{AF8B6A68-2523-4209-9BDE-7282918D2150}" type="parTrans" cxnId="{77B99019-7DAE-4D43-B6A3-8601D90E20DB}">
      <dgm:prSet/>
      <dgm:spPr/>
      <dgm:t>
        <a:bodyPr/>
        <a:lstStyle/>
        <a:p>
          <a:endParaRPr lang="fr-FR"/>
        </a:p>
      </dgm:t>
    </dgm:pt>
    <dgm:pt modelId="{B7359B7B-C363-4E1B-97A5-2ECBB2B91FA9}" type="sibTrans" cxnId="{77B99019-7DAE-4D43-B6A3-8601D90E20DB}">
      <dgm:prSet/>
      <dgm:spPr/>
      <dgm:t>
        <a:bodyPr/>
        <a:lstStyle/>
        <a:p>
          <a:endParaRPr lang="fr-FR"/>
        </a:p>
      </dgm:t>
    </dgm:pt>
    <dgm:pt modelId="{85B149A6-6386-4D48-A173-535C5D6C30B3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الفعل</a:t>
          </a:r>
          <a:endParaRPr lang="fr-FR" dirty="0"/>
        </a:p>
      </dgm:t>
    </dgm:pt>
    <dgm:pt modelId="{3200873F-ECD5-4ECC-A569-46C047F85146}" type="parTrans" cxnId="{A10E4C73-AECC-4FBA-8BFF-4D1775AF8853}">
      <dgm:prSet/>
      <dgm:spPr/>
      <dgm:t>
        <a:bodyPr/>
        <a:lstStyle/>
        <a:p>
          <a:endParaRPr lang="fr-FR"/>
        </a:p>
      </dgm:t>
    </dgm:pt>
    <dgm:pt modelId="{91FFE5CE-09AB-4746-8DED-D86E7CD396C6}" type="sibTrans" cxnId="{A10E4C73-AECC-4FBA-8BFF-4D1775AF8853}">
      <dgm:prSet/>
      <dgm:spPr/>
      <dgm:t>
        <a:bodyPr/>
        <a:lstStyle/>
        <a:p>
          <a:endParaRPr lang="fr-FR"/>
        </a:p>
      </dgm:t>
    </dgm:pt>
    <dgm:pt modelId="{6EE4D0D0-6471-4D3A-BA61-1C5F4FA063FC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الحرف</a:t>
          </a:r>
          <a:endParaRPr lang="fr-FR" dirty="0"/>
        </a:p>
      </dgm:t>
    </dgm:pt>
    <dgm:pt modelId="{2A0BC1C2-63BA-4F15-8331-4BEBD35C32B3}" type="parTrans" cxnId="{B39475ED-1DE3-42C1-A01F-976F11C638B2}">
      <dgm:prSet/>
      <dgm:spPr/>
      <dgm:t>
        <a:bodyPr/>
        <a:lstStyle/>
        <a:p>
          <a:endParaRPr lang="fr-FR"/>
        </a:p>
      </dgm:t>
    </dgm:pt>
    <dgm:pt modelId="{0BF3EF22-6048-4FB2-96EF-E5D80D0E7E92}" type="sibTrans" cxnId="{B39475ED-1DE3-42C1-A01F-976F11C638B2}">
      <dgm:prSet/>
      <dgm:spPr/>
      <dgm:t>
        <a:bodyPr/>
        <a:lstStyle/>
        <a:p>
          <a:endParaRPr lang="fr-FR"/>
        </a:p>
      </dgm:t>
    </dgm:pt>
    <dgm:pt modelId="{64162EA1-DFCB-40EC-BCA3-4002C542E9D1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فتح</a:t>
          </a:r>
          <a:endParaRPr lang="fr-FR" dirty="0"/>
        </a:p>
      </dgm:t>
    </dgm:pt>
    <dgm:pt modelId="{2539FC55-5E46-4C0C-A9C4-9F20C0474168}" type="parTrans" cxnId="{DC2ECCA7-B344-44DA-B990-1E93FFDAC2F3}">
      <dgm:prSet/>
      <dgm:spPr/>
      <dgm:t>
        <a:bodyPr/>
        <a:lstStyle/>
        <a:p>
          <a:endParaRPr lang="fr-FR"/>
        </a:p>
      </dgm:t>
    </dgm:pt>
    <dgm:pt modelId="{EC9AB500-9555-4A26-B028-74CE23F06B37}" type="sibTrans" cxnId="{DC2ECCA7-B344-44DA-B990-1E93FFDAC2F3}">
      <dgm:prSet/>
      <dgm:spPr/>
      <dgm:t>
        <a:bodyPr/>
        <a:lstStyle/>
        <a:p>
          <a:endParaRPr lang="fr-FR"/>
        </a:p>
      </dgm:t>
    </dgm:pt>
    <dgm:pt modelId="{3278A205-65EE-454E-AD30-F408223591F8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err="1" smtClean="0"/>
            <a:t>إعرب</a:t>
          </a:r>
          <a:endParaRPr lang="fr-FR" dirty="0"/>
        </a:p>
      </dgm:t>
    </dgm:pt>
    <dgm:pt modelId="{6316BD3B-9B73-4ABC-825A-3274D2C7E4EE}" type="parTrans" cxnId="{83779B6E-9EE2-44EB-9B5E-68EE5306305E}">
      <dgm:prSet/>
      <dgm:spPr/>
      <dgm:t>
        <a:bodyPr/>
        <a:lstStyle/>
        <a:p>
          <a:endParaRPr lang="fr-FR"/>
        </a:p>
      </dgm:t>
    </dgm:pt>
    <dgm:pt modelId="{637E14D0-1FB7-455E-B2AF-865319116DB5}" type="sibTrans" cxnId="{83779B6E-9EE2-44EB-9B5E-68EE5306305E}">
      <dgm:prSet/>
      <dgm:spPr/>
      <dgm:t>
        <a:bodyPr/>
        <a:lstStyle/>
        <a:p>
          <a:endParaRPr lang="fr-FR"/>
        </a:p>
      </dgm:t>
    </dgm:pt>
    <dgm:pt modelId="{12EA0D40-8228-4E11-9B3E-34C1190B7C07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ضم</a:t>
          </a:r>
          <a:endParaRPr lang="fr-FR" dirty="0"/>
        </a:p>
      </dgm:t>
    </dgm:pt>
    <dgm:pt modelId="{F0A6EEDD-06D3-4BC1-A9F5-05766832FF26}" type="parTrans" cxnId="{155E6713-1677-457E-91B1-E4A8E5605FE0}">
      <dgm:prSet/>
      <dgm:spPr/>
      <dgm:t>
        <a:bodyPr/>
        <a:lstStyle/>
        <a:p>
          <a:endParaRPr lang="fr-FR"/>
        </a:p>
      </dgm:t>
    </dgm:pt>
    <dgm:pt modelId="{4F3C1F8D-14F9-415E-BB0E-02BC1A7B2549}" type="sibTrans" cxnId="{155E6713-1677-457E-91B1-E4A8E5605FE0}">
      <dgm:prSet/>
      <dgm:spPr/>
      <dgm:t>
        <a:bodyPr/>
        <a:lstStyle/>
        <a:p>
          <a:endParaRPr lang="fr-FR"/>
        </a:p>
      </dgm:t>
    </dgm:pt>
    <dgm:pt modelId="{AF83A573-87E5-471C-87E2-308CB392983C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كسر </a:t>
          </a:r>
          <a:endParaRPr lang="fr-FR" dirty="0"/>
        </a:p>
      </dgm:t>
    </dgm:pt>
    <dgm:pt modelId="{BD3D6E39-8EA8-490F-87A9-584203A762C4}" type="parTrans" cxnId="{76DDB8F6-4825-45FC-BBCF-04812FF97294}">
      <dgm:prSet/>
      <dgm:spPr/>
      <dgm:t>
        <a:bodyPr/>
        <a:lstStyle/>
        <a:p>
          <a:endParaRPr lang="fr-FR"/>
        </a:p>
      </dgm:t>
    </dgm:pt>
    <dgm:pt modelId="{9DB02836-22CF-477C-A0CF-04F25B65F4FF}" type="sibTrans" cxnId="{76DDB8F6-4825-45FC-BBCF-04812FF97294}">
      <dgm:prSet/>
      <dgm:spPr/>
      <dgm:t>
        <a:bodyPr/>
        <a:lstStyle/>
        <a:p>
          <a:endParaRPr lang="fr-FR"/>
        </a:p>
      </dgm:t>
    </dgm:pt>
    <dgm:pt modelId="{FD858769-7F7B-4F10-BC15-8635AC7EB065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جزم</a:t>
          </a:r>
          <a:endParaRPr lang="fr-FR" dirty="0"/>
        </a:p>
      </dgm:t>
    </dgm:pt>
    <dgm:pt modelId="{487B7056-604A-44D5-9414-122A58693FD1}" type="parTrans" cxnId="{69F3A8F0-1707-48E9-9266-A167448B7C91}">
      <dgm:prSet/>
      <dgm:spPr/>
      <dgm:t>
        <a:bodyPr/>
        <a:lstStyle/>
        <a:p>
          <a:endParaRPr lang="fr-FR"/>
        </a:p>
      </dgm:t>
    </dgm:pt>
    <dgm:pt modelId="{B6EDAAFB-2B91-4BC7-BD0D-D077E018CCC4}" type="sibTrans" cxnId="{69F3A8F0-1707-48E9-9266-A167448B7C91}">
      <dgm:prSet/>
      <dgm:spPr/>
      <dgm:t>
        <a:bodyPr/>
        <a:lstStyle/>
        <a:p>
          <a:endParaRPr lang="fr-FR"/>
        </a:p>
      </dgm:t>
    </dgm:pt>
    <dgm:pt modelId="{B99CFF2D-4A13-4D1F-9D08-9EF13336BEBF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سالم</a:t>
          </a:r>
          <a:endParaRPr lang="fr-FR" dirty="0"/>
        </a:p>
      </dgm:t>
    </dgm:pt>
    <dgm:pt modelId="{D6BD9AD8-0477-478C-991D-74B0B8528468}" type="parTrans" cxnId="{B6357D0F-AE9B-4B04-B9BD-05460E3D8059}">
      <dgm:prSet/>
      <dgm:spPr/>
      <dgm:t>
        <a:bodyPr/>
        <a:lstStyle/>
        <a:p>
          <a:endParaRPr lang="fr-FR"/>
        </a:p>
      </dgm:t>
    </dgm:pt>
    <dgm:pt modelId="{B69E6987-FDEF-4886-B01D-E1963A7A97E9}" type="sibTrans" cxnId="{B6357D0F-AE9B-4B04-B9BD-05460E3D8059}">
      <dgm:prSet/>
      <dgm:spPr/>
      <dgm:t>
        <a:bodyPr/>
        <a:lstStyle/>
        <a:p>
          <a:endParaRPr lang="fr-FR"/>
        </a:p>
      </dgm:t>
    </dgm:pt>
    <dgm:pt modelId="{06D54721-B36B-443F-ACBA-32A492D47CD3}" type="pres">
      <dgm:prSet presAssocID="{220052F5-329A-4F73-8BF6-A1B6FA9E64E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DB0E18-FAC3-4CC5-A0CF-2BCCA373E956}" type="pres">
      <dgm:prSet presAssocID="{220052F5-329A-4F73-8BF6-A1B6FA9E64E6}" presName="radial" presStyleCnt="0">
        <dgm:presLayoutVars>
          <dgm:animLvl val="ctr"/>
        </dgm:presLayoutVars>
      </dgm:prSet>
      <dgm:spPr/>
    </dgm:pt>
    <dgm:pt modelId="{0C4B5908-B6ED-4B66-92A8-2D91DB52D327}" type="pres">
      <dgm:prSet presAssocID="{53DDC95A-AFE5-4221-870B-A4731283E80C}" presName="centerShape" presStyleLbl="vennNode1" presStyleIdx="0" presStyleCnt="10"/>
      <dgm:spPr/>
      <dgm:t>
        <a:bodyPr/>
        <a:lstStyle/>
        <a:p>
          <a:endParaRPr lang="fr-FR"/>
        </a:p>
      </dgm:t>
    </dgm:pt>
    <dgm:pt modelId="{558324BE-3B28-4453-9EA4-CEB7CB427D1E}" type="pres">
      <dgm:prSet presAssocID="{B3474060-F083-4854-A3DF-EC1A4A1CF45C}" presName="node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6117F0-B2B5-43CC-87BB-48423B585841}" type="pres">
      <dgm:prSet presAssocID="{85B149A6-6386-4D48-A173-535C5D6C30B3}" presName="node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28066D-A10E-49EE-B934-A2032F53039B}" type="pres">
      <dgm:prSet presAssocID="{6EE4D0D0-6471-4D3A-BA61-1C5F4FA063FC}" presName="node" presStyleLbl="vennNode1" presStyleIdx="3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9B5D25-3CBE-4267-9A6A-3FFC9000FCBB}" type="pres">
      <dgm:prSet presAssocID="{64162EA1-DFCB-40EC-BCA3-4002C542E9D1}" presName="node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0C46A6-D2BE-4DAC-9D53-68E4CC88D268}" type="pres">
      <dgm:prSet presAssocID="{3278A205-65EE-454E-AD30-F408223591F8}" presName="node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3B3EED-2B36-43D5-BA64-1B9BDA9B11A4}" type="pres">
      <dgm:prSet presAssocID="{12EA0D40-8228-4E11-9B3E-34C1190B7C07}" presName="node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DA6E9C-9DC1-4D92-B192-8DD7CDD9FA03}" type="pres">
      <dgm:prSet presAssocID="{FD858769-7F7B-4F10-BC15-8635AC7EB065}" presName="node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7C6503-D304-4F8F-90FA-DCD6CA2C7F1B}" type="pres">
      <dgm:prSet presAssocID="{B99CFF2D-4A13-4D1F-9D08-9EF13336BEBF}" presName="node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F9020E-6293-4C8B-8CC5-AFA69F62E7F4}" type="pres">
      <dgm:prSet presAssocID="{AF83A573-87E5-471C-87E2-308CB392983C}" presName="node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03B920C-0106-4C94-8C64-D87FA6D8F17E}" type="presOf" srcId="{B3474060-F083-4854-A3DF-EC1A4A1CF45C}" destId="{558324BE-3B28-4453-9EA4-CEB7CB427D1E}" srcOrd="0" destOrd="0" presId="urn:microsoft.com/office/officeart/2005/8/layout/radial3"/>
    <dgm:cxn modelId="{83779B6E-9EE2-44EB-9B5E-68EE5306305E}" srcId="{53DDC95A-AFE5-4221-870B-A4731283E80C}" destId="{3278A205-65EE-454E-AD30-F408223591F8}" srcOrd="4" destOrd="0" parTransId="{6316BD3B-9B73-4ABC-825A-3274D2C7E4EE}" sibTransId="{637E14D0-1FB7-455E-B2AF-865319116DB5}"/>
    <dgm:cxn modelId="{D455F1A4-5920-43AA-8FA6-5584E837CBFA}" type="presOf" srcId="{B99CFF2D-4A13-4D1F-9D08-9EF13336BEBF}" destId="{2F7C6503-D304-4F8F-90FA-DCD6CA2C7F1B}" srcOrd="0" destOrd="0" presId="urn:microsoft.com/office/officeart/2005/8/layout/radial3"/>
    <dgm:cxn modelId="{888B6588-5663-4ED8-8940-4E4E77337204}" type="presOf" srcId="{53DDC95A-AFE5-4221-870B-A4731283E80C}" destId="{0C4B5908-B6ED-4B66-92A8-2D91DB52D327}" srcOrd="0" destOrd="0" presId="urn:microsoft.com/office/officeart/2005/8/layout/radial3"/>
    <dgm:cxn modelId="{3380187B-7C53-4F12-A010-01BAA551BFCA}" type="presOf" srcId="{64162EA1-DFCB-40EC-BCA3-4002C542E9D1}" destId="{129B5D25-3CBE-4267-9A6A-3FFC9000FCBB}" srcOrd="0" destOrd="0" presId="urn:microsoft.com/office/officeart/2005/8/layout/radial3"/>
    <dgm:cxn modelId="{A8DF6544-A30D-4201-A87D-81438A33E7B1}" type="presOf" srcId="{85B149A6-6386-4D48-A173-535C5D6C30B3}" destId="{486117F0-B2B5-43CC-87BB-48423B585841}" srcOrd="0" destOrd="0" presId="urn:microsoft.com/office/officeart/2005/8/layout/radial3"/>
    <dgm:cxn modelId="{201F4776-7569-4766-8D6D-5972600EFBC0}" type="presOf" srcId="{FD858769-7F7B-4F10-BC15-8635AC7EB065}" destId="{9BDA6E9C-9DC1-4D92-B192-8DD7CDD9FA03}" srcOrd="0" destOrd="0" presId="urn:microsoft.com/office/officeart/2005/8/layout/radial3"/>
    <dgm:cxn modelId="{EBA72233-C3DA-4D87-9DDE-5B8FB1304A21}" type="presOf" srcId="{12EA0D40-8228-4E11-9B3E-34C1190B7C07}" destId="{D93B3EED-2B36-43D5-BA64-1B9BDA9B11A4}" srcOrd="0" destOrd="0" presId="urn:microsoft.com/office/officeart/2005/8/layout/radial3"/>
    <dgm:cxn modelId="{616B406D-BD62-43EE-8DCF-C33309E6D3B8}" type="presOf" srcId="{6EE4D0D0-6471-4D3A-BA61-1C5F4FA063FC}" destId="{9928066D-A10E-49EE-B934-A2032F53039B}" srcOrd="0" destOrd="0" presId="urn:microsoft.com/office/officeart/2005/8/layout/radial3"/>
    <dgm:cxn modelId="{155E6713-1677-457E-91B1-E4A8E5605FE0}" srcId="{53DDC95A-AFE5-4221-870B-A4731283E80C}" destId="{12EA0D40-8228-4E11-9B3E-34C1190B7C07}" srcOrd="5" destOrd="0" parTransId="{F0A6EEDD-06D3-4BC1-A9F5-05766832FF26}" sibTransId="{4F3C1F8D-14F9-415E-BB0E-02BC1A7B2549}"/>
    <dgm:cxn modelId="{A10E4C73-AECC-4FBA-8BFF-4D1775AF8853}" srcId="{53DDC95A-AFE5-4221-870B-A4731283E80C}" destId="{85B149A6-6386-4D48-A173-535C5D6C30B3}" srcOrd="1" destOrd="0" parTransId="{3200873F-ECD5-4ECC-A569-46C047F85146}" sibTransId="{91FFE5CE-09AB-4746-8DED-D86E7CD396C6}"/>
    <dgm:cxn modelId="{B39475ED-1DE3-42C1-A01F-976F11C638B2}" srcId="{53DDC95A-AFE5-4221-870B-A4731283E80C}" destId="{6EE4D0D0-6471-4D3A-BA61-1C5F4FA063FC}" srcOrd="2" destOrd="0" parTransId="{2A0BC1C2-63BA-4F15-8331-4BEBD35C32B3}" sibTransId="{0BF3EF22-6048-4FB2-96EF-E5D80D0E7E92}"/>
    <dgm:cxn modelId="{94295D45-9905-4BEE-9296-C63B20D6FA39}" type="presOf" srcId="{3278A205-65EE-454E-AD30-F408223591F8}" destId="{A90C46A6-D2BE-4DAC-9D53-68E4CC88D268}" srcOrd="0" destOrd="0" presId="urn:microsoft.com/office/officeart/2005/8/layout/radial3"/>
    <dgm:cxn modelId="{B6357D0F-AE9B-4B04-B9BD-05460E3D8059}" srcId="{53DDC95A-AFE5-4221-870B-A4731283E80C}" destId="{B99CFF2D-4A13-4D1F-9D08-9EF13336BEBF}" srcOrd="7" destOrd="0" parTransId="{D6BD9AD8-0477-478C-991D-74B0B8528468}" sibTransId="{B69E6987-FDEF-4886-B01D-E1963A7A97E9}"/>
    <dgm:cxn modelId="{90799632-2388-4214-86FA-1D735976660E}" type="presOf" srcId="{220052F5-329A-4F73-8BF6-A1B6FA9E64E6}" destId="{06D54721-B36B-443F-ACBA-32A492D47CD3}" srcOrd="0" destOrd="0" presId="urn:microsoft.com/office/officeart/2005/8/layout/radial3"/>
    <dgm:cxn modelId="{8E73D2B4-1A1B-4470-B7D0-A2D7740727C7}" srcId="{220052F5-329A-4F73-8BF6-A1B6FA9E64E6}" destId="{53DDC95A-AFE5-4221-870B-A4731283E80C}" srcOrd="0" destOrd="0" parTransId="{CB7B44AD-964C-4212-B21B-44793480C27B}" sibTransId="{19F38A0E-6182-4CB9-B5A3-5851AC2A579B}"/>
    <dgm:cxn modelId="{DC2ECCA7-B344-44DA-B990-1E93FFDAC2F3}" srcId="{53DDC95A-AFE5-4221-870B-A4731283E80C}" destId="{64162EA1-DFCB-40EC-BCA3-4002C542E9D1}" srcOrd="3" destOrd="0" parTransId="{2539FC55-5E46-4C0C-A9C4-9F20C0474168}" sibTransId="{EC9AB500-9555-4A26-B028-74CE23F06B37}"/>
    <dgm:cxn modelId="{458F0E54-CDCC-4B2B-95FB-678F5BB28F0A}" type="presOf" srcId="{AF83A573-87E5-471C-87E2-308CB392983C}" destId="{E5F9020E-6293-4C8B-8CC5-AFA69F62E7F4}" srcOrd="0" destOrd="0" presId="urn:microsoft.com/office/officeart/2005/8/layout/radial3"/>
    <dgm:cxn modelId="{76DDB8F6-4825-45FC-BBCF-04812FF97294}" srcId="{53DDC95A-AFE5-4221-870B-A4731283E80C}" destId="{AF83A573-87E5-471C-87E2-308CB392983C}" srcOrd="8" destOrd="0" parTransId="{BD3D6E39-8EA8-490F-87A9-584203A762C4}" sibTransId="{9DB02836-22CF-477C-A0CF-04F25B65F4FF}"/>
    <dgm:cxn modelId="{69F3A8F0-1707-48E9-9266-A167448B7C91}" srcId="{53DDC95A-AFE5-4221-870B-A4731283E80C}" destId="{FD858769-7F7B-4F10-BC15-8635AC7EB065}" srcOrd="6" destOrd="0" parTransId="{487B7056-604A-44D5-9414-122A58693FD1}" sibTransId="{B6EDAAFB-2B91-4BC7-BD0D-D077E018CCC4}"/>
    <dgm:cxn modelId="{77B99019-7DAE-4D43-B6A3-8601D90E20DB}" srcId="{53DDC95A-AFE5-4221-870B-A4731283E80C}" destId="{B3474060-F083-4854-A3DF-EC1A4A1CF45C}" srcOrd="0" destOrd="0" parTransId="{AF8B6A68-2523-4209-9BDE-7282918D2150}" sibTransId="{B7359B7B-C363-4E1B-97A5-2ECBB2B91FA9}"/>
    <dgm:cxn modelId="{15BF4E21-C9D8-4451-B5D0-746881DC98E7}" type="presParOf" srcId="{06D54721-B36B-443F-ACBA-32A492D47CD3}" destId="{DBDB0E18-FAC3-4CC5-A0CF-2BCCA373E956}" srcOrd="0" destOrd="0" presId="urn:microsoft.com/office/officeart/2005/8/layout/radial3"/>
    <dgm:cxn modelId="{00DF876E-A19D-4492-8141-DA0B6B404482}" type="presParOf" srcId="{DBDB0E18-FAC3-4CC5-A0CF-2BCCA373E956}" destId="{0C4B5908-B6ED-4B66-92A8-2D91DB52D327}" srcOrd="0" destOrd="0" presId="urn:microsoft.com/office/officeart/2005/8/layout/radial3"/>
    <dgm:cxn modelId="{ECBA896C-22FF-4AAB-8C13-61A334AE4071}" type="presParOf" srcId="{DBDB0E18-FAC3-4CC5-A0CF-2BCCA373E956}" destId="{558324BE-3B28-4453-9EA4-CEB7CB427D1E}" srcOrd="1" destOrd="0" presId="urn:microsoft.com/office/officeart/2005/8/layout/radial3"/>
    <dgm:cxn modelId="{CEE28906-65DA-415C-B003-3B39491DB2B9}" type="presParOf" srcId="{DBDB0E18-FAC3-4CC5-A0CF-2BCCA373E956}" destId="{486117F0-B2B5-43CC-87BB-48423B585841}" srcOrd="2" destOrd="0" presId="urn:microsoft.com/office/officeart/2005/8/layout/radial3"/>
    <dgm:cxn modelId="{685FDFA0-5183-4136-BD15-CA6F4FCC474C}" type="presParOf" srcId="{DBDB0E18-FAC3-4CC5-A0CF-2BCCA373E956}" destId="{9928066D-A10E-49EE-B934-A2032F53039B}" srcOrd="3" destOrd="0" presId="urn:microsoft.com/office/officeart/2005/8/layout/radial3"/>
    <dgm:cxn modelId="{5132A721-AA38-4F45-A9B4-6366A92E2D91}" type="presParOf" srcId="{DBDB0E18-FAC3-4CC5-A0CF-2BCCA373E956}" destId="{129B5D25-3CBE-4267-9A6A-3FFC9000FCBB}" srcOrd="4" destOrd="0" presId="urn:microsoft.com/office/officeart/2005/8/layout/radial3"/>
    <dgm:cxn modelId="{7A5EE29A-AF27-4599-85A3-F2424CFDEB27}" type="presParOf" srcId="{DBDB0E18-FAC3-4CC5-A0CF-2BCCA373E956}" destId="{A90C46A6-D2BE-4DAC-9D53-68E4CC88D268}" srcOrd="5" destOrd="0" presId="urn:microsoft.com/office/officeart/2005/8/layout/radial3"/>
    <dgm:cxn modelId="{69DDAF61-6A83-4A5E-BD5E-9F2E4CF290EC}" type="presParOf" srcId="{DBDB0E18-FAC3-4CC5-A0CF-2BCCA373E956}" destId="{D93B3EED-2B36-43D5-BA64-1B9BDA9B11A4}" srcOrd="6" destOrd="0" presId="urn:microsoft.com/office/officeart/2005/8/layout/radial3"/>
    <dgm:cxn modelId="{93F7C51A-A7E9-448C-B1A9-85467C6A354D}" type="presParOf" srcId="{DBDB0E18-FAC3-4CC5-A0CF-2BCCA373E956}" destId="{9BDA6E9C-9DC1-4D92-B192-8DD7CDD9FA03}" srcOrd="7" destOrd="0" presId="urn:microsoft.com/office/officeart/2005/8/layout/radial3"/>
    <dgm:cxn modelId="{986A29D5-CF51-4731-ADE5-167B332A4202}" type="presParOf" srcId="{DBDB0E18-FAC3-4CC5-A0CF-2BCCA373E956}" destId="{2F7C6503-D304-4F8F-90FA-DCD6CA2C7F1B}" srcOrd="8" destOrd="0" presId="urn:microsoft.com/office/officeart/2005/8/layout/radial3"/>
    <dgm:cxn modelId="{C545A28D-EFFC-48A1-B12E-B3CBEE405EEE}" type="presParOf" srcId="{DBDB0E18-FAC3-4CC5-A0CF-2BCCA373E956}" destId="{E5F9020E-6293-4C8B-8CC5-AFA69F62E7F4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14BD16-BD95-4556-B56E-806DCB0AE78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89ED6F7-7CED-417C-92E1-5234E5DF8565}" type="pres">
      <dgm:prSet presAssocID="{D314BD16-BD95-4556-B56E-806DCB0AE7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23ADF47-F1CF-4FD1-907C-2124E194A888}" type="pres">
      <dgm:prSet presAssocID="{D314BD16-BD95-4556-B56E-806DCB0AE780}" presName="cycle" presStyleCnt="0"/>
      <dgm:spPr/>
    </dgm:pt>
  </dgm:ptLst>
  <dgm:cxnLst>
    <dgm:cxn modelId="{3262440C-906B-4A43-AFCA-A38C6D4DC6CC}" type="presOf" srcId="{D314BD16-BD95-4556-B56E-806DCB0AE780}" destId="{E89ED6F7-7CED-417C-92E1-5234E5DF8565}" srcOrd="0" destOrd="0" presId="urn:microsoft.com/office/officeart/2005/8/layout/radial2"/>
    <dgm:cxn modelId="{2B9C2232-EC65-4A4A-B29B-B3DD1A0D3A99}" type="presParOf" srcId="{E89ED6F7-7CED-417C-92E1-5234E5DF8565}" destId="{023ADF47-F1CF-4FD1-907C-2124E194A888}" srcOrd="0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712405-063A-43AC-B0BE-3591FCEDE1D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31BBA25-DE4C-4226-8894-979A05D292D9}" type="pres">
      <dgm:prSet presAssocID="{57712405-063A-43AC-B0BE-3591FCEDE1D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071F495B-1DF8-4A07-B791-B6DF6A1034C7}" type="presOf" srcId="{57712405-063A-43AC-B0BE-3591FCEDE1DE}" destId="{531BBA25-DE4C-4226-8894-979A05D292D9}" srcOrd="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21C4035-0819-4CE1-8E68-E5AE28175A59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B0AB291-B6B0-496C-9D17-513B6D7DC2D2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r>
            <a:rPr lang="ar-DZ" sz="2800" dirty="0" smtClean="0"/>
            <a:t>الحقل الدلالي في باب العلم </a:t>
          </a:r>
          <a:endParaRPr lang="fr-FR" sz="2800" dirty="0"/>
        </a:p>
      </dgm:t>
    </dgm:pt>
    <dgm:pt modelId="{F4A30CDB-5BA9-4B01-B799-B815A16EC876}" type="parTrans" cxnId="{94028102-DF62-4F27-BC32-F4B8500B6782}">
      <dgm:prSet/>
      <dgm:spPr/>
      <dgm:t>
        <a:bodyPr/>
        <a:lstStyle/>
        <a:p>
          <a:endParaRPr lang="fr-FR"/>
        </a:p>
      </dgm:t>
    </dgm:pt>
    <dgm:pt modelId="{79799BEB-FB4E-43B7-B469-FB5E65BFAA5D}" type="sibTrans" cxnId="{94028102-DF62-4F27-BC32-F4B8500B6782}">
      <dgm:prSet/>
      <dgm:spPr/>
      <dgm:t>
        <a:bodyPr/>
        <a:lstStyle/>
        <a:p>
          <a:endParaRPr lang="fr-FR"/>
        </a:p>
      </dgm:t>
    </dgm:pt>
    <dgm:pt modelId="{25580290-310C-4A18-8A6A-768822F28DC5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اسم</a:t>
          </a:r>
          <a:endParaRPr lang="fr-FR" dirty="0"/>
        </a:p>
      </dgm:t>
    </dgm:pt>
    <dgm:pt modelId="{2E098D7D-6338-414D-B132-F63C120A44C7}" type="parTrans" cxnId="{B31DF57F-1942-4572-AA88-94A652AC69A3}">
      <dgm:prSet/>
      <dgm:spPr/>
      <dgm:t>
        <a:bodyPr/>
        <a:lstStyle/>
        <a:p>
          <a:endParaRPr lang="fr-FR"/>
        </a:p>
      </dgm:t>
    </dgm:pt>
    <dgm:pt modelId="{06439DD6-4E7C-46A4-B821-4459427DC404}" type="sibTrans" cxnId="{B31DF57F-1942-4572-AA88-94A652AC69A3}">
      <dgm:prSet/>
      <dgm:spPr/>
      <dgm:t>
        <a:bodyPr/>
        <a:lstStyle/>
        <a:p>
          <a:endParaRPr lang="fr-FR"/>
        </a:p>
      </dgm:t>
    </dgm:pt>
    <dgm:pt modelId="{FFDA4EDF-C3C8-4357-B661-227B8E982FD3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مسمى </a:t>
          </a:r>
          <a:endParaRPr lang="fr-FR" dirty="0"/>
        </a:p>
      </dgm:t>
    </dgm:pt>
    <dgm:pt modelId="{EA9D8617-B145-4D8F-81A0-89834EFADAEE}" type="parTrans" cxnId="{E66C081A-D2BF-40D0-9877-5A9DC53B6675}">
      <dgm:prSet/>
      <dgm:spPr/>
      <dgm:t>
        <a:bodyPr/>
        <a:lstStyle/>
        <a:p>
          <a:endParaRPr lang="fr-FR"/>
        </a:p>
      </dgm:t>
    </dgm:pt>
    <dgm:pt modelId="{762D195D-D659-4340-B1CE-B41B3729018D}" type="sibTrans" cxnId="{E66C081A-D2BF-40D0-9877-5A9DC53B6675}">
      <dgm:prSet/>
      <dgm:spPr/>
      <dgm:t>
        <a:bodyPr/>
        <a:lstStyle/>
        <a:p>
          <a:endParaRPr lang="fr-FR"/>
        </a:p>
      </dgm:t>
    </dgm:pt>
    <dgm:pt modelId="{E91B2151-B161-400F-A858-4CCDDC2CE2CE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كنية </a:t>
          </a:r>
          <a:endParaRPr lang="fr-FR" dirty="0"/>
        </a:p>
      </dgm:t>
    </dgm:pt>
    <dgm:pt modelId="{44805B6E-51A2-4C7C-96A8-47C7CF00CCD5}" type="parTrans" cxnId="{CF00DEB0-EDE7-4171-B383-3A6031F1DFD1}">
      <dgm:prSet/>
      <dgm:spPr/>
      <dgm:t>
        <a:bodyPr/>
        <a:lstStyle/>
        <a:p>
          <a:endParaRPr lang="fr-FR"/>
        </a:p>
      </dgm:t>
    </dgm:pt>
    <dgm:pt modelId="{4D4323DF-05B6-4FFD-ADCB-08ED35EC5C58}" type="sibTrans" cxnId="{CF00DEB0-EDE7-4171-B383-3A6031F1DFD1}">
      <dgm:prSet/>
      <dgm:spPr/>
      <dgm:t>
        <a:bodyPr/>
        <a:lstStyle/>
        <a:p>
          <a:endParaRPr lang="fr-FR"/>
        </a:p>
      </dgm:t>
    </dgm:pt>
    <dgm:pt modelId="{2DFA61C2-D98E-4CB8-81A6-1DC24833013D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لقب</a:t>
          </a:r>
          <a:endParaRPr lang="fr-FR" dirty="0"/>
        </a:p>
      </dgm:t>
    </dgm:pt>
    <dgm:pt modelId="{A2159FE8-E306-4F89-8A48-2D1AE5DD5230}" type="parTrans" cxnId="{34C7AFCF-EDD5-4E42-AAB0-3B373AF4487C}">
      <dgm:prSet/>
      <dgm:spPr/>
      <dgm:t>
        <a:bodyPr/>
        <a:lstStyle/>
        <a:p>
          <a:endParaRPr lang="fr-FR"/>
        </a:p>
      </dgm:t>
    </dgm:pt>
    <dgm:pt modelId="{753106B4-32E8-48CE-8B7B-2C768C383AC9}" type="sibTrans" cxnId="{34C7AFCF-EDD5-4E42-AAB0-3B373AF4487C}">
      <dgm:prSet/>
      <dgm:spPr/>
      <dgm:t>
        <a:bodyPr/>
        <a:lstStyle/>
        <a:p>
          <a:endParaRPr lang="fr-FR"/>
        </a:p>
      </dgm:t>
    </dgm:pt>
    <dgm:pt modelId="{0FDE31E4-E330-478F-9036-960F6620EF0D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ذو الإضافة</a:t>
          </a:r>
          <a:endParaRPr lang="fr-FR" dirty="0"/>
        </a:p>
      </dgm:t>
    </dgm:pt>
    <dgm:pt modelId="{E3BACC11-C33B-4CF7-8CDA-2B2ADDBDB85D}" type="parTrans" cxnId="{F5E9931A-73AD-4445-9E52-5B3E91C0F713}">
      <dgm:prSet/>
      <dgm:spPr/>
      <dgm:t>
        <a:bodyPr/>
        <a:lstStyle/>
        <a:p>
          <a:endParaRPr lang="fr-FR"/>
        </a:p>
      </dgm:t>
    </dgm:pt>
    <dgm:pt modelId="{430209D5-4E4E-43AB-8CF0-789824129A33}" type="sibTrans" cxnId="{F5E9931A-73AD-4445-9E52-5B3E91C0F713}">
      <dgm:prSet/>
      <dgm:spPr/>
      <dgm:t>
        <a:bodyPr/>
        <a:lstStyle/>
        <a:p>
          <a:endParaRPr lang="fr-FR"/>
        </a:p>
      </dgm:t>
    </dgm:pt>
    <dgm:pt modelId="{5F8554D1-4894-468D-9BEA-F62DDFC8A0F2}" type="pres">
      <dgm:prSet presAssocID="{721C4035-0819-4CE1-8E68-E5AE28175A5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1B6BC0F-6F65-453F-B902-7D1D0E073595}" type="pres">
      <dgm:prSet presAssocID="{3B0AB291-B6B0-496C-9D17-513B6D7DC2D2}" presName="centerShape" presStyleLbl="node0" presStyleIdx="0" presStyleCnt="1"/>
      <dgm:spPr/>
      <dgm:t>
        <a:bodyPr/>
        <a:lstStyle/>
        <a:p>
          <a:endParaRPr lang="fr-FR"/>
        </a:p>
      </dgm:t>
    </dgm:pt>
    <dgm:pt modelId="{8D0EEF63-22C6-41EF-BCBA-EBE107420941}" type="pres">
      <dgm:prSet presAssocID="{2E098D7D-6338-414D-B132-F63C120A44C7}" presName="parTrans" presStyleLbl="bgSibTrans2D1" presStyleIdx="0" presStyleCnt="5"/>
      <dgm:spPr/>
      <dgm:t>
        <a:bodyPr/>
        <a:lstStyle/>
        <a:p>
          <a:endParaRPr lang="fr-FR"/>
        </a:p>
      </dgm:t>
    </dgm:pt>
    <dgm:pt modelId="{B656DECB-CEDB-4021-83E4-17D0AF93ADDD}" type="pres">
      <dgm:prSet presAssocID="{25580290-310C-4A18-8A6A-768822F28DC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11D688-E2F3-47EC-B132-F9879CCAC567}" type="pres">
      <dgm:prSet presAssocID="{EA9D8617-B145-4D8F-81A0-89834EFADAEE}" presName="parTrans" presStyleLbl="bgSibTrans2D1" presStyleIdx="1" presStyleCnt="5"/>
      <dgm:spPr/>
      <dgm:t>
        <a:bodyPr/>
        <a:lstStyle/>
        <a:p>
          <a:endParaRPr lang="fr-FR"/>
        </a:p>
      </dgm:t>
    </dgm:pt>
    <dgm:pt modelId="{DC87641E-1077-409F-B9FC-9A2F9046B6A2}" type="pres">
      <dgm:prSet presAssocID="{FFDA4EDF-C3C8-4357-B661-227B8E982FD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EDF521-787A-4BFC-9661-9546286E8C84}" type="pres">
      <dgm:prSet presAssocID="{44805B6E-51A2-4C7C-96A8-47C7CF00CCD5}" presName="parTrans" presStyleLbl="bgSibTrans2D1" presStyleIdx="2" presStyleCnt="5"/>
      <dgm:spPr/>
      <dgm:t>
        <a:bodyPr/>
        <a:lstStyle/>
        <a:p>
          <a:endParaRPr lang="fr-FR"/>
        </a:p>
      </dgm:t>
    </dgm:pt>
    <dgm:pt modelId="{6F3474F2-DCFB-455D-A7F2-74681758B73A}" type="pres">
      <dgm:prSet presAssocID="{E91B2151-B161-400F-A858-4CCDDC2CE2C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F73AB7-719F-4021-BE60-57B65237A561}" type="pres">
      <dgm:prSet presAssocID="{A2159FE8-E306-4F89-8A48-2D1AE5DD5230}" presName="parTrans" presStyleLbl="bgSibTrans2D1" presStyleIdx="3" presStyleCnt="5"/>
      <dgm:spPr/>
      <dgm:t>
        <a:bodyPr/>
        <a:lstStyle/>
        <a:p>
          <a:endParaRPr lang="fr-FR"/>
        </a:p>
      </dgm:t>
    </dgm:pt>
    <dgm:pt modelId="{A6E0888E-0C32-4878-99A7-BF4986B16744}" type="pres">
      <dgm:prSet presAssocID="{2DFA61C2-D98E-4CB8-81A6-1DC24833013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357D1C-A7E7-4008-A77A-06E640FABDF2}" type="pres">
      <dgm:prSet presAssocID="{E3BACC11-C33B-4CF7-8CDA-2B2ADDBDB85D}" presName="parTrans" presStyleLbl="bgSibTrans2D1" presStyleIdx="4" presStyleCnt="5"/>
      <dgm:spPr/>
      <dgm:t>
        <a:bodyPr/>
        <a:lstStyle/>
        <a:p>
          <a:endParaRPr lang="fr-FR"/>
        </a:p>
      </dgm:t>
    </dgm:pt>
    <dgm:pt modelId="{F911DAA3-2783-4EB9-A272-DD3B5D814E35}" type="pres">
      <dgm:prSet presAssocID="{0FDE31E4-E330-478F-9036-960F6620EF0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20B3E85-B028-41CB-BE79-AE39EF7DF0AD}" type="presOf" srcId="{2E098D7D-6338-414D-B132-F63C120A44C7}" destId="{8D0EEF63-22C6-41EF-BCBA-EBE107420941}" srcOrd="0" destOrd="0" presId="urn:microsoft.com/office/officeart/2005/8/layout/radial4"/>
    <dgm:cxn modelId="{CC9C50DF-BC32-472D-9627-011DA62B8B7E}" type="presOf" srcId="{3B0AB291-B6B0-496C-9D17-513B6D7DC2D2}" destId="{61B6BC0F-6F65-453F-B902-7D1D0E073595}" srcOrd="0" destOrd="0" presId="urn:microsoft.com/office/officeart/2005/8/layout/radial4"/>
    <dgm:cxn modelId="{8FBBB8F9-0DEA-407D-BBAB-54EACB5B6D8C}" type="presOf" srcId="{A2159FE8-E306-4F89-8A48-2D1AE5DD5230}" destId="{C8F73AB7-719F-4021-BE60-57B65237A561}" srcOrd="0" destOrd="0" presId="urn:microsoft.com/office/officeart/2005/8/layout/radial4"/>
    <dgm:cxn modelId="{C39CACAC-6CC7-4B6B-B983-26D011DEC529}" type="presOf" srcId="{2DFA61C2-D98E-4CB8-81A6-1DC24833013D}" destId="{A6E0888E-0C32-4878-99A7-BF4986B16744}" srcOrd="0" destOrd="0" presId="urn:microsoft.com/office/officeart/2005/8/layout/radial4"/>
    <dgm:cxn modelId="{CF00DEB0-EDE7-4171-B383-3A6031F1DFD1}" srcId="{3B0AB291-B6B0-496C-9D17-513B6D7DC2D2}" destId="{E91B2151-B161-400F-A858-4CCDDC2CE2CE}" srcOrd="2" destOrd="0" parTransId="{44805B6E-51A2-4C7C-96A8-47C7CF00CCD5}" sibTransId="{4D4323DF-05B6-4FFD-ADCB-08ED35EC5C58}"/>
    <dgm:cxn modelId="{6D3160C1-7E74-466D-9B88-DC3ADD17457E}" type="presOf" srcId="{E3BACC11-C33B-4CF7-8CDA-2B2ADDBDB85D}" destId="{13357D1C-A7E7-4008-A77A-06E640FABDF2}" srcOrd="0" destOrd="0" presId="urn:microsoft.com/office/officeart/2005/8/layout/radial4"/>
    <dgm:cxn modelId="{D87780ED-1DAD-406A-83B9-9FB8CC6C3552}" type="presOf" srcId="{25580290-310C-4A18-8A6A-768822F28DC5}" destId="{B656DECB-CEDB-4021-83E4-17D0AF93ADDD}" srcOrd="0" destOrd="0" presId="urn:microsoft.com/office/officeart/2005/8/layout/radial4"/>
    <dgm:cxn modelId="{E66C081A-D2BF-40D0-9877-5A9DC53B6675}" srcId="{3B0AB291-B6B0-496C-9D17-513B6D7DC2D2}" destId="{FFDA4EDF-C3C8-4357-B661-227B8E982FD3}" srcOrd="1" destOrd="0" parTransId="{EA9D8617-B145-4D8F-81A0-89834EFADAEE}" sibTransId="{762D195D-D659-4340-B1CE-B41B3729018D}"/>
    <dgm:cxn modelId="{FE2F4CD3-013C-4E5E-A66C-01254348A68C}" type="presOf" srcId="{EA9D8617-B145-4D8F-81A0-89834EFADAEE}" destId="{E711D688-E2F3-47EC-B132-F9879CCAC567}" srcOrd="0" destOrd="0" presId="urn:microsoft.com/office/officeart/2005/8/layout/radial4"/>
    <dgm:cxn modelId="{34C7AFCF-EDD5-4E42-AAB0-3B373AF4487C}" srcId="{3B0AB291-B6B0-496C-9D17-513B6D7DC2D2}" destId="{2DFA61C2-D98E-4CB8-81A6-1DC24833013D}" srcOrd="3" destOrd="0" parTransId="{A2159FE8-E306-4F89-8A48-2D1AE5DD5230}" sibTransId="{753106B4-32E8-48CE-8B7B-2C768C383AC9}"/>
    <dgm:cxn modelId="{94028102-DF62-4F27-BC32-F4B8500B6782}" srcId="{721C4035-0819-4CE1-8E68-E5AE28175A59}" destId="{3B0AB291-B6B0-496C-9D17-513B6D7DC2D2}" srcOrd="0" destOrd="0" parTransId="{F4A30CDB-5BA9-4B01-B799-B815A16EC876}" sibTransId="{79799BEB-FB4E-43B7-B469-FB5E65BFAA5D}"/>
    <dgm:cxn modelId="{A90A6E65-D4DA-43E8-81DF-F531A5C48FB9}" type="presOf" srcId="{721C4035-0819-4CE1-8E68-E5AE28175A59}" destId="{5F8554D1-4894-468D-9BEA-F62DDFC8A0F2}" srcOrd="0" destOrd="0" presId="urn:microsoft.com/office/officeart/2005/8/layout/radial4"/>
    <dgm:cxn modelId="{8EEE69FF-2911-4458-9555-694ABB76499A}" type="presOf" srcId="{FFDA4EDF-C3C8-4357-B661-227B8E982FD3}" destId="{DC87641E-1077-409F-B9FC-9A2F9046B6A2}" srcOrd="0" destOrd="0" presId="urn:microsoft.com/office/officeart/2005/8/layout/radial4"/>
    <dgm:cxn modelId="{0E8AD290-F968-48F5-ACC5-C9902582F763}" type="presOf" srcId="{44805B6E-51A2-4C7C-96A8-47C7CF00CCD5}" destId="{E4EDF521-787A-4BFC-9661-9546286E8C84}" srcOrd="0" destOrd="0" presId="urn:microsoft.com/office/officeart/2005/8/layout/radial4"/>
    <dgm:cxn modelId="{4C53FEDA-C218-4299-9DFD-D0595A3F8F8D}" type="presOf" srcId="{0FDE31E4-E330-478F-9036-960F6620EF0D}" destId="{F911DAA3-2783-4EB9-A272-DD3B5D814E35}" srcOrd="0" destOrd="0" presId="urn:microsoft.com/office/officeart/2005/8/layout/radial4"/>
    <dgm:cxn modelId="{37125943-47B4-48AA-B2C5-BA0C2D4C6930}" type="presOf" srcId="{E91B2151-B161-400F-A858-4CCDDC2CE2CE}" destId="{6F3474F2-DCFB-455D-A7F2-74681758B73A}" srcOrd="0" destOrd="0" presId="urn:microsoft.com/office/officeart/2005/8/layout/radial4"/>
    <dgm:cxn modelId="{F5E9931A-73AD-4445-9E52-5B3E91C0F713}" srcId="{3B0AB291-B6B0-496C-9D17-513B6D7DC2D2}" destId="{0FDE31E4-E330-478F-9036-960F6620EF0D}" srcOrd="4" destOrd="0" parTransId="{E3BACC11-C33B-4CF7-8CDA-2B2ADDBDB85D}" sibTransId="{430209D5-4E4E-43AB-8CF0-789824129A33}"/>
    <dgm:cxn modelId="{B31DF57F-1942-4572-AA88-94A652AC69A3}" srcId="{3B0AB291-B6B0-496C-9D17-513B6D7DC2D2}" destId="{25580290-310C-4A18-8A6A-768822F28DC5}" srcOrd="0" destOrd="0" parTransId="{2E098D7D-6338-414D-B132-F63C120A44C7}" sibTransId="{06439DD6-4E7C-46A4-B821-4459427DC404}"/>
    <dgm:cxn modelId="{5B85D15E-6F29-4102-B397-87E1D46D9A91}" type="presParOf" srcId="{5F8554D1-4894-468D-9BEA-F62DDFC8A0F2}" destId="{61B6BC0F-6F65-453F-B902-7D1D0E073595}" srcOrd="0" destOrd="0" presId="urn:microsoft.com/office/officeart/2005/8/layout/radial4"/>
    <dgm:cxn modelId="{C87E2BAC-8E41-4EED-ACAA-52042E31B34A}" type="presParOf" srcId="{5F8554D1-4894-468D-9BEA-F62DDFC8A0F2}" destId="{8D0EEF63-22C6-41EF-BCBA-EBE107420941}" srcOrd="1" destOrd="0" presId="urn:microsoft.com/office/officeart/2005/8/layout/radial4"/>
    <dgm:cxn modelId="{5381FB5A-F8DB-464D-A37D-6457E68E6815}" type="presParOf" srcId="{5F8554D1-4894-468D-9BEA-F62DDFC8A0F2}" destId="{B656DECB-CEDB-4021-83E4-17D0AF93ADDD}" srcOrd="2" destOrd="0" presId="urn:microsoft.com/office/officeart/2005/8/layout/radial4"/>
    <dgm:cxn modelId="{2BBDE663-9278-4285-A0D5-64272DCDAFE6}" type="presParOf" srcId="{5F8554D1-4894-468D-9BEA-F62DDFC8A0F2}" destId="{E711D688-E2F3-47EC-B132-F9879CCAC567}" srcOrd="3" destOrd="0" presId="urn:microsoft.com/office/officeart/2005/8/layout/radial4"/>
    <dgm:cxn modelId="{3B60541B-E2B0-4773-B92E-841E816E4AA6}" type="presParOf" srcId="{5F8554D1-4894-468D-9BEA-F62DDFC8A0F2}" destId="{DC87641E-1077-409F-B9FC-9A2F9046B6A2}" srcOrd="4" destOrd="0" presId="urn:microsoft.com/office/officeart/2005/8/layout/radial4"/>
    <dgm:cxn modelId="{507575CE-2814-4579-8DAF-4951D5840907}" type="presParOf" srcId="{5F8554D1-4894-468D-9BEA-F62DDFC8A0F2}" destId="{E4EDF521-787A-4BFC-9661-9546286E8C84}" srcOrd="5" destOrd="0" presId="urn:microsoft.com/office/officeart/2005/8/layout/radial4"/>
    <dgm:cxn modelId="{E15505E9-4E2E-44E0-B717-AF178714A1F7}" type="presParOf" srcId="{5F8554D1-4894-468D-9BEA-F62DDFC8A0F2}" destId="{6F3474F2-DCFB-455D-A7F2-74681758B73A}" srcOrd="6" destOrd="0" presId="urn:microsoft.com/office/officeart/2005/8/layout/radial4"/>
    <dgm:cxn modelId="{D8B34617-78D7-4542-A5CE-DAD97CD261D7}" type="presParOf" srcId="{5F8554D1-4894-468D-9BEA-F62DDFC8A0F2}" destId="{C8F73AB7-719F-4021-BE60-57B65237A561}" srcOrd="7" destOrd="0" presId="urn:microsoft.com/office/officeart/2005/8/layout/radial4"/>
    <dgm:cxn modelId="{C502E462-6DFB-4011-879D-9C403BE23DE1}" type="presParOf" srcId="{5F8554D1-4894-468D-9BEA-F62DDFC8A0F2}" destId="{A6E0888E-0C32-4878-99A7-BF4986B16744}" srcOrd="8" destOrd="0" presId="urn:microsoft.com/office/officeart/2005/8/layout/radial4"/>
    <dgm:cxn modelId="{EFAB1D4D-EE41-4B52-927F-D892017A2631}" type="presParOf" srcId="{5F8554D1-4894-468D-9BEA-F62DDFC8A0F2}" destId="{13357D1C-A7E7-4008-A77A-06E640FABDF2}" srcOrd="9" destOrd="0" presId="urn:microsoft.com/office/officeart/2005/8/layout/radial4"/>
    <dgm:cxn modelId="{B1562633-3B1B-46E5-8DD0-EC407DE81059}" type="presParOf" srcId="{5F8554D1-4894-468D-9BEA-F62DDFC8A0F2}" destId="{F911DAA3-2783-4EB9-A272-DD3B5D814E3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128044-FE5A-4F3D-975C-DB063BB9106F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B1F761AA-85A0-4C96-9FF0-7C06FEA2BB7B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أشر</a:t>
          </a:r>
          <a:endParaRPr lang="fr-FR" dirty="0"/>
        </a:p>
      </dgm:t>
    </dgm:pt>
    <dgm:pt modelId="{563AA343-C57F-4C6E-8E3C-ACF8C8583094}" type="parTrans" cxnId="{8AA540F0-01EF-4691-B1A9-04B7D243F071}">
      <dgm:prSet/>
      <dgm:spPr/>
      <dgm:t>
        <a:bodyPr/>
        <a:lstStyle/>
        <a:p>
          <a:endParaRPr lang="fr-FR"/>
        </a:p>
      </dgm:t>
    </dgm:pt>
    <dgm:pt modelId="{AC9A600F-E545-4564-97B1-0188A0D2CE4D}" type="sibTrans" cxnId="{8AA540F0-01EF-4691-B1A9-04B7D243F071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ذا</a:t>
          </a:r>
          <a:endParaRPr lang="fr-FR" dirty="0"/>
        </a:p>
      </dgm:t>
    </dgm:pt>
    <dgm:pt modelId="{C022341C-4D2B-4210-999D-E7173E3961CE}">
      <dgm:prSet phldrT="[Texte]" phldr="1"/>
      <dgm:spPr/>
      <dgm:t>
        <a:bodyPr/>
        <a:lstStyle/>
        <a:p>
          <a:endParaRPr lang="fr-FR"/>
        </a:p>
      </dgm:t>
    </dgm:pt>
    <dgm:pt modelId="{004BA6F0-89A2-48DC-A2EF-5E56EBB5AA3E}" type="parTrans" cxnId="{E108AD02-2271-4756-96D2-C009C4EA8DDA}">
      <dgm:prSet/>
      <dgm:spPr/>
      <dgm:t>
        <a:bodyPr/>
        <a:lstStyle/>
        <a:p>
          <a:endParaRPr lang="fr-FR"/>
        </a:p>
      </dgm:t>
    </dgm:pt>
    <dgm:pt modelId="{D6543AB8-4F2B-453A-BFDC-06C42863D9FC}" type="sibTrans" cxnId="{E108AD02-2271-4756-96D2-C009C4EA8DDA}">
      <dgm:prSet/>
      <dgm:spPr/>
      <dgm:t>
        <a:bodyPr/>
        <a:lstStyle/>
        <a:p>
          <a:endParaRPr lang="fr-FR"/>
        </a:p>
      </dgm:t>
    </dgm:pt>
    <dgm:pt modelId="{F8678DC7-BACB-4B30-9E7D-84D472FBB971}">
      <dgm:prSet phldrT="[Texte]" custT="1"/>
      <dgm:spPr>
        <a:ln>
          <a:solidFill>
            <a:srgbClr val="C00000"/>
          </a:solidFill>
        </a:ln>
      </dgm:spPr>
      <dgm:t>
        <a:bodyPr/>
        <a:lstStyle/>
        <a:p>
          <a:pPr algn="just"/>
          <a:r>
            <a:rPr lang="ar-DZ" sz="1600" b="1" dirty="0" smtClean="0"/>
            <a:t>باب الإشارة</a:t>
          </a:r>
          <a:endParaRPr lang="fr-FR" sz="1600" b="1" dirty="0"/>
        </a:p>
      </dgm:t>
    </dgm:pt>
    <dgm:pt modelId="{60FE37D4-E9AE-4379-845D-12297C7D21C2}" type="parTrans" cxnId="{F9B3CF4D-9880-44B2-845A-3614ED444CFF}">
      <dgm:prSet/>
      <dgm:spPr/>
      <dgm:t>
        <a:bodyPr/>
        <a:lstStyle/>
        <a:p>
          <a:endParaRPr lang="fr-FR"/>
        </a:p>
      </dgm:t>
    </dgm:pt>
    <dgm:pt modelId="{16354973-5980-4656-AC42-D8D17BFD2F93}" type="sibTrans" cxnId="{F9B3CF4D-9880-44B2-845A-3614ED444CFF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تا</a:t>
          </a:r>
          <a:endParaRPr lang="fr-FR" dirty="0"/>
        </a:p>
      </dgm:t>
    </dgm:pt>
    <dgm:pt modelId="{F0E5F2AA-6181-4E02-A81C-0292FDF0755F}">
      <dgm:prSet phldrT="[Texte]" phldr="1"/>
      <dgm:spPr/>
      <dgm:t>
        <a:bodyPr/>
        <a:lstStyle/>
        <a:p>
          <a:endParaRPr lang="fr-FR" dirty="0"/>
        </a:p>
      </dgm:t>
    </dgm:pt>
    <dgm:pt modelId="{D0BCB09E-1B77-4F8F-BEF6-C3E02E38A315}" type="parTrans" cxnId="{D1105E1F-7A46-4BA2-A176-9F08E5092DC4}">
      <dgm:prSet/>
      <dgm:spPr/>
      <dgm:t>
        <a:bodyPr/>
        <a:lstStyle/>
        <a:p>
          <a:endParaRPr lang="fr-FR"/>
        </a:p>
      </dgm:t>
    </dgm:pt>
    <dgm:pt modelId="{43F6DBC6-B74B-40E6-8174-A11BFC32B58A}" type="sibTrans" cxnId="{D1105E1F-7A46-4BA2-A176-9F08E5092DC4}">
      <dgm:prSet/>
      <dgm:spPr/>
      <dgm:t>
        <a:bodyPr/>
        <a:lstStyle/>
        <a:p>
          <a:endParaRPr lang="fr-FR"/>
        </a:p>
      </dgm:t>
    </dgm:pt>
    <dgm:pt modelId="{F24B41DC-9AE6-4621-9BE8-B73F9BEC1EB3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ذه</a:t>
          </a:r>
          <a:endParaRPr lang="fr-FR" dirty="0"/>
        </a:p>
      </dgm:t>
    </dgm:pt>
    <dgm:pt modelId="{4CBA4697-48DF-43C4-8111-E518C641F0E3}" type="parTrans" cxnId="{94059262-6A47-4F07-94C5-1122964809F6}">
      <dgm:prSet/>
      <dgm:spPr/>
      <dgm:t>
        <a:bodyPr/>
        <a:lstStyle/>
        <a:p>
          <a:endParaRPr lang="fr-FR"/>
        </a:p>
      </dgm:t>
    </dgm:pt>
    <dgm:pt modelId="{3BBC70F7-7BBC-4A5B-8EEB-5006E5780E78}" type="sibTrans" cxnId="{94059262-6A47-4F07-94C5-1122964809F6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ذي</a:t>
          </a:r>
          <a:endParaRPr lang="fr-FR" dirty="0"/>
        </a:p>
      </dgm:t>
    </dgm:pt>
    <dgm:pt modelId="{C68062CD-85CC-4274-82A3-48FC22A33C97}">
      <dgm:prSet phldrT="[Texte]" phldr="1"/>
      <dgm:spPr/>
      <dgm:t>
        <a:bodyPr/>
        <a:lstStyle/>
        <a:p>
          <a:endParaRPr lang="fr-FR"/>
        </a:p>
      </dgm:t>
    </dgm:pt>
    <dgm:pt modelId="{BEC798D4-6023-4083-89AE-56B301EDE121}" type="parTrans" cxnId="{4745EF8B-B37D-4B97-A8D8-37F7BD3CEE28}">
      <dgm:prSet/>
      <dgm:spPr/>
      <dgm:t>
        <a:bodyPr/>
        <a:lstStyle/>
        <a:p>
          <a:endParaRPr lang="fr-FR"/>
        </a:p>
      </dgm:t>
    </dgm:pt>
    <dgm:pt modelId="{92BBFDAA-A1DA-4FB3-9F94-89D2AF059836}" type="sibTrans" cxnId="{4745EF8B-B37D-4B97-A8D8-37F7BD3CEE28}">
      <dgm:prSet/>
      <dgm:spPr/>
      <dgm:t>
        <a:bodyPr/>
        <a:lstStyle/>
        <a:p>
          <a:endParaRPr lang="fr-FR"/>
        </a:p>
      </dgm:t>
    </dgm:pt>
    <dgm:pt modelId="{8C4638FC-C92C-4270-B98D-76F1C98D09AD}" type="pres">
      <dgm:prSet presAssocID="{24128044-FE5A-4F3D-975C-DB063BB9106F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8D2CAC1B-46F1-43CA-AD6C-7F47593C98B3}" type="pres">
      <dgm:prSet presAssocID="{B1F761AA-85A0-4C96-9FF0-7C06FEA2BB7B}" presName="composite" presStyleCnt="0"/>
      <dgm:spPr/>
    </dgm:pt>
    <dgm:pt modelId="{6CA0A1DC-CB52-464C-8A60-E7D6F4CE4174}" type="pres">
      <dgm:prSet presAssocID="{B1F761AA-85A0-4C96-9FF0-7C06FEA2BB7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B718DC-54C4-433F-89D4-AC52EBE6616C}" type="pres">
      <dgm:prSet presAssocID="{B1F761AA-85A0-4C96-9FF0-7C06FEA2BB7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24BE7F-6A0E-4E4D-96F5-8EE1BDE39402}" type="pres">
      <dgm:prSet presAssocID="{B1F761AA-85A0-4C96-9FF0-7C06FEA2BB7B}" presName="BalanceSpacing" presStyleCnt="0"/>
      <dgm:spPr/>
    </dgm:pt>
    <dgm:pt modelId="{5895BA8F-25FB-4F5E-AC04-872D27F47C74}" type="pres">
      <dgm:prSet presAssocID="{B1F761AA-85A0-4C96-9FF0-7C06FEA2BB7B}" presName="BalanceSpacing1" presStyleCnt="0"/>
      <dgm:spPr/>
    </dgm:pt>
    <dgm:pt modelId="{DE1ED613-7924-4C8E-9F85-C7C28F5B8F49}" type="pres">
      <dgm:prSet presAssocID="{AC9A600F-E545-4564-97B1-0188A0D2CE4D}" presName="Accent1Text" presStyleLbl="node1" presStyleIdx="1" presStyleCnt="6"/>
      <dgm:spPr/>
      <dgm:t>
        <a:bodyPr/>
        <a:lstStyle/>
        <a:p>
          <a:endParaRPr lang="fr-FR"/>
        </a:p>
      </dgm:t>
    </dgm:pt>
    <dgm:pt modelId="{643F7FF1-2B23-42F6-B9EE-8EBEB8DD6FE4}" type="pres">
      <dgm:prSet presAssocID="{AC9A600F-E545-4564-97B1-0188A0D2CE4D}" presName="spaceBetweenRectangles" presStyleCnt="0"/>
      <dgm:spPr/>
    </dgm:pt>
    <dgm:pt modelId="{2000FFE0-217A-4F86-AB59-80E6EDDF9451}" type="pres">
      <dgm:prSet presAssocID="{F8678DC7-BACB-4B30-9E7D-84D472FBB971}" presName="composite" presStyleCnt="0"/>
      <dgm:spPr/>
    </dgm:pt>
    <dgm:pt modelId="{971EED37-F0B6-4C20-A7BD-4151A78B2A59}" type="pres">
      <dgm:prSet presAssocID="{F8678DC7-BACB-4B30-9E7D-84D472FBB971}" presName="Parent1" presStyleLbl="node1" presStyleIdx="2" presStyleCnt="6" custScaleX="10758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1FC49E-FFD2-4141-B43A-511DBF43034C}" type="pres">
      <dgm:prSet presAssocID="{F8678DC7-BACB-4B30-9E7D-84D472FBB97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CEA6087-00FC-4929-B946-758984716E83}" type="pres">
      <dgm:prSet presAssocID="{F8678DC7-BACB-4B30-9E7D-84D472FBB971}" presName="BalanceSpacing" presStyleCnt="0"/>
      <dgm:spPr/>
    </dgm:pt>
    <dgm:pt modelId="{AC2183DD-51BE-4379-BDB0-7D819AD3BF0B}" type="pres">
      <dgm:prSet presAssocID="{F8678DC7-BACB-4B30-9E7D-84D472FBB971}" presName="BalanceSpacing1" presStyleCnt="0"/>
      <dgm:spPr/>
    </dgm:pt>
    <dgm:pt modelId="{404570BF-3619-4D91-8322-7E5BDD426A25}" type="pres">
      <dgm:prSet presAssocID="{16354973-5980-4656-AC42-D8D17BFD2F93}" presName="Accent1Text" presStyleLbl="node1" presStyleIdx="3" presStyleCnt="6"/>
      <dgm:spPr/>
      <dgm:t>
        <a:bodyPr/>
        <a:lstStyle/>
        <a:p>
          <a:endParaRPr lang="fr-FR"/>
        </a:p>
      </dgm:t>
    </dgm:pt>
    <dgm:pt modelId="{338A9258-56C7-4389-928F-4EA5771CDD24}" type="pres">
      <dgm:prSet presAssocID="{16354973-5980-4656-AC42-D8D17BFD2F93}" presName="spaceBetweenRectangles" presStyleCnt="0"/>
      <dgm:spPr/>
    </dgm:pt>
    <dgm:pt modelId="{C615FFA0-9326-4954-817C-ACF9E32BD81C}" type="pres">
      <dgm:prSet presAssocID="{F24B41DC-9AE6-4621-9BE8-B73F9BEC1EB3}" presName="composite" presStyleCnt="0"/>
      <dgm:spPr/>
    </dgm:pt>
    <dgm:pt modelId="{A282578B-D956-4D59-97E7-962022537A7B}" type="pres">
      <dgm:prSet presAssocID="{F24B41DC-9AE6-4621-9BE8-B73F9BEC1EB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CA7369-89DA-4A5E-9E0D-B24EB3ADE69C}" type="pres">
      <dgm:prSet presAssocID="{F24B41DC-9AE6-4621-9BE8-B73F9BEC1EB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9B108-06BA-4E15-88D1-22575EEDE03B}" type="pres">
      <dgm:prSet presAssocID="{F24B41DC-9AE6-4621-9BE8-B73F9BEC1EB3}" presName="BalanceSpacing" presStyleCnt="0"/>
      <dgm:spPr/>
    </dgm:pt>
    <dgm:pt modelId="{4550E074-B5E8-4319-81F5-F7DE7B0EAD80}" type="pres">
      <dgm:prSet presAssocID="{F24B41DC-9AE6-4621-9BE8-B73F9BEC1EB3}" presName="BalanceSpacing1" presStyleCnt="0"/>
      <dgm:spPr/>
    </dgm:pt>
    <dgm:pt modelId="{EA9239B8-2078-4EB3-B481-6604ECB9F9B5}" type="pres">
      <dgm:prSet presAssocID="{3BBC70F7-7BBC-4A5B-8EEB-5006E5780E78}" presName="Accent1Text" presStyleLbl="node1" presStyleIdx="5" presStyleCnt="6"/>
      <dgm:spPr/>
      <dgm:t>
        <a:bodyPr/>
        <a:lstStyle/>
        <a:p>
          <a:endParaRPr lang="fr-FR"/>
        </a:p>
      </dgm:t>
    </dgm:pt>
  </dgm:ptLst>
  <dgm:cxnLst>
    <dgm:cxn modelId="{AF6F15B7-2D9F-4C7D-A1CA-847FF827C913}" type="presOf" srcId="{24128044-FE5A-4F3D-975C-DB063BB9106F}" destId="{8C4638FC-C92C-4270-B98D-76F1C98D09AD}" srcOrd="0" destOrd="0" presId="urn:microsoft.com/office/officeart/2008/layout/AlternatingHexagons"/>
    <dgm:cxn modelId="{2668FF63-339A-47DB-B606-17C511FD1E6D}" type="presOf" srcId="{3BBC70F7-7BBC-4A5B-8EEB-5006E5780E78}" destId="{EA9239B8-2078-4EB3-B481-6604ECB9F9B5}" srcOrd="0" destOrd="0" presId="urn:microsoft.com/office/officeart/2008/layout/AlternatingHexagons"/>
    <dgm:cxn modelId="{974DF76E-B3A9-43CB-BEC3-A052CBA4970D}" type="presOf" srcId="{C68062CD-85CC-4274-82A3-48FC22A33C97}" destId="{4ECA7369-89DA-4A5E-9E0D-B24EB3ADE69C}" srcOrd="0" destOrd="0" presId="urn:microsoft.com/office/officeart/2008/layout/AlternatingHexagons"/>
    <dgm:cxn modelId="{8F4BEC4D-1D81-458D-BC18-B3E28732223E}" type="presOf" srcId="{16354973-5980-4656-AC42-D8D17BFD2F93}" destId="{404570BF-3619-4D91-8322-7E5BDD426A25}" srcOrd="0" destOrd="0" presId="urn:microsoft.com/office/officeart/2008/layout/AlternatingHexagons"/>
    <dgm:cxn modelId="{8AA540F0-01EF-4691-B1A9-04B7D243F071}" srcId="{24128044-FE5A-4F3D-975C-DB063BB9106F}" destId="{B1F761AA-85A0-4C96-9FF0-7C06FEA2BB7B}" srcOrd="0" destOrd="0" parTransId="{563AA343-C57F-4C6E-8E3C-ACF8C8583094}" sibTransId="{AC9A600F-E545-4564-97B1-0188A0D2CE4D}"/>
    <dgm:cxn modelId="{4745EF8B-B37D-4B97-A8D8-37F7BD3CEE28}" srcId="{F24B41DC-9AE6-4621-9BE8-B73F9BEC1EB3}" destId="{C68062CD-85CC-4274-82A3-48FC22A33C97}" srcOrd="0" destOrd="0" parTransId="{BEC798D4-6023-4083-89AE-56B301EDE121}" sibTransId="{92BBFDAA-A1DA-4FB3-9F94-89D2AF059836}"/>
    <dgm:cxn modelId="{94059262-6A47-4F07-94C5-1122964809F6}" srcId="{24128044-FE5A-4F3D-975C-DB063BB9106F}" destId="{F24B41DC-9AE6-4621-9BE8-B73F9BEC1EB3}" srcOrd="2" destOrd="0" parTransId="{4CBA4697-48DF-43C4-8111-E518C641F0E3}" sibTransId="{3BBC70F7-7BBC-4A5B-8EEB-5006E5780E78}"/>
    <dgm:cxn modelId="{F9B3CF4D-9880-44B2-845A-3614ED444CFF}" srcId="{24128044-FE5A-4F3D-975C-DB063BB9106F}" destId="{F8678DC7-BACB-4B30-9E7D-84D472FBB971}" srcOrd="1" destOrd="0" parTransId="{60FE37D4-E9AE-4379-845D-12297C7D21C2}" sibTransId="{16354973-5980-4656-AC42-D8D17BFD2F93}"/>
    <dgm:cxn modelId="{B179EE8B-4A72-41EC-BCE7-DA603B424624}" type="presOf" srcId="{F24B41DC-9AE6-4621-9BE8-B73F9BEC1EB3}" destId="{A282578B-D956-4D59-97E7-962022537A7B}" srcOrd="0" destOrd="0" presId="urn:microsoft.com/office/officeart/2008/layout/AlternatingHexagons"/>
    <dgm:cxn modelId="{F4ED603A-59BB-4C72-8FEF-F30E9D72E782}" type="presOf" srcId="{B1F761AA-85A0-4C96-9FF0-7C06FEA2BB7B}" destId="{6CA0A1DC-CB52-464C-8A60-E7D6F4CE4174}" srcOrd="0" destOrd="0" presId="urn:microsoft.com/office/officeart/2008/layout/AlternatingHexagons"/>
    <dgm:cxn modelId="{A3FE097C-73B6-4F4A-9554-47D4980FD4E2}" type="presOf" srcId="{F0E5F2AA-6181-4E02-A81C-0292FDF0755F}" destId="{9D1FC49E-FFD2-4141-B43A-511DBF43034C}" srcOrd="0" destOrd="0" presId="urn:microsoft.com/office/officeart/2008/layout/AlternatingHexagons"/>
    <dgm:cxn modelId="{D905C4A5-0B1C-4DF3-A02A-B3BFEFCB18BE}" type="presOf" srcId="{AC9A600F-E545-4564-97B1-0188A0D2CE4D}" destId="{DE1ED613-7924-4C8E-9F85-C7C28F5B8F49}" srcOrd="0" destOrd="0" presId="urn:microsoft.com/office/officeart/2008/layout/AlternatingHexagons"/>
    <dgm:cxn modelId="{E108AD02-2271-4756-96D2-C009C4EA8DDA}" srcId="{B1F761AA-85A0-4C96-9FF0-7C06FEA2BB7B}" destId="{C022341C-4D2B-4210-999D-E7173E3961CE}" srcOrd="0" destOrd="0" parTransId="{004BA6F0-89A2-48DC-A2EF-5E56EBB5AA3E}" sibTransId="{D6543AB8-4F2B-453A-BFDC-06C42863D9FC}"/>
    <dgm:cxn modelId="{F5D77DB9-142A-4285-8D40-17AF4DEBC8D9}" type="presOf" srcId="{F8678DC7-BACB-4B30-9E7D-84D472FBB971}" destId="{971EED37-F0B6-4C20-A7BD-4151A78B2A59}" srcOrd="0" destOrd="0" presId="urn:microsoft.com/office/officeart/2008/layout/AlternatingHexagons"/>
    <dgm:cxn modelId="{3C804DCE-46F5-4B41-83C6-47CFDF98255C}" type="presOf" srcId="{C022341C-4D2B-4210-999D-E7173E3961CE}" destId="{D5B718DC-54C4-433F-89D4-AC52EBE6616C}" srcOrd="0" destOrd="0" presId="urn:microsoft.com/office/officeart/2008/layout/AlternatingHexagons"/>
    <dgm:cxn modelId="{D1105E1F-7A46-4BA2-A176-9F08E5092DC4}" srcId="{F8678DC7-BACB-4B30-9E7D-84D472FBB971}" destId="{F0E5F2AA-6181-4E02-A81C-0292FDF0755F}" srcOrd="0" destOrd="0" parTransId="{D0BCB09E-1B77-4F8F-BEF6-C3E02E38A315}" sibTransId="{43F6DBC6-B74B-40E6-8174-A11BFC32B58A}"/>
    <dgm:cxn modelId="{B4207A4E-2D9D-4A3B-9D6D-DE235920A33A}" type="presParOf" srcId="{8C4638FC-C92C-4270-B98D-76F1C98D09AD}" destId="{8D2CAC1B-46F1-43CA-AD6C-7F47593C98B3}" srcOrd="0" destOrd="0" presId="urn:microsoft.com/office/officeart/2008/layout/AlternatingHexagons"/>
    <dgm:cxn modelId="{7F29B986-3FE0-4163-97D1-A99F7E0BE2C5}" type="presParOf" srcId="{8D2CAC1B-46F1-43CA-AD6C-7F47593C98B3}" destId="{6CA0A1DC-CB52-464C-8A60-E7D6F4CE4174}" srcOrd="0" destOrd="0" presId="urn:microsoft.com/office/officeart/2008/layout/AlternatingHexagons"/>
    <dgm:cxn modelId="{4BEA2855-8200-4980-A0BC-06F1F33118C6}" type="presParOf" srcId="{8D2CAC1B-46F1-43CA-AD6C-7F47593C98B3}" destId="{D5B718DC-54C4-433F-89D4-AC52EBE6616C}" srcOrd="1" destOrd="0" presId="urn:microsoft.com/office/officeart/2008/layout/AlternatingHexagons"/>
    <dgm:cxn modelId="{81D80DE4-B7C4-49DC-8F5B-998BCBF54497}" type="presParOf" srcId="{8D2CAC1B-46F1-43CA-AD6C-7F47593C98B3}" destId="{8F24BE7F-6A0E-4E4D-96F5-8EE1BDE39402}" srcOrd="2" destOrd="0" presId="urn:microsoft.com/office/officeart/2008/layout/AlternatingHexagons"/>
    <dgm:cxn modelId="{FA9BE424-8071-4CEA-B1D6-350F4F4A7438}" type="presParOf" srcId="{8D2CAC1B-46F1-43CA-AD6C-7F47593C98B3}" destId="{5895BA8F-25FB-4F5E-AC04-872D27F47C74}" srcOrd="3" destOrd="0" presId="urn:microsoft.com/office/officeart/2008/layout/AlternatingHexagons"/>
    <dgm:cxn modelId="{C7F5081B-9C30-415E-89EF-5119D3BAD4EB}" type="presParOf" srcId="{8D2CAC1B-46F1-43CA-AD6C-7F47593C98B3}" destId="{DE1ED613-7924-4C8E-9F85-C7C28F5B8F49}" srcOrd="4" destOrd="0" presId="urn:microsoft.com/office/officeart/2008/layout/AlternatingHexagons"/>
    <dgm:cxn modelId="{06F160E0-BCE8-4981-9B64-36C1F01B7B5D}" type="presParOf" srcId="{8C4638FC-C92C-4270-B98D-76F1C98D09AD}" destId="{643F7FF1-2B23-42F6-B9EE-8EBEB8DD6FE4}" srcOrd="1" destOrd="0" presId="urn:microsoft.com/office/officeart/2008/layout/AlternatingHexagons"/>
    <dgm:cxn modelId="{DCF63C38-2F4A-4E02-B098-87AB05959D0C}" type="presParOf" srcId="{8C4638FC-C92C-4270-B98D-76F1C98D09AD}" destId="{2000FFE0-217A-4F86-AB59-80E6EDDF9451}" srcOrd="2" destOrd="0" presId="urn:microsoft.com/office/officeart/2008/layout/AlternatingHexagons"/>
    <dgm:cxn modelId="{86A51DD4-2C9F-4674-9CA7-09E1EE7D5E15}" type="presParOf" srcId="{2000FFE0-217A-4F86-AB59-80E6EDDF9451}" destId="{971EED37-F0B6-4C20-A7BD-4151A78B2A59}" srcOrd="0" destOrd="0" presId="urn:microsoft.com/office/officeart/2008/layout/AlternatingHexagons"/>
    <dgm:cxn modelId="{C7E46D6B-46C1-42AD-9B64-0A9DAC8547C0}" type="presParOf" srcId="{2000FFE0-217A-4F86-AB59-80E6EDDF9451}" destId="{9D1FC49E-FFD2-4141-B43A-511DBF43034C}" srcOrd="1" destOrd="0" presId="urn:microsoft.com/office/officeart/2008/layout/AlternatingHexagons"/>
    <dgm:cxn modelId="{FA0EC3B3-B0B5-4D40-9E66-6EB332275B13}" type="presParOf" srcId="{2000FFE0-217A-4F86-AB59-80E6EDDF9451}" destId="{6CEA6087-00FC-4929-B946-758984716E83}" srcOrd="2" destOrd="0" presId="urn:microsoft.com/office/officeart/2008/layout/AlternatingHexagons"/>
    <dgm:cxn modelId="{2BB73EF4-EA52-4705-8C91-51DE08F3D473}" type="presParOf" srcId="{2000FFE0-217A-4F86-AB59-80E6EDDF9451}" destId="{AC2183DD-51BE-4379-BDB0-7D819AD3BF0B}" srcOrd="3" destOrd="0" presId="urn:microsoft.com/office/officeart/2008/layout/AlternatingHexagons"/>
    <dgm:cxn modelId="{93A01A59-F43D-410C-85CB-D51562809F52}" type="presParOf" srcId="{2000FFE0-217A-4F86-AB59-80E6EDDF9451}" destId="{404570BF-3619-4D91-8322-7E5BDD426A25}" srcOrd="4" destOrd="0" presId="urn:microsoft.com/office/officeart/2008/layout/AlternatingHexagons"/>
    <dgm:cxn modelId="{415D1F5C-F2D3-4E7D-AB27-F4AE19ADE127}" type="presParOf" srcId="{8C4638FC-C92C-4270-B98D-76F1C98D09AD}" destId="{338A9258-56C7-4389-928F-4EA5771CDD24}" srcOrd="3" destOrd="0" presId="urn:microsoft.com/office/officeart/2008/layout/AlternatingHexagons"/>
    <dgm:cxn modelId="{1119716F-28A7-4DAA-80AA-2B853F48DFF9}" type="presParOf" srcId="{8C4638FC-C92C-4270-B98D-76F1C98D09AD}" destId="{C615FFA0-9326-4954-817C-ACF9E32BD81C}" srcOrd="4" destOrd="0" presId="urn:microsoft.com/office/officeart/2008/layout/AlternatingHexagons"/>
    <dgm:cxn modelId="{81CC0198-BDDB-4A11-9A10-A1C2319272DF}" type="presParOf" srcId="{C615FFA0-9326-4954-817C-ACF9E32BD81C}" destId="{A282578B-D956-4D59-97E7-962022537A7B}" srcOrd="0" destOrd="0" presId="urn:microsoft.com/office/officeart/2008/layout/AlternatingHexagons"/>
    <dgm:cxn modelId="{C75EB781-A6D1-49A1-91F7-EC5E713E530E}" type="presParOf" srcId="{C615FFA0-9326-4954-817C-ACF9E32BD81C}" destId="{4ECA7369-89DA-4A5E-9E0D-B24EB3ADE69C}" srcOrd="1" destOrd="0" presId="urn:microsoft.com/office/officeart/2008/layout/AlternatingHexagons"/>
    <dgm:cxn modelId="{9C6E4B9C-F1DE-4A67-80B9-A189EC08C090}" type="presParOf" srcId="{C615FFA0-9326-4954-817C-ACF9E32BD81C}" destId="{3009B108-06BA-4E15-88D1-22575EEDE03B}" srcOrd="2" destOrd="0" presId="urn:microsoft.com/office/officeart/2008/layout/AlternatingHexagons"/>
    <dgm:cxn modelId="{EB4E793C-1619-42ED-8653-99AB6E1B5303}" type="presParOf" srcId="{C615FFA0-9326-4954-817C-ACF9E32BD81C}" destId="{4550E074-B5E8-4319-81F5-F7DE7B0EAD80}" srcOrd="3" destOrd="0" presId="urn:microsoft.com/office/officeart/2008/layout/AlternatingHexagons"/>
    <dgm:cxn modelId="{E33D0524-F552-4804-94B0-BB273E281EE9}" type="presParOf" srcId="{C615FFA0-9326-4954-817C-ACF9E32BD81C}" destId="{EA9239B8-2078-4EB3-B481-6604ECB9F9B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C78BF5-7CBF-48A0-A2BE-C4DA72433CF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r-FR"/>
        </a:p>
      </dgm:t>
    </dgm:pt>
    <dgm:pt modelId="{A64F5CB6-439E-481D-951C-0079B65CEFE9}" type="pres">
      <dgm:prSet presAssocID="{9FC78BF5-7CBF-48A0-A2BE-C4DA72433CF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9F722169-D063-488B-96B4-6FE3920572F2}" type="pres">
      <dgm:prSet presAssocID="{9FC78BF5-7CBF-48A0-A2BE-C4DA72433CFA}" presName="Name1" presStyleCnt="0"/>
      <dgm:spPr/>
    </dgm:pt>
    <dgm:pt modelId="{1192A558-2D59-441D-9E3C-54DEE14E0329}" type="pres">
      <dgm:prSet presAssocID="{9FC78BF5-7CBF-48A0-A2BE-C4DA72433CFA}" presName="cycle" presStyleCnt="0"/>
      <dgm:spPr/>
    </dgm:pt>
    <dgm:pt modelId="{5048160D-F236-4241-B1BD-77564DB09860}" type="pres">
      <dgm:prSet presAssocID="{9FC78BF5-7CBF-48A0-A2BE-C4DA72433CFA}" presName="srcNode" presStyleLbl="node1" presStyleIdx="0" presStyleCnt="0"/>
      <dgm:spPr/>
    </dgm:pt>
    <dgm:pt modelId="{4A3B1C16-A21A-40C5-80A1-44BBF1A740F7}" type="pres">
      <dgm:prSet presAssocID="{9FC78BF5-7CBF-48A0-A2BE-C4DA72433CFA}" presName="conn" presStyleLbl="parChTrans1D2" presStyleIdx="0" presStyleCnt="1"/>
      <dgm:spPr/>
    </dgm:pt>
    <dgm:pt modelId="{A4B62A23-8ED0-4B1D-B5B2-22840194CBD3}" type="pres">
      <dgm:prSet presAssocID="{9FC78BF5-7CBF-48A0-A2BE-C4DA72433CFA}" presName="extraNode" presStyleLbl="node1" presStyleIdx="0" presStyleCnt="0"/>
      <dgm:spPr/>
    </dgm:pt>
    <dgm:pt modelId="{745F66C0-68E4-4BBA-A726-EE906C6739D3}" type="pres">
      <dgm:prSet presAssocID="{9FC78BF5-7CBF-48A0-A2BE-C4DA72433CFA}" presName="dstNode" presStyleLbl="node1" presStyleIdx="0" presStyleCnt="0"/>
      <dgm:spPr/>
    </dgm:pt>
  </dgm:ptLst>
  <dgm:cxnLst>
    <dgm:cxn modelId="{CB7E87C1-C96D-4D56-A749-8C8FC4DD954F}" type="presOf" srcId="{9FC78BF5-7CBF-48A0-A2BE-C4DA72433CFA}" destId="{A64F5CB6-439E-481D-951C-0079B65CEFE9}" srcOrd="0" destOrd="0" presId="urn:microsoft.com/office/officeart/2008/layout/VerticalCurvedList"/>
    <dgm:cxn modelId="{C46805DD-FC3A-4A31-9736-804116DCC6D8}" type="presParOf" srcId="{A64F5CB6-439E-481D-951C-0079B65CEFE9}" destId="{9F722169-D063-488B-96B4-6FE3920572F2}" srcOrd="0" destOrd="0" presId="urn:microsoft.com/office/officeart/2008/layout/VerticalCurvedList"/>
    <dgm:cxn modelId="{C65ED394-5F11-453A-A34F-BC386BBA27A8}" type="presParOf" srcId="{9F722169-D063-488B-96B4-6FE3920572F2}" destId="{1192A558-2D59-441D-9E3C-54DEE14E0329}" srcOrd="0" destOrd="0" presId="urn:microsoft.com/office/officeart/2008/layout/VerticalCurvedList"/>
    <dgm:cxn modelId="{8A0E52CA-606C-46E6-B98A-995DC4D6ED7F}" type="presParOf" srcId="{1192A558-2D59-441D-9E3C-54DEE14E0329}" destId="{5048160D-F236-4241-B1BD-77564DB09860}" srcOrd="0" destOrd="0" presId="urn:microsoft.com/office/officeart/2008/layout/VerticalCurvedList"/>
    <dgm:cxn modelId="{94A5FAEF-5112-4F2C-85DA-12814EE4BFE1}" type="presParOf" srcId="{1192A558-2D59-441D-9E3C-54DEE14E0329}" destId="{4A3B1C16-A21A-40C5-80A1-44BBF1A740F7}" srcOrd="1" destOrd="0" presId="urn:microsoft.com/office/officeart/2008/layout/VerticalCurvedList"/>
    <dgm:cxn modelId="{4DA2DF63-BB73-41E4-A8A1-3E690473B5E4}" type="presParOf" srcId="{1192A558-2D59-441D-9E3C-54DEE14E0329}" destId="{A4B62A23-8ED0-4B1D-B5B2-22840194CBD3}" srcOrd="2" destOrd="0" presId="urn:microsoft.com/office/officeart/2008/layout/VerticalCurvedList"/>
    <dgm:cxn modelId="{B41BEAC3-2655-4EF7-9E7C-0AC66F45C42F}" type="presParOf" srcId="{1192A558-2D59-441D-9E3C-54DEE14E0329}" destId="{745F66C0-68E4-4BBA-A726-EE906C6739D3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6F21395-7DA8-4613-B7F1-E56A376993E1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E87BA7DA-9D46-408D-9147-9DDE86D099C2}">
      <dgm:prSet phldrT="[Texte]" custT="1"/>
      <dgm:spPr/>
      <dgm:t>
        <a:bodyPr/>
        <a:lstStyle/>
        <a:p>
          <a:r>
            <a:rPr lang="ar-DZ" sz="2800" dirty="0" err="1" smtClean="0"/>
            <a:t>الإسم</a:t>
          </a:r>
          <a:r>
            <a:rPr lang="ar-DZ" sz="2800" dirty="0" smtClean="0"/>
            <a:t> الموصول</a:t>
          </a:r>
          <a:endParaRPr lang="fr-FR" sz="2800" dirty="0"/>
        </a:p>
      </dgm:t>
    </dgm:pt>
    <dgm:pt modelId="{06F0A77A-E6B9-4FEF-8DA1-1E1A34B4DB05}" type="parTrans" cxnId="{263B1B66-59CE-4F17-8A0A-49880EECC262}">
      <dgm:prSet/>
      <dgm:spPr/>
      <dgm:t>
        <a:bodyPr/>
        <a:lstStyle/>
        <a:p>
          <a:endParaRPr lang="fr-FR"/>
        </a:p>
      </dgm:t>
    </dgm:pt>
    <dgm:pt modelId="{C58A81D8-5A60-48CE-A946-DF4821725286}" type="sibTrans" cxnId="{263B1B66-59CE-4F17-8A0A-49880EECC262}">
      <dgm:prSet/>
      <dgm:spPr/>
      <dgm:t>
        <a:bodyPr/>
        <a:lstStyle/>
        <a:p>
          <a:endParaRPr lang="fr-FR"/>
        </a:p>
      </dgm:t>
    </dgm:pt>
    <dgm:pt modelId="{EB9C74C4-B2A4-4855-8CB9-396D64ECD288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الذي</a:t>
          </a:r>
          <a:endParaRPr lang="fr-FR" dirty="0"/>
        </a:p>
      </dgm:t>
    </dgm:pt>
    <dgm:pt modelId="{81E9D018-8322-4EA3-B5B8-C3E3D83622FC}" type="parTrans" cxnId="{A58AD3F6-FDB9-4070-9CCD-F30A3FC92472}">
      <dgm:prSet/>
      <dgm:spPr/>
      <dgm:t>
        <a:bodyPr/>
        <a:lstStyle/>
        <a:p>
          <a:endParaRPr lang="fr-FR"/>
        </a:p>
      </dgm:t>
    </dgm:pt>
    <dgm:pt modelId="{B70AA6AA-FA7C-4C0E-B727-D7AF543F6CBC}" type="sibTrans" cxnId="{A58AD3F6-FDB9-4070-9CCD-F30A3FC92472}">
      <dgm:prSet/>
      <dgm:spPr/>
      <dgm:t>
        <a:bodyPr/>
        <a:lstStyle/>
        <a:p>
          <a:endParaRPr lang="fr-FR"/>
        </a:p>
      </dgm:t>
    </dgm:pt>
    <dgm:pt modelId="{87C386DC-61A3-44C3-8316-CE7FA0C255FB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التي </a:t>
          </a:r>
          <a:endParaRPr lang="fr-FR" dirty="0"/>
        </a:p>
      </dgm:t>
    </dgm:pt>
    <dgm:pt modelId="{33E0621B-3387-435E-9EE5-14CFBE7D9532}" type="parTrans" cxnId="{70AEBAB5-0074-4EEA-82FE-EE24782A0661}">
      <dgm:prSet/>
      <dgm:spPr/>
      <dgm:t>
        <a:bodyPr/>
        <a:lstStyle/>
        <a:p>
          <a:endParaRPr lang="fr-FR"/>
        </a:p>
      </dgm:t>
    </dgm:pt>
    <dgm:pt modelId="{22F7ABF7-F1DF-4BC6-8AD1-C8E9A2852AD5}" type="sibTrans" cxnId="{70AEBAB5-0074-4EEA-82FE-EE24782A0661}">
      <dgm:prSet/>
      <dgm:spPr/>
      <dgm:t>
        <a:bodyPr/>
        <a:lstStyle/>
        <a:p>
          <a:endParaRPr lang="fr-FR"/>
        </a:p>
      </dgm:t>
    </dgm:pt>
    <dgm:pt modelId="{33D5DF28-FB29-4522-9796-34E21D72C3A8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الذين </a:t>
          </a:r>
          <a:endParaRPr lang="fr-FR" dirty="0"/>
        </a:p>
      </dgm:t>
    </dgm:pt>
    <dgm:pt modelId="{3349EFF5-5E96-4FF3-995E-ECC0627E6E42}" type="parTrans" cxnId="{46644B1D-F25B-468E-A32E-F2413C52A9D5}">
      <dgm:prSet/>
      <dgm:spPr/>
      <dgm:t>
        <a:bodyPr/>
        <a:lstStyle/>
        <a:p>
          <a:endParaRPr lang="fr-FR"/>
        </a:p>
      </dgm:t>
    </dgm:pt>
    <dgm:pt modelId="{BF360D6C-007B-4DB6-9A06-77D63C100233}" type="sibTrans" cxnId="{46644B1D-F25B-468E-A32E-F2413C52A9D5}">
      <dgm:prSet/>
      <dgm:spPr/>
      <dgm:t>
        <a:bodyPr/>
        <a:lstStyle/>
        <a:p>
          <a:endParaRPr lang="fr-FR"/>
        </a:p>
      </dgm:t>
    </dgm:pt>
    <dgm:pt modelId="{D3B2D50D-DF36-4B47-A2CD-5029F02353B6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تين</a:t>
          </a:r>
          <a:endParaRPr lang="fr-FR" dirty="0"/>
        </a:p>
      </dgm:t>
    </dgm:pt>
    <dgm:pt modelId="{FF057B35-C468-4C96-AD57-12C67900B6AB}" type="parTrans" cxnId="{C84B41B1-BDF0-4CB1-BCC6-C78030DF7217}">
      <dgm:prSet/>
      <dgm:spPr/>
      <dgm:t>
        <a:bodyPr/>
        <a:lstStyle/>
        <a:p>
          <a:endParaRPr lang="fr-FR"/>
        </a:p>
      </dgm:t>
    </dgm:pt>
    <dgm:pt modelId="{FF3E9441-E5EA-4ECF-810C-6F60BE04E861}" type="sibTrans" cxnId="{C84B41B1-BDF0-4CB1-BCC6-C78030DF7217}">
      <dgm:prSet/>
      <dgm:spPr/>
      <dgm:t>
        <a:bodyPr/>
        <a:lstStyle/>
        <a:p>
          <a:endParaRPr lang="fr-FR"/>
        </a:p>
      </dgm:t>
    </dgm:pt>
    <dgm:pt modelId="{935043E3-CDCD-4026-B5E2-5C458B68FBE7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الذين</a:t>
          </a:r>
          <a:endParaRPr lang="fr-FR" dirty="0"/>
        </a:p>
      </dgm:t>
    </dgm:pt>
    <dgm:pt modelId="{5E7DC875-C086-48B4-872C-B147E9981E19}" type="parTrans" cxnId="{0F0B33BA-5C52-4715-9A98-C0104D237BB7}">
      <dgm:prSet/>
      <dgm:spPr/>
      <dgm:t>
        <a:bodyPr/>
        <a:lstStyle/>
        <a:p>
          <a:endParaRPr lang="fr-FR"/>
        </a:p>
      </dgm:t>
    </dgm:pt>
    <dgm:pt modelId="{EE0D138B-62B9-4C01-A328-BF838384B08C}" type="sibTrans" cxnId="{0F0B33BA-5C52-4715-9A98-C0104D237BB7}">
      <dgm:prSet/>
      <dgm:spPr/>
      <dgm:t>
        <a:bodyPr/>
        <a:lstStyle/>
        <a:p>
          <a:endParaRPr lang="fr-FR"/>
        </a:p>
      </dgm:t>
    </dgm:pt>
    <dgm:pt modelId="{922E2D2C-EAD1-435B-842C-24E934B255CF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اللات</a:t>
          </a:r>
          <a:endParaRPr lang="fr-FR" dirty="0"/>
        </a:p>
      </dgm:t>
    </dgm:pt>
    <dgm:pt modelId="{0E071E62-D516-4643-906F-9012440CEBC3}" type="parTrans" cxnId="{313F450F-92B1-4262-8FD8-B1E8EC428622}">
      <dgm:prSet/>
      <dgm:spPr/>
      <dgm:t>
        <a:bodyPr/>
        <a:lstStyle/>
        <a:p>
          <a:endParaRPr lang="fr-FR"/>
        </a:p>
      </dgm:t>
    </dgm:pt>
    <dgm:pt modelId="{B2183174-5ABD-4F73-AF7C-5536066A18E4}" type="sibTrans" cxnId="{313F450F-92B1-4262-8FD8-B1E8EC428622}">
      <dgm:prSet/>
      <dgm:spPr/>
      <dgm:t>
        <a:bodyPr/>
        <a:lstStyle/>
        <a:p>
          <a:endParaRPr lang="fr-FR"/>
        </a:p>
      </dgm:t>
    </dgm:pt>
    <dgm:pt modelId="{B97E386C-68E1-4EE7-85C3-94931435DE7C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الاء</a:t>
          </a:r>
          <a:endParaRPr lang="fr-FR" dirty="0"/>
        </a:p>
      </dgm:t>
    </dgm:pt>
    <dgm:pt modelId="{B9E3BC76-F8F1-4BFD-8CA8-6702CE27A229}" type="parTrans" cxnId="{71D9000E-B70B-4EDA-A52D-CDA84608D9E7}">
      <dgm:prSet/>
      <dgm:spPr/>
      <dgm:t>
        <a:bodyPr/>
        <a:lstStyle/>
        <a:p>
          <a:endParaRPr lang="fr-FR"/>
        </a:p>
      </dgm:t>
    </dgm:pt>
    <dgm:pt modelId="{D04EA396-4C49-45F3-BEB5-7F6351E7FA0D}" type="sibTrans" cxnId="{71D9000E-B70B-4EDA-A52D-CDA84608D9E7}">
      <dgm:prSet/>
      <dgm:spPr/>
      <dgm:t>
        <a:bodyPr/>
        <a:lstStyle/>
        <a:p>
          <a:endParaRPr lang="fr-FR"/>
        </a:p>
      </dgm:t>
    </dgm:pt>
    <dgm:pt modelId="{4840E7FD-A471-4F03-8E8A-F018450CC8E7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ذو </a:t>
          </a:r>
          <a:endParaRPr lang="fr-FR" dirty="0"/>
        </a:p>
      </dgm:t>
    </dgm:pt>
    <dgm:pt modelId="{937776D2-F5F0-433C-9222-7BF7AAB9D2EA}" type="parTrans" cxnId="{B4C4ACB4-F961-4880-85C9-ECF74E8DC70F}">
      <dgm:prSet/>
      <dgm:spPr/>
      <dgm:t>
        <a:bodyPr/>
        <a:lstStyle/>
        <a:p>
          <a:endParaRPr lang="fr-FR"/>
        </a:p>
      </dgm:t>
    </dgm:pt>
    <dgm:pt modelId="{2E0CF1B2-5A8C-417D-9C01-5CA981769C9B}" type="sibTrans" cxnId="{B4C4ACB4-F961-4880-85C9-ECF74E8DC70F}">
      <dgm:prSet/>
      <dgm:spPr/>
      <dgm:t>
        <a:bodyPr/>
        <a:lstStyle/>
        <a:p>
          <a:endParaRPr lang="fr-FR"/>
        </a:p>
      </dgm:t>
    </dgm:pt>
    <dgm:pt modelId="{17804515-CA8C-47FC-ADBF-E9DB0F05021B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ما</a:t>
          </a:r>
        </a:p>
        <a:p>
          <a:endParaRPr lang="fr-FR" dirty="0"/>
        </a:p>
      </dgm:t>
    </dgm:pt>
    <dgm:pt modelId="{8BD0D285-AA2F-40B2-8212-28D377FBC526}" type="parTrans" cxnId="{59221043-E9CB-4527-BB21-CC0FFA47A770}">
      <dgm:prSet/>
      <dgm:spPr/>
      <dgm:t>
        <a:bodyPr/>
        <a:lstStyle/>
        <a:p>
          <a:endParaRPr lang="fr-FR"/>
        </a:p>
      </dgm:t>
    </dgm:pt>
    <dgm:pt modelId="{A81B556B-F9A5-455D-BDF2-6009BB88ACB3}" type="sibTrans" cxnId="{59221043-E9CB-4527-BB21-CC0FFA47A770}">
      <dgm:prSet/>
      <dgm:spPr/>
      <dgm:t>
        <a:bodyPr/>
        <a:lstStyle/>
        <a:p>
          <a:endParaRPr lang="fr-FR"/>
        </a:p>
      </dgm:t>
    </dgm:pt>
    <dgm:pt modelId="{8A9B86D6-4A25-4971-9AB0-80AB795550ED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ar-DZ" dirty="0" smtClean="0"/>
            <a:t>أي</a:t>
          </a:r>
          <a:endParaRPr lang="fr-FR" dirty="0"/>
        </a:p>
      </dgm:t>
    </dgm:pt>
    <dgm:pt modelId="{E44CE83F-AFDB-41A6-A7FF-6ED66789F35A}" type="parTrans" cxnId="{CECEEED1-749D-4D46-98AF-8F7059FE40FF}">
      <dgm:prSet/>
      <dgm:spPr/>
      <dgm:t>
        <a:bodyPr/>
        <a:lstStyle/>
        <a:p>
          <a:endParaRPr lang="fr-FR"/>
        </a:p>
      </dgm:t>
    </dgm:pt>
    <dgm:pt modelId="{888534A1-D5DA-4D36-B211-21CB01804155}" type="sibTrans" cxnId="{CECEEED1-749D-4D46-98AF-8F7059FE40FF}">
      <dgm:prSet/>
      <dgm:spPr/>
      <dgm:t>
        <a:bodyPr/>
        <a:lstStyle/>
        <a:p>
          <a:endParaRPr lang="fr-FR"/>
        </a:p>
      </dgm:t>
    </dgm:pt>
    <dgm:pt modelId="{C6698A4C-91CC-4497-A4EE-7250E5524A83}" type="pres">
      <dgm:prSet presAssocID="{06F21395-7DA8-4613-B7F1-E56A376993E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251CE65-5926-4B91-8152-062141659389}" type="pres">
      <dgm:prSet presAssocID="{E87BA7DA-9D46-408D-9147-9DDE86D099C2}" presName="centerShape" presStyleLbl="node0" presStyleIdx="0" presStyleCnt="1" custScaleX="244592" custScaleY="198731"/>
      <dgm:spPr/>
      <dgm:t>
        <a:bodyPr/>
        <a:lstStyle/>
        <a:p>
          <a:endParaRPr lang="fr-FR"/>
        </a:p>
      </dgm:t>
    </dgm:pt>
    <dgm:pt modelId="{CBD433A8-DAF6-412D-8418-97B07E2E2C96}" type="pres">
      <dgm:prSet presAssocID="{EB9C74C4-B2A4-4855-8CB9-396D64ECD288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DC44FF-ECD2-42A1-A385-A6C5337301EA}" type="pres">
      <dgm:prSet presAssocID="{EB9C74C4-B2A4-4855-8CB9-396D64ECD288}" presName="dummy" presStyleCnt="0"/>
      <dgm:spPr/>
    </dgm:pt>
    <dgm:pt modelId="{37571669-8721-47FE-BB56-795F06B8B37E}" type="pres">
      <dgm:prSet presAssocID="{B70AA6AA-FA7C-4C0E-B727-D7AF543F6CBC}" presName="sibTrans" presStyleLbl="sibTrans2D1" presStyleIdx="0" presStyleCnt="10"/>
      <dgm:spPr/>
      <dgm:t>
        <a:bodyPr/>
        <a:lstStyle/>
        <a:p>
          <a:endParaRPr lang="fr-FR"/>
        </a:p>
      </dgm:t>
    </dgm:pt>
    <dgm:pt modelId="{153F8814-1C9F-4BC4-903E-3ECBA89D618B}" type="pres">
      <dgm:prSet presAssocID="{87C386DC-61A3-44C3-8316-CE7FA0C255FB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5FABBF-00A6-4183-888A-D14F5625AA8F}" type="pres">
      <dgm:prSet presAssocID="{87C386DC-61A3-44C3-8316-CE7FA0C255FB}" presName="dummy" presStyleCnt="0"/>
      <dgm:spPr/>
    </dgm:pt>
    <dgm:pt modelId="{35CFFD1D-82D2-4A29-ABD4-731AED019882}" type="pres">
      <dgm:prSet presAssocID="{22F7ABF7-F1DF-4BC6-8AD1-C8E9A2852AD5}" presName="sibTrans" presStyleLbl="sibTrans2D1" presStyleIdx="1" presStyleCnt="10"/>
      <dgm:spPr/>
      <dgm:t>
        <a:bodyPr/>
        <a:lstStyle/>
        <a:p>
          <a:endParaRPr lang="fr-FR"/>
        </a:p>
      </dgm:t>
    </dgm:pt>
    <dgm:pt modelId="{2992D59B-8AB3-4457-9C27-8A1B27E47600}" type="pres">
      <dgm:prSet presAssocID="{33D5DF28-FB29-4522-9796-34E21D72C3A8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2DA864-B182-4CC9-A265-3A820FBA267B}" type="pres">
      <dgm:prSet presAssocID="{33D5DF28-FB29-4522-9796-34E21D72C3A8}" presName="dummy" presStyleCnt="0"/>
      <dgm:spPr/>
    </dgm:pt>
    <dgm:pt modelId="{FCC013BF-08A6-4513-9A23-652FB83FCC9D}" type="pres">
      <dgm:prSet presAssocID="{BF360D6C-007B-4DB6-9A06-77D63C100233}" presName="sibTrans" presStyleLbl="sibTrans2D1" presStyleIdx="2" presStyleCnt="10"/>
      <dgm:spPr/>
      <dgm:t>
        <a:bodyPr/>
        <a:lstStyle/>
        <a:p>
          <a:endParaRPr lang="fr-FR"/>
        </a:p>
      </dgm:t>
    </dgm:pt>
    <dgm:pt modelId="{FECBDC66-5985-4BE9-A5E6-E378C05CD45B}" type="pres">
      <dgm:prSet presAssocID="{D3B2D50D-DF36-4B47-A2CD-5029F02353B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77637A-5B69-4AD4-93FD-46EC14F85593}" type="pres">
      <dgm:prSet presAssocID="{D3B2D50D-DF36-4B47-A2CD-5029F02353B6}" presName="dummy" presStyleCnt="0"/>
      <dgm:spPr/>
    </dgm:pt>
    <dgm:pt modelId="{4D8EF74A-DA69-4152-8E1F-683219451E97}" type="pres">
      <dgm:prSet presAssocID="{FF3E9441-E5EA-4ECF-810C-6F60BE04E861}" presName="sibTrans" presStyleLbl="sibTrans2D1" presStyleIdx="3" presStyleCnt="10"/>
      <dgm:spPr/>
      <dgm:t>
        <a:bodyPr/>
        <a:lstStyle/>
        <a:p>
          <a:endParaRPr lang="fr-FR"/>
        </a:p>
      </dgm:t>
    </dgm:pt>
    <dgm:pt modelId="{73D37B49-A8A6-4939-9007-F557D7ADE173}" type="pres">
      <dgm:prSet presAssocID="{935043E3-CDCD-4026-B5E2-5C458B68FBE7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5DF327-953C-48E7-90F0-5B6FFB5CC036}" type="pres">
      <dgm:prSet presAssocID="{935043E3-CDCD-4026-B5E2-5C458B68FBE7}" presName="dummy" presStyleCnt="0"/>
      <dgm:spPr/>
    </dgm:pt>
    <dgm:pt modelId="{413F6E68-2CA4-4D7E-99A6-81A1CD7C086C}" type="pres">
      <dgm:prSet presAssocID="{EE0D138B-62B9-4C01-A328-BF838384B08C}" presName="sibTrans" presStyleLbl="sibTrans2D1" presStyleIdx="4" presStyleCnt="10"/>
      <dgm:spPr/>
      <dgm:t>
        <a:bodyPr/>
        <a:lstStyle/>
        <a:p>
          <a:endParaRPr lang="fr-FR"/>
        </a:p>
      </dgm:t>
    </dgm:pt>
    <dgm:pt modelId="{62AB6542-50B1-4378-B430-C9E33304C9BE}" type="pres">
      <dgm:prSet presAssocID="{922E2D2C-EAD1-435B-842C-24E934B255CF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69751D-0D23-4CE9-996E-47747E29FA6A}" type="pres">
      <dgm:prSet presAssocID="{922E2D2C-EAD1-435B-842C-24E934B255CF}" presName="dummy" presStyleCnt="0"/>
      <dgm:spPr/>
    </dgm:pt>
    <dgm:pt modelId="{02858373-1653-4EE7-AD7D-53DCA47CD588}" type="pres">
      <dgm:prSet presAssocID="{B2183174-5ABD-4F73-AF7C-5536066A18E4}" presName="sibTrans" presStyleLbl="sibTrans2D1" presStyleIdx="5" presStyleCnt="10"/>
      <dgm:spPr/>
      <dgm:t>
        <a:bodyPr/>
        <a:lstStyle/>
        <a:p>
          <a:endParaRPr lang="fr-FR"/>
        </a:p>
      </dgm:t>
    </dgm:pt>
    <dgm:pt modelId="{821C6A4C-AD76-40F0-9D14-F6A6BA6C0203}" type="pres">
      <dgm:prSet presAssocID="{B97E386C-68E1-4EE7-85C3-94931435DE7C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53CADA-AA4A-4381-A5DE-BADB756510DD}" type="pres">
      <dgm:prSet presAssocID="{B97E386C-68E1-4EE7-85C3-94931435DE7C}" presName="dummy" presStyleCnt="0"/>
      <dgm:spPr/>
    </dgm:pt>
    <dgm:pt modelId="{CB7C38AF-8798-440C-A15F-4DEB083F23F1}" type="pres">
      <dgm:prSet presAssocID="{D04EA396-4C49-45F3-BEB5-7F6351E7FA0D}" presName="sibTrans" presStyleLbl="sibTrans2D1" presStyleIdx="6" presStyleCnt="10"/>
      <dgm:spPr/>
      <dgm:t>
        <a:bodyPr/>
        <a:lstStyle/>
        <a:p>
          <a:endParaRPr lang="fr-FR"/>
        </a:p>
      </dgm:t>
    </dgm:pt>
    <dgm:pt modelId="{6018A6F9-D917-4763-A575-B3573E999CFE}" type="pres">
      <dgm:prSet presAssocID="{4840E7FD-A471-4F03-8E8A-F018450CC8E7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BA226A-FBA9-43CA-B77E-6B13CE51CD7D}" type="pres">
      <dgm:prSet presAssocID="{4840E7FD-A471-4F03-8E8A-F018450CC8E7}" presName="dummy" presStyleCnt="0"/>
      <dgm:spPr/>
    </dgm:pt>
    <dgm:pt modelId="{0AAB6937-D2C0-4C6D-B036-0CEE99CF42BE}" type="pres">
      <dgm:prSet presAssocID="{2E0CF1B2-5A8C-417D-9C01-5CA981769C9B}" presName="sibTrans" presStyleLbl="sibTrans2D1" presStyleIdx="7" presStyleCnt="10"/>
      <dgm:spPr/>
      <dgm:t>
        <a:bodyPr/>
        <a:lstStyle/>
        <a:p>
          <a:endParaRPr lang="fr-FR"/>
        </a:p>
      </dgm:t>
    </dgm:pt>
    <dgm:pt modelId="{B1FA4505-4AE2-4C19-8D18-FEAF456D6566}" type="pres">
      <dgm:prSet presAssocID="{8A9B86D6-4A25-4971-9AB0-80AB795550ED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3997A7-036A-4043-AA90-3A080BABF9F1}" type="pres">
      <dgm:prSet presAssocID="{8A9B86D6-4A25-4971-9AB0-80AB795550ED}" presName="dummy" presStyleCnt="0"/>
      <dgm:spPr/>
    </dgm:pt>
    <dgm:pt modelId="{420EC851-58CD-40A7-9E95-57D0B9EAC5E6}" type="pres">
      <dgm:prSet presAssocID="{888534A1-D5DA-4D36-B211-21CB01804155}" presName="sibTrans" presStyleLbl="sibTrans2D1" presStyleIdx="8" presStyleCnt="10"/>
      <dgm:spPr/>
      <dgm:t>
        <a:bodyPr/>
        <a:lstStyle/>
        <a:p>
          <a:endParaRPr lang="fr-FR"/>
        </a:p>
      </dgm:t>
    </dgm:pt>
    <dgm:pt modelId="{02DD2C07-A709-48A5-8216-FF4E1F47A1E7}" type="pres">
      <dgm:prSet presAssocID="{17804515-CA8C-47FC-ADBF-E9DB0F05021B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930D79-8D38-4BC0-B5B7-3084C7E739E5}" type="pres">
      <dgm:prSet presAssocID="{17804515-CA8C-47FC-ADBF-E9DB0F05021B}" presName="dummy" presStyleCnt="0"/>
      <dgm:spPr/>
    </dgm:pt>
    <dgm:pt modelId="{5D8E07B0-8929-4A8C-A869-29CDB7DEC965}" type="pres">
      <dgm:prSet presAssocID="{A81B556B-F9A5-455D-BDF2-6009BB88ACB3}" presName="sibTrans" presStyleLbl="sibTrans2D1" presStyleIdx="9" presStyleCnt="10"/>
      <dgm:spPr/>
      <dgm:t>
        <a:bodyPr/>
        <a:lstStyle/>
        <a:p>
          <a:endParaRPr lang="fr-FR"/>
        </a:p>
      </dgm:t>
    </dgm:pt>
  </dgm:ptLst>
  <dgm:cxnLst>
    <dgm:cxn modelId="{9C0E9AC0-C8A3-4E49-848D-7F7DF099ED77}" type="presOf" srcId="{06F21395-7DA8-4613-B7F1-E56A376993E1}" destId="{C6698A4C-91CC-4497-A4EE-7250E5524A83}" srcOrd="0" destOrd="0" presId="urn:microsoft.com/office/officeart/2005/8/layout/radial6"/>
    <dgm:cxn modelId="{5B6BA4C9-FD2E-454B-BC69-E05DF7E2E6E7}" type="presOf" srcId="{8A9B86D6-4A25-4971-9AB0-80AB795550ED}" destId="{B1FA4505-4AE2-4C19-8D18-FEAF456D6566}" srcOrd="0" destOrd="0" presId="urn:microsoft.com/office/officeart/2005/8/layout/radial6"/>
    <dgm:cxn modelId="{B4C4ACB4-F961-4880-85C9-ECF74E8DC70F}" srcId="{E87BA7DA-9D46-408D-9147-9DDE86D099C2}" destId="{4840E7FD-A471-4F03-8E8A-F018450CC8E7}" srcOrd="7" destOrd="0" parTransId="{937776D2-F5F0-433C-9222-7BF7AAB9D2EA}" sibTransId="{2E0CF1B2-5A8C-417D-9C01-5CA981769C9B}"/>
    <dgm:cxn modelId="{70AEBAB5-0074-4EEA-82FE-EE24782A0661}" srcId="{E87BA7DA-9D46-408D-9147-9DDE86D099C2}" destId="{87C386DC-61A3-44C3-8316-CE7FA0C255FB}" srcOrd="1" destOrd="0" parTransId="{33E0621B-3387-435E-9EE5-14CFBE7D9532}" sibTransId="{22F7ABF7-F1DF-4BC6-8AD1-C8E9A2852AD5}"/>
    <dgm:cxn modelId="{61D4D393-12BC-48F1-826C-282F55F2C36C}" type="presOf" srcId="{4840E7FD-A471-4F03-8E8A-F018450CC8E7}" destId="{6018A6F9-D917-4763-A575-B3573E999CFE}" srcOrd="0" destOrd="0" presId="urn:microsoft.com/office/officeart/2005/8/layout/radial6"/>
    <dgm:cxn modelId="{CECEEED1-749D-4D46-98AF-8F7059FE40FF}" srcId="{E87BA7DA-9D46-408D-9147-9DDE86D099C2}" destId="{8A9B86D6-4A25-4971-9AB0-80AB795550ED}" srcOrd="8" destOrd="0" parTransId="{E44CE83F-AFDB-41A6-A7FF-6ED66789F35A}" sibTransId="{888534A1-D5DA-4D36-B211-21CB01804155}"/>
    <dgm:cxn modelId="{5D28F5D8-FDAF-4751-8D5F-E5618312F812}" type="presOf" srcId="{A81B556B-F9A5-455D-BDF2-6009BB88ACB3}" destId="{5D8E07B0-8929-4A8C-A869-29CDB7DEC965}" srcOrd="0" destOrd="0" presId="urn:microsoft.com/office/officeart/2005/8/layout/radial6"/>
    <dgm:cxn modelId="{3CA218C2-6592-48D1-AC80-2B3FBE951F5B}" type="presOf" srcId="{D3B2D50D-DF36-4B47-A2CD-5029F02353B6}" destId="{FECBDC66-5985-4BE9-A5E6-E378C05CD45B}" srcOrd="0" destOrd="0" presId="urn:microsoft.com/office/officeart/2005/8/layout/radial6"/>
    <dgm:cxn modelId="{0F0B33BA-5C52-4715-9A98-C0104D237BB7}" srcId="{E87BA7DA-9D46-408D-9147-9DDE86D099C2}" destId="{935043E3-CDCD-4026-B5E2-5C458B68FBE7}" srcOrd="4" destOrd="0" parTransId="{5E7DC875-C086-48B4-872C-B147E9981E19}" sibTransId="{EE0D138B-62B9-4C01-A328-BF838384B08C}"/>
    <dgm:cxn modelId="{46644B1D-F25B-468E-A32E-F2413C52A9D5}" srcId="{E87BA7DA-9D46-408D-9147-9DDE86D099C2}" destId="{33D5DF28-FB29-4522-9796-34E21D72C3A8}" srcOrd="2" destOrd="0" parTransId="{3349EFF5-5E96-4FF3-995E-ECC0627E6E42}" sibTransId="{BF360D6C-007B-4DB6-9A06-77D63C100233}"/>
    <dgm:cxn modelId="{6C4371C7-77E9-422C-8F61-1664DE9AD0FA}" type="presOf" srcId="{2E0CF1B2-5A8C-417D-9C01-5CA981769C9B}" destId="{0AAB6937-D2C0-4C6D-B036-0CEE99CF42BE}" srcOrd="0" destOrd="0" presId="urn:microsoft.com/office/officeart/2005/8/layout/radial6"/>
    <dgm:cxn modelId="{263B1B66-59CE-4F17-8A0A-49880EECC262}" srcId="{06F21395-7DA8-4613-B7F1-E56A376993E1}" destId="{E87BA7DA-9D46-408D-9147-9DDE86D099C2}" srcOrd="0" destOrd="0" parTransId="{06F0A77A-E6B9-4FEF-8DA1-1E1A34B4DB05}" sibTransId="{C58A81D8-5A60-48CE-A946-DF4821725286}"/>
    <dgm:cxn modelId="{CFDF22E6-9687-4CEF-A903-ACC57FAC9EA9}" type="presOf" srcId="{922E2D2C-EAD1-435B-842C-24E934B255CF}" destId="{62AB6542-50B1-4378-B430-C9E33304C9BE}" srcOrd="0" destOrd="0" presId="urn:microsoft.com/office/officeart/2005/8/layout/radial6"/>
    <dgm:cxn modelId="{D4D5B997-3A72-4B3E-80F9-1943E7559A06}" type="presOf" srcId="{B97E386C-68E1-4EE7-85C3-94931435DE7C}" destId="{821C6A4C-AD76-40F0-9D14-F6A6BA6C0203}" srcOrd="0" destOrd="0" presId="urn:microsoft.com/office/officeart/2005/8/layout/radial6"/>
    <dgm:cxn modelId="{FB4AC923-0F2B-4FEF-8CDD-76A50336E125}" type="presOf" srcId="{33D5DF28-FB29-4522-9796-34E21D72C3A8}" destId="{2992D59B-8AB3-4457-9C27-8A1B27E47600}" srcOrd="0" destOrd="0" presId="urn:microsoft.com/office/officeart/2005/8/layout/radial6"/>
    <dgm:cxn modelId="{C84B41B1-BDF0-4CB1-BCC6-C78030DF7217}" srcId="{E87BA7DA-9D46-408D-9147-9DDE86D099C2}" destId="{D3B2D50D-DF36-4B47-A2CD-5029F02353B6}" srcOrd="3" destOrd="0" parTransId="{FF057B35-C468-4C96-AD57-12C67900B6AB}" sibTransId="{FF3E9441-E5EA-4ECF-810C-6F60BE04E861}"/>
    <dgm:cxn modelId="{B70DF8E1-01A7-453F-894A-C176AB53FB78}" type="presOf" srcId="{D04EA396-4C49-45F3-BEB5-7F6351E7FA0D}" destId="{CB7C38AF-8798-440C-A15F-4DEB083F23F1}" srcOrd="0" destOrd="0" presId="urn:microsoft.com/office/officeart/2005/8/layout/radial6"/>
    <dgm:cxn modelId="{A5BB9E93-B45D-438A-B01F-26764330BE6F}" type="presOf" srcId="{888534A1-D5DA-4D36-B211-21CB01804155}" destId="{420EC851-58CD-40A7-9E95-57D0B9EAC5E6}" srcOrd="0" destOrd="0" presId="urn:microsoft.com/office/officeart/2005/8/layout/radial6"/>
    <dgm:cxn modelId="{5FF2E661-BB42-4AB3-A855-F8F0702BA9C0}" type="presOf" srcId="{17804515-CA8C-47FC-ADBF-E9DB0F05021B}" destId="{02DD2C07-A709-48A5-8216-FF4E1F47A1E7}" srcOrd="0" destOrd="0" presId="urn:microsoft.com/office/officeart/2005/8/layout/radial6"/>
    <dgm:cxn modelId="{3791BF84-1DA5-45EE-8B1F-A4A72F71E835}" type="presOf" srcId="{E87BA7DA-9D46-408D-9147-9DDE86D099C2}" destId="{B251CE65-5926-4B91-8152-062141659389}" srcOrd="0" destOrd="0" presId="urn:microsoft.com/office/officeart/2005/8/layout/radial6"/>
    <dgm:cxn modelId="{3BA5C6B3-CFBA-494C-AB46-55FE24006243}" type="presOf" srcId="{22F7ABF7-F1DF-4BC6-8AD1-C8E9A2852AD5}" destId="{35CFFD1D-82D2-4A29-ABD4-731AED019882}" srcOrd="0" destOrd="0" presId="urn:microsoft.com/office/officeart/2005/8/layout/radial6"/>
    <dgm:cxn modelId="{8B5651AC-5410-4D83-97EA-50A872A06344}" type="presOf" srcId="{B2183174-5ABD-4F73-AF7C-5536066A18E4}" destId="{02858373-1653-4EE7-AD7D-53DCA47CD588}" srcOrd="0" destOrd="0" presId="urn:microsoft.com/office/officeart/2005/8/layout/radial6"/>
    <dgm:cxn modelId="{71D9000E-B70B-4EDA-A52D-CDA84608D9E7}" srcId="{E87BA7DA-9D46-408D-9147-9DDE86D099C2}" destId="{B97E386C-68E1-4EE7-85C3-94931435DE7C}" srcOrd="6" destOrd="0" parTransId="{B9E3BC76-F8F1-4BFD-8CA8-6702CE27A229}" sibTransId="{D04EA396-4C49-45F3-BEB5-7F6351E7FA0D}"/>
    <dgm:cxn modelId="{18ECB9D9-33DC-4523-A338-EF4D6BF3C76C}" type="presOf" srcId="{87C386DC-61A3-44C3-8316-CE7FA0C255FB}" destId="{153F8814-1C9F-4BC4-903E-3ECBA89D618B}" srcOrd="0" destOrd="0" presId="urn:microsoft.com/office/officeart/2005/8/layout/radial6"/>
    <dgm:cxn modelId="{B611B8CB-37CE-4376-940D-1E73470FC78B}" type="presOf" srcId="{935043E3-CDCD-4026-B5E2-5C458B68FBE7}" destId="{73D37B49-A8A6-4939-9007-F557D7ADE173}" srcOrd="0" destOrd="0" presId="urn:microsoft.com/office/officeart/2005/8/layout/radial6"/>
    <dgm:cxn modelId="{313F450F-92B1-4262-8FD8-B1E8EC428622}" srcId="{E87BA7DA-9D46-408D-9147-9DDE86D099C2}" destId="{922E2D2C-EAD1-435B-842C-24E934B255CF}" srcOrd="5" destOrd="0" parTransId="{0E071E62-D516-4643-906F-9012440CEBC3}" sibTransId="{B2183174-5ABD-4F73-AF7C-5536066A18E4}"/>
    <dgm:cxn modelId="{59221043-E9CB-4527-BB21-CC0FFA47A770}" srcId="{E87BA7DA-9D46-408D-9147-9DDE86D099C2}" destId="{17804515-CA8C-47FC-ADBF-E9DB0F05021B}" srcOrd="9" destOrd="0" parTransId="{8BD0D285-AA2F-40B2-8212-28D377FBC526}" sibTransId="{A81B556B-F9A5-455D-BDF2-6009BB88ACB3}"/>
    <dgm:cxn modelId="{A10939F1-A823-4C32-BD06-E45FAA363584}" type="presOf" srcId="{B70AA6AA-FA7C-4C0E-B727-D7AF543F6CBC}" destId="{37571669-8721-47FE-BB56-795F06B8B37E}" srcOrd="0" destOrd="0" presId="urn:microsoft.com/office/officeart/2005/8/layout/radial6"/>
    <dgm:cxn modelId="{0B668EB4-9AB2-4991-982E-5F7943254C39}" type="presOf" srcId="{EE0D138B-62B9-4C01-A328-BF838384B08C}" destId="{413F6E68-2CA4-4D7E-99A6-81A1CD7C086C}" srcOrd="0" destOrd="0" presId="urn:microsoft.com/office/officeart/2005/8/layout/radial6"/>
    <dgm:cxn modelId="{6CE26116-9ECC-41EC-A352-A44C6579A566}" type="presOf" srcId="{BF360D6C-007B-4DB6-9A06-77D63C100233}" destId="{FCC013BF-08A6-4513-9A23-652FB83FCC9D}" srcOrd="0" destOrd="0" presId="urn:microsoft.com/office/officeart/2005/8/layout/radial6"/>
    <dgm:cxn modelId="{263FADA9-0D22-48D6-958E-E1AA0F929036}" type="presOf" srcId="{EB9C74C4-B2A4-4855-8CB9-396D64ECD288}" destId="{CBD433A8-DAF6-412D-8418-97B07E2E2C96}" srcOrd="0" destOrd="0" presId="urn:microsoft.com/office/officeart/2005/8/layout/radial6"/>
    <dgm:cxn modelId="{A58AD3F6-FDB9-4070-9CCD-F30A3FC92472}" srcId="{E87BA7DA-9D46-408D-9147-9DDE86D099C2}" destId="{EB9C74C4-B2A4-4855-8CB9-396D64ECD288}" srcOrd="0" destOrd="0" parTransId="{81E9D018-8322-4EA3-B5B8-C3E3D83622FC}" sibTransId="{B70AA6AA-FA7C-4C0E-B727-D7AF543F6CBC}"/>
    <dgm:cxn modelId="{F6E09324-CF96-49FF-9996-9D473D784F0E}" type="presOf" srcId="{FF3E9441-E5EA-4ECF-810C-6F60BE04E861}" destId="{4D8EF74A-DA69-4152-8E1F-683219451E97}" srcOrd="0" destOrd="0" presId="urn:microsoft.com/office/officeart/2005/8/layout/radial6"/>
    <dgm:cxn modelId="{60DA7AE3-AC0C-41C4-9D45-22D2B9428A11}" type="presParOf" srcId="{C6698A4C-91CC-4497-A4EE-7250E5524A83}" destId="{B251CE65-5926-4B91-8152-062141659389}" srcOrd="0" destOrd="0" presId="urn:microsoft.com/office/officeart/2005/8/layout/radial6"/>
    <dgm:cxn modelId="{60CD7289-4481-4ADE-8629-CB11BA9BCBAA}" type="presParOf" srcId="{C6698A4C-91CC-4497-A4EE-7250E5524A83}" destId="{CBD433A8-DAF6-412D-8418-97B07E2E2C96}" srcOrd="1" destOrd="0" presId="urn:microsoft.com/office/officeart/2005/8/layout/radial6"/>
    <dgm:cxn modelId="{09A3F4CB-1165-4EC9-83F8-1784F8E6043B}" type="presParOf" srcId="{C6698A4C-91CC-4497-A4EE-7250E5524A83}" destId="{ADDC44FF-ECD2-42A1-A385-A6C5337301EA}" srcOrd="2" destOrd="0" presId="urn:microsoft.com/office/officeart/2005/8/layout/radial6"/>
    <dgm:cxn modelId="{73842A25-3F0E-4AF9-9AE2-68E6B86FEF61}" type="presParOf" srcId="{C6698A4C-91CC-4497-A4EE-7250E5524A83}" destId="{37571669-8721-47FE-BB56-795F06B8B37E}" srcOrd="3" destOrd="0" presId="urn:microsoft.com/office/officeart/2005/8/layout/radial6"/>
    <dgm:cxn modelId="{20E7520A-CAFC-4D84-962E-DFBC408A47BF}" type="presParOf" srcId="{C6698A4C-91CC-4497-A4EE-7250E5524A83}" destId="{153F8814-1C9F-4BC4-903E-3ECBA89D618B}" srcOrd="4" destOrd="0" presId="urn:microsoft.com/office/officeart/2005/8/layout/radial6"/>
    <dgm:cxn modelId="{7BD17612-8283-48DC-B54F-F9276C6D1DA4}" type="presParOf" srcId="{C6698A4C-91CC-4497-A4EE-7250E5524A83}" destId="{E85FABBF-00A6-4183-888A-D14F5625AA8F}" srcOrd="5" destOrd="0" presId="urn:microsoft.com/office/officeart/2005/8/layout/radial6"/>
    <dgm:cxn modelId="{2C0AFE9C-DEA7-42CC-A1E0-FF3E363C19E7}" type="presParOf" srcId="{C6698A4C-91CC-4497-A4EE-7250E5524A83}" destId="{35CFFD1D-82D2-4A29-ABD4-731AED019882}" srcOrd="6" destOrd="0" presId="urn:microsoft.com/office/officeart/2005/8/layout/radial6"/>
    <dgm:cxn modelId="{4AEEA5CC-C5D9-4866-B760-4B54ECC603A8}" type="presParOf" srcId="{C6698A4C-91CC-4497-A4EE-7250E5524A83}" destId="{2992D59B-8AB3-4457-9C27-8A1B27E47600}" srcOrd="7" destOrd="0" presId="urn:microsoft.com/office/officeart/2005/8/layout/radial6"/>
    <dgm:cxn modelId="{3CA5D816-6101-4CDC-90CA-0222B36DE3C0}" type="presParOf" srcId="{C6698A4C-91CC-4497-A4EE-7250E5524A83}" destId="{862DA864-B182-4CC9-A265-3A820FBA267B}" srcOrd="8" destOrd="0" presId="urn:microsoft.com/office/officeart/2005/8/layout/radial6"/>
    <dgm:cxn modelId="{A7A28FBD-DFBA-4B12-A78E-993BE8615FA2}" type="presParOf" srcId="{C6698A4C-91CC-4497-A4EE-7250E5524A83}" destId="{FCC013BF-08A6-4513-9A23-652FB83FCC9D}" srcOrd="9" destOrd="0" presId="urn:microsoft.com/office/officeart/2005/8/layout/radial6"/>
    <dgm:cxn modelId="{797399DE-6237-4920-B76D-4B42D6B8A24B}" type="presParOf" srcId="{C6698A4C-91CC-4497-A4EE-7250E5524A83}" destId="{FECBDC66-5985-4BE9-A5E6-E378C05CD45B}" srcOrd="10" destOrd="0" presId="urn:microsoft.com/office/officeart/2005/8/layout/radial6"/>
    <dgm:cxn modelId="{BE7F9F0C-7812-4CA1-B0DF-3AC16861C474}" type="presParOf" srcId="{C6698A4C-91CC-4497-A4EE-7250E5524A83}" destId="{E777637A-5B69-4AD4-93FD-46EC14F85593}" srcOrd="11" destOrd="0" presId="urn:microsoft.com/office/officeart/2005/8/layout/radial6"/>
    <dgm:cxn modelId="{93C6E783-CE1D-4A8B-9422-BCB8F34CE640}" type="presParOf" srcId="{C6698A4C-91CC-4497-A4EE-7250E5524A83}" destId="{4D8EF74A-DA69-4152-8E1F-683219451E97}" srcOrd="12" destOrd="0" presId="urn:microsoft.com/office/officeart/2005/8/layout/radial6"/>
    <dgm:cxn modelId="{A85B486D-13E0-4649-A34C-C24978C1AB41}" type="presParOf" srcId="{C6698A4C-91CC-4497-A4EE-7250E5524A83}" destId="{73D37B49-A8A6-4939-9007-F557D7ADE173}" srcOrd="13" destOrd="0" presId="urn:microsoft.com/office/officeart/2005/8/layout/radial6"/>
    <dgm:cxn modelId="{DF6586CE-E81D-4068-8A48-37B4A78CA28A}" type="presParOf" srcId="{C6698A4C-91CC-4497-A4EE-7250E5524A83}" destId="{875DF327-953C-48E7-90F0-5B6FFB5CC036}" srcOrd="14" destOrd="0" presId="urn:microsoft.com/office/officeart/2005/8/layout/radial6"/>
    <dgm:cxn modelId="{0827EF59-4CD4-4BB3-AF33-B1726E8B50BB}" type="presParOf" srcId="{C6698A4C-91CC-4497-A4EE-7250E5524A83}" destId="{413F6E68-2CA4-4D7E-99A6-81A1CD7C086C}" srcOrd="15" destOrd="0" presId="urn:microsoft.com/office/officeart/2005/8/layout/radial6"/>
    <dgm:cxn modelId="{EA51C544-172B-4071-A1CE-557B9266E6A8}" type="presParOf" srcId="{C6698A4C-91CC-4497-A4EE-7250E5524A83}" destId="{62AB6542-50B1-4378-B430-C9E33304C9BE}" srcOrd="16" destOrd="0" presId="urn:microsoft.com/office/officeart/2005/8/layout/radial6"/>
    <dgm:cxn modelId="{B7BBC43C-4FDA-4914-A5ED-C7DCAB1EBB84}" type="presParOf" srcId="{C6698A4C-91CC-4497-A4EE-7250E5524A83}" destId="{DE69751D-0D23-4CE9-996E-47747E29FA6A}" srcOrd="17" destOrd="0" presId="urn:microsoft.com/office/officeart/2005/8/layout/radial6"/>
    <dgm:cxn modelId="{9C74B01F-D1CA-41F4-BD1C-C2F549097A00}" type="presParOf" srcId="{C6698A4C-91CC-4497-A4EE-7250E5524A83}" destId="{02858373-1653-4EE7-AD7D-53DCA47CD588}" srcOrd="18" destOrd="0" presId="urn:microsoft.com/office/officeart/2005/8/layout/radial6"/>
    <dgm:cxn modelId="{CCD8396E-E2A1-4EDE-BDAE-82FEC361CE88}" type="presParOf" srcId="{C6698A4C-91CC-4497-A4EE-7250E5524A83}" destId="{821C6A4C-AD76-40F0-9D14-F6A6BA6C0203}" srcOrd="19" destOrd="0" presId="urn:microsoft.com/office/officeart/2005/8/layout/radial6"/>
    <dgm:cxn modelId="{F2713F24-A4CF-4E5D-8162-FB28CA06FDC6}" type="presParOf" srcId="{C6698A4C-91CC-4497-A4EE-7250E5524A83}" destId="{6453CADA-AA4A-4381-A5DE-BADB756510DD}" srcOrd="20" destOrd="0" presId="urn:microsoft.com/office/officeart/2005/8/layout/radial6"/>
    <dgm:cxn modelId="{0EE1AA0D-EE57-448E-B1C8-A9394821EC61}" type="presParOf" srcId="{C6698A4C-91CC-4497-A4EE-7250E5524A83}" destId="{CB7C38AF-8798-440C-A15F-4DEB083F23F1}" srcOrd="21" destOrd="0" presId="urn:microsoft.com/office/officeart/2005/8/layout/radial6"/>
    <dgm:cxn modelId="{BDDEDD0D-A39D-444E-9D1F-C241BAB3F431}" type="presParOf" srcId="{C6698A4C-91CC-4497-A4EE-7250E5524A83}" destId="{6018A6F9-D917-4763-A575-B3573E999CFE}" srcOrd="22" destOrd="0" presId="urn:microsoft.com/office/officeart/2005/8/layout/radial6"/>
    <dgm:cxn modelId="{2B1ABD2B-31D8-4624-AC38-9F380A071882}" type="presParOf" srcId="{C6698A4C-91CC-4497-A4EE-7250E5524A83}" destId="{09BA226A-FBA9-43CA-B77E-6B13CE51CD7D}" srcOrd="23" destOrd="0" presId="urn:microsoft.com/office/officeart/2005/8/layout/radial6"/>
    <dgm:cxn modelId="{A516D7E4-E27D-455C-A578-7CECBDC34679}" type="presParOf" srcId="{C6698A4C-91CC-4497-A4EE-7250E5524A83}" destId="{0AAB6937-D2C0-4C6D-B036-0CEE99CF42BE}" srcOrd="24" destOrd="0" presId="urn:microsoft.com/office/officeart/2005/8/layout/radial6"/>
    <dgm:cxn modelId="{60003509-A2E5-4FC7-9E19-E8E3BC0EAEA1}" type="presParOf" srcId="{C6698A4C-91CC-4497-A4EE-7250E5524A83}" destId="{B1FA4505-4AE2-4C19-8D18-FEAF456D6566}" srcOrd="25" destOrd="0" presId="urn:microsoft.com/office/officeart/2005/8/layout/radial6"/>
    <dgm:cxn modelId="{407CD86A-544F-47C3-B262-E577371769AD}" type="presParOf" srcId="{C6698A4C-91CC-4497-A4EE-7250E5524A83}" destId="{3E3997A7-036A-4043-AA90-3A080BABF9F1}" srcOrd="26" destOrd="0" presId="urn:microsoft.com/office/officeart/2005/8/layout/radial6"/>
    <dgm:cxn modelId="{940CDBFE-F564-4B85-9807-2B08182AAE92}" type="presParOf" srcId="{C6698A4C-91CC-4497-A4EE-7250E5524A83}" destId="{420EC851-58CD-40A7-9E95-57D0B9EAC5E6}" srcOrd="27" destOrd="0" presId="urn:microsoft.com/office/officeart/2005/8/layout/radial6"/>
    <dgm:cxn modelId="{337C12CF-26D9-4E1E-9A02-3F601F446B8E}" type="presParOf" srcId="{C6698A4C-91CC-4497-A4EE-7250E5524A83}" destId="{02DD2C07-A709-48A5-8216-FF4E1F47A1E7}" srcOrd="28" destOrd="0" presId="urn:microsoft.com/office/officeart/2005/8/layout/radial6"/>
    <dgm:cxn modelId="{5B83DCB9-72E3-409C-ABFC-76C92531D4A6}" type="presParOf" srcId="{C6698A4C-91CC-4497-A4EE-7250E5524A83}" destId="{2D930D79-8D38-4BC0-B5B7-3084C7E739E5}" srcOrd="29" destOrd="0" presId="urn:microsoft.com/office/officeart/2005/8/layout/radial6"/>
    <dgm:cxn modelId="{0368C077-F1E2-4EFF-9ED4-8C4E0A15D2A0}" type="presParOf" srcId="{C6698A4C-91CC-4497-A4EE-7250E5524A83}" destId="{5D8E07B0-8929-4A8C-A869-29CDB7DEC965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39D3A-DDEE-45D1-B6F4-FECA0B6FC3C8}">
      <dsp:nvSpPr>
        <dsp:cNvPr id="0" name=""/>
        <dsp:cNvSpPr/>
      </dsp:nvSpPr>
      <dsp:spPr>
        <a:xfrm>
          <a:off x="3612905" y="768"/>
          <a:ext cx="1325740" cy="132574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لفظا مفيد </a:t>
          </a:r>
          <a:endParaRPr lang="fr-FR" sz="2000" kern="1200" dirty="0"/>
        </a:p>
      </dsp:txBody>
      <dsp:txXfrm>
        <a:off x="3807055" y="194918"/>
        <a:ext cx="937440" cy="937440"/>
      </dsp:txXfrm>
    </dsp:sp>
    <dsp:sp modelId="{B05007F3-70D2-4C98-8A90-16CA8B8C875B}">
      <dsp:nvSpPr>
        <dsp:cNvPr id="0" name=""/>
        <dsp:cNvSpPr/>
      </dsp:nvSpPr>
      <dsp:spPr>
        <a:xfrm rot="2160000">
          <a:off x="4896899" y="1019449"/>
          <a:ext cx="353061" cy="4474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4907013" y="1077807"/>
        <a:ext cx="247143" cy="268463"/>
      </dsp:txXfrm>
    </dsp:sp>
    <dsp:sp modelId="{3E8F1193-75E2-4046-8BCD-88EEE330D537}">
      <dsp:nvSpPr>
        <dsp:cNvPr id="0" name=""/>
        <dsp:cNvSpPr/>
      </dsp:nvSpPr>
      <dsp:spPr>
        <a:xfrm>
          <a:off x="5224381" y="1171574"/>
          <a:ext cx="1325740" cy="132574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اسم</a:t>
          </a:r>
          <a:endParaRPr lang="fr-FR" sz="2000" kern="1200" dirty="0"/>
        </a:p>
      </dsp:txBody>
      <dsp:txXfrm>
        <a:off x="5418531" y="1365724"/>
        <a:ext cx="937440" cy="937440"/>
      </dsp:txXfrm>
    </dsp:sp>
    <dsp:sp modelId="{40ACDC62-F554-4E0F-B6D8-341201E60445}">
      <dsp:nvSpPr>
        <dsp:cNvPr id="0" name=""/>
        <dsp:cNvSpPr/>
      </dsp:nvSpPr>
      <dsp:spPr>
        <a:xfrm rot="6480000">
          <a:off x="5406044" y="2548425"/>
          <a:ext cx="353061" cy="4474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10800000">
        <a:off x="5475368" y="2587545"/>
        <a:ext cx="247143" cy="268463"/>
      </dsp:txXfrm>
    </dsp:sp>
    <dsp:sp modelId="{FB866CB7-BF18-4240-84E8-4CEA135738F8}">
      <dsp:nvSpPr>
        <dsp:cNvPr id="0" name=""/>
        <dsp:cNvSpPr/>
      </dsp:nvSpPr>
      <dsp:spPr>
        <a:xfrm>
          <a:off x="4608852" y="3065978"/>
          <a:ext cx="1325740" cy="132574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فعـــل</a:t>
          </a:r>
          <a:endParaRPr lang="fr-FR" sz="2000" kern="1200" dirty="0"/>
        </a:p>
      </dsp:txBody>
      <dsp:txXfrm>
        <a:off x="4803002" y="3260128"/>
        <a:ext cx="937440" cy="937440"/>
      </dsp:txXfrm>
    </dsp:sp>
    <dsp:sp modelId="{CEB0661F-B20B-4CC9-82F8-85CC7A47961F}">
      <dsp:nvSpPr>
        <dsp:cNvPr id="0" name=""/>
        <dsp:cNvSpPr/>
      </dsp:nvSpPr>
      <dsp:spPr>
        <a:xfrm rot="10800000">
          <a:off x="4109237" y="3505130"/>
          <a:ext cx="353061" cy="4474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10800000">
        <a:off x="4215155" y="3594617"/>
        <a:ext cx="247143" cy="268463"/>
      </dsp:txXfrm>
    </dsp:sp>
    <dsp:sp modelId="{F7376D53-C815-4FE3-A9F9-AF7CB1B0C7B9}">
      <dsp:nvSpPr>
        <dsp:cNvPr id="0" name=""/>
        <dsp:cNvSpPr/>
      </dsp:nvSpPr>
      <dsp:spPr>
        <a:xfrm>
          <a:off x="2616957" y="3065978"/>
          <a:ext cx="1325740" cy="132574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حرف</a:t>
          </a:r>
          <a:endParaRPr lang="fr-FR" sz="2000" kern="1200" dirty="0"/>
        </a:p>
      </dsp:txBody>
      <dsp:txXfrm>
        <a:off x="2811107" y="3260128"/>
        <a:ext cx="937440" cy="937440"/>
      </dsp:txXfrm>
    </dsp:sp>
    <dsp:sp modelId="{FC2C13E4-6942-461D-890F-8D7D8E65DD27}">
      <dsp:nvSpPr>
        <dsp:cNvPr id="0" name=""/>
        <dsp:cNvSpPr/>
      </dsp:nvSpPr>
      <dsp:spPr>
        <a:xfrm rot="15120000">
          <a:off x="2798620" y="2567431"/>
          <a:ext cx="353061" cy="4474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10800000">
        <a:off x="2867944" y="2707285"/>
        <a:ext cx="247143" cy="268463"/>
      </dsp:txXfrm>
    </dsp:sp>
    <dsp:sp modelId="{E4933AB8-8EAE-4AC8-BEC0-2DF82748981E}">
      <dsp:nvSpPr>
        <dsp:cNvPr id="0" name=""/>
        <dsp:cNvSpPr/>
      </dsp:nvSpPr>
      <dsp:spPr>
        <a:xfrm>
          <a:off x="2001428" y="1171574"/>
          <a:ext cx="1325740" cy="132574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قول</a:t>
          </a:r>
          <a:endParaRPr lang="fr-FR" sz="2000" kern="1200" dirty="0"/>
        </a:p>
      </dsp:txBody>
      <dsp:txXfrm>
        <a:off x="2195578" y="1365724"/>
        <a:ext cx="937440" cy="937440"/>
      </dsp:txXfrm>
    </dsp:sp>
    <dsp:sp modelId="{57D3EA8E-5057-4A6D-B167-D8E8ADF61BB9}">
      <dsp:nvSpPr>
        <dsp:cNvPr id="0" name=""/>
        <dsp:cNvSpPr/>
      </dsp:nvSpPr>
      <dsp:spPr>
        <a:xfrm rot="19440000">
          <a:off x="3285422" y="1031196"/>
          <a:ext cx="353061" cy="4474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3295536" y="1151812"/>
        <a:ext cx="247143" cy="2684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7E725D-6564-4CAB-BCC8-45600CA8AD23}">
      <dsp:nvSpPr>
        <dsp:cNvPr id="0" name=""/>
        <dsp:cNvSpPr/>
      </dsp:nvSpPr>
      <dsp:spPr>
        <a:xfrm>
          <a:off x="2055812" y="1039812"/>
          <a:ext cx="1984374" cy="198437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/>
            <a:t>كان وأخواتها</a:t>
          </a:r>
          <a:endParaRPr lang="fr-FR" sz="3800" kern="1200" dirty="0"/>
        </a:p>
      </dsp:txBody>
      <dsp:txXfrm>
        <a:off x="2346417" y="1330417"/>
        <a:ext cx="1403164" cy="1403164"/>
      </dsp:txXfrm>
    </dsp:sp>
    <dsp:sp modelId="{615DAFE3-8034-4212-A232-53EA2FD36266}">
      <dsp:nvSpPr>
        <dsp:cNvPr id="0" name=""/>
        <dsp:cNvSpPr/>
      </dsp:nvSpPr>
      <dsp:spPr>
        <a:xfrm>
          <a:off x="2551906" y="1428"/>
          <a:ext cx="992187" cy="99218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كان </a:t>
          </a:r>
          <a:endParaRPr lang="fr-FR" sz="2400" kern="1200" dirty="0"/>
        </a:p>
      </dsp:txBody>
      <dsp:txXfrm>
        <a:off x="2697208" y="146730"/>
        <a:ext cx="701583" cy="701583"/>
      </dsp:txXfrm>
    </dsp:sp>
    <dsp:sp modelId="{9953C7D1-19D2-4549-ADAE-E1D76350BEC5}">
      <dsp:nvSpPr>
        <dsp:cNvPr id="0" name=""/>
        <dsp:cNvSpPr/>
      </dsp:nvSpPr>
      <dsp:spPr>
        <a:xfrm>
          <a:off x="3319145" y="207009"/>
          <a:ext cx="992187" cy="99218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ترفع</a:t>
          </a:r>
          <a:endParaRPr lang="fr-FR" sz="2400" kern="1200" dirty="0"/>
        </a:p>
      </dsp:txBody>
      <dsp:txXfrm>
        <a:off x="3464447" y="352311"/>
        <a:ext cx="701583" cy="701583"/>
      </dsp:txXfrm>
    </dsp:sp>
    <dsp:sp modelId="{AD226399-769B-46F2-8ECA-0B9575D55C73}">
      <dsp:nvSpPr>
        <dsp:cNvPr id="0" name=""/>
        <dsp:cNvSpPr/>
      </dsp:nvSpPr>
      <dsp:spPr>
        <a:xfrm>
          <a:off x="3880803" y="768667"/>
          <a:ext cx="992187" cy="99218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مبتدأ </a:t>
          </a:r>
          <a:endParaRPr lang="fr-FR" sz="2400" kern="1200" dirty="0"/>
        </a:p>
      </dsp:txBody>
      <dsp:txXfrm>
        <a:off x="4026105" y="913969"/>
        <a:ext cx="701583" cy="701583"/>
      </dsp:txXfrm>
    </dsp:sp>
    <dsp:sp modelId="{2BAE1A59-160F-4CAD-A515-0E7CC65D3DD6}">
      <dsp:nvSpPr>
        <dsp:cNvPr id="0" name=""/>
        <dsp:cNvSpPr/>
      </dsp:nvSpPr>
      <dsp:spPr>
        <a:xfrm>
          <a:off x="4086384" y="1535906"/>
          <a:ext cx="992187" cy="992187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err="1" smtClean="0"/>
            <a:t>إسمها</a:t>
          </a:r>
          <a:r>
            <a:rPr lang="ar-DZ" sz="2400" kern="1200" dirty="0" smtClean="0"/>
            <a:t> </a:t>
          </a:r>
          <a:endParaRPr lang="fr-FR" sz="2400" kern="1200" dirty="0"/>
        </a:p>
      </dsp:txBody>
      <dsp:txXfrm>
        <a:off x="4231686" y="1681208"/>
        <a:ext cx="701583" cy="701583"/>
      </dsp:txXfrm>
    </dsp:sp>
    <dsp:sp modelId="{020611E4-5ED6-485B-8F69-426558A94625}">
      <dsp:nvSpPr>
        <dsp:cNvPr id="0" name=""/>
        <dsp:cNvSpPr/>
      </dsp:nvSpPr>
      <dsp:spPr>
        <a:xfrm>
          <a:off x="3880803" y="2303145"/>
          <a:ext cx="992187" cy="99218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الخبر </a:t>
          </a:r>
          <a:endParaRPr lang="fr-FR" sz="2400" kern="1200" dirty="0"/>
        </a:p>
      </dsp:txBody>
      <dsp:txXfrm>
        <a:off x="4026105" y="2448447"/>
        <a:ext cx="701583" cy="701583"/>
      </dsp:txXfrm>
    </dsp:sp>
    <dsp:sp modelId="{202E184C-8084-4325-8A98-9F0DDD2120F6}">
      <dsp:nvSpPr>
        <dsp:cNvPr id="0" name=""/>
        <dsp:cNvSpPr/>
      </dsp:nvSpPr>
      <dsp:spPr>
        <a:xfrm>
          <a:off x="3319145" y="2864803"/>
          <a:ext cx="992187" cy="99218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تنصب </a:t>
          </a:r>
          <a:endParaRPr lang="fr-FR" sz="2400" kern="1200" dirty="0"/>
        </a:p>
      </dsp:txBody>
      <dsp:txXfrm>
        <a:off x="3464447" y="3010105"/>
        <a:ext cx="701583" cy="701583"/>
      </dsp:txXfrm>
    </dsp:sp>
    <dsp:sp modelId="{EF93A233-95C1-45CF-AB9B-09B374BC4576}">
      <dsp:nvSpPr>
        <dsp:cNvPr id="0" name=""/>
        <dsp:cNvSpPr/>
      </dsp:nvSpPr>
      <dsp:spPr>
        <a:xfrm>
          <a:off x="2551906" y="3070384"/>
          <a:ext cx="992187" cy="99218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ظل </a:t>
          </a:r>
          <a:endParaRPr lang="fr-FR" sz="2400" kern="1200" dirty="0"/>
        </a:p>
      </dsp:txBody>
      <dsp:txXfrm>
        <a:off x="2697208" y="3215686"/>
        <a:ext cx="701583" cy="701583"/>
      </dsp:txXfrm>
    </dsp:sp>
    <dsp:sp modelId="{A4B9696B-7353-43ED-AFEB-4B15577598BE}">
      <dsp:nvSpPr>
        <dsp:cNvPr id="0" name=""/>
        <dsp:cNvSpPr/>
      </dsp:nvSpPr>
      <dsp:spPr>
        <a:xfrm>
          <a:off x="1784667" y="2864803"/>
          <a:ext cx="992187" cy="99218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بات</a:t>
          </a:r>
        </a:p>
      </dsp:txBody>
      <dsp:txXfrm>
        <a:off x="1929969" y="3010105"/>
        <a:ext cx="701583" cy="701583"/>
      </dsp:txXfrm>
    </dsp:sp>
    <dsp:sp modelId="{A0778636-5791-4B68-A35A-B96217C97DCC}">
      <dsp:nvSpPr>
        <dsp:cNvPr id="0" name=""/>
        <dsp:cNvSpPr/>
      </dsp:nvSpPr>
      <dsp:spPr>
        <a:xfrm>
          <a:off x="1223009" y="2303145"/>
          <a:ext cx="992187" cy="992187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أصبح</a:t>
          </a:r>
          <a:endParaRPr lang="fr-FR" sz="2400" kern="1200" dirty="0"/>
        </a:p>
      </dsp:txBody>
      <dsp:txXfrm>
        <a:off x="1368311" y="2448447"/>
        <a:ext cx="701583" cy="701583"/>
      </dsp:txXfrm>
    </dsp:sp>
    <dsp:sp modelId="{788AAB56-BC28-4096-ADAB-EA62649164D0}">
      <dsp:nvSpPr>
        <dsp:cNvPr id="0" name=""/>
        <dsp:cNvSpPr/>
      </dsp:nvSpPr>
      <dsp:spPr>
        <a:xfrm>
          <a:off x="1017428" y="1535906"/>
          <a:ext cx="992187" cy="99218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زال</a:t>
          </a:r>
          <a:endParaRPr lang="fr-FR" sz="2400" kern="1200" dirty="0"/>
        </a:p>
      </dsp:txBody>
      <dsp:txXfrm>
        <a:off x="1162730" y="1681208"/>
        <a:ext cx="701583" cy="701583"/>
      </dsp:txXfrm>
    </dsp:sp>
    <dsp:sp modelId="{004A43F0-B343-44CC-8678-65B1121B90E5}">
      <dsp:nvSpPr>
        <dsp:cNvPr id="0" name=""/>
        <dsp:cNvSpPr/>
      </dsp:nvSpPr>
      <dsp:spPr>
        <a:xfrm>
          <a:off x="1223009" y="768667"/>
          <a:ext cx="992187" cy="99218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صار</a:t>
          </a:r>
          <a:endParaRPr lang="fr-FR" sz="2400" kern="1200" dirty="0"/>
        </a:p>
      </dsp:txBody>
      <dsp:txXfrm>
        <a:off x="1368311" y="913969"/>
        <a:ext cx="701583" cy="701583"/>
      </dsp:txXfrm>
    </dsp:sp>
    <dsp:sp modelId="{638D1FB6-17D7-4C49-B2D0-34190E8446A7}">
      <dsp:nvSpPr>
        <dsp:cNvPr id="0" name=""/>
        <dsp:cNvSpPr/>
      </dsp:nvSpPr>
      <dsp:spPr>
        <a:xfrm>
          <a:off x="1784667" y="207009"/>
          <a:ext cx="992187" cy="99218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أمسى </a:t>
          </a:r>
          <a:endParaRPr lang="fr-FR" sz="2400" kern="1200" dirty="0"/>
        </a:p>
      </dsp:txBody>
      <dsp:txXfrm>
        <a:off x="1929969" y="352311"/>
        <a:ext cx="701583" cy="70158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A397BC-A98A-4842-BA9D-420D8E59AF74}">
      <dsp:nvSpPr>
        <dsp:cNvPr id="0" name=""/>
        <dsp:cNvSpPr/>
      </dsp:nvSpPr>
      <dsp:spPr>
        <a:xfrm>
          <a:off x="2438400" y="1585362"/>
          <a:ext cx="1219200" cy="1219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kern="1200" dirty="0" smtClean="0"/>
            <a:t>الجملة الفعلية </a:t>
          </a:r>
          <a:endParaRPr lang="fr-FR" sz="3500" kern="1200" dirty="0"/>
        </a:p>
      </dsp:txBody>
      <dsp:txXfrm>
        <a:off x="2497916" y="1644878"/>
        <a:ext cx="1100168" cy="1100168"/>
      </dsp:txXfrm>
    </dsp:sp>
    <dsp:sp modelId="{1D1B9387-4EA9-4BA7-8905-76751F3D6344}">
      <dsp:nvSpPr>
        <dsp:cNvPr id="0" name=""/>
        <dsp:cNvSpPr/>
      </dsp:nvSpPr>
      <dsp:spPr>
        <a:xfrm rot="16200000">
          <a:off x="2703734" y="1241096"/>
          <a:ext cx="6885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853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3236A0-678F-44A3-8E0B-FF04387F2917}">
      <dsp:nvSpPr>
        <dsp:cNvPr id="0" name=""/>
        <dsp:cNvSpPr/>
      </dsp:nvSpPr>
      <dsp:spPr>
        <a:xfrm>
          <a:off x="2639567" y="79967"/>
          <a:ext cx="816864" cy="8168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الفاعل</a:t>
          </a:r>
          <a:endParaRPr lang="fr-FR" sz="2400" kern="1200" dirty="0"/>
        </a:p>
      </dsp:txBody>
      <dsp:txXfrm>
        <a:off x="2679443" y="119843"/>
        <a:ext cx="737112" cy="737112"/>
      </dsp:txXfrm>
    </dsp:sp>
    <dsp:sp modelId="{A2171A2E-7780-4BF2-8B88-B40864530769}">
      <dsp:nvSpPr>
        <dsp:cNvPr id="0" name=""/>
        <dsp:cNvSpPr/>
      </dsp:nvSpPr>
      <dsp:spPr>
        <a:xfrm rot="20520000">
          <a:off x="3642032" y="1898602"/>
          <a:ext cx="6361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614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778C5-DA64-4AB4-BBA1-FC0243BB9BFE}">
      <dsp:nvSpPr>
        <dsp:cNvPr id="0" name=""/>
        <dsp:cNvSpPr/>
      </dsp:nvSpPr>
      <dsp:spPr>
        <a:xfrm>
          <a:off x="4262605" y="1259173"/>
          <a:ext cx="816864" cy="8168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ضمير </a:t>
          </a:r>
          <a:endParaRPr lang="fr-FR" sz="2400" kern="1200" dirty="0"/>
        </a:p>
      </dsp:txBody>
      <dsp:txXfrm>
        <a:off x="4302481" y="1299049"/>
        <a:ext cx="737112" cy="737112"/>
      </dsp:txXfrm>
    </dsp:sp>
    <dsp:sp modelId="{4AC66F9A-FC18-43FB-B3F2-2D7943D2F80E}">
      <dsp:nvSpPr>
        <dsp:cNvPr id="0" name=""/>
        <dsp:cNvSpPr/>
      </dsp:nvSpPr>
      <dsp:spPr>
        <a:xfrm rot="3240000">
          <a:off x="3398521" y="2985865"/>
          <a:ext cx="4482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8205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FD8834-C0AC-4F8C-933D-4660F7919E50}">
      <dsp:nvSpPr>
        <dsp:cNvPr id="0" name=""/>
        <dsp:cNvSpPr/>
      </dsp:nvSpPr>
      <dsp:spPr>
        <a:xfrm>
          <a:off x="3642660" y="3167168"/>
          <a:ext cx="816864" cy="8168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الفعل</a:t>
          </a:r>
          <a:endParaRPr lang="fr-FR" sz="2900" kern="1200" dirty="0"/>
        </a:p>
      </dsp:txBody>
      <dsp:txXfrm>
        <a:off x="3682536" y="3207044"/>
        <a:ext cx="737112" cy="737112"/>
      </dsp:txXfrm>
    </dsp:sp>
    <dsp:sp modelId="{E7B42935-9906-4C46-ACAF-C23F3317903C}">
      <dsp:nvSpPr>
        <dsp:cNvPr id="0" name=""/>
        <dsp:cNvSpPr/>
      </dsp:nvSpPr>
      <dsp:spPr>
        <a:xfrm rot="7560000">
          <a:off x="2249272" y="2985865"/>
          <a:ext cx="4482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8205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7C3C2F-0724-4EA6-B04F-652CD3BEBE56}">
      <dsp:nvSpPr>
        <dsp:cNvPr id="0" name=""/>
        <dsp:cNvSpPr/>
      </dsp:nvSpPr>
      <dsp:spPr>
        <a:xfrm>
          <a:off x="1636475" y="3167168"/>
          <a:ext cx="816864" cy="81686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300" kern="1200" dirty="0" smtClean="0"/>
            <a:t>مضمر</a:t>
          </a:r>
          <a:endParaRPr lang="fr-FR" sz="2300" kern="1200" dirty="0"/>
        </a:p>
      </dsp:txBody>
      <dsp:txXfrm>
        <a:off x="1676351" y="3207044"/>
        <a:ext cx="737112" cy="737112"/>
      </dsp:txXfrm>
    </dsp:sp>
    <dsp:sp modelId="{108923E7-5447-4490-AE7D-D9BBE0675357}">
      <dsp:nvSpPr>
        <dsp:cNvPr id="0" name=""/>
        <dsp:cNvSpPr/>
      </dsp:nvSpPr>
      <dsp:spPr>
        <a:xfrm rot="11880000">
          <a:off x="1817827" y="1898602"/>
          <a:ext cx="6361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614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504A0-C180-4827-A232-AF934654CBAE}">
      <dsp:nvSpPr>
        <dsp:cNvPr id="0" name=""/>
        <dsp:cNvSpPr/>
      </dsp:nvSpPr>
      <dsp:spPr>
        <a:xfrm>
          <a:off x="1016530" y="1259173"/>
          <a:ext cx="816864" cy="8168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المفعول</a:t>
          </a:r>
          <a:endParaRPr lang="fr-FR" sz="2000" kern="1200" dirty="0"/>
        </a:p>
      </dsp:txBody>
      <dsp:txXfrm>
        <a:off x="1056406" y="1299049"/>
        <a:ext cx="737112" cy="737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B5908-B6ED-4B66-92A8-2D91DB52D327}">
      <dsp:nvSpPr>
        <dsp:cNvPr id="0" name=""/>
        <dsp:cNvSpPr/>
      </dsp:nvSpPr>
      <dsp:spPr>
        <a:xfrm>
          <a:off x="1908968" y="937738"/>
          <a:ext cx="2278062" cy="227806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الحقل الدلالي في باب المبني والمعرب</a:t>
          </a:r>
          <a:endParaRPr lang="fr-FR" sz="2400" kern="1200" dirty="0"/>
        </a:p>
      </dsp:txBody>
      <dsp:txXfrm>
        <a:off x="2242582" y="1271352"/>
        <a:ext cx="1610834" cy="1610834"/>
      </dsp:txXfrm>
    </dsp:sp>
    <dsp:sp modelId="{558324BE-3B28-4453-9EA4-CEB7CB427D1E}">
      <dsp:nvSpPr>
        <dsp:cNvPr id="0" name=""/>
        <dsp:cNvSpPr/>
      </dsp:nvSpPr>
      <dsp:spPr>
        <a:xfrm>
          <a:off x="2478484" y="22524"/>
          <a:ext cx="1139031" cy="113903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الاسم </a:t>
          </a:r>
          <a:endParaRPr lang="fr-FR" sz="2600" kern="1200" dirty="0"/>
        </a:p>
      </dsp:txBody>
      <dsp:txXfrm>
        <a:off x="2645291" y="189331"/>
        <a:ext cx="805417" cy="805417"/>
      </dsp:txXfrm>
    </dsp:sp>
    <dsp:sp modelId="{486117F0-B2B5-43CC-87BB-48423B585841}">
      <dsp:nvSpPr>
        <dsp:cNvPr id="0" name=""/>
        <dsp:cNvSpPr/>
      </dsp:nvSpPr>
      <dsp:spPr>
        <a:xfrm>
          <a:off x="3432850" y="369885"/>
          <a:ext cx="1139031" cy="113903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الفعل</a:t>
          </a:r>
          <a:endParaRPr lang="fr-FR" sz="2600" kern="1200" dirty="0"/>
        </a:p>
      </dsp:txBody>
      <dsp:txXfrm>
        <a:off x="3599657" y="536692"/>
        <a:ext cx="805417" cy="805417"/>
      </dsp:txXfrm>
    </dsp:sp>
    <dsp:sp modelId="{9928066D-A10E-49EE-B934-A2032F53039B}">
      <dsp:nvSpPr>
        <dsp:cNvPr id="0" name=""/>
        <dsp:cNvSpPr/>
      </dsp:nvSpPr>
      <dsp:spPr>
        <a:xfrm>
          <a:off x="3940657" y="1249433"/>
          <a:ext cx="1139031" cy="113903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الحرف</a:t>
          </a:r>
          <a:endParaRPr lang="fr-FR" sz="2600" kern="1200" dirty="0"/>
        </a:p>
      </dsp:txBody>
      <dsp:txXfrm>
        <a:off x="4107464" y="1416240"/>
        <a:ext cx="805417" cy="805417"/>
      </dsp:txXfrm>
    </dsp:sp>
    <dsp:sp modelId="{129B5D25-3CBE-4267-9A6A-3FFC9000FCBB}">
      <dsp:nvSpPr>
        <dsp:cNvPr id="0" name=""/>
        <dsp:cNvSpPr/>
      </dsp:nvSpPr>
      <dsp:spPr>
        <a:xfrm>
          <a:off x="3764297" y="2249619"/>
          <a:ext cx="1139031" cy="1139031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فتح</a:t>
          </a:r>
          <a:endParaRPr lang="fr-FR" sz="2600" kern="1200" dirty="0"/>
        </a:p>
      </dsp:txBody>
      <dsp:txXfrm>
        <a:off x="3931104" y="2416426"/>
        <a:ext cx="805417" cy="805417"/>
      </dsp:txXfrm>
    </dsp:sp>
    <dsp:sp modelId="{A90C46A6-D2BE-4DAC-9D53-68E4CC88D268}">
      <dsp:nvSpPr>
        <dsp:cNvPr id="0" name=""/>
        <dsp:cNvSpPr/>
      </dsp:nvSpPr>
      <dsp:spPr>
        <a:xfrm>
          <a:off x="2986291" y="2902443"/>
          <a:ext cx="1139031" cy="1139031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err="1" smtClean="0"/>
            <a:t>إعرب</a:t>
          </a:r>
          <a:endParaRPr lang="fr-FR" sz="2600" kern="1200" dirty="0"/>
        </a:p>
      </dsp:txBody>
      <dsp:txXfrm>
        <a:off x="3153098" y="3069250"/>
        <a:ext cx="805417" cy="805417"/>
      </dsp:txXfrm>
    </dsp:sp>
    <dsp:sp modelId="{D93B3EED-2B36-43D5-BA64-1B9BDA9B11A4}">
      <dsp:nvSpPr>
        <dsp:cNvPr id="0" name=""/>
        <dsp:cNvSpPr/>
      </dsp:nvSpPr>
      <dsp:spPr>
        <a:xfrm>
          <a:off x="1970676" y="2902443"/>
          <a:ext cx="1139031" cy="113903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ضم</a:t>
          </a:r>
          <a:endParaRPr lang="fr-FR" sz="2600" kern="1200" dirty="0"/>
        </a:p>
      </dsp:txBody>
      <dsp:txXfrm>
        <a:off x="2137483" y="3069250"/>
        <a:ext cx="805417" cy="805417"/>
      </dsp:txXfrm>
    </dsp:sp>
    <dsp:sp modelId="{9BDA6E9C-9DC1-4D92-B192-8DD7CDD9FA03}">
      <dsp:nvSpPr>
        <dsp:cNvPr id="0" name=""/>
        <dsp:cNvSpPr/>
      </dsp:nvSpPr>
      <dsp:spPr>
        <a:xfrm>
          <a:off x="1192670" y="2249619"/>
          <a:ext cx="1139031" cy="113903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جزم</a:t>
          </a:r>
          <a:endParaRPr lang="fr-FR" sz="2600" kern="1200" dirty="0"/>
        </a:p>
      </dsp:txBody>
      <dsp:txXfrm>
        <a:off x="1359477" y="2416426"/>
        <a:ext cx="805417" cy="805417"/>
      </dsp:txXfrm>
    </dsp:sp>
    <dsp:sp modelId="{2F7C6503-D304-4F8F-90FA-DCD6CA2C7F1B}">
      <dsp:nvSpPr>
        <dsp:cNvPr id="0" name=""/>
        <dsp:cNvSpPr/>
      </dsp:nvSpPr>
      <dsp:spPr>
        <a:xfrm>
          <a:off x="1016311" y="1249433"/>
          <a:ext cx="1139031" cy="113903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سالم</a:t>
          </a:r>
          <a:endParaRPr lang="fr-FR" sz="2600" kern="1200" dirty="0"/>
        </a:p>
      </dsp:txBody>
      <dsp:txXfrm>
        <a:off x="1183118" y="1416240"/>
        <a:ext cx="805417" cy="805417"/>
      </dsp:txXfrm>
    </dsp:sp>
    <dsp:sp modelId="{E5F9020E-6293-4C8B-8CC5-AFA69F62E7F4}">
      <dsp:nvSpPr>
        <dsp:cNvPr id="0" name=""/>
        <dsp:cNvSpPr/>
      </dsp:nvSpPr>
      <dsp:spPr>
        <a:xfrm>
          <a:off x="1524118" y="369885"/>
          <a:ext cx="1139031" cy="1139031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kern="1200" dirty="0" smtClean="0"/>
            <a:t>كسر </a:t>
          </a:r>
          <a:endParaRPr lang="fr-FR" sz="2600" kern="1200" dirty="0"/>
        </a:p>
      </dsp:txBody>
      <dsp:txXfrm>
        <a:off x="1690925" y="536692"/>
        <a:ext cx="805417" cy="8054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6BC0F-6F65-453F-B902-7D1D0E073595}">
      <dsp:nvSpPr>
        <dsp:cNvPr id="0" name=""/>
        <dsp:cNvSpPr/>
      </dsp:nvSpPr>
      <dsp:spPr>
        <a:xfrm>
          <a:off x="2263616" y="2304674"/>
          <a:ext cx="1568767" cy="1568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الحقل الدلالي في باب العلم </a:t>
          </a:r>
          <a:endParaRPr lang="fr-FR" sz="2800" kern="1200" dirty="0"/>
        </a:p>
      </dsp:txBody>
      <dsp:txXfrm>
        <a:off x="2493357" y="2534415"/>
        <a:ext cx="1109285" cy="1109285"/>
      </dsp:txXfrm>
    </dsp:sp>
    <dsp:sp modelId="{8D0EEF63-22C6-41EF-BCBA-EBE107420941}">
      <dsp:nvSpPr>
        <dsp:cNvPr id="0" name=""/>
        <dsp:cNvSpPr/>
      </dsp:nvSpPr>
      <dsp:spPr>
        <a:xfrm rot="10800000">
          <a:off x="745631" y="286550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6DECB-CEDB-4021-83E4-17D0AF93ADDD}">
      <dsp:nvSpPr>
        <dsp:cNvPr id="0" name=""/>
        <dsp:cNvSpPr/>
      </dsp:nvSpPr>
      <dsp:spPr>
        <a:xfrm>
          <a:off x="466" y="2492926"/>
          <a:ext cx="1490329" cy="11922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اسم</a:t>
          </a:r>
          <a:endParaRPr lang="fr-FR" sz="3700" kern="1200" dirty="0"/>
        </a:p>
      </dsp:txBody>
      <dsp:txXfrm>
        <a:off x="35386" y="2527846"/>
        <a:ext cx="1420489" cy="1122423"/>
      </dsp:txXfrm>
    </dsp:sp>
    <dsp:sp modelId="{E711D688-E2F3-47EC-B132-F9879CCAC567}">
      <dsp:nvSpPr>
        <dsp:cNvPr id="0" name=""/>
        <dsp:cNvSpPr/>
      </dsp:nvSpPr>
      <dsp:spPr>
        <a:xfrm rot="13500000">
          <a:off x="1209902" y="1744659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7641E-1077-409F-B9FC-9A2F9046B6A2}">
      <dsp:nvSpPr>
        <dsp:cNvPr id="0" name=""/>
        <dsp:cNvSpPr/>
      </dsp:nvSpPr>
      <dsp:spPr>
        <a:xfrm>
          <a:off x="674814" y="864906"/>
          <a:ext cx="1490329" cy="11922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مسمى </a:t>
          </a:r>
          <a:endParaRPr lang="fr-FR" sz="3700" kern="1200" dirty="0"/>
        </a:p>
      </dsp:txBody>
      <dsp:txXfrm>
        <a:off x="709734" y="899826"/>
        <a:ext cx="1420489" cy="1122423"/>
      </dsp:txXfrm>
    </dsp:sp>
    <dsp:sp modelId="{E4EDF521-787A-4BFC-9661-9546286E8C84}">
      <dsp:nvSpPr>
        <dsp:cNvPr id="0" name=""/>
        <dsp:cNvSpPr/>
      </dsp:nvSpPr>
      <dsp:spPr>
        <a:xfrm rot="16200000">
          <a:off x="2330752" y="128038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3474F2-DCFB-455D-A7F2-74681758B73A}">
      <dsp:nvSpPr>
        <dsp:cNvPr id="0" name=""/>
        <dsp:cNvSpPr/>
      </dsp:nvSpPr>
      <dsp:spPr>
        <a:xfrm>
          <a:off x="2302835" y="190557"/>
          <a:ext cx="1490329" cy="11922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كنية </a:t>
          </a:r>
          <a:endParaRPr lang="fr-FR" sz="3700" kern="1200" dirty="0"/>
        </a:p>
      </dsp:txBody>
      <dsp:txXfrm>
        <a:off x="2337755" y="225477"/>
        <a:ext cx="1420489" cy="1122423"/>
      </dsp:txXfrm>
    </dsp:sp>
    <dsp:sp modelId="{C8F73AB7-719F-4021-BE60-57B65237A561}">
      <dsp:nvSpPr>
        <dsp:cNvPr id="0" name=""/>
        <dsp:cNvSpPr/>
      </dsp:nvSpPr>
      <dsp:spPr>
        <a:xfrm rot="18900000">
          <a:off x="3451601" y="1744659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0888E-0C32-4878-99A7-BF4986B16744}">
      <dsp:nvSpPr>
        <dsp:cNvPr id="0" name=""/>
        <dsp:cNvSpPr/>
      </dsp:nvSpPr>
      <dsp:spPr>
        <a:xfrm>
          <a:off x="3930855" y="864906"/>
          <a:ext cx="1490329" cy="11922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لقب</a:t>
          </a:r>
          <a:endParaRPr lang="fr-FR" sz="3700" kern="1200" dirty="0"/>
        </a:p>
      </dsp:txBody>
      <dsp:txXfrm>
        <a:off x="3965775" y="899826"/>
        <a:ext cx="1420489" cy="1122423"/>
      </dsp:txXfrm>
    </dsp:sp>
    <dsp:sp modelId="{13357D1C-A7E7-4008-A77A-06E640FABDF2}">
      <dsp:nvSpPr>
        <dsp:cNvPr id="0" name=""/>
        <dsp:cNvSpPr/>
      </dsp:nvSpPr>
      <dsp:spPr>
        <a:xfrm>
          <a:off x="3915872" y="2865508"/>
          <a:ext cx="1434495" cy="447098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1DAA3-2783-4EB9-A272-DD3B5D814E35}">
      <dsp:nvSpPr>
        <dsp:cNvPr id="0" name=""/>
        <dsp:cNvSpPr/>
      </dsp:nvSpPr>
      <dsp:spPr>
        <a:xfrm>
          <a:off x="4605204" y="2492926"/>
          <a:ext cx="1490329" cy="119226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700" kern="1200" dirty="0" smtClean="0"/>
            <a:t>ذو الإضافة</a:t>
          </a:r>
          <a:endParaRPr lang="fr-FR" sz="3700" kern="1200" dirty="0"/>
        </a:p>
      </dsp:txBody>
      <dsp:txXfrm>
        <a:off x="4640124" y="2527846"/>
        <a:ext cx="1420489" cy="11224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A0A1DC-CB52-464C-8A60-E7D6F4CE4174}">
      <dsp:nvSpPr>
        <dsp:cNvPr id="0" name=""/>
        <dsp:cNvSpPr/>
      </dsp:nvSpPr>
      <dsp:spPr>
        <a:xfrm rot="5400000">
          <a:off x="263010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/>
            <a:t>أشر</a:t>
          </a:r>
          <a:endParaRPr lang="fr-FR" sz="3800" kern="1200" dirty="0"/>
        </a:p>
      </dsp:txBody>
      <dsp:txXfrm rot="-5400000">
        <a:off x="2932264" y="234830"/>
        <a:ext cx="902150" cy="1036955"/>
      </dsp:txXfrm>
    </dsp:sp>
    <dsp:sp modelId="{D5B718DC-54C4-433F-89D4-AC52EBE6616C}">
      <dsp:nvSpPr>
        <dsp:cNvPr id="0" name=""/>
        <dsp:cNvSpPr/>
      </dsp:nvSpPr>
      <dsp:spPr>
        <a:xfrm>
          <a:off x="4078426" y="301365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4078426" y="301365"/>
        <a:ext cx="1681222" cy="903882"/>
      </dsp:txXfrm>
    </dsp:sp>
    <dsp:sp modelId="{DE1ED613-7924-4C8E-9F85-C7C28F5B8F49}">
      <dsp:nvSpPr>
        <dsp:cNvPr id="0" name=""/>
        <dsp:cNvSpPr/>
      </dsp:nvSpPr>
      <dsp:spPr>
        <a:xfrm rot="5400000">
          <a:off x="121462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/>
            <a:t>ذا</a:t>
          </a:r>
          <a:endParaRPr lang="fr-FR" sz="3600" kern="1200" dirty="0"/>
        </a:p>
      </dsp:txBody>
      <dsp:txXfrm rot="-5400000">
        <a:off x="1516784" y="234830"/>
        <a:ext cx="902150" cy="1036955"/>
      </dsp:txXfrm>
    </dsp:sp>
    <dsp:sp modelId="{971EED37-F0B6-4C20-A7BD-4151A78B2A59}">
      <dsp:nvSpPr>
        <dsp:cNvPr id="0" name=""/>
        <dsp:cNvSpPr/>
      </dsp:nvSpPr>
      <dsp:spPr>
        <a:xfrm rot="5400000">
          <a:off x="1919652" y="1326992"/>
          <a:ext cx="1506471" cy="141001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باب الإشارة</a:t>
          </a:r>
          <a:endParaRPr lang="fr-FR" sz="1600" b="1" kern="1200" dirty="0"/>
        </a:p>
      </dsp:txBody>
      <dsp:txXfrm rot="-5400000">
        <a:off x="2195359" y="1521806"/>
        <a:ext cx="955057" cy="1020390"/>
      </dsp:txXfrm>
    </dsp:sp>
    <dsp:sp modelId="{9D1FC49E-FFD2-4141-B43A-511DBF43034C}">
      <dsp:nvSpPr>
        <dsp:cNvPr id="0" name=""/>
        <dsp:cNvSpPr/>
      </dsp:nvSpPr>
      <dsp:spPr>
        <a:xfrm>
          <a:off x="336351" y="1580058"/>
          <a:ext cx="1626989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 dirty="0"/>
        </a:p>
      </dsp:txBody>
      <dsp:txXfrm>
        <a:off x="336351" y="1580058"/>
        <a:ext cx="1626989" cy="903882"/>
      </dsp:txXfrm>
    </dsp:sp>
    <dsp:sp modelId="{404570BF-3619-4D91-8322-7E5BDD426A25}">
      <dsp:nvSpPr>
        <dsp:cNvPr id="0" name=""/>
        <dsp:cNvSpPr/>
      </dsp:nvSpPr>
      <dsp:spPr>
        <a:xfrm rot="5400000">
          <a:off x="3335133" y="1376684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/>
            <a:t>تا</a:t>
          </a:r>
          <a:endParaRPr lang="fr-FR" sz="3600" kern="1200" dirty="0"/>
        </a:p>
      </dsp:txBody>
      <dsp:txXfrm rot="-5400000">
        <a:off x="3637293" y="1513522"/>
        <a:ext cx="902150" cy="1036955"/>
      </dsp:txXfrm>
    </dsp:sp>
    <dsp:sp modelId="{A282578B-D956-4D59-97E7-962022537A7B}">
      <dsp:nvSpPr>
        <dsp:cNvPr id="0" name=""/>
        <dsp:cNvSpPr/>
      </dsp:nvSpPr>
      <dsp:spPr>
        <a:xfrm rot="5400000">
          <a:off x="2630104" y="265537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/>
            <a:t>ذه</a:t>
          </a:r>
          <a:endParaRPr lang="fr-FR" sz="3800" kern="1200" dirty="0"/>
        </a:p>
      </dsp:txBody>
      <dsp:txXfrm rot="-5400000">
        <a:off x="2932264" y="2792215"/>
        <a:ext cx="902150" cy="1036955"/>
      </dsp:txXfrm>
    </dsp:sp>
    <dsp:sp modelId="{4ECA7369-89DA-4A5E-9E0D-B24EB3ADE69C}">
      <dsp:nvSpPr>
        <dsp:cNvPr id="0" name=""/>
        <dsp:cNvSpPr/>
      </dsp:nvSpPr>
      <dsp:spPr>
        <a:xfrm>
          <a:off x="4078426" y="2858751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4078426" y="2858751"/>
        <a:ext cx="1681222" cy="903882"/>
      </dsp:txXfrm>
    </dsp:sp>
    <dsp:sp modelId="{EA9239B8-2078-4EB3-B481-6604ECB9F9B5}">
      <dsp:nvSpPr>
        <dsp:cNvPr id="0" name=""/>
        <dsp:cNvSpPr/>
      </dsp:nvSpPr>
      <dsp:spPr>
        <a:xfrm rot="5400000">
          <a:off x="1214624" y="265537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kern="1200" dirty="0" smtClean="0"/>
            <a:t>ذي</a:t>
          </a:r>
          <a:endParaRPr lang="fr-FR" sz="3600" kern="1200" dirty="0"/>
        </a:p>
      </dsp:txBody>
      <dsp:txXfrm rot="-5400000">
        <a:off x="1516784" y="2792215"/>
        <a:ext cx="902150" cy="10369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E07B0-8929-4A8C-A869-29CDB7DEC965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14040000"/>
            <a:gd name="adj2" fmla="val 16200000"/>
            <a:gd name="adj3" fmla="val 275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0EC851-58CD-40A7-9E95-57D0B9EAC5E6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11880000"/>
            <a:gd name="adj2" fmla="val 14040000"/>
            <a:gd name="adj3" fmla="val 275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B6937-D2C0-4C6D-B036-0CEE99CF42BE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9720000"/>
            <a:gd name="adj2" fmla="val 11880000"/>
            <a:gd name="adj3" fmla="val 275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C38AF-8798-440C-A15F-4DEB083F23F1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7560000"/>
            <a:gd name="adj2" fmla="val 9720000"/>
            <a:gd name="adj3" fmla="val 275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58373-1653-4EE7-AD7D-53DCA47CD588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5400000"/>
            <a:gd name="adj2" fmla="val 7560000"/>
            <a:gd name="adj3" fmla="val 275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F6E68-2CA4-4D7E-99A6-81A1CD7C086C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3240000"/>
            <a:gd name="adj2" fmla="val 5400000"/>
            <a:gd name="adj3" fmla="val 2753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EF74A-DA69-4152-8E1F-683219451E97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1080000"/>
            <a:gd name="adj2" fmla="val 3240000"/>
            <a:gd name="adj3" fmla="val 275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013BF-08A6-4513-9A23-652FB83FCC9D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20520000"/>
            <a:gd name="adj2" fmla="val 1080000"/>
            <a:gd name="adj3" fmla="val 275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FFD1D-82D2-4A29-ABD4-731AED019882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18360000"/>
            <a:gd name="adj2" fmla="val 20520000"/>
            <a:gd name="adj3" fmla="val 275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571669-8721-47FE-BB56-795F06B8B37E}">
      <dsp:nvSpPr>
        <dsp:cNvPr id="0" name=""/>
        <dsp:cNvSpPr/>
      </dsp:nvSpPr>
      <dsp:spPr>
        <a:xfrm>
          <a:off x="1323157" y="307157"/>
          <a:ext cx="3449685" cy="3449685"/>
        </a:xfrm>
        <a:prstGeom prst="blockArc">
          <a:avLst>
            <a:gd name="adj1" fmla="val 16200000"/>
            <a:gd name="adj2" fmla="val 18360000"/>
            <a:gd name="adj3" fmla="val 275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1CE65-5926-4B91-8152-062141659389}">
      <dsp:nvSpPr>
        <dsp:cNvPr id="0" name=""/>
        <dsp:cNvSpPr/>
      </dsp:nvSpPr>
      <dsp:spPr>
        <a:xfrm>
          <a:off x="1895871" y="1095895"/>
          <a:ext cx="2304257" cy="18722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err="1" smtClean="0"/>
            <a:t>الإسم</a:t>
          </a:r>
          <a:r>
            <a:rPr lang="ar-DZ" sz="2800" kern="1200" dirty="0" smtClean="0"/>
            <a:t> الموصول</a:t>
          </a:r>
          <a:endParaRPr lang="fr-FR" sz="2800" kern="1200" dirty="0"/>
        </a:p>
      </dsp:txBody>
      <dsp:txXfrm>
        <a:off x="2233322" y="1370074"/>
        <a:ext cx="1629355" cy="1323851"/>
      </dsp:txXfrm>
    </dsp:sp>
    <dsp:sp modelId="{CBD433A8-DAF6-412D-8418-97B07E2E2C96}">
      <dsp:nvSpPr>
        <dsp:cNvPr id="0" name=""/>
        <dsp:cNvSpPr/>
      </dsp:nvSpPr>
      <dsp:spPr>
        <a:xfrm>
          <a:off x="2718271" y="1168"/>
          <a:ext cx="659457" cy="6594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الذي</a:t>
          </a:r>
          <a:endParaRPr lang="fr-FR" sz="1300" kern="1200" dirty="0"/>
        </a:p>
      </dsp:txBody>
      <dsp:txXfrm>
        <a:off x="2814846" y="97743"/>
        <a:ext cx="466307" cy="466307"/>
      </dsp:txXfrm>
    </dsp:sp>
    <dsp:sp modelId="{153F8814-1C9F-4BC4-903E-3ECBA89D618B}">
      <dsp:nvSpPr>
        <dsp:cNvPr id="0" name=""/>
        <dsp:cNvSpPr/>
      </dsp:nvSpPr>
      <dsp:spPr>
        <a:xfrm>
          <a:off x="3718154" y="326050"/>
          <a:ext cx="659457" cy="65945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التي </a:t>
          </a:r>
          <a:endParaRPr lang="fr-FR" sz="1300" kern="1200" dirty="0"/>
        </a:p>
      </dsp:txBody>
      <dsp:txXfrm>
        <a:off x="3814729" y="422625"/>
        <a:ext cx="466307" cy="466307"/>
      </dsp:txXfrm>
    </dsp:sp>
    <dsp:sp modelId="{2992D59B-8AB3-4457-9C27-8A1B27E47600}">
      <dsp:nvSpPr>
        <dsp:cNvPr id="0" name=""/>
        <dsp:cNvSpPr/>
      </dsp:nvSpPr>
      <dsp:spPr>
        <a:xfrm>
          <a:off x="4336115" y="1176601"/>
          <a:ext cx="659457" cy="6594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الذين </a:t>
          </a:r>
          <a:endParaRPr lang="fr-FR" sz="1300" kern="1200" dirty="0"/>
        </a:p>
      </dsp:txBody>
      <dsp:txXfrm>
        <a:off x="4432690" y="1273176"/>
        <a:ext cx="466307" cy="466307"/>
      </dsp:txXfrm>
    </dsp:sp>
    <dsp:sp modelId="{FECBDC66-5985-4BE9-A5E6-E378C05CD45B}">
      <dsp:nvSpPr>
        <dsp:cNvPr id="0" name=""/>
        <dsp:cNvSpPr/>
      </dsp:nvSpPr>
      <dsp:spPr>
        <a:xfrm>
          <a:off x="4336115" y="2227940"/>
          <a:ext cx="659457" cy="65945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تين</a:t>
          </a:r>
          <a:endParaRPr lang="fr-FR" sz="1300" kern="1200" dirty="0"/>
        </a:p>
      </dsp:txBody>
      <dsp:txXfrm>
        <a:off x="4432690" y="2324515"/>
        <a:ext cx="466307" cy="466307"/>
      </dsp:txXfrm>
    </dsp:sp>
    <dsp:sp modelId="{73D37B49-A8A6-4939-9007-F557D7ADE173}">
      <dsp:nvSpPr>
        <dsp:cNvPr id="0" name=""/>
        <dsp:cNvSpPr/>
      </dsp:nvSpPr>
      <dsp:spPr>
        <a:xfrm>
          <a:off x="3718154" y="3078492"/>
          <a:ext cx="659457" cy="65945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الذين</a:t>
          </a:r>
          <a:endParaRPr lang="fr-FR" sz="1300" kern="1200" dirty="0"/>
        </a:p>
      </dsp:txBody>
      <dsp:txXfrm>
        <a:off x="3814729" y="3175067"/>
        <a:ext cx="466307" cy="466307"/>
      </dsp:txXfrm>
    </dsp:sp>
    <dsp:sp modelId="{62AB6542-50B1-4378-B430-C9E33304C9BE}">
      <dsp:nvSpPr>
        <dsp:cNvPr id="0" name=""/>
        <dsp:cNvSpPr/>
      </dsp:nvSpPr>
      <dsp:spPr>
        <a:xfrm>
          <a:off x="2718271" y="3403373"/>
          <a:ext cx="659457" cy="6594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اللات</a:t>
          </a:r>
          <a:endParaRPr lang="fr-FR" sz="1300" kern="1200" dirty="0"/>
        </a:p>
      </dsp:txBody>
      <dsp:txXfrm>
        <a:off x="2814846" y="3499948"/>
        <a:ext cx="466307" cy="466307"/>
      </dsp:txXfrm>
    </dsp:sp>
    <dsp:sp modelId="{821C6A4C-AD76-40F0-9D14-F6A6BA6C0203}">
      <dsp:nvSpPr>
        <dsp:cNvPr id="0" name=""/>
        <dsp:cNvSpPr/>
      </dsp:nvSpPr>
      <dsp:spPr>
        <a:xfrm>
          <a:off x="1718388" y="3078492"/>
          <a:ext cx="659457" cy="65945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الاء</a:t>
          </a:r>
          <a:endParaRPr lang="fr-FR" sz="1300" kern="1200" dirty="0"/>
        </a:p>
      </dsp:txBody>
      <dsp:txXfrm>
        <a:off x="1814963" y="3175067"/>
        <a:ext cx="466307" cy="466307"/>
      </dsp:txXfrm>
    </dsp:sp>
    <dsp:sp modelId="{6018A6F9-D917-4763-A575-B3573E999CFE}">
      <dsp:nvSpPr>
        <dsp:cNvPr id="0" name=""/>
        <dsp:cNvSpPr/>
      </dsp:nvSpPr>
      <dsp:spPr>
        <a:xfrm>
          <a:off x="1100426" y="2227940"/>
          <a:ext cx="659457" cy="6594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ذو </a:t>
          </a:r>
          <a:endParaRPr lang="fr-FR" sz="1300" kern="1200" dirty="0"/>
        </a:p>
      </dsp:txBody>
      <dsp:txXfrm>
        <a:off x="1197001" y="2324515"/>
        <a:ext cx="466307" cy="466307"/>
      </dsp:txXfrm>
    </dsp:sp>
    <dsp:sp modelId="{B1FA4505-4AE2-4C19-8D18-FEAF456D6566}">
      <dsp:nvSpPr>
        <dsp:cNvPr id="0" name=""/>
        <dsp:cNvSpPr/>
      </dsp:nvSpPr>
      <dsp:spPr>
        <a:xfrm>
          <a:off x="1100426" y="1176601"/>
          <a:ext cx="659457" cy="65945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أي</a:t>
          </a:r>
          <a:endParaRPr lang="fr-FR" sz="1300" kern="1200" dirty="0"/>
        </a:p>
      </dsp:txBody>
      <dsp:txXfrm>
        <a:off x="1197001" y="1273176"/>
        <a:ext cx="466307" cy="466307"/>
      </dsp:txXfrm>
    </dsp:sp>
    <dsp:sp modelId="{02DD2C07-A709-48A5-8216-FF4E1F47A1E7}">
      <dsp:nvSpPr>
        <dsp:cNvPr id="0" name=""/>
        <dsp:cNvSpPr/>
      </dsp:nvSpPr>
      <dsp:spPr>
        <a:xfrm>
          <a:off x="1718388" y="326050"/>
          <a:ext cx="659457" cy="65945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ما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 dirty="0"/>
        </a:p>
      </dsp:txBody>
      <dsp:txXfrm>
        <a:off x="1814963" y="422625"/>
        <a:ext cx="466307" cy="466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75AB12D-AE39-4928-955F-2915622706AC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24515B4-22AF-4EF0-AE1E-ABC67A8223D7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7769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E55CE71-C580-46C7-8495-441D4DFF2153}" type="datetimeFigureOut">
              <a:rPr lang="ar-DZ" smtClean="0"/>
              <a:pPr/>
              <a:t>07-05-1445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43697B8-65AF-438F-A115-A8459C7574CA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diagramData" Target="../diagrams/data15.xml"/><Relationship Id="rId18" Type="http://schemas.openxmlformats.org/officeDocument/2006/relationships/diagramData" Target="../diagrams/data16.xml"/><Relationship Id="rId3" Type="http://schemas.openxmlformats.org/officeDocument/2006/relationships/diagramData" Target="../diagrams/data13.xml"/><Relationship Id="rId21" Type="http://schemas.openxmlformats.org/officeDocument/2006/relationships/diagramColors" Target="../diagrams/colors16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microsoft.com/office/2007/relationships/diagramDrawing" Target="../diagrams/drawing15.xml"/><Relationship Id="rId2" Type="http://schemas.openxmlformats.org/officeDocument/2006/relationships/image" Target="../media/image3.jpeg"/><Relationship Id="rId16" Type="http://schemas.openxmlformats.org/officeDocument/2006/relationships/diagramColors" Target="../diagrams/colors15.xml"/><Relationship Id="rId20" Type="http://schemas.openxmlformats.org/officeDocument/2006/relationships/diagramQuickStyle" Target="../diagrams/quickStyl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4.xml"/><Relationship Id="rId19" Type="http://schemas.openxmlformats.org/officeDocument/2006/relationships/diagramLayout" Target="../diagrams/layout16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diagramLayout" Target="../diagrams/layout15.xml"/><Relationship Id="rId22" Type="http://schemas.microsoft.com/office/2007/relationships/diagramDrawing" Target="../diagrams/drawing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image" Target="../media/image3.jpeg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openxmlformats.org/officeDocument/2006/relationships/diagramData" Target="../diagrams/data1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17" Type="http://schemas.microsoft.com/office/2007/relationships/diagramDrawing" Target="../diagrams/drawing12.xml"/><Relationship Id="rId2" Type="http://schemas.openxmlformats.org/officeDocument/2006/relationships/image" Target="../media/image3.jpeg"/><Relationship Id="rId16" Type="http://schemas.openxmlformats.org/officeDocument/2006/relationships/diagramColors" Target="../diagrams/colors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Relationship Id="rId14" Type="http://schemas.openxmlformats.org/officeDocument/2006/relationships/diagramLayout" Target="../diagrams/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785926"/>
            <a:ext cx="9144000" cy="2357454"/>
          </a:xfrm>
        </p:spPr>
        <p:txBody>
          <a:bodyPr>
            <a:normAutofit/>
          </a:bodyPr>
          <a:lstStyle/>
          <a:p>
            <a:pPr algn="ctr"/>
            <a:r>
              <a:rPr lang="ar-DZ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ndalus" pitchFamily="18" charset="-78"/>
                <a:cs typeface="Andalus" pitchFamily="18" charset="-78"/>
              </a:rPr>
              <a:t>بسم الله الرحمان الرّحيم</a:t>
            </a:r>
            <a:endParaRPr lang="ar-DZ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-3113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6453336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73422"/>
            <a:ext cx="8820472" cy="1023330"/>
          </a:xfrm>
        </p:spPr>
        <p:txBody>
          <a:bodyPr/>
          <a:lstStyle/>
          <a:p>
            <a:pPr algn="r" rtl="1"/>
            <a:r>
              <a:rPr lang="ar-DZ" dirty="0" smtClean="0"/>
              <a:t> </a:t>
            </a:r>
            <a:r>
              <a:rPr lang="ar-DZ" sz="2800" dirty="0" smtClean="0"/>
              <a:t>الحقل الدلالي في باب الفاعل</a:t>
            </a:r>
          </a:p>
          <a:p>
            <a:pPr algn="r" rtl="1"/>
            <a:endParaRPr lang="fr-FR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81511226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160758617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Pensées 10"/>
          <p:cNvSpPr/>
          <p:nvPr/>
        </p:nvSpPr>
        <p:spPr>
          <a:xfrm>
            <a:off x="5868144" y="5013176"/>
            <a:ext cx="3024336" cy="1296144"/>
          </a:xfrm>
          <a:prstGeom prst="cloud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العلاقـة نحوية</a:t>
            </a:r>
            <a:endParaRPr lang="fr-FR" dirty="0">
              <a:solidFill>
                <a:prstClr val="white"/>
              </a:solidFill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42558159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624262439"/>
              </p:ext>
            </p:extLst>
          </p:nvPr>
        </p:nvGraphicFramePr>
        <p:xfrm>
          <a:off x="1835696" y="1124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101959158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1" grpId="0" animBg="1"/>
      <p:bldGraphic spid="3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 rtl="1">
              <a:lnSpc>
                <a:spcPct val="170000"/>
              </a:lnSpc>
              <a:buNone/>
            </a:pPr>
            <a:r>
              <a:rPr lang="ar-DZ" dirty="0" smtClean="0"/>
              <a:t>الجمهورية الجزائرية الديموقراطية  الشعبية </a:t>
            </a:r>
          </a:p>
          <a:p>
            <a:pPr algn="ctr" rtl="1">
              <a:lnSpc>
                <a:spcPct val="170000"/>
              </a:lnSpc>
              <a:buNone/>
            </a:pPr>
            <a:r>
              <a:rPr lang="ar-DZ" dirty="0" smtClean="0"/>
              <a:t>وزارة التعليم العالي </a:t>
            </a:r>
          </a:p>
          <a:p>
            <a:pPr algn="ctr" rtl="1">
              <a:lnSpc>
                <a:spcPct val="170000"/>
              </a:lnSpc>
              <a:buNone/>
            </a:pPr>
            <a:r>
              <a:rPr lang="ar-DZ" dirty="0" smtClean="0"/>
              <a:t>جامعة محمد لمين دباغين سطيف 2</a:t>
            </a:r>
          </a:p>
          <a:p>
            <a:pPr algn="r" rtl="1">
              <a:lnSpc>
                <a:spcPct val="170000"/>
              </a:lnSpc>
              <a:buNone/>
            </a:pPr>
            <a:r>
              <a:rPr lang="ar-DZ" dirty="0"/>
              <a:t> </a:t>
            </a:r>
            <a:r>
              <a:rPr lang="ar-DZ" dirty="0" smtClean="0"/>
              <a:t>    </a:t>
            </a:r>
            <a:r>
              <a:rPr lang="ar-DZ" dirty="0" err="1" smtClean="0"/>
              <a:t>مقيايس</a:t>
            </a:r>
            <a:r>
              <a:rPr lang="ar-DZ" dirty="0" smtClean="0"/>
              <a:t> : التفكير الدلالي </a:t>
            </a:r>
          </a:p>
          <a:p>
            <a:pPr algn="r" rtl="1">
              <a:lnSpc>
                <a:spcPct val="170000"/>
              </a:lnSpc>
              <a:buNone/>
            </a:pPr>
            <a:endParaRPr lang="ar-DZ" dirty="0"/>
          </a:p>
          <a:p>
            <a:pPr algn="ctr" rtl="1">
              <a:buNone/>
            </a:pPr>
            <a:r>
              <a:rPr lang="ar-DZ" sz="3600" dirty="0" smtClean="0">
                <a:latin typeface="Algerian" pitchFamily="82" charset="0"/>
              </a:rPr>
              <a:t>    </a:t>
            </a:r>
            <a:r>
              <a:rPr lang="ar-DZ" sz="4800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الحــــقول الدلالية في ألفيــــــــــــــــــــــــــــــة </a:t>
            </a:r>
            <a:r>
              <a:rPr lang="ar-DZ" sz="4800" dirty="0" err="1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إبن</a:t>
            </a:r>
            <a:r>
              <a:rPr lang="ar-DZ" sz="4800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مالــــــــــــــــــــــــــــــــــــــك </a:t>
            </a:r>
          </a:p>
          <a:p>
            <a:pPr algn="r" rtl="1">
              <a:lnSpc>
                <a:spcPct val="170000"/>
              </a:lnSpc>
              <a:buNone/>
            </a:pPr>
            <a:endParaRPr lang="ar-DZ" dirty="0" smtClean="0">
              <a:solidFill>
                <a:srgbClr val="FFFF00"/>
              </a:solidFill>
            </a:endParaRPr>
          </a:p>
          <a:p>
            <a:pPr algn="r" rtl="1">
              <a:lnSpc>
                <a:spcPct val="170000"/>
              </a:lnSpc>
              <a:buNone/>
            </a:pPr>
            <a:r>
              <a:rPr lang="ar-DZ" dirty="0"/>
              <a:t> </a:t>
            </a:r>
            <a:r>
              <a:rPr lang="ar-DZ" dirty="0" smtClean="0"/>
              <a:t>       إعداد الطالبة : البـــــــــّار فريــــــال  </a:t>
            </a:r>
          </a:p>
        </p:txBody>
      </p:sp>
    </p:spTree>
    <p:extLst>
      <p:ext uri="{BB962C8B-B14F-4D97-AF65-F5344CB8AC3E}">
        <p14:creationId xmlns:p14="http://schemas.microsoft.com/office/powerpoint/2010/main" val="362437347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endParaRPr lang="ar-DZ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70000"/>
              </a:lnSpc>
              <a:buNone/>
            </a:pPr>
            <a:r>
              <a:rPr lang="ar-D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إن العلوم والنظريات الحديثة المدروسة والشائع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إسمها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في الميادين اللغوية الحالية والمجسدة لنا لا تكون إلا وكان ظلها مبسوطا في تراثنا العربي ولكي نفه ونعمل فيها لابد لنا من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تطبيق،نمر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عليه وأفضل مساحة نستطيع بسط تطبيقاتنا فيها دون تردد وبكل ثقة هي أعمال أجدادنا العلماء العرب ولكي نفهم درسنا الحقول الدلالية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إخترنا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جانبا تطبيقي على قصيدة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إبن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مالك المعروفة بالألفية التي يعد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إسمها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الأصليـي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الخلاصة هي عبارة عن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منضومة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مؤلفة من 1002بيت شعري وعرفت بألفية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إبن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مالك،وقد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جمع في أبياتها خلاصة علمي النحو والصرف وتعتبر أهم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المنضومات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النحوية واللغوية على الإطلاق وذلك لما عنيت به من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إهتمام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الشراح إذ لم يستطع أحدا ممن جاء بعده أن يجاري الألفية أحاطت بالقواعد بإيجاز ورتبت المواضيع .</a:t>
            </a:r>
          </a:p>
          <a:p>
            <a:pPr algn="ctr" rtl="1">
              <a:lnSpc>
                <a:spcPct val="170000"/>
              </a:lnSpc>
              <a:buNone/>
            </a:pPr>
            <a:r>
              <a:rPr lang="ar-D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إبــــــن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مالك :محمد بن عبد الله بن عبد الله بن مالك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الجياني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الأندلسي ولد سنة 600هـ في منطقة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جيان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في الأندلس درس العربية حتى أصبح أبرز علمائها من أهم أعماله الكافية الشافية وهو كتاب يحتوي 3000 بيت وشرحها </a:t>
            </a:r>
            <a:r>
              <a:rPr lang="ar-D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إخترها</a:t>
            </a:r>
            <a:r>
              <a:rPr lang="ar-D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بالخلاصة في 1000 بيت وهي ذاتها ألفيته الشهيرة.</a:t>
            </a:r>
            <a:endParaRPr lang="ar-DZ" dirty="0" smtClean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632"/>
            <a:ext cx="9144000" cy="67413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785794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>بعض الحقول الدلالية في ألفية </a:t>
            </a:r>
            <a:r>
              <a:rPr lang="ar-DZ" dirty="0" err="1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>إبن</a:t>
            </a:r>
            <a:r>
              <a:rPr lang="ar-DZ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> مالك:</a:t>
            </a:r>
            <a:endParaRPr lang="ar-DZ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1015663"/>
              </p:ext>
            </p:extLst>
          </p:nvPr>
        </p:nvGraphicFramePr>
        <p:xfrm>
          <a:off x="395536" y="764704"/>
          <a:ext cx="8551551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Hexagone 10"/>
          <p:cNvSpPr/>
          <p:nvPr/>
        </p:nvSpPr>
        <p:spPr>
          <a:xfrm>
            <a:off x="3635896" y="2276872"/>
            <a:ext cx="2088232" cy="158417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الحقل الدلالي في باب الكــــلام</a:t>
            </a:r>
            <a:endParaRPr lang="fr-FR" dirty="0"/>
          </a:p>
        </p:txBody>
      </p:sp>
      <p:sp>
        <p:nvSpPr>
          <p:cNvPr id="15" name="Pensées 14"/>
          <p:cNvSpPr/>
          <p:nvPr/>
        </p:nvSpPr>
        <p:spPr>
          <a:xfrm>
            <a:off x="5508104" y="4941168"/>
            <a:ext cx="2988332" cy="1440160"/>
          </a:xfrm>
          <a:prstGeom prst="cloud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العلاقة نحويــــة</a:t>
            </a: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0" grpId="0">
        <p:bldAsOne/>
      </p:bldGraphic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" y="212537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12537"/>
            <a:ext cx="8805664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DZ" dirty="0" smtClean="0"/>
              <a:t> </a:t>
            </a:r>
          </a:p>
          <a:p>
            <a:pPr marL="0" indent="0" algn="r" rtl="1">
              <a:buNone/>
            </a:pPr>
            <a:r>
              <a:rPr lang="ar-DZ" sz="2800" dirty="0" smtClean="0"/>
              <a:t>الحقل الدلالي في باب المبني والمعرب :</a:t>
            </a:r>
          </a:p>
          <a:p>
            <a:pPr marL="0" indent="0" algn="r" rtl="1">
              <a:buNone/>
            </a:pPr>
            <a:endParaRPr lang="ar-DZ" sz="2800" dirty="0" smtClean="0"/>
          </a:p>
          <a:p>
            <a:pPr marL="0" indent="0">
              <a:buNone/>
            </a:pPr>
            <a:endParaRPr lang="ar-DZ" dirty="0"/>
          </a:p>
          <a:p>
            <a:pPr marL="0" indent="0">
              <a:buNone/>
            </a:pPr>
            <a:endParaRPr lang="ar-DZ" dirty="0" smtClean="0"/>
          </a:p>
          <a:p>
            <a:pPr marL="0" indent="0">
              <a:buNone/>
            </a:pPr>
            <a:endParaRPr lang="ar-DZ" dirty="0"/>
          </a:p>
          <a:p>
            <a:pPr marL="0" indent="0">
              <a:buNone/>
            </a:pPr>
            <a:endParaRPr lang="ar-DZ" dirty="0" smtClean="0"/>
          </a:p>
          <a:p>
            <a:pPr marL="0" indent="0">
              <a:buNone/>
            </a:pPr>
            <a:endParaRPr lang="ar-DZ" dirty="0"/>
          </a:p>
          <a:p>
            <a:pPr marL="0" indent="0">
              <a:buNone/>
            </a:pPr>
            <a:endParaRPr lang="ar-DZ" dirty="0" smtClean="0"/>
          </a:p>
          <a:p>
            <a:pPr marL="0" indent="0">
              <a:buNone/>
            </a:pPr>
            <a:endParaRPr lang="ar-DZ" dirty="0"/>
          </a:p>
          <a:p>
            <a:pPr marL="0" indent="0">
              <a:buNone/>
            </a:pPr>
            <a:endParaRPr lang="ar-DZ" dirty="0" smtClean="0"/>
          </a:p>
          <a:p>
            <a:pPr marL="0" indent="0">
              <a:buNone/>
            </a:pPr>
            <a:r>
              <a:rPr lang="ar-DZ" dirty="0" smtClean="0"/>
              <a:t> </a:t>
            </a:r>
          </a:p>
        </p:txBody>
      </p:sp>
      <p:graphicFrame>
        <p:nvGraphicFramePr>
          <p:cNvPr id="7191" name="Diagramme 7190"/>
          <p:cNvGraphicFramePr/>
          <p:nvPr>
            <p:extLst>
              <p:ext uri="{D42A27DB-BD31-4B8C-83A1-F6EECF244321}">
                <p14:modId xmlns:p14="http://schemas.microsoft.com/office/powerpoint/2010/main" val="20681804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193" name="Diagramme 7192"/>
          <p:cNvGraphicFramePr/>
          <p:nvPr>
            <p:extLst>
              <p:ext uri="{D42A27DB-BD31-4B8C-83A1-F6EECF244321}">
                <p14:modId xmlns:p14="http://schemas.microsoft.com/office/powerpoint/2010/main" val="33794228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194" name="Pensées 7193"/>
          <p:cNvSpPr/>
          <p:nvPr/>
        </p:nvSpPr>
        <p:spPr>
          <a:xfrm>
            <a:off x="5148064" y="5085184"/>
            <a:ext cx="3311352" cy="1440160"/>
          </a:xfrm>
          <a:prstGeom prst="cloud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العلاقة هي علاقة نحويـــــة </a:t>
            </a: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19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525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6669360"/>
          </a:xfrm>
        </p:spPr>
        <p:txBody>
          <a:bodyPr>
            <a:normAutofit/>
          </a:bodyPr>
          <a:lstStyle/>
          <a:p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518457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dirty="0" smtClean="0"/>
              <a:t> </a:t>
            </a:r>
            <a:r>
              <a:rPr lang="ar-DZ" sz="2800" dirty="0" smtClean="0"/>
              <a:t>الحقل الدلالي في باب العلم :</a:t>
            </a:r>
            <a:r>
              <a:rPr lang="ar-DZ" dirty="0" smtClean="0"/>
              <a:t> 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65369580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145221722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272413307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4860032" y="5445224"/>
            <a:ext cx="3672408" cy="720080"/>
          </a:xfrm>
          <a:prstGeom prst="wedgeRoundRectCallout">
            <a:avLst>
              <a:gd name="adj1" fmla="val -24267"/>
              <a:gd name="adj2" fmla="val 101909"/>
              <a:gd name="adj3" fmla="val 16667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العلاقة علاقة نحوية</a:t>
            </a: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467528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8730" y="102476"/>
            <a:ext cx="8978798" cy="6755524"/>
          </a:xfrm>
        </p:spPr>
        <p:txBody>
          <a:bodyPr>
            <a:normAutofit/>
          </a:bodyPr>
          <a:lstStyle/>
          <a:p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48072"/>
          </a:xfrm>
        </p:spPr>
        <p:txBody>
          <a:bodyPr>
            <a:normAutofit fontScale="55000" lnSpcReduction="20000"/>
          </a:bodyPr>
          <a:lstStyle/>
          <a:p>
            <a:pPr marL="0" indent="0" algn="r">
              <a:buNone/>
            </a:pPr>
            <a:r>
              <a:rPr lang="ar-DZ" sz="4500" b="1" dirty="0" smtClean="0"/>
              <a:t>الحقل الدلالي في باب الإشارة</a:t>
            </a:r>
            <a:r>
              <a:rPr lang="ar-DZ" dirty="0" smtClean="0"/>
              <a:t> 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fr-FR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644959468"/>
              </p:ext>
            </p:extLst>
          </p:nvPr>
        </p:nvGraphicFramePr>
        <p:xfrm>
          <a:off x="1835696" y="105273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Hexagone 6"/>
          <p:cNvSpPr/>
          <p:nvPr/>
        </p:nvSpPr>
        <p:spPr>
          <a:xfrm>
            <a:off x="5868144" y="4581128"/>
            <a:ext cx="3168352" cy="1656184"/>
          </a:xfrm>
          <a:prstGeom prst="hexagon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العلاقـــــة نحوية </a:t>
            </a: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6" grpId="0">
        <p:bldAsOne/>
      </p:bldGraphic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6453336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73422"/>
            <a:ext cx="8820472" cy="1023330"/>
          </a:xfrm>
        </p:spPr>
        <p:txBody>
          <a:bodyPr/>
          <a:lstStyle/>
          <a:p>
            <a:pPr algn="r" rtl="1"/>
            <a:r>
              <a:rPr lang="ar-DZ" dirty="0" smtClean="0"/>
              <a:t> </a:t>
            </a:r>
            <a:r>
              <a:rPr lang="ar-DZ" sz="2800" dirty="0" smtClean="0"/>
              <a:t>الحقل الدلالي للموصول </a:t>
            </a:r>
          </a:p>
          <a:p>
            <a:pPr algn="r" rtl="1"/>
            <a:endParaRPr lang="fr-FR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41139018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312610165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Pensées 10"/>
          <p:cNvSpPr/>
          <p:nvPr/>
        </p:nvSpPr>
        <p:spPr>
          <a:xfrm>
            <a:off x="5652120" y="4742337"/>
            <a:ext cx="3024336" cy="1296144"/>
          </a:xfrm>
          <a:prstGeom prst="cloud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العلاقـة نحوية</a:t>
            </a:r>
            <a:endParaRPr lang="fr-FR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10" grpId="0">
        <p:bldAsOne/>
      </p:bldGraphic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G_47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6453336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 smtClean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  <a:t/>
            </a:r>
            <a:br>
              <a:rPr lang="ar-DZ" sz="4000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</a:rPr>
            </a:br>
            <a:endParaRPr lang="ar-DZ" sz="4000" dirty="0">
              <a:ln>
                <a:solidFill>
                  <a:schemeClr val="tx1"/>
                </a:solidFill>
              </a:ln>
              <a:solidFill>
                <a:srgbClr val="996633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73422"/>
            <a:ext cx="8820472" cy="1023330"/>
          </a:xfrm>
        </p:spPr>
        <p:txBody>
          <a:bodyPr/>
          <a:lstStyle/>
          <a:p>
            <a:pPr algn="r" rtl="1"/>
            <a:r>
              <a:rPr lang="ar-DZ" dirty="0" smtClean="0"/>
              <a:t> </a:t>
            </a:r>
            <a:r>
              <a:rPr lang="ar-DZ" sz="2800" dirty="0" smtClean="0"/>
              <a:t>الحقل الدلالي في باب كان وأخواتها</a:t>
            </a:r>
          </a:p>
          <a:p>
            <a:pPr algn="r" rtl="1"/>
            <a:endParaRPr lang="fr-FR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408974745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114833528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Pensées 10"/>
          <p:cNvSpPr/>
          <p:nvPr/>
        </p:nvSpPr>
        <p:spPr>
          <a:xfrm>
            <a:off x="5868144" y="5013176"/>
            <a:ext cx="3024336" cy="1296144"/>
          </a:xfrm>
          <a:prstGeom prst="cloud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العلاقـة نحوية</a:t>
            </a:r>
            <a:endParaRPr lang="fr-FR" dirty="0">
              <a:solidFill>
                <a:prstClr val="white"/>
              </a:solidFill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80014173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4045546513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1" grpId="0" animBg="1"/>
      <p:bldGraphic spid="7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1281</TotalTime>
  <Words>341</Words>
  <Application>Microsoft Office PowerPoint</Application>
  <PresentationFormat>Affichage à l'écran (4:3)</PresentationFormat>
  <Paragraphs>100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Angles</vt:lpstr>
      <vt:lpstr>بسم الله الرحمان الرّحيم</vt:lpstr>
      <vt:lpstr>Présentation PowerPoint</vt:lpstr>
      <vt:lpstr>Présentation PowerPoint</vt:lpstr>
      <vt:lpstr>بعض الحقول الدلالية في ألفية إبن مالك:</vt:lpstr>
      <vt:lpstr>          </vt:lpstr>
      <vt:lpstr>Présentation PowerPoint</vt:lpstr>
      <vt:lpstr>Présentation PowerPoint</vt:lpstr>
      <vt:lpstr>               </vt:lpstr>
      <vt:lpstr>               </vt:lpstr>
      <vt:lpstr>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الرحمان الرّحيم</dc:title>
  <dc:creator>azer</dc:creator>
  <cp:lastModifiedBy>ACER</cp:lastModifiedBy>
  <cp:revision>150</cp:revision>
  <dcterms:created xsi:type="dcterms:W3CDTF">2001-12-31T23:10:08Z</dcterms:created>
  <dcterms:modified xsi:type="dcterms:W3CDTF">2023-11-19T14:07:06Z</dcterms:modified>
</cp:coreProperties>
</file>