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EBC2B6-BA10-42B7-A6DA-160E2A5575F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59758D9-3775-4B9F-816A-78AF6E3B5948}">
      <dgm:prSet phldrT="[Texte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DZ" sz="40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العقلنة الوجاهة والفعالية </a:t>
          </a:r>
          <a:endParaRPr lang="en-US" sz="40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8601F95B-4182-4F04-B1AF-64A419B68493}" type="parTrans" cxnId="{01887EFB-569F-4AF0-A6BA-AB0F34ACF385}">
      <dgm:prSet/>
      <dgm:spPr/>
      <dgm:t>
        <a:bodyPr/>
        <a:lstStyle/>
        <a:p>
          <a:endParaRPr lang="en-US"/>
        </a:p>
      </dgm:t>
    </dgm:pt>
    <dgm:pt modelId="{93C63E8A-A9E0-43D5-AA1B-73D2FFE1FF7B}" type="sibTrans" cxnId="{01887EFB-569F-4AF0-A6BA-AB0F34ACF385}">
      <dgm:prSet/>
      <dgm:spPr/>
      <dgm:t>
        <a:bodyPr/>
        <a:lstStyle/>
        <a:p>
          <a:endParaRPr lang="en-US"/>
        </a:p>
      </dgm:t>
    </dgm:pt>
    <dgm:pt modelId="{0E58FE55-704D-46C5-A72F-FC459DFFC18E}">
      <dgm:prSet phldrT="[Texte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ar-DZ" sz="24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العقلنة: </a:t>
          </a:r>
          <a:r>
            <a:rPr lang="ar-DZ" sz="24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التنظيم المنطقي و النسقي للفعل الديداكتيكي، قصد بلوغ أهداف محددة و جعل هذا الفعل خاضع لطرق الفحص الموضوعية؛ وبالتالي تحقيق الفعالية = تحقيق الأهداف المرصودة من قبل</a:t>
          </a:r>
          <a:r>
            <a:rPr lang="ar-DZ" sz="2400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sz="2400" dirty="0">
            <a:latin typeface="Sakkal Majalla" pitchFamily="2" charset="-78"/>
            <a:cs typeface="Sakkal Majalla" pitchFamily="2" charset="-78"/>
          </a:endParaRPr>
        </a:p>
      </dgm:t>
    </dgm:pt>
    <dgm:pt modelId="{5FA3C218-1A78-4F20-B5D2-ED42740A0FCF}" type="parTrans" cxnId="{C8F3697D-3BC6-462C-8CE6-B4E5C6856CD7}">
      <dgm:prSet/>
      <dgm:spPr/>
      <dgm:t>
        <a:bodyPr/>
        <a:lstStyle/>
        <a:p>
          <a:endParaRPr lang="en-US"/>
        </a:p>
      </dgm:t>
    </dgm:pt>
    <dgm:pt modelId="{393B673A-A1DA-4893-A2C3-DFB82FF8B873}" type="sibTrans" cxnId="{C8F3697D-3BC6-462C-8CE6-B4E5C6856CD7}">
      <dgm:prSet/>
      <dgm:spPr/>
      <dgm:t>
        <a:bodyPr/>
        <a:lstStyle/>
        <a:p>
          <a:endParaRPr lang="en-US"/>
        </a:p>
      </dgm:t>
    </dgm:pt>
    <dgm:pt modelId="{9B0014F6-823F-4470-BC97-D37E2542C36C}">
      <dgm:prSet phldrT="[Texte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الوجاهة: </a:t>
          </a:r>
          <a:r>
            <a:rPr lang="ar-DZ" sz="2400" dirty="0" smtClean="0">
              <a:latin typeface="Sakkal Majalla" pitchFamily="2" charset="-78"/>
              <a:cs typeface="Sakkal Majalla" pitchFamily="2" charset="-78"/>
            </a:rPr>
            <a:t>توظيف الوسائل التي تمكن من تحقيق النتائج المرجوة عن طريق التدخل المستمر لتصحيح المسار و ضبطه و سد ثغراته</a:t>
          </a:r>
          <a:r>
            <a:rPr lang="ar-DZ" sz="2100" dirty="0" smtClean="0">
              <a:latin typeface="Traditional Arabic" pitchFamily="18" charset="-78"/>
              <a:cs typeface="Traditional Arabic" pitchFamily="18" charset="-78"/>
            </a:rPr>
            <a:t>.</a:t>
          </a:r>
          <a:endParaRPr lang="en-US" sz="2100" dirty="0"/>
        </a:p>
      </dgm:t>
    </dgm:pt>
    <dgm:pt modelId="{C5D97101-F60E-46ED-AE5A-CBDA58E9E6DF}" type="parTrans" cxnId="{5C0526C7-4ED0-4231-A0D2-213A7171034E}">
      <dgm:prSet/>
      <dgm:spPr/>
      <dgm:t>
        <a:bodyPr/>
        <a:lstStyle/>
        <a:p>
          <a:endParaRPr lang="en-US"/>
        </a:p>
      </dgm:t>
    </dgm:pt>
    <dgm:pt modelId="{E5558DBB-5E72-41F2-B8B8-23A308C17579}" type="sibTrans" cxnId="{5C0526C7-4ED0-4231-A0D2-213A7171034E}">
      <dgm:prSet/>
      <dgm:spPr/>
      <dgm:t>
        <a:bodyPr/>
        <a:lstStyle/>
        <a:p>
          <a:endParaRPr lang="en-US"/>
        </a:p>
      </dgm:t>
    </dgm:pt>
    <dgm:pt modelId="{F75C11CF-2588-4934-B1F4-A3AC635C1542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الفعالية: </a:t>
          </a:r>
          <a:r>
            <a:rPr lang="ar-DZ" dirty="0" smtClean="0">
              <a:latin typeface="Sakkal Majalla" pitchFamily="2" charset="-78"/>
              <a:cs typeface="Sakkal Majalla" pitchFamily="2" charset="-78"/>
            </a:rPr>
            <a:t>يقصد بها أن فاعلية التعليم تقاس بالنتائج المحصل عليها، فهي التي تقدم معلومات حول نجاعة الوسائل التعليمية المستعملة.</a:t>
          </a:r>
        </a:p>
        <a:p>
          <a:endParaRPr lang="en-US" dirty="0"/>
        </a:p>
      </dgm:t>
    </dgm:pt>
    <dgm:pt modelId="{F9D0A778-7537-4DD2-ADE6-AC5EB2FD6556}" type="parTrans" cxnId="{A52E6071-00E3-4838-BEBC-F472A31CF2DE}">
      <dgm:prSet/>
      <dgm:spPr/>
      <dgm:t>
        <a:bodyPr/>
        <a:lstStyle/>
        <a:p>
          <a:endParaRPr lang="en-US"/>
        </a:p>
      </dgm:t>
    </dgm:pt>
    <dgm:pt modelId="{D525DD40-4B74-41C6-929E-5A587C0C8AD7}" type="sibTrans" cxnId="{A52E6071-00E3-4838-BEBC-F472A31CF2DE}">
      <dgm:prSet/>
      <dgm:spPr/>
      <dgm:t>
        <a:bodyPr/>
        <a:lstStyle/>
        <a:p>
          <a:endParaRPr lang="en-US"/>
        </a:p>
      </dgm:t>
    </dgm:pt>
    <dgm:pt modelId="{D6D84623-1A6F-44A1-B2C4-E47FE978E6F7}" type="pres">
      <dgm:prSet presAssocID="{CBEBC2B6-BA10-42B7-A6DA-160E2A5575F0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9AD713-4C3F-4203-B10F-04C3A3BB6699}" type="pres">
      <dgm:prSet presAssocID="{159758D9-3775-4B9F-816A-78AF6E3B5948}" presName="root1" presStyleCnt="0"/>
      <dgm:spPr/>
    </dgm:pt>
    <dgm:pt modelId="{10E0F5CB-59CF-4066-AB21-B2E55562FDAD}" type="pres">
      <dgm:prSet presAssocID="{159758D9-3775-4B9F-816A-78AF6E3B5948}" presName="LevelOneTextNode" presStyleLbl="node0" presStyleIdx="0" presStyleCnt="1" custLinFactNeighborX="-3528" custLinFactNeighborY="4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253EF4-3E2F-40CE-BBF1-560804FC2B0A}" type="pres">
      <dgm:prSet presAssocID="{159758D9-3775-4B9F-816A-78AF6E3B5948}" presName="level2hierChild" presStyleCnt="0"/>
      <dgm:spPr/>
    </dgm:pt>
    <dgm:pt modelId="{1E448248-2A8E-4EB5-85D2-B392DCB24CDE}" type="pres">
      <dgm:prSet presAssocID="{5FA3C218-1A78-4F20-B5D2-ED42740A0FCF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8134333-2A64-4D6F-A0B6-57ABB21B177F}" type="pres">
      <dgm:prSet presAssocID="{5FA3C218-1A78-4F20-B5D2-ED42740A0FCF}" presName="connTx" presStyleLbl="parChTrans1D2" presStyleIdx="0" presStyleCnt="3"/>
      <dgm:spPr/>
      <dgm:t>
        <a:bodyPr/>
        <a:lstStyle/>
        <a:p>
          <a:endParaRPr lang="en-US"/>
        </a:p>
      </dgm:t>
    </dgm:pt>
    <dgm:pt modelId="{89AC1D87-14BE-4D51-B180-99C07E025A41}" type="pres">
      <dgm:prSet presAssocID="{0E58FE55-704D-46C5-A72F-FC459DFFC18E}" presName="root2" presStyleCnt="0"/>
      <dgm:spPr/>
    </dgm:pt>
    <dgm:pt modelId="{5615CB4B-5D39-48C9-85A5-D4D62D8CA080}" type="pres">
      <dgm:prSet presAssocID="{0E58FE55-704D-46C5-A72F-FC459DFFC18E}" presName="LevelTwoTextNode" presStyleLbl="node2" presStyleIdx="0" presStyleCnt="3" custAng="0" custScaleX="230337" custScaleY="2062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198501-6B9E-4689-B7C3-A73B2EFB35D2}" type="pres">
      <dgm:prSet presAssocID="{0E58FE55-704D-46C5-A72F-FC459DFFC18E}" presName="level3hierChild" presStyleCnt="0"/>
      <dgm:spPr/>
    </dgm:pt>
    <dgm:pt modelId="{C3F5A0E1-72B7-432D-A31E-568D73A7AC6E}" type="pres">
      <dgm:prSet presAssocID="{C5D97101-F60E-46ED-AE5A-CBDA58E9E6DF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16C71B0-4958-4A29-BB3A-C71F64A933B5}" type="pres">
      <dgm:prSet presAssocID="{C5D97101-F60E-46ED-AE5A-CBDA58E9E6DF}" presName="connTx" presStyleLbl="parChTrans1D2" presStyleIdx="1" presStyleCnt="3"/>
      <dgm:spPr/>
      <dgm:t>
        <a:bodyPr/>
        <a:lstStyle/>
        <a:p>
          <a:endParaRPr lang="en-US"/>
        </a:p>
      </dgm:t>
    </dgm:pt>
    <dgm:pt modelId="{EE61DD53-93D5-41D8-8432-3551C098EE43}" type="pres">
      <dgm:prSet presAssocID="{9B0014F6-823F-4470-BC97-D37E2542C36C}" presName="root2" presStyleCnt="0"/>
      <dgm:spPr/>
    </dgm:pt>
    <dgm:pt modelId="{89684B43-187B-4CA5-A934-179941BB95E7}" type="pres">
      <dgm:prSet presAssocID="{9B0014F6-823F-4470-BC97-D37E2542C36C}" presName="LevelTwoTextNode" presStyleLbl="node2" presStyleIdx="1" presStyleCnt="3" custScaleX="2303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77C392-F936-434D-8414-3538841BC103}" type="pres">
      <dgm:prSet presAssocID="{9B0014F6-823F-4470-BC97-D37E2542C36C}" presName="level3hierChild" presStyleCnt="0"/>
      <dgm:spPr/>
    </dgm:pt>
    <dgm:pt modelId="{3F628454-AB2E-4856-B680-B673845F0873}" type="pres">
      <dgm:prSet presAssocID="{F9D0A778-7537-4DD2-ADE6-AC5EB2FD6556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A909352C-84F0-43A7-8FB2-F970113EAC23}" type="pres">
      <dgm:prSet presAssocID="{F9D0A778-7537-4DD2-ADE6-AC5EB2FD6556}" presName="connTx" presStyleLbl="parChTrans1D2" presStyleIdx="2" presStyleCnt="3"/>
      <dgm:spPr/>
      <dgm:t>
        <a:bodyPr/>
        <a:lstStyle/>
        <a:p>
          <a:endParaRPr lang="en-US"/>
        </a:p>
      </dgm:t>
    </dgm:pt>
    <dgm:pt modelId="{E72B93D0-AE1D-4F07-8F41-D2CE5E0CD25E}" type="pres">
      <dgm:prSet presAssocID="{F75C11CF-2588-4934-B1F4-A3AC635C1542}" presName="root2" presStyleCnt="0"/>
      <dgm:spPr/>
    </dgm:pt>
    <dgm:pt modelId="{1F3D79DB-7AD8-4B0D-8788-B5553E33600E}" type="pres">
      <dgm:prSet presAssocID="{F75C11CF-2588-4934-B1F4-A3AC635C1542}" presName="LevelTwoTextNode" presStyleLbl="node2" presStyleIdx="2" presStyleCnt="3" custScaleX="233026" custScaleY="1360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BFA7D2-BB17-4CD2-8322-F4F5B30F4AEC}" type="pres">
      <dgm:prSet presAssocID="{F75C11CF-2588-4934-B1F4-A3AC635C1542}" presName="level3hierChild" presStyleCnt="0"/>
      <dgm:spPr/>
    </dgm:pt>
  </dgm:ptLst>
  <dgm:cxnLst>
    <dgm:cxn modelId="{F5541957-7A4A-4E93-BFF7-2927DA9D3058}" type="presOf" srcId="{5FA3C218-1A78-4F20-B5D2-ED42740A0FCF}" destId="{58134333-2A64-4D6F-A0B6-57ABB21B177F}" srcOrd="1" destOrd="0" presId="urn:microsoft.com/office/officeart/2008/layout/HorizontalMultiLevelHierarchy"/>
    <dgm:cxn modelId="{5C0526C7-4ED0-4231-A0D2-213A7171034E}" srcId="{159758D9-3775-4B9F-816A-78AF6E3B5948}" destId="{9B0014F6-823F-4470-BC97-D37E2542C36C}" srcOrd="1" destOrd="0" parTransId="{C5D97101-F60E-46ED-AE5A-CBDA58E9E6DF}" sibTransId="{E5558DBB-5E72-41F2-B8B8-23A308C17579}"/>
    <dgm:cxn modelId="{0439EFF9-0678-4F70-A8F9-65AEE33D8557}" type="presOf" srcId="{9B0014F6-823F-4470-BC97-D37E2542C36C}" destId="{89684B43-187B-4CA5-A934-179941BB95E7}" srcOrd="0" destOrd="0" presId="urn:microsoft.com/office/officeart/2008/layout/HorizontalMultiLevelHierarchy"/>
    <dgm:cxn modelId="{A5049B4E-C934-40A3-A5F2-FD5B82DA7978}" type="presOf" srcId="{C5D97101-F60E-46ED-AE5A-CBDA58E9E6DF}" destId="{C3F5A0E1-72B7-432D-A31E-568D73A7AC6E}" srcOrd="0" destOrd="0" presId="urn:microsoft.com/office/officeart/2008/layout/HorizontalMultiLevelHierarchy"/>
    <dgm:cxn modelId="{022295ED-8A32-4DE1-89DC-F929D91FAB21}" type="presOf" srcId="{F9D0A778-7537-4DD2-ADE6-AC5EB2FD6556}" destId="{A909352C-84F0-43A7-8FB2-F970113EAC23}" srcOrd="1" destOrd="0" presId="urn:microsoft.com/office/officeart/2008/layout/HorizontalMultiLevelHierarchy"/>
    <dgm:cxn modelId="{900AE2F7-9B1B-4346-97DB-88476C04927F}" type="presOf" srcId="{F9D0A778-7537-4DD2-ADE6-AC5EB2FD6556}" destId="{3F628454-AB2E-4856-B680-B673845F0873}" srcOrd="0" destOrd="0" presId="urn:microsoft.com/office/officeart/2008/layout/HorizontalMultiLevelHierarchy"/>
    <dgm:cxn modelId="{4644473C-EEE9-4C53-9C45-B5132D261ADE}" type="presOf" srcId="{CBEBC2B6-BA10-42B7-A6DA-160E2A5575F0}" destId="{D6D84623-1A6F-44A1-B2C4-E47FE978E6F7}" srcOrd="0" destOrd="0" presId="urn:microsoft.com/office/officeart/2008/layout/HorizontalMultiLevelHierarchy"/>
    <dgm:cxn modelId="{C8F3697D-3BC6-462C-8CE6-B4E5C6856CD7}" srcId="{159758D9-3775-4B9F-816A-78AF6E3B5948}" destId="{0E58FE55-704D-46C5-A72F-FC459DFFC18E}" srcOrd="0" destOrd="0" parTransId="{5FA3C218-1A78-4F20-B5D2-ED42740A0FCF}" sibTransId="{393B673A-A1DA-4893-A2C3-DFB82FF8B873}"/>
    <dgm:cxn modelId="{01887EFB-569F-4AF0-A6BA-AB0F34ACF385}" srcId="{CBEBC2B6-BA10-42B7-A6DA-160E2A5575F0}" destId="{159758D9-3775-4B9F-816A-78AF6E3B5948}" srcOrd="0" destOrd="0" parTransId="{8601F95B-4182-4F04-B1AF-64A419B68493}" sibTransId="{93C63E8A-A9E0-43D5-AA1B-73D2FFE1FF7B}"/>
    <dgm:cxn modelId="{0FFC1D88-AC0D-4EB2-9ED7-6582C0C70F5F}" type="presOf" srcId="{5FA3C218-1A78-4F20-B5D2-ED42740A0FCF}" destId="{1E448248-2A8E-4EB5-85D2-B392DCB24CDE}" srcOrd="0" destOrd="0" presId="urn:microsoft.com/office/officeart/2008/layout/HorizontalMultiLevelHierarchy"/>
    <dgm:cxn modelId="{B729E9C7-3B49-4BAD-98A1-EFF3590C2E44}" type="presOf" srcId="{C5D97101-F60E-46ED-AE5A-CBDA58E9E6DF}" destId="{016C71B0-4958-4A29-BB3A-C71F64A933B5}" srcOrd="1" destOrd="0" presId="urn:microsoft.com/office/officeart/2008/layout/HorizontalMultiLevelHierarchy"/>
    <dgm:cxn modelId="{E4C4289C-3145-458E-9810-101E0596D367}" type="presOf" srcId="{159758D9-3775-4B9F-816A-78AF6E3B5948}" destId="{10E0F5CB-59CF-4066-AB21-B2E55562FDAD}" srcOrd="0" destOrd="0" presId="urn:microsoft.com/office/officeart/2008/layout/HorizontalMultiLevelHierarchy"/>
    <dgm:cxn modelId="{A52E6071-00E3-4838-BEBC-F472A31CF2DE}" srcId="{159758D9-3775-4B9F-816A-78AF6E3B5948}" destId="{F75C11CF-2588-4934-B1F4-A3AC635C1542}" srcOrd="2" destOrd="0" parTransId="{F9D0A778-7537-4DD2-ADE6-AC5EB2FD6556}" sibTransId="{D525DD40-4B74-41C6-929E-5A587C0C8AD7}"/>
    <dgm:cxn modelId="{C565C32F-F7B5-4B9F-B646-6C4C82C9665E}" type="presOf" srcId="{0E58FE55-704D-46C5-A72F-FC459DFFC18E}" destId="{5615CB4B-5D39-48C9-85A5-D4D62D8CA080}" srcOrd="0" destOrd="0" presId="urn:microsoft.com/office/officeart/2008/layout/HorizontalMultiLevelHierarchy"/>
    <dgm:cxn modelId="{1A3A1F20-9B95-4854-9844-6BE81F21DD78}" type="presOf" srcId="{F75C11CF-2588-4934-B1F4-A3AC635C1542}" destId="{1F3D79DB-7AD8-4B0D-8788-B5553E33600E}" srcOrd="0" destOrd="0" presId="urn:microsoft.com/office/officeart/2008/layout/HorizontalMultiLevelHierarchy"/>
    <dgm:cxn modelId="{D32F4E4F-48EC-4C44-86CA-EA39ED326284}" type="presParOf" srcId="{D6D84623-1A6F-44A1-B2C4-E47FE978E6F7}" destId="{8E9AD713-4C3F-4203-B10F-04C3A3BB6699}" srcOrd="0" destOrd="0" presId="urn:microsoft.com/office/officeart/2008/layout/HorizontalMultiLevelHierarchy"/>
    <dgm:cxn modelId="{1F5730A4-CEC4-4F16-A035-F1F9A8C84594}" type="presParOf" srcId="{8E9AD713-4C3F-4203-B10F-04C3A3BB6699}" destId="{10E0F5CB-59CF-4066-AB21-B2E55562FDAD}" srcOrd="0" destOrd="0" presId="urn:microsoft.com/office/officeart/2008/layout/HorizontalMultiLevelHierarchy"/>
    <dgm:cxn modelId="{047C6B6D-8426-4240-801B-FEFAD768981C}" type="presParOf" srcId="{8E9AD713-4C3F-4203-B10F-04C3A3BB6699}" destId="{98253EF4-3E2F-40CE-BBF1-560804FC2B0A}" srcOrd="1" destOrd="0" presId="urn:microsoft.com/office/officeart/2008/layout/HorizontalMultiLevelHierarchy"/>
    <dgm:cxn modelId="{67B26324-10A6-488E-83F4-15956133E4F4}" type="presParOf" srcId="{98253EF4-3E2F-40CE-BBF1-560804FC2B0A}" destId="{1E448248-2A8E-4EB5-85D2-B392DCB24CDE}" srcOrd="0" destOrd="0" presId="urn:microsoft.com/office/officeart/2008/layout/HorizontalMultiLevelHierarchy"/>
    <dgm:cxn modelId="{509A2737-00D2-4432-83F0-60BDCE687936}" type="presParOf" srcId="{1E448248-2A8E-4EB5-85D2-B392DCB24CDE}" destId="{58134333-2A64-4D6F-A0B6-57ABB21B177F}" srcOrd="0" destOrd="0" presId="urn:microsoft.com/office/officeart/2008/layout/HorizontalMultiLevelHierarchy"/>
    <dgm:cxn modelId="{B291392A-741B-4173-88AD-EBAB1A3453F0}" type="presParOf" srcId="{98253EF4-3E2F-40CE-BBF1-560804FC2B0A}" destId="{89AC1D87-14BE-4D51-B180-99C07E025A41}" srcOrd="1" destOrd="0" presId="urn:microsoft.com/office/officeart/2008/layout/HorizontalMultiLevelHierarchy"/>
    <dgm:cxn modelId="{F8EE6426-98CD-4FB1-8D9C-D1FC845C0FD7}" type="presParOf" srcId="{89AC1D87-14BE-4D51-B180-99C07E025A41}" destId="{5615CB4B-5D39-48C9-85A5-D4D62D8CA080}" srcOrd="0" destOrd="0" presId="urn:microsoft.com/office/officeart/2008/layout/HorizontalMultiLevelHierarchy"/>
    <dgm:cxn modelId="{ADDDBD98-8EE7-4DCE-85D4-2DCD45D222A5}" type="presParOf" srcId="{89AC1D87-14BE-4D51-B180-99C07E025A41}" destId="{65198501-6B9E-4689-B7C3-A73B2EFB35D2}" srcOrd="1" destOrd="0" presId="urn:microsoft.com/office/officeart/2008/layout/HorizontalMultiLevelHierarchy"/>
    <dgm:cxn modelId="{67957A1E-6781-4BCA-9B4A-84FD9F636DFB}" type="presParOf" srcId="{98253EF4-3E2F-40CE-BBF1-560804FC2B0A}" destId="{C3F5A0E1-72B7-432D-A31E-568D73A7AC6E}" srcOrd="2" destOrd="0" presId="urn:microsoft.com/office/officeart/2008/layout/HorizontalMultiLevelHierarchy"/>
    <dgm:cxn modelId="{B92D08B1-8921-49DF-961B-E103AC22FBB7}" type="presParOf" srcId="{C3F5A0E1-72B7-432D-A31E-568D73A7AC6E}" destId="{016C71B0-4958-4A29-BB3A-C71F64A933B5}" srcOrd="0" destOrd="0" presId="urn:microsoft.com/office/officeart/2008/layout/HorizontalMultiLevelHierarchy"/>
    <dgm:cxn modelId="{EF98D36D-129D-4508-B992-950FBA0F97EA}" type="presParOf" srcId="{98253EF4-3E2F-40CE-BBF1-560804FC2B0A}" destId="{EE61DD53-93D5-41D8-8432-3551C098EE43}" srcOrd="3" destOrd="0" presId="urn:microsoft.com/office/officeart/2008/layout/HorizontalMultiLevelHierarchy"/>
    <dgm:cxn modelId="{6FD0EAB2-2FAF-4508-9594-8FC14A7AE397}" type="presParOf" srcId="{EE61DD53-93D5-41D8-8432-3551C098EE43}" destId="{89684B43-187B-4CA5-A934-179941BB95E7}" srcOrd="0" destOrd="0" presId="urn:microsoft.com/office/officeart/2008/layout/HorizontalMultiLevelHierarchy"/>
    <dgm:cxn modelId="{A1E0488F-9A3E-45FA-B260-CA4E382D5C3C}" type="presParOf" srcId="{EE61DD53-93D5-41D8-8432-3551C098EE43}" destId="{3F77C392-F936-434D-8414-3538841BC103}" srcOrd="1" destOrd="0" presId="urn:microsoft.com/office/officeart/2008/layout/HorizontalMultiLevelHierarchy"/>
    <dgm:cxn modelId="{A07786D8-86DA-4523-B9DD-A0D400C1EADA}" type="presParOf" srcId="{98253EF4-3E2F-40CE-BBF1-560804FC2B0A}" destId="{3F628454-AB2E-4856-B680-B673845F0873}" srcOrd="4" destOrd="0" presId="urn:microsoft.com/office/officeart/2008/layout/HorizontalMultiLevelHierarchy"/>
    <dgm:cxn modelId="{BDFACF9E-077E-4122-BA47-48845243346B}" type="presParOf" srcId="{3F628454-AB2E-4856-B680-B673845F0873}" destId="{A909352C-84F0-43A7-8FB2-F970113EAC23}" srcOrd="0" destOrd="0" presId="urn:microsoft.com/office/officeart/2008/layout/HorizontalMultiLevelHierarchy"/>
    <dgm:cxn modelId="{FCF5CF2F-9037-4465-9B8D-E636B2D2598E}" type="presParOf" srcId="{98253EF4-3E2F-40CE-BBF1-560804FC2B0A}" destId="{E72B93D0-AE1D-4F07-8F41-D2CE5E0CD25E}" srcOrd="5" destOrd="0" presId="urn:microsoft.com/office/officeart/2008/layout/HorizontalMultiLevelHierarchy"/>
    <dgm:cxn modelId="{E7CE6EAF-B9B4-4AC1-9AA7-01C4FFA58321}" type="presParOf" srcId="{E72B93D0-AE1D-4F07-8F41-D2CE5E0CD25E}" destId="{1F3D79DB-7AD8-4B0D-8788-B5553E33600E}" srcOrd="0" destOrd="0" presId="urn:microsoft.com/office/officeart/2008/layout/HorizontalMultiLevelHierarchy"/>
    <dgm:cxn modelId="{05EC2196-0C31-45CB-BCFC-4CF59A926CCF}" type="presParOf" srcId="{E72B93D0-AE1D-4F07-8F41-D2CE5E0CD25E}" destId="{79BFA7D2-BB17-4CD2-8322-F4F5B30F4AE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6CB497-98DC-490A-A3AD-BCFB7D21677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85CE34-78C3-4D90-803A-743DBA66F81D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الهيكلة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6C331704-666E-4D8E-BAAE-6A207AE2E037}" type="parTrans" cxnId="{6E259358-EBEA-4490-AC1E-32F36E33A9F1}">
      <dgm:prSet/>
      <dgm:spPr/>
      <dgm:t>
        <a:bodyPr/>
        <a:lstStyle/>
        <a:p>
          <a:endParaRPr lang="en-US"/>
        </a:p>
      </dgm:t>
    </dgm:pt>
    <dgm:pt modelId="{5AE9E807-0FD8-4A46-9B5A-379B1448DF85}" type="sibTrans" cxnId="{6E259358-EBEA-4490-AC1E-32F36E33A9F1}">
      <dgm:prSet/>
      <dgm:spPr/>
      <dgm:t>
        <a:bodyPr/>
        <a:lstStyle/>
        <a:p>
          <a:endParaRPr lang="en-US"/>
        </a:p>
      </dgm:t>
    </dgm:pt>
    <dgm:pt modelId="{01E6F149-315E-433E-8DF0-EDEED5B05D9B}">
      <dgm:prSet phldrT="[Texte]"/>
      <dgm:spPr/>
      <dgm:t>
        <a:bodyPr/>
        <a:lstStyle/>
        <a:p>
          <a:pPr algn="ctr" rtl="1"/>
          <a:r>
            <a:rPr lang="ar-DZ" dirty="0" smtClean="0">
              <a:latin typeface="Sakkal Majalla" pitchFamily="2" charset="-78"/>
              <a:cs typeface="Sakkal Majalla" pitchFamily="2" charset="-78"/>
            </a:rPr>
            <a:t>هيكلة  الفعل التعليمي وتنظيم كل مكوناته لإدارة عملية التعلّم وتوجيهها بشكل فعّال (الهدف-المحتوى- النشاط – التعلّم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)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946B96F7-A604-44C3-B0EE-3869E8500705}" type="parTrans" cxnId="{AFC80816-2AB9-4803-BE71-48D20F52B980}">
      <dgm:prSet/>
      <dgm:spPr/>
      <dgm:t>
        <a:bodyPr/>
        <a:lstStyle/>
        <a:p>
          <a:endParaRPr lang="en-US"/>
        </a:p>
      </dgm:t>
    </dgm:pt>
    <dgm:pt modelId="{E53BFC80-1218-4895-8E45-6667C4C4CA71}" type="sibTrans" cxnId="{AFC80816-2AB9-4803-BE71-48D20F52B980}">
      <dgm:prSet/>
      <dgm:spPr/>
      <dgm:t>
        <a:bodyPr/>
        <a:lstStyle/>
        <a:p>
          <a:endParaRPr lang="en-US"/>
        </a:p>
      </dgm:t>
    </dgm:pt>
    <dgm:pt modelId="{B7B5326B-79E8-452B-AE75-79C193364001}">
      <dgm:prSet phldrT="[Texte]"/>
      <dgm:spPr/>
      <dgm:t>
        <a:bodyPr/>
        <a:lstStyle/>
        <a:p>
          <a:r>
            <a:rPr lang="ar-DZ" dirty="0" smtClean="0">
              <a:latin typeface="Sakkal Majalla" pitchFamily="2" charset="-78"/>
              <a:cs typeface="Sakkal Majalla" pitchFamily="2" charset="-78"/>
            </a:rPr>
            <a:t>التعلّم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879EF5D4-689F-43D9-B84B-40A4E177FE00}" type="parTrans" cxnId="{2D72CBE6-9EE1-459F-8DAB-9A64584D089E}">
      <dgm:prSet/>
      <dgm:spPr/>
      <dgm:t>
        <a:bodyPr/>
        <a:lstStyle/>
        <a:p>
          <a:endParaRPr lang="en-US"/>
        </a:p>
      </dgm:t>
    </dgm:pt>
    <dgm:pt modelId="{9C6DF31E-15BB-4152-9489-7308E8C58879}" type="sibTrans" cxnId="{2D72CBE6-9EE1-459F-8DAB-9A64584D089E}">
      <dgm:prSet/>
      <dgm:spPr/>
      <dgm:t>
        <a:bodyPr/>
        <a:lstStyle/>
        <a:p>
          <a:endParaRPr lang="en-US"/>
        </a:p>
      </dgm:t>
    </dgm:pt>
    <dgm:pt modelId="{C7324405-382F-4334-9481-32D44A310526}">
      <dgm:prSet phldrT="[Texte]" custT="1"/>
      <dgm:spPr/>
      <dgm:t>
        <a:bodyPr/>
        <a:lstStyle/>
        <a:p>
          <a:pPr rtl="1"/>
          <a:r>
            <a:rPr lang="ar-DZ" sz="2400" b="0" dirty="0" smtClean="0">
              <a:latin typeface="Sakkal Majalla" pitchFamily="2" charset="-78"/>
              <a:cs typeface="Sakkal Majalla" pitchFamily="2" charset="-78"/>
            </a:rPr>
            <a:t>جعل  عملية التعليم ترتكز على المتعلّم لا المعلّم</a:t>
          </a:r>
          <a:endParaRPr lang="en-US" sz="2400" b="0" dirty="0">
            <a:latin typeface="Sakkal Majalla" pitchFamily="2" charset="-78"/>
            <a:cs typeface="Sakkal Majalla" pitchFamily="2" charset="-78"/>
          </a:endParaRPr>
        </a:p>
      </dgm:t>
    </dgm:pt>
    <dgm:pt modelId="{C7483896-6ABD-438B-98B4-EB07147F1BF5}" type="parTrans" cxnId="{3BA243E1-3B7A-40F3-AE6C-9F66AE1098B8}">
      <dgm:prSet/>
      <dgm:spPr/>
      <dgm:t>
        <a:bodyPr/>
        <a:lstStyle/>
        <a:p>
          <a:endParaRPr lang="en-US"/>
        </a:p>
      </dgm:t>
    </dgm:pt>
    <dgm:pt modelId="{5B03F10E-C199-45BD-8848-4BA58B1FFB13}" type="sibTrans" cxnId="{3BA243E1-3B7A-40F3-AE6C-9F66AE1098B8}">
      <dgm:prSet/>
      <dgm:spPr/>
      <dgm:t>
        <a:bodyPr/>
        <a:lstStyle/>
        <a:p>
          <a:endParaRPr lang="en-US"/>
        </a:p>
      </dgm:t>
    </dgm:pt>
    <dgm:pt modelId="{E006C1DC-0C84-42CC-91B7-32032E5B6C83}">
      <dgm:prSet phldrT="[Texte]"/>
      <dgm:spPr/>
      <dgm:t>
        <a:bodyPr/>
        <a:lstStyle/>
        <a:p>
          <a:r>
            <a:rPr lang="ar-DZ" dirty="0" smtClean="0">
              <a:latin typeface="Sakkal Majalla" pitchFamily="2" charset="-78"/>
              <a:cs typeface="Sakkal Majalla" pitchFamily="2" charset="-78"/>
            </a:rPr>
            <a:t>نتائج التعلّم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563F62A8-6C70-435F-852C-44B3450C24B9}" type="parTrans" cxnId="{CF03F9A6-1628-413C-9B63-163E9E799CEE}">
      <dgm:prSet/>
      <dgm:spPr/>
      <dgm:t>
        <a:bodyPr/>
        <a:lstStyle/>
        <a:p>
          <a:endParaRPr lang="en-US"/>
        </a:p>
      </dgm:t>
    </dgm:pt>
    <dgm:pt modelId="{464942C4-9B10-4B2B-9F38-CC9C1717402C}" type="sibTrans" cxnId="{CF03F9A6-1628-413C-9B63-163E9E799CEE}">
      <dgm:prSet/>
      <dgm:spPr/>
      <dgm:t>
        <a:bodyPr/>
        <a:lstStyle/>
        <a:p>
          <a:endParaRPr lang="en-US"/>
        </a:p>
      </dgm:t>
    </dgm:pt>
    <dgm:pt modelId="{1BB03840-77FE-4C95-A76F-86C6178A18D6}">
      <dgm:prSet phldrT="[Texte]" custT="1"/>
      <dgm:spPr/>
      <dgm:t>
        <a:bodyPr/>
        <a:lstStyle/>
        <a:p>
          <a:pPr rtl="1"/>
          <a:r>
            <a:rPr lang="ar-DZ" sz="2400" b="0" dirty="0" smtClean="0">
              <a:latin typeface="Sakkal Majalla" pitchFamily="2" charset="-78"/>
              <a:cs typeface="Sakkal Majalla" pitchFamily="2" charset="-78"/>
            </a:rPr>
            <a:t>توجيه عملية التعليم إلى نتائج التعلّم</a:t>
          </a:r>
          <a:endParaRPr lang="en-US" sz="2400" b="0" dirty="0">
            <a:latin typeface="Sakkal Majalla" pitchFamily="2" charset="-78"/>
            <a:cs typeface="Sakkal Majalla" pitchFamily="2" charset="-78"/>
          </a:endParaRPr>
        </a:p>
      </dgm:t>
    </dgm:pt>
    <dgm:pt modelId="{CF59AE14-22DC-4202-B6A9-47B600695C1E}" type="parTrans" cxnId="{DE80A189-ED35-4069-A171-8DE2CC6EC8D5}">
      <dgm:prSet/>
      <dgm:spPr/>
      <dgm:t>
        <a:bodyPr/>
        <a:lstStyle/>
        <a:p>
          <a:endParaRPr lang="en-US"/>
        </a:p>
      </dgm:t>
    </dgm:pt>
    <dgm:pt modelId="{4CBF2B3E-BA55-4E38-9C1C-5CE38BF37062}" type="sibTrans" cxnId="{DE80A189-ED35-4069-A171-8DE2CC6EC8D5}">
      <dgm:prSet/>
      <dgm:spPr/>
      <dgm:t>
        <a:bodyPr/>
        <a:lstStyle/>
        <a:p>
          <a:endParaRPr lang="en-US"/>
        </a:p>
      </dgm:t>
    </dgm:pt>
    <dgm:pt modelId="{5C7D07F1-E539-4D0E-9E29-6BD4E44F0A0F}">
      <dgm:prSet/>
      <dgm:spPr/>
      <dgm:t>
        <a:bodyPr/>
        <a:lstStyle/>
        <a:p>
          <a:r>
            <a:rPr lang="ar-DZ" dirty="0" smtClean="0"/>
            <a:t>التقويم</a:t>
          </a:r>
          <a:endParaRPr lang="en-US" dirty="0"/>
        </a:p>
      </dgm:t>
    </dgm:pt>
    <dgm:pt modelId="{F68FE16C-2752-4C5C-8F41-48377F8CCA9B}" type="parTrans" cxnId="{CC9A496C-4096-496C-9B7C-C39EE9434D3D}">
      <dgm:prSet/>
      <dgm:spPr/>
      <dgm:t>
        <a:bodyPr/>
        <a:lstStyle/>
        <a:p>
          <a:endParaRPr lang="en-US"/>
        </a:p>
      </dgm:t>
    </dgm:pt>
    <dgm:pt modelId="{03098642-5DCB-4F01-BD21-3A4BF2E33077}" type="sibTrans" cxnId="{CC9A496C-4096-496C-9B7C-C39EE9434D3D}">
      <dgm:prSet/>
      <dgm:spPr/>
      <dgm:t>
        <a:bodyPr/>
        <a:lstStyle/>
        <a:p>
          <a:endParaRPr lang="en-US"/>
        </a:p>
      </dgm:t>
    </dgm:pt>
    <dgm:pt modelId="{87775B6B-31DC-4097-8DB3-3D5C7BF6664A}">
      <dgm:prSet custT="1"/>
      <dgm:spPr/>
      <dgm:t>
        <a:bodyPr/>
        <a:lstStyle/>
        <a:p>
          <a:pPr rtl="1"/>
          <a:r>
            <a:rPr lang="ar-DZ" sz="2400" dirty="0" smtClean="0">
              <a:latin typeface="Sakkal Majalla" pitchFamily="2" charset="-78"/>
              <a:cs typeface="Sakkal Majalla" pitchFamily="2" charset="-78"/>
            </a:rPr>
            <a:t>تقدير 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تقدم المتعلمين بشكل موضوعي ودقيق في ضوء الأهداف السلوكية</a:t>
          </a:r>
          <a:endParaRPr lang="en-US" sz="2400" dirty="0">
            <a:latin typeface="Sakkal Majalla" pitchFamily="2" charset="-78"/>
            <a:cs typeface="Sakkal Majalla" pitchFamily="2" charset="-78"/>
          </a:endParaRPr>
        </a:p>
      </dgm:t>
    </dgm:pt>
    <dgm:pt modelId="{16B78BD8-6111-43E0-BB98-4A37AFE7B057}" type="parTrans" cxnId="{6B544D54-7AFD-4AEF-B6B8-F2F71B9CAC5C}">
      <dgm:prSet/>
      <dgm:spPr/>
      <dgm:t>
        <a:bodyPr/>
        <a:lstStyle/>
        <a:p>
          <a:endParaRPr lang="en-US"/>
        </a:p>
      </dgm:t>
    </dgm:pt>
    <dgm:pt modelId="{1AF705ED-0BD0-4825-BB5A-E99A74906E7B}" type="sibTrans" cxnId="{6B544D54-7AFD-4AEF-B6B8-F2F71B9CAC5C}">
      <dgm:prSet/>
      <dgm:spPr/>
      <dgm:t>
        <a:bodyPr/>
        <a:lstStyle/>
        <a:p>
          <a:endParaRPr lang="en-US"/>
        </a:p>
      </dgm:t>
    </dgm:pt>
    <dgm:pt modelId="{053F6DBB-41CB-4EDF-8B04-365AD1C6435F}" type="pres">
      <dgm:prSet presAssocID="{736CB497-98DC-490A-A3AD-BCFB7D216778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7894E6-2DB3-401C-8338-DD74D87EBCCF}" type="pres">
      <dgm:prSet presAssocID="{0485CE34-78C3-4D90-803A-743DBA66F81D}" presName="composite" presStyleCnt="0"/>
      <dgm:spPr/>
    </dgm:pt>
    <dgm:pt modelId="{A16B329D-2DBB-4848-8D68-C5FA896FE4BB}" type="pres">
      <dgm:prSet presAssocID="{0485CE34-78C3-4D90-803A-743DBA66F81D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92674-5AF8-44F1-A0FD-6EB0978CF9E0}" type="pres">
      <dgm:prSet presAssocID="{0485CE34-78C3-4D90-803A-743DBA66F81D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CDC6F-2E7B-4BCA-BA3A-CF25E35A17DA}" type="pres">
      <dgm:prSet presAssocID="{5AE9E807-0FD8-4A46-9B5A-379B1448DF85}" presName="sp" presStyleCnt="0"/>
      <dgm:spPr/>
    </dgm:pt>
    <dgm:pt modelId="{BE9BEC5A-862B-4A04-8D5A-1C281C90D86D}" type="pres">
      <dgm:prSet presAssocID="{B7B5326B-79E8-452B-AE75-79C193364001}" presName="composite" presStyleCnt="0"/>
      <dgm:spPr/>
    </dgm:pt>
    <dgm:pt modelId="{8C5CC1BC-9A4F-4A5F-B09D-F8AABE5579AA}" type="pres">
      <dgm:prSet presAssocID="{B7B5326B-79E8-452B-AE75-79C19336400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5F51F0-03B9-4525-9BC4-0593EBBD76AE}" type="pres">
      <dgm:prSet presAssocID="{B7B5326B-79E8-452B-AE75-79C19336400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4092D-A7FA-40ED-ABAA-12542E3BDD75}" type="pres">
      <dgm:prSet presAssocID="{9C6DF31E-15BB-4152-9489-7308E8C58879}" presName="sp" presStyleCnt="0"/>
      <dgm:spPr/>
    </dgm:pt>
    <dgm:pt modelId="{F4BB7E68-6042-41BE-88C8-54FC739C12ED}" type="pres">
      <dgm:prSet presAssocID="{E006C1DC-0C84-42CC-91B7-32032E5B6C83}" presName="composite" presStyleCnt="0"/>
      <dgm:spPr/>
    </dgm:pt>
    <dgm:pt modelId="{AC775BA4-01A1-45D4-84FC-84FB8BAA223E}" type="pres">
      <dgm:prSet presAssocID="{E006C1DC-0C84-42CC-91B7-32032E5B6C8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C2E3A-E42F-45D2-9E7F-D8E441496284}" type="pres">
      <dgm:prSet presAssocID="{E006C1DC-0C84-42CC-91B7-32032E5B6C8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1B30BF-23D4-4098-B9EF-898E9AEB9BAD}" type="pres">
      <dgm:prSet presAssocID="{464942C4-9B10-4B2B-9F38-CC9C1717402C}" presName="sp" presStyleCnt="0"/>
      <dgm:spPr/>
    </dgm:pt>
    <dgm:pt modelId="{8C5BA324-E3F4-4A13-A47A-6D181261D982}" type="pres">
      <dgm:prSet presAssocID="{5C7D07F1-E539-4D0E-9E29-6BD4E44F0A0F}" presName="composite" presStyleCnt="0"/>
      <dgm:spPr/>
    </dgm:pt>
    <dgm:pt modelId="{67145C9F-25B2-4C12-BBB9-60A1E52119A4}" type="pres">
      <dgm:prSet presAssocID="{5C7D07F1-E539-4D0E-9E29-6BD4E44F0A0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7406AC-C3BE-4130-94FF-29B51CF8401D}" type="pres">
      <dgm:prSet presAssocID="{5C7D07F1-E539-4D0E-9E29-6BD4E44F0A0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03F9A6-1628-413C-9B63-163E9E799CEE}" srcId="{736CB497-98DC-490A-A3AD-BCFB7D216778}" destId="{E006C1DC-0C84-42CC-91B7-32032E5B6C83}" srcOrd="2" destOrd="0" parTransId="{563F62A8-6C70-435F-852C-44B3450C24B9}" sibTransId="{464942C4-9B10-4B2B-9F38-CC9C1717402C}"/>
    <dgm:cxn modelId="{2D72CBE6-9EE1-459F-8DAB-9A64584D089E}" srcId="{736CB497-98DC-490A-A3AD-BCFB7D216778}" destId="{B7B5326B-79E8-452B-AE75-79C193364001}" srcOrd="1" destOrd="0" parTransId="{879EF5D4-689F-43D9-B84B-40A4E177FE00}" sibTransId="{9C6DF31E-15BB-4152-9489-7308E8C58879}"/>
    <dgm:cxn modelId="{6E259358-EBEA-4490-AC1E-32F36E33A9F1}" srcId="{736CB497-98DC-490A-A3AD-BCFB7D216778}" destId="{0485CE34-78C3-4D90-803A-743DBA66F81D}" srcOrd="0" destOrd="0" parTransId="{6C331704-666E-4D8E-BAAE-6A207AE2E037}" sibTransId="{5AE9E807-0FD8-4A46-9B5A-379B1448DF85}"/>
    <dgm:cxn modelId="{AFC80816-2AB9-4803-BE71-48D20F52B980}" srcId="{0485CE34-78C3-4D90-803A-743DBA66F81D}" destId="{01E6F149-315E-433E-8DF0-EDEED5B05D9B}" srcOrd="0" destOrd="0" parTransId="{946B96F7-A604-44C3-B0EE-3869E8500705}" sibTransId="{E53BFC80-1218-4895-8E45-6667C4C4CA71}"/>
    <dgm:cxn modelId="{3BA243E1-3B7A-40F3-AE6C-9F66AE1098B8}" srcId="{B7B5326B-79E8-452B-AE75-79C193364001}" destId="{C7324405-382F-4334-9481-32D44A310526}" srcOrd="0" destOrd="0" parTransId="{C7483896-6ABD-438B-98B4-EB07147F1BF5}" sibTransId="{5B03F10E-C199-45BD-8848-4BA58B1FFB13}"/>
    <dgm:cxn modelId="{D1792CFD-7F00-42C5-9899-E2351CFDC455}" type="presOf" srcId="{736CB497-98DC-490A-A3AD-BCFB7D216778}" destId="{053F6DBB-41CB-4EDF-8B04-365AD1C6435F}" srcOrd="0" destOrd="0" presId="urn:microsoft.com/office/officeart/2005/8/layout/chevron2"/>
    <dgm:cxn modelId="{AC3C0B8A-A835-4DC4-86BD-4107042D6383}" type="presOf" srcId="{E006C1DC-0C84-42CC-91B7-32032E5B6C83}" destId="{AC775BA4-01A1-45D4-84FC-84FB8BAA223E}" srcOrd="0" destOrd="0" presId="urn:microsoft.com/office/officeart/2005/8/layout/chevron2"/>
    <dgm:cxn modelId="{DB0A17B3-1230-4CBA-85A5-0706FD3058CD}" type="presOf" srcId="{87775B6B-31DC-4097-8DB3-3D5C7BF6664A}" destId="{0D7406AC-C3BE-4130-94FF-29B51CF8401D}" srcOrd="0" destOrd="0" presId="urn:microsoft.com/office/officeart/2005/8/layout/chevron2"/>
    <dgm:cxn modelId="{6B544D54-7AFD-4AEF-B6B8-F2F71B9CAC5C}" srcId="{5C7D07F1-E539-4D0E-9E29-6BD4E44F0A0F}" destId="{87775B6B-31DC-4097-8DB3-3D5C7BF6664A}" srcOrd="0" destOrd="0" parTransId="{16B78BD8-6111-43E0-BB98-4A37AFE7B057}" sibTransId="{1AF705ED-0BD0-4825-BB5A-E99A74906E7B}"/>
    <dgm:cxn modelId="{D27E2CC9-8024-4109-9EAC-E3CFD7C56082}" type="presOf" srcId="{C7324405-382F-4334-9481-32D44A310526}" destId="{715F51F0-03B9-4525-9BC4-0593EBBD76AE}" srcOrd="0" destOrd="0" presId="urn:microsoft.com/office/officeart/2005/8/layout/chevron2"/>
    <dgm:cxn modelId="{DE80A189-ED35-4069-A171-8DE2CC6EC8D5}" srcId="{E006C1DC-0C84-42CC-91B7-32032E5B6C83}" destId="{1BB03840-77FE-4C95-A76F-86C6178A18D6}" srcOrd="0" destOrd="0" parTransId="{CF59AE14-22DC-4202-B6A9-47B600695C1E}" sibTransId="{4CBF2B3E-BA55-4E38-9C1C-5CE38BF37062}"/>
    <dgm:cxn modelId="{4D122B5B-BA61-4D8A-84A7-27F662412E98}" type="presOf" srcId="{5C7D07F1-E539-4D0E-9E29-6BD4E44F0A0F}" destId="{67145C9F-25B2-4C12-BBB9-60A1E52119A4}" srcOrd="0" destOrd="0" presId="urn:microsoft.com/office/officeart/2005/8/layout/chevron2"/>
    <dgm:cxn modelId="{CC9A496C-4096-496C-9B7C-C39EE9434D3D}" srcId="{736CB497-98DC-490A-A3AD-BCFB7D216778}" destId="{5C7D07F1-E539-4D0E-9E29-6BD4E44F0A0F}" srcOrd="3" destOrd="0" parTransId="{F68FE16C-2752-4C5C-8F41-48377F8CCA9B}" sibTransId="{03098642-5DCB-4F01-BD21-3A4BF2E33077}"/>
    <dgm:cxn modelId="{39E54B15-6F38-4821-8C64-25C0EAE3B23C}" type="presOf" srcId="{1BB03840-77FE-4C95-A76F-86C6178A18D6}" destId="{386C2E3A-E42F-45D2-9E7F-D8E441496284}" srcOrd="0" destOrd="0" presId="urn:microsoft.com/office/officeart/2005/8/layout/chevron2"/>
    <dgm:cxn modelId="{8B0650CD-EABF-4F83-BEF5-8EDAA096E282}" type="presOf" srcId="{B7B5326B-79E8-452B-AE75-79C193364001}" destId="{8C5CC1BC-9A4F-4A5F-B09D-F8AABE5579AA}" srcOrd="0" destOrd="0" presId="urn:microsoft.com/office/officeart/2005/8/layout/chevron2"/>
    <dgm:cxn modelId="{249255D6-50A8-4896-B122-7345A67C1D7D}" type="presOf" srcId="{0485CE34-78C3-4D90-803A-743DBA66F81D}" destId="{A16B329D-2DBB-4848-8D68-C5FA896FE4BB}" srcOrd="0" destOrd="0" presId="urn:microsoft.com/office/officeart/2005/8/layout/chevron2"/>
    <dgm:cxn modelId="{11CA739E-F3B4-489E-A8F5-56E6F6D2641D}" type="presOf" srcId="{01E6F149-315E-433E-8DF0-EDEED5B05D9B}" destId="{92F92674-5AF8-44F1-A0FD-6EB0978CF9E0}" srcOrd="0" destOrd="0" presId="urn:microsoft.com/office/officeart/2005/8/layout/chevron2"/>
    <dgm:cxn modelId="{A6CA0BBF-1F03-44E5-B982-6F75760CB481}" type="presParOf" srcId="{053F6DBB-41CB-4EDF-8B04-365AD1C6435F}" destId="{E67894E6-2DB3-401C-8338-DD74D87EBCCF}" srcOrd="0" destOrd="0" presId="urn:microsoft.com/office/officeart/2005/8/layout/chevron2"/>
    <dgm:cxn modelId="{6DD858A6-A1C3-4416-8BD5-4D8D66B6CC18}" type="presParOf" srcId="{E67894E6-2DB3-401C-8338-DD74D87EBCCF}" destId="{A16B329D-2DBB-4848-8D68-C5FA896FE4BB}" srcOrd="0" destOrd="0" presId="urn:microsoft.com/office/officeart/2005/8/layout/chevron2"/>
    <dgm:cxn modelId="{AB6CECBF-F516-43FC-AFCB-5DDF1A28218F}" type="presParOf" srcId="{E67894E6-2DB3-401C-8338-DD74D87EBCCF}" destId="{92F92674-5AF8-44F1-A0FD-6EB0978CF9E0}" srcOrd="1" destOrd="0" presId="urn:microsoft.com/office/officeart/2005/8/layout/chevron2"/>
    <dgm:cxn modelId="{5BDA1C7E-9B16-4C59-8D7A-6012C56A62E9}" type="presParOf" srcId="{053F6DBB-41CB-4EDF-8B04-365AD1C6435F}" destId="{C5FCDC6F-2E7B-4BCA-BA3A-CF25E35A17DA}" srcOrd="1" destOrd="0" presId="urn:microsoft.com/office/officeart/2005/8/layout/chevron2"/>
    <dgm:cxn modelId="{97DB7EEA-0653-47E4-8BD5-3484C9239F9E}" type="presParOf" srcId="{053F6DBB-41CB-4EDF-8B04-365AD1C6435F}" destId="{BE9BEC5A-862B-4A04-8D5A-1C281C90D86D}" srcOrd="2" destOrd="0" presId="urn:microsoft.com/office/officeart/2005/8/layout/chevron2"/>
    <dgm:cxn modelId="{70F6F067-4F79-4E5D-B5B6-6AB2D9D5D171}" type="presParOf" srcId="{BE9BEC5A-862B-4A04-8D5A-1C281C90D86D}" destId="{8C5CC1BC-9A4F-4A5F-B09D-F8AABE5579AA}" srcOrd="0" destOrd="0" presId="urn:microsoft.com/office/officeart/2005/8/layout/chevron2"/>
    <dgm:cxn modelId="{0383415D-379F-4B96-9BCF-68EE436B89F8}" type="presParOf" srcId="{BE9BEC5A-862B-4A04-8D5A-1C281C90D86D}" destId="{715F51F0-03B9-4525-9BC4-0593EBBD76AE}" srcOrd="1" destOrd="0" presId="urn:microsoft.com/office/officeart/2005/8/layout/chevron2"/>
    <dgm:cxn modelId="{E7CFE864-A715-4FA8-800D-D894359D26D4}" type="presParOf" srcId="{053F6DBB-41CB-4EDF-8B04-365AD1C6435F}" destId="{3924092D-A7FA-40ED-ABAA-12542E3BDD75}" srcOrd="3" destOrd="0" presId="urn:microsoft.com/office/officeart/2005/8/layout/chevron2"/>
    <dgm:cxn modelId="{64022FE9-39A8-4021-9E07-B43FA12661CB}" type="presParOf" srcId="{053F6DBB-41CB-4EDF-8B04-365AD1C6435F}" destId="{F4BB7E68-6042-41BE-88C8-54FC739C12ED}" srcOrd="4" destOrd="0" presId="urn:microsoft.com/office/officeart/2005/8/layout/chevron2"/>
    <dgm:cxn modelId="{FF035849-7432-4DEB-BA05-0BCBECCED696}" type="presParOf" srcId="{F4BB7E68-6042-41BE-88C8-54FC739C12ED}" destId="{AC775BA4-01A1-45D4-84FC-84FB8BAA223E}" srcOrd="0" destOrd="0" presId="urn:microsoft.com/office/officeart/2005/8/layout/chevron2"/>
    <dgm:cxn modelId="{D4C6C479-780D-4D26-97BF-297C628124CA}" type="presParOf" srcId="{F4BB7E68-6042-41BE-88C8-54FC739C12ED}" destId="{386C2E3A-E42F-45D2-9E7F-D8E441496284}" srcOrd="1" destOrd="0" presId="urn:microsoft.com/office/officeart/2005/8/layout/chevron2"/>
    <dgm:cxn modelId="{4113531E-5571-40F8-9D16-111C233033CE}" type="presParOf" srcId="{053F6DBB-41CB-4EDF-8B04-365AD1C6435F}" destId="{481B30BF-23D4-4098-B9EF-898E9AEB9BAD}" srcOrd="5" destOrd="0" presId="urn:microsoft.com/office/officeart/2005/8/layout/chevron2"/>
    <dgm:cxn modelId="{136D5BDC-273D-49F8-98BB-1CDD4A9DBAB2}" type="presParOf" srcId="{053F6DBB-41CB-4EDF-8B04-365AD1C6435F}" destId="{8C5BA324-E3F4-4A13-A47A-6D181261D982}" srcOrd="6" destOrd="0" presId="urn:microsoft.com/office/officeart/2005/8/layout/chevron2"/>
    <dgm:cxn modelId="{4B464C20-961C-4DBC-824E-0C365E3B0D73}" type="presParOf" srcId="{8C5BA324-E3F4-4A13-A47A-6D181261D982}" destId="{67145C9F-25B2-4C12-BBB9-60A1E52119A4}" srcOrd="0" destOrd="0" presId="urn:microsoft.com/office/officeart/2005/8/layout/chevron2"/>
    <dgm:cxn modelId="{457EF815-BF2E-4E06-AB25-EA75CFAAF71C}" type="presParOf" srcId="{8C5BA324-E3F4-4A13-A47A-6D181261D982}" destId="{0D7406AC-C3BE-4130-94FF-29B51CF8401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28454-AB2E-4856-B680-B673845F0873}">
      <dsp:nvSpPr>
        <dsp:cNvPr id="0" name=""/>
        <dsp:cNvSpPr/>
      </dsp:nvSpPr>
      <dsp:spPr>
        <a:xfrm>
          <a:off x="6987378" y="2519934"/>
          <a:ext cx="566832" cy="1607189"/>
        </a:xfrm>
        <a:custGeom>
          <a:avLst/>
          <a:gdLst/>
          <a:ahLst/>
          <a:cxnLst/>
          <a:rect l="0" t="0" r="0" b="0"/>
          <a:pathLst>
            <a:path>
              <a:moveTo>
                <a:pt x="566832" y="0"/>
              </a:moveTo>
              <a:lnTo>
                <a:pt x="283416" y="0"/>
              </a:lnTo>
              <a:lnTo>
                <a:pt x="283416" y="1607189"/>
              </a:lnTo>
              <a:lnTo>
                <a:pt x="0" y="160718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7228189" y="3280923"/>
        <a:ext cx="85210" cy="85210"/>
      </dsp:txXfrm>
    </dsp:sp>
    <dsp:sp modelId="{C3F5A0E1-72B7-432D-A31E-568D73A7AC6E}">
      <dsp:nvSpPr>
        <dsp:cNvPr id="0" name=""/>
        <dsp:cNvSpPr/>
      </dsp:nvSpPr>
      <dsp:spPr>
        <a:xfrm>
          <a:off x="6987378" y="2519934"/>
          <a:ext cx="566832" cy="301202"/>
        </a:xfrm>
        <a:custGeom>
          <a:avLst/>
          <a:gdLst/>
          <a:ahLst/>
          <a:cxnLst/>
          <a:rect l="0" t="0" r="0" b="0"/>
          <a:pathLst>
            <a:path>
              <a:moveTo>
                <a:pt x="566832" y="0"/>
              </a:moveTo>
              <a:lnTo>
                <a:pt x="283416" y="0"/>
              </a:lnTo>
              <a:lnTo>
                <a:pt x="283416" y="301202"/>
              </a:lnTo>
              <a:lnTo>
                <a:pt x="0" y="30120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254747" y="2654488"/>
        <a:ext cx="32094" cy="32094"/>
      </dsp:txXfrm>
    </dsp:sp>
    <dsp:sp modelId="{1E448248-2A8E-4EB5-85D2-B392DCB24CDE}">
      <dsp:nvSpPr>
        <dsp:cNvPr id="0" name=""/>
        <dsp:cNvSpPr/>
      </dsp:nvSpPr>
      <dsp:spPr>
        <a:xfrm>
          <a:off x="6987378" y="1194722"/>
          <a:ext cx="566832" cy="1325211"/>
        </a:xfrm>
        <a:custGeom>
          <a:avLst/>
          <a:gdLst/>
          <a:ahLst/>
          <a:cxnLst/>
          <a:rect l="0" t="0" r="0" b="0"/>
          <a:pathLst>
            <a:path>
              <a:moveTo>
                <a:pt x="566832" y="1325211"/>
              </a:moveTo>
              <a:lnTo>
                <a:pt x="283416" y="1325211"/>
              </a:lnTo>
              <a:lnTo>
                <a:pt x="283416" y="0"/>
              </a:ln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234761" y="1821294"/>
        <a:ext cx="72067" cy="72067"/>
      </dsp:txXfrm>
    </dsp:sp>
    <dsp:sp modelId="{10E0F5CB-59CF-4066-AB21-B2E55562FDAD}">
      <dsp:nvSpPr>
        <dsp:cNvPr id="0" name=""/>
        <dsp:cNvSpPr/>
      </dsp:nvSpPr>
      <dsp:spPr>
        <a:xfrm rot="5400000">
          <a:off x="5607685" y="2063341"/>
          <a:ext cx="4806237" cy="91318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العقلنة الوجاهة والفعالية </a:t>
          </a:r>
          <a:endParaRPr lang="en-US" sz="4000" kern="12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5607685" y="2063341"/>
        <a:ext cx="4806237" cy="913185"/>
      </dsp:txXfrm>
    </dsp:sp>
    <dsp:sp modelId="{5615CB4B-5D39-48C9-85A5-D4D62D8CA080}">
      <dsp:nvSpPr>
        <dsp:cNvPr id="0" name=""/>
        <dsp:cNvSpPr/>
      </dsp:nvSpPr>
      <dsp:spPr>
        <a:xfrm>
          <a:off x="88216" y="253196"/>
          <a:ext cx="6899161" cy="1883051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العقلنة: </a:t>
          </a:r>
          <a:r>
            <a:rPr lang="ar-DZ" sz="2400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التنظيم المنطقي و النسقي للفعل الديداكتيكي، قصد بلوغ أهداف محددة و جعل هذا الفعل خاضع لطرق الفحص الموضوعية؛ وبالتالي تحقيق الفعالية = تحقيق الأهداف المرصودة من قبل</a:t>
          </a:r>
          <a:r>
            <a:rPr lang="ar-DZ" sz="2400" kern="1200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sz="24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88216" y="253196"/>
        <a:ext cx="6899161" cy="1883051"/>
      </dsp:txXfrm>
    </dsp:sp>
    <dsp:sp modelId="{89684B43-187B-4CA5-A934-179941BB95E7}">
      <dsp:nvSpPr>
        <dsp:cNvPr id="0" name=""/>
        <dsp:cNvSpPr/>
      </dsp:nvSpPr>
      <dsp:spPr>
        <a:xfrm>
          <a:off x="88216" y="2364544"/>
          <a:ext cx="6899161" cy="913185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الوجاهة: </a:t>
          </a:r>
          <a:r>
            <a:rPr lang="ar-DZ" sz="2400" kern="1200" dirty="0" smtClean="0">
              <a:latin typeface="Sakkal Majalla" pitchFamily="2" charset="-78"/>
              <a:cs typeface="Sakkal Majalla" pitchFamily="2" charset="-78"/>
            </a:rPr>
            <a:t>توظيف الوسائل التي تمكن من تحقيق النتائج المرجوة عن طريق التدخل المستمر لتصحيح المسار و ضبطه و سد ثغراته</a:t>
          </a:r>
          <a:r>
            <a:rPr lang="ar-DZ" sz="2100" kern="1200" dirty="0" smtClean="0">
              <a:latin typeface="Traditional Arabic" pitchFamily="18" charset="-78"/>
              <a:cs typeface="Traditional Arabic" pitchFamily="18" charset="-78"/>
            </a:rPr>
            <a:t>.</a:t>
          </a:r>
          <a:endParaRPr lang="en-US" sz="2100" kern="1200" dirty="0"/>
        </a:p>
      </dsp:txBody>
      <dsp:txXfrm>
        <a:off x="88216" y="2364544"/>
        <a:ext cx="6899161" cy="913185"/>
      </dsp:txXfrm>
    </dsp:sp>
    <dsp:sp modelId="{1F3D79DB-7AD8-4B0D-8788-B5553E33600E}">
      <dsp:nvSpPr>
        <dsp:cNvPr id="0" name=""/>
        <dsp:cNvSpPr/>
      </dsp:nvSpPr>
      <dsp:spPr>
        <a:xfrm>
          <a:off x="7674" y="3506025"/>
          <a:ext cx="6979704" cy="1242196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b="1" kern="1200" dirty="0" smtClean="0">
              <a:latin typeface="Sakkal Majalla" pitchFamily="2" charset="-78"/>
              <a:cs typeface="Sakkal Majalla" pitchFamily="2" charset="-78"/>
            </a:rPr>
            <a:t>الفعالية: </a:t>
          </a:r>
          <a:r>
            <a:rPr lang="ar-DZ" sz="2200" kern="1200" dirty="0" smtClean="0">
              <a:latin typeface="Sakkal Majalla" pitchFamily="2" charset="-78"/>
              <a:cs typeface="Sakkal Majalla" pitchFamily="2" charset="-78"/>
            </a:rPr>
            <a:t>يقصد بها أن فاعلية التعليم تقاس بالنتائج المحصل عليها، فهي التي تقدم معلومات حول نجاعة الوسائل التعليمية المستعملة.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7674" y="3506025"/>
        <a:ext cx="6979704" cy="12421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B329D-2DBB-4848-8D68-C5FA896FE4BB}">
      <dsp:nvSpPr>
        <dsp:cNvPr id="0" name=""/>
        <dsp:cNvSpPr/>
      </dsp:nvSpPr>
      <dsp:spPr>
        <a:xfrm rot="5400000">
          <a:off x="7175788" y="189497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b="1" kern="1200" dirty="0" smtClean="0">
              <a:latin typeface="Sakkal Majalla" pitchFamily="2" charset="-78"/>
              <a:cs typeface="Sakkal Majalla" pitchFamily="2" charset="-78"/>
            </a:rPr>
            <a:t>الهيكلة</a:t>
          </a:r>
          <a:endParaRPr lang="en-US" sz="1900" b="1" kern="1200" dirty="0">
            <a:latin typeface="Sakkal Majalla" pitchFamily="2" charset="-78"/>
            <a:cs typeface="Sakkal Majalla" pitchFamily="2" charset="-78"/>
          </a:endParaRPr>
        </a:p>
      </dsp:txBody>
      <dsp:txXfrm rot="-5400000">
        <a:off x="7361755" y="437452"/>
        <a:ext cx="867844" cy="371933"/>
      </dsp:txXfrm>
    </dsp:sp>
    <dsp:sp modelId="{92F92674-5AF8-44F1-A0FD-6EB0978CF9E0}">
      <dsp:nvSpPr>
        <dsp:cNvPr id="0" name=""/>
        <dsp:cNvSpPr/>
      </dsp:nvSpPr>
      <dsp:spPr>
        <a:xfrm rot="16200000">
          <a:off x="3277949" y="-3274419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49352" bIns="13335" numCol="1" spcCol="1270" anchor="ctr" anchorCtr="0">
          <a:noAutofit/>
        </a:bodyPr>
        <a:lstStyle/>
        <a:p>
          <a:pPr marL="228600" lvl="1" indent="-228600" algn="ctr" defTabSz="9334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100" kern="1200" dirty="0" smtClean="0">
              <a:latin typeface="Sakkal Majalla" pitchFamily="2" charset="-78"/>
              <a:cs typeface="Sakkal Majalla" pitchFamily="2" charset="-78"/>
            </a:rPr>
            <a:t>هيكلة  الفعل التعليمي وتنظيم كل مكوناته لإدارة عملية التعلّم وتوجيهها بشكل فعّال (الهدف-المحتوى- النشاط – التعلّم</a:t>
          </a: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)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 rot="5400000">
        <a:off x="39339" y="42869"/>
        <a:ext cx="7322416" cy="727177"/>
      </dsp:txXfrm>
    </dsp:sp>
    <dsp:sp modelId="{8C5CC1BC-9A4F-4A5F-B09D-F8AABE5579AA}">
      <dsp:nvSpPr>
        <dsp:cNvPr id="0" name=""/>
        <dsp:cNvSpPr/>
      </dsp:nvSpPr>
      <dsp:spPr>
        <a:xfrm rot="5400000">
          <a:off x="7175788" y="1282538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kern="1200" dirty="0" smtClean="0">
              <a:latin typeface="Sakkal Majalla" pitchFamily="2" charset="-78"/>
              <a:cs typeface="Sakkal Majalla" pitchFamily="2" charset="-78"/>
            </a:rPr>
            <a:t>التعلّم</a:t>
          </a:r>
          <a:endParaRPr lang="en-US" sz="1900" kern="1200" dirty="0">
            <a:latin typeface="Sakkal Majalla" pitchFamily="2" charset="-78"/>
            <a:cs typeface="Sakkal Majalla" pitchFamily="2" charset="-78"/>
          </a:endParaRPr>
        </a:p>
      </dsp:txBody>
      <dsp:txXfrm rot="-5400000">
        <a:off x="7361755" y="1530493"/>
        <a:ext cx="867844" cy="371933"/>
      </dsp:txXfrm>
    </dsp:sp>
    <dsp:sp modelId="{715F51F0-03B9-4525-9BC4-0593EBBD76AE}">
      <dsp:nvSpPr>
        <dsp:cNvPr id="0" name=""/>
        <dsp:cNvSpPr/>
      </dsp:nvSpPr>
      <dsp:spPr>
        <a:xfrm rot="16200000">
          <a:off x="3277949" y="-2181378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0" kern="1200" dirty="0" smtClean="0">
              <a:latin typeface="Sakkal Majalla" pitchFamily="2" charset="-78"/>
              <a:cs typeface="Sakkal Majalla" pitchFamily="2" charset="-78"/>
            </a:rPr>
            <a:t>جعل  عملية التعليم ترتكز على المتعلّم لا المعلّم</a:t>
          </a:r>
          <a:endParaRPr lang="en-US" sz="2400" b="0" kern="1200" dirty="0">
            <a:latin typeface="Sakkal Majalla" pitchFamily="2" charset="-78"/>
            <a:cs typeface="Sakkal Majalla" pitchFamily="2" charset="-78"/>
          </a:endParaRPr>
        </a:p>
      </dsp:txBody>
      <dsp:txXfrm rot="5400000">
        <a:off x="39339" y="1135910"/>
        <a:ext cx="7322416" cy="727177"/>
      </dsp:txXfrm>
    </dsp:sp>
    <dsp:sp modelId="{AC775BA4-01A1-45D4-84FC-84FB8BAA223E}">
      <dsp:nvSpPr>
        <dsp:cNvPr id="0" name=""/>
        <dsp:cNvSpPr/>
      </dsp:nvSpPr>
      <dsp:spPr>
        <a:xfrm rot="5400000">
          <a:off x="7175788" y="2375579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kern="1200" dirty="0" smtClean="0">
              <a:latin typeface="Sakkal Majalla" pitchFamily="2" charset="-78"/>
              <a:cs typeface="Sakkal Majalla" pitchFamily="2" charset="-78"/>
            </a:rPr>
            <a:t>نتائج التعلّم</a:t>
          </a:r>
          <a:endParaRPr lang="en-US" sz="1900" kern="1200" dirty="0">
            <a:latin typeface="Sakkal Majalla" pitchFamily="2" charset="-78"/>
            <a:cs typeface="Sakkal Majalla" pitchFamily="2" charset="-78"/>
          </a:endParaRPr>
        </a:p>
      </dsp:txBody>
      <dsp:txXfrm rot="-5400000">
        <a:off x="7361755" y="2623534"/>
        <a:ext cx="867844" cy="371933"/>
      </dsp:txXfrm>
    </dsp:sp>
    <dsp:sp modelId="{386C2E3A-E42F-45D2-9E7F-D8E441496284}">
      <dsp:nvSpPr>
        <dsp:cNvPr id="0" name=""/>
        <dsp:cNvSpPr/>
      </dsp:nvSpPr>
      <dsp:spPr>
        <a:xfrm rot="16200000">
          <a:off x="3277949" y="-1088336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0" kern="1200" dirty="0" smtClean="0">
              <a:latin typeface="Sakkal Majalla" pitchFamily="2" charset="-78"/>
              <a:cs typeface="Sakkal Majalla" pitchFamily="2" charset="-78"/>
            </a:rPr>
            <a:t>توجيه عملية التعليم إلى نتائج التعلّم</a:t>
          </a:r>
          <a:endParaRPr lang="en-US" sz="2400" b="0" kern="1200" dirty="0">
            <a:latin typeface="Sakkal Majalla" pitchFamily="2" charset="-78"/>
            <a:cs typeface="Sakkal Majalla" pitchFamily="2" charset="-78"/>
          </a:endParaRPr>
        </a:p>
      </dsp:txBody>
      <dsp:txXfrm rot="5400000">
        <a:off x="39339" y="2228952"/>
        <a:ext cx="7322416" cy="727177"/>
      </dsp:txXfrm>
    </dsp:sp>
    <dsp:sp modelId="{67145C9F-25B2-4C12-BBB9-60A1E52119A4}">
      <dsp:nvSpPr>
        <dsp:cNvPr id="0" name=""/>
        <dsp:cNvSpPr/>
      </dsp:nvSpPr>
      <dsp:spPr>
        <a:xfrm rot="5400000">
          <a:off x="7175788" y="3468621"/>
          <a:ext cx="1239777" cy="867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kern="1200" dirty="0" smtClean="0"/>
            <a:t>التقويم</a:t>
          </a:r>
          <a:endParaRPr lang="en-US" sz="1900" kern="1200" dirty="0"/>
        </a:p>
      </dsp:txBody>
      <dsp:txXfrm rot="-5400000">
        <a:off x="7361755" y="3716576"/>
        <a:ext cx="867844" cy="371933"/>
      </dsp:txXfrm>
    </dsp:sp>
    <dsp:sp modelId="{0D7406AC-C3BE-4130-94FF-29B51CF8401D}">
      <dsp:nvSpPr>
        <dsp:cNvPr id="0" name=""/>
        <dsp:cNvSpPr/>
      </dsp:nvSpPr>
      <dsp:spPr>
        <a:xfrm rot="16200000">
          <a:off x="3277949" y="4704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latin typeface="Sakkal Majalla" pitchFamily="2" charset="-78"/>
              <a:cs typeface="Sakkal Majalla" pitchFamily="2" charset="-78"/>
            </a:rPr>
            <a:t>تقدير </a:t>
          </a: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تقدم المتعلمين بشكل موضوعي ودقيق في ضوء الأهداف السلوكية</a:t>
          </a:r>
          <a:endParaRPr lang="en-US" sz="2400" kern="1200" dirty="0">
            <a:latin typeface="Sakkal Majalla" pitchFamily="2" charset="-78"/>
            <a:cs typeface="Sakkal Majalla" pitchFamily="2" charset="-78"/>
          </a:endParaRPr>
        </a:p>
      </dsp:txBody>
      <dsp:txXfrm rot="5400000">
        <a:off x="39339" y="3321993"/>
        <a:ext cx="7322416" cy="727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7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1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8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8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5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8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8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6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0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مقاربة التدريس بالأهداف</a:t>
            </a:r>
            <a:endParaRPr lang="en-US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1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بيداغوجيا الأهداف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تصور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حول الفعل التربوي، يستند إلى مبادئ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العقلنة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و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الفعالية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الوجاهة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ومجموعة من الطرائق والتقنيات التي تبلور هذا التصور بيداغوجيا في نظام واصف لمكونات الفعل الديداكتيكي.</a:t>
            </a: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69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219610"/>
              </p:ext>
            </p:extLst>
          </p:nvPr>
        </p:nvGraphicFramePr>
        <p:xfrm>
          <a:off x="179512" y="1124744"/>
          <a:ext cx="8507288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544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إيجابيات بيداغوجيا الأهداف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1376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375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خصائص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منهاج التدريس المتمركز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حول مقاربة الأهداف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dirty="0">
                <a:latin typeface="Sakkal Majalla" pitchFamily="2" charset="-78"/>
                <a:cs typeface="Sakkal Majalla" pitchFamily="2" charset="-78"/>
              </a:rPr>
            </a:b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مستوى المرامي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والأهداف</a:t>
            </a: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تنمية مواقف </a:t>
            </a:r>
            <a:r>
              <a:rPr lang="ar-DZ" dirty="0" err="1">
                <a:latin typeface="Sakkal Majalla" pitchFamily="2" charset="-78"/>
                <a:cs typeface="Sakkal Majalla" pitchFamily="2" charset="-78"/>
              </a:rPr>
              <a:t>الفردنة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والمنافسة والنفعية؛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تدعيم قيم الإنتاجية والمردودية لدى الفرد؛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أهيل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الفرد للتمكن من الحقول العلمية المختصة والتحكم في التكنولوجيا؛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ب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ث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روح التفكير المعتمد على التجريب والملاحظة والقياس.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78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مستوى الوسائل الديداكتيكية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المحتويات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تكون مصوغة على شكل سلوكات وإنجازات سيقوم بها المتعلّم في وضعيات دقيقة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lvl="0" indent="0" algn="ctr" rtl="1">
              <a:buNone/>
            </a:pPr>
            <a:endParaRPr lang="ar-DZ" b="1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العلاقة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البيداغوجية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 مبنية على مبدأ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التعاقد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البيداغوجي ، فالمدرس يخطط وينظم الفعل التربوي، ثمّ يعلن للتلاميذ عن الأهداف أو يشاركهم فيها.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0996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طرق التعليم والتعلّم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 تعتمد بالأساس على احترام الإيقاع الخاص للتلميذ في عملية التعلّم ويتدخل لتصحيح مساره، (بيداغوجية الأهداف، التعليم المبرمج) ،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على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مستوى وضعيات التقويم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 يهدف إلى تصحيح الفارق بين الهدف المنشود والهدف الحقيقي الذي يبلغه التلاميذ ، والتدخل المستمر للدعم والتقوية قصد تقليص هذا الفارق (بيداغوجيا التحكم، بيداغوجيا الدعم).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290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299</Words>
  <Application>Microsoft Office PowerPoint</Application>
  <PresentationFormat>Affichage à l'écran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مقاربة التدريس بالأهداف</vt:lpstr>
      <vt:lpstr>بيداغوجيا الأهداف</vt:lpstr>
      <vt:lpstr>Présentation PowerPoint</vt:lpstr>
      <vt:lpstr>إيجابيات بيداغوجيا الأهداف</vt:lpstr>
      <vt:lpstr> خصائص منهاج التدريس المتمركز حول مقاربة الأهداف </vt:lpstr>
      <vt:lpstr>مستوى الوسائل الديداكتيكية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إلى هندسة التكوين</dc:title>
  <dc:creator>Mes documents</dc:creator>
  <cp:lastModifiedBy>Mes documents</cp:lastModifiedBy>
  <cp:revision>109</cp:revision>
  <dcterms:created xsi:type="dcterms:W3CDTF">2021-04-27T16:46:34Z</dcterms:created>
  <dcterms:modified xsi:type="dcterms:W3CDTF">2024-02-03T21:13:18Z</dcterms:modified>
</cp:coreProperties>
</file>