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  <p:sldId id="26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EA3DE1C-557F-42D7-B417-3C78FCA71F8B}" type="datetimeFigureOut">
              <a:rPr lang="fr-FR" smtClean="0"/>
              <a:pPr/>
              <a:t>21/12/2025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04EF9E7-78C6-49AC-A1BD-39598A2CBC0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2143116"/>
            <a:ext cx="8458200" cy="1222375"/>
          </a:xfrm>
        </p:spPr>
        <p:txBody>
          <a:bodyPr/>
          <a:lstStyle/>
          <a:p>
            <a:r>
              <a:rPr lang="fr-FR" b="1" dirty="0" smtClean="0"/>
              <a:t>La </a:t>
            </a:r>
            <a:r>
              <a:rPr lang="fr-FR" b="1" dirty="0" err="1" smtClean="0"/>
              <a:t>séquentialité</a:t>
            </a:r>
            <a:r>
              <a:rPr lang="fr-FR" b="1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mode impératif</a:t>
            </a:r>
            <a:r>
              <a:rPr lang="fr-FR" dirty="0" smtClean="0"/>
              <a:t> , infinitif</a:t>
            </a:r>
          </a:p>
          <a:p>
            <a:r>
              <a:rPr lang="fr-FR" dirty="0" smtClean="0"/>
              <a:t>vocabulaire </a:t>
            </a:r>
            <a:r>
              <a:rPr lang="fr-FR" b="1" dirty="0" smtClean="0"/>
              <a:t>précis et technique</a:t>
            </a:r>
          </a:p>
          <a:p>
            <a:r>
              <a:rPr lang="fr-FR" smtClean="0"/>
              <a:t>structure </a:t>
            </a:r>
            <a:r>
              <a:rPr lang="fr-FR" b="1" smtClean="0"/>
              <a:t>séquentielle ou numérotée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Le Paragraphe Descriptif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 smtClean="0"/>
              <a:t>O</a:t>
            </a:r>
            <a:r>
              <a:rPr lang="fr-FR" b="1" dirty="0" smtClean="0"/>
              <a:t>bjectif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  </a:t>
            </a:r>
            <a:r>
              <a:rPr lang="fr-FR" dirty="0" smtClean="0"/>
              <a:t> </a:t>
            </a:r>
            <a:r>
              <a:rPr lang="fr-FR" dirty="0"/>
              <a:t>créer une image vivante et détaillée dans l'esprit du lecteur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b="1" dirty="0" smtClean="0"/>
              <a:t>Comment?</a:t>
            </a:r>
          </a:p>
          <a:p>
            <a:pPr>
              <a:buNone/>
            </a:pPr>
            <a:r>
              <a:rPr lang="fr-FR" dirty="0" smtClean="0"/>
              <a:t>   - Il </a:t>
            </a:r>
            <a:r>
              <a:rPr lang="fr-FR" dirty="0"/>
              <a:t>fait appel aux cinq sens (vue, ouïe, odorat, goût, toucher</a:t>
            </a:r>
            <a:r>
              <a:rPr lang="fr-FR" dirty="0" smtClean="0"/>
              <a:t>)</a:t>
            </a:r>
            <a:endParaRPr lang="fr-FR" dirty="0" smtClean="0"/>
          </a:p>
          <a:p>
            <a:r>
              <a:rPr lang="fr-FR" dirty="0" smtClean="0"/>
              <a:t>utilise </a:t>
            </a:r>
            <a:r>
              <a:rPr lang="fr-FR" dirty="0"/>
              <a:t>une </a:t>
            </a:r>
            <a:r>
              <a:rPr lang="fr-FR" dirty="0" smtClean="0"/>
              <a:t>variété </a:t>
            </a:r>
            <a:r>
              <a:rPr lang="fr-FR" dirty="0"/>
              <a:t>d'adjectifs, d'adverbes, de comparaisons et de </a:t>
            </a:r>
            <a:r>
              <a:rPr lang="fr-FR" dirty="0" smtClean="0"/>
              <a:t>métaphores</a:t>
            </a:r>
          </a:p>
          <a:p>
            <a:pPr>
              <a:buNone/>
            </a:pPr>
            <a:r>
              <a:rPr lang="fr-FR" b="1" dirty="0" smtClean="0"/>
              <a:t>Où trouve </a:t>
            </a:r>
            <a:r>
              <a:rPr lang="fr-FR" b="1" dirty="0" err="1" smtClean="0"/>
              <a:t>t-on</a:t>
            </a:r>
            <a:r>
              <a:rPr lang="fr-FR" b="1" dirty="0" smtClean="0"/>
              <a:t> le paragraphe descriptif? </a:t>
            </a:r>
            <a:endParaRPr lang="fr-FR" b="1" dirty="0" smtClean="0"/>
          </a:p>
          <a:p>
            <a:r>
              <a:rPr lang="fr-FR" dirty="0" smtClean="0"/>
              <a:t>. </a:t>
            </a:r>
            <a:r>
              <a:rPr lang="fr-FR" dirty="0" smtClean="0"/>
              <a:t>en </a:t>
            </a:r>
            <a:r>
              <a:rPr lang="fr-FR" dirty="0"/>
              <a:t>littérature, en reportage, </a:t>
            </a:r>
            <a:r>
              <a:rPr lang="fr-FR" dirty="0" smtClean="0"/>
              <a:t>toute </a:t>
            </a:r>
            <a:r>
              <a:rPr lang="fr-FR" dirty="0"/>
              <a:t>écriture visant à évoquer une atmosphère ou une expérience sensorielle.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	En rédaction, il est impératif de distinguer les </a:t>
            </a:r>
            <a:r>
              <a:rPr lang="fr-FR" b="1" dirty="0"/>
              <a:t>types de paragraphes</a:t>
            </a:r>
            <a:r>
              <a:rPr lang="fr-FR" dirty="0"/>
              <a:t>. Les reconnaître et maîtriser leurs types est primordial pour </a:t>
            </a:r>
            <a:r>
              <a:rPr lang="fr-FR" b="1" dirty="0"/>
              <a:t>mieux organiser les propres écrits</a:t>
            </a:r>
            <a:r>
              <a:rPr lang="fr-FR" dirty="0"/>
              <a:t> pour les rendre clairs et convaincants et pour </a:t>
            </a:r>
            <a:r>
              <a:rPr lang="fr-FR" b="1" dirty="0"/>
              <a:t>mieux comprendre les intentions</a:t>
            </a:r>
            <a:r>
              <a:rPr lang="fr-FR" dirty="0"/>
              <a:t> des auteurs.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Le Paragraphe Narratif : Raconter une Histoire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</a:t>
            </a:r>
            <a:r>
              <a:rPr lang="fr-FR" dirty="0" smtClean="0"/>
              <a:t>édié </a:t>
            </a:r>
            <a:r>
              <a:rPr lang="fr-FR" dirty="0"/>
              <a:t>à la narration </a:t>
            </a:r>
            <a:endParaRPr lang="fr-FR" dirty="0" smtClean="0"/>
          </a:p>
          <a:p>
            <a:r>
              <a:rPr lang="fr-FR" dirty="0"/>
              <a:t>S</a:t>
            </a:r>
            <a:r>
              <a:rPr lang="fr-FR" dirty="0" smtClean="0"/>
              <a:t>uit un </a:t>
            </a:r>
            <a:r>
              <a:rPr lang="fr-FR" dirty="0"/>
              <a:t>ordre </a:t>
            </a:r>
            <a:r>
              <a:rPr lang="fr-FR" dirty="0" smtClean="0"/>
              <a:t>chronologique</a:t>
            </a:r>
          </a:p>
          <a:p>
            <a:r>
              <a:rPr lang="fr-FR" dirty="0" smtClean="0"/>
              <a:t> inclut </a:t>
            </a:r>
            <a:r>
              <a:rPr lang="fr-FR" dirty="0"/>
              <a:t>des éléments </a:t>
            </a:r>
            <a:r>
              <a:rPr lang="fr-FR" dirty="0" smtClean="0"/>
              <a:t>: des </a:t>
            </a:r>
            <a:r>
              <a:rPr lang="fr-FR" dirty="0"/>
              <a:t>personnages, un cadre, un conflit et une résolution. 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se concentre sur la progression des </a:t>
            </a:r>
            <a:r>
              <a:rPr lang="fr-FR" dirty="0" smtClean="0"/>
              <a:t>événements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L’intrigue: situation initiale, événement perturbateur, déroulement des évènements, dénouement, situation finale </a:t>
            </a:r>
          </a:p>
          <a:p>
            <a:r>
              <a:rPr lang="fr-FR" dirty="0" smtClean="0"/>
              <a:t>Personnages; héros, adjuvants, </a:t>
            </a:r>
            <a:r>
              <a:rPr lang="fr-FR" dirty="0" err="1" smtClean="0"/>
              <a:t>opposannts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Cadre spatio-temporel </a:t>
            </a:r>
          </a:p>
          <a:p>
            <a:r>
              <a:rPr lang="fr-FR" dirty="0" smtClean="0"/>
              <a:t>Imparfait, passé simple, passé composé, </a:t>
            </a:r>
            <a:r>
              <a:rPr lang="fr-FR" dirty="0" err="1" smtClean="0"/>
              <a:t>pmus</a:t>
            </a:r>
            <a:r>
              <a:rPr lang="fr-FR" dirty="0" smtClean="0"/>
              <a:t> que parfait…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Le Paragraphe </a:t>
            </a:r>
            <a:r>
              <a:rPr lang="fr-FR" b="1" dirty="0" err="1"/>
              <a:t>Expositif</a:t>
            </a:r>
            <a:r>
              <a:rPr lang="fr-FR" b="1" dirty="0"/>
              <a:t> : Informer et Expliquer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 a pour mission d'informer, d'expliquer ou de clarifier </a:t>
            </a:r>
            <a:r>
              <a:rPr lang="fr-FR" dirty="0" smtClean="0"/>
              <a:t>de </a:t>
            </a:r>
            <a:r>
              <a:rPr lang="fr-FR" dirty="0"/>
              <a:t>manière objective</a:t>
            </a:r>
            <a:r>
              <a:rPr lang="fr-FR" dirty="0" smtClean="0"/>
              <a:t>.</a:t>
            </a:r>
          </a:p>
          <a:p>
            <a:r>
              <a:rPr lang="fr-FR" dirty="0" smtClean="0"/>
              <a:t> Présente </a:t>
            </a:r>
            <a:r>
              <a:rPr lang="fr-FR" dirty="0"/>
              <a:t>des faits, des définitions, des processus, des causes et des effets, ou des </a:t>
            </a:r>
            <a:r>
              <a:rPr lang="fr-FR" dirty="0" smtClean="0"/>
              <a:t>comparaisons. </a:t>
            </a:r>
          </a:p>
          <a:p>
            <a:r>
              <a:rPr lang="fr-FR" dirty="0" smtClean="0"/>
              <a:t>La </a:t>
            </a:r>
            <a:r>
              <a:rPr lang="fr-FR" dirty="0"/>
              <a:t>clarté, la précision et la logique sont primordiales pour </a:t>
            </a:r>
            <a:r>
              <a:rPr lang="fr-FR" dirty="0" smtClean="0"/>
              <a:t>instruire.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Objectivité et Neutralité</a:t>
            </a:r>
            <a:r>
              <a:rPr lang="fr-FR" dirty="0" smtClean="0"/>
              <a:t> :</a:t>
            </a:r>
          </a:p>
          <a:p>
            <a:r>
              <a:rPr lang="fr-FR" b="1" dirty="0" smtClean="0"/>
              <a:t>Introduction (Phase de Questionnement), </a:t>
            </a:r>
            <a:r>
              <a:rPr lang="fr-FR" dirty="0" smtClean="0"/>
              <a:t>Développement (Phase Explicative), Conclusion (Phase Conclusive)</a:t>
            </a:r>
          </a:p>
          <a:p>
            <a:r>
              <a:rPr lang="fr-FR" b="1" dirty="0" smtClean="0"/>
              <a:t>Les Procédés Explicatifs: Définition, Exemple, Reformulation, Analyse/Énumération, Comparaison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sz="4000" b="1" dirty="0"/>
              <a:t>Le Paragraphe Persuasif (ou Argumentatif) : Convaincre et Influencer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vise </a:t>
            </a:r>
            <a:r>
              <a:rPr lang="fr-FR" dirty="0"/>
              <a:t>à convaincre le lecteur </a:t>
            </a:r>
            <a:r>
              <a:rPr lang="fr-FR" dirty="0" smtClean="0"/>
              <a:t>et à </a:t>
            </a:r>
            <a:r>
              <a:rPr lang="fr-FR" dirty="0"/>
              <a:t>changer d'opinion ou d'entreprendre une action. 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/>
              <a:t>présente une thèse ou une opinion, soutenue par des preuves solides, des arguments logiques, et parfois des appels émotionnels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Introduction: Sujet amené, Sujet posé, Thèse, Annonce du plan</a:t>
            </a:r>
          </a:p>
          <a:p>
            <a:r>
              <a:rPr lang="fr-FR" dirty="0" smtClean="0"/>
              <a:t>Développement: </a:t>
            </a:r>
            <a:r>
              <a:rPr lang="fr-FR" b="1" dirty="0" smtClean="0"/>
              <a:t>organisateur textuel, </a:t>
            </a:r>
            <a:r>
              <a:rPr lang="fr-FR" dirty="0" smtClean="0"/>
              <a:t>argument, </a:t>
            </a:r>
            <a:r>
              <a:rPr lang="fr-FR" b="1" dirty="0" smtClean="0"/>
              <a:t>exemples</a:t>
            </a:r>
            <a:r>
              <a:rPr lang="fr-FR" dirty="0" smtClean="0"/>
              <a:t> </a:t>
            </a:r>
          </a:p>
          <a:p>
            <a:r>
              <a:rPr lang="fr-FR" b="1" dirty="0" smtClean="0"/>
              <a:t>Conclusion: Synthèse, Réaffirmation de la thèse, Ouverture…</a:t>
            </a:r>
          </a:p>
          <a:p>
            <a:r>
              <a:rPr lang="fr-FR" b="1" dirty="0" smtClean="0"/>
              <a:t>Les Stratégies Argumentatives: Raisonnement Déductif, Raisonnement Inductif, Réfutation, Concession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paragraphe injonctif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connu </a:t>
            </a:r>
            <a:r>
              <a:rPr lang="fr-FR" dirty="0"/>
              <a:t>sous le nom de paragraphe prescriptif,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O</a:t>
            </a:r>
            <a:r>
              <a:rPr lang="fr-FR" b="1" dirty="0" smtClean="0"/>
              <a:t>bjectif </a:t>
            </a:r>
            <a:r>
              <a:rPr lang="fr-FR" b="1" dirty="0" smtClean="0"/>
              <a:t>principal </a:t>
            </a:r>
            <a:r>
              <a:rPr lang="fr-FR" dirty="0" smtClean="0"/>
              <a:t>:  </a:t>
            </a:r>
          </a:p>
          <a:p>
            <a:r>
              <a:rPr lang="fr-FR" dirty="0" smtClean="0"/>
              <a:t>guider </a:t>
            </a:r>
            <a:r>
              <a:rPr lang="fr-FR" dirty="0"/>
              <a:t>le destinataire dans l'accomplissement d'une tâche, la réalisation d'une action, ou le respect d'une règle</a:t>
            </a:r>
            <a:r>
              <a:rPr lang="fr-FR" dirty="0" smtClean="0"/>
              <a:t>.</a:t>
            </a:r>
          </a:p>
          <a:p>
            <a:r>
              <a:rPr lang="fr-FR" dirty="0" smtClean="0"/>
              <a:t>informer</a:t>
            </a:r>
            <a:r>
              <a:rPr lang="fr-FR" dirty="0"/>
              <a:t>, </a:t>
            </a:r>
            <a:r>
              <a:rPr lang="fr-FR" dirty="0" smtClean="0"/>
              <a:t>influencer </a:t>
            </a:r>
            <a:r>
              <a:rPr lang="fr-FR" dirty="0"/>
              <a:t>directement le comportement du </a:t>
            </a:r>
            <a:r>
              <a:rPr lang="fr-FR" dirty="0" smtClean="0"/>
              <a:t>lecteur</a:t>
            </a:r>
          </a:p>
          <a:p>
            <a:pPr>
              <a:buNone/>
            </a:pPr>
            <a:r>
              <a:rPr lang="fr-FR" b="1" dirty="0" smtClean="0"/>
              <a:t>Où le trouve </a:t>
            </a:r>
            <a:r>
              <a:rPr lang="fr-FR" b="1" dirty="0" err="1" smtClean="0"/>
              <a:t>t-on</a:t>
            </a:r>
            <a:r>
              <a:rPr lang="fr-FR" b="1" dirty="0" smtClean="0"/>
              <a:t>?</a:t>
            </a:r>
            <a:r>
              <a:rPr lang="fr-FR" dirty="0" smtClean="0"/>
              <a:t> </a:t>
            </a:r>
            <a:endParaRPr lang="fr-FR" dirty="0" smtClean="0"/>
          </a:p>
          <a:p>
            <a:r>
              <a:rPr lang="fr-FR" dirty="0" smtClean="0"/>
              <a:t>Il est </a:t>
            </a:r>
            <a:r>
              <a:rPr lang="fr-FR" dirty="0"/>
              <a:t>omniprésente dans notre quotidien, des modes d'emploi aux règles de jeux, en passant par les recettes de cuisine et les consignes de sécurité.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99</TotalTime>
  <Words>380</Words>
  <Application>Microsoft Office PowerPoint</Application>
  <PresentationFormat>Affichage à l'écran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Promenade</vt:lpstr>
      <vt:lpstr>La séquentialité </vt:lpstr>
      <vt:lpstr>Introduction </vt:lpstr>
      <vt:lpstr>Le Paragraphe Narratif : Raconter une Histoire </vt:lpstr>
      <vt:lpstr>Caractéristiques </vt:lpstr>
      <vt:lpstr>Le Paragraphe Expositif : Informer et Expliquer</vt:lpstr>
      <vt:lpstr>Caractéristiques </vt:lpstr>
      <vt:lpstr>Le Paragraphe Persuasif (ou Argumentatif) : Convaincre et Influencer </vt:lpstr>
      <vt:lpstr>Caractéristiques </vt:lpstr>
      <vt:lpstr>Le paragraphe injonctif </vt:lpstr>
      <vt:lpstr>Caractéristiques </vt:lpstr>
      <vt:lpstr>Le Paragraphe Descriptif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séquentialité</dc:title>
  <dc:creator>ELITEBOOK</dc:creator>
  <cp:lastModifiedBy>ELITEBOOK</cp:lastModifiedBy>
  <cp:revision>11</cp:revision>
  <dcterms:created xsi:type="dcterms:W3CDTF">2025-11-30T11:27:53Z</dcterms:created>
  <dcterms:modified xsi:type="dcterms:W3CDTF">2025-12-21T22:07:15Z</dcterms:modified>
</cp:coreProperties>
</file>