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60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05/04/1444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05/04/1444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05/04/1444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05/04/1444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05/04/1444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05/04/1444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05/04/1444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05/04/1444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05/04/1444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05/04/1444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05/04/1444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05/04/1444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928662" y="285728"/>
            <a:ext cx="7143800" cy="7078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0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الولاة في بلاد </a:t>
            </a:r>
            <a:r>
              <a:rPr lang="ar-SA" sz="40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المغرب</a:t>
            </a:r>
            <a:r>
              <a:rPr lang="ar-DZ" sz="40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العصر الأموي</a:t>
            </a:r>
            <a:endParaRPr lang="ar-SA" sz="4000" b="1" cap="all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+mn-lt"/>
              <a:cs typeface="+mn-cs"/>
            </a:endParaRPr>
          </a:p>
        </p:txBody>
      </p:sp>
      <p:cxnSp>
        <p:nvCxnSpPr>
          <p:cNvPr id="6" name="رابط مستقيم 5"/>
          <p:cNvCxnSpPr/>
          <p:nvPr/>
        </p:nvCxnSpPr>
        <p:spPr>
          <a:xfrm>
            <a:off x="7431088" y="2071688"/>
            <a:ext cx="85725" cy="4481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 flipH="1" flipV="1">
            <a:off x="6084888" y="2079625"/>
            <a:ext cx="135413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كسهم مستقيم 11"/>
          <p:cNvCxnSpPr/>
          <p:nvPr/>
        </p:nvCxnSpPr>
        <p:spPr>
          <a:xfrm flipH="1">
            <a:off x="6121400" y="2566988"/>
            <a:ext cx="134461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كسهم مستقيم 13"/>
          <p:cNvCxnSpPr/>
          <p:nvPr/>
        </p:nvCxnSpPr>
        <p:spPr>
          <a:xfrm flipH="1">
            <a:off x="5915025" y="3021013"/>
            <a:ext cx="15589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كسهم مستقيم 15"/>
          <p:cNvCxnSpPr/>
          <p:nvPr/>
        </p:nvCxnSpPr>
        <p:spPr>
          <a:xfrm flipH="1" flipV="1">
            <a:off x="4700588" y="3576638"/>
            <a:ext cx="276383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كسهم مستقيم 17"/>
          <p:cNvCxnSpPr/>
          <p:nvPr/>
        </p:nvCxnSpPr>
        <p:spPr>
          <a:xfrm rot="10800000">
            <a:off x="5889625" y="4105275"/>
            <a:ext cx="1571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كسهم مستقيم 19"/>
          <p:cNvCxnSpPr/>
          <p:nvPr/>
        </p:nvCxnSpPr>
        <p:spPr>
          <a:xfrm rot="10800000">
            <a:off x="5675313" y="4695825"/>
            <a:ext cx="178593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رابط كسهم مستقيم 23"/>
          <p:cNvCxnSpPr/>
          <p:nvPr/>
        </p:nvCxnSpPr>
        <p:spPr>
          <a:xfrm flipH="1" flipV="1">
            <a:off x="5237163" y="5216525"/>
            <a:ext cx="2249487" cy="14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رابط كسهم مستقيم 25"/>
          <p:cNvCxnSpPr/>
          <p:nvPr/>
        </p:nvCxnSpPr>
        <p:spPr>
          <a:xfrm rot="10800000">
            <a:off x="4302125" y="5599113"/>
            <a:ext cx="3214688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رابط كسهم مستقيم 29"/>
          <p:cNvCxnSpPr/>
          <p:nvPr/>
        </p:nvCxnSpPr>
        <p:spPr>
          <a:xfrm flipH="1">
            <a:off x="3543300" y="6062663"/>
            <a:ext cx="3957638" cy="2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مستطيل 2"/>
          <p:cNvSpPr/>
          <p:nvPr/>
        </p:nvSpPr>
        <p:spPr>
          <a:xfrm>
            <a:off x="3703421" y="1684871"/>
            <a:ext cx="3190297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عبد الله بن مروان بن نصير (93-96هـ)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4486630" y="2224785"/>
            <a:ext cx="222849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محمد بن يزيد (96- 99هـ)</a:t>
            </a:r>
          </a:p>
        </p:txBody>
      </p:sp>
      <p:sp>
        <p:nvSpPr>
          <p:cNvPr id="7" name="مستطيل 6"/>
          <p:cNvSpPr/>
          <p:nvPr/>
        </p:nvSpPr>
        <p:spPr>
          <a:xfrm>
            <a:off x="2248122" y="2618938"/>
            <a:ext cx="444865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إسماعيل بن عبيد الله بن أبي المهاجر درينا (99-101هـ)</a:t>
            </a:r>
          </a:p>
        </p:txBody>
      </p:sp>
      <p:sp>
        <p:nvSpPr>
          <p:cNvPr id="8" name="مستطيل 7"/>
          <p:cNvSpPr/>
          <p:nvPr/>
        </p:nvSpPr>
        <p:spPr>
          <a:xfrm>
            <a:off x="4666411" y="3194832"/>
            <a:ext cx="1941557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يزيد بن مسلم (101هـ)</a:t>
            </a:r>
          </a:p>
        </p:txBody>
      </p:sp>
      <p:sp>
        <p:nvSpPr>
          <p:cNvPr id="9" name="مستطيل 8"/>
          <p:cNvSpPr/>
          <p:nvPr/>
        </p:nvSpPr>
        <p:spPr>
          <a:xfrm>
            <a:off x="3518537" y="3735376"/>
            <a:ext cx="306686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بشر بن صفوان الكلبي (103-110هـ)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3042513" y="4328390"/>
            <a:ext cx="354135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عبيدة بن عبد الرحمن السلمي(110-116هـ)</a:t>
            </a:r>
          </a:p>
        </p:txBody>
      </p:sp>
      <p:sp>
        <p:nvSpPr>
          <p:cNvPr id="17" name="مستطيل 16"/>
          <p:cNvSpPr/>
          <p:nvPr/>
        </p:nvSpPr>
        <p:spPr>
          <a:xfrm>
            <a:off x="3058026" y="4862077"/>
            <a:ext cx="2981907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عبيد الله ابن الحبحاب (110-123هـ)</a:t>
            </a:r>
          </a:p>
        </p:txBody>
      </p:sp>
      <p:sp>
        <p:nvSpPr>
          <p:cNvPr id="19" name="مستطيل 18"/>
          <p:cNvSpPr/>
          <p:nvPr/>
        </p:nvSpPr>
        <p:spPr>
          <a:xfrm>
            <a:off x="3213051" y="5231409"/>
            <a:ext cx="268054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كلثوم بن عياض القشيري 123هـ</a:t>
            </a:r>
          </a:p>
        </p:txBody>
      </p:sp>
      <p:sp>
        <p:nvSpPr>
          <p:cNvPr id="22" name="مستطيل 21"/>
          <p:cNvSpPr/>
          <p:nvPr/>
        </p:nvSpPr>
        <p:spPr>
          <a:xfrm>
            <a:off x="2590086" y="5692957"/>
            <a:ext cx="271580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حنظلة بن صفوان (124-127هـ)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1089514" y="6229578"/>
            <a:ext cx="3001143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عبد الرحمن بن حبيب (127-137هـ)</a:t>
            </a:r>
          </a:p>
        </p:txBody>
      </p:sp>
      <p:cxnSp>
        <p:nvCxnSpPr>
          <p:cNvPr id="33" name="رابط كسهم مستقيم 32"/>
          <p:cNvCxnSpPr/>
          <p:nvPr/>
        </p:nvCxnSpPr>
        <p:spPr>
          <a:xfrm flipH="1">
            <a:off x="3213100" y="6553200"/>
            <a:ext cx="4287838" cy="460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714348" y="332656"/>
            <a:ext cx="735811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الولاة في بلاد المغرب </a:t>
            </a:r>
            <a:r>
              <a:rPr lang="ar-SA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العصر </a:t>
            </a: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العباسي</a:t>
            </a:r>
          </a:p>
        </p:txBody>
      </p:sp>
      <p:cxnSp>
        <p:nvCxnSpPr>
          <p:cNvPr id="6" name="رابط مستقيم 5"/>
          <p:cNvCxnSpPr/>
          <p:nvPr/>
        </p:nvCxnSpPr>
        <p:spPr>
          <a:xfrm>
            <a:off x="8459788" y="1557338"/>
            <a:ext cx="20637" cy="4824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 flipH="1">
            <a:off x="7451725" y="1557338"/>
            <a:ext cx="100806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كسهم مستقيم 11"/>
          <p:cNvCxnSpPr/>
          <p:nvPr/>
        </p:nvCxnSpPr>
        <p:spPr>
          <a:xfrm flipH="1">
            <a:off x="6875463" y="2133600"/>
            <a:ext cx="15843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كسهم مستقيم 13"/>
          <p:cNvCxnSpPr/>
          <p:nvPr/>
        </p:nvCxnSpPr>
        <p:spPr>
          <a:xfrm flipH="1">
            <a:off x="6175375" y="2708275"/>
            <a:ext cx="228441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كسهم مستقيم 15"/>
          <p:cNvCxnSpPr/>
          <p:nvPr/>
        </p:nvCxnSpPr>
        <p:spPr>
          <a:xfrm flipH="1">
            <a:off x="5435600" y="3284538"/>
            <a:ext cx="30241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كسهم مستقيم 17"/>
          <p:cNvCxnSpPr/>
          <p:nvPr/>
        </p:nvCxnSpPr>
        <p:spPr>
          <a:xfrm flipH="1">
            <a:off x="4859338" y="3933825"/>
            <a:ext cx="360045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كسهم مستقيم 19"/>
          <p:cNvCxnSpPr/>
          <p:nvPr/>
        </p:nvCxnSpPr>
        <p:spPr>
          <a:xfrm flipH="1">
            <a:off x="4067175" y="4437063"/>
            <a:ext cx="439261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رابط كسهم مستقيم 21"/>
          <p:cNvCxnSpPr/>
          <p:nvPr/>
        </p:nvCxnSpPr>
        <p:spPr>
          <a:xfrm flipH="1">
            <a:off x="3036888" y="4933950"/>
            <a:ext cx="544353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مستطيل 22"/>
          <p:cNvSpPr/>
          <p:nvPr/>
        </p:nvSpPr>
        <p:spPr>
          <a:xfrm>
            <a:off x="4658058" y="1288518"/>
            <a:ext cx="2691763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sz="1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عبد الرحمن بن حبيب (127-137هـ)</a:t>
            </a:r>
          </a:p>
        </p:txBody>
      </p:sp>
      <p:sp>
        <p:nvSpPr>
          <p:cNvPr id="24" name="مستطيل 23"/>
          <p:cNvSpPr/>
          <p:nvPr/>
        </p:nvSpPr>
        <p:spPr>
          <a:xfrm>
            <a:off x="4497757" y="1794302"/>
            <a:ext cx="3012364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sz="1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أبو الخطاب بن عبد الأعلى (140-144هـ)</a:t>
            </a:r>
          </a:p>
        </p:txBody>
      </p:sp>
      <p:sp>
        <p:nvSpPr>
          <p:cNvPr id="26" name="مستطيل 25"/>
          <p:cNvSpPr/>
          <p:nvPr/>
        </p:nvSpPr>
        <p:spPr>
          <a:xfrm>
            <a:off x="4083459" y="2308810"/>
            <a:ext cx="2927404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محمد بن الأشعث (142-148هـ)</a:t>
            </a:r>
          </a:p>
        </p:txBody>
      </p:sp>
      <p:sp>
        <p:nvSpPr>
          <p:cNvPr id="27" name="مستطيل 26"/>
          <p:cNvSpPr/>
          <p:nvPr/>
        </p:nvSpPr>
        <p:spPr>
          <a:xfrm>
            <a:off x="3599916" y="3424354"/>
            <a:ext cx="252024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عمر بن قبيصة (151-154هـ)</a:t>
            </a:r>
          </a:p>
        </p:txBody>
      </p:sp>
      <p:sp>
        <p:nvSpPr>
          <p:cNvPr id="28" name="مستطيل 27"/>
          <p:cNvSpPr/>
          <p:nvPr/>
        </p:nvSpPr>
        <p:spPr>
          <a:xfrm>
            <a:off x="3737642" y="2782669"/>
            <a:ext cx="255550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الأغلب بن سالم (148-151هـ)</a:t>
            </a:r>
          </a:p>
        </p:txBody>
      </p:sp>
      <p:cxnSp>
        <p:nvCxnSpPr>
          <p:cNvPr id="31" name="رابط كسهم مستقيم 30"/>
          <p:cNvCxnSpPr/>
          <p:nvPr/>
        </p:nvCxnSpPr>
        <p:spPr>
          <a:xfrm flipH="1">
            <a:off x="2074863" y="5445125"/>
            <a:ext cx="63849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رابط كسهم مستقيم 33"/>
          <p:cNvCxnSpPr/>
          <p:nvPr/>
        </p:nvCxnSpPr>
        <p:spPr>
          <a:xfrm flipH="1">
            <a:off x="1403350" y="5949950"/>
            <a:ext cx="705643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مستطيل 34"/>
          <p:cNvSpPr/>
          <p:nvPr/>
        </p:nvSpPr>
        <p:spPr>
          <a:xfrm>
            <a:off x="2786271" y="3997534"/>
            <a:ext cx="235352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يزيد بن حاتم (155-171هـ)</a:t>
            </a:r>
          </a:p>
        </p:txBody>
      </p:sp>
      <p:sp>
        <p:nvSpPr>
          <p:cNvPr id="36" name="مستطيل 35"/>
          <p:cNvSpPr/>
          <p:nvPr/>
        </p:nvSpPr>
        <p:spPr>
          <a:xfrm>
            <a:off x="1684079" y="4437112"/>
            <a:ext cx="244009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روح بن حاتم (1710175هـ)</a:t>
            </a:r>
          </a:p>
        </p:txBody>
      </p:sp>
      <p:sp>
        <p:nvSpPr>
          <p:cNvPr id="37" name="مستطيل 36"/>
          <p:cNvSpPr/>
          <p:nvPr/>
        </p:nvSpPr>
        <p:spPr>
          <a:xfrm>
            <a:off x="931612" y="4934091"/>
            <a:ext cx="2528257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الفضل بن روح (177-178هـ)</a:t>
            </a:r>
          </a:p>
        </p:txBody>
      </p:sp>
      <p:sp>
        <p:nvSpPr>
          <p:cNvPr id="38" name="مستطيل 37"/>
          <p:cNvSpPr/>
          <p:nvPr/>
        </p:nvSpPr>
        <p:spPr>
          <a:xfrm>
            <a:off x="353268" y="5571854"/>
            <a:ext cx="255550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هرثمة بن أعين (180-181هـ)</a:t>
            </a:r>
          </a:p>
        </p:txBody>
      </p:sp>
      <p:cxnSp>
        <p:nvCxnSpPr>
          <p:cNvPr id="43" name="رابط كسهم مستقيم 42"/>
          <p:cNvCxnSpPr/>
          <p:nvPr/>
        </p:nvCxnSpPr>
        <p:spPr>
          <a:xfrm flipH="1">
            <a:off x="539750" y="6381750"/>
            <a:ext cx="7940675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مستطيل 45"/>
          <p:cNvSpPr/>
          <p:nvPr/>
        </p:nvSpPr>
        <p:spPr>
          <a:xfrm>
            <a:off x="353268" y="6047445"/>
            <a:ext cx="2981907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محمد بن مقاتل </a:t>
            </a:r>
            <a:r>
              <a:rPr lang="ar-SA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العكي</a:t>
            </a:r>
            <a:r>
              <a:rPr lang="ar-S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(181-184هـ)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147</Words>
  <Application>Microsoft Office PowerPoint</Application>
  <PresentationFormat>Affichage à l'écran (4:3)</PresentationFormat>
  <Paragraphs>22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سمة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عصر الولاة في بلاد المغرب والأندلس</dc:title>
  <dc:creator>ahmed</dc:creator>
  <cp:lastModifiedBy>khaled</cp:lastModifiedBy>
  <cp:revision>3</cp:revision>
  <dcterms:created xsi:type="dcterms:W3CDTF">2018-12-01T06:09:30Z</dcterms:created>
  <dcterms:modified xsi:type="dcterms:W3CDTF">2022-10-30T10:47:55Z</dcterms:modified>
</cp:coreProperties>
</file>