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75" r:id="rId6"/>
    <p:sldId id="276" r:id="rId7"/>
    <p:sldId id="277" r:id="rId8"/>
    <p:sldId id="278" r:id="rId9"/>
    <p:sldId id="279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26/04/2024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26/04/2024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dirty="0"/>
              <a:t>Teacher-</a:t>
            </a:r>
            <a:r>
              <a:rPr lang="fr-FR" sz="5400" dirty="0" err="1"/>
              <a:t>centredness</a:t>
            </a:r>
            <a:r>
              <a:rPr lang="fr-FR" sz="5400" dirty="0"/>
              <a:t> and </a:t>
            </a:r>
            <a:r>
              <a:rPr lang="fr-FR" sz="5400" dirty="0" err="1"/>
              <a:t>learner-centredness</a:t>
            </a:r>
            <a:endParaRPr lang="fr-FR" sz="5400" b="1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600" b="1" smtClean="0"/>
              <a:t>       Dr </a:t>
            </a:r>
            <a:r>
              <a:rPr lang="fr-FR" sz="3600" b="1" dirty="0" err="1" smtClean="0"/>
              <a:t>Soumia</a:t>
            </a:r>
            <a:r>
              <a:rPr lang="fr-FR" sz="3600" b="1" dirty="0" smtClean="0"/>
              <a:t> HADJAB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2721985"/>
            <a:ext cx="7373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>
                <a:latin typeface="+mj-lt"/>
              </a:rPr>
              <a:t>What’s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learner-centered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approach</a:t>
            </a:r>
            <a:r>
              <a:rPr lang="fr-FR" sz="40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6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640" y="2750091"/>
            <a:ext cx="7530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Tenets</a:t>
            </a:r>
            <a:r>
              <a:rPr lang="fr-FR" sz="4000" dirty="0">
                <a:latin typeface="+mj-lt"/>
              </a:rPr>
              <a:t> of </a:t>
            </a:r>
            <a:r>
              <a:rPr lang="fr-FR" sz="4000" dirty="0" err="1">
                <a:latin typeface="+mj-lt"/>
              </a:rPr>
              <a:t>student-centered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learning</a:t>
            </a:r>
            <a:r>
              <a:rPr lang="fr-FR" sz="4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681" y="2852936"/>
            <a:ext cx="2184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Teaching</a:t>
            </a:r>
            <a:r>
              <a:rPr lang="fr-FR" sz="4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1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2788728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learning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3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8359" y="2801607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knowledge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9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464" y="2721114"/>
            <a:ext cx="10623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</a:rPr>
              <a:t>The teacher’s role in the learner-centered approach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0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688" y="2852936"/>
            <a:ext cx="641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Comparing</a:t>
            </a:r>
            <a:r>
              <a:rPr lang="fr-FR" sz="4000" dirty="0">
                <a:latin typeface="+mj-lt"/>
              </a:rPr>
              <a:t> the </a:t>
            </a:r>
            <a:r>
              <a:rPr lang="fr-FR" sz="4000" dirty="0" err="1">
                <a:latin typeface="+mj-lt"/>
              </a:rPr>
              <a:t>two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paradigms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5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2348880"/>
            <a:ext cx="8810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dirty="0" err="1">
                <a:latin typeface="+mj-lt"/>
              </a:rPr>
              <a:t>What’s</a:t>
            </a:r>
            <a:r>
              <a:rPr lang="fr-FR" sz="4800" dirty="0">
                <a:latin typeface="+mj-lt"/>
              </a:rPr>
              <a:t> </a:t>
            </a:r>
            <a:r>
              <a:rPr lang="fr-FR" sz="4800" dirty="0" err="1">
                <a:latin typeface="+mj-lt"/>
              </a:rPr>
              <a:t>teacher-centered</a:t>
            </a:r>
            <a:r>
              <a:rPr lang="fr-FR" sz="4800" dirty="0">
                <a:latin typeface="+mj-lt"/>
              </a:rPr>
              <a:t> </a:t>
            </a:r>
            <a:r>
              <a:rPr lang="fr-FR" sz="4800" dirty="0" err="1">
                <a:latin typeface="+mj-lt"/>
              </a:rPr>
              <a:t>approach</a:t>
            </a:r>
            <a:r>
              <a:rPr lang="fr-FR" sz="48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3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888" y="3044279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+mj-lt"/>
              </a:rPr>
              <a:t>Learning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2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681" y="3075057"/>
            <a:ext cx="2184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Teaching</a:t>
            </a:r>
            <a:r>
              <a:rPr lang="fr-FR" sz="4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3075057"/>
            <a:ext cx="2549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+mj-lt"/>
              </a:rPr>
              <a:t>Knowledge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2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488" y="2734296"/>
            <a:ext cx="9924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+mj-lt"/>
              </a:rPr>
              <a:t>The </a:t>
            </a:r>
            <a:r>
              <a:rPr lang="fr-FR" sz="4000" dirty="0" err="1">
                <a:latin typeface="+mj-lt"/>
              </a:rPr>
              <a:t>teacher’s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role</a:t>
            </a:r>
            <a:r>
              <a:rPr lang="fr-FR" sz="4000" dirty="0">
                <a:latin typeface="+mj-lt"/>
              </a:rPr>
              <a:t> in </a:t>
            </a:r>
            <a:r>
              <a:rPr lang="fr-FR" sz="4000" dirty="0" err="1">
                <a:latin typeface="+mj-lt"/>
              </a:rPr>
              <a:t>teacher-centered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approach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1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sz="4000" dirty="0" err="1"/>
              <a:t>Learner</a:t>
            </a:r>
            <a:r>
              <a:rPr lang="fr-FR" sz="4000" dirty="0"/>
              <a:t> - </a:t>
            </a:r>
            <a:r>
              <a:rPr lang="fr-FR" sz="4000" dirty="0" err="1"/>
              <a:t>centredness</a:t>
            </a:r>
            <a:endParaRPr lang="fr-FR" sz="4000" dirty="0"/>
          </a:p>
        </p:txBody>
      </p:sp>
      <p:pic>
        <p:nvPicPr>
          <p:cNvPr id="8" name="Espace réservé d’image 7" descr="Femme et fillette faisant du jardinag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1864" y="3075057"/>
            <a:ext cx="282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+mj-lt"/>
              </a:rPr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36313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816" y="3075057"/>
            <a:ext cx="3993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+mj-lt"/>
              </a:rPr>
              <a:t>For </a:t>
            </a:r>
            <a:r>
              <a:rPr lang="fr-FR" sz="4000" dirty="0" err="1">
                <a:latin typeface="+mj-lt"/>
              </a:rPr>
              <a:t>constructivists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1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27</TotalTime>
  <Words>51</Words>
  <Application>Microsoft Office PowerPoint</Application>
  <PresentationFormat>Grand écran</PresentationFormat>
  <Paragraphs>20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Enfants amis 16 x 9</vt:lpstr>
      <vt:lpstr>Teacher-centredness and learner-centredness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Learner - centredness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Autonomy</dc:title>
  <dc:creator>Compte Microsoft</dc:creator>
  <cp:keywords/>
  <cp:lastModifiedBy>Compte Microsoft</cp:lastModifiedBy>
  <cp:revision>7</cp:revision>
  <dcterms:created xsi:type="dcterms:W3CDTF">2024-04-26T17:24:59Z</dcterms:created>
  <dcterms:modified xsi:type="dcterms:W3CDTF">2024-04-26T17:53:55Z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