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5" r:id="rId8"/>
    <p:sldId id="267" r:id="rId9"/>
    <p:sldId id="268" r:id="rId10"/>
    <p:sldId id="269" r:id="rId11"/>
    <p:sldId id="266" r:id="rId12"/>
    <p:sldId id="270" r:id="rId13"/>
    <p:sldId id="261" r:id="rId14"/>
    <p:sldId id="258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E90D9E9-B107-4A66-A3E8-A7B5641334FA}" type="datetimeFigureOut">
              <a:rPr lang="fr-FR" smtClean="0"/>
              <a:pPr/>
              <a:t>22/10/2025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Multimedia</a:t>
            </a:r>
            <a:r>
              <a:rPr lang="fr-FR" dirty="0" smtClean="0"/>
              <a:t> documents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Size and quality are usually related, the larger the file the better the quality of the image, sound, or video.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/>
              <a:t>Catégorie	</a:t>
            </a:r>
            <a:r>
              <a:rPr lang="fr-FR" b="1" dirty="0" smtClean="0"/>
              <a:t>               Formats </a:t>
            </a:r>
            <a:r>
              <a:rPr lang="fr-FR" b="1" dirty="0"/>
              <a:t>- Extensions	</a:t>
            </a:r>
          </a:p>
          <a:p>
            <a:r>
              <a:rPr lang="fr-FR" dirty="0" smtClean="0"/>
              <a:t>Photos             </a:t>
            </a:r>
            <a:r>
              <a:rPr lang="fr-FR" dirty="0"/>
              <a:t>	</a:t>
            </a:r>
            <a:r>
              <a:rPr lang="fr-FR" dirty="0" smtClean="0"/>
              <a:t>   PNG</a:t>
            </a:r>
            <a:r>
              <a:rPr lang="fr-FR" dirty="0"/>
              <a:t>, TIFF, JPEG, GIF, BMP	</a:t>
            </a:r>
          </a:p>
          <a:p>
            <a:r>
              <a:rPr lang="fr-FR" dirty="0"/>
              <a:t>Diaporama	</a:t>
            </a:r>
            <a:r>
              <a:rPr lang="fr-FR" dirty="0" smtClean="0"/>
              <a:t>             ODP</a:t>
            </a:r>
            <a:r>
              <a:rPr lang="fr-FR" dirty="0"/>
              <a:t>, PPT, PPTX	</a:t>
            </a:r>
          </a:p>
          <a:p>
            <a:r>
              <a:rPr lang="fr-FR" dirty="0" smtClean="0"/>
              <a:t>Sound          </a:t>
            </a:r>
            <a:r>
              <a:rPr lang="fr-FR" dirty="0"/>
              <a:t>	</a:t>
            </a:r>
            <a:r>
              <a:rPr lang="fr-FR" dirty="0" smtClean="0"/>
              <a:t>   OGG</a:t>
            </a:r>
            <a:r>
              <a:rPr lang="fr-FR" dirty="0"/>
              <a:t>, FLAC, MP3, WAV, WMA, </a:t>
            </a:r>
            <a:r>
              <a:rPr lang="fr-FR" dirty="0" smtClean="0"/>
              <a:t>   AAC</a:t>
            </a:r>
            <a:r>
              <a:rPr lang="fr-FR" dirty="0"/>
              <a:t>	</a:t>
            </a:r>
          </a:p>
          <a:p>
            <a:r>
              <a:rPr lang="fr-FR" dirty="0" err="1" smtClean="0"/>
              <a:t>Video</a:t>
            </a:r>
            <a:r>
              <a:rPr lang="fr-FR" dirty="0"/>
              <a:t>	</a:t>
            </a:r>
            <a:r>
              <a:rPr lang="fr-FR" dirty="0" smtClean="0"/>
              <a:t>             MPEG</a:t>
            </a:r>
            <a:r>
              <a:rPr lang="fr-FR" dirty="0"/>
              <a:t>, AVI, FLV, MKV	</a:t>
            </a:r>
          </a:p>
          <a:p>
            <a:r>
              <a:rPr lang="fr-FR" dirty="0" smtClean="0"/>
              <a:t>Page              </a:t>
            </a:r>
            <a:r>
              <a:rPr lang="fr-FR" dirty="0"/>
              <a:t>	</a:t>
            </a:r>
            <a:r>
              <a:rPr lang="fr-FR" dirty="0" smtClean="0"/>
              <a:t>   PDF</a:t>
            </a:r>
            <a:r>
              <a:rPr lang="fr-FR" dirty="0"/>
              <a:t>, PS, HTML	</a:t>
            </a:r>
          </a:p>
          <a:p>
            <a:r>
              <a:rPr lang="fr-FR" dirty="0" err="1" smtClean="0"/>
              <a:t>Text</a:t>
            </a:r>
            <a:r>
              <a:rPr lang="fr-FR" dirty="0" smtClean="0"/>
              <a:t> </a:t>
            </a:r>
            <a:r>
              <a:rPr lang="fr-FR" dirty="0" err="1" smtClean="0"/>
              <a:t>treatment</a:t>
            </a:r>
            <a:r>
              <a:rPr lang="fr-FR" dirty="0"/>
              <a:t>	</a:t>
            </a:r>
            <a:r>
              <a:rPr lang="fr-FR" dirty="0" smtClean="0"/>
              <a:t>   ODT</a:t>
            </a:r>
            <a:r>
              <a:rPr lang="fr-FR" dirty="0"/>
              <a:t>, DOC, DOCX, RTF	</a:t>
            </a:r>
          </a:p>
          <a:p>
            <a:r>
              <a:rPr lang="fr-FR" dirty="0" smtClean="0"/>
              <a:t>Table maker</a:t>
            </a:r>
            <a:r>
              <a:rPr lang="fr-FR" dirty="0"/>
              <a:t>	</a:t>
            </a:r>
            <a:r>
              <a:rPr lang="fr-FR" dirty="0" smtClean="0"/>
              <a:t>    ODS</a:t>
            </a:r>
            <a:r>
              <a:rPr lang="fr-FR" dirty="0"/>
              <a:t>, XLS, XLSX	</a:t>
            </a:r>
          </a:p>
          <a:p>
            <a:r>
              <a:rPr lang="fr-FR" dirty="0" err="1" smtClean="0"/>
              <a:t>Executable</a:t>
            </a:r>
            <a:r>
              <a:rPr lang="fr-FR" dirty="0"/>
              <a:t>	</a:t>
            </a:r>
            <a:r>
              <a:rPr lang="fr-FR" dirty="0" smtClean="0"/>
              <a:t>             EXE</a:t>
            </a:r>
            <a:r>
              <a:rPr lang="fr-FR" dirty="0"/>
              <a:t>, BIN, ELF	</a:t>
            </a:r>
          </a:p>
          <a:p>
            <a:r>
              <a:rPr lang="fr-FR" dirty="0"/>
              <a:t>Archives (fichier compressé)	7Z, TAR, GZIP, ZIP, ARJ, RAR	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b="1" dirty="0"/>
              <a:t>Microsoft Office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Office is an office suite owned by Microsoft. It is installed on a computer and provides a suite of software such as: Word, Excel, PowerPoint, OneNote, Outlook, Access and/or Publisher depending on the suites chosen.</a:t>
            </a:r>
          </a:p>
          <a:p>
            <a:r>
              <a:rPr lang="en-US" dirty="0" smtClean="0"/>
              <a:t>Microsoft Office offers a web version that can be used directly online from a web browser.</a:t>
            </a:r>
          </a:p>
          <a:p>
            <a:r>
              <a:rPr lang="en-US" dirty="0" smtClean="0"/>
              <a:t>Office is also available for mobile devices: Windows Phone, </a:t>
            </a:r>
            <a:r>
              <a:rPr lang="en-US" dirty="0" err="1" smtClean="0"/>
              <a:t>iPhone</a:t>
            </a:r>
            <a:r>
              <a:rPr lang="en-US" dirty="0" smtClean="0"/>
              <a:t>, </a:t>
            </a:r>
            <a:r>
              <a:rPr lang="en-US" dirty="0" err="1" smtClean="0"/>
              <a:t>iPad</a:t>
            </a:r>
            <a:r>
              <a:rPr lang="en-US" dirty="0" smtClean="0"/>
              <a:t>, Android phones or tablets; it is then called according to the device used: Office Mobile, Office for </a:t>
            </a:r>
            <a:r>
              <a:rPr lang="en-US" dirty="0" err="1" smtClean="0"/>
              <a:t>iPad</a:t>
            </a:r>
            <a:r>
              <a:rPr lang="en-US" dirty="0" smtClean="0"/>
              <a:t>, Office for </a:t>
            </a:r>
            <a:r>
              <a:rPr lang="en-US" dirty="0" err="1" smtClean="0"/>
              <a:t>iPhone</a:t>
            </a:r>
            <a:r>
              <a:rPr lang="en-US" dirty="0" smtClean="0"/>
              <a:t> or Office for Android.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Word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Microsoft Office Word is a word processing software. It is considered to be the core program of Microsoft Office. It dominates the word processing software market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Excel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592137" y="2237581"/>
            <a:ext cx="3251200" cy="325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Microsoft Office Excel is a spreadsheet program that, like almost all spreadsheets, also knows how to make graphs, hence the name spreadsheet-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grapher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. Like Microsoft Word, it dominates the market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PowerPoint</a:t>
            </a:r>
            <a:endParaRPr lang="fr-F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2102644"/>
            <a:ext cx="3521075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Microsoft Office PowerPoint is a presentation software (succession of slides) for Windows and Mac. It is used to create presentations with text, images, sounds, videos and other objects, which can be viewed on a screen or projected using a projector (data-show) also known as a beamer.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OneNote</a:t>
            </a:r>
            <a:endParaRPr lang="fr-F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2226491"/>
            <a:ext cx="3521075" cy="327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Microsoft Office OneNote is note-taking software that can be used on tablet PCs or desktop PCs. Notes can be handwritten, typed, scanned, or recorded in an audio format, with each format available for research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Outlook</a:t>
            </a:r>
            <a:endParaRPr lang="fr-F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2225860"/>
            <a:ext cx="3521075" cy="327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Microsoft Office Outlook is a Personal Information Manager (PIM) and email communication client</a:t>
            </a:r>
            <a:r>
              <a:rPr lang="en-US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</a:t>
            </a:r>
            <a:r>
              <a:rPr lang="fr-FR" dirty="0" smtClean="0"/>
              <a:t>oftware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/>
          </a:p>
          <a:p>
            <a:r>
              <a:rPr lang="fr-FR" dirty="0" smtClean="0"/>
              <a:t>1- Microsoft </a:t>
            </a:r>
            <a:r>
              <a:rPr lang="fr-FR" dirty="0"/>
              <a:t>Office </a:t>
            </a:r>
            <a:r>
              <a:rPr lang="fr-FR" dirty="0" smtClean="0"/>
              <a:t>Publisher: </a:t>
            </a:r>
            <a:r>
              <a:rPr lang="en-US" dirty="0" smtClean="0"/>
              <a:t>which creates newsletters, business cards, loose papers, greeting cards and even postcards.</a:t>
            </a:r>
          </a:p>
          <a:p>
            <a:r>
              <a:rPr lang="en-US" dirty="0" smtClean="0"/>
              <a:t>2- </a:t>
            </a:r>
            <a:r>
              <a:rPr lang="fr-FR" dirty="0" smtClean="0"/>
              <a:t>Microsoft </a:t>
            </a:r>
            <a:r>
              <a:rPr lang="fr-FR" dirty="0"/>
              <a:t>Office </a:t>
            </a:r>
            <a:r>
              <a:rPr lang="fr-FR" dirty="0" smtClean="0"/>
              <a:t>Access: a </a:t>
            </a:r>
            <a:r>
              <a:rPr lang="fr-FR" dirty="0" smtClean="0"/>
              <a:t>data base </a:t>
            </a:r>
            <a:r>
              <a:rPr lang="fr-FR" dirty="0" smtClean="0"/>
              <a:t>management system</a:t>
            </a:r>
          </a:p>
          <a:p>
            <a:r>
              <a:rPr lang="fr-FR" dirty="0" smtClean="0"/>
              <a:t>3- Microsoft </a:t>
            </a:r>
            <a:r>
              <a:rPr lang="fr-FR" dirty="0"/>
              <a:t>Office </a:t>
            </a:r>
            <a:r>
              <a:rPr lang="fr-FR" dirty="0" smtClean="0"/>
              <a:t>Visio: a </a:t>
            </a:r>
            <a:r>
              <a:rPr lang="fr-FR" dirty="0" err="1" smtClean="0"/>
              <a:t>digramming</a:t>
            </a:r>
            <a:r>
              <a:rPr lang="fr-FR" dirty="0" smtClean="0"/>
              <a:t> </a:t>
            </a:r>
            <a:r>
              <a:rPr lang="fr-FR" dirty="0" err="1" smtClean="0"/>
              <a:t>tool</a:t>
            </a:r>
            <a:r>
              <a:rPr lang="fr-FR" dirty="0" smtClean="0"/>
              <a:t>.</a:t>
            </a:r>
          </a:p>
          <a:p>
            <a:r>
              <a:rPr lang="fr-FR" dirty="0" smtClean="0"/>
              <a:t>4- Microsoft </a:t>
            </a:r>
            <a:r>
              <a:rPr lang="fr-FR" dirty="0"/>
              <a:t>Office </a:t>
            </a:r>
            <a:r>
              <a:rPr lang="fr-FR" dirty="0" smtClean="0"/>
              <a:t>InfoPath: </a:t>
            </a:r>
            <a:r>
              <a:rPr lang="en-US" dirty="0" smtClean="0"/>
              <a:t>an application that allows users to design forms </a:t>
            </a:r>
          </a:p>
          <a:p>
            <a:r>
              <a:rPr lang="en-US" dirty="0" smtClean="0"/>
              <a:t>5- </a:t>
            </a:r>
            <a:r>
              <a:rPr lang="fr-FR" dirty="0" smtClean="0"/>
              <a:t>Microsoft </a:t>
            </a:r>
            <a:r>
              <a:rPr lang="fr-FR" dirty="0"/>
              <a:t>Office </a:t>
            </a:r>
            <a:r>
              <a:rPr lang="fr-FR" dirty="0" smtClean="0"/>
              <a:t>Frontpage: </a:t>
            </a:r>
            <a:r>
              <a:rPr lang="en-US" dirty="0" smtClean="0"/>
              <a:t>an HTML editor, software for creating web pages.</a:t>
            </a:r>
          </a:p>
          <a:p>
            <a:r>
              <a:rPr lang="en-US" dirty="0" smtClean="0"/>
              <a:t>6- </a:t>
            </a:r>
            <a:r>
              <a:rPr lang="fr-FR" dirty="0" smtClean="0"/>
              <a:t>Microsoft </a:t>
            </a:r>
            <a:r>
              <a:rPr lang="fr-FR" dirty="0"/>
              <a:t>Office </a:t>
            </a:r>
            <a:r>
              <a:rPr lang="fr-FR" dirty="0" smtClean="0"/>
              <a:t>Project: </a:t>
            </a:r>
            <a:r>
              <a:rPr lang="fr-FR" dirty="0" err="1" smtClean="0"/>
              <a:t>project</a:t>
            </a:r>
            <a:r>
              <a:rPr lang="fr-FR" dirty="0" smtClean="0"/>
              <a:t> management software.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Good Luck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multimedia document is an electronic document containing elements of various kinds: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/>
          </a:p>
          <a:p>
            <a:r>
              <a:rPr lang="fr-FR" dirty="0" err="1" smtClean="0"/>
              <a:t>Texts</a:t>
            </a:r>
            <a:endParaRPr lang="fr-FR" dirty="0"/>
          </a:p>
          <a:p>
            <a:endParaRPr lang="fr-FR" dirty="0"/>
          </a:p>
          <a:p>
            <a:r>
              <a:rPr lang="fr-FR" dirty="0"/>
              <a:t>Images</a:t>
            </a:r>
          </a:p>
          <a:p>
            <a:endParaRPr lang="fr-FR" dirty="0"/>
          </a:p>
          <a:p>
            <a:r>
              <a:rPr lang="fr-FR" dirty="0"/>
              <a:t>Vidéos</a:t>
            </a:r>
          </a:p>
          <a:p>
            <a:endParaRPr lang="fr-FR" dirty="0"/>
          </a:p>
          <a:p>
            <a:r>
              <a:rPr lang="fr-FR" dirty="0" err="1" smtClean="0"/>
              <a:t>Sonds</a:t>
            </a:r>
            <a:endParaRPr lang="fr-FR" dirty="0"/>
          </a:p>
          <a:p>
            <a:endParaRPr lang="fr-FR" dirty="0"/>
          </a:p>
          <a:p>
            <a:r>
              <a:rPr lang="fr-FR" dirty="0"/>
              <a:t>Autres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For </a:t>
            </a:r>
            <a:r>
              <a:rPr lang="fr-FR" dirty="0" err="1" smtClean="0"/>
              <a:t>what</a:t>
            </a:r>
            <a:r>
              <a:rPr lang="fr-FR" dirty="0" smtClean="0"/>
              <a:t> are </a:t>
            </a:r>
            <a:r>
              <a:rPr lang="fr-FR" dirty="0" err="1" smtClean="0"/>
              <a:t>used</a:t>
            </a:r>
            <a:r>
              <a:rPr lang="fr-FR" dirty="0" smtClean="0"/>
              <a:t> documents </a:t>
            </a:r>
            <a:r>
              <a:rPr lang="fr-FR" dirty="0" err="1" smtClean="0"/>
              <a:t>multimedia</a:t>
            </a:r>
            <a:r>
              <a:rPr lang="fr-FR" dirty="0" smtClean="0"/>
              <a:t>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err="1" smtClean="0"/>
              <a:t>They</a:t>
            </a:r>
            <a:r>
              <a:rPr lang="fr-FR" dirty="0" smtClean="0"/>
              <a:t> are </a:t>
            </a:r>
            <a:r>
              <a:rPr lang="fr-FR" dirty="0" err="1" smtClean="0"/>
              <a:t>used</a:t>
            </a:r>
            <a:r>
              <a:rPr lang="fr-FR" dirty="0" smtClean="0"/>
              <a:t> to: 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b="1" dirty="0" err="1" smtClean="0"/>
              <a:t>Communicate</a:t>
            </a:r>
            <a:r>
              <a:rPr lang="fr-FR" b="1" dirty="0" smtClean="0"/>
              <a:t> </a:t>
            </a:r>
          </a:p>
          <a:p>
            <a:pPr>
              <a:buNone/>
            </a:pPr>
            <a:r>
              <a:rPr lang="fr-FR" b="1" dirty="0" smtClean="0"/>
              <a:t>- Informe</a:t>
            </a:r>
          </a:p>
          <a:p>
            <a:r>
              <a:rPr lang="fr-FR" dirty="0" smtClean="0"/>
              <a:t>In </a:t>
            </a:r>
            <a:r>
              <a:rPr lang="fr-FR" dirty="0" err="1" smtClean="0"/>
              <a:t>both</a:t>
            </a:r>
            <a:r>
              <a:rPr lang="fr-FR" dirty="0" smtClean="0"/>
              <a:t> cases </a:t>
            </a:r>
            <a:r>
              <a:rPr lang="fr-FR" dirty="0" err="1" smtClean="0"/>
              <a:t>they</a:t>
            </a:r>
            <a:r>
              <a:rPr lang="fr-FR" dirty="0" smtClean="0"/>
              <a:t> are :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b="1" dirty="0" err="1" smtClean="0"/>
              <a:t>Consulted</a:t>
            </a:r>
            <a:r>
              <a:rPr lang="fr-FR" b="1" dirty="0" smtClean="0"/>
              <a:t> </a:t>
            </a:r>
            <a:r>
              <a:rPr lang="fr-FR" b="1" dirty="0" err="1" smtClean="0"/>
              <a:t>at</a:t>
            </a:r>
            <a:r>
              <a:rPr lang="fr-FR" b="1" dirty="0" smtClean="0"/>
              <a:t> distance</a:t>
            </a:r>
          </a:p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 err="1" smtClean="0"/>
              <a:t>Published</a:t>
            </a:r>
            <a:endParaRPr lang="fr-FR" b="1" dirty="0" smtClean="0"/>
          </a:p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 err="1" smtClean="0"/>
              <a:t>exposed</a:t>
            </a:r>
            <a:r>
              <a:rPr lang="fr-FR" b="1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How </a:t>
            </a:r>
            <a:r>
              <a:rPr lang="fr-FR" dirty="0" err="1" smtClean="0"/>
              <a:t>preparing</a:t>
            </a:r>
            <a:r>
              <a:rPr lang="fr-FR" dirty="0" smtClean="0"/>
              <a:t> a document </a:t>
            </a:r>
            <a:r>
              <a:rPr lang="fr-FR" dirty="0" err="1" smtClean="0"/>
              <a:t>multimedia</a:t>
            </a:r>
            <a:r>
              <a:rPr lang="fr-FR" dirty="0" smtClean="0"/>
              <a:t>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</a:t>
            </a:r>
            <a:r>
              <a:rPr lang="en-US" dirty="0" err="1" smtClean="0"/>
              <a:t>asoftware</a:t>
            </a:r>
            <a:r>
              <a:rPr lang="en-US" dirty="0" smtClean="0"/>
              <a:t> to produce a document .. by integrating texts, images, graphs and tables ...</a:t>
            </a:r>
          </a:p>
          <a:p>
            <a:r>
              <a:rPr lang="en-US" dirty="0" smtClean="0"/>
              <a:t>Example 1: PDF document can contain a map, photos, a text, a table …</a:t>
            </a:r>
          </a:p>
          <a:p>
            <a:r>
              <a:rPr lang="en-US" dirty="0" smtClean="0"/>
              <a:t>Example 2: Power point document can contain a text, a video,  photos, sounds ….</a:t>
            </a:r>
          </a:p>
          <a:p>
            <a:r>
              <a:rPr lang="en-US" dirty="0" smtClean="0"/>
              <a:t>Example 3: Video Editing...Its use makes it possible to make films with overlays of images, text, sound, etc. ( </a:t>
            </a:r>
            <a:r>
              <a:rPr lang="fr-FR" b="1" dirty="0" smtClean="0"/>
              <a:t>Windows </a:t>
            </a:r>
            <a:r>
              <a:rPr lang="fr-FR" b="1" dirty="0" err="1"/>
              <a:t>Movie</a:t>
            </a:r>
            <a:r>
              <a:rPr lang="fr-FR" b="1" dirty="0"/>
              <a:t> </a:t>
            </a:r>
            <a:r>
              <a:rPr lang="fr-FR" b="1" dirty="0" smtClean="0"/>
              <a:t>Maker)</a:t>
            </a:r>
            <a:endParaRPr lang="en-US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multimedia document creation software</a:t>
            </a:r>
            <a:br>
              <a:rPr lang="en-US" dirty="0" smtClean="0"/>
            </a:br>
            <a:r>
              <a:rPr lang="en-US" dirty="0" smtClean="0"/>
              <a:t>treatment of texts- table makers 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792162" y="1928802"/>
            <a:ext cx="2851150" cy="3321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4554537" y="1857364"/>
            <a:ext cx="2768600" cy="3199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Desktop </a:t>
            </a:r>
            <a:r>
              <a:rPr lang="fr-FR" dirty="0" err="1" smtClean="0"/>
              <a:t>assisted</a:t>
            </a:r>
            <a:r>
              <a:rPr lang="fr-FR" dirty="0" smtClean="0"/>
              <a:t> </a:t>
            </a:r>
            <a:r>
              <a:rPr lang="fr-FR" dirty="0" err="1" smtClean="0"/>
              <a:t>Publishing</a:t>
            </a:r>
            <a:r>
              <a:rPr lang="fr-FR" dirty="0" smtClean="0"/>
              <a:t> Software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Computer-</a:t>
            </a:r>
            <a:r>
              <a:rPr lang="fr-FR" dirty="0" err="1" smtClean="0"/>
              <a:t>assisted</a:t>
            </a:r>
            <a:r>
              <a:rPr lang="fr-FR" dirty="0" smtClean="0"/>
              <a:t> </a:t>
            </a:r>
            <a:r>
              <a:rPr lang="fr-FR" dirty="0" err="1" smtClean="0"/>
              <a:t>Presentation</a:t>
            </a:r>
            <a:r>
              <a:rPr lang="fr-FR" dirty="0" smtClean="0"/>
              <a:t> Software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285992"/>
            <a:ext cx="2786082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143504" y="2214554"/>
            <a:ext cx="2598733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families of multimedia document creation software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main families of multimedia document creation software: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fr-FR" dirty="0"/>
          </a:p>
          <a:p>
            <a:r>
              <a:rPr lang="fr-FR" dirty="0" smtClean="0"/>
              <a:t>1- Microsoft Office</a:t>
            </a:r>
          </a:p>
          <a:p>
            <a:endParaRPr lang="fr-FR" dirty="0"/>
          </a:p>
          <a:p>
            <a:r>
              <a:rPr lang="fr-FR" dirty="0" smtClean="0"/>
              <a:t>2- </a:t>
            </a:r>
            <a:r>
              <a:rPr lang="fr-FR" dirty="0" err="1" smtClean="0"/>
              <a:t>LibreOffice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751506"/>
          </a:xfrm>
        </p:spPr>
        <p:txBody>
          <a:bodyPr/>
          <a:lstStyle/>
          <a:p>
            <a:r>
              <a:rPr lang="fr-FR" dirty="0" err="1" smtClean="0"/>
              <a:t>Foctionalities</a:t>
            </a:r>
            <a:r>
              <a:rPr lang="fr-FR" dirty="0" smtClean="0"/>
              <a:t> </a:t>
            </a:r>
            <a:r>
              <a:rPr lang="fr-FR" dirty="0" err="1" smtClean="0"/>
              <a:t>comparison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42984"/>
            <a:ext cx="4040188" cy="1031891"/>
          </a:xfrm>
        </p:spPr>
        <p:txBody>
          <a:bodyPr/>
          <a:lstStyle/>
          <a:p>
            <a:r>
              <a:rPr lang="fr-FR" dirty="0" err="1"/>
              <a:t>LibreOffice</a:t>
            </a:r>
            <a:r>
              <a:rPr lang="fr-FR" dirty="0"/>
              <a:t> 7.4 	</a:t>
            </a:r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half" idx="3"/>
          </p:nvPr>
        </p:nvSpPr>
        <p:spPr>
          <a:xfrm>
            <a:off x="4645025" y="1142984"/>
            <a:ext cx="4041775" cy="1031891"/>
          </a:xfrm>
        </p:spPr>
        <p:txBody>
          <a:bodyPr/>
          <a:lstStyle/>
          <a:p>
            <a:r>
              <a:rPr lang="fr-FR" dirty="0"/>
              <a:t>MS Office 2021 / 365 	</a:t>
            </a:r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57200" y="2357430"/>
            <a:ext cx="3520440" cy="3469210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multiplateforme </a:t>
            </a:r>
            <a:r>
              <a:rPr lang="fr-FR" dirty="0" err="1" smtClean="0"/>
              <a:t>disponibility</a:t>
            </a:r>
            <a:r>
              <a:rPr lang="fr-FR" dirty="0" smtClean="0"/>
              <a:t> (desk )</a:t>
            </a:r>
            <a:r>
              <a:rPr lang="fr-FR" dirty="0"/>
              <a:t>	</a:t>
            </a:r>
          </a:p>
          <a:p>
            <a:r>
              <a:rPr lang="en-US" dirty="0" smtClean="0"/>
              <a:t>Phone  version that runs on a USB stick</a:t>
            </a:r>
            <a:r>
              <a:rPr lang="fr-FR" dirty="0" smtClean="0"/>
              <a:t>(sans </a:t>
            </a:r>
            <a:r>
              <a:rPr lang="fr-FR" dirty="0"/>
              <a:t>installation) 	</a:t>
            </a:r>
          </a:p>
          <a:p>
            <a:r>
              <a:rPr lang="fr-FR" dirty="0" smtClean="0"/>
              <a:t>Free </a:t>
            </a:r>
          </a:p>
          <a:p>
            <a:r>
              <a:rPr lang="fr-FR" dirty="0" err="1" smtClean="0"/>
              <a:t>Linguistic</a:t>
            </a:r>
            <a:r>
              <a:rPr lang="fr-FR" dirty="0" smtClean="0"/>
              <a:t> </a:t>
            </a:r>
            <a:r>
              <a:rPr lang="fr-FR" dirty="0" err="1" smtClean="0"/>
              <a:t>technology</a:t>
            </a:r>
            <a:r>
              <a:rPr lang="fr-FR" dirty="0" smtClean="0"/>
              <a:t> </a:t>
            </a:r>
            <a:r>
              <a:rPr lang="fr-FR" dirty="0"/>
              <a:t>	</a:t>
            </a:r>
          </a:p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2500306"/>
            <a:ext cx="3520440" cy="3326334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Partial multiplateforme </a:t>
            </a:r>
            <a:r>
              <a:rPr lang="fr-FR" dirty="0" err="1" smtClean="0"/>
              <a:t>disponibility</a:t>
            </a:r>
            <a:r>
              <a:rPr lang="fr-FR" dirty="0" smtClean="0"/>
              <a:t> (desk)</a:t>
            </a:r>
          </a:p>
          <a:p>
            <a:r>
              <a:rPr lang="fr-FR" dirty="0" smtClean="0"/>
              <a:t>Absence of </a:t>
            </a:r>
            <a:r>
              <a:rPr lang="en-US" dirty="0" smtClean="0"/>
              <a:t>Phone  version that runs on a USB stick</a:t>
            </a:r>
            <a:r>
              <a:rPr lang="fr-FR" dirty="0" smtClean="0"/>
              <a:t>(sans installation) </a:t>
            </a:r>
          </a:p>
          <a:p>
            <a:r>
              <a:rPr lang="fr-FR" dirty="0" err="1" smtClean="0"/>
              <a:t>Paied</a:t>
            </a:r>
            <a:r>
              <a:rPr lang="fr-FR" dirty="0" smtClean="0"/>
              <a:t> ( </a:t>
            </a:r>
            <a:r>
              <a:rPr lang="fr-FR" dirty="0" err="1" smtClean="0"/>
              <a:t>buy</a:t>
            </a:r>
            <a:r>
              <a:rPr lang="fr-FR" dirty="0" smtClean="0"/>
              <a:t> or </a:t>
            </a:r>
            <a:r>
              <a:rPr lang="fr-FR" dirty="0" err="1" smtClean="0"/>
              <a:t>subscribe</a:t>
            </a:r>
            <a:r>
              <a:rPr lang="fr-FR" dirty="0" smtClean="0"/>
              <a:t>) </a:t>
            </a:r>
          </a:p>
          <a:p>
            <a:r>
              <a:rPr lang="fr-FR" dirty="0" smtClean="0"/>
              <a:t>Limited </a:t>
            </a:r>
            <a:r>
              <a:rPr lang="fr-FR" dirty="0" err="1" smtClean="0"/>
              <a:t>linguistic</a:t>
            </a:r>
            <a:r>
              <a:rPr lang="fr-FR" dirty="0" smtClean="0"/>
              <a:t> </a:t>
            </a:r>
            <a:r>
              <a:rPr lang="fr-FR" dirty="0" err="1" smtClean="0"/>
              <a:t>technology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Multimedia</a:t>
            </a:r>
            <a:r>
              <a:rPr lang="fr-FR" dirty="0" smtClean="0"/>
              <a:t> document </a:t>
            </a:r>
            <a:r>
              <a:rPr lang="fr-FR" dirty="0" err="1" smtClean="0"/>
              <a:t>proprieties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1- Name : TD1</a:t>
            </a:r>
          </a:p>
          <a:p>
            <a:r>
              <a:rPr lang="fr-FR" dirty="0" smtClean="0"/>
              <a:t>2- Format or type : </a:t>
            </a:r>
            <a:r>
              <a:rPr lang="en-US" dirty="0" smtClean="0"/>
              <a:t>The choice of file format is necessary depending on its use, quality, and desired size</a:t>
            </a:r>
            <a:endParaRPr lang="fr-FR" dirty="0" smtClean="0"/>
          </a:p>
          <a:p>
            <a:r>
              <a:rPr lang="fr-FR" dirty="0" smtClean="0"/>
              <a:t>3- Size : File size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measured</a:t>
            </a:r>
            <a:r>
              <a:rPr lang="fr-FR" dirty="0" smtClean="0"/>
              <a:t> in </a:t>
            </a:r>
            <a:r>
              <a:rPr lang="fr-FR" dirty="0" err="1" smtClean="0"/>
              <a:t>bytes</a:t>
            </a:r>
            <a:r>
              <a:rPr lang="fr-FR" dirty="0" smtClean="0"/>
              <a:t> (o), </a:t>
            </a:r>
            <a:r>
              <a:rPr lang="fr-FR" dirty="0" err="1" smtClean="0"/>
              <a:t>kilobytes</a:t>
            </a:r>
            <a:r>
              <a:rPr lang="fr-FR" dirty="0" smtClean="0"/>
              <a:t> (KB), </a:t>
            </a:r>
            <a:r>
              <a:rPr lang="fr-FR" dirty="0" err="1" smtClean="0"/>
              <a:t>megabytes</a:t>
            </a:r>
            <a:r>
              <a:rPr lang="fr-FR" dirty="0" smtClean="0"/>
              <a:t> (MB), </a:t>
            </a:r>
            <a:r>
              <a:rPr lang="fr-FR" dirty="0" err="1" smtClean="0"/>
              <a:t>gigabytes</a:t>
            </a:r>
            <a:r>
              <a:rPr lang="fr-FR" dirty="0" smtClean="0"/>
              <a:t> (GB), </a:t>
            </a:r>
            <a:r>
              <a:rPr lang="fr-FR" dirty="0" err="1" smtClean="0"/>
              <a:t>terabytes</a:t>
            </a:r>
            <a:r>
              <a:rPr lang="fr-FR" dirty="0" smtClean="0"/>
              <a:t> (TB), etc.</a:t>
            </a:r>
          </a:p>
          <a:p>
            <a:r>
              <a:rPr lang="fr-FR" dirty="0" smtClean="0"/>
              <a:t>➢1 TB = 1000 GB = 1Million MB</a:t>
            </a:r>
          </a:p>
          <a:p>
            <a:r>
              <a:rPr lang="fr-FR" dirty="0" smtClean="0"/>
              <a:t>➢1 MB = 1000 KB = 1Million </a:t>
            </a:r>
            <a:r>
              <a:rPr lang="fr-FR" dirty="0" err="1" smtClean="0"/>
              <a:t>bytes</a:t>
            </a:r>
            <a:endParaRPr lang="fr-FR" dirty="0" smtClean="0"/>
          </a:p>
          <a:p>
            <a:r>
              <a:rPr lang="fr-FR" dirty="0" smtClean="0"/>
              <a:t>➢Note: 1 </a:t>
            </a:r>
            <a:r>
              <a:rPr lang="fr-FR" dirty="0" err="1" smtClean="0"/>
              <a:t>Byte</a:t>
            </a:r>
            <a:r>
              <a:rPr lang="fr-FR" dirty="0" smtClean="0"/>
              <a:t> (French) = 1 </a:t>
            </a:r>
            <a:r>
              <a:rPr lang="fr-FR" dirty="0" err="1" smtClean="0"/>
              <a:t>Byte</a:t>
            </a:r>
            <a:r>
              <a:rPr lang="fr-FR" dirty="0" smtClean="0"/>
              <a:t> (English)</a:t>
            </a:r>
          </a:p>
          <a:p>
            <a:r>
              <a:rPr lang="fr-FR" dirty="0" smtClean="0"/>
              <a:t>4- Dates of </a:t>
            </a:r>
            <a:r>
              <a:rPr lang="fr-FR" dirty="0" err="1" smtClean="0"/>
              <a:t>creation</a:t>
            </a:r>
            <a:r>
              <a:rPr lang="fr-FR" dirty="0" smtClean="0"/>
              <a:t> or </a:t>
            </a:r>
            <a:r>
              <a:rPr lang="fr-FR" dirty="0" err="1" smtClean="0"/>
              <a:t>modifing</a:t>
            </a:r>
            <a:r>
              <a:rPr lang="fr-FR" dirty="0" smtClean="0"/>
              <a:t>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212</TotalTime>
  <Words>705</Words>
  <Application>Microsoft Office PowerPoint</Application>
  <PresentationFormat>Affichage à l'écran (4:3)</PresentationFormat>
  <Paragraphs>88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Opulent</vt:lpstr>
      <vt:lpstr>Multimedia documents </vt:lpstr>
      <vt:lpstr>Diapositive 2</vt:lpstr>
      <vt:lpstr>For what are used documents multimedia? </vt:lpstr>
      <vt:lpstr>How preparing a document multimedia? </vt:lpstr>
      <vt:lpstr>Examples of multimedia document creation software treatment of texts- table makers </vt:lpstr>
      <vt:lpstr>Diapositive 6</vt:lpstr>
      <vt:lpstr>families of multimedia document creation software</vt:lpstr>
      <vt:lpstr>Foctionalities comparison </vt:lpstr>
      <vt:lpstr>Multimedia document proprieties </vt:lpstr>
      <vt:lpstr>Diapositive 10</vt:lpstr>
      <vt:lpstr>Diapositive 11</vt:lpstr>
      <vt:lpstr> Microsoft Office</vt:lpstr>
      <vt:lpstr>Word </vt:lpstr>
      <vt:lpstr>Excel</vt:lpstr>
      <vt:lpstr>PowerPoint</vt:lpstr>
      <vt:lpstr>OneNote</vt:lpstr>
      <vt:lpstr>Outlook</vt:lpstr>
      <vt:lpstr>Software</vt:lpstr>
      <vt:lpstr>Thank you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Multimedia documents</dc:title>
  <dc:creator>ELITEBOOK</dc:creator>
  <cp:lastModifiedBy>ELITEBOOK</cp:lastModifiedBy>
  <cp:revision>21</cp:revision>
  <dcterms:created xsi:type="dcterms:W3CDTF">2024-01-28T03:58:28Z</dcterms:created>
  <dcterms:modified xsi:type="dcterms:W3CDTF">2025-10-22T14:21:16Z</dcterms:modified>
</cp:coreProperties>
</file>