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314" r:id="rId7"/>
    <p:sldId id="315" r:id="rId8"/>
    <p:sldId id="284" r:id="rId9"/>
    <p:sldId id="286" r:id="rId10"/>
    <p:sldId id="287" r:id="rId11"/>
    <p:sldId id="288" r:id="rId12"/>
    <p:sldId id="289" r:id="rId13"/>
    <p:sldId id="290" r:id="rId14"/>
    <p:sldId id="292" r:id="rId15"/>
    <p:sldId id="279" r:id="rId16"/>
    <p:sldId id="273" r:id="rId17"/>
    <p:sldId id="261" r:id="rId18"/>
    <p:sldId id="274" r:id="rId19"/>
    <p:sldId id="275" r:id="rId20"/>
    <p:sldId id="276" r:id="rId21"/>
    <p:sldId id="277" r:id="rId22"/>
    <p:sldId id="268" r:id="rId23"/>
    <p:sldId id="266" r:id="rId24"/>
    <p:sldId id="267" r:id="rId25"/>
    <p:sldId id="269" r:id="rId26"/>
    <p:sldId id="270" r:id="rId27"/>
    <p:sldId id="262" r:id="rId28"/>
    <p:sldId id="294" r:id="rId29"/>
    <p:sldId id="296" r:id="rId30"/>
    <p:sldId id="298" r:id="rId31"/>
    <p:sldId id="300" r:id="rId32"/>
    <p:sldId id="302" r:id="rId33"/>
    <p:sldId id="306" r:id="rId34"/>
    <p:sldId id="303" r:id="rId35"/>
    <p:sldId id="304" r:id="rId36"/>
    <p:sldId id="311" r:id="rId37"/>
    <p:sldId id="305" r:id="rId38"/>
    <p:sldId id="308" r:id="rId39"/>
    <p:sldId id="309" r:id="rId40"/>
    <p:sldId id="310" r:id="rId41"/>
    <p:sldId id="31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68FE6-38CF-42C2-85EB-D3B600B375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6823F7-1050-409B-8C57-70A6A690B15E}">
      <dgm:prSet phldrT="[Texte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DZ" dirty="0" smtClean="0">
              <a:latin typeface="Sakkal Majalla" pitchFamily="2" charset="-78"/>
              <a:cs typeface="Sakkal Majalla" pitchFamily="2" charset="-78"/>
            </a:rPr>
            <a:t>مكونات  الكمبيوتر</a:t>
          </a:r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0E3DF388-4690-4206-A373-6B17C9350F49}" type="parTrans" cxnId="{2FFAC26D-3E57-4385-970F-3F344BD6B7EB}">
      <dgm:prSet/>
      <dgm:spPr/>
      <dgm:t>
        <a:bodyPr/>
        <a:lstStyle/>
        <a:p>
          <a:endParaRPr lang="en-US"/>
        </a:p>
      </dgm:t>
    </dgm:pt>
    <dgm:pt modelId="{3C8EFCFA-1181-4092-BC62-F587EA6BC7AA}" type="sibTrans" cxnId="{2FFAC26D-3E57-4385-970F-3F344BD6B7EB}">
      <dgm:prSet/>
      <dgm:spPr/>
      <dgm:t>
        <a:bodyPr/>
        <a:lstStyle/>
        <a:p>
          <a:endParaRPr lang="en-US"/>
        </a:p>
      </dgm:t>
    </dgm:pt>
    <dgm:pt modelId="{A41B6A5A-C39C-4BEB-8852-1C8F1F5EF2CD}">
      <dgm:prSet phldrT="[Texte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DZ" dirty="0" smtClean="0">
              <a:latin typeface="Sakkal Majalla" pitchFamily="2" charset="-78"/>
              <a:cs typeface="Sakkal Majalla" pitchFamily="2" charset="-78"/>
            </a:rPr>
            <a:t>كنظام</a:t>
          </a:r>
          <a:r>
            <a:rPr lang="fr-FR" dirty="0" smtClean="0">
              <a:latin typeface="Sakkal Majalla" pitchFamily="2" charset="-78"/>
              <a:cs typeface="Sakkal Majalla" pitchFamily="2" charset="-78"/>
            </a:rPr>
            <a:t>  </a:t>
          </a:r>
          <a:r>
            <a:rPr lang="ar-DZ" dirty="0" smtClean="0">
              <a:latin typeface="Sakkal Majalla" pitchFamily="2" charset="-78"/>
              <a:cs typeface="Sakkal Majalla" pitchFamily="2" charset="-78"/>
            </a:rPr>
            <a:t> من الجانب الوظيفي</a:t>
          </a:r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609BBA84-2D25-489D-AF11-24783C4335F9}" type="parTrans" cxnId="{33D187CD-0C50-46C2-8244-193E7BF13575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latin typeface="Sakkal Majalla" pitchFamily="2" charset="-78"/>
            <a:cs typeface="Sakkal Majalla" pitchFamily="2" charset="-78"/>
          </a:endParaRPr>
        </a:p>
      </dgm:t>
    </dgm:pt>
    <dgm:pt modelId="{37E11B10-173C-4112-9689-FA06FE40261D}" type="sibTrans" cxnId="{33D187CD-0C50-46C2-8244-193E7BF13575}">
      <dgm:prSet/>
      <dgm:spPr/>
      <dgm:t>
        <a:bodyPr/>
        <a:lstStyle/>
        <a:p>
          <a:endParaRPr lang="en-US"/>
        </a:p>
      </dgm:t>
    </dgm:pt>
    <dgm:pt modelId="{DA2B3FA8-CC57-4AFD-9ED7-6F4E5D143A7E}">
      <dgm:prSet phldrT="[Texte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DZ" dirty="0" smtClean="0">
              <a:latin typeface="Sakkal Majalla" pitchFamily="2" charset="-78"/>
              <a:cs typeface="Sakkal Majalla" pitchFamily="2" charset="-78"/>
            </a:rPr>
            <a:t>مدخلات: البيانات</a:t>
          </a:r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B680DC43-FE10-4B3E-A4FE-2167085C206F}" type="parTrans" cxnId="{546A4EDC-AA05-4549-8DB2-939A0A8019A5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latin typeface="Sakkal Majalla" pitchFamily="2" charset="-78"/>
            <a:cs typeface="Sakkal Majalla" pitchFamily="2" charset="-78"/>
          </a:endParaRPr>
        </a:p>
      </dgm:t>
    </dgm:pt>
    <dgm:pt modelId="{5856A59E-01BE-4441-9F17-F617FE0EAA04}" type="sibTrans" cxnId="{546A4EDC-AA05-4549-8DB2-939A0A8019A5}">
      <dgm:prSet/>
      <dgm:spPr/>
      <dgm:t>
        <a:bodyPr/>
        <a:lstStyle/>
        <a:p>
          <a:endParaRPr lang="en-US"/>
        </a:p>
      </dgm:t>
    </dgm:pt>
    <dgm:pt modelId="{0D0B569F-F82D-4F82-B204-46A60A9911B2}">
      <dgm:prSet phldrT="[Texte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DZ" dirty="0" smtClean="0">
              <a:latin typeface="Sakkal Majalla" pitchFamily="2" charset="-78"/>
              <a:cs typeface="Sakkal Majalla" pitchFamily="2" charset="-78"/>
            </a:rPr>
            <a:t>مخرجات: معلومات ونتائج </a:t>
          </a:r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4E90BBB1-54B1-4497-95E5-3D5824C3CEE1}" type="parTrans" cxnId="{108EACEB-35CB-461A-9E6B-E4E4E646696F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latin typeface="Sakkal Majalla" pitchFamily="2" charset="-78"/>
            <a:cs typeface="Sakkal Majalla" pitchFamily="2" charset="-78"/>
          </a:endParaRPr>
        </a:p>
      </dgm:t>
    </dgm:pt>
    <dgm:pt modelId="{DA68EB85-E038-4C08-B94E-E666F34895CE}" type="sibTrans" cxnId="{108EACEB-35CB-461A-9E6B-E4E4E646696F}">
      <dgm:prSet/>
      <dgm:spPr/>
      <dgm:t>
        <a:bodyPr/>
        <a:lstStyle/>
        <a:p>
          <a:endParaRPr lang="en-US"/>
        </a:p>
      </dgm:t>
    </dgm:pt>
    <dgm:pt modelId="{3982237D-9A2C-464E-959D-CBD0BA8D97C4}">
      <dgm:prSet phldrT="[Texte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DZ" dirty="0" smtClean="0">
              <a:latin typeface="Sakkal Majalla" pitchFamily="2" charset="-78"/>
              <a:cs typeface="Sakkal Majalla" pitchFamily="2" charset="-78"/>
            </a:rPr>
            <a:t> المكونات </a:t>
          </a:r>
          <a:r>
            <a:rPr lang="ar-DZ" smtClean="0">
              <a:latin typeface="Sakkal Majalla" pitchFamily="2" charset="-78"/>
              <a:cs typeface="Sakkal Majalla" pitchFamily="2" charset="-78"/>
            </a:rPr>
            <a:t>المادية والبرمجية وسيلة</a:t>
          </a:r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973AA8F0-15CE-4FE2-9BCF-F2DCBCD5390A}" type="parTrans" cxnId="{4E13E69C-731A-4D80-B50A-941F0415E064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latin typeface="Sakkal Majalla" pitchFamily="2" charset="-78"/>
            <a:cs typeface="Sakkal Majalla" pitchFamily="2" charset="-78"/>
          </a:endParaRPr>
        </a:p>
      </dgm:t>
    </dgm:pt>
    <dgm:pt modelId="{7796637A-1489-4FD9-9FE6-CA35A45EC4E3}" type="sibTrans" cxnId="{4E13E69C-731A-4D80-B50A-941F0415E064}">
      <dgm:prSet/>
      <dgm:spPr/>
      <dgm:t>
        <a:bodyPr/>
        <a:lstStyle/>
        <a:p>
          <a:endParaRPr lang="en-US"/>
        </a:p>
      </dgm:t>
    </dgm:pt>
    <dgm:pt modelId="{330801D9-0307-4080-B181-9E4BA980309A}">
      <dgm:prSet phldrT="[Texte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DZ" dirty="0" smtClean="0">
              <a:latin typeface="Sakkal Majalla" pitchFamily="2" charset="-78"/>
              <a:cs typeface="Sakkal Majalla" pitchFamily="2" charset="-78"/>
            </a:rPr>
            <a:t>مادة تعليمية: البرمجيات</a:t>
          </a:r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845784C9-0EE3-4527-B8F2-4D8826FCF68C}" type="parTrans" cxnId="{44240DA3-E760-4BD0-96FE-DA26479387ED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latin typeface="Sakkal Majalla" pitchFamily="2" charset="-78"/>
            <a:cs typeface="Sakkal Majalla" pitchFamily="2" charset="-78"/>
          </a:endParaRPr>
        </a:p>
      </dgm:t>
    </dgm:pt>
    <dgm:pt modelId="{9423FA85-3051-4D10-86CF-19A8FBE0B08E}" type="sibTrans" cxnId="{44240DA3-E760-4BD0-96FE-DA26479387ED}">
      <dgm:prSet/>
      <dgm:spPr/>
      <dgm:t>
        <a:bodyPr/>
        <a:lstStyle/>
        <a:p>
          <a:endParaRPr lang="en-US"/>
        </a:p>
      </dgm:t>
    </dgm:pt>
    <dgm:pt modelId="{C8B6DC02-4FD7-4C1B-AE4C-2AF8AB058EF4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DZ" dirty="0" smtClean="0">
              <a:latin typeface="Sakkal Majalla" pitchFamily="2" charset="-78"/>
              <a:cs typeface="Sakkal Majalla" pitchFamily="2" charset="-78"/>
            </a:rPr>
            <a:t>عمليات: معالجة البيانات</a:t>
          </a:r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BA9A8E02-F6AB-43F0-B912-FFE0914DD9DE}" type="parTrans" cxnId="{38E1FDDE-4510-4E66-8CBB-822715A69C2F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latin typeface="Sakkal Majalla" pitchFamily="2" charset="-78"/>
            <a:cs typeface="Sakkal Majalla" pitchFamily="2" charset="-78"/>
          </a:endParaRPr>
        </a:p>
      </dgm:t>
    </dgm:pt>
    <dgm:pt modelId="{3C9CD08B-0B60-4C3C-A6D2-5D77DCB445D4}" type="sibTrans" cxnId="{38E1FDDE-4510-4E66-8CBB-822715A69C2F}">
      <dgm:prSet/>
      <dgm:spPr/>
      <dgm:t>
        <a:bodyPr/>
        <a:lstStyle/>
        <a:p>
          <a:endParaRPr lang="en-US"/>
        </a:p>
      </dgm:t>
    </dgm:pt>
    <dgm:pt modelId="{2B02080B-27BA-4283-8B19-D7ABC5494089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DZ" dirty="0" smtClean="0">
              <a:latin typeface="Sakkal Majalla" pitchFamily="2" charset="-78"/>
              <a:cs typeface="Sakkal Majalla" pitchFamily="2" charset="-78"/>
            </a:rPr>
            <a:t>جهاز تعرض :  عليه 3 وحدات </a:t>
          </a:r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3EDDE342-559E-4E96-8361-340FE46CAD59}" type="parTrans" cxnId="{EE3B3DD5-BEAC-46F2-85DA-5F72290A3504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latin typeface="Sakkal Majalla" pitchFamily="2" charset="-78"/>
            <a:cs typeface="Sakkal Majalla" pitchFamily="2" charset="-78"/>
          </a:endParaRPr>
        </a:p>
      </dgm:t>
    </dgm:pt>
    <dgm:pt modelId="{3DF75565-4233-47CD-8125-E9E2484542BE}" type="sibTrans" cxnId="{EE3B3DD5-BEAC-46F2-85DA-5F72290A3504}">
      <dgm:prSet/>
      <dgm:spPr/>
      <dgm:t>
        <a:bodyPr/>
        <a:lstStyle/>
        <a:p>
          <a:endParaRPr lang="en-US"/>
        </a:p>
      </dgm:t>
    </dgm:pt>
    <dgm:pt modelId="{81B1E142-6EDD-4D42-A44A-A491CF2CA853}" type="pres">
      <dgm:prSet presAssocID="{20468FE6-38CF-42C2-85EB-D3B600B375EE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53A7ED-C87C-43F7-8774-D37DD151329E}" type="pres">
      <dgm:prSet presAssocID="{296823F7-1050-409B-8C57-70A6A690B15E}" presName="root1" presStyleCnt="0"/>
      <dgm:spPr/>
    </dgm:pt>
    <dgm:pt modelId="{740BDB8D-EFB4-4E7E-8335-01D775FFCE10}" type="pres">
      <dgm:prSet presAssocID="{296823F7-1050-409B-8C57-70A6A690B15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68A0A-39E1-4737-B3F3-077E89D67651}" type="pres">
      <dgm:prSet presAssocID="{296823F7-1050-409B-8C57-70A6A690B15E}" presName="level2hierChild" presStyleCnt="0"/>
      <dgm:spPr/>
    </dgm:pt>
    <dgm:pt modelId="{E36AC9D0-E700-4DD3-87BB-008080131B08}" type="pres">
      <dgm:prSet presAssocID="{609BBA84-2D25-489D-AF11-24783C4335F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BF5DBBB-1A1D-4057-A298-3CFEE55CD1C0}" type="pres">
      <dgm:prSet presAssocID="{609BBA84-2D25-489D-AF11-24783C4335F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08D853A-0DBA-4DA6-9DD7-4FD67A731445}" type="pres">
      <dgm:prSet presAssocID="{A41B6A5A-C39C-4BEB-8852-1C8F1F5EF2CD}" presName="root2" presStyleCnt="0"/>
      <dgm:spPr/>
    </dgm:pt>
    <dgm:pt modelId="{C7E66647-2C6C-4B87-A463-0327545EB992}" type="pres">
      <dgm:prSet presAssocID="{A41B6A5A-C39C-4BEB-8852-1C8F1F5EF2C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263C9-E412-4757-B0AD-C4A88A8F8D2B}" type="pres">
      <dgm:prSet presAssocID="{A41B6A5A-C39C-4BEB-8852-1C8F1F5EF2CD}" presName="level3hierChild" presStyleCnt="0"/>
      <dgm:spPr/>
    </dgm:pt>
    <dgm:pt modelId="{CB81AE32-6D2F-49BA-AB70-F8B6579B6FED}" type="pres">
      <dgm:prSet presAssocID="{B680DC43-FE10-4B3E-A4FE-2167085C206F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823000C3-71C0-4595-8C7E-012763A74989}" type="pres">
      <dgm:prSet presAssocID="{B680DC43-FE10-4B3E-A4FE-2167085C206F}" presName="connTx" presStyleLbl="parChTrans1D3" presStyleIdx="0" presStyleCnt="5"/>
      <dgm:spPr/>
      <dgm:t>
        <a:bodyPr/>
        <a:lstStyle/>
        <a:p>
          <a:endParaRPr lang="en-US"/>
        </a:p>
      </dgm:t>
    </dgm:pt>
    <dgm:pt modelId="{3E6D52CD-69F4-4368-B662-DAA7840A45C1}" type="pres">
      <dgm:prSet presAssocID="{DA2B3FA8-CC57-4AFD-9ED7-6F4E5D143A7E}" presName="root2" presStyleCnt="0"/>
      <dgm:spPr/>
    </dgm:pt>
    <dgm:pt modelId="{6652806C-1AC2-4BA0-8224-9AA9F38CD920}" type="pres">
      <dgm:prSet presAssocID="{DA2B3FA8-CC57-4AFD-9ED7-6F4E5D143A7E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A9D8BA-A9E8-40CA-A3B2-FE0EE44478C9}" type="pres">
      <dgm:prSet presAssocID="{DA2B3FA8-CC57-4AFD-9ED7-6F4E5D143A7E}" presName="level3hierChild" presStyleCnt="0"/>
      <dgm:spPr/>
    </dgm:pt>
    <dgm:pt modelId="{6579729D-933D-45B6-B98E-0CDEE3CDB71D}" type="pres">
      <dgm:prSet presAssocID="{BA9A8E02-F6AB-43F0-B912-FFE0914DD9DE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B67F9900-B931-4F15-A06B-6DBD2ED57EF3}" type="pres">
      <dgm:prSet presAssocID="{BA9A8E02-F6AB-43F0-B912-FFE0914DD9DE}" presName="connTx" presStyleLbl="parChTrans1D3" presStyleIdx="1" presStyleCnt="5"/>
      <dgm:spPr/>
      <dgm:t>
        <a:bodyPr/>
        <a:lstStyle/>
        <a:p>
          <a:endParaRPr lang="en-US"/>
        </a:p>
      </dgm:t>
    </dgm:pt>
    <dgm:pt modelId="{7496E6FE-B143-4EB1-87C7-E11A289EC82B}" type="pres">
      <dgm:prSet presAssocID="{C8B6DC02-4FD7-4C1B-AE4C-2AF8AB058EF4}" presName="root2" presStyleCnt="0"/>
      <dgm:spPr/>
    </dgm:pt>
    <dgm:pt modelId="{496BCC62-3780-47E5-8F71-9413622C26E4}" type="pres">
      <dgm:prSet presAssocID="{C8B6DC02-4FD7-4C1B-AE4C-2AF8AB058EF4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14AB36-06AD-4052-9443-0AD2BFFCAF52}" type="pres">
      <dgm:prSet presAssocID="{C8B6DC02-4FD7-4C1B-AE4C-2AF8AB058EF4}" presName="level3hierChild" presStyleCnt="0"/>
      <dgm:spPr/>
    </dgm:pt>
    <dgm:pt modelId="{CF96A990-046E-4378-9133-465FFD00AE44}" type="pres">
      <dgm:prSet presAssocID="{4E90BBB1-54B1-4497-95E5-3D5824C3CEE1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1DA652BE-9EC9-4A4F-AA88-F5F81E3EBC7E}" type="pres">
      <dgm:prSet presAssocID="{4E90BBB1-54B1-4497-95E5-3D5824C3CEE1}" presName="connTx" presStyleLbl="parChTrans1D3" presStyleIdx="2" presStyleCnt="5"/>
      <dgm:spPr/>
      <dgm:t>
        <a:bodyPr/>
        <a:lstStyle/>
        <a:p>
          <a:endParaRPr lang="en-US"/>
        </a:p>
      </dgm:t>
    </dgm:pt>
    <dgm:pt modelId="{558F7681-C44F-47C1-99EB-73721C48F5FF}" type="pres">
      <dgm:prSet presAssocID="{0D0B569F-F82D-4F82-B204-46A60A9911B2}" presName="root2" presStyleCnt="0"/>
      <dgm:spPr/>
    </dgm:pt>
    <dgm:pt modelId="{E427A042-88D0-4345-9AA3-9F48B41E228F}" type="pres">
      <dgm:prSet presAssocID="{0D0B569F-F82D-4F82-B204-46A60A9911B2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B7B790-0AD0-43E9-8D2A-242CE5BDD39C}" type="pres">
      <dgm:prSet presAssocID="{0D0B569F-F82D-4F82-B204-46A60A9911B2}" presName="level3hierChild" presStyleCnt="0"/>
      <dgm:spPr/>
    </dgm:pt>
    <dgm:pt modelId="{F9733B04-3A5A-4545-A688-2450E25F404E}" type="pres">
      <dgm:prSet presAssocID="{973AA8F0-15CE-4FE2-9BCF-F2DCBCD5390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D725358-1682-4ADA-83A0-54762515B260}" type="pres">
      <dgm:prSet presAssocID="{973AA8F0-15CE-4FE2-9BCF-F2DCBCD5390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0D85A8E-719C-4848-9315-5A2EB7138999}" type="pres">
      <dgm:prSet presAssocID="{3982237D-9A2C-464E-959D-CBD0BA8D97C4}" presName="root2" presStyleCnt="0"/>
      <dgm:spPr/>
    </dgm:pt>
    <dgm:pt modelId="{86C97466-3E09-417E-989B-A0BCD0E0CF83}" type="pres">
      <dgm:prSet presAssocID="{3982237D-9A2C-464E-959D-CBD0BA8D97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98F0CF-6F7B-46FB-9D0A-E0C6785D184F}" type="pres">
      <dgm:prSet presAssocID="{3982237D-9A2C-464E-959D-CBD0BA8D97C4}" presName="level3hierChild" presStyleCnt="0"/>
      <dgm:spPr/>
    </dgm:pt>
    <dgm:pt modelId="{61144E4D-E392-4E3A-AB58-88617E2E88E9}" type="pres">
      <dgm:prSet presAssocID="{845784C9-0EE3-4527-B8F2-4D8826FCF68C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B0448DFB-B571-485E-9E4E-9CB7FE72D65A}" type="pres">
      <dgm:prSet presAssocID="{845784C9-0EE3-4527-B8F2-4D8826FCF68C}" presName="connTx" presStyleLbl="parChTrans1D3" presStyleIdx="3" presStyleCnt="5"/>
      <dgm:spPr/>
      <dgm:t>
        <a:bodyPr/>
        <a:lstStyle/>
        <a:p>
          <a:endParaRPr lang="en-US"/>
        </a:p>
      </dgm:t>
    </dgm:pt>
    <dgm:pt modelId="{87CDC638-72AE-4423-A35D-018B57650BB4}" type="pres">
      <dgm:prSet presAssocID="{330801D9-0307-4080-B181-9E4BA980309A}" presName="root2" presStyleCnt="0"/>
      <dgm:spPr/>
    </dgm:pt>
    <dgm:pt modelId="{35B0B603-D260-4E02-BE42-356FCCBE104A}" type="pres">
      <dgm:prSet presAssocID="{330801D9-0307-4080-B181-9E4BA980309A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6E2F0E-6315-4FEF-B749-2BAD70CAEBFB}" type="pres">
      <dgm:prSet presAssocID="{330801D9-0307-4080-B181-9E4BA980309A}" presName="level3hierChild" presStyleCnt="0"/>
      <dgm:spPr/>
    </dgm:pt>
    <dgm:pt modelId="{51DAAD2E-1A2D-4E18-9457-D1B628B0718A}" type="pres">
      <dgm:prSet presAssocID="{3EDDE342-559E-4E96-8361-340FE46CAD59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8B12B4DF-21FA-4959-85ED-878E5543A425}" type="pres">
      <dgm:prSet presAssocID="{3EDDE342-559E-4E96-8361-340FE46CAD59}" presName="connTx" presStyleLbl="parChTrans1D3" presStyleIdx="4" presStyleCnt="5"/>
      <dgm:spPr/>
      <dgm:t>
        <a:bodyPr/>
        <a:lstStyle/>
        <a:p>
          <a:endParaRPr lang="en-US"/>
        </a:p>
      </dgm:t>
    </dgm:pt>
    <dgm:pt modelId="{69F0F9AC-BDF2-42A2-9100-3F1005E97B45}" type="pres">
      <dgm:prSet presAssocID="{2B02080B-27BA-4283-8B19-D7ABC5494089}" presName="root2" presStyleCnt="0"/>
      <dgm:spPr/>
    </dgm:pt>
    <dgm:pt modelId="{BED7FB87-BA95-4E9F-A4D1-DCD23494C3E0}" type="pres">
      <dgm:prSet presAssocID="{2B02080B-27BA-4283-8B19-D7ABC5494089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7417D-6050-41F2-82D3-2151C7A6212F}" type="pres">
      <dgm:prSet presAssocID="{2B02080B-27BA-4283-8B19-D7ABC5494089}" presName="level3hierChild" presStyleCnt="0"/>
      <dgm:spPr/>
    </dgm:pt>
  </dgm:ptLst>
  <dgm:cxnLst>
    <dgm:cxn modelId="{EA00E98D-F7CD-4EA7-93E9-CBE2729A5DBC}" type="presOf" srcId="{296823F7-1050-409B-8C57-70A6A690B15E}" destId="{740BDB8D-EFB4-4E7E-8335-01D775FFCE10}" srcOrd="0" destOrd="0" presId="urn:microsoft.com/office/officeart/2005/8/layout/hierarchy2"/>
    <dgm:cxn modelId="{4E13E69C-731A-4D80-B50A-941F0415E064}" srcId="{296823F7-1050-409B-8C57-70A6A690B15E}" destId="{3982237D-9A2C-464E-959D-CBD0BA8D97C4}" srcOrd="1" destOrd="0" parTransId="{973AA8F0-15CE-4FE2-9BCF-F2DCBCD5390A}" sibTransId="{7796637A-1489-4FD9-9FE6-CA35A45EC4E3}"/>
    <dgm:cxn modelId="{2C149A54-A448-420F-BD32-35E330711AE5}" type="presOf" srcId="{C8B6DC02-4FD7-4C1B-AE4C-2AF8AB058EF4}" destId="{496BCC62-3780-47E5-8F71-9413622C26E4}" srcOrd="0" destOrd="0" presId="urn:microsoft.com/office/officeart/2005/8/layout/hierarchy2"/>
    <dgm:cxn modelId="{7C11CE67-DA5E-48F3-821C-057645950694}" type="presOf" srcId="{DA2B3FA8-CC57-4AFD-9ED7-6F4E5D143A7E}" destId="{6652806C-1AC2-4BA0-8224-9AA9F38CD920}" srcOrd="0" destOrd="0" presId="urn:microsoft.com/office/officeart/2005/8/layout/hierarchy2"/>
    <dgm:cxn modelId="{44240DA3-E760-4BD0-96FE-DA26479387ED}" srcId="{3982237D-9A2C-464E-959D-CBD0BA8D97C4}" destId="{330801D9-0307-4080-B181-9E4BA980309A}" srcOrd="0" destOrd="0" parTransId="{845784C9-0EE3-4527-B8F2-4D8826FCF68C}" sibTransId="{9423FA85-3051-4D10-86CF-19A8FBE0B08E}"/>
    <dgm:cxn modelId="{303559B3-2709-4DB4-BB18-8281AF45B0E2}" type="presOf" srcId="{0D0B569F-F82D-4F82-B204-46A60A9911B2}" destId="{E427A042-88D0-4345-9AA3-9F48B41E228F}" srcOrd="0" destOrd="0" presId="urn:microsoft.com/office/officeart/2005/8/layout/hierarchy2"/>
    <dgm:cxn modelId="{DC7C7FA6-F6AB-4C5F-9940-742FAF1E8407}" type="presOf" srcId="{973AA8F0-15CE-4FE2-9BCF-F2DCBCD5390A}" destId="{F9733B04-3A5A-4545-A688-2450E25F404E}" srcOrd="0" destOrd="0" presId="urn:microsoft.com/office/officeart/2005/8/layout/hierarchy2"/>
    <dgm:cxn modelId="{715A4562-35E1-4D1B-B91F-889314CE225A}" type="presOf" srcId="{B680DC43-FE10-4B3E-A4FE-2167085C206F}" destId="{CB81AE32-6D2F-49BA-AB70-F8B6579B6FED}" srcOrd="0" destOrd="0" presId="urn:microsoft.com/office/officeart/2005/8/layout/hierarchy2"/>
    <dgm:cxn modelId="{6BD4A245-2704-4217-B8F7-8465F18D2520}" type="presOf" srcId="{4E90BBB1-54B1-4497-95E5-3D5824C3CEE1}" destId="{CF96A990-046E-4378-9133-465FFD00AE44}" srcOrd="0" destOrd="0" presId="urn:microsoft.com/office/officeart/2005/8/layout/hierarchy2"/>
    <dgm:cxn modelId="{31A392AA-F768-4945-A7FC-DEB5D12D7F8E}" type="presOf" srcId="{845784C9-0EE3-4527-B8F2-4D8826FCF68C}" destId="{61144E4D-E392-4E3A-AB58-88617E2E88E9}" srcOrd="0" destOrd="0" presId="urn:microsoft.com/office/officeart/2005/8/layout/hierarchy2"/>
    <dgm:cxn modelId="{108EACEB-35CB-461A-9E6B-E4E4E646696F}" srcId="{A41B6A5A-C39C-4BEB-8852-1C8F1F5EF2CD}" destId="{0D0B569F-F82D-4F82-B204-46A60A9911B2}" srcOrd="2" destOrd="0" parTransId="{4E90BBB1-54B1-4497-95E5-3D5824C3CEE1}" sibTransId="{DA68EB85-E038-4C08-B94E-E666F34895CE}"/>
    <dgm:cxn modelId="{EBF15796-490D-48AF-99FC-544F27BE49EA}" type="presOf" srcId="{3EDDE342-559E-4E96-8361-340FE46CAD59}" destId="{51DAAD2E-1A2D-4E18-9457-D1B628B0718A}" srcOrd="0" destOrd="0" presId="urn:microsoft.com/office/officeart/2005/8/layout/hierarchy2"/>
    <dgm:cxn modelId="{EEF2A72A-7F00-47FC-9E25-0B603E8E370B}" type="presOf" srcId="{973AA8F0-15CE-4FE2-9BCF-F2DCBCD5390A}" destId="{2D725358-1682-4ADA-83A0-54762515B260}" srcOrd="1" destOrd="0" presId="urn:microsoft.com/office/officeart/2005/8/layout/hierarchy2"/>
    <dgm:cxn modelId="{369A9133-9DB2-4928-A510-1FD4FFE8A1F6}" type="presOf" srcId="{609BBA84-2D25-489D-AF11-24783C4335F9}" destId="{DBF5DBBB-1A1D-4057-A298-3CFEE55CD1C0}" srcOrd="1" destOrd="0" presId="urn:microsoft.com/office/officeart/2005/8/layout/hierarchy2"/>
    <dgm:cxn modelId="{33D187CD-0C50-46C2-8244-193E7BF13575}" srcId="{296823F7-1050-409B-8C57-70A6A690B15E}" destId="{A41B6A5A-C39C-4BEB-8852-1C8F1F5EF2CD}" srcOrd="0" destOrd="0" parTransId="{609BBA84-2D25-489D-AF11-24783C4335F9}" sibTransId="{37E11B10-173C-4112-9689-FA06FE40261D}"/>
    <dgm:cxn modelId="{EAE3CD2F-6BD2-4CAC-AC26-5B4C82DEF8D2}" type="presOf" srcId="{B680DC43-FE10-4B3E-A4FE-2167085C206F}" destId="{823000C3-71C0-4595-8C7E-012763A74989}" srcOrd="1" destOrd="0" presId="urn:microsoft.com/office/officeart/2005/8/layout/hierarchy2"/>
    <dgm:cxn modelId="{0328901C-C922-4BD2-9AE6-BE91AC52E099}" type="presOf" srcId="{20468FE6-38CF-42C2-85EB-D3B600B375EE}" destId="{81B1E142-6EDD-4D42-A44A-A491CF2CA853}" srcOrd="0" destOrd="0" presId="urn:microsoft.com/office/officeart/2005/8/layout/hierarchy2"/>
    <dgm:cxn modelId="{EE3B3DD5-BEAC-46F2-85DA-5F72290A3504}" srcId="{3982237D-9A2C-464E-959D-CBD0BA8D97C4}" destId="{2B02080B-27BA-4283-8B19-D7ABC5494089}" srcOrd="1" destOrd="0" parTransId="{3EDDE342-559E-4E96-8361-340FE46CAD59}" sibTransId="{3DF75565-4233-47CD-8125-E9E2484542BE}"/>
    <dgm:cxn modelId="{255E1B6B-0310-4C2F-B8EB-8037549795FB}" type="presOf" srcId="{3982237D-9A2C-464E-959D-CBD0BA8D97C4}" destId="{86C97466-3E09-417E-989B-A0BCD0E0CF83}" srcOrd="0" destOrd="0" presId="urn:microsoft.com/office/officeart/2005/8/layout/hierarchy2"/>
    <dgm:cxn modelId="{EB98B435-D0C7-4C90-9404-519FF9706619}" type="presOf" srcId="{BA9A8E02-F6AB-43F0-B912-FFE0914DD9DE}" destId="{B67F9900-B931-4F15-A06B-6DBD2ED57EF3}" srcOrd="1" destOrd="0" presId="urn:microsoft.com/office/officeart/2005/8/layout/hierarchy2"/>
    <dgm:cxn modelId="{4432143D-EE32-4F47-96E1-5A14981D14C3}" type="presOf" srcId="{4E90BBB1-54B1-4497-95E5-3D5824C3CEE1}" destId="{1DA652BE-9EC9-4A4F-AA88-F5F81E3EBC7E}" srcOrd="1" destOrd="0" presId="urn:microsoft.com/office/officeart/2005/8/layout/hierarchy2"/>
    <dgm:cxn modelId="{A2AE2503-D67B-4E2D-B882-F141E6E5D054}" type="presOf" srcId="{A41B6A5A-C39C-4BEB-8852-1C8F1F5EF2CD}" destId="{C7E66647-2C6C-4B87-A463-0327545EB992}" srcOrd="0" destOrd="0" presId="urn:microsoft.com/office/officeart/2005/8/layout/hierarchy2"/>
    <dgm:cxn modelId="{546A4EDC-AA05-4549-8DB2-939A0A8019A5}" srcId="{A41B6A5A-C39C-4BEB-8852-1C8F1F5EF2CD}" destId="{DA2B3FA8-CC57-4AFD-9ED7-6F4E5D143A7E}" srcOrd="0" destOrd="0" parTransId="{B680DC43-FE10-4B3E-A4FE-2167085C206F}" sibTransId="{5856A59E-01BE-4441-9F17-F617FE0EAA04}"/>
    <dgm:cxn modelId="{ED41A278-C8C1-4BA9-B6D2-1A41DB94FAEE}" type="presOf" srcId="{330801D9-0307-4080-B181-9E4BA980309A}" destId="{35B0B603-D260-4E02-BE42-356FCCBE104A}" srcOrd="0" destOrd="0" presId="urn:microsoft.com/office/officeart/2005/8/layout/hierarchy2"/>
    <dgm:cxn modelId="{38E1FDDE-4510-4E66-8CBB-822715A69C2F}" srcId="{A41B6A5A-C39C-4BEB-8852-1C8F1F5EF2CD}" destId="{C8B6DC02-4FD7-4C1B-AE4C-2AF8AB058EF4}" srcOrd="1" destOrd="0" parTransId="{BA9A8E02-F6AB-43F0-B912-FFE0914DD9DE}" sibTransId="{3C9CD08B-0B60-4C3C-A6D2-5D77DCB445D4}"/>
    <dgm:cxn modelId="{4AD5C462-F86C-492B-8656-1A8458420196}" type="presOf" srcId="{609BBA84-2D25-489D-AF11-24783C4335F9}" destId="{E36AC9D0-E700-4DD3-87BB-008080131B08}" srcOrd="0" destOrd="0" presId="urn:microsoft.com/office/officeart/2005/8/layout/hierarchy2"/>
    <dgm:cxn modelId="{8B45358E-7B69-46A1-8898-D49F652A793C}" type="presOf" srcId="{2B02080B-27BA-4283-8B19-D7ABC5494089}" destId="{BED7FB87-BA95-4E9F-A4D1-DCD23494C3E0}" srcOrd="0" destOrd="0" presId="urn:microsoft.com/office/officeart/2005/8/layout/hierarchy2"/>
    <dgm:cxn modelId="{B282A4E1-A068-4D39-ACD2-778F45170DB9}" type="presOf" srcId="{3EDDE342-559E-4E96-8361-340FE46CAD59}" destId="{8B12B4DF-21FA-4959-85ED-878E5543A425}" srcOrd="1" destOrd="0" presId="urn:microsoft.com/office/officeart/2005/8/layout/hierarchy2"/>
    <dgm:cxn modelId="{3B582D15-D002-4B04-88A4-A9BD32E785B9}" type="presOf" srcId="{845784C9-0EE3-4527-B8F2-4D8826FCF68C}" destId="{B0448DFB-B571-485E-9E4E-9CB7FE72D65A}" srcOrd="1" destOrd="0" presId="urn:microsoft.com/office/officeart/2005/8/layout/hierarchy2"/>
    <dgm:cxn modelId="{A5043DE8-C75B-48E1-BEAD-494848B6C90E}" type="presOf" srcId="{BA9A8E02-F6AB-43F0-B912-FFE0914DD9DE}" destId="{6579729D-933D-45B6-B98E-0CDEE3CDB71D}" srcOrd="0" destOrd="0" presId="urn:microsoft.com/office/officeart/2005/8/layout/hierarchy2"/>
    <dgm:cxn modelId="{2FFAC26D-3E57-4385-970F-3F344BD6B7EB}" srcId="{20468FE6-38CF-42C2-85EB-D3B600B375EE}" destId="{296823F7-1050-409B-8C57-70A6A690B15E}" srcOrd="0" destOrd="0" parTransId="{0E3DF388-4690-4206-A373-6B17C9350F49}" sibTransId="{3C8EFCFA-1181-4092-BC62-F587EA6BC7AA}"/>
    <dgm:cxn modelId="{8C3FD05C-B028-41AE-9B99-4F18E817E470}" type="presParOf" srcId="{81B1E142-6EDD-4D42-A44A-A491CF2CA853}" destId="{1553A7ED-C87C-43F7-8774-D37DD151329E}" srcOrd="0" destOrd="0" presId="urn:microsoft.com/office/officeart/2005/8/layout/hierarchy2"/>
    <dgm:cxn modelId="{1364B612-178D-4BEA-AD6C-D37E82740B08}" type="presParOf" srcId="{1553A7ED-C87C-43F7-8774-D37DD151329E}" destId="{740BDB8D-EFB4-4E7E-8335-01D775FFCE10}" srcOrd="0" destOrd="0" presId="urn:microsoft.com/office/officeart/2005/8/layout/hierarchy2"/>
    <dgm:cxn modelId="{5B29FC42-F0EC-4354-8284-0E171421CC4E}" type="presParOf" srcId="{1553A7ED-C87C-43F7-8774-D37DD151329E}" destId="{15568A0A-39E1-4737-B3F3-077E89D67651}" srcOrd="1" destOrd="0" presId="urn:microsoft.com/office/officeart/2005/8/layout/hierarchy2"/>
    <dgm:cxn modelId="{DA305CEB-25FA-4798-B1BA-AC20D2BAF230}" type="presParOf" srcId="{15568A0A-39E1-4737-B3F3-077E89D67651}" destId="{E36AC9D0-E700-4DD3-87BB-008080131B08}" srcOrd="0" destOrd="0" presId="urn:microsoft.com/office/officeart/2005/8/layout/hierarchy2"/>
    <dgm:cxn modelId="{9B3545F3-9E46-4686-A983-8C52C1794F8D}" type="presParOf" srcId="{E36AC9D0-E700-4DD3-87BB-008080131B08}" destId="{DBF5DBBB-1A1D-4057-A298-3CFEE55CD1C0}" srcOrd="0" destOrd="0" presId="urn:microsoft.com/office/officeart/2005/8/layout/hierarchy2"/>
    <dgm:cxn modelId="{DED2C35D-6EDA-47B0-BEF2-92F97F184798}" type="presParOf" srcId="{15568A0A-39E1-4737-B3F3-077E89D67651}" destId="{008D853A-0DBA-4DA6-9DD7-4FD67A731445}" srcOrd="1" destOrd="0" presId="urn:microsoft.com/office/officeart/2005/8/layout/hierarchy2"/>
    <dgm:cxn modelId="{7634F658-43C5-4E40-AD6F-F90A4533BA2C}" type="presParOf" srcId="{008D853A-0DBA-4DA6-9DD7-4FD67A731445}" destId="{C7E66647-2C6C-4B87-A463-0327545EB992}" srcOrd="0" destOrd="0" presId="urn:microsoft.com/office/officeart/2005/8/layout/hierarchy2"/>
    <dgm:cxn modelId="{4FFE2E60-4137-499E-84F5-834053B4EB81}" type="presParOf" srcId="{008D853A-0DBA-4DA6-9DD7-4FD67A731445}" destId="{206263C9-E412-4757-B0AD-C4A88A8F8D2B}" srcOrd="1" destOrd="0" presId="urn:microsoft.com/office/officeart/2005/8/layout/hierarchy2"/>
    <dgm:cxn modelId="{2B956E35-42CF-4ACB-B213-51821D46B3B4}" type="presParOf" srcId="{206263C9-E412-4757-B0AD-C4A88A8F8D2B}" destId="{CB81AE32-6D2F-49BA-AB70-F8B6579B6FED}" srcOrd="0" destOrd="0" presId="urn:microsoft.com/office/officeart/2005/8/layout/hierarchy2"/>
    <dgm:cxn modelId="{A0FDD838-49D1-4008-A0C5-56E4620BA39E}" type="presParOf" srcId="{CB81AE32-6D2F-49BA-AB70-F8B6579B6FED}" destId="{823000C3-71C0-4595-8C7E-012763A74989}" srcOrd="0" destOrd="0" presId="urn:microsoft.com/office/officeart/2005/8/layout/hierarchy2"/>
    <dgm:cxn modelId="{EBB49BCA-B858-4068-83E2-D17A0E1F73F5}" type="presParOf" srcId="{206263C9-E412-4757-B0AD-C4A88A8F8D2B}" destId="{3E6D52CD-69F4-4368-B662-DAA7840A45C1}" srcOrd="1" destOrd="0" presId="urn:microsoft.com/office/officeart/2005/8/layout/hierarchy2"/>
    <dgm:cxn modelId="{71B7776A-55B9-4DF5-B883-E0E54CA56D8E}" type="presParOf" srcId="{3E6D52CD-69F4-4368-B662-DAA7840A45C1}" destId="{6652806C-1AC2-4BA0-8224-9AA9F38CD920}" srcOrd="0" destOrd="0" presId="urn:microsoft.com/office/officeart/2005/8/layout/hierarchy2"/>
    <dgm:cxn modelId="{D692E04E-2486-41E9-819D-DB950DE85A8C}" type="presParOf" srcId="{3E6D52CD-69F4-4368-B662-DAA7840A45C1}" destId="{73A9D8BA-A9E8-40CA-A3B2-FE0EE44478C9}" srcOrd="1" destOrd="0" presId="urn:microsoft.com/office/officeart/2005/8/layout/hierarchy2"/>
    <dgm:cxn modelId="{D6FF1C80-F80E-413D-9BF5-33AA5A06BC2E}" type="presParOf" srcId="{206263C9-E412-4757-B0AD-C4A88A8F8D2B}" destId="{6579729D-933D-45B6-B98E-0CDEE3CDB71D}" srcOrd="2" destOrd="0" presId="urn:microsoft.com/office/officeart/2005/8/layout/hierarchy2"/>
    <dgm:cxn modelId="{4F7EB96F-4CD4-4CC4-9E61-F14FF1D4721B}" type="presParOf" srcId="{6579729D-933D-45B6-B98E-0CDEE3CDB71D}" destId="{B67F9900-B931-4F15-A06B-6DBD2ED57EF3}" srcOrd="0" destOrd="0" presId="urn:microsoft.com/office/officeart/2005/8/layout/hierarchy2"/>
    <dgm:cxn modelId="{43889343-0FB1-429F-A661-C1052ACB4972}" type="presParOf" srcId="{206263C9-E412-4757-B0AD-C4A88A8F8D2B}" destId="{7496E6FE-B143-4EB1-87C7-E11A289EC82B}" srcOrd="3" destOrd="0" presId="urn:microsoft.com/office/officeart/2005/8/layout/hierarchy2"/>
    <dgm:cxn modelId="{849BD00A-E82E-4DE3-86F4-97026D663FA8}" type="presParOf" srcId="{7496E6FE-B143-4EB1-87C7-E11A289EC82B}" destId="{496BCC62-3780-47E5-8F71-9413622C26E4}" srcOrd="0" destOrd="0" presId="urn:microsoft.com/office/officeart/2005/8/layout/hierarchy2"/>
    <dgm:cxn modelId="{1AFFFA46-70BB-418C-97A1-060FBA66A90A}" type="presParOf" srcId="{7496E6FE-B143-4EB1-87C7-E11A289EC82B}" destId="{9814AB36-06AD-4052-9443-0AD2BFFCAF52}" srcOrd="1" destOrd="0" presId="urn:microsoft.com/office/officeart/2005/8/layout/hierarchy2"/>
    <dgm:cxn modelId="{773B5DAD-9F18-452F-B5CA-E58F931B475D}" type="presParOf" srcId="{206263C9-E412-4757-B0AD-C4A88A8F8D2B}" destId="{CF96A990-046E-4378-9133-465FFD00AE44}" srcOrd="4" destOrd="0" presId="urn:microsoft.com/office/officeart/2005/8/layout/hierarchy2"/>
    <dgm:cxn modelId="{4FF0E6D0-811F-41FB-A398-B282A9BCB573}" type="presParOf" srcId="{CF96A990-046E-4378-9133-465FFD00AE44}" destId="{1DA652BE-9EC9-4A4F-AA88-F5F81E3EBC7E}" srcOrd="0" destOrd="0" presId="urn:microsoft.com/office/officeart/2005/8/layout/hierarchy2"/>
    <dgm:cxn modelId="{A524703E-F5C8-493E-B3C5-EC0750D9BEB3}" type="presParOf" srcId="{206263C9-E412-4757-B0AD-C4A88A8F8D2B}" destId="{558F7681-C44F-47C1-99EB-73721C48F5FF}" srcOrd="5" destOrd="0" presId="urn:microsoft.com/office/officeart/2005/8/layout/hierarchy2"/>
    <dgm:cxn modelId="{B3DCD4CE-A1BA-4227-888A-43FCD1CD90C6}" type="presParOf" srcId="{558F7681-C44F-47C1-99EB-73721C48F5FF}" destId="{E427A042-88D0-4345-9AA3-9F48B41E228F}" srcOrd="0" destOrd="0" presId="urn:microsoft.com/office/officeart/2005/8/layout/hierarchy2"/>
    <dgm:cxn modelId="{173A919A-4612-41B8-A756-34C8D543B000}" type="presParOf" srcId="{558F7681-C44F-47C1-99EB-73721C48F5FF}" destId="{EBB7B790-0AD0-43E9-8D2A-242CE5BDD39C}" srcOrd="1" destOrd="0" presId="urn:microsoft.com/office/officeart/2005/8/layout/hierarchy2"/>
    <dgm:cxn modelId="{A7550626-1655-452F-8CCE-D2228135545B}" type="presParOf" srcId="{15568A0A-39E1-4737-B3F3-077E89D67651}" destId="{F9733B04-3A5A-4545-A688-2450E25F404E}" srcOrd="2" destOrd="0" presId="urn:microsoft.com/office/officeart/2005/8/layout/hierarchy2"/>
    <dgm:cxn modelId="{FC421892-6011-4DF1-B435-37BAA8FB400D}" type="presParOf" srcId="{F9733B04-3A5A-4545-A688-2450E25F404E}" destId="{2D725358-1682-4ADA-83A0-54762515B260}" srcOrd="0" destOrd="0" presId="urn:microsoft.com/office/officeart/2005/8/layout/hierarchy2"/>
    <dgm:cxn modelId="{1E7C8693-4E1C-460F-9FD9-93A3CE473316}" type="presParOf" srcId="{15568A0A-39E1-4737-B3F3-077E89D67651}" destId="{20D85A8E-719C-4848-9315-5A2EB7138999}" srcOrd="3" destOrd="0" presId="urn:microsoft.com/office/officeart/2005/8/layout/hierarchy2"/>
    <dgm:cxn modelId="{20FBFA81-E439-45BF-AE73-4E3DE5AE2A94}" type="presParOf" srcId="{20D85A8E-719C-4848-9315-5A2EB7138999}" destId="{86C97466-3E09-417E-989B-A0BCD0E0CF83}" srcOrd="0" destOrd="0" presId="urn:microsoft.com/office/officeart/2005/8/layout/hierarchy2"/>
    <dgm:cxn modelId="{118FE35E-58F7-4E3A-9B41-BFE5374CC5E3}" type="presParOf" srcId="{20D85A8E-719C-4848-9315-5A2EB7138999}" destId="{0B98F0CF-6F7B-46FB-9D0A-E0C6785D184F}" srcOrd="1" destOrd="0" presId="urn:microsoft.com/office/officeart/2005/8/layout/hierarchy2"/>
    <dgm:cxn modelId="{259D317C-0DC5-4502-966D-1A447A0506F6}" type="presParOf" srcId="{0B98F0CF-6F7B-46FB-9D0A-E0C6785D184F}" destId="{61144E4D-E392-4E3A-AB58-88617E2E88E9}" srcOrd="0" destOrd="0" presId="urn:microsoft.com/office/officeart/2005/8/layout/hierarchy2"/>
    <dgm:cxn modelId="{86DBF963-5D27-41E0-A245-2687F98DB977}" type="presParOf" srcId="{61144E4D-E392-4E3A-AB58-88617E2E88E9}" destId="{B0448DFB-B571-485E-9E4E-9CB7FE72D65A}" srcOrd="0" destOrd="0" presId="urn:microsoft.com/office/officeart/2005/8/layout/hierarchy2"/>
    <dgm:cxn modelId="{44B1F351-29A7-4C27-AC95-B1FDA764B6EE}" type="presParOf" srcId="{0B98F0CF-6F7B-46FB-9D0A-E0C6785D184F}" destId="{87CDC638-72AE-4423-A35D-018B57650BB4}" srcOrd="1" destOrd="0" presId="urn:microsoft.com/office/officeart/2005/8/layout/hierarchy2"/>
    <dgm:cxn modelId="{C0C058C7-75C6-4738-A915-676A6612EB2B}" type="presParOf" srcId="{87CDC638-72AE-4423-A35D-018B57650BB4}" destId="{35B0B603-D260-4E02-BE42-356FCCBE104A}" srcOrd="0" destOrd="0" presId="urn:microsoft.com/office/officeart/2005/8/layout/hierarchy2"/>
    <dgm:cxn modelId="{E717105A-28FB-40A9-B250-D3A2121475B3}" type="presParOf" srcId="{87CDC638-72AE-4423-A35D-018B57650BB4}" destId="{566E2F0E-6315-4FEF-B749-2BAD70CAEBFB}" srcOrd="1" destOrd="0" presId="urn:microsoft.com/office/officeart/2005/8/layout/hierarchy2"/>
    <dgm:cxn modelId="{02C60183-E116-4707-8D05-3D31A248972A}" type="presParOf" srcId="{0B98F0CF-6F7B-46FB-9D0A-E0C6785D184F}" destId="{51DAAD2E-1A2D-4E18-9457-D1B628B0718A}" srcOrd="2" destOrd="0" presId="urn:microsoft.com/office/officeart/2005/8/layout/hierarchy2"/>
    <dgm:cxn modelId="{2093D5D8-83A5-4954-BB25-7718A81E7ACE}" type="presParOf" srcId="{51DAAD2E-1A2D-4E18-9457-D1B628B0718A}" destId="{8B12B4DF-21FA-4959-85ED-878E5543A425}" srcOrd="0" destOrd="0" presId="urn:microsoft.com/office/officeart/2005/8/layout/hierarchy2"/>
    <dgm:cxn modelId="{4EDBF72D-D6F0-4ACE-8404-31370DEA4D80}" type="presParOf" srcId="{0B98F0CF-6F7B-46FB-9D0A-E0C6785D184F}" destId="{69F0F9AC-BDF2-42A2-9100-3F1005E97B45}" srcOrd="3" destOrd="0" presId="urn:microsoft.com/office/officeart/2005/8/layout/hierarchy2"/>
    <dgm:cxn modelId="{5EED1E19-0F16-427D-894D-084F0761FE12}" type="presParOf" srcId="{69F0F9AC-BDF2-42A2-9100-3F1005E97B45}" destId="{BED7FB87-BA95-4E9F-A4D1-DCD23494C3E0}" srcOrd="0" destOrd="0" presId="urn:microsoft.com/office/officeart/2005/8/layout/hierarchy2"/>
    <dgm:cxn modelId="{F1D79B15-DDDE-41A7-AF0F-56F9C47B4534}" type="presParOf" srcId="{69F0F9AC-BDF2-42A2-9100-3F1005E97B45}" destId="{BA07417D-6050-41F2-82D3-2151C7A6212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96024A-720B-41F5-84E3-D6D18C87D6D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85F591-E5FD-4454-9F01-223B70AD690B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ar-DZ" sz="1800" b="1" dirty="0" smtClean="0">
              <a:latin typeface="Sakkal Majalla" pitchFamily="2" charset="-78"/>
              <a:cs typeface="Sakkal Majalla" pitchFamily="2" charset="-78"/>
            </a:rPr>
            <a:t>حفظ وإدارة </a:t>
          </a:r>
          <a:r>
            <a:rPr lang="ar-DZ" sz="1600" b="1" dirty="0" smtClean="0">
              <a:latin typeface="Sakkal Majalla" pitchFamily="2" charset="-78"/>
              <a:cs typeface="Sakkal Majalla" pitchFamily="2" charset="-78"/>
            </a:rPr>
            <a:t>واسترجاع المعلومات من خلال تنظيم   وإنشاء </a:t>
          </a:r>
          <a:r>
            <a:rPr lang="ar-DZ" sz="1800" b="1" dirty="0" smtClean="0">
              <a:latin typeface="Sakkal Majalla" pitchFamily="2" charset="-78"/>
              <a:cs typeface="Sakkal Majalla" pitchFamily="2" charset="-78"/>
            </a:rPr>
            <a:t>قواعد بيانات</a:t>
          </a:r>
          <a:endParaRPr lang="en-US" sz="1800" b="1" dirty="0">
            <a:latin typeface="Sakkal Majalla" pitchFamily="2" charset="-78"/>
            <a:cs typeface="Sakkal Majalla" pitchFamily="2" charset="-78"/>
          </a:endParaRPr>
        </a:p>
      </dgm:t>
    </dgm:pt>
    <dgm:pt modelId="{A4774DC7-8985-4AA7-810C-F4097B9C11E3}" type="parTrans" cxnId="{53E8115D-078C-442F-9675-E188B6A68D18}">
      <dgm:prSet/>
      <dgm:spPr/>
      <dgm:t>
        <a:bodyPr/>
        <a:lstStyle/>
        <a:p>
          <a:endParaRPr lang="en-US"/>
        </a:p>
      </dgm:t>
    </dgm:pt>
    <dgm:pt modelId="{D80D4C0E-42DD-4A7C-AB2C-33D90C6F8425}" type="sibTrans" cxnId="{53E8115D-078C-442F-9675-E188B6A68D18}">
      <dgm:prSet/>
      <dgm:spPr/>
      <dgm:t>
        <a:bodyPr/>
        <a:lstStyle/>
        <a:p>
          <a:endParaRPr lang="en-US"/>
        </a:p>
      </dgm:t>
    </dgm:pt>
    <dgm:pt modelId="{2EFC866C-847A-41FE-B348-3B16DC8AEB75}">
      <dgm:prSet phldrT="[Texte]"/>
      <dgm:spPr/>
      <dgm:t>
        <a:bodyPr/>
        <a:lstStyle/>
        <a:p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A6BD72FF-C30B-4A35-B42C-2ECE8DEE02C1}" type="parTrans" cxnId="{A1468664-47C2-4F0B-AD79-2D16A7139B24}">
      <dgm:prSet/>
      <dgm:spPr/>
      <dgm:t>
        <a:bodyPr/>
        <a:lstStyle/>
        <a:p>
          <a:endParaRPr lang="en-US"/>
        </a:p>
      </dgm:t>
    </dgm:pt>
    <dgm:pt modelId="{E0E3A9A2-D25B-41B4-AE2B-0918BE8C47EF}" type="sibTrans" cxnId="{A1468664-47C2-4F0B-AD79-2D16A7139B24}">
      <dgm:prSet/>
      <dgm:spPr/>
      <dgm:t>
        <a:bodyPr/>
        <a:lstStyle/>
        <a:p>
          <a:endParaRPr lang="en-US"/>
        </a:p>
      </dgm:t>
    </dgm:pt>
    <dgm:pt modelId="{25E95845-CFC8-4BF5-8028-6E4CB700225B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ar-DZ" sz="1800" b="1" dirty="0" smtClean="0">
              <a:latin typeface="Sakkal Majalla" pitchFamily="2" charset="-78"/>
              <a:cs typeface="Sakkal Majalla" pitchFamily="2" charset="-78"/>
            </a:rPr>
            <a:t>كتابة التقارير عن التلاميذ  والمعلمين بعد إجراء المعالجات الإحصائية</a:t>
          </a:r>
          <a:endParaRPr lang="en-US" sz="1800" b="1" dirty="0">
            <a:latin typeface="Sakkal Majalla" pitchFamily="2" charset="-78"/>
            <a:cs typeface="Sakkal Majalla" pitchFamily="2" charset="-78"/>
          </a:endParaRPr>
        </a:p>
      </dgm:t>
    </dgm:pt>
    <dgm:pt modelId="{027BA3BE-CCB4-4CE6-BF58-D5B85A0D224C}" type="parTrans" cxnId="{A1E0F620-B3CD-4460-9D49-8008CAEEF2A8}">
      <dgm:prSet/>
      <dgm:spPr/>
      <dgm:t>
        <a:bodyPr/>
        <a:lstStyle/>
        <a:p>
          <a:endParaRPr lang="en-US"/>
        </a:p>
      </dgm:t>
    </dgm:pt>
    <dgm:pt modelId="{E27875A3-D716-469D-8B99-B2070187D68F}" type="sibTrans" cxnId="{A1E0F620-B3CD-4460-9D49-8008CAEEF2A8}">
      <dgm:prSet/>
      <dgm:spPr/>
      <dgm:t>
        <a:bodyPr/>
        <a:lstStyle/>
        <a:p>
          <a:endParaRPr lang="en-US"/>
        </a:p>
      </dgm:t>
    </dgm:pt>
    <dgm:pt modelId="{7BF6C027-D347-484A-985C-3588FBCD7B29}">
      <dgm:prSet phldrT="[Texte]"/>
      <dgm:spPr/>
      <dgm:t>
        <a:bodyPr/>
        <a:lstStyle/>
        <a:p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252D380D-497A-4F6D-8249-EB3A2AA11555}" type="parTrans" cxnId="{905CEB74-8542-46E0-80E8-C20727E9BB57}">
      <dgm:prSet/>
      <dgm:spPr/>
      <dgm:t>
        <a:bodyPr/>
        <a:lstStyle/>
        <a:p>
          <a:endParaRPr lang="en-US"/>
        </a:p>
      </dgm:t>
    </dgm:pt>
    <dgm:pt modelId="{139D306F-39A5-4D18-A01A-6BCD13870298}" type="sibTrans" cxnId="{905CEB74-8542-46E0-80E8-C20727E9BB57}">
      <dgm:prSet/>
      <dgm:spPr/>
      <dgm:t>
        <a:bodyPr/>
        <a:lstStyle/>
        <a:p>
          <a:endParaRPr lang="en-US"/>
        </a:p>
      </dgm:t>
    </dgm:pt>
    <dgm:pt modelId="{CD239BF3-316D-44BC-9EF1-0EE8341AC74B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ar-DZ" sz="1600" b="1" dirty="0" smtClean="0">
              <a:latin typeface="Sakkal Majalla" pitchFamily="2" charset="-78"/>
              <a:cs typeface="Sakkal Majalla" pitchFamily="2" charset="-78"/>
            </a:rPr>
            <a:t>كتابة وحفظ </a:t>
          </a:r>
          <a:r>
            <a:rPr lang="ar-DZ" sz="1400" b="1" dirty="0" smtClean="0">
              <a:latin typeface="Sakkal Majalla" pitchFamily="2" charset="-78"/>
              <a:cs typeface="Sakkal Majalla" pitchFamily="2" charset="-78"/>
            </a:rPr>
            <a:t>السجلات الدراسية والمراسلات الخارجية والجداول الدراسية باستخدام برامج معالجة الكلمات</a:t>
          </a:r>
          <a:endParaRPr lang="en-US" sz="1400" b="1" dirty="0">
            <a:latin typeface="Sakkal Majalla" pitchFamily="2" charset="-78"/>
            <a:cs typeface="Sakkal Majalla" pitchFamily="2" charset="-78"/>
          </a:endParaRPr>
        </a:p>
      </dgm:t>
    </dgm:pt>
    <dgm:pt modelId="{A3054DC1-7F93-4685-873D-9F3B2AFDA3D7}" type="parTrans" cxnId="{5968058E-38AB-4E4F-B36D-A275E70E038A}">
      <dgm:prSet/>
      <dgm:spPr/>
      <dgm:t>
        <a:bodyPr/>
        <a:lstStyle/>
        <a:p>
          <a:endParaRPr lang="en-US"/>
        </a:p>
      </dgm:t>
    </dgm:pt>
    <dgm:pt modelId="{6ABED022-24DB-4460-8EFB-C267CD3EFDF9}" type="sibTrans" cxnId="{5968058E-38AB-4E4F-B36D-A275E70E038A}">
      <dgm:prSet/>
      <dgm:spPr/>
      <dgm:t>
        <a:bodyPr/>
        <a:lstStyle/>
        <a:p>
          <a:endParaRPr lang="en-US"/>
        </a:p>
      </dgm:t>
    </dgm:pt>
    <dgm:pt modelId="{3C177EF2-7C39-443E-90EF-D233ED218C53}">
      <dgm:prSet/>
      <dgm:spPr>
        <a:solidFill>
          <a:schemeClr val="accent2"/>
        </a:solidFill>
      </dgm:spPr>
      <dgm:t>
        <a:bodyPr/>
        <a:lstStyle/>
        <a:p>
          <a:r>
            <a:rPr lang="ar-DZ" b="1" dirty="0" smtClean="0">
              <a:latin typeface="Sakkal Majalla" pitchFamily="2" charset="-78"/>
              <a:cs typeface="Sakkal Majalla" pitchFamily="2" charset="-78"/>
            </a:rPr>
            <a:t>تقديم اختبارات وتصحيحها وحفظها في ملفات</a:t>
          </a:r>
          <a:endParaRPr lang="en-US" b="1" dirty="0">
            <a:latin typeface="Sakkal Majalla" pitchFamily="2" charset="-78"/>
            <a:cs typeface="Sakkal Majalla" pitchFamily="2" charset="-78"/>
          </a:endParaRPr>
        </a:p>
      </dgm:t>
    </dgm:pt>
    <dgm:pt modelId="{92867A29-8091-48BC-B80D-6420025B637C}" type="parTrans" cxnId="{C9279B5D-2158-4C3E-ADD0-10D929780952}">
      <dgm:prSet/>
      <dgm:spPr/>
      <dgm:t>
        <a:bodyPr/>
        <a:lstStyle/>
        <a:p>
          <a:endParaRPr lang="en-US"/>
        </a:p>
      </dgm:t>
    </dgm:pt>
    <dgm:pt modelId="{85696E1E-60A1-4F73-A3CE-12FC903B35D0}" type="sibTrans" cxnId="{C9279B5D-2158-4C3E-ADD0-10D929780952}">
      <dgm:prSet/>
      <dgm:spPr/>
      <dgm:t>
        <a:bodyPr/>
        <a:lstStyle/>
        <a:p>
          <a:endParaRPr lang="en-US"/>
        </a:p>
      </dgm:t>
    </dgm:pt>
    <dgm:pt modelId="{F3E6460F-4BA5-4759-A6EE-3E7A666FA04C}" type="pres">
      <dgm:prSet presAssocID="{EA96024A-720B-41F5-84E3-D6D18C87D6D4}" presName="rootnode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6CAC24-1518-487E-9CFB-F120182CDF29}" type="pres">
      <dgm:prSet presAssocID="{A085F591-E5FD-4454-9F01-223B70AD690B}" presName="composite" presStyleCnt="0"/>
      <dgm:spPr/>
    </dgm:pt>
    <dgm:pt modelId="{A44DC7B3-24E0-4327-95DC-E34C1C5292A6}" type="pres">
      <dgm:prSet presAssocID="{A085F591-E5FD-4454-9F01-223B70AD690B}" presName="bentUpArrow1" presStyleLbl="alignImgPlace1" presStyleIdx="0" presStyleCnt="3"/>
      <dgm:spPr/>
    </dgm:pt>
    <dgm:pt modelId="{70D013B7-DBF0-4FD9-8881-DF5B8034930A}" type="pres">
      <dgm:prSet presAssocID="{A085F591-E5FD-4454-9F01-223B70AD690B}" presName="ParentText" presStyleLbl="node1" presStyleIdx="0" presStyleCnt="4" custScaleX="1353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D7DA6-1503-4A09-B089-227500455BC6}" type="pres">
      <dgm:prSet presAssocID="{A085F591-E5FD-4454-9F01-223B70AD690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78108-A528-4A70-A4F1-3F8D583C59E4}" type="pres">
      <dgm:prSet presAssocID="{D80D4C0E-42DD-4A7C-AB2C-33D90C6F8425}" presName="sibTrans" presStyleCnt="0"/>
      <dgm:spPr/>
    </dgm:pt>
    <dgm:pt modelId="{2CDAAE16-9757-4D87-A89E-A896C99E0187}" type="pres">
      <dgm:prSet presAssocID="{25E95845-CFC8-4BF5-8028-6E4CB700225B}" presName="composite" presStyleCnt="0"/>
      <dgm:spPr/>
    </dgm:pt>
    <dgm:pt modelId="{82E4FAEB-0F60-4628-BEDA-0B4D7BB50329}" type="pres">
      <dgm:prSet presAssocID="{25E95845-CFC8-4BF5-8028-6E4CB700225B}" presName="bentUpArrow1" presStyleLbl="alignImgPlace1" presStyleIdx="1" presStyleCnt="3"/>
      <dgm:spPr/>
    </dgm:pt>
    <dgm:pt modelId="{8468B054-386E-4C20-8410-9D28A5C9D37F}" type="pres">
      <dgm:prSet presAssocID="{25E95845-CFC8-4BF5-8028-6E4CB700225B}" presName="ParentText" presStyleLbl="node1" presStyleIdx="1" presStyleCnt="4" custScaleX="162651" custLinFactNeighborX="11631" custLinFactNeighborY="74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7259A-EF9E-4509-AF7B-817D4BE57A4D}" type="pres">
      <dgm:prSet presAssocID="{25E95845-CFC8-4BF5-8028-6E4CB700225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F312B-2EFB-48BF-AC1B-108F3C1CD377}" type="pres">
      <dgm:prSet presAssocID="{E27875A3-D716-469D-8B99-B2070187D68F}" presName="sibTrans" presStyleCnt="0"/>
      <dgm:spPr/>
    </dgm:pt>
    <dgm:pt modelId="{E0A2BC21-E2BB-48B7-9B82-DE705D0FD78E}" type="pres">
      <dgm:prSet presAssocID="{CD239BF3-316D-44BC-9EF1-0EE8341AC74B}" presName="composite" presStyleCnt="0"/>
      <dgm:spPr/>
    </dgm:pt>
    <dgm:pt modelId="{913AA12E-3D1D-402F-923E-BD672A2EDA2C}" type="pres">
      <dgm:prSet presAssocID="{CD239BF3-316D-44BC-9EF1-0EE8341AC74B}" presName="bentUpArrow1" presStyleLbl="alignImgPlace1" presStyleIdx="2" presStyleCnt="3"/>
      <dgm:spPr/>
    </dgm:pt>
    <dgm:pt modelId="{E118B6F7-A9A4-43DD-AE76-7EB531F25767}" type="pres">
      <dgm:prSet presAssocID="{CD239BF3-316D-44BC-9EF1-0EE8341AC74B}" presName="ParentText" presStyleLbl="node1" presStyleIdx="2" presStyleCnt="4" custScaleX="1440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57289-B1C9-4360-9479-EA45ED4E877A}" type="pres">
      <dgm:prSet presAssocID="{CD239BF3-316D-44BC-9EF1-0EE8341AC74B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B2BA213-2D50-4652-80FF-7EDB5A7496BF}" type="pres">
      <dgm:prSet presAssocID="{6ABED022-24DB-4460-8EFB-C267CD3EFDF9}" presName="sibTrans" presStyleCnt="0"/>
      <dgm:spPr/>
    </dgm:pt>
    <dgm:pt modelId="{FCBD72F0-5A45-4D0B-AD91-7BD0259B3A5D}" type="pres">
      <dgm:prSet presAssocID="{3C177EF2-7C39-443E-90EF-D233ED218C53}" presName="composite" presStyleCnt="0"/>
      <dgm:spPr/>
    </dgm:pt>
    <dgm:pt modelId="{E73AC085-31AB-4DFE-9329-457C224AB675}" type="pres">
      <dgm:prSet presAssocID="{3C177EF2-7C39-443E-90EF-D233ED218C53}" presName="ParentText" presStyleLbl="node1" presStyleIdx="3" presStyleCnt="4" custScaleX="1319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AB6271-22B3-48E4-81CD-B0CADDA3825D}" type="presOf" srcId="{EA96024A-720B-41F5-84E3-D6D18C87D6D4}" destId="{F3E6460F-4BA5-4759-A6EE-3E7A666FA04C}" srcOrd="0" destOrd="0" presId="urn:microsoft.com/office/officeart/2005/8/layout/StepDownProcess"/>
    <dgm:cxn modelId="{22442378-B2FF-4076-9F66-1F5F260369F6}" type="presOf" srcId="{7BF6C027-D347-484A-985C-3588FBCD7B29}" destId="{4A57259A-EF9E-4509-AF7B-817D4BE57A4D}" srcOrd="0" destOrd="0" presId="urn:microsoft.com/office/officeart/2005/8/layout/StepDownProcess"/>
    <dgm:cxn modelId="{5968058E-38AB-4E4F-B36D-A275E70E038A}" srcId="{EA96024A-720B-41F5-84E3-D6D18C87D6D4}" destId="{CD239BF3-316D-44BC-9EF1-0EE8341AC74B}" srcOrd="2" destOrd="0" parTransId="{A3054DC1-7F93-4685-873D-9F3B2AFDA3D7}" sibTransId="{6ABED022-24DB-4460-8EFB-C267CD3EFDF9}"/>
    <dgm:cxn modelId="{A1E0F620-B3CD-4460-9D49-8008CAEEF2A8}" srcId="{EA96024A-720B-41F5-84E3-D6D18C87D6D4}" destId="{25E95845-CFC8-4BF5-8028-6E4CB700225B}" srcOrd="1" destOrd="0" parTransId="{027BA3BE-CCB4-4CE6-BF58-D5B85A0D224C}" sibTransId="{E27875A3-D716-469D-8B99-B2070187D68F}"/>
    <dgm:cxn modelId="{C9279B5D-2158-4C3E-ADD0-10D929780952}" srcId="{EA96024A-720B-41F5-84E3-D6D18C87D6D4}" destId="{3C177EF2-7C39-443E-90EF-D233ED218C53}" srcOrd="3" destOrd="0" parTransId="{92867A29-8091-48BC-B80D-6420025B637C}" sibTransId="{85696E1E-60A1-4F73-A3CE-12FC903B35D0}"/>
    <dgm:cxn modelId="{705EF9AB-17A1-4F31-8494-2CB7BE69D299}" type="presOf" srcId="{2EFC866C-847A-41FE-B348-3B16DC8AEB75}" destId="{9D5D7DA6-1503-4A09-B089-227500455BC6}" srcOrd="0" destOrd="0" presId="urn:microsoft.com/office/officeart/2005/8/layout/StepDownProcess"/>
    <dgm:cxn modelId="{AAA558F7-82AA-4AA9-96AF-3B9E04C468F5}" type="presOf" srcId="{3C177EF2-7C39-443E-90EF-D233ED218C53}" destId="{E73AC085-31AB-4DFE-9329-457C224AB675}" srcOrd="0" destOrd="0" presId="urn:microsoft.com/office/officeart/2005/8/layout/StepDownProcess"/>
    <dgm:cxn modelId="{FCB5F47A-B283-4349-89DD-533CE3225FC0}" type="presOf" srcId="{CD239BF3-316D-44BC-9EF1-0EE8341AC74B}" destId="{E118B6F7-A9A4-43DD-AE76-7EB531F25767}" srcOrd="0" destOrd="0" presId="urn:microsoft.com/office/officeart/2005/8/layout/StepDownProcess"/>
    <dgm:cxn modelId="{53E8115D-078C-442F-9675-E188B6A68D18}" srcId="{EA96024A-720B-41F5-84E3-D6D18C87D6D4}" destId="{A085F591-E5FD-4454-9F01-223B70AD690B}" srcOrd="0" destOrd="0" parTransId="{A4774DC7-8985-4AA7-810C-F4097B9C11E3}" sibTransId="{D80D4C0E-42DD-4A7C-AB2C-33D90C6F8425}"/>
    <dgm:cxn modelId="{905CEB74-8542-46E0-80E8-C20727E9BB57}" srcId="{25E95845-CFC8-4BF5-8028-6E4CB700225B}" destId="{7BF6C027-D347-484A-985C-3588FBCD7B29}" srcOrd="0" destOrd="0" parTransId="{252D380D-497A-4F6D-8249-EB3A2AA11555}" sibTransId="{139D306F-39A5-4D18-A01A-6BCD13870298}"/>
    <dgm:cxn modelId="{5E39B2AD-683D-4F6D-A0ED-63644AD82A3D}" type="presOf" srcId="{25E95845-CFC8-4BF5-8028-6E4CB700225B}" destId="{8468B054-386E-4C20-8410-9D28A5C9D37F}" srcOrd="0" destOrd="0" presId="urn:microsoft.com/office/officeart/2005/8/layout/StepDownProcess"/>
    <dgm:cxn modelId="{4EF4B171-4484-404D-90E2-B959B3BBDE9E}" type="presOf" srcId="{A085F591-E5FD-4454-9F01-223B70AD690B}" destId="{70D013B7-DBF0-4FD9-8881-DF5B8034930A}" srcOrd="0" destOrd="0" presId="urn:microsoft.com/office/officeart/2005/8/layout/StepDownProcess"/>
    <dgm:cxn modelId="{A1468664-47C2-4F0B-AD79-2D16A7139B24}" srcId="{A085F591-E5FD-4454-9F01-223B70AD690B}" destId="{2EFC866C-847A-41FE-B348-3B16DC8AEB75}" srcOrd="0" destOrd="0" parTransId="{A6BD72FF-C30B-4A35-B42C-2ECE8DEE02C1}" sibTransId="{E0E3A9A2-D25B-41B4-AE2B-0918BE8C47EF}"/>
    <dgm:cxn modelId="{63A1392C-3878-41D5-9E89-C7BB77368030}" type="presParOf" srcId="{F3E6460F-4BA5-4759-A6EE-3E7A666FA04C}" destId="{A56CAC24-1518-487E-9CFB-F120182CDF29}" srcOrd="0" destOrd="0" presId="urn:microsoft.com/office/officeart/2005/8/layout/StepDownProcess"/>
    <dgm:cxn modelId="{BBFFACA8-D094-4423-9AC3-E33F66716AAA}" type="presParOf" srcId="{A56CAC24-1518-487E-9CFB-F120182CDF29}" destId="{A44DC7B3-24E0-4327-95DC-E34C1C5292A6}" srcOrd="0" destOrd="0" presId="urn:microsoft.com/office/officeart/2005/8/layout/StepDownProcess"/>
    <dgm:cxn modelId="{087D597C-592B-4BBA-A1E8-E8AFEEEEB8BF}" type="presParOf" srcId="{A56CAC24-1518-487E-9CFB-F120182CDF29}" destId="{70D013B7-DBF0-4FD9-8881-DF5B8034930A}" srcOrd="1" destOrd="0" presId="urn:microsoft.com/office/officeart/2005/8/layout/StepDownProcess"/>
    <dgm:cxn modelId="{D03599AC-110B-4FE4-81E4-21CC6159C25C}" type="presParOf" srcId="{A56CAC24-1518-487E-9CFB-F120182CDF29}" destId="{9D5D7DA6-1503-4A09-B089-227500455BC6}" srcOrd="2" destOrd="0" presId="urn:microsoft.com/office/officeart/2005/8/layout/StepDownProcess"/>
    <dgm:cxn modelId="{2782ADEE-6C17-4AF0-9D61-BF15997B74F3}" type="presParOf" srcId="{F3E6460F-4BA5-4759-A6EE-3E7A666FA04C}" destId="{9BA78108-A528-4A70-A4F1-3F8D583C59E4}" srcOrd="1" destOrd="0" presId="urn:microsoft.com/office/officeart/2005/8/layout/StepDownProcess"/>
    <dgm:cxn modelId="{3B910A85-F744-4F93-9D42-06878D26A40C}" type="presParOf" srcId="{F3E6460F-4BA5-4759-A6EE-3E7A666FA04C}" destId="{2CDAAE16-9757-4D87-A89E-A896C99E0187}" srcOrd="2" destOrd="0" presId="urn:microsoft.com/office/officeart/2005/8/layout/StepDownProcess"/>
    <dgm:cxn modelId="{867B4DEF-52E1-4673-90AB-7F8D6120165B}" type="presParOf" srcId="{2CDAAE16-9757-4D87-A89E-A896C99E0187}" destId="{82E4FAEB-0F60-4628-BEDA-0B4D7BB50329}" srcOrd="0" destOrd="0" presId="urn:microsoft.com/office/officeart/2005/8/layout/StepDownProcess"/>
    <dgm:cxn modelId="{E77EE566-6561-4EB4-998B-A8FA2174937E}" type="presParOf" srcId="{2CDAAE16-9757-4D87-A89E-A896C99E0187}" destId="{8468B054-386E-4C20-8410-9D28A5C9D37F}" srcOrd="1" destOrd="0" presId="urn:microsoft.com/office/officeart/2005/8/layout/StepDownProcess"/>
    <dgm:cxn modelId="{BB0DA907-9306-4CEB-A290-D57A2ECC9213}" type="presParOf" srcId="{2CDAAE16-9757-4D87-A89E-A896C99E0187}" destId="{4A57259A-EF9E-4509-AF7B-817D4BE57A4D}" srcOrd="2" destOrd="0" presId="urn:microsoft.com/office/officeart/2005/8/layout/StepDownProcess"/>
    <dgm:cxn modelId="{EE0FBE49-D76D-4420-B93B-F16E3AAFB98B}" type="presParOf" srcId="{F3E6460F-4BA5-4759-A6EE-3E7A666FA04C}" destId="{0BBF312B-2EFB-48BF-AC1B-108F3C1CD377}" srcOrd="3" destOrd="0" presId="urn:microsoft.com/office/officeart/2005/8/layout/StepDownProcess"/>
    <dgm:cxn modelId="{F0A13336-D435-4DB0-82F7-D4912F9E4307}" type="presParOf" srcId="{F3E6460F-4BA5-4759-A6EE-3E7A666FA04C}" destId="{E0A2BC21-E2BB-48B7-9B82-DE705D0FD78E}" srcOrd="4" destOrd="0" presId="urn:microsoft.com/office/officeart/2005/8/layout/StepDownProcess"/>
    <dgm:cxn modelId="{622F02A3-90A9-4FED-A819-84180B4B476D}" type="presParOf" srcId="{E0A2BC21-E2BB-48B7-9B82-DE705D0FD78E}" destId="{913AA12E-3D1D-402F-923E-BD672A2EDA2C}" srcOrd="0" destOrd="0" presId="urn:microsoft.com/office/officeart/2005/8/layout/StepDownProcess"/>
    <dgm:cxn modelId="{61A2893B-6730-4F8C-AB0A-C7E85238EE5F}" type="presParOf" srcId="{E0A2BC21-E2BB-48B7-9B82-DE705D0FD78E}" destId="{E118B6F7-A9A4-43DD-AE76-7EB531F25767}" srcOrd="1" destOrd="0" presId="urn:microsoft.com/office/officeart/2005/8/layout/StepDownProcess"/>
    <dgm:cxn modelId="{53180EE3-14C3-439B-BAD1-3F1BBD7A4786}" type="presParOf" srcId="{E0A2BC21-E2BB-48B7-9B82-DE705D0FD78E}" destId="{BCB57289-B1C9-4360-9479-EA45ED4E877A}" srcOrd="2" destOrd="0" presId="urn:microsoft.com/office/officeart/2005/8/layout/StepDownProcess"/>
    <dgm:cxn modelId="{84577984-344D-49C0-A8DB-61D398478E8B}" type="presParOf" srcId="{F3E6460F-4BA5-4759-A6EE-3E7A666FA04C}" destId="{8B2BA213-2D50-4652-80FF-7EDB5A7496BF}" srcOrd="5" destOrd="0" presId="urn:microsoft.com/office/officeart/2005/8/layout/StepDownProcess"/>
    <dgm:cxn modelId="{10C189D3-BBA4-4A2A-BEC0-D0260A529603}" type="presParOf" srcId="{F3E6460F-4BA5-4759-A6EE-3E7A666FA04C}" destId="{FCBD72F0-5A45-4D0B-AD91-7BD0259B3A5D}" srcOrd="6" destOrd="0" presId="urn:microsoft.com/office/officeart/2005/8/layout/StepDownProcess"/>
    <dgm:cxn modelId="{05F1BA24-CBEA-4D64-B141-93ED7768DFE9}" type="presParOf" srcId="{FCBD72F0-5A45-4D0B-AD91-7BD0259B3A5D}" destId="{E73AC085-31AB-4DFE-9329-457C224AB675}" srcOrd="0" destOrd="0" presId="urn:microsoft.com/office/officeart/2005/8/layout/StepDown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7F3B0C0-CD53-4BF4-8419-FCF6BB31CE5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4E7B9B-CC7B-4E09-A9E4-107CD301E1C4}">
      <dgm:prSet phldrT="[Texte]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ar-DZ" b="1" dirty="0" smtClean="0">
              <a:latin typeface="Sakkal Majalla" pitchFamily="2" charset="-78"/>
              <a:cs typeface="Sakkal Majalla" pitchFamily="2" charset="-78"/>
            </a:rPr>
            <a:t>برامج معالجة الكلمات</a:t>
          </a:r>
          <a:endParaRPr lang="en-US" b="1" dirty="0">
            <a:latin typeface="Sakkal Majalla" pitchFamily="2" charset="-78"/>
            <a:cs typeface="Sakkal Majalla" pitchFamily="2" charset="-78"/>
          </a:endParaRPr>
        </a:p>
      </dgm:t>
    </dgm:pt>
    <dgm:pt modelId="{6CAF0A8A-75AC-4BDA-A249-C2D47BEADA1E}" type="parTrans" cxnId="{4B1596BD-D50A-4941-AC6B-6F46B6BC2264}">
      <dgm:prSet/>
      <dgm:spPr/>
      <dgm:t>
        <a:bodyPr/>
        <a:lstStyle/>
        <a:p>
          <a:endParaRPr lang="en-US"/>
        </a:p>
      </dgm:t>
    </dgm:pt>
    <dgm:pt modelId="{8D04CFE3-D42E-4D47-8B52-3489FFED392B}" type="sibTrans" cxnId="{4B1596BD-D50A-4941-AC6B-6F46B6BC2264}">
      <dgm:prSet/>
      <dgm:spPr/>
      <dgm:t>
        <a:bodyPr/>
        <a:lstStyle/>
        <a:p>
          <a:endParaRPr lang="en-US"/>
        </a:p>
      </dgm:t>
    </dgm:pt>
    <dgm:pt modelId="{E5C04ECA-A466-4617-B612-CD3D246BA5E3}">
      <dgm:prSet phldrT="[Texte]"/>
      <dgm:spPr/>
      <dgm:t>
        <a:bodyPr/>
        <a:lstStyle/>
        <a:p>
          <a:r>
            <a:rPr lang="fr-FR" dirty="0" smtClean="0">
              <a:latin typeface="Sakkal Majalla" pitchFamily="2" charset="-78"/>
              <a:cs typeface="Sakkal Majalla" pitchFamily="2" charset="-78"/>
            </a:rPr>
            <a:t>Word</a:t>
          </a:r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BE47CE39-E485-43E8-B21F-49CCE3C9B9FE}" type="parTrans" cxnId="{60ADDB4C-FD7A-47CC-8373-16F3E3AD1525}">
      <dgm:prSet/>
      <dgm:spPr/>
      <dgm:t>
        <a:bodyPr/>
        <a:lstStyle/>
        <a:p>
          <a:endParaRPr lang="en-US"/>
        </a:p>
      </dgm:t>
    </dgm:pt>
    <dgm:pt modelId="{6AF6E0F6-D932-4244-B26D-12846126D669}" type="sibTrans" cxnId="{60ADDB4C-FD7A-47CC-8373-16F3E3AD1525}">
      <dgm:prSet/>
      <dgm:spPr/>
      <dgm:t>
        <a:bodyPr/>
        <a:lstStyle/>
        <a:p>
          <a:endParaRPr lang="en-US"/>
        </a:p>
      </dgm:t>
    </dgm:pt>
    <dgm:pt modelId="{E7DA79DF-9B28-4A4B-A38F-0902092042EC}">
      <dgm:prSet phldrT="[Texte]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ar-DZ" b="1" dirty="0" smtClean="0">
              <a:latin typeface="Sakkal Majalla" pitchFamily="2" charset="-78"/>
              <a:cs typeface="Sakkal Majalla" pitchFamily="2" charset="-78"/>
            </a:rPr>
            <a:t>برامج إنشاء قواعد البيانات</a:t>
          </a:r>
          <a:endParaRPr lang="en-US" b="1" dirty="0">
            <a:latin typeface="Sakkal Majalla" pitchFamily="2" charset="-78"/>
            <a:cs typeface="Sakkal Majalla" pitchFamily="2" charset="-78"/>
          </a:endParaRPr>
        </a:p>
      </dgm:t>
    </dgm:pt>
    <dgm:pt modelId="{A17028A4-9DED-4C78-AF6D-B00F4568E41F}" type="parTrans" cxnId="{9C6CFC1F-F952-4436-B48D-C33B7CB2CD5A}">
      <dgm:prSet/>
      <dgm:spPr/>
      <dgm:t>
        <a:bodyPr/>
        <a:lstStyle/>
        <a:p>
          <a:endParaRPr lang="en-US"/>
        </a:p>
      </dgm:t>
    </dgm:pt>
    <dgm:pt modelId="{82A177A9-5563-4214-95F1-A7332CE2FC06}" type="sibTrans" cxnId="{9C6CFC1F-F952-4436-B48D-C33B7CB2CD5A}">
      <dgm:prSet/>
      <dgm:spPr/>
      <dgm:t>
        <a:bodyPr/>
        <a:lstStyle/>
        <a:p>
          <a:endParaRPr lang="en-US"/>
        </a:p>
      </dgm:t>
    </dgm:pt>
    <dgm:pt modelId="{38D9DD49-A0B3-4D17-A4C0-17FDD2DC8EDC}">
      <dgm:prSet phldrT="[Texte]"/>
      <dgm:spPr/>
      <dgm:t>
        <a:bodyPr/>
        <a:lstStyle/>
        <a:p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85FDEDE7-B2D3-4266-AE06-FE9034887B90}" type="parTrans" cxnId="{42C84C9C-8E22-49C1-80CB-4CF36FBBB26E}">
      <dgm:prSet/>
      <dgm:spPr/>
      <dgm:t>
        <a:bodyPr/>
        <a:lstStyle/>
        <a:p>
          <a:endParaRPr lang="en-US"/>
        </a:p>
      </dgm:t>
    </dgm:pt>
    <dgm:pt modelId="{029A408E-8595-49F5-9DA3-5E9A83B5EDBD}" type="sibTrans" cxnId="{42C84C9C-8E22-49C1-80CB-4CF36FBBB26E}">
      <dgm:prSet/>
      <dgm:spPr/>
      <dgm:t>
        <a:bodyPr/>
        <a:lstStyle/>
        <a:p>
          <a:endParaRPr lang="en-US"/>
        </a:p>
      </dgm:t>
    </dgm:pt>
    <dgm:pt modelId="{71063368-9541-42F8-8E82-511D435BEADA}">
      <dgm:prSet phldrT="[Texte]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ar-DZ" b="1" dirty="0" smtClean="0">
              <a:latin typeface="Sakkal Majalla" pitchFamily="2" charset="-78"/>
              <a:cs typeface="Sakkal Majalla" pitchFamily="2" charset="-78"/>
            </a:rPr>
            <a:t>برامج العرض</a:t>
          </a:r>
          <a:endParaRPr lang="en-US" b="1" dirty="0">
            <a:latin typeface="Sakkal Majalla" pitchFamily="2" charset="-78"/>
            <a:cs typeface="Sakkal Majalla" pitchFamily="2" charset="-78"/>
          </a:endParaRPr>
        </a:p>
      </dgm:t>
    </dgm:pt>
    <dgm:pt modelId="{296DA6E8-3628-450E-A769-DC81615AFC1E}" type="parTrans" cxnId="{1855676F-255C-4C27-A81F-4DC43F53486D}">
      <dgm:prSet/>
      <dgm:spPr/>
      <dgm:t>
        <a:bodyPr/>
        <a:lstStyle/>
        <a:p>
          <a:endParaRPr lang="en-US"/>
        </a:p>
      </dgm:t>
    </dgm:pt>
    <dgm:pt modelId="{90E8D268-D183-4616-83A2-CD1555C6E415}" type="sibTrans" cxnId="{1855676F-255C-4C27-A81F-4DC43F53486D}">
      <dgm:prSet/>
      <dgm:spPr/>
      <dgm:t>
        <a:bodyPr/>
        <a:lstStyle/>
        <a:p>
          <a:endParaRPr lang="en-US"/>
        </a:p>
      </dgm:t>
    </dgm:pt>
    <dgm:pt modelId="{2964450A-4CE6-4AE8-BD8E-E69CCC375291}">
      <dgm:prSet phldrT="[Texte]"/>
      <dgm:spPr/>
      <dgm:t>
        <a:bodyPr/>
        <a:lstStyle/>
        <a:p>
          <a:r>
            <a:rPr lang="fr-FR" dirty="0" smtClean="0">
              <a:latin typeface="Sakkal Majalla" pitchFamily="2" charset="-78"/>
              <a:cs typeface="Sakkal Majalla" pitchFamily="2" charset="-78"/>
            </a:rPr>
            <a:t>Power point</a:t>
          </a:r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53281B6F-FD22-4228-8E31-5974FEA5C1A5}" type="parTrans" cxnId="{FF0D5F09-70D2-4EC1-A1DE-72EB20DD1953}">
      <dgm:prSet/>
      <dgm:spPr/>
      <dgm:t>
        <a:bodyPr/>
        <a:lstStyle/>
        <a:p>
          <a:endParaRPr lang="en-US"/>
        </a:p>
      </dgm:t>
    </dgm:pt>
    <dgm:pt modelId="{A9A2AEE9-EE94-4A43-AA9C-D711A1C469D1}" type="sibTrans" cxnId="{FF0D5F09-70D2-4EC1-A1DE-72EB20DD1953}">
      <dgm:prSet/>
      <dgm:spPr/>
      <dgm:t>
        <a:bodyPr/>
        <a:lstStyle/>
        <a:p>
          <a:endParaRPr lang="en-US"/>
        </a:p>
      </dgm:t>
    </dgm:pt>
    <dgm:pt modelId="{3A98BB45-56AF-4D5E-BD02-EC886EA69A13}">
      <dgm:prSet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ar-DZ" b="1" dirty="0" smtClean="0">
              <a:latin typeface="Sakkal Majalla" pitchFamily="2" charset="-78"/>
              <a:cs typeface="Sakkal Majalla" pitchFamily="2" charset="-78"/>
            </a:rPr>
            <a:t>برامج المعالجات الإحصائية</a:t>
          </a:r>
          <a:endParaRPr lang="en-US" b="1" dirty="0">
            <a:latin typeface="Sakkal Majalla" pitchFamily="2" charset="-78"/>
            <a:cs typeface="Sakkal Majalla" pitchFamily="2" charset="-78"/>
          </a:endParaRPr>
        </a:p>
      </dgm:t>
    </dgm:pt>
    <dgm:pt modelId="{A2529013-9F1B-44F0-B48D-8661BDDCBFAA}" type="parTrans" cxnId="{888121E0-D3A7-480B-901A-14D61718EF81}">
      <dgm:prSet/>
      <dgm:spPr/>
      <dgm:t>
        <a:bodyPr/>
        <a:lstStyle/>
        <a:p>
          <a:endParaRPr lang="en-US"/>
        </a:p>
      </dgm:t>
    </dgm:pt>
    <dgm:pt modelId="{B56DE639-EEEB-453C-9F68-283BDFF3BC23}" type="sibTrans" cxnId="{888121E0-D3A7-480B-901A-14D61718EF81}">
      <dgm:prSet/>
      <dgm:spPr/>
      <dgm:t>
        <a:bodyPr/>
        <a:lstStyle/>
        <a:p>
          <a:endParaRPr lang="en-US"/>
        </a:p>
      </dgm:t>
    </dgm:pt>
    <dgm:pt modelId="{F883CAB2-8F93-4E82-BE9B-F8F2B9489222}" type="pres">
      <dgm:prSet presAssocID="{C7F3B0C0-CD53-4BF4-8419-FCF6BB31CE5F}" presName="rootnode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68E7DCE-17FE-4DC6-B60E-22604FECDD2C}" type="pres">
      <dgm:prSet presAssocID="{6A4E7B9B-CC7B-4E09-A9E4-107CD301E1C4}" presName="composite" presStyleCnt="0"/>
      <dgm:spPr/>
    </dgm:pt>
    <dgm:pt modelId="{35423EDC-C12A-464F-82E6-8B0005F13A1D}" type="pres">
      <dgm:prSet presAssocID="{6A4E7B9B-CC7B-4E09-A9E4-107CD301E1C4}" presName="bentUpArrow1" presStyleLbl="alignImgPlace1" presStyleIdx="0" presStyleCnt="3"/>
      <dgm:spPr/>
    </dgm:pt>
    <dgm:pt modelId="{3E076F64-9560-452F-AC9D-C7729605EBC7}" type="pres">
      <dgm:prSet presAssocID="{6A4E7B9B-CC7B-4E09-A9E4-107CD301E1C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5783D-770D-4AB8-B184-A76E65EC1BC3}" type="pres">
      <dgm:prSet presAssocID="{6A4E7B9B-CC7B-4E09-A9E4-107CD301E1C4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CD236-BD0E-48D8-A1E6-D106211EACBC}" type="pres">
      <dgm:prSet presAssocID="{8D04CFE3-D42E-4D47-8B52-3489FFED392B}" presName="sibTrans" presStyleCnt="0"/>
      <dgm:spPr/>
    </dgm:pt>
    <dgm:pt modelId="{DFA27A1C-A8DA-4ECF-AFE1-74AE35C45F72}" type="pres">
      <dgm:prSet presAssocID="{E7DA79DF-9B28-4A4B-A38F-0902092042EC}" presName="composite" presStyleCnt="0"/>
      <dgm:spPr/>
    </dgm:pt>
    <dgm:pt modelId="{0ED4938C-D8C0-4652-9469-A44F9E6FCABA}" type="pres">
      <dgm:prSet presAssocID="{E7DA79DF-9B28-4A4B-A38F-0902092042EC}" presName="bentUpArrow1" presStyleLbl="alignImgPlace1" presStyleIdx="1" presStyleCnt="3"/>
      <dgm:spPr/>
    </dgm:pt>
    <dgm:pt modelId="{F9B6B80F-3675-4437-917F-4B3EC78A7FDE}" type="pres">
      <dgm:prSet presAssocID="{E7DA79DF-9B28-4A4B-A38F-0902092042EC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C7A16-BC94-4D14-8E07-241C0A8FE6C0}" type="pres">
      <dgm:prSet presAssocID="{E7DA79DF-9B28-4A4B-A38F-0902092042EC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A6543-213D-43F2-BABB-22C88EBADCA1}" type="pres">
      <dgm:prSet presAssocID="{82A177A9-5563-4214-95F1-A7332CE2FC06}" presName="sibTrans" presStyleCnt="0"/>
      <dgm:spPr/>
    </dgm:pt>
    <dgm:pt modelId="{493D40BC-2D81-48D4-B037-90F6E72142FF}" type="pres">
      <dgm:prSet presAssocID="{3A98BB45-56AF-4D5E-BD02-EC886EA69A13}" presName="composite" presStyleCnt="0"/>
      <dgm:spPr/>
    </dgm:pt>
    <dgm:pt modelId="{6DE63BE3-9A19-43E2-B9B6-F1AD775C0B72}" type="pres">
      <dgm:prSet presAssocID="{3A98BB45-56AF-4D5E-BD02-EC886EA69A13}" presName="bentUpArrow1" presStyleLbl="alignImgPlace1" presStyleIdx="2" presStyleCnt="3"/>
      <dgm:spPr/>
    </dgm:pt>
    <dgm:pt modelId="{2F103B83-7F9B-446F-ABC8-4667D0C4177A}" type="pres">
      <dgm:prSet presAssocID="{3A98BB45-56AF-4D5E-BD02-EC886EA69A13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F48B7-6744-43CC-8A13-2815C77C46AF}" type="pres">
      <dgm:prSet presAssocID="{3A98BB45-56AF-4D5E-BD02-EC886EA69A13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BDDF88B-571D-4D13-961D-2887BD6C41C6}" type="pres">
      <dgm:prSet presAssocID="{B56DE639-EEEB-453C-9F68-283BDFF3BC23}" presName="sibTrans" presStyleCnt="0"/>
      <dgm:spPr/>
    </dgm:pt>
    <dgm:pt modelId="{87EB11E9-443A-4FF5-BC93-978F691128F9}" type="pres">
      <dgm:prSet presAssocID="{71063368-9541-42F8-8E82-511D435BEADA}" presName="composite" presStyleCnt="0"/>
      <dgm:spPr/>
    </dgm:pt>
    <dgm:pt modelId="{C7C7DC03-A7B1-4806-9079-8C07E103A8BC}" type="pres">
      <dgm:prSet presAssocID="{71063368-9541-42F8-8E82-511D435BEAD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F415F-9B3E-4444-B423-01DC1059072F}" type="pres">
      <dgm:prSet presAssocID="{71063368-9541-42F8-8E82-511D435BEADA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CFC1F-F952-4436-B48D-C33B7CB2CD5A}" srcId="{C7F3B0C0-CD53-4BF4-8419-FCF6BB31CE5F}" destId="{E7DA79DF-9B28-4A4B-A38F-0902092042EC}" srcOrd="1" destOrd="0" parTransId="{A17028A4-9DED-4C78-AF6D-B00F4568E41F}" sibTransId="{82A177A9-5563-4214-95F1-A7332CE2FC06}"/>
    <dgm:cxn modelId="{9F46FA23-150E-4890-A927-6CF2BAB88FED}" type="presOf" srcId="{E7DA79DF-9B28-4A4B-A38F-0902092042EC}" destId="{F9B6B80F-3675-4437-917F-4B3EC78A7FDE}" srcOrd="0" destOrd="0" presId="urn:microsoft.com/office/officeart/2005/8/layout/StepDownProcess"/>
    <dgm:cxn modelId="{1855676F-255C-4C27-A81F-4DC43F53486D}" srcId="{C7F3B0C0-CD53-4BF4-8419-FCF6BB31CE5F}" destId="{71063368-9541-42F8-8E82-511D435BEADA}" srcOrd="3" destOrd="0" parTransId="{296DA6E8-3628-450E-A769-DC81615AFC1E}" sibTransId="{90E8D268-D183-4616-83A2-CD1555C6E415}"/>
    <dgm:cxn modelId="{888121E0-D3A7-480B-901A-14D61718EF81}" srcId="{C7F3B0C0-CD53-4BF4-8419-FCF6BB31CE5F}" destId="{3A98BB45-56AF-4D5E-BD02-EC886EA69A13}" srcOrd="2" destOrd="0" parTransId="{A2529013-9F1B-44F0-B48D-8661BDDCBFAA}" sibTransId="{B56DE639-EEEB-453C-9F68-283BDFF3BC23}"/>
    <dgm:cxn modelId="{42C84C9C-8E22-49C1-80CB-4CF36FBBB26E}" srcId="{E7DA79DF-9B28-4A4B-A38F-0902092042EC}" destId="{38D9DD49-A0B3-4D17-A4C0-17FDD2DC8EDC}" srcOrd="0" destOrd="0" parTransId="{85FDEDE7-B2D3-4266-AE06-FE9034887B90}" sibTransId="{029A408E-8595-49F5-9DA3-5E9A83B5EDBD}"/>
    <dgm:cxn modelId="{4B1596BD-D50A-4941-AC6B-6F46B6BC2264}" srcId="{C7F3B0C0-CD53-4BF4-8419-FCF6BB31CE5F}" destId="{6A4E7B9B-CC7B-4E09-A9E4-107CD301E1C4}" srcOrd="0" destOrd="0" parTransId="{6CAF0A8A-75AC-4BDA-A249-C2D47BEADA1E}" sibTransId="{8D04CFE3-D42E-4D47-8B52-3489FFED392B}"/>
    <dgm:cxn modelId="{FF0D5F09-70D2-4EC1-A1DE-72EB20DD1953}" srcId="{71063368-9541-42F8-8E82-511D435BEADA}" destId="{2964450A-4CE6-4AE8-BD8E-E69CCC375291}" srcOrd="0" destOrd="0" parTransId="{53281B6F-FD22-4228-8E31-5974FEA5C1A5}" sibTransId="{A9A2AEE9-EE94-4A43-AA9C-D711A1C469D1}"/>
    <dgm:cxn modelId="{4B455A63-3071-4173-B188-A91DFA50A42B}" type="presOf" srcId="{3A98BB45-56AF-4D5E-BD02-EC886EA69A13}" destId="{2F103B83-7F9B-446F-ABC8-4667D0C4177A}" srcOrd="0" destOrd="0" presId="urn:microsoft.com/office/officeart/2005/8/layout/StepDownProcess"/>
    <dgm:cxn modelId="{8936018A-0F0A-477A-88FE-D07636912988}" type="presOf" srcId="{38D9DD49-A0B3-4D17-A4C0-17FDD2DC8EDC}" destId="{071C7A16-BC94-4D14-8E07-241C0A8FE6C0}" srcOrd="0" destOrd="0" presId="urn:microsoft.com/office/officeart/2005/8/layout/StepDownProcess"/>
    <dgm:cxn modelId="{5218936E-5CE1-483B-BD05-87E0DA2C3C5A}" type="presOf" srcId="{C7F3B0C0-CD53-4BF4-8419-FCF6BB31CE5F}" destId="{F883CAB2-8F93-4E82-BE9B-F8F2B9489222}" srcOrd="0" destOrd="0" presId="urn:microsoft.com/office/officeart/2005/8/layout/StepDownProcess"/>
    <dgm:cxn modelId="{A613BBC3-A2F9-4FEA-9D8C-8EDAC46A1065}" type="presOf" srcId="{71063368-9541-42F8-8E82-511D435BEADA}" destId="{C7C7DC03-A7B1-4806-9079-8C07E103A8BC}" srcOrd="0" destOrd="0" presId="urn:microsoft.com/office/officeart/2005/8/layout/StepDownProcess"/>
    <dgm:cxn modelId="{60ADDB4C-FD7A-47CC-8373-16F3E3AD1525}" srcId="{6A4E7B9B-CC7B-4E09-A9E4-107CD301E1C4}" destId="{E5C04ECA-A466-4617-B612-CD3D246BA5E3}" srcOrd="0" destOrd="0" parTransId="{BE47CE39-E485-43E8-B21F-49CCE3C9B9FE}" sibTransId="{6AF6E0F6-D932-4244-B26D-12846126D669}"/>
    <dgm:cxn modelId="{436A5FD2-B707-4AE5-8AEA-7CF03745663F}" type="presOf" srcId="{2964450A-4CE6-4AE8-BD8E-E69CCC375291}" destId="{05EF415F-9B3E-4444-B423-01DC1059072F}" srcOrd="0" destOrd="0" presId="urn:microsoft.com/office/officeart/2005/8/layout/StepDownProcess"/>
    <dgm:cxn modelId="{D5E0263F-7076-46FA-A4B0-67B8D5A95F98}" type="presOf" srcId="{6A4E7B9B-CC7B-4E09-A9E4-107CD301E1C4}" destId="{3E076F64-9560-452F-AC9D-C7729605EBC7}" srcOrd="0" destOrd="0" presId="urn:microsoft.com/office/officeart/2005/8/layout/StepDownProcess"/>
    <dgm:cxn modelId="{99C06408-5A5B-49D6-8646-1E7E78859643}" type="presOf" srcId="{E5C04ECA-A466-4617-B612-CD3D246BA5E3}" destId="{0DE5783D-770D-4AB8-B184-A76E65EC1BC3}" srcOrd="0" destOrd="0" presId="urn:microsoft.com/office/officeart/2005/8/layout/StepDownProcess"/>
    <dgm:cxn modelId="{3139F456-2F37-4382-8F3B-382AB325A17A}" type="presParOf" srcId="{F883CAB2-8F93-4E82-BE9B-F8F2B9489222}" destId="{F68E7DCE-17FE-4DC6-B60E-22604FECDD2C}" srcOrd="0" destOrd="0" presId="urn:microsoft.com/office/officeart/2005/8/layout/StepDownProcess"/>
    <dgm:cxn modelId="{F33C39E7-0F22-46A7-B57E-E40B5903E3B1}" type="presParOf" srcId="{F68E7DCE-17FE-4DC6-B60E-22604FECDD2C}" destId="{35423EDC-C12A-464F-82E6-8B0005F13A1D}" srcOrd="0" destOrd="0" presId="urn:microsoft.com/office/officeart/2005/8/layout/StepDownProcess"/>
    <dgm:cxn modelId="{763AA0D8-0720-4D89-A496-35DA4EFF46C6}" type="presParOf" srcId="{F68E7DCE-17FE-4DC6-B60E-22604FECDD2C}" destId="{3E076F64-9560-452F-AC9D-C7729605EBC7}" srcOrd="1" destOrd="0" presId="urn:microsoft.com/office/officeart/2005/8/layout/StepDownProcess"/>
    <dgm:cxn modelId="{FA6D58E7-71D7-4871-9349-E1CC0C2C2CEC}" type="presParOf" srcId="{F68E7DCE-17FE-4DC6-B60E-22604FECDD2C}" destId="{0DE5783D-770D-4AB8-B184-A76E65EC1BC3}" srcOrd="2" destOrd="0" presId="urn:microsoft.com/office/officeart/2005/8/layout/StepDownProcess"/>
    <dgm:cxn modelId="{BE8C99E7-872B-4B97-B64A-0A44C4781CE6}" type="presParOf" srcId="{F883CAB2-8F93-4E82-BE9B-F8F2B9489222}" destId="{59DCD236-BD0E-48D8-A1E6-D106211EACBC}" srcOrd="1" destOrd="0" presId="urn:microsoft.com/office/officeart/2005/8/layout/StepDownProcess"/>
    <dgm:cxn modelId="{FFC91090-9417-4113-92AE-D759A52CE27E}" type="presParOf" srcId="{F883CAB2-8F93-4E82-BE9B-F8F2B9489222}" destId="{DFA27A1C-A8DA-4ECF-AFE1-74AE35C45F72}" srcOrd="2" destOrd="0" presId="urn:microsoft.com/office/officeart/2005/8/layout/StepDownProcess"/>
    <dgm:cxn modelId="{A8452828-62C7-4E95-9DAD-52C10807B04B}" type="presParOf" srcId="{DFA27A1C-A8DA-4ECF-AFE1-74AE35C45F72}" destId="{0ED4938C-D8C0-4652-9469-A44F9E6FCABA}" srcOrd="0" destOrd="0" presId="urn:microsoft.com/office/officeart/2005/8/layout/StepDownProcess"/>
    <dgm:cxn modelId="{5F97730A-4F1A-4ED6-93C4-FEA95AD6A38B}" type="presParOf" srcId="{DFA27A1C-A8DA-4ECF-AFE1-74AE35C45F72}" destId="{F9B6B80F-3675-4437-917F-4B3EC78A7FDE}" srcOrd="1" destOrd="0" presId="urn:microsoft.com/office/officeart/2005/8/layout/StepDownProcess"/>
    <dgm:cxn modelId="{B03CC656-ADE7-4817-87D5-2E08E6D6C207}" type="presParOf" srcId="{DFA27A1C-A8DA-4ECF-AFE1-74AE35C45F72}" destId="{071C7A16-BC94-4D14-8E07-241C0A8FE6C0}" srcOrd="2" destOrd="0" presId="urn:microsoft.com/office/officeart/2005/8/layout/StepDownProcess"/>
    <dgm:cxn modelId="{3A68E595-4484-4A66-A06A-03225FD8848C}" type="presParOf" srcId="{F883CAB2-8F93-4E82-BE9B-F8F2B9489222}" destId="{84CA6543-213D-43F2-BABB-22C88EBADCA1}" srcOrd="3" destOrd="0" presId="urn:microsoft.com/office/officeart/2005/8/layout/StepDownProcess"/>
    <dgm:cxn modelId="{7EFA774B-5A80-4AF7-BA40-4C0D7E8DA25F}" type="presParOf" srcId="{F883CAB2-8F93-4E82-BE9B-F8F2B9489222}" destId="{493D40BC-2D81-48D4-B037-90F6E72142FF}" srcOrd="4" destOrd="0" presId="urn:microsoft.com/office/officeart/2005/8/layout/StepDownProcess"/>
    <dgm:cxn modelId="{3FBE297D-D83D-4AAC-8960-7AC890EE01DA}" type="presParOf" srcId="{493D40BC-2D81-48D4-B037-90F6E72142FF}" destId="{6DE63BE3-9A19-43E2-B9B6-F1AD775C0B72}" srcOrd="0" destOrd="0" presId="urn:microsoft.com/office/officeart/2005/8/layout/StepDownProcess"/>
    <dgm:cxn modelId="{25E911B8-E9A1-410B-B7F0-12AD13B6A9DC}" type="presParOf" srcId="{493D40BC-2D81-48D4-B037-90F6E72142FF}" destId="{2F103B83-7F9B-446F-ABC8-4667D0C4177A}" srcOrd="1" destOrd="0" presId="urn:microsoft.com/office/officeart/2005/8/layout/StepDownProcess"/>
    <dgm:cxn modelId="{2DC8916B-E4D9-4A7F-950A-E53F6B723DF0}" type="presParOf" srcId="{493D40BC-2D81-48D4-B037-90F6E72142FF}" destId="{126F48B7-6744-43CC-8A13-2815C77C46AF}" srcOrd="2" destOrd="0" presId="urn:microsoft.com/office/officeart/2005/8/layout/StepDownProcess"/>
    <dgm:cxn modelId="{408D98DC-19C4-42B4-A757-891949771297}" type="presParOf" srcId="{F883CAB2-8F93-4E82-BE9B-F8F2B9489222}" destId="{9BDDF88B-571D-4D13-961D-2887BD6C41C6}" srcOrd="5" destOrd="0" presId="urn:microsoft.com/office/officeart/2005/8/layout/StepDownProcess"/>
    <dgm:cxn modelId="{2D3F9E68-F3AE-42F3-8A05-59FD11FEF7B6}" type="presParOf" srcId="{F883CAB2-8F93-4E82-BE9B-F8F2B9489222}" destId="{87EB11E9-443A-4FF5-BC93-978F691128F9}" srcOrd="6" destOrd="0" presId="urn:microsoft.com/office/officeart/2005/8/layout/StepDownProcess"/>
    <dgm:cxn modelId="{473AC144-432F-47AD-A3A2-E7CC730A83B3}" type="presParOf" srcId="{87EB11E9-443A-4FF5-BC93-978F691128F9}" destId="{C7C7DC03-A7B1-4806-9079-8C07E103A8BC}" srcOrd="0" destOrd="0" presId="urn:microsoft.com/office/officeart/2005/8/layout/StepDownProcess"/>
    <dgm:cxn modelId="{829F4017-2E7F-4386-AE11-EFB11B0F2796}" type="presParOf" srcId="{87EB11E9-443A-4FF5-BC93-978F691128F9}" destId="{05EF415F-9B3E-4444-B423-01DC1059072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CF9D9-B11B-4621-BDEC-DA8A1506706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1BB881-CF3B-4FA0-A169-BAA25E2D210F}">
      <dgm:prSet phldrT="[Texte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DZ" sz="2800" b="1" dirty="0" smtClean="0">
              <a:latin typeface="Sakkal Majalla" pitchFamily="2" charset="-78"/>
              <a:cs typeface="Sakkal Majalla" pitchFamily="2" charset="-78"/>
            </a:rPr>
            <a:t>تصنيف تايلور</a:t>
          </a:r>
          <a:r>
            <a:rPr lang="fr-FR" sz="2800" b="1" dirty="0" smtClean="0">
              <a:latin typeface="Sakkal Majalla" pitchFamily="2" charset="-78"/>
              <a:cs typeface="Sakkal Majalla" pitchFamily="2" charset="-78"/>
            </a:rPr>
            <a:t>Taylor</a:t>
          </a:r>
          <a:r>
            <a:rPr lang="ar-DZ" sz="2800" b="1" dirty="0" smtClean="0">
              <a:latin typeface="Sakkal Majalla" pitchFamily="2" charset="-78"/>
              <a:cs typeface="Sakkal Majalla" pitchFamily="2" charset="-78"/>
            </a:rPr>
            <a:t> 1980</a:t>
          </a:r>
          <a:endParaRPr lang="en-US" sz="2800" dirty="0">
            <a:latin typeface="Sakkal Majalla" pitchFamily="2" charset="-78"/>
            <a:cs typeface="Sakkal Majalla" pitchFamily="2" charset="-78"/>
          </a:endParaRPr>
        </a:p>
      </dgm:t>
    </dgm:pt>
    <dgm:pt modelId="{98C37F89-C14F-4C16-87E7-7D0DC0A15AFD}" type="parTrans" cxnId="{15188430-0432-4E50-B943-708356C61DEC}">
      <dgm:prSet/>
      <dgm:spPr/>
      <dgm:t>
        <a:bodyPr/>
        <a:lstStyle/>
        <a:p>
          <a:endParaRPr lang="en-US"/>
        </a:p>
      </dgm:t>
    </dgm:pt>
    <dgm:pt modelId="{F4FE2A62-F5D4-4BB5-A5FC-4BB6A38616C6}" type="sibTrans" cxnId="{15188430-0432-4E50-B943-708356C61DEC}">
      <dgm:prSet/>
      <dgm:spPr/>
      <dgm:t>
        <a:bodyPr/>
        <a:lstStyle/>
        <a:p>
          <a:endParaRPr lang="en-US"/>
        </a:p>
      </dgm:t>
    </dgm:pt>
    <dgm:pt modelId="{74B99BB3-3D5A-4D88-8A1E-0B42D3659CC4}">
      <dgm:prSet phldrT="[Texte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DZ" sz="2800" b="1" dirty="0" smtClean="0">
              <a:latin typeface="Sakkal Majalla" pitchFamily="2" charset="-78"/>
              <a:cs typeface="Sakkal Majalla" pitchFamily="2" charset="-78"/>
            </a:rPr>
            <a:t>كمبيوتر «كمتعلّم»</a:t>
          </a:r>
          <a:r>
            <a:rPr lang="ar-DZ" sz="2800" dirty="0" smtClean="0">
              <a:latin typeface="Sakkal Majalla" pitchFamily="2" charset="-78"/>
              <a:cs typeface="Sakkal Majalla" pitchFamily="2" charset="-78"/>
            </a:rPr>
            <a:t>  </a:t>
          </a:r>
          <a:endParaRPr lang="en-US" sz="2800" dirty="0">
            <a:latin typeface="Sakkal Majalla" pitchFamily="2" charset="-78"/>
            <a:cs typeface="Sakkal Majalla" pitchFamily="2" charset="-78"/>
          </a:endParaRPr>
        </a:p>
      </dgm:t>
    </dgm:pt>
    <dgm:pt modelId="{6D7E3DA6-B966-49C0-8A56-4E18A0B93056}" type="parTrans" cxnId="{D802ED9F-FED4-44F5-92EC-3640ABD01332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sz="2800">
            <a:latin typeface="Sakkal Majalla" pitchFamily="2" charset="-78"/>
            <a:cs typeface="Sakkal Majalla" pitchFamily="2" charset="-78"/>
          </a:endParaRPr>
        </a:p>
      </dgm:t>
    </dgm:pt>
    <dgm:pt modelId="{24B6E9D3-D5D7-4C81-AF31-3FABFEC5557D}" type="sibTrans" cxnId="{D802ED9F-FED4-44F5-92EC-3640ABD01332}">
      <dgm:prSet/>
      <dgm:spPr/>
      <dgm:t>
        <a:bodyPr/>
        <a:lstStyle/>
        <a:p>
          <a:endParaRPr lang="en-US"/>
        </a:p>
      </dgm:t>
    </dgm:pt>
    <dgm:pt modelId="{C628BED5-D784-4C27-83F2-8843B252357A}">
      <dgm:prSet phldrT="[Texte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DZ" sz="2800" b="1" dirty="0" smtClean="0">
              <a:latin typeface="Sakkal Majalla" pitchFamily="2" charset="-78"/>
              <a:cs typeface="Sakkal Majalla" pitchFamily="2" charset="-78"/>
            </a:rPr>
            <a:t>الكمبيوتر "كأداة"</a:t>
          </a:r>
          <a:r>
            <a:rPr lang="ar-DZ" sz="2800" dirty="0" smtClean="0">
              <a:latin typeface="Sakkal Majalla" pitchFamily="2" charset="-78"/>
              <a:cs typeface="Sakkal Majalla" pitchFamily="2" charset="-78"/>
            </a:rPr>
            <a:t>  </a:t>
          </a:r>
          <a:endParaRPr lang="en-US" sz="2800" dirty="0">
            <a:latin typeface="Sakkal Majalla" pitchFamily="2" charset="-78"/>
            <a:cs typeface="Sakkal Majalla" pitchFamily="2" charset="-78"/>
          </a:endParaRPr>
        </a:p>
      </dgm:t>
    </dgm:pt>
    <dgm:pt modelId="{6747AEE2-3417-413D-9EF0-EE7A93D656C3}" type="parTrans" cxnId="{0CBB7731-5864-45AF-9955-3F97F32D783F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sz="2800">
            <a:latin typeface="Sakkal Majalla" pitchFamily="2" charset="-78"/>
            <a:cs typeface="Sakkal Majalla" pitchFamily="2" charset="-78"/>
          </a:endParaRPr>
        </a:p>
      </dgm:t>
    </dgm:pt>
    <dgm:pt modelId="{F7067E1A-ACA2-428E-85FE-EB5177998653}" type="sibTrans" cxnId="{0CBB7731-5864-45AF-9955-3F97F32D783F}">
      <dgm:prSet/>
      <dgm:spPr/>
      <dgm:t>
        <a:bodyPr/>
        <a:lstStyle/>
        <a:p>
          <a:endParaRPr lang="en-US"/>
        </a:p>
      </dgm:t>
    </dgm:pt>
    <dgm:pt modelId="{AA0F4605-855D-47B1-8851-87427202D85F}">
      <dgm:prSet phldrT="[Texte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DZ" sz="2800" b="1" dirty="0" smtClean="0">
              <a:latin typeface="Sakkal Majalla" pitchFamily="2" charset="-78"/>
              <a:cs typeface="Sakkal Majalla" pitchFamily="2" charset="-78"/>
            </a:rPr>
            <a:t>كمبيوتر «مدرس»</a:t>
          </a:r>
          <a:endParaRPr lang="en-US" sz="2800" dirty="0">
            <a:latin typeface="Sakkal Majalla" pitchFamily="2" charset="-78"/>
            <a:cs typeface="Sakkal Majalla" pitchFamily="2" charset="-78"/>
          </a:endParaRPr>
        </a:p>
      </dgm:t>
    </dgm:pt>
    <dgm:pt modelId="{FC93C781-E751-4432-BAEA-3CB5DC7D79F6}" type="parTrans" cxnId="{21F39C55-8C3A-43C6-BE07-D326CF35DACD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sz="2800">
            <a:latin typeface="Sakkal Majalla" pitchFamily="2" charset="-78"/>
            <a:cs typeface="Sakkal Majalla" pitchFamily="2" charset="-78"/>
          </a:endParaRPr>
        </a:p>
      </dgm:t>
    </dgm:pt>
    <dgm:pt modelId="{17B8ADCA-1B06-4616-93AC-D178FD2F5A16}" type="sibTrans" cxnId="{21F39C55-8C3A-43C6-BE07-D326CF35DACD}">
      <dgm:prSet/>
      <dgm:spPr/>
      <dgm:t>
        <a:bodyPr/>
        <a:lstStyle/>
        <a:p>
          <a:endParaRPr lang="en-US"/>
        </a:p>
      </dgm:t>
    </dgm:pt>
    <dgm:pt modelId="{60030AEC-8A57-460B-B88C-0F2C8D7B3376}">
      <dgm:prSet/>
      <dgm:spPr/>
      <dgm:t>
        <a:bodyPr/>
        <a:lstStyle/>
        <a:p>
          <a:endParaRPr lang="en-US" sz="2800">
            <a:latin typeface="Sakkal Majalla" pitchFamily="2" charset="-78"/>
            <a:cs typeface="Sakkal Majalla" pitchFamily="2" charset="-78"/>
          </a:endParaRPr>
        </a:p>
      </dgm:t>
    </dgm:pt>
    <dgm:pt modelId="{410DF382-64C2-4703-BB46-097A1F1086BF}" type="parTrans" cxnId="{91831F20-CC3A-4EC6-9A91-8D43FFB69256}">
      <dgm:prSet/>
      <dgm:spPr/>
      <dgm:t>
        <a:bodyPr/>
        <a:lstStyle/>
        <a:p>
          <a:endParaRPr lang="en-US"/>
        </a:p>
      </dgm:t>
    </dgm:pt>
    <dgm:pt modelId="{BEB3E53A-BDBD-4B1F-BA71-0D2546020802}" type="sibTrans" cxnId="{91831F20-CC3A-4EC6-9A91-8D43FFB69256}">
      <dgm:prSet/>
      <dgm:spPr/>
      <dgm:t>
        <a:bodyPr/>
        <a:lstStyle/>
        <a:p>
          <a:endParaRPr lang="en-US"/>
        </a:p>
      </dgm:t>
    </dgm:pt>
    <dgm:pt modelId="{7A3D247E-69D7-4B32-9A47-9E811E8ABD0F}" type="pres">
      <dgm:prSet presAssocID="{77CCF9D9-B11B-4621-BDEC-DA8A150670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1FCDCC-462A-47A8-8211-E1193DCA52A6}" type="pres">
      <dgm:prSet presAssocID="{A41BB881-CF3B-4FA0-A169-BAA25E2D210F}" presName="centerShape" presStyleLbl="node0" presStyleIdx="0" presStyleCnt="1"/>
      <dgm:spPr/>
      <dgm:t>
        <a:bodyPr/>
        <a:lstStyle/>
        <a:p>
          <a:endParaRPr lang="en-US"/>
        </a:p>
      </dgm:t>
    </dgm:pt>
    <dgm:pt modelId="{151AA250-EA18-4412-B5A7-B2DBE9BDC076}" type="pres">
      <dgm:prSet presAssocID="{6D7E3DA6-B966-49C0-8A56-4E18A0B93056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14F8C7C-2A97-40AA-BF49-7A65A90BA355}" type="pres">
      <dgm:prSet presAssocID="{74B99BB3-3D5A-4D88-8A1E-0B42D3659C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6DF52-3871-438D-877E-BCDB8F5895B7}" type="pres">
      <dgm:prSet presAssocID="{6747AEE2-3417-413D-9EF0-EE7A93D656C3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11B10B7D-D91D-40D1-9938-AC8048D0E987}" type="pres">
      <dgm:prSet presAssocID="{C628BED5-D784-4C27-83F2-8843B25235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55C4F-7489-4FD0-9185-3496B8F4456B}" type="pres">
      <dgm:prSet presAssocID="{FC93C781-E751-4432-BAEA-3CB5DC7D79F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C3892AC-AA46-44B0-B886-672F99C32A84}" type="pres">
      <dgm:prSet presAssocID="{AA0F4605-855D-47B1-8851-87427202D8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188430-0432-4E50-B943-708356C61DEC}" srcId="{77CCF9D9-B11B-4621-BDEC-DA8A1506706E}" destId="{A41BB881-CF3B-4FA0-A169-BAA25E2D210F}" srcOrd="0" destOrd="0" parTransId="{98C37F89-C14F-4C16-87E7-7D0DC0A15AFD}" sibTransId="{F4FE2A62-F5D4-4BB5-A5FC-4BB6A38616C6}"/>
    <dgm:cxn modelId="{BD9A1294-6781-4B2D-9BB5-236FD65790D1}" type="presOf" srcId="{77CCF9D9-B11B-4621-BDEC-DA8A1506706E}" destId="{7A3D247E-69D7-4B32-9A47-9E811E8ABD0F}" srcOrd="0" destOrd="0" presId="urn:microsoft.com/office/officeart/2005/8/layout/radial4"/>
    <dgm:cxn modelId="{3E1DD72C-F954-4941-9EB5-D5DA3F4E947E}" type="presOf" srcId="{C628BED5-D784-4C27-83F2-8843B252357A}" destId="{11B10B7D-D91D-40D1-9938-AC8048D0E987}" srcOrd="0" destOrd="0" presId="urn:microsoft.com/office/officeart/2005/8/layout/radial4"/>
    <dgm:cxn modelId="{66D73222-B4CB-498C-85FB-17BC2DCE5E69}" type="presOf" srcId="{74B99BB3-3D5A-4D88-8A1E-0B42D3659CC4}" destId="{114F8C7C-2A97-40AA-BF49-7A65A90BA355}" srcOrd="0" destOrd="0" presId="urn:microsoft.com/office/officeart/2005/8/layout/radial4"/>
    <dgm:cxn modelId="{482FA52D-04DA-41B1-9990-9C1DF160DFB0}" type="presOf" srcId="{AA0F4605-855D-47B1-8851-87427202D85F}" destId="{EC3892AC-AA46-44B0-B886-672F99C32A84}" srcOrd="0" destOrd="0" presId="urn:microsoft.com/office/officeart/2005/8/layout/radial4"/>
    <dgm:cxn modelId="{21F39C55-8C3A-43C6-BE07-D326CF35DACD}" srcId="{A41BB881-CF3B-4FA0-A169-BAA25E2D210F}" destId="{AA0F4605-855D-47B1-8851-87427202D85F}" srcOrd="2" destOrd="0" parTransId="{FC93C781-E751-4432-BAEA-3CB5DC7D79F6}" sibTransId="{17B8ADCA-1B06-4616-93AC-D178FD2F5A16}"/>
    <dgm:cxn modelId="{D802ED9F-FED4-44F5-92EC-3640ABD01332}" srcId="{A41BB881-CF3B-4FA0-A169-BAA25E2D210F}" destId="{74B99BB3-3D5A-4D88-8A1E-0B42D3659CC4}" srcOrd="0" destOrd="0" parTransId="{6D7E3DA6-B966-49C0-8A56-4E18A0B93056}" sibTransId="{24B6E9D3-D5D7-4C81-AF31-3FABFEC5557D}"/>
    <dgm:cxn modelId="{336A4329-BE3B-4AED-970D-00F7379FD67F}" type="presOf" srcId="{6747AEE2-3417-413D-9EF0-EE7A93D656C3}" destId="{6D46DF52-3871-438D-877E-BCDB8F5895B7}" srcOrd="0" destOrd="0" presId="urn:microsoft.com/office/officeart/2005/8/layout/radial4"/>
    <dgm:cxn modelId="{CD789339-1513-45ED-A0B4-85C69B4ADDAF}" type="presOf" srcId="{6D7E3DA6-B966-49C0-8A56-4E18A0B93056}" destId="{151AA250-EA18-4412-B5A7-B2DBE9BDC076}" srcOrd="0" destOrd="0" presId="urn:microsoft.com/office/officeart/2005/8/layout/radial4"/>
    <dgm:cxn modelId="{5D9AF693-47B9-473C-A4B7-E198DAB2C916}" type="presOf" srcId="{FC93C781-E751-4432-BAEA-3CB5DC7D79F6}" destId="{31855C4F-7489-4FD0-9185-3496B8F4456B}" srcOrd="0" destOrd="0" presId="urn:microsoft.com/office/officeart/2005/8/layout/radial4"/>
    <dgm:cxn modelId="{0CBB7731-5864-45AF-9955-3F97F32D783F}" srcId="{A41BB881-CF3B-4FA0-A169-BAA25E2D210F}" destId="{C628BED5-D784-4C27-83F2-8843B252357A}" srcOrd="1" destOrd="0" parTransId="{6747AEE2-3417-413D-9EF0-EE7A93D656C3}" sibTransId="{F7067E1A-ACA2-428E-85FE-EB5177998653}"/>
    <dgm:cxn modelId="{91831F20-CC3A-4EC6-9A91-8D43FFB69256}" srcId="{77CCF9D9-B11B-4621-BDEC-DA8A1506706E}" destId="{60030AEC-8A57-460B-B88C-0F2C8D7B3376}" srcOrd="1" destOrd="0" parTransId="{410DF382-64C2-4703-BB46-097A1F1086BF}" sibTransId="{BEB3E53A-BDBD-4B1F-BA71-0D2546020802}"/>
    <dgm:cxn modelId="{FADA1B7B-D0BD-4306-9914-221E37035E1B}" type="presOf" srcId="{A41BB881-CF3B-4FA0-A169-BAA25E2D210F}" destId="{231FCDCC-462A-47A8-8211-E1193DCA52A6}" srcOrd="0" destOrd="0" presId="urn:microsoft.com/office/officeart/2005/8/layout/radial4"/>
    <dgm:cxn modelId="{235C4F58-AF92-42C9-A950-161B8647D630}" type="presParOf" srcId="{7A3D247E-69D7-4B32-9A47-9E811E8ABD0F}" destId="{231FCDCC-462A-47A8-8211-E1193DCA52A6}" srcOrd="0" destOrd="0" presId="urn:microsoft.com/office/officeart/2005/8/layout/radial4"/>
    <dgm:cxn modelId="{C6ED83F6-879F-44F4-B611-B7EA5FD39952}" type="presParOf" srcId="{7A3D247E-69D7-4B32-9A47-9E811E8ABD0F}" destId="{151AA250-EA18-4412-B5A7-B2DBE9BDC076}" srcOrd="1" destOrd="0" presId="urn:microsoft.com/office/officeart/2005/8/layout/radial4"/>
    <dgm:cxn modelId="{7452CECA-1C57-426A-8B76-358DBFD44CCD}" type="presParOf" srcId="{7A3D247E-69D7-4B32-9A47-9E811E8ABD0F}" destId="{114F8C7C-2A97-40AA-BF49-7A65A90BA355}" srcOrd="2" destOrd="0" presId="urn:microsoft.com/office/officeart/2005/8/layout/radial4"/>
    <dgm:cxn modelId="{5C04E68F-5480-49D6-8A35-7C5C23847095}" type="presParOf" srcId="{7A3D247E-69D7-4B32-9A47-9E811E8ABD0F}" destId="{6D46DF52-3871-438D-877E-BCDB8F5895B7}" srcOrd="3" destOrd="0" presId="urn:microsoft.com/office/officeart/2005/8/layout/radial4"/>
    <dgm:cxn modelId="{F096BB3B-EAF6-4277-86DD-D7A8EB71AE7A}" type="presParOf" srcId="{7A3D247E-69D7-4B32-9A47-9E811E8ABD0F}" destId="{11B10B7D-D91D-40D1-9938-AC8048D0E987}" srcOrd="4" destOrd="0" presId="urn:microsoft.com/office/officeart/2005/8/layout/radial4"/>
    <dgm:cxn modelId="{FF9CC0AF-74A9-4A3E-9F4F-B71EEC9593A3}" type="presParOf" srcId="{7A3D247E-69D7-4B32-9A47-9E811E8ABD0F}" destId="{31855C4F-7489-4FD0-9185-3496B8F4456B}" srcOrd="5" destOrd="0" presId="urn:microsoft.com/office/officeart/2005/8/layout/radial4"/>
    <dgm:cxn modelId="{D1E4615C-5A82-42F3-A4DF-92AF9F2BB959}" type="presParOf" srcId="{7A3D247E-69D7-4B32-9A47-9E811E8ABD0F}" destId="{EC3892AC-AA46-44B0-B886-672F99C32A8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C619EB-E2AD-4246-9E23-E2B2791EA69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1CFE19-1329-4C77-9D3D-6B6705488F9B}">
      <dgm:prSet phldrT="[Texte]"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ar-DZ" sz="2400" b="1" dirty="0" smtClean="0">
              <a:latin typeface="Sakkal Majalla" pitchFamily="2" charset="-78"/>
              <a:cs typeface="Sakkal Majalla" pitchFamily="2" charset="-78"/>
            </a:rPr>
            <a:t>تصنيف </a:t>
          </a:r>
          <a:r>
            <a:rPr lang="ar-DZ" sz="2400" b="1" dirty="0" err="1" smtClean="0">
              <a:latin typeface="Sakkal Majalla" pitchFamily="2" charset="-78"/>
              <a:cs typeface="Sakkal Majalla" pitchFamily="2" charset="-78"/>
            </a:rPr>
            <a:t>شولتز</a:t>
          </a:r>
          <a:r>
            <a:rPr lang="ar-DZ" sz="2400" b="1" dirty="0" smtClean="0">
              <a:latin typeface="Sakkal Majalla" pitchFamily="2" charset="-78"/>
              <a:cs typeface="Sakkal Majalla" pitchFamily="2" charset="-78"/>
            </a:rPr>
            <a:t> وهارت </a:t>
          </a:r>
          <a:r>
            <a:rPr lang="fr-FR" sz="2400" b="1" dirty="0" smtClean="0">
              <a:latin typeface="Sakkal Majalla" pitchFamily="2" charset="-78"/>
              <a:cs typeface="Sakkal Majalla" pitchFamily="2" charset="-78"/>
            </a:rPr>
            <a:t>Schultz &amp; Hart</a:t>
          </a:r>
          <a:r>
            <a:rPr lang="ar-DZ" sz="2400" b="1" dirty="0" smtClean="0">
              <a:latin typeface="Sakkal Majalla" pitchFamily="2" charset="-78"/>
              <a:cs typeface="Sakkal Majalla" pitchFamily="2" charset="-78"/>
            </a:rPr>
            <a:t> 1986</a:t>
          </a:r>
          <a:endParaRPr lang="en-US" sz="2400" dirty="0">
            <a:latin typeface="Sakkal Majalla" pitchFamily="2" charset="-78"/>
            <a:cs typeface="Sakkal Majalla" pitchFamily="2" charset="-78"/>
          </a:endParaRPr>
        </a:p>
      </dgm:t>
    </dgm:pt>
    <dgm:pt modelId="{0F44FC02-03F3-4F8D-963E-4ACF64DBF407}" type="parTrans" cxnId="{704D5298-087E-492A-B7B9-51CD40B999AA}">
      <dgm:prSet/>
      <dgm:spPr/>
      <dgm:t>
        <a:bodyPr/>
        <a:lstStyle/>
        <a:p>
          <a:endParaRPr lang="en-US"/>
        </a:p>
      </dgm:t>
    </dgm:pt>
    <dgm:pt modelId="{663B3345-81F3-4F8C-80B5-75980F84690A}" type="sibTrans" cxnId="{704D5298-087E-492A-B7B9-51CD40B999AA}">
      <dgm:prSet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endParaRPr lang="en-US" sz="2400">
            <a:latin typeface="Sakkal Majalla" pitchFamily="2" charset="-78"/>
            <a:cs typeface="Sakkal Majalla" pitchFamily="2" charset="-78"/>
          </a:endParaRPr>
        </a:p>
      </dgm:t>
    </dgm:pt>
    <dgm:pt modelId="{E87F6F38-B5B0-4DD3-9216-169B2771D9CE}">
      <dgm:prSet phldrT="[Texte]"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ar-DZ" sz="2400" dirty="0" smtClean="0">
              <a:latin typeface="Sakkal Majalla" pitchFamily="2" charset="-78"/>
              <a:cs typeface="Sakkal Majalla" pitchFamily="2" charset="-78"/>
            </a:rPr>
            <a:t>ا</a:t>
          </a:r>
          <a:r>
            <a:rPr lang="ar-DZ" sz="2400" b="1" dirty="0" smtClean="0">
              <a:latin typeface="Sakkal Majalla" pitchFamily="2" charset="-78"/>
              <a:cs typeface="Sakkal Majalla" pitchFamily="2" charset="-78"/>
            </a:rPr>
            <a:t>لحاسوب كوسيلة</a:t>
          </a:r>
          <a:endParaRPr lang="en-US" sz="2400" b="1" dirty="0">
            <a:latin typeface="Sakkal Majalla" pitchFamily="2" charset="-78"/>
            <a:cs typeface="Sakkal Majalla" pitchFamily="2" charset="-78"/>
          </a:endParaRPr>
        </a:p>
      </dgm:t>
    </dgm:pt>
    <dgm:pt modelId="{4894A84C-C432-40E9-96B5-D46FC32DF7A8}" type="parTrans" cxnId="{E92541A8-1184-45BD-9FC7-95934D14059B}">
      <dgm:prSet/>
      <dgm:spPr/>
      <dgm:t>
        <a:bodyPr/>
        <a:lstStyle/>
        <a:p>
          <a:endParaRPr lang="en-US"/>
        </a:p>
      </dgm:t>
    </dgm:pt>
    <dgm:pt modelId="{B1791D71-DFAF-42CC-985C-3818F956E274}" type="sibTrans" cxnId="{E92541A8-1184-45BD-9FC7-95934D14059B}">
      <dgm:prSet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endParaRPr lang="en-US" sz="2400">
            <a:latin typeface="Sakkal Majalla" pitchFamily="2" charset="-78"/>
            <a:cs typeface="Sakkal Majalla" pitchFamily="2" charset="-78"/>
          </a:endParaRPr>
        </a:p>
      </dgm:t>
    </dgm:pt>
    <dgm:pt modelId="{13DE7BC1-93B4-490F-B6BD-82851C167A61}">
      <dgm:prSet phldrT="[Texte]"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ar-DZ" sz="2400" b="1" dirty="0" smtClean="0">
              <a:latin typeface="Sakkal Majalla" pitchFamily="2" charset="-78"/>
              <a:cs typeface="Sakkal Majalla" pitchFamily="2" charset="-78"/>
            </a:rPr>
            <a:t>الحاسوب كمادة دراسية</a:t>
          </a:r>
          <a:endParaRPr lang="en-US" sz="2400" dirty="0">
            <a:latin typeface="Sakkal Majalla" pitchFamily="2" charset="-78"/>
            <a:cs typeface="Sakkal Majalla" pitchFamily="2" charset="-78"/>
          </a:endParaRPr>
        </a:p>
      </dgm:t>
    </dgm:pt>
    <dgm:pt modelId="{372EB2A3-C3B4-44B9-858B-0DD416EFD74C}" type="parTrans" cxnId="{621841E1-492D-4FDA-BBBE-2066D0635870}">
      <dgm:prSet/>
      <dgm:spPr/>
      <dgm:t>
        <a:bodyPr/>
        <a:lstStyle/>
        <a:p>
          <a:endParaRPr lang="en-US"/>
        </a:p>
      </dgm:t>
    </dgm:pt>
    <dgm:pt modelId="{BFA57DA7-32F5-41A9-A56E-B372C85BE1C2}" type="sibTrans" cxnId="{621841E1-492D-4FDA-BBBE-2066D0635870}">
      <dgm:prSet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endParaRPr lang="en-US" sz="2400">
            <a:latin typeface="Sakkal Majalla" pitchFamily="2" charset="-78"/>
            <a:cs typeface="Sakkal Majalla" pitchFamily="2" charset="-78"/>
          </a:endParaRPr>
        </a:p>
      </dgm:t>
    </dgm:pt>
    <dgm:pt modelId="{3FB01724-4DF5-48A3-AEC9-E4ACF2A10881}" type="pres">
      <dgm:prSet presAssocID="{60C619EB-E2AD-4246-9E23-E2B2791EA6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3F104A-303E-41CD-BBDA-56144F52AE41}" type="pres">
      <dgm:prSet presAssocID="{241CFE19-1329-4C77-9D3D-6B6705488F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8DDE7-87C8-4146-B758-E66A94CE90A2}" type="pres">
      <dgm:prSet presAssocID="{663B3345-81F3-4F8C-80B5-75980F84690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F162B64-7F22-494E-B29A-2CCB195D88F2}" type="pres">
      <dgm:prSet presAssocID="{663B3345-81F3-4F8C-80B5-75980F84690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F40D8E4-B64E-4E20-8612-CF6658A6D603}" type="pres">
      <dgm:prSet presAssocID="{E87F6F38-B5B0-4DD3-9216-169B2771D9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0CEF2-33E9-4B9C-AF9B-7262CE91CE98}" type="pres">
      <dgm:prSet presAssocID="{B1791D71-DFAF-42CC-985C-3818F956E27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47F7136-3B36-444A-9F9E-C7E85D167A8E}" type="pres">
      <dgm:prSet presAssocID="{B1791D71-DFAF-42CC-985C-3818F956E27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0D6DF6B-DD16-41E8-B868-FEE53A6E75D8}" type="pres">
      <dgm:prSet presAssocID="{13DE7BC1-93B4-490F-B6BD-82851C167A61}" presName="node" presStyleLbl="node1" presStyleIdx="2" presStyleCnt="3" custRadScaleRad="99341" custRadScaleInc="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3E547-D00C-4D69-8F0C-823336E1D5B0}" type="pres">
      <dgm:prSet presAssocID="{BFA57DA7-32F5-41A9-A56E-B372C85BE1C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891E4BF-A99E-40F2-9A51-F47B646C5C8E}" type="pres">
      <dgm:prSet presAssocID="{BFA57DA7-32F5-41A9-A56E-B372C85BE1C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92541A8-1184-45BD-9FC7-95934D14059B}" srcId="{60C619EB-E2AD-4246-9E23-E2B2791EA695}" destId="{E87F6F38-B5B0-4DD3-9216-169B2771D9CE}" srcOrd="1" destOrd="0" parTransId="{4894A84C-C432-40E9-96B5-D46FC32DF7A8}" sibTransId="{B1791D71-DFAF-42CC-985C-3818F956E274}"/>
    <dgm:cxn modelId="{7938400F-3D29-4442-AA25-4C0B2FB5B5EA}" type="presOf" srcId="{E87F6F38-B5B0-4DD3-9216-169B2771D9CE}" destId="{5F40D8E4-B64E-4E20-8612-CF6658A6D603}" srcOrd="0" destOrd="0" presId="urn:microsoft.com/office/officeart/2005/8/layout/cycle7"/>
    <dgm:cxn modelId="{E0CDED71-EAD5-437E-A7A1-1BBDC17A0880}" type="presOf" srcId="{13DE7BC1-93B4-490F-B6BD-82851C167A61}" destId="{F0D6DF6B-DD16-41E8-B868-FEE53A6E75D8}" srcOrd="0" destOrd="0" presId="urn:microsoft.com/office/officeart/2005/8/layout/cycle7"/>
    <dgm:cxn modelId="{D92F7524-1440-43D9-89EF-A91EF64D2037}" type="presOf" srcId="{B1791D71-DFAF-42CC-985C-3818F956E274}" destId="{6E80CEF2-33E9-4B9C-AF9B-7262CE91CE98}" srcOrd="0" destOrd="0" presId="urn:microsoft.com/office/officeart/2005/8/layout/cycle7"/>
    <dgm:cxn modelId="{08E71C63-6681-4D77-AA8C-6DEF2403BA6F}" type="presOf" srcId="{663B3345-81F3-4F8C-80B5-75980F84690A}" destId="{3F162B64-7F22-494E-B29A-2CCB195D88F2}" srcOrd="1" destOrd="0" presId="urn:microsoft.com/office/officeart/2005/8/layout/cycle7"/>
    <dgm:cxn modelId="{54CBF25B-FAAC-44AE-9A71-247BBCA5DAB1}" type="presOf" srcId="{241CFE19-1329-4C77-9D3D-6B6705488F9B}" destId="{9F3F104A-303E-41CD-BBDA-56144F52AE41}" srcOrd="0" destOrd="0" presId="urn:microsoft.com/office/officeart/2005/8/layout/cycle7"/>
    <dgm:cxn modelId="{F4156C6A-4AB0-43C2-A18A-84516DA6D201}" type="presOf" srcId="{B1791D71-DFAF-42CC-985C-3818F956E274}" destId="{247F7136-3B36-444A-9F9E-C7E85D167A8E}" srcOrd="1" destOrd="0" presId="urn:microsoft.com/office/officeart/2005/8/layout/cycle7"/>
    <dgm:cxn modelId="{66EAD8AA-D63B-4F76-A497-E2D91D9187C9}" type="presOf" srcId="{60C619EB-E2AD-4246-9E23-E2B2791EA695}" destId="{3FB01724-4DF5-48A3-AEC9-E4ACF2A10881}" srcOrd="0" destOrd="0" presId="urn:microsoft.com/office/officeart/2005/8/layout/cycle7"/>
    <dgm:cxn modelId="{704D5298-087E-492A-B7B9-51CD40B999AA}" srcId="{60C619EB-E2AD-4246-9E23-E2B2791EA695}" destId="{241CFE19-1329-4C77-9D3D-6B6705488F9B}" srcOrd="0" destOrd="0" parTransId="{0F44FC02-03F3-4F8D-963E-4ACF64DBF407}" sibTransId="{663B3345-81F3-4F8C-80B5-75980F84690A}"/>
    <dgm:cxn modelId="{621841E1-492D-4FDA-BBBE-2066D0635870}" srcId="{60C619EB-E2AD-4246-9E23-E2B2791EA695}" destId="{13DE7BC1-93B4-490F-B6BD-82851C167A61}" srcOrd="2" destOrd="0" parTransId="{372EB2A3-C3B4-44B9-858B-0DD416EFD74C}" sibTransId="{BFA57DA7-32F5-41A9-A56E-B372C85BE1C2}"/>
    <dgm:cxn modelId="{5E5DD2CE-93E4-4C2D-A869-C940360796F2}" type="presOf" srcId="{BFA57DA7-32F5-41A9-A56E-B372C85BE1C2}" destId="{B891E4BF-A99E-40F2-9A51-F47B646C5C8E}" srcOrd="1" destOrd="0" presId="urn:microsoft.com/office/officeart/2005/8/layout/cycle7"/>
    <dgm:cxn modelId="{FD7553E4-EFDC-4FBA-9028-BF2533FEDA96}" type="presOf" srcId="{663B3345-81F3-4F8C-80B5-75980F84690A}" destId="{FA68DDE7-87C8-4146-B758-E66A94CE90A2}" srcOrd="0" destOrd="0" presId="urn:microsoft.com/office/officeart/2005/8/layout/cycle7"/>
    <dgm:cxn modelId="{52AA1D52-94E8-4B49-AFC3-36C228013E2E}" type="presOf" srcId="{BFA57DA7-32F5-41A9-A56E-B372C85BE1C2}" destId="{7303E547-D00C-4D69-8F0C-823336E1D5B0}" srcOrd="0" destOrd="0" presId="urn:microsoft.com/office/officeart/2005/8/layout/cycle7"/>
    <dgm:cxn modelId="{C6CAEDBE-04B1-4A85-A109-AF76EA0A2464}" type="presParOf" srcId="{3FB01724-4DF5-48A3-AEC9-E4ACF2A10881}" destId="{9F3F104A-303E-41CD-BBDA-56144F52AE41}" srcOrd="0" destOrd="0" presId="urn:microsoft.com/office/officeart/2005/8/layout/cycle7"/>
    <dgm:cxn modelId="{AE0F6AC8-3C68-4455-A5E6-30EB05EB0A0D}" type="presParOf" srcId="{3FB01724-4DF5-48A3-AEC9-E4ACF2A10881}" destId="{FA68DDE7-87C8-4146-B758-E66A94CE90A2}" srcOrd="1" destOrd="0" presId="urn:microsoft.com/office/officeart/2005/8/layout/cycle7"/>
    <dgm:cxn modelId="{CA3451F0-B1E3-431C-9425-4087D70D7590}" type="presParOf" srcId="{FA68DDE7-87C8-4146-B758-E66A94CE90A2}" destId="{3F162B64-7F22-494E-B29A-2CCB195D88F2}" srcOrd="0" destOrd="0" presId="urn:microsoft.com/office/officeart/2005/8/layout/cycle7"/>
    <dgm:cxn modelId="{49994D31-2465-4BFD-A8B6-375B424298D6}" type="presParOf" srcId="{3FB01724-4DF5-48A3-AEC9-E4ACF2A10881}" destId="{5F40D8E4-B64E-4E20-8612-CF6658A6D603}" srcOrd="2" destOrd="0" presId="urn:microsoft.com/office/officeart/2005/8/layout/cycle7"/>
    <dgm:cxn modelId="{13A3E352-B2C7-4DE3-B8BD-458E831A8724}" type="presParOf" srcId="{3FB01724-4DF5-48A3-AEC9-E4ACF2A10881}" destId="{6E80CEF2-33E9-4B9C-AF9B-7262CE91CE98}" srcOrd="3" destOrd="0" presId="urn:microsoft.com/office/officeart/2005/8/layout/cycle7"/>
    <dgm:cxn modelId="{5177C211-CAA2-4AC6-87FE-312CE675565F}" type="presParOf" srcId="{6E80CEF2-33E9-4B9C-AF9B-7262CE91CE98}" destId="{247F7136-3B36-444A-9F9E-C7E85D167A8E}" srcOrd="0" destOrd="0" presId="urn:microsoft.com/office/officeart/2005/8/layout/cycle7"/>
    <dgm:cxn modelId="{95E99C01-76F4-4DE1-90FA-7467A2666CDB}" type="presParOf" srcId="{3FB01724-4DF5-48A3-AEC9-E4ACF2A10881}" destId="{F0D6DF6B-DD16-41E8-B868-FEE53A6E75D8}" srcOrd="4" destOrd="0" presId="urn:microsoft.com/office/officeart/2005/8/layout/cycle7"/>
    <dgm:cxn modelId="{8AB99D08-309E-4098-A464-BD795A524206}" type="presParOf" srcId="{3FB01724-4DF5-48A3-AEC9-E4ACF2A10881}" destId="{7303E547-D00C-4D69-8F0C-823336E1D5B0}" srcOrd="5" destOrd="0" presId="urn:microsoft.com/office/officeart/2005/8/layout/cycle7"/>
    <dgm:cxn modelId="{92B5A3C0-C30C-4EE5-965B-0030C15B6084}" type="presParOf" srcId="{7303E547-D00C-4D69-8F0C-823336E1D5B0}" destId="{B891E4BF-A99E-40F2-9A51-F47B646C5C8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C98C32-FA9A-4731-8F53-E52F34ED09D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44B1F7F-5FCF-4EDD-8284-A66210B49C11}">
      <dgm:prSet phldrT="[Texte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DZ" sz="2400" b="1" dirty="0" smtClean="0">
              <a:latin typeface="Sakkal Majalla" pitchFamily="2" charset="-78"/>
              <a:cs typeface="Sakkal Majalla" pitchFamily="2" charset="-78"/>
            </a:rPr>
            <a:t>وسائل تقديم المعلومة</a:t>
          </a:r>
          <a:endParaRPr lang="en-US" sz="2400" b="1" dirty="0">
            <a:latin typeface="Sakkal Majalla" pitchFamily="2" charset="-78"/>
            <a:cs typeface="Sakkal Majalla" pitchFamily="2" charset="-78"/>
          </a:endParaRPr>
        </a:p>
      </dgm:t>
    </dgm:pt>
    <dgm:pt modelId="{36DC811F-98C4-4CAD-BF69-47AFD97458C3}" type="parTrans" cxnId="{9F421DDE-3D8B-4418-8856-92CBB27CFDE7}">
      <dgm:prSet/>
      <dgm:spPr/>
      <dgm:t>
        <a:bodyPr/>
        <a:lstStyle/>
        <a:p>
          <a:endParaRPr lang="en-US"/>
        </a:p>
      </dgm:t>
    </dgm:pt>
    <dgm:pt modelId="{D9441557-B8F0-4C68-9AF8-2EE9CAFCDF92}" type="sibTrans" cxnId="{9F421DDE-3D8B-4418-8856-92CBB27CFDE7}">
      <dgm:prSet/>
      <dgm:spPr/>
      <dgm:t>
        <a:bodyPr/>
        <a:lstStyle/>
        <a:p>
          <a:endParaRPr lang="en-US"/>
        </a:p>
      </dgm:t>
    </dgm:pt>
    <dgm:pt modelId="{BC1DFE9E-05CF-458E-9DA5-6AEF1AE7A185}">
      <dgm:prSet phldrT="[Texte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DZ" sz="2400" b="1" dirty="0" smtClean="0">
              <a:latin typeface="Sakkal Majalla" pitchFamily="2" charset="-78"/>
              <a:cs typeface="Sakkal Majalla" pitchFamily="2" charset="-78"/>
            </a:rPr>
            <a:t>بيئات المساعدة لتطبيق النشاط البيداغوجي</a:t>
          </a:r>
          <a:endParaRPr lang="en-US" sz="2400" b="1" dirty="0">
            <a:latin typeface="Sakkal Majalla" pitchFamily="2" charset="-78"/>
            <a:cs typeface="Sakkal Majalla" pitchFamily="2" charset="-78"/>
          </a:endParaRPr>
        </a:p>
      </dgm:t>
    </dgm:pt>
    <dgm:pt modelId="{DD687CCA-8B7D-473F-95AA-D77C49376955}" type="parTrans" cxnId="{BDAB6982-E1AC-41E5-A45F-9BE69BF71015}">
      <dgm:prSet/>
      <dgm:spPr/>
      <dgm:t>
        <a:bodyPr/>
        <a:lstStyle/>
        <a:p>
          <a:endParaRPr lang="en-US"/>
        </a:p>
      </dgm:t>
    </dgm:pt>
    <dgm:pt modelId="{5C29A6FC-9ABB-406B-BDDF-00C5F79595BE}" type="sibTrans" cxnId="{BDAB6982-E1AC-41E5-A45F-9BE69BF71015}">
      <dgm:prSet/>
      <dgm:spPr/>
      <dgm:t>
        <a:bodyPr/>
        <a:lstStyle/>
        <a:p>
          <a:endParaRPr lang="en-US"/>
        </a:p>
      </dgm:t>
    </dgm:pt>
    <dgm:pt modelId="{92BA262C-150A-4280-8FC0-6667BDACCB44}">
      <dgm:prSet phldrT="[Texte]" custT="1"/>
      <dgm:spPr/>
      <dgm:t>
        <a:bodyPr/>
        <a:lstStyle/>
        <a:p>
          <a:pPr rtl="1"/>
          <a:r>
            <a:rPr lang="ar-DZ" sz="2400" b="1" dirty="0" smtClean="0">
              <a:latin typeface="Sakkal Majalla" pitchFamily="2" charset="-78"/>
              <a:cs typeface="Sakkal Majalla" pitchFamily="2" charset="-78"/>
            </a:rPr>
            <a:t>وسائل الدعم للأساتذة</a:t>
          </a:r>
          <a:endParaRPr lang="en-US" sz="2400" b="1" dirty="0">
            <a:latin typeface="Sakkal Majalla" pitchFamily="2" charset="-78"/>
            <a:cs typeface="Sakkal Majalla" pitchFamily="2" charset="-78"/>
          </a:endParaRPr>
        </a:p>
      </dgm:t>
    </dgm:pt>
    <dgm:pt modelId="{6F7189E4-4655-457B-9BA6-05A51E010A50}" type="parTrans" cxnId="{C7D13EF4-66A2-4918-A513-523F6A89A28A}">
      <dgm:prSet/>
      <dgm:spPr/>
      <dgm:t>
        <a:bodyPr/>
        <a:lstStyle/>
        <a:p>
          <a:endParaRPr lang="en-US"/>
        </a:p>
      </dgm:t>
    </dgm:pt>
    <dgm:pt modelId="{B35F652C-D912-45B7-84CD-5229E375BDFC}" type="sibTrans" cxnId="{C7D13EF4-66A2-4918-A513-523F6A89A28A}">
      <dgm:prSet/>
      <dgm:spPr/>
      <dgm:t>
        <a:bodyPr/>
        <a:lstStyle/>
        <a:p>
          <a:endParaRPr lang="en-US"/>
        </a:p>
      </dgm:t>
    </dgm:pt>
    <dgm:pt modelId="{4B2F87FD-D78C-4745-8F27-9D53A1B1164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ar-DZ" sz="2400" b="1" dirty="0" smtClean="0">
              <a:latin typeface="Sakkal Majalla" pitchFamily="2" charset="-78"/>
              <a:cs typeface="Sakkal Majalla" pitchFamily="2" charset="-78"/>
            </a:rPr>
            <a:t>وسائل التواصل</a:t>
          </a:r>
          <a:endParaRPr lang="en-US" sz="2400" b="1" dirty="0">
            <a:latin typeface="Sakkal Majalla" pitchFamily="2" charset="-78"/>
            <a:cs typeface="Sakkal Majalla" pitchFamily="2" charset="-78"/>
          </a:endParaRPr>
        </a:p>
      </dgm:t>
    </dgm:pt>
    <dgm:pt modelId="{4DEDA4DC-2060-4EB9-A649-BFDA254516F2}" type="parTrans" cxnId="{C84FA58D-00D6-4862-905A-579EA9F02552}">
      <dgm:prSet/>
      <dgm:spPr/>
      <dgm:t>
        <a:bodyPr/>
        <a:lstStyle/>
        <a:p>
          <a:endParaRPr lang="en-US"/>
        </a:p>
      </dgm:t>
    </dgm:pt>
    <dgm:pt modelId="{A6C7837C-3014-47ED-83D8-9778C21A1549}" type="sibTrans" cxnId="{C84FA58D-00D6-4862-905A-579EA9F02552}">
      <dgm:prSet/>
      <dgm:spPr/>
      <dgm:t>
        <a:bodyPr/>
        <a:lstStyle/>
        <a:p>
          <a:endParaRPr lang="en-US"/>
        </a:p>
      </dgm:t>
    </dgm:pt>
    <dgm:pt modelId="{D50D9F24-F7C8-42BB-958F-3CE347A9E533}" type="pres">
      <dgm:prSet presAssocID="{B8C98C32-FA9A-4731-8F53-E52F34ED09D6}" presName="compositeShape" presStyleCnt="0">
        <dgm:presLayoutVars>
          <dgm:dir val="rev"/>
          <dgm:resizeHandles/>
        </dgm:presLayoutVars>
      </dgm:prSet>
      <dgm:spPr/>
    </dgm:pt>
    <dgm:pt modelId="{4BB0076E-8348-4485-8BA2-2949F0E46587}" type="pres">
      <dgm:prSet presAssocID="{B8C98C32-FA9A-4731-8F53-E52F34ED09D6}" presName="pyramid" presStyleLbl="node1" presStyleIdx="0" presStyleCnt="1"/>
      <dgm:spPr>
        <a:solidFill>
          <a:schemeClr val="accent2"/>
        </a:solidFill>
      </dgm:spPr>
    </dgm:pt>
    <dgm:pt modelId="{ED25D83F-D49A-4ED3-91CB-D5150F3DA289}" type="pres">
      <dgm:prSet presAssocID="{B8C98C32-FA9A-4731-8F53-E52F34ED09D6}" presName="theList" presStyleCnt="0"/>
      <dgm:spPr/>
    </dgm:pt>
    <dgm:pt modelId="{C4E4AEE3-A08D-4D84-ABD2-46145CC49EB0}" type="pres">
      <dgm:prSet presAssocID="{D44B1F7F-5FCF-4EDD-8284-A66210B49C1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F123F-0D13-415C-BD77-780710387942}" type="pres">
      <dgm:prSet presAssocID="{D44B1F7F-5FCF-4EDD-8284-A66210B49C11}" presName="aSpace" presStyleCnt="0"/>
      <dgm:spPr/>
    </dgm:pt>
    <dgm:pt modelId="{9A16A171-6885-477C-A1D4-2D2BFD603512}" type="pres">
      <dgm:prSet presAssocID="{4B2F87FD-D78C-4745-8F27-9D53A1B11648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1D9DC-567E-4383-8C80-C66EFF33B326}" type="pres">
      <dgm:prSet presAssocID="{4B2F87FD-D78C-4745-8F27-9D53A1B11648}" presName="aSpace" presStyleCnt="0"/>
      <dgm:spPr/>
    </dgm:pt>
    <dgm:pt modelId="{740A5399-3106-4894-9A83-D3E768A70EF3}" type="pres">
      <dgm:prSet presAssocID="{BC1DFE9E-05CF-458E-9DA5-6AEF1AE7A185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0A73F-D098-4B1B-8405-BF510AB433AD}" type="pres">
      <dgm:prSet presAssocID="{BC1DFE9E-05CF-458E-9DA5-6AEF1AE7A185}" presName="aSpace" presStyleCnt="0"/>
      <dgm:spPr/>
    </dgm:pt>
    <dgm:pt modelId="{2FA2C311-A36A-4C59-833F-ABC462B83F24}" type="pres">
      <dgm:prSet presAssocID="{92BA262C-150A-4280-8FC0-6667BDACCB44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49529-D48C-4083-BBC5-BD5FEBEA5BB0}" type="pres">
      <dgm:prSet presAssocID="{92BA262C-150A-4280-8FC0-6667BDACCB44}" presName="aSpace" presStyleCnt="0"/>
      <dgm:spPr/>
    </dgm:pt>
  </dgm:ptLst>
  <dgm:cxnLst>
    <dgm:cxn modelId="{197FD09E-5BC6-46E0-A0AF-35D3DC4FE1FC}" type="presOf" srcId="{4B2F87FD-D78C-4745-8F27-9D53A1B11648}" destId="{9A16A171-6885-477C-A1D4-2D2BFD603512}" srcOrd="0" destOrd="0" presId="urn:microsoft.com/office/officeart/2005/8/layout/pyramid2"/>
    <dgm:cxn modelId="{5EE0E81A-2AAE-490C-B288-83F360583FD8}" type="presOf" srcId="{BC1DFE9E-05CF-458E-9DA5-6AEF1AE7A185}" destId="{740A5399-3106-4894-9A83-D3E768A70EF3}" srcOrd="0" destOrd="0" presId="urn:microsoft.com/office/officeart/2005/8/layout/pyramid2"/>
    <dgm:cxn modelId="{C7D13EF4-66A2-4918-A513-523F6A89A28A}" srcId="{B8C98C32-FA9A-4731-8F53-E52F34ED09D6}" destId="{92BA262C-150A-4280-8FC0-6667BDACCB44}" srcOrd="3" destOrd="0" parTransId="{6F7189E4-4655-457B-9BA6-05A51E010A50}" sibTransId="{B35F652C-D912-45B7-84CD-5229E375BDFC}"/>
    <dgm:cxn modelId="{980D8F29-6CBE-4FE1-8A96-CC15B7465B48}" type="presOf" srcId="{92BA262C-150A-4280-8FC0-6667BDACCB44}" destId="{2FA2C311-A36A-4C59-833F-ABC462B83F24}" srcOrd="0" destOrd="0" presId="urn:microsoft.com/office/officeart/2005/8/layout/pyramid2"/>
    <dgm:cxn modelId="{9F421DDE-3D8B-4418-8856-92CBB27CFDE7}" srcId="{B8C98C32-FA9A-4731-8F53-E52F34ED09D6}" destId="{D44B1F7F-5FCF-4EDD-8284-A66210B49C11}" srcOrd="0" destOrd="0" parTransId="{36DC811F-98C4-4CAD-BF69-47AFD97458C3}" sibTransId="{D9441557-B8F0-4C68-9AF8-2EE9CAFCDF92}"/>
    <dgm:cxn modelId="{16523261-A22A-49E0-A998-869553593158}" type="presOf" srcId="{D44B1F7F-5FCF-4EDD-8284-A66210B49C11}" destId="{C4E4AEE3-A08D-4D84-ABD2-46145CC49EB0}" srcOrd="0" destOrd="0" presId="urn:microsoft.com/office/officeart/2005/8/layout/pyramid2"/>
    <dgm:cxn modelId="{C84FA58D-00D6-4862-905A-579EA9F02552}" srcId="{B8C98C32-FA9A-4731-8F53-E52F34ED09D6}" destId="{4B2F87FD-D78C-4745-8F27-9D53A1B11648}" srcOrd="1" destOrd="0" parTransId="{4DEDA4DC-2060-4EB9-A649-BFDA254516F2}" sibTransId="{A6C7837C-3014-47ED-83D8-9778C21A1549}"/>
    <dgm:cxn modelId="{BDAB6982-E1AC-41E5-A45F-9BE69BF71015}" srcId="{B8C98C32-FA9A-4731-8F53-E52F34ED09D6}" destId="{BC1DFE9E-05CF-458E-9DA5-6AEF1AE7A185}" srcOrd="2" destOrd="0" parTransId="{DD687CCA-8B7D-473F-95AA-D77C49376955}" sibTransId="{5C29A6FC-9ABB-406B-BDDF-00C5F79595BE}"/>
    <dgm:cxn modelId="{17331035-A63A-4989-9BBE-3F3221AE3833}" type="presOf" srcId="{B8C98C32-FA9A-4731-8F53-E52F34ED09D6}" destId="{D50D9F24-F7C8-42BB-958F-3CE347A9E533}" srcOrd="0" destOrd="0" presId="urn:microsoft.com/office/officeart/2005/8/layout/pyramid2"/>
    <dgm:cxn modelId="{9EEAA53B-5A36-4025-9F75-8B2154AAAB03}" type="presParOf" srcId="{D50D9F24-F7C8-42BB-958F-3CE347A9E533}" destId="{4BB0076E-8348-4485-8BA2-2949F0E46587}" srcOrd="0" destOrd="0" presId="urn:microsoft.com/office/officeart/2005/8/layout/pyramid2"/>
    <dgm:cxn modelId="{DA55D634-C3DC-4CA2-943F-BAC2C3A937BD}" type="presParOf" srcId="{D50D9F24-F7C8-42BB-958F-3CE347A9E533}" destId="{ED25D83F-D49A-4ED3-91CB-D5150F3DA289}" srcOrd="1" destOrd="0" presId="urn:microsoft.com/office/officeart/2005/8/layout/pyramid2"/>
    <dgm:cxn modelId="{8C0DF7C2-9C33-4465-8738-32E11BA5F85D}" type="presParOf" srcId="{ED25D83F-D49A-4ED3-91CB-D5150F3DA289}" destId="{C4E4AEE3-A08D-4D84-ABD2-46145CC49EB0}" srcOrd="0" destOrd="0" presId="urn:microsoft.com/office/officeart/2005/8/layout/pyramid2"/>
    <dgm:cxn modelId="{CAC47346-A3A6-406F-87C2-40B85E38C1A0}" type="presParOf" srcId="{ED25D83F-D49A-4ED3-91CB-D5150F3DA289}" destId="{E98F123F-0D13-415C-BD77-780710387942}" srcOrd="1" destOrd="0" presId="urn:microsoft.com/office/officeart/2005/8/layout/pyramid2"/>
    <dgm:cxn modelId="{1331CFE0-901E-4C89-9E0F-56EDDDE875B8}" type="presParOf" srcId="{ED25D83F-D49A-4ED3-91CB-D5150F3DA289}" destId="{9A16A171-6885-477C-A1D4-2D2BFD603512}" srcOrd="2" destOrd="0" presId="urn:microsoft.com/office/officeart/2005/8/layout/pyramid2"/>
    <dgm:cxn modelId="{AA254F85-2CE2-4202-9944-4EB66D9C623D}" type="presParOf" srcId="{ED25D83F-D49A-4ED3-91CB-D5150F3DA289}" destId="{7051D9DC-567E-4383-8C80-C66EFF33B326}" srcOrd="3" destOrd="0" presId="urn:microsoft.com/office/officeart/2005/8/layout/pyramid2"/>
    <dgm:cxn modelId="{F22429C4-3214-41D3-8733-E77781C1DC23}" type="presParOf" srcId="{ED25D83F-D49A-4ED3-91CB-D5150F3DA289}" destId="{740A5399-3106-4894-9A83-D3E768A70EF3}" srcOrd="4" destOrd="0" presId="urn:microsoft.com/office/officeart/2005/8/layout/pyramid2"/>
    <dgm:cxn modelId="{7F8B0E0D-2846-4E71-927F-28BCEDD4FC63}" type="presParOf" srcId="{ED25D83F-D49A-4ED3-91CB-D5150F3DA289}" destId="{E1E0A73F-D098-4B1B-8405-BF510AB433AD}" srcOrd="5" destOrd="0" presId="urn:microsoft.com/office/officeart/2005/8/layout/pyramid2"/>
    <dgm:cxn modelId="{DB1ECD92-35FD-4A80-B5BE-2570C7492532}" type="presParOf" srcId="{ED25D83F-D49A-4ED3-91CB-D5150F3DA289}" destId="{2FA2C311-A36A-4C59-833F-ABC462B83F24}" srcOrd="6" destOrd="0" presId="urn:microsoft.com/office/officeart/2005/8/layout/pyramid2"/>
    <dgm:cxn modelId="{0F25546F-AB93-4DD0-AC24-D4E53E248EF2}" type="presParOf" srcId="{ED25D83F-D49A-4ED3-91CB-D5150F3DA289}" destId="{C8149529-D48C-4083-BBC5-BD5FEBEA5BB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6ADA8C-69CC-496E-87EE-A988F4207AC9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E418A74B-390D-4CEC-96FB-833BACC4C790}">
      <dgm:prSet phldrT="[Texte]" custT="1"/>
      <dgm:spPr/>
      <dgm:t>
        <a:bodyPr/>
        <a:lstStyle/>
        <a:p>
          <a:pPr rtl="1"/>
          <a:r>
            <a:rPr lang="ar-DZ" sz="18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rPr>
            <a:t>المعلوماتية</a:t>
          </a:r>
          <a:endParaRPr lang="fr-FR" sz="1800" b="1" dirty="0" smtClean="0">
            <a:solidFill>
              <a:srgbClr val="FF0000"/>
            </a:solidFill>
            <a:latin typeface="Sakkal Majalla" pitchFamily="2" charset="-78"/>
            <a:cs typeface="Sakkal Majalla" pitchFamily="2" charset="-78"/>
          </a:endParaRPr>
        </a:p>
        <a:p>
          <a:pPr rtl="1"/>
          <a:r>
            <a:rPr lang="ar-DZ" sz="1800" dirty="0" smtClean="0">
              <a:latin typeface="Sakkal Majalla" pitchFamily="2" charset="-78"/>
              <a:cs typeface="Sakkal Majalla" pitchFamily="2" charset="-78"/>
            </a:rPr>
            <a:t>هندسة البرمجيات – الذكاء الاصطناعي...إلخ؛</a:t>
          </a:r>
          <a:endParaRPr lang="en-US" sz="1800" dirty="0"/>
        </a:p>
      </dgm:t>
    </dgm:pt>
    <dgm:pt modelId="{7D3AF7B3-ECEE-4D56-8AD4-D35870FC8329}" type="parTrans" cxnId="{69BBF86E-A6E5-43C4-AAFB-260A478AB390}">
      <dgm:prSet/>
      <dgm:spPr/>
      <dgm:t>
        <a:bodyPr/>
        <a:lstStyle/>
        <a:p>
          <a:endParaRPr lang="en-US"/>
        </a:p>
      </dgm:t>
    </dgm:pt>
    <dgm:pt modelId="{B3B42DEC-F757-4147-9345-6D3609EBA45F}" type="sibTrans" cxnId="{69BBF86E-A6E5-43C4-AAFB-260A478AB390}">
      <dgm:prSet custT="1"/>
      <dgm:spPr/>
      <dgm:t>
        <a:bodyPr/>
        <a:lstStyle/>
        <a:p>
          <a:endParaRPr lang="en-US" sz="1800"/>
        </a:p>
      </dgm:t>
    </dgm:pt>
    <dgm:pt modelId="{FED2D823-EEBE-48F0-AE2F-C8D5A16E4DDF}">
      <dgm:prSet phldrT="[Texte]" custT="1"/>
      <dgm:spPr/>
      <dgm:t>
        <a:bodyPr/>
        <a:lstStyle/>
        <a:p>
          <a:pPr rtl="1"/>
          <a:r>
            <a:rPr lang="ar-DZ" sz="18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rPr>
            <a:t>علوم الإنسان والمجتمع</a:t>
          </a:r>
          <a:endParaRPr lang="fr-FR" sz="1800" b="1" dirty="0" smtClean="0">
            <a:solidFill>
              <a:srgbClr val="FF0000"/>
            </a:solidFill>
            <a:latin typeface="Traditional Arabic" pitchFamily="18" charset="-78"/>
            <a:cs typeface="Traditional Arabic" pitchFamily="18" charset="-78"/>
          </a:endParaRPr>
        </a:p>
        <a:p>
          <a:pPr rtl="1"/>
          <a:r>
            <a:rPr lang="ar-DZ" sz="1800" dirty="0" smtClean="0">
              <a:latin typeface="Traditional Arabic" pitchFamily="18" charset="-78"/>
              <a:cs typeface="Traditional Arabic" pitchFamily="18" charset="-78"/>
            </a:rPr>
            <a:t>علم النفس والتعليمية (الديداكتيك)؛</a:t>
          </a:r>
          <a:endParaRPr lang="en-US" sz="1800" dirty="0"/>
        </a:p>
      </dgm:t>
    </dgm:pt>
    <dgm:pt modelId="{AD1253CA-3A63-4053-B5C5-4AF8465CE94A}" type="parTrans" cxnId="{EC1BFA35-CFBC-4E05-8135-1F4F9CDF024D}">
      <dgm:prSet/>
      <dgm:spPr/>
      <dgm:t>
        <a:bodyPr/>
        <a:lstStyle/>
        <a:p>
          <a:endParaRPr lang="en-US"/>
        </a:p>
      </dgm:t>
    </dgm:pt>
    <dgm:pt modelId="{97446A0F-F7C3-464F-B4E5-666B43AE1833}" type="sibTrans" cxnId="{EC1BFA35-CFBC-4E05-8135-1F4F9CDF024D}">
      <dgm:prSet custT="1"/>
      <dgm:spPr/>
      <dgm:t>
        <a:bodyPr/>
        <a:lstStyle/>
        <a:p>
          <a:endParaRPr lang="en-US" sz="1800"/>
        </a:p>
      </dgm:t>
    </dgm:pt>
    <dgm:pt modelId="{840F3D4B-F221-4EA2-9CCA-7C1F55511B3C}">
      <dgm:prSet phldrT="[Texte]" custT="1"/>
      <dgm:spPr/>
      <dgm:t>
        <a:bodyPr/>
        <a:lstStyle/>
        <a:p>
          <a:pPr rtl="1"/>
          <a:r>
            <a:rPr lang="ar-DZ" sz="1800" b="1" dirty="0" smtClean="0">
              <a:latin typeface="Traditional Arabic" pitchFamily="18" charset="-78"/>
              <a:cs typeface="Traditional Arabic" pitchFamily="18" charset="-78"/>
            </a:rPr>
            <a:t>الأرغنوميا وعلوم اللغة</a:t>
          </a:r>
          <a:endParaRPr lang="en-US" sz="1800" dirty="0"/>
        </a:p>
      </dgm:t>
    </dgm:pt>
    <dgm:pt modelId="{583D9D2E-2FBF-4747-92E9-7E1A53097DDB}" type="parTrans" cxnId="{96179EA0-D183-4360-8928-1E5D802865C9}">
      <dgm:prSet/>
      <dgm:spPr/>
      <dgm:t>
        <a:bodyPr/>
        <a:lstStyle/>
        <a:p>
          <a:endParaRPr lang="en-US"/>
        </a:p>
      </dgm:t>
    </dgm:pt>
    <dgm:pt modelId="{30104E1A-4270-4289-AB0F-78F569457587}" type="sibTrans" cxnId="{96179EA0-D183-4360-8928-1E5D802865C9}">
      <dgm:prSet/>
      <dgm:spPr/>
      <dgm:t>
        <a:bodyPr/>
        <a:lstStyle/>
        <a:p>
          <a:endParaRPr lang="en-US"/>
        </a:p>
      </dgm:t>
    </dgm:pt>
    <dgm:pt modelId="{B763DFD3-F8AF-4587-B8A9-3ADE1CB2AB37}" type="pres">
      <dgm:prSet presAssocID="{716ADA8C-69CC-496E-87EE-A988F4207AC9}" presName="Name0" presStyleCnt="0">
        <dgm:presLayoutVars>
          <dgm:dir val="rev"/>
          <dgm:resizeHandles val="exact"/>
        </dgm:presLayoutVars>
      </dgm:prSet>
      <dgm:spPr/>
    </dgm:pt>
    <dgm:pt modelId="{176C73E4-F97B-4310-8BA1-3A8B1B38E37C}" type="pres">
      <dgm:prSet presAssocID="{E418A74B-390D-4CEC-96FB-833BACC4C790}" presName="node" presStyleLbl="node1" presStyleIdx="0" presStyleCnt="3" custScaleY="132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F3966-CC23-47EE-B5AF-558AD0AB890A}" type="pres">
      <dgm:prSet presAssocID="{B3B42DEC-F757-4147-9345-6D3609EBA45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27F065B-8ED6-419B-B023-3704C6078710}" type="pres">
      <dgm:prSet presAssocID="{B3B42DEC-F757-4147-9345-6D3609EBA45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6901840-D07F-44A7-8527-366AA656AE82}" type="pres">
      <dgm:prSet presAssocID="{FED2D823-EEBE-48F0-AE2F-C8D5A16E4DDF}" presName="node" presStyleLbl="node1" presStyleIdx="1" presStyleCnt="3" custScaleY="132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3AD02-8F27-4766-A206-45C335F1AF8F}" type="pres">
      <dgm:prSet presAssocID="{97446A0F-F7C3-464F-B4E5-666B43AE183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D249B05-4991-45DD-AD92-FFAD4FD6BBED}" type="pres">
      <dgm:prSet presAssocID="{97446A0F-F7C3-464F-B4E5-666B43AE183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812C6C6-7C13-4ABB-B4D0-4541F17B9E86}" type="pres">
      <dgm:prSet presAssocID="{840F3D4B-F221-4EA2-9CCA-7C1F55511B3C}" presName="node" presStyleLbl="node1" presStyleIdx="2" presStyleCnt="3" custScaleY="133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EABE11-D00B-4F04-AC05-FE31A388F2A9}" type="presOf" srcId="{97446A0F-F7C3-464F-B4E5-666B43AE1833}" destId="{EAD3AD02-8F27-4766-A206-45C335F1AF8F}" srcOrd="0" destOrd="0" presId="urn:microsoft.com/office/officeart/2005/8/layout/process1"/>
    <dgm:cxn modelId="{B888DBFE-583E-43BE-BF23-A3DFC1127CB3}" type="presOf" srcId="{FED2D823-EEBE-48F0-AE2F-C8D5A16E4DDF}" destId="{D6901840-D07F-44A7-8527-366AA656AE82}" srcOrd="0" destOrd="0" presId="urn:microsoft.com/office/officeart/2005/8/layout/process1"/>
    <dgm:cxn modelId="{EC1BFA35-CFBC-4E05-8135-1F4F9CDF024D}" srcId="{716ADA8C-69CC-496E-87EE-A988F4207AC9}" destId="{FED2D823-EEBE-48F0-AE2F-C8D5A16E4DDF}" srcOrd="1" destOrd="0" parTransId="{AD1253CA-3A63-4053-B5C5-4AF8465CE94A}" sibTransId="{97446A0F-F7C3-464F-B4E5-666B43AE1833}"/>
    <dgm:cxn modelId="{F0AA4A1A-353F-4061-AB59-186D9DB09570}" type="presOf" srcId="{97446A0F-F7C3-464F-B4E5-666B43AE1833}" destId="{CD249B05-4991-45DD-AD92-FFAD4FD6BBED}" srcOrd="1" destOrd="0" presId="urn:microsoft.com/office/officeart/2005/8/layout/process1"/>
    <dgm:cxn modelId="{8F66327A-545E-492E-9745-83C42ADE9D33}" type="presOf" srcId="{B3B42DEC-F757-4147-9345-6D3609EBA45F}" destId="{1A6F3966-CC23-47EE-B5AF-558AD0AB890A}" srcOrd="0" destOrd="0" presId="urn:microsoft.com/office/officeart/2005/8/layout/process1"/>
    <dgm:cxn modelId="{844AD353-8046-4668-ACB6-2A1F28781D97}" type="presOf" srcId="{E418A74B-390D-4CEC-96FB-833BACC4C790}" destId="{176C73E4-F97B-4310-8BA1-3A8B1B38E37C}" srcOrd="0" destOrd="0" presId="urn:microsoft.com/office/officeart/2005/8/layout/process1"/>
    <dgm:cxn modelId="{D55F57E4-84ED-4E97-8F21-C74C262493BA}" type="presOf" srcId="{716ADA8C-69CC-496E-87EE-A988F4207AC9}" destId="{B763DFD3-F8AF-4587-B8A9-3ADE1CB2AB37}" srcOrd="0" destOrd="0" presId="urn:microsoft.com/office/officeart/2005/8/layout/process1"/>
    <dgm:cxn modelId="{96179EA0-D183-4360-8928-1E5D802865C9}" srcId="{716ADA8C-69CC-496E-87EE-A988F4207AC9}" destId="{840F3D4B-F221-4EA2-9CCA-7C1F55511B3C}" srcOrd="2" destOrd="0" parTransId="{583D9D2E-2FBF-4747-92E9-7E1A53097DDB}" sibTransId="{30104E1A-4270-4289-AB0F-78F569457587}"/>
    <dgm:cxn modelId="{2CC7C743-D304-491E-8795-F6C2FB0D2F3C}" type="presOf" srcId="{840F3D4B-F221-4EA2-9CCA-7C1F55511B3C}" destId="{A812C6C6-7C13-4ABB-B4D0-4541F17B9E86}" srcOrd="0" destOrd="0" presId="urn:microsoft.com/office/officeart/2005/8/layout/process1"/>
    <dgm:cxn modelId="{7C56CA37-D105-4391-8DA3-13BD89B88083}" type="presOf" srcId="{B3B42DEC-F757-4147-9345-6D3609EBA45F}" destId="{127F065B-8ED6-419B-B023-3704C6078710}" srcOrd="1" destOrd="0" presId="urn:microsoft.com/office/officeart/2005/8/layout/process1"/>
    <dgm:cxn modelId="{69BBF86E-A6E5-43C4-AAFB-260A478AB390}" srcId="{716ADA8C-69CC-496E-87EE-A988F4207AC9}" destId="{E418A74B-390D-4CEC-96FB-833BACC4C790}" srcOrd="0" destOrd="0" parTransId="{7D3AF7B3-ECEE-4D56-8AD4-D35870FC8329}" sibTransId="{B3B42DEC-F757-4147-9345-6D3609EBA45F}"/>
    <dgm:cxn modelId="{08ACD149-D144-4B53-93DB-D9D2FE2F1075}" type="presParOf" srcId="{B763DFD3-F8AF-4587-B8A9-3ADE1CB2AB37}" destId="{176C73E4-F97B-4310-8BA1-3A8B1B38E37C}" srcOrd="0" destOrd="0" presId="urn:microsoft.com/office/officeart/2005/8/layout/process1"/>
    <dgm:cxn modelId="{3C7C74F7-1026-4888-9B4A-3637F79F0A5A}" type="presParOf" srcId="{B763DFD3-F8AF-4587-B8A9-3ADE1CB2AB37}" destId="{1A6F3966-CC23-47EE-B5AF-558AD0AB890A}" srcOrd="1" destOrd="0" presId="urn:microsoft.com/office/officeart/2005/8/layout/process1"/>
    <dgm:cxn modelId="{A3CDE03A-6A57-4D3B-BD75-F301233610A4}" type="presParOf" srcId="{1A6F3966-CC23-47EE-B5AF-558AD0AB890A}" destId="{127F065B-8ED6-419B-B023-3704C6078710}" srcOrd="0" destOrd="0" presId="urn:microsoft.com/office/officeart/2005/8/layout/process1"/>
    <dgm:cxn modelId="{BD5AC247-27C8-4D0D-BAE4-4435A95445B2}" type="presParOf" srcId="{B763DFD3-F8AF-4587-B8A9-3ADE1CB2AB37}" destId="{D6901840-D07F-44A7-8527-366AA656AE82}" srcOrd="2" destOrd="0" presId="urn:microsoft.com/office/officeart/2005/8/layout/process1"/>
    <dgm:cxn modelId="{3598B358-CAD0-4141-8815-1A0AEC04FDA9}" type="presParOf" srcId="{B763DFD3-F8AF-4587-B8A9-3ADE1CB2AB37}" destId="{EAD3AD02-8F27-4766-A206-45C335F1AF8F}" srcOrd="3" destOrd="0" presId="urn:microsoft.com/office/officeart/2005/8/layout/process1"/>
    <dgm:cxn modelId="{6B426DB8-63A3-4E93-9830-50EF2A1370F9}" type="presParOf" srcId="{EAD3AD02-8F27-4766-A206-45C335F1AF8F}" destId="{CD249B05-4991-45DD-AD92-FFAD4FD6BBED}" srcOrd="0" destOrd="0" presId="urn:microsoft.com/office/officeart/2005/8/layout/process1"/>
    <dgm:cxn modelId="{7AAA5FC2-A6AC-4523-96EF-91D991F37198}" type="presParOf" srcId="{B763DFD3-F8AF-4587-B8A9-3ADE1CB2AB37}" destId="{A812C6C6-7C13-4ABB-B4D0-4541F17B9E8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415C3B-C008-4059-9FD8-9233A672E5B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544B33-1878-4741-98BF-FCE32F7BFEAB}">
      <dgm:prSet phldrT="[Texte]" custT="1"/>
      <dgm:spPr/>
      <dgm:t>
        <a:bodyPr/>
        <a:lstStyle/>
        <a:p>
          <a:r>
            <a:rPr lang="ar-DZ" sz="2000" dirty="0" smtClean="0">
              <a:latin typeface="Sakkal Majalla" pitchFamily="2" charset="-78"/>
              <a:cs typeface="Sakkal Majalla" pitchFamily="2" charset="-78"/>
            </a:rPr>
            <a:t>1. </a:t>
          </a:r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التعليم بمساعدة الحاسوب</a:t>
          </a:r>
          <a:r>
            <a:rPr lang="ar-DZ" sz="2000" dirty="0" smtClean="0">
              <a:latin typeface="Sakkal Majalla" pitchFamily="2" charset="-78"/>
              <a:cs typeface="Sakkal Majalla" pitchFamily="2" charset="-78"/>
            </a:rPr>
            <a:t> </a:t>
          </a:r>
          <a:endParaRPr lang="en-US" sz="2000" dirty="0">
            <a:latin typeface="Sakkal Majalla" pitchFamily="2" charset="-78"/>
            <a:cs typeface="Sakkal Majalla" pitchFamily="2" charset="-78"/>
          </a:endParaRPr>
        </a:p>
      </dgm:t>
    </dgm:pt>
    <dgm:pt modelId="{5ACEFF96-D75C-4486-81C0-F6A96247C5D6}" type="parTrans" cxnId="{C8152549-658D-4327-A911-A8CCD7B50A1D}">
      <dgm:prSet/>
      <dgm:spPr/>
      <dgm:t>
        <a:bodyPr/>
        <a:lstStyle/>
        <a:p>
          <a:endParaRPr lang="en-US"/>
        </a:p>
      </dgm:t>
    </dgm:pt>
    <dgm:pt modelId="{301A3147-8A05-4599-A251-D3CF45DFF555}" type="sibTrans" cxnId="{C8152549-658D-4327-A911-A8CCD7B50A1D}">
      <dgm:prSet/>
      <dgm:spPr/>
      <dgm:t>
        <a:bodyPr/>
        <a:lstStyle/>
        <a:p>
          <a:endParaRPr lang="en-US"/>
        </a:p>
      </dgm:t>
    </dgm:pt>
    <dgm:pt modelId="{C00CCA70-907B-439F-A7ED-F79034A5BD91}">
      <dgm:prSet phldrT="[Texte]" custT="1"/>
      <dgm:spPr/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التدريب والمران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0D08811A-C832-4E37-83E2-4DE73762BF3F}" type="parTrans" cxnId="{5CFB2673-64C9-4F11-871B-1B58FB66DBB9}">
      <dgm:prSet/>
      <dgm:spPr/>
      <dgm:t>
        <a:bodyPr/>
        <a:lstStyle/>
        <a:p>
          <a:endParaRPr lang="en-US" sz="2000">
            <a:latin typeface="Sakkal Majalla" pitchFamily="2" charset="-78"/>
            <a:cs typeface="Sakkal Majalla" pitchFamily="2" charset="-78"/>
          </a:endParaRPr>
        </a:p>
      </dgm:t>
    </dgm:pt>
    <dgm:pt modelId="{4AFE337F-AD0F-4E05-A1D2-05F46897F5AF}" type="sibTrans" cxnId="{5CFB2673-64C9-4F11-871B-1B58FB66DBB9}">
      <dgm:prSet/>
      <dgm:spPr/>
      <dgm:t>
        <a:bodyPr/>
        <a:lstStyle/>
        <a:p>
          <a:endParaRPr lang="en-US"/>
        </a:p>
      </dgm:t>
    </dgm:pt>
    <dgm:pt modelId="{44FA6D8C-C9F2-44F1-8396-9E6BA3526336}">
      <dgm:prSet phldrT="[Texte]" custT="1"/>
      <dgm:spPr/>
      <dgm:t>
        <a:bodyPr/>
        <a:lstStyle/>
        <a:p>
          <a:r>
            <a:rPr lang="ar-DZ" sz="2000" dirty="0" smtClean="0">
              <a:latin typeface="Sakkal Majalla" pitchFamily="2" charset="-78"/>
              <a:cs typeface="Sakkal Majalla" pitchFamily="2" charset="-78"/>
            </a:rPr>
            <a:t>ا</a:t>
          </a:r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لمحاكاة</a:t>
          </a:r>
        </a:p>
        <a:p>
          <a:endParaRPr lang="en-US" sz="2000" dirty="0">
            <a:latin typeface="Sakkal Majalla" pitchFamily="2" charset="-78"/>
            <a:cs typeface="Sakkal Majalla" pitchFamily="2" charset="-78"/>
          </a:endParaRPr>
        </a:p>
      </dgm:t>
    </dgm:pt>
    <dgm:pt modelId="{48FD9EE2-19A6-4821-8A07-B2888FFEDCA1}" type="parTrans" cxnId="{AC063BA2-DA36-410D-8E32-353C37F5CF26}">
      <dgm:prSet/>
      <dgm:spPr/>
      <dgm:t>
        <a:bodyPr/>
        <a:lstStyle/>
        <a:p>
          <a:endParaRPr lang="en-US" sz="2000">
            <a:latin typeface="Sakkal Majalla" pitchFamily="2" charset="-78"/>
            <a:cs typeface="Sakkal Majalla" pitchFamily="2" charset="-78"/>
          </a:endParaRPr>
        </a:p>
      </dgm:t>
    </dgm:pt>
    <dgm:pt modelId="{854C1E7D-DBB1-4DA7-9256-6B4232ADCFC2}" type="sibTrans" cxnId="{AC063BA2-DA36-410D-8E32-353C37F5CF26}">
      <dgm:prSet/>
      <dgm:spPr/>
      <dgm:t>
        <a:bodyPr/>
        <a:lstStyle/>
        <a:p>
          <a:endParaRPr lang="en-US"/>
        </a:p>
      </dgm:t>
    </dgm:pt>
    <dgm:pt modelId="{E389E868-A1E8-4FE5-920B-5D0BC6417C54}">
      <dgm:prSet phldrT="[Texte]" custT="1"/>
      <dgm:spPr/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2. التعليم المدار بالكمبيوتر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58D04ABB-C7CA-468A-95F9-C209A434C1CF}" type="parTrans" cxnId="{619E9B66-4E3F-4174-BA0B-1CEC3A9CE431}">
      <dgm:prSet/>
      <dgm:spPr/>
      <dgm:t>
        <a:bodyPr/>
        <a:lstStyle/>
        <a:p>
          <a:endParaRPr lang="en-US"/>
        </a:p>
      </dgm:t>
    </dgm:pt>
    <dgm:pt modelId="{585C23BE-EAAF-46E8-9CA0-247BDE4920B8}" type="sibTrans" cxnId="{619E9B66-4E3F-4174-BA0B-1CEC3A9CE431}">
      <dgm:prSet/>
      <dgm:spPr/>
      <dgm:t>
        <a:bodyPr/>
        <a:lstStyle/>
        <a:p>
          <a:endParaRPr lang="en-US"/>
        </a:p>
      </dgm:t>
    </dgm:pt>
    <dgm:pt modelId="{A6A82E27-EAC0-4452-AEFC-AE570681C980}">
      <dgm:prSet phldrT="[Texte]" custT="1"/>
      <dgm:spPr/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برامج معالجة الكلمات 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AE1D7499-547F-44A6-B7E6-036BED8078C8}" type="parTrans" cxnId="{DB749090-E3D2-41AF-B379-17BC2C66E1BB}">
      <dgm:prSet/>
      <dgm:spPr/>
      <dgm:t>
        <a:bodyPr/>
        <a:lstStyle/>
        <a:p>
          <a:endParaRPr lang="en-US" sz="2000">
            <a:latin typeface="Sakkal Majalla" pitchFamily="2" charset="-78"/>
            <a:cs typeface="Sakkal Majalla" pitchFamily="2" charset="-78"/>
          </a:endParaRPr>
        </a:p>
      </dgm:t>
    </dgm:pt>
    <dgm:pt modelId="{C987E267-D378-473A-AB93-1792AC08F4BE}" type="sibTrans" cxnId="{DB749090-E3D2-41AF-B379-17BC2C66E1BB}">
      <dgm:prSet/>
      <dgm:spPr/>
      <dgm:t>
        <a:bodyPr/>
        <a:lstStyle/>
        <a:p>
          <a:endParaRPr lang="en-US"/>
        </a:p>
      </dgm:t>
    </dgm:pt>
    <dgm:pt modelId="{4CCB4965-E2A3-4ED8-82D0-BF5C299E48A4}">
      <dgm:prSet phldrT="[Texte]" custT="1"/>
      <dgm:spPr/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برامج العرض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2B6FDAEF-B522-4873-9323-8E08C9BF3EAC}" type="parTrans" cxnId="{8ABEA966-B224-4655-8DE8-96DC73ED7D73}">
      <dgm:prSet/>
      <dgm:spPr/>
      <dgm:t>
        <a:bodyPr/>
        <a:lstStyle/>
        <a:p>
          <a:endParaRPr lang="en-US" sz="2000">
            <a:latin typeface="Sakkal Majalla" pitchFamily="2" charset="-78"/>
            <a:cs typeface="Sakkal Majalla" pitchFamily="2" charset="-78"/>
          </a:endParaRPr>
        </a:p>
      </dgm:t>
    </dgm:pt>
    <dgm:pt modelId="{760C7EBB-491D-41FB-AF21-96BEC4D8C32C}" type="sibTrans" cxnId="{8ABEA966-B224-4655-8DE8-96DC73ED7D73}">
      <dgm:prSet/>
      <dgm:spPr/>
      <dgm:t>
        <a:bodyPr/>
        <a:lstStyle/>
        <a:p>
          <a:endParaRPr lang="en-US"/>
        </a:p>
      </dgm:t>
    </dgm:pt>
    <dgm:pt modelId="{E2EF6C6C-C1BE-4434-8CE2-3ABB06C3008E}">
      <dgm:prSet custT="1"/>
      <dgm:spPr/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حل المشكلات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A94C2BAC-3EA4-4A9F-8A54-EB1F47B2E8A2}" type="parTrans" cxnId="{FFD99E56-AF3E-4232-B8E3-7BFEB0187716}">
      <dgm:prSet/>
      <dgm:spPr/>
      <dgm:t>
        <a:bodyPr/>
        <a:lstStyle/>
        <a:p>
          <a:endParaRPr lang="en-US" sz="2000">
            <a:latin typeface="Sakkal Majalla" pitchFamily="2" charset="-78"/>
            <a:cs typeface="Sakkal Majalla" pitchFamily="2" charset="-78"/>
          </a:endParaRPr>
        </a:p>
      </dgm:t>
    </dgm:pt>
    <dgm:pt modelId="{3183D29A-EFD4-4D69-B8DA-32E0A5DA9596}" type="sibTrans" cxnId="{FFD99E56-AF3E-4232-B8E3-7BFEB0187716}">
      <dgm:prSet/>
      <dgm:spPr/>
      <dgm:t>
        <a:bodyPr/>
        <a:lstStyle/>
        <a:p>
          <a:endParaRPr lang="en-US"/>
        </a:p>
      </dgm:t>
    </dgm:pt>
    <dgm:pt modelId="{93CB7C30-BCF5-4DB1-9F63-AC955B74AC10}">
      <dgm:prSet custT="1"/>
      <dgm:spPr/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التدريس الخصوصي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97E07330-FB4D-4C16-A059-078752E940B1}" type="parTrans" cxnId="{99188E4F-6AC6-4DCC-8A6F-CEB18519A8C3}">
      <dgm:prSet/>
      <dgm:spPr/>
      <dgm:t>
        <a:bodyPr/>
        <a:lstStyle/>
        <a:p>
          <a:endParaRPr lang="en-US" sz="2000">
            <a:latin typeface="Sakkal Majalla" pitchFamily="2" charset="-78"/>
            <a:cs typeface="Sakkal Majalla" pitchFamily="2" charset="-78"/>
          </a:endParaRPr>
        </a:p>
      </dgm:t>
    </dgm:pt>
    <dgm:pt modelId="{9CABF4FC-9A64-41B8-8C64-268E8A1F013A}" type="sibTrans" cxnId="{99188E4F-6AC6-4DCC-8A6F-CEB18519A8C3}">
      <dgm:prSet/>
      <dgm:spPr/>
      <dgm:t>
        <a:bodyPr/>
        <a:lstStyle/>
        <a:p>
          <a:endParaRPr lang="en-US"/>
        </a:p>
      </dgm:t>
    </dgm:pt>
    <dgm:pt modelId="{9F282CF4-2B39-4699-8F9C-7DA62135DAE0}">
      <dgm:prSet custT="1"/>
      <dgm:spPr/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برامج إنشاء قواعد البيانات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D32BEBD0-AEF5-4780-B3F0-D9A60425A39C}" type="parTrans" cxnId="{C3F29FB8-3131-4626-99B2-EC68B18D5807}">
      <dgm:prSet/>
      <dgm:spPr/>
      <dgm:t>
        <a:bodyPr/>
        <a:lstStyle/>
        <a:p>
          <a:endParaRPr lang="en-US" sz="2000">
            <a:latin typeface="Sakkal Majalla" pitchFamily="2" charset="-78"/>
            <a:cs typeface="Sakkal Majalla" pitchFamily="2" charset="-78"/>
          </a:endParaRPr>
        </a:p>
      </dgm:t>
    </dgm:pt>
    <dgm:pt modelId="{17A77602-18BC-46E0-9C31-8493B8C8A9C6}" type="sibTrans" cxnId="{C3F29FB8-3131-4626-99B2-EC68B18D5807}">
      <dgm:prSet/>
      <dgm:spPr/>
      <dgm:t>
        <a:bodyPr/>
        <a:lstStyle/>
        <a:p>
          <a:endParaRPr lang="en-US"/>
        </a:p>
      </dgm:t>
    </dgm:pt>
    <dgm:pt modelId="{706689D9-465B-4EC7-99B1-2AB68C402D37}">
      <dgm:prSet custT="1"/>
      <dgm:spPr/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برامج المعالجات الإحصائية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9A9F8F4B-5335-46DB-94F0-8433E22BD2B2}" type="parTrans" cxnId="{53DF4D79-6935-47B3-B9FA-CD555FC18FE0}">
      <dgm:prSet/>
      <dgm:spPr/>
      <dgm:t>
        <a:bodyPr/>
        <a:lstStyle/>
        <a:p>
          <a:endParaRPr lang="en-US" sz="2000">
            <a:latin typeface="Sakkal Majalla" pitchFamily="2" charset="-78"/>
            <a:cs typeface="Sakkal Majalla" pitchFamily="2" charset="-78"/>
          </a:endParaRPr>
        </a:p>
      </dgm:t>
    </dgm:pt>
    <dgm:pt modelId="{277AB662-AF13-488A-9FCA-B290A931CCEF}" type="sibTrans" cxnId="{53DF4D79-6935-47B3-B9FA-CD555FC18FE0}">
      <dgm:prSet/>
      <dgm:spPr/>
      <dgm:t>
        <a:bodyPr/>
        <a:lstStyle/>
        <a:p>
          <a:endParaRPr lang="en-US"/>
        </a:p>
      </dgm:t>
    </dgm:pt>
    <dgm:pt modelId="{ABA90A71-328A-4580-B561-66996D84A03E}" type="pres">
      <dgm:prSet presAssocID="{85415C3B-C008-4059-9FD8-9233A672E5BC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EC3E91-BC15-4961-BC8D-CA74B8206D0D}" type="pres">
      <dgm:prSet presAssocID="{D0544B33-1878-4741-98BF-FCE32F7BFEAB}" presName="root" presStyleCnt="0"/>
      <dgm:spPr/>
    </dgm:pt>
    <dgm:pt modelId="{E5A5FCC0-B362-43D9-9523-582F28CDD63D}" type="pres">
      <dgm:prSet presAssocID="{D0544B33-1878-4741-98BF-FCE32F7BFEAB}" presName="rootComposite" presStyleCnt="0"/>
      <dgm:spPr/>
    </dgm:pt>
    <dgm:pt modelId="{B0EC009F-866A-430E-8CD9-DA5DB962E4D9}" type="pres">
      <dgm:prSet presAssocID="{D0544B33-1878-4741-98BF-FCE32F7BFEAB}" presName="rootText" presStyleLbl="node1" presStyleIdx="0" presStyleCnt="2"/>
      <dgm:spPr/>
      <dgm:t>
        <a:bodyPr/>
        <a:lstStyle/>
        <a:p>
          <a:endParaRPr lang="en-US"/>
        </a:p>
      </dgm:t>
    </dgm:pt>
    <dgm:pt modelId="{23F5FB3E-6C54-4087-99A7-25BDDB4D5885}" type="pres">
      <dgm:prSet presAssocID="{D0544B33-1878-4741-98BF-FCE32F7BFEAB}" presName="rootConnector" presStyleLbl="node1" presStyleIdx="0" presStyleCnt="2"/>
      <dgm:spPr/>
      <dgm:t>
        <a:bodyPr/>
        <a:lstStyle/>
        <a:p>
          <a:endParaRPr lang="en-US"/>
        </a:p>
      </dgm:t>
    </dgm:pt>
    <dgm:pt modelId="{3CCA1898-DACF-4097-B34C-35005E3E0242}" type="pres">
      <dgm:prSet presAssocID="{D0544B33-1878-4741-98BF-FCE32F7BFEAB}" presName="childShape" presStyleCnt="0"/>
      <dgm:spPr/>
    </dgm:pt>
    <dgm:pt modelId="{AB867DD3-E9BF-4570-9E63-B8C308AFE617}" type="pres">
      <dgm:prSet presAssocID="{0D08811A-C832-4E37-83E2-4DE73762BF3F}" presName="Name13" presStyleLbl="parChTrans1D2" presStyleIdx="0" presStyleCnt="8"/>
      <dgm:spPr/>
      <dgm:t>
        <a:bodyPr/>
        <a:lstStyle/>
        <a:p>
          <a:endParaRPr lang="en-US"/>
        </a:p>
      </dgm:t>
    </dgm:pt>
    <dgm:pt modelId="{C5DB7DE3-9632-4CA9-8415-7EB2460B2BC7}" type="pres">
      <dgm:prSet presAssocID="{C00CCA70-907B-439F-A7ED-F79034A5BD91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B76D0-575B-4BA1-8CB2-6D8144BADC92}" type="pres">
      <dgm:prSet presAssocID="{97E07330-FB4D-4C16-A059-078752E940B1}" presName="Name13" presStyleLbl="parChTrans1D2" presStyleIdx="1" presStyleCnt="8"/>
      <dgm:spPr/>
      <dgm:t>
        <a:bodyPr/>
        <a:lstStyle/>
        <a:p>
          <a:endParaRPr lang="en-US"/>
        </a:p>
      </dgm:t>
    </dgm:pt>
    <dgm:pt modelId="{D52D4C06-6A40-48D0-BE81-FE32BB33196A}" type="pres">
      <dgm:prSet presAssocID="{93CB7C30-BCF5-4DB1-9F63-AC955B74AC10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664F4-6175-4300-8BF7-28DF98B2EFF0}" type="pres">
      <dgm:prSet presAssocID="{A94C2BAC-3EA4-4A9F-8A54-EB1F47B2E8A2}" presName="Name13" presStyleLbl="parChTrans1D2" presStyleIdx="2" presStyleCnt="8"/>
      <dgm:spPr/>
      <dgm:t>
        <a:bodyPr/>
        <a:lstStyle/>
        <a:p>
          <a:endParaRPr lang="en-US"/>
        </a:p>
      </dgm:t>
    </dgm:pt>
    <dgm:pt modelId="{026A0172-24B0-4978-9293-6888509A44F0}" type="pres">
      <dgm:prSet presAssocID="{E2EF6C6C-C1BE-4434-8CE2-3ABB06C3008E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7045F-F0D4-4FBE-813C-1762F76731F9}" type="pres">
      <dgm:prSet presAssocID="{48FD9EE2-19A6-4821-8A07-B2888FFEDCA1}" presName="Name13" presStyleLbl="parChTrans1D2" presStyleIdx="3" presStyleCnt="8"/>
      <dgm:spPr/>
      <dgm:t>
        <a:bodyPr/>
        <a:lstStyle/>
        <a:p>
          <a:endParaRPr lang="en-US"/>
        </a:p>
      </dgm:t>
    </dgm:pt>
    <dgm:pt modelId="{4CB6E6A7-0E90-4E8A-BC42-3ECFE1AEDBFB}" type="pres">
      <dgm:prSet presAssocID="{44FA6D8C-C9F2-44F1-8396-9E6BA3526336}" presName="childText" presStyleLbl="bgAcc1" presStyleIdx="3" presStyleCnt="8" custLinFactNeighborX="-3678" custLinFactNeighborY="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BBFAF-65DD-4647-AE7C-DFA676205E31}" type="pres">
      <dgm:prSet presAssocID="{E389E868-A1E8-4FE5-920B-5D0BC6417C54}" presName="root" presStyleCnt="0"/>
      <dgm:spPr/>
    </dgm:pt>
    <dgm:pt modelId="{09C6F503-C8F7-42D6-A6E8-EA8B30009498}" type="pres">
      <dgm:prSet presAssocID="{E389E868-A1E8-4FE5-920B-5D0BC6417C54}" presName="rootComposite" presStyleCnt="0"/>
      <dgm:spPr/>
    </dgm:pt>
    <dgm:pt modelId="{747800F5-AA3F-48BA-BAF9-1492B4DD36B8}" type="pres">
      <dgm:prSet presAssocID="{E389E868-A1E8-4FE5-920B-5D0BC6417C54}" presName="rootText" presStyleLbl="node1" presStyleIdx="1" presStyleCnt="2"/>
      <dgm:spPr/>
      <dgm:t>
        <a:bodyPr/>
        <a:lstStyle/>
        <a:p>
          <a:endParaRPr lang="en-US"/>
        </a:p>
      </dgm:t>
    </dgm:pt>
    <dgm:pt modelId="{5990DF0D-0CE2-4B12-A6A5-D59847C9B2FD}" type="pres">
      <dgm:prSet presAssocID="{E389E868-A1E8-4FE5-920B-5D0BC6417C54}" presName="rootConnector" presStyleLbl="node1" presStyleIdx="1" presStyleCnt="2"/>
      <dgm:spPr/>
      <dgm:t>
        <a:bodyPr/>
        <a:lstStyle/>
        <a:p>
          <a:endParaRPr lang="en-US"/>
        </a:p>
      </dgm:t>
    </dgm:pt>
    <dgm:pt modelId="{B89ED084-0A63-4C42-AEFB-AB8934C49EF6}" type="pres">
      <dgm:prSet presAssocID="{E389E868-A1E8-4FE5-920B-5D0BC6417C54}" presName="childShape" presStyleCnt="0"/>
      <dgm:spPr/>
    </dgm:pt>
    <dgm:pt modelId="{549B5189-C920-48DE-88CA-F6A4DA17150E}" type="pres">
      <dgm:prSet presAssocID="{AE1D7499-547F-44A6-B7E6-036BED8078C8}" presName="Name13" presStyleLbl="parChTrans1D2" presStyleIdx="4" presStyleCnt="8"/>
      <dgm:spPr/>
      <dgm:t>
        <a:bodyPr/>
        <a:lstStyle/>
        <a:p>
          <a:endParaRPr lang="en-US"/>
        </a:p>
      </dgm:t>
    </dgm:pt>
    <dgm:pt modelId="{649AE5BD-68EB-46A1-8A20-1632174BC271}" type="pres">
      <dgm:prSet presAssocID="{A6A82E27-EAC0-4452-AEFC-AE570681C980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7EEA0-3E0B-468D-BF0A-877ABBC2AC6B}" type="pres">
      <dgm:prSet presAssocID="{D32BEBD0-AEF5-4780-B3F0-D9A60425A39C}" presName="Name13" presStyleLbl="parChTrans1D2" presStyleIdx="5" presStyleCnt="8"/>
      <dgm:spPr/>
      <dgm:t>
        <a:bodyPr/>
        <a:lstStyle/>
        <a:p>
          <a:endParaRPr lang="en-US"/>
        </a:p>
      </dgm:t>
    </dgm:pt>
    <dgm:pt modelId="{5441580C-F444-4FF5-ADDB-39E0C3C7BA3F}" type="pres">
      <dgm:prSet presAssocID="{9F282CF4-2B39-4699-8F9C-7DA62135DAE0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AA301-A82B-475B-90FF-F9A4919690E2}" type="pres">
      <dgm:prSet presAssocID="{9A9F8F4B-5335-46DB-94F0-8433E22BD2B2}" presName="Name13" presStyleLbl="parChTrans1D2" presStyleIdx="6" presStyleCnt="8"/>
      <dgm:spPr/>
      <dgm:t>
        <a:bodyPr/>
        <a:lstStyle/>
        <a:p>
          <a:endParaRPr lang="en-US"/>
        </a:p>
      </dgm:t>
    </dgm:pt>
    <dgm:pt modelId="{B7A70A07-694D-4603-A3E7-6A4C84CCE7D2}" type="pres">
      <dgm:prSet presAssocID="{706689D9-465B-4EC7-99B1-2AB68C402D37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63D02-7ADA-4F9B-AD3F-778CCBF934DA}" type="pres">
      <dgm:prSet presAssocID="{2B6FDAEF-B522-4873-9323-8E08C9BF3EAC}" presName="Name13" presStyleLbl="parChTrans1D2" presStyleIdx="7" presStyleCnt="8"/>
      <dgm:spPr/>
      <dgm:t>
        <a:bodyPr/>
        <a:lstStyle/>
        <a:p>
          <a:endParaRPr lang="en-US"/>
        </a:p>
      </dgm:t>
    </dgm:pt>
    <dgm:pt modelId="{6E5E218F-59F2-4606-A5FD-B9A63B13EE91}" type="pres">
      <dgm:prSet presAssocID="{4CCB4965-E2A3-4ED8-82D0-BF5C299E48A4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7DE909-7376-4BB5-B81C-415C53A76901}" type="presOf" srcId="{D32BEBD0-AEF5-4780-B3F0-D9A60425A39C}" destId="{4F37EEA0-3E0B-468D-BF0A-877ABBC2AC6B}" srcOrd="0" destOrd="0" presId="urn:microsoft.com/office/officeart/2005/8/layout/hierarchy3"/>
    <dgm:cxn modelId="{DB749090-E3D2-41AF-B379-17BC2C66E1BB}" srcId="{E389E868-A1E8-4FE5-920B-5D0BC6417C54}" destId="{A6A82E27-EAC0-4452-AEFC-AE570681C980}" srcOrd="0" destOrd="0" parTransId="{AE1D7499-547F-44A6-B7E6-036BED8078C8}" sibTransId="{C987E267-D378-473A-AB93-1792AC08F4BE}"/>
    <dgm:cxn modelId="{D2CB4F4E-4AB7-4F32-BACA-FEE1ED51577C}" type="presOf" srcId="{93CB7C30-BCF5-4DB1-9F63-AC955B74AC10}" destId="{D52D4C06-6A40-48D0-BE81-FE32BB33196A}" srcOrd="0" destOrd="0" presId="urn:microsoft.com/office/officeart/2005/8/layout/hierarchy3"/>
    <dgm:cxn modelId="{99188E4F-6AC6-4DCC-8A6F-CEB18519A8C3}" srcId="{D0544B33-1878-4741-98BF-FCE32F7BFEAB}" destId="{93CB7C30-BCF5-4DB1-9F63-AC955B74AC10}" srcOrd="1" destOrd="0" parTransId="{97E07330-FB4D-4C16-A059-078752E940B1}" sibTransId="{9CABF4FC-9A64-41B8-8C64-268E8A1F013A}"/>
    <dgm:cxn modelId="{8D9256C0-DB91-4726-A4DE-055556847A32}" type="presOf" srcId="{AE1D7499-547F-44A6-B7E6-036BED8078C8}" destId="{549B5189-C920-48DE-88CA-F6A4DA17150E}" srcOrd="0" destOrd="0" presId="urn:microsoft.com/office/officeart/2005/8/layout/hierarchy3"/>
    <dgm:cxn modelId="{9F80ED61-1217-4AD6-AF6E-2EE50703352D}" type="presOf" srcId="{97E07330-FB4D-4C16-A059-078752E940B1}" destId="{22BB76D0-575B-4BA1-8CB2-6D8144BADC92}" srcOrd="0" destOrd="0" presId="urn:microsoft.com/office/officeart/2005/8/layout/hierarchy3"/>
    <dgm:cxn modelId="{B2BD3199-F910-4E6F-BCCE-08D788151858}" type="presOf" srcId="{9F282CF4-2B39-4699-8F9C-7DA62135DAE0}" destId="{5441580C-F444-4FF5-ADDB-39E0C3C7BA3F}" srcOrd="0" destOrd="0" presId="urn:microsoft.com/office/officeart/2005/8/layout/hierarchy3"/>
    <dgm:cxn modelId="{619E9B66-4E3F-4174-BA0B-1CEC3A9CE431}" srcId="{85415C3B-C008-4059-9FD8-9233A672E5BC}" destId="{E389E868-A1E8-4FE5-920B-5D0BC6417C54}" srcOrd="1" destOrd="0" parTransId="{58D04ABB-C7CA-468A-95F9-C209A434C1CF}" sibTransId="{585C23BE-EAAF-46E8-9CA0-247BDE4920B8}"/>
    <dgm:cxn modelId="{C707EF7C-30E1-45C3-B88A-2DFEBE36154A}" type="presOf" srcId="{E2EF6C6C-C1BE-4434-8CE2-3ABB06C3008E}" destId="{026A0172-24B0-4978-9293-6888509A44F0}" srcOrd="0" destOrd="0" presId="urn:microsoft.com/office/officeart/2005/8/layout/hierarchy3"/>
    <dgm:cxn modelId="{FFD99E56-AF3E-4232-B8E3-7BFEB0187716}" srcId="{D0544B33-1878-4741-98BF-FCE32F7BFEAB}" destId="{E2EF6C6C-C1BE-4434-8CE2-3ABB06C3008E}" srcOrd="2" destOrd="0" parTransId="{A94C2BAC-3EA4-4A9F-8A54-EB1F47B2E8A2}" sibTransId="{3183D29A-EFD4-4D69-B8DA-32E0A5DA9596}"/>
    <dgm:cxn modelId="{5CFB2673-64C9-4F11-871B-1B58FB66DBB9}" srcId="{D0544B33-1878-4741-98BF-FCE32F7BFEAB}" destId="{C00CCA70-907B-439F-A7ED-F79034A5BD91}" srcOrd="0" destOrd="0" parTransId="{0D08811A-C832-4E37-83E2-4DE73762BF3F}" sibTransId="{4AFE337F-AD0F-4E05-A1D2-05F46897F5AF}"/>
    <dgm:cxn modelId="{C3F29FB8-3131-4626-99B2-EC68B18D5807}" srcId="{E389E868-A1E8-4FE5-920B-5D0BC6417C54}" destId="{9F282CF4-2B39-4699-8F9C-7DA62135DAE0}" srcOrd="1" destOrd="0" parTransId="{D32BEBD0-AEF5-4780-B3F0-D9A60425A39C}" sibTransId="{17A77602-18BC-46E0-9C31-8493B8C8A9C6}"/>
    <dgm:cxn modelId="{8ABEA966-B224-4655-8DE8-96DC73ED7D73}" srcId="{E389E868-A1E8-4FE5-920B-5D0BC6417C54}" destId="{4CCB4965-E2A3-4ED8-82D0-BF5C299E48A4}" srcOrd="3" destOrd="0" parTransId="{2B6FDAEF-B522-4873-9323-8E08C9BF3EAC}" sibTransId="{760C7EBB-491D-41FB-AF21-96BEC4D8C32C}"/>
    <dgm:cxn modelId="{53DF4D79-6935-47B3-B9FA-CD555FC18FE0}" srcId="{E389E868-A1E8-4FE5-920B-5D0BC6417C54}" destId="{706689D9-465B-4EC7-99B1-2AB68C402D37}" srcOrd="2" destOrd="0" parTransId="{9A9F8F4B-5335-46DB-94F0-8433E22BD2B2}" sibTransId="{277AB662-AF13-488A-9FCA-B290A931CCEF}"/>
    <dgm:cxn modelId="{3D6AE528-1C8F-406E-A912-B9054F668780}" type="presOf" srcId="{4CCB4965-E2A3-4ED8-82D0-BF5C299E48A4}" destId="{6E5E218F-59F2-4606-A5FD-B9A63B13EE91}" srcOrd="0" destOrd="0" presId="urn:microsoft.com/office/officeart/2005/8/layout/hierarchy3"/>
    <dgm:cxn modelId="{3ABB5BE6-C075-437E-A008-2678BFF9C022}" type="presOf" srcId="{0D08811A-C832-4E37-83E2-4DE73762BF3F}" destId="{AB867DD3-E9BF-4570-9E63-B8C308AFE617}" srcOrd="0" destOrd="0" presId="urn:microsoft.com/office/officeart/2005/8/layout/hierarchy3"/>
    <dgm:cxn modelId="{C8152549-658D-4327-A911-A8CCD7B50A1D}" srcId="{85415C3B-C008-4059-9FD8-9233A672E5BC}" destId="{D0544B33-1878-4741-98BF-FCE32F7BFEAB}" srcOrd="0" destOrd="0" parTransId="{5ACEFF96-D75C-4486-81C0-F6A96247C5D6}" sibTransId="{301A3147-8A05-4599-A251-D3CF45DFF555}"/>
    <dgm:cxn modelId="{400FA1EC-AD64-4A0B-8AF7-7E326B262BD8}" type="presOf" srcId="{C00CCA70-907B-439F-A7ED-F79034A5BD91}" destId="{C5DB7DE3-9632-4CA9-8415-7EB2460B2BC7}" srcOrd="0" destOrd="0" presId="urn:microsoft.com/office/officeart/2005/8/layout/hierarchy3"/>
    <dgm:cxn modelId="{CBE808A2-263D-4E47-95AB-A15C9E2CF000}" type="presOf" srcId="{E389E868-A1E8-4FE5-920B-5D0BC6417C54}" destId="{747800F5-AA3F-48BA-BAF9-1492B4DD36B8}" srcOrd="0" destOrd="0" presId="urn:microsoft.com/office/officeart/2005/8/layout/hierarchy3"/>
    <dgm:cxn modelId="{AC063BA2-DA36-410D-8E32-353C37F5CF26}" srcId="{D0544B33-1878-4741-98BF-FCE32F7BFEAB}" destId="{44FA6D8C-C9F2-44F1-8396-9E6BA3526336}" srcOrd="3" destOrd="0" parTransId="{48FD9EE2-19A6-4821-8A07-B2888FFEDCA1}" sibTransId="{854C1E7D-DBB1-4DA7-9256-6B4232ADCFC2}"/>
    <dgm:cxn modelId="{61B3F2F4-87E8-4183-A129-5CACDDA948A0}" type="presOf" srcId="{85415C3B-C008-4059-9FD8-9233A672E5BC}" destId="{ABA90A71-328A-4580-B561-66996D84A03E}" srcOrd="0" destOrd="0" presId="urn:microsoft.com/office/officeart/2005/8/layout/hierarchy3"/>
    <dgm:cxn modelId="{759EF362-6C8E-486D-B4C3-189A2E3E6384}" type="presOf" srcId="{D0544B33-1878-4741-98BF-FCE32F7BFEAB}" destId="{B0EC009F-866A-430E-8CD9-DA5DB962E4D9}" srcOrd="0" destOrd="0" presId="urn:microsoft.com/office/officeart/2005/8/layout/hierarchy3"/>
    <dgm:cxn modelId="{CA9EDCCC-B149-4002-99FF-1E82C18ED9D8}" type="presOf" srcId="{A6A82E27-EAC0-4452-AEFC-AE570681C980}" destId="{649AE5BD-68EB-46A1-8A20-1632174BC271}" srcOrd="0" destOrd="0" presId="urn:microsoft.com/office/officeart/2005/8/layout/hierarchy3"/>
    <dgm:cxn modelId="{2DF5AFC1-2FEC-4F73-A299-173F530EBEF4}" type="presOf" srcId="{706689D9-465B-4EC7-99B1-2AB68C402D37}" destId="{B7A70A07-694D-4603-A3E7-6A4C84CCE7D2}" srcOrd="0" destOrd="0" presId="urn:microsoft.com/office/officeart/2005/8/layout/hierarchy3"/>
    <dgm:cxn modelId="{CD3CD9F6-EAED-4DDC-98E7-E603B1DE2CD6}" type="presOf" srcId="{A94C2BAC-3EA4-4A9F-8A54-EB1F47B2E8A2}" destId="{5E0664F4-6175-4300-8BF7-28DF98B2EFF0}" srcOrd="0" destOrd="0" presId="urn:microsoft.com/office/officeart/2005/8/layout/hierarchy3"/>
    <dgm:cxn modelId="{57FF042D-5E59-43D4-8477-849A942E040A}" type="presOf" srcId="{48FD9EE2-19A6-4821-8A07-B2888FFEDCA1}" destId="{F267045F-F0D4-4FBE-813C-1762F76731F9}" srcOrd="0" destOrd="0" presId="urn:microsoft.com/office/officeart/2005/8/layout/hierarchy3"/>
    <dgm:cxn modelId="{F4AA6F9B-87CE-4019-9755-ADC95F855500}" type="presOf" srcId="{D0544B33-1878-4741-98BF-FCE32F7BFEAB}" destId="{23F5FB3E-6C54-4087-99A7-25BDDB4D5885}" srcOrd="1" destOrd="0" presId="urn:microsoft.com/office/officeart/2005/8/layout/hierarchy3"/>
    <dgm:cxn modelId="{B7509772-9432-4E7C-B1CC-D22BBB7937AA}" type="presOf" srcId="{2B6FDAEF-B522-4873-9323-8E08C9BF3EAC}" destId="{F8463D02-7ADA-4F9B-AD3F-778CCBF934DA}" srcOrd="0" destOrd="0" presId="urn:microsoft.com/office/officeart/2005/8/layout/hierarchy3"/>
    <dgm:cxn modelId="{286A85E5-69CA-4BFD-964A-77E3FFB929B5}" type="presOf" srcId="{9A9F8F4B-5335-46DB-94F0-8433E22BD2B2}" destId="{2AFAA301-A82B-475B-90FF-F9A4919690E2}" srcOrd="0" destOrd="0" presId="urn:microsoft.com/office/officeart/2005/8/layout/hierarchy3"/>
    <dgm:cxn modelId="{1B93C67E-6CD6-413B-ADCA-95EF7D9D1E82}" type="presOf" srcId="{44FA6D8C-C9F2-44F1-8396-9E6BA3526336}" destId="{4CB6E6A7-0E90-4E8A-BC42-3ECFE1AEDBFB}" srcOrd="0" destOrd="0" presId="urn:microsoft.com/office/officeart/2005/8/layout/hierarchy3"/>
    <dgm:cxn modelId="{0F6C31B1-7FE3-450B-A32F-7FE503A03FA1}" type="presOf" srcId="{E389E868-A1E8-4FE5-920B-5D0BC6417C54}" destId="{5990DF0D-0CE2-4B12-A6A5-D59847C9B2FD}" srcOrd="1" destOrd="0" presId="urn:microsoft.com/office/officeart/2005/8/layout/hierarchy3"/>
    <dgm:cxn modelId="{CF3BCA92-9576-464D-BBD3-5B352D61CDD1}" type="presParOf" srcId="{ABA90A71-328A-4580-B561-66996D84A03E}" destId="{61EC3E91-BC15-4961-BC8D-CA74B8206D0D}" srcOrd="0" destOrd="0" presId="urn:microsoft.com/office/officeart/2005/8/layout/hierarchy3"/>
    <dgm:cxn modelId="{1A2176A3-1B48-440C-AC5D-5B721C132317}" type="presParOf" srcId="{61EC3E91-BC15-4961-BC8D-CA74B8206D0D}" destId="{E5A5FCC0-B362-43D9-9523-582F28CDD63D}" srcOrd="0" destOrd="0" presId="urn:microsoft.com/office/officeart/2005/8/layout/hierarchy3"/>
    <dgm:cxn modelId="{33A1C203-2535-45DC-9F04-1D9C0CECAC96}" type="presParOf" srcId="{E5A5FCC0-B362-43D9-9523-582F28CDD63D}" destId="{B0EC009F-866A-430E-8CD9-DA5DB962E4D9}" srcOrd="0" destOrd="0" presId="urn:microsoft.com/office/officeart/2005/8/layout/hierarchy3"/>
    <dgm:cxn modelId="{673D15AF-42FA-4D5B-B8E7-57803DBA9D9D}" type="presParOf" srcId="{E5A5FCC0-B362-43D9-9523-582F28CDD63D}" destId="{23F5FB3E-6C54-4087-99A7-25BDDB4D5885}" srcOrd="1" destOrd="0" presId="urn:microsoft.com/office/officeart/2005/8/layout/hierarchy3"/>
    <dgm:cxn modelId="{881ACAB7-F8A5-4ED8-B8DE-9F217D6AAF96}" type="presParOf" srcId="{61EC3E91-BC15-4961-BC8D-CA74B8206D0D}" destId="{3CCA1898-DACF-4097-B34C-35005E3E0242}" srcOrd="1" destOrd="0" presId="urn:microsoft.com/office/officeart/2005/8/layout/hierarchy3"/>
    <dgm:cxn modelId="{0198F183-7629-4F4C-B062-588D5748D4F7}" type="presParOf" srcId="{3CCA1898-DACF-4097-B34C-35005E3E0242}" destId="{AB867DD3-E9BF-4570-9E63-B8C308AFE617}" srcOrd="0" destOrd="0" presId="urn:microsoft.com/office/officeart/2005/8/layout/hierarchy3"/>
    <dgm:cxn modelId="{60A5D806-6849-494A-B77D-24666EA21C33}" type="presParOf" srcId="{3CCA1898-DACF-4097-B34C-35005E3E0242}" destId="{C5DB7DE3-9632-4CA9-8415-7EB2460B2BC7}" srcOrd="1" destOrd="0" presId="urn:microsoft.com/office/officeart/2005/8/layout/hierarchy3"/>
    <dgm:cxn modelId="{FA510358-B5BB-4F52-99D8-EC623E4B2F2A}" type="presParOf" srcId="{3CCA1898-DACF-4097-B34C-35005E3E0242}" destId="{22BB76D0-575B-4BA1-8CB2-6D8144BADC92}" srcOrd="2" destOrd="0" presId="urn:microsoft.com/office/officeart/2005/8/layout/hierarchy3"/>
    <dgm:cxn modelId="{726A6933-DA70-4D14-A525-73062F1C7A94}" type="presParOf" srcId="{3CCA1898-DACF-4097-B34C-35005E3E0242}" destId="{D52D4C06-6A40-48D0-BE81-FE32BB33196A}" srcOrd="3" destOrd="0" presId="urn:microsoft.com/office/officeart/2005/8/layout/hierarchy3"/>
    <dgm:cxn modelId="{5B1BF8E2-0CAA-407B-B4F9-672F647AB549}" type="presParOf" srcId="{3CCA1898-DACF-4097-B34C-35005E3E0242}" destId="{5E0664F4-6175-4300-8BF7-28DF98B2EFF0}" srcOrd="4" destOrd="0" presId="urn:microsoft.com/office/officeart/2005/8/layout/hierarchy3"/>
    <dgm:cxn modelId="{F34C34F8-0228-4BDF-B60C-F10617680E7E}" type="presParOf" srcId="{3CCA1898-DACF-4097-B34C-35005E3E0242}" destId="{026A0172-24B0-4978-9293-6888509A44F0}" srcOrd="5" destOrd="0" presId="urn:microsoft.com/office/officeart/2005/8/layout/hierarchy3"/>
    <dgm:cxn modelId="{A05814A1-0CC2-4AA5-AF80-DBEB2F16D97C}" type="presParOf" srcId="{3CCA1898-DACF-4097-B34C-35005E3E0242}" destId="{F267045F-F0D4-4FBE-813C-1762F76731F9}" srcOrd="6" destOrd="0" presId="urn:microsoft.com/office/officeart/2005/8/layout/hierarchy3"/>
    <dgm:cxn modelId="{6DC714F7-D3F0-4FAD-8296-02BBD8C8E5C7}" type="presParOf" srcId="{3CCA1898-DACF-4097-B34C-35005E3E0242}" destId="{4CB6E6A7-0E90-4E8A-BC42-3ECFE1AEDBFB}" srcOrd="7" destOrd="0" presId="urn:microsoft.com/office/officeart/2005/8/layout/hierarchy3"/>
    <dgm:cxn modelId="{9E54A78E-CE74-49C1-9DB4-C734ACE99F6C}" type="presParOf" srcId="{ABA90A71-328A-4580-B561-66996D84A03E}" destId="{888BBFAF-65DD-4647-AE7C-DFA676205E31}" srcOrd="1" destOrd="0" presId="urn:microsoft.com/office/officeart/2005/8/layout/hierarchy3"/>
    <dgm:cxn modelId="{E00E3D4C-E77F-4FCC-8EF1-9F6B766ED72C}" type="presParOf" srcId="{888BBFAF-65DD-4647-AE7C-DFA676205E31}" destId="{09C6F503-C8F7-42D6-A6E8-EA8B30009498}" srcOrd="0" destOrd="0" presId="urn:microsoft.com/office/officeart/2005/8/layout/hierarchy3"/>
    <dgm:cxn modelId="{68CD3A68-05DE-4E8F-BE9B-A701A7ACFE6D}" type="presParOf" srcId="{09C6F503-C8F7-42D6-A6E8-EA8B30009498}" destId="{747800F5-AA3F-48BA-BAF9-1492B4DD36B8}" srcOrd="0" destOrd="0" presId="urn:microsoft.com/office/officeart/2005/8/layout/hierarchy3"/>
    <dgm:cxn modelId="{6613E9EE-7BB7-4C47-8781-EFC56E5266AB}" type="presParOf" srcId="{09C6F503-C8F7-42D6-A6E8-EA8B30009498}" destId="{5990DF0D-0CE2-4B12-A6A5-D59847C9B2FD}" srcOrd="1" destOrd="0" presId="urn:microsoft.com/office/officeart/2005/8/layout/hierarchy3"/>
    <dgm:cxn modelId="{D1AABE64-EFE5-4A67-9FEF-687AF69DA17A}" type="presParOf" srcId="{888BBFAF-65DD-4647-AE7C-DFA676205E31}" destId="{B89ED084-0A63-4C42-AEFB-AB8934C49EF6}" srcOrd="1" destOrd="0" presId="urn:microsoft.com/office/officeart/2005/8/layout/hierarchy3"/>
    <dgm:cxn modelId="{E24CE33D-FC12-45EF-99E2-69CA5BCA3AB2}" type="presParOf" srcId="{B89ED084-0A63-4C42-AEFB-AB8934C49EF6}" destId="{549B5189-C920-48DE-88CA-F6A4DA17150E}" srcOrd="0" destOrd="0" presId="urn:microsoft.com/office/officeart/2005/8/layout/hierarchy3"/>
    <dgm:cxn modelId="{66211016-9584-485F-B3A6-544C3AF3274D}" type="presParOf" srcId="{B89ED084-0A63-4C42-AEFB-AB8934C49EF6}" destId="{649AE5BD-68EB-46A1-8A20-1632174BC271}" srcOrd="1" destOrd="0" presId="urn:microsoft.com/office/officeart/2005/8/layout/hierarchy3"/>
    <dgm:cxn modelId="{CDEBFD49-DDBE-4617-AC4A-1AC51411E8D9}" type="presParOf" srcId="{B89ED084-0A63-4C42-AEFB-AB8934C49EF6}" destId="{4F37EEA0-3E0B-468D-BF0A-877ABBC2AC6B}" srcOrd="2" destOrd="0" presId="urn:microsoft.com/office/officeart/2005/8/layout/hierarchy3"/>
    <dgm:cxn modelId="{600CEED5-195D-4810-B20B-25939BBA8AC7}" type="presParOf" srcId="{B89ED084-0A63-4C42-AEFB-AB8934C49EF6}" destId="{5441580C-F444-4FF5-ADDB-39E0C3C7BA3F}" srcOrd="3" destOrd="0" presId="urn:microsoft.com/office/officeart/2005/8/layout/hierarchy3"/>
    <dgm:cxn modelId="{E1030824-7715-4CB9-B34A-A30573031D50}" type="presParOf" srcId="{B89ED084-0A63-4C42-AEFB-AB8934C49EF6}" destId="{2AFAA301-A82B-475B-90FF-F9A4919690E2}" srcOrd="4" destOrd="0" presId="urn:microsoft.com/office/officeart/2005/8/layout/hierarchy3"/>
    <dgm:cxn modelId="{18A9AD4D-4951-46C0-88FF-51793E984373}" type="presParOf" srcId="{B89ED084-0A63-4C42-AEFB-AB8934C49EF6}" destId="{B7A70A07-694D-4603-A3E7-6A4C84CCE7D2}" srcOrd="5" destOrd="0" presId="urn:microsoft.com/office/officeart/2005/8/layout/hierarchy3"/>
    <dgm:cxn modelId="{727EC9D1-C12D-4688-8B62-F0BBB2B51E6E}" type="presParOf" srcId="{B89ED084-0A63-4C42-AEFB-AB8934C49EF6}" destId="{F8463D02-7ADA-4F9B-AD3F-778CCBF934DA}" srcOrd="6" destOrd="0" presId="urn:microsoft.com/office/officeart/2005/8/layout/hierarchy3"/>
    <dgm:cxn modelId="{78CD7E89-057A-4466-ABB5-3C316616DD5A}" type="presParOf" srcId="{B89ED084-0A63-4C42-AEFB-AB8934C49EF6}" destId="{6E5E218F-59F2-4606-A5FD-B9A63B13EE9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ED0254-EA89-4FEB-B7F7-85EF14EF3AF8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06FB37-527D-4FD6-842B-8FD64812E97C}">
      <dgm:prSet phldrT="[Texte]" custT="1"/>
      <dgm:spPr/>
      <dgm:t>
        <a:bodyPr/>
        <a:lstStyle/>
        <a:p>
          <a:r>
            <a:rPr lang="ar-DZ" sz="28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rPr>
            <a:t>محاكاة إجرائية</a:t>
          </a:r>
          <a:endParaRPr lang="en-US" sz="2800" b="1" dirty="0">
            <a:solidFill>
              <a:srgbClr val="FF0000"/>
            </a:solidFill>
            <a:latin typeface="Sakkal Majalla" pitchFamily="2" charset="-78"/>
            <a:cs typeface="Sakkal Majalla" pitchFamily="2" charset="-78"/>
          </a:endParaRPr>
        </a:p>
      </dgm:t>
    </dgm:pt>
    <dgm:pt modelId="{E8E66EFF-A33C-4BF6-BFCB-ECA33514B950}" type="parTrans" cxnId="{55D88AAA-7375-47E7-9252-998C9EED7713}">
      <dgm:prSet/>
      <dgm:spPr/>
      <dgm:t>
        <a:bodyPr/>
        <a:lstStyle/>
        <a:p>
          <a:endParaRPr lang="en-US"/>
        </a:p>
      </dgm:t>
    </dgm:pt>
    <dgm:pt modelId="{CC0363B4-C18F-4A7B-A745-535DA2E5281B}" type="sibTrans" cxnId="{55D88AAA-7375-47E7-9252-998C9EED7713}">
      <dgm:prSet/>
      <dgm:spPr/>
      <dgm:t>
        <a:bodyPr/>
        <a:lstStyle/>
        <a:p>
          <a:endParaRPr lang="en-US"/>
        </a:p>
      </dgm:t>
    </dgm:pt>
    <dgm:pt modelId="{98736573-E10E-4348-98D8-6F0DC530CF1C}">
      <dgm:prSet phldrT="[Texte]" custT="1"/>
      <dgm:spPr/>
      <dgm:t>
        <a:bodyPr/>
        <a:lstStyle/>
        <a:p>
          <a:r>
            <a:rPr lang="ar-DZ" sz="2800" b="1" dirty="0" smtClean="0">
              <a:latin typeface="Sakkal Majalla" pitchFamily="2" charset="-78"/>
              <a:cs typeface="Sakkal Majalla" pitchFamily="2" charset="-78"/>
            </a:rPr>
            <a:t>قيادة الطائرة</a:t>
          </a:r>
          <a:endParaRPr lang="en-US" sz="2800" b="1" dirty="0">
            <a:latin typeface="Sakkal Majalla" pitchFamily="2" charset="-78"/>
            <a:cs typeface="Sakkal Majalla" pitchFamily="2" charset="-78"/>
          </a:endParaRPr>
        </a:p>
      </dgm:t>
    </dgm:pt>
    <dgm:pt modelId="{2B032AD5-E066-413B-8676-B07DF3B63837}" type="parTrans" cxnId="{6A9E6AB7-A582-43BF-AD40-04275545AD74}">
      <dgm:prSet/>
      <dgm:spPr/>
      <dgm:t>
        <a:bodyPr/>
        <a:lstStyle/>
        <a:p>
          <a:endParaRPr lang="en-US"/>
        </a:p>
      </dgm:t>
    </dgm:pt>
    <dgm:pt modelId="{471B6710-B049-4073-ACE2-E71AF3FD8B7D}" type="sibTrans" cxnId="{6A9E6AB7-A582-43BF-AD40-04275545AD74}">
      <dgm:prSet/>
      <dgm:spPr/>
      <dgm:t>
        <a:bodyPr/>
        <a:lstStyle/>
        <a:p>
          <a:endParaRPr lang="en-US"/>
        </a:p>
      </dgm:t>
    </dgm:pt>
    <dgm:pt modelId="{772B0E2B-FCE3-418E-A43D-3450B5B583E0}">
      <dgm:prSet phldrT="[Texte]" custT="1"/>
      <dgm:spPr/>
      <dgm:t>
        <a:bodyPr/>
        <a:lstStyle/>
        <a:p>
          <a:r>
            <a:rPr lang="ar-DZ" sz="28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rPr>
            <a:t>محاكاة المواقف</a:t>
          </a:r>
          <a:endParaRPr lang="en-US" sz="2800" b="1" dirty="0">
            <a:solidFill>
              <a:srgbClr val="FF0000"/>
            </a:solidFill>
            <a:latin typeface="Sakkal Majalla" pitchFamily="2" charset="-78"/>
            <a:cs typeface="Sakkal Majalla" pitchFamily="2" charset="-78"/>
          </a:endParaRPr>
        </a:p>
      </dgm:t>
    </dgm:pt>
    <dgm:pt modelId="{B5623355-380E-484A-B713-1B2028B5F4BA}" type="parTrans" cxnId="{78E49915-BEC9-4D73-ABAA-8DD5C2FAF2BB}">
      <dgm:prSet/>
      <dgm:spPr/>
      <dgm:t>
        <a:bodyPr/>
        <a:lstStyle/>
        <a:p>
          <a:endParaRPr lang="en-US"/>
        </a:p>
      </dgm:t>
    </dgm:pt>
    <dgm:pt modelId="{AEF96DB6-4E98-47F3-8468-387E3D62E1E6}" type="sibTrans" cxnId="{78E49915-BEC9-4D73-ABAA-8DD5C2FAF2BB}">
      <dgm:prSet/>
      <dgm:spPr/>
      <dgm:t>
        <a:bodyPr/>
        <a:lstStyle/>
        <a:p>
          <a:endParaRPr lang="en-US"/>
        </a:p>
      </dgm:t>
    </dgm:pt>
    <dgm:pt modelId="{E5BDF0A2-2226-4E72-BCBE-4DB5AB544DB0}">
      <dgm:prSet phldrT="[Texte]" custT="1"/>
      <dgm:spPr/>
      <dgm:t>
        <a:bodyPr/>
        <a:lstStyle/>
        <a:p>
          <a:r>
            <a:rPr lang="ar-DZ" sz="2800" b="1" dirty="0" smtClean="0">
              <a:latin typeface="Sakkal Majalla" pitchFamily="2" charset="-78"/>
              <a:cs typeface="Sakkal Majalla" pitchFamily="2" charset="-78"/>
            </a:rPr>
            <a:t>تمثيل الأدوار</a:t>
          </a:r>
          <a:endParaRPr lang="en-US" sz="2800" b="1" dirty="0">
            <a:latin typeface="Sakkal Majalla" pitchFamily="2" charset="-78"/>
            <a:cs typeface="Sakkal Majalla" pitchFamily="2" charset="-78"/>
          </a:endParaRPr>
        </a:p>
      </dgm:t>
    </dgm:pt>
    <dgm:pt modelId="{9992FD26-042A-45CB-9844-FA18FD6174F5}" type="parTrans" cxnId="{ED5FB946-3E61-442B-AF6B-429FDB681ACA}">
      <dgm:prSet/>
      <dgm:spPr/>
      <dgm:t>
        <a:bodyPr/>
        <a:lstStyle/>
        <a:p>
          <a:endParaRPr lang="en-US"/>
        </a:p>
      </dgm:t>
    </dgm:pt>
    <dgm:pt modelId="{0F2CC398-A058-4536-BF60-A7108C9DC679}" type="sibTrans" cxnId="{ED5FB946-3E61-442B-AF6B-429FDB681ACA}">
      <dgm:prSet/>
      <dgm:spPr/>
      <dgm:t>
        <a:bodyPr/>
        <a:lstStyle/>
        <a:p>
          <a:endParaRPr lang="en-US"/>
        </a:p>
      </dgm:t>
    </dgm:pt>
    <dgm:pt modelId="{57E73A3F-9F46-4526-8AEF-CBC8C68B41C3}">
      <dgm:prSet phldrT="[Texte]" custT="1"/>
      <dgm:spPr/>
      <dgm:t>
        <a:bodyPr/>
        <a:lstStyle/>
        <a:p>
          <a:r>
            <a:rPr lang="ar-DZ" sz="28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rPr>
            <a:t>محاكاة فيزيقية</a:t>
          </a:r>
          <a:endParaRPr lang="en-US" sz="2800" b="1" dirty="0">
            <a:solidFill>
              <a:srgbClr val="FF0000"/>
            </a:solidFill>
            <a:latin typeface="Sakkal Majalla" pitchFamily="2" charset="-78"/>
            <a:cs typeface="Sakkal Majalla" pitchFamily="2" charset="-78"/>
          </a:endParaRPr>
        </a:p>
      </dgm:t>
    </dgm:pt>
    <dgm:pt modelId="{EDE3F1E1-36D7-4EF5-9A31-39E27012BB3A}" type="parTrans" cxnId="{03F1EC7E-54C2-44D2-B326-49F860CB5748}">
      <dgm:prSet/>
      <dgm:spPr/>
      <dgm:t>
        <a:bodyPr/>
        <a:lstStyle/>
        <a:p>
          <a:endParaRPr lang="en-US"/>
        </a:p>
      </dgm:t>
    </dgm:pt>
    <dgm:pt modelId="{F963BC09-8047-4093-801A-682F26B1B02C}" type="sibTrans" cxnId="{03F1EC7E-54C2-44D2-B326-49F860CB5748}">
      <dgm:prSet/>
      <dgm:spPr/>
      <dgm:t>
        <a:bodyPr/>
        <a:lstStyle/>
        <a:p>
          <a:endParaRPr lang="en-US"/>
        </a:p>
      </dgm:t>
    </dgm:pt>
    <dgm:pt modelId="{EE2B86CB-05EE-40BB-9978-12ACB57E7A1C}">
      <dgm:prSet phldrT="[Texte]" custT="1"/>
      <dgm:spPr/>
      <dgm:t>
        <a:bodyPr/>
        <a:lstStyle/>
        <a:p>
          <a:r>
            <a:rPr lang="ar-DZ" sz="2800" b="1" dirty="0" smtClean="0">
              <a:latin typeface="Sakkal Majalla" pitchFamily="2" charset="-78"/>
              <a:cs typeface="Sakkal Majalla" pitchFamily="2" charset="-78"/>
            </a:rPr>
            <a:t>إجراء التجارب العلمية: البرامج النمذجة في المعالجات الإحصائية</a:t>
          </a:r>
          <a:endParaRPr lang="en-US" sz="2800" b="1" dirty="0">
            <a:latin typeface="Sakkal Majalla" pitchFamily="2" charset="-78"/>
            <a:cs typeface="Sakkal Majalla" pitchFamily="2" charset="-78"/>
          </a:endParaRPr>
        </a:p>
      </dgm:t>
    </dgm:pt>
    <dgm:pt modelId="{8A2B1BA1-6C83-4AA1-AB1B-E2733B05D09B}" type="parTrans" cxnId="{78812276-279B-4489-8155-A7070EEC7C44}">
      <dgm:prSet/>
      <dgm:spPr/>
      <dgm:t>
        <a:bodyPr/>
        <a:lstStyle/>
        <a:p>
          <a:endParaRPr lang="en-US"/>
        </a:p>
      </dgm:t>
    </dgm:pt>
    <dgm:pt modelId="{C3813D0B-F977-4C8E-9CEE-29A2E3957845}" type="sibTrans" cxnId="{78812276-279B-4489-8155-A7070EEC7C44}">
      <dgm:prSet/>
      <dgm:spPr/>
      <dgm:t>
        <a:bodyPr/>
        <a:lstStyle/>
        <a:p>
          <a:endParaRPr lang="en-US"/>
        </a:p>
      </dgm:t>
    </dgm:pt>
    <dgm:pt modelId="{2F61E9B9-781B-4398-BD0A-5E71075B2CFA}" type="pres">
      <dgm:prSet presAssocID="{C6ED0254-EA89-4FEB-B7F7-85EF14EF3AF8}" presName="Name0" presStyleCnt="0">
        <dgm:presLayoutVars>
          <dgm:chMax val="7"/>
          <dgm:chPref val="7"/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C1AB940-9A00-4DD2-9840-D44614FEBBB4}" type="pres">
      <dgm:prSet presAssocID="{772B0E2B-FCE3-418E-A43D-3450B5B583E0}" presName="composite" presStyleCnt="0"/>
      <dgm:spPr/>
    </dgm:pt>
    <dgm:pt modelId="{71BAF36B-3C14-4E95-8431-DFC1BFA7A48F}" type="pres">
      <dgm:prSet presAssocID="{772B0E2B-FCE3-418E-A43D-3450B5B583E0}" presName="BackAccent" presStyleLbl="bgShp" presStyleIdx="0" presStyleCnt="3"/>
      <dgm:spPr/>
    </dgm:pt>
    <dgm:pt modelId="{FFC62494-5489-467A-8694-854B669047A4}" type="pres">
      <dgm:prSet presAssocID="{772B0E2B-FCE3-418E-A43D-3450B5B583E0}" presName="Accent" presStyleLbl="alignNode1" presStyleIdx="0" presStyleCnt="3"/>
      <dgm:spPr/>
    </dgm:pt>
    <dgm:pt modelId="{A0629D89-52F5-4E58-B7A3-019AAD5B70E4}" type="pres">
      <dgm:prSet presAssocID="{772B0E2B-FCE3-418E-A43D-3450B5B583E0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3BF84-840B-4153-BBED-4A3888671B47}" type="pres">
      <dgm:prSet presAssocID="{772B0E2B-FCE3-418E-A43D-3450B5B583E0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4B7FA-8674-4DE8-B15F-96E01BE27DC3}" type="pres">
      <dgm:prSet presAssocID="{AEF96DB6-4E98-47F3-8468-387E3D62E1E6}" presName="sibTrans" presStyleCnt="0"/>
      <dgm:spPr/>
    </dgm:pt>
    <dgm:pt modelId="{CE5C3742-1DD2-4C15-9BD8-4B91B99827D8}" type="pres">
      <dgm:prSet presAssocID="{57E73A3F-9F46-4526-8AEF-CBC8C68B41C3}" presName="composite" presStyleCnt="0"/>
      <dgm:spPr/>
    </dgm:pt>
    <dgm:pt modelId="{C878A915-059A-4C74-9594-EB9BEA93DB84}" type="pres">
      <dgm:prSet presAssocID="{57E73A3F-9F46-4526-8AEF-CBC8C68B41C3}" presName="BackAccent" presStyleLbl="bgShp" presStyleIdx="1" presStyleCnt="3"/>
      <dgm:spPr/>
    </dgm:pt>
    <dgm:pt modelId="{8BF235F9-CC6D-4894-84B0-C8795536ED86}" type="pres">
      <dgm:prSet presAssocID="{57E73A3F-9F46-4526-8AEF-CBC8C68B41C3}" presName="Accent" presStyleLbl="alignNode1" presStyleIdx="1" presStyleCnt="3"/>
      <dgm:spPr/>
    </dgm:pt>
    <dgm:pt modelId="{702072C8-56A2-4FFD-9C15-B6C57D5A2C13}" type="pres">
      <dgm:prSet presAssocID="{57E73A3F-9F46-4526-8AEF-CBC8C68B41C3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FBFB3-4A05-45C4-A3D1-B318DA723B17}" type="pres">
      <dgm:prSet presAssocID="{57E73A3F-9F46-4526-8AEF-CBC8C68B41C3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A27AC-9092-444B-B2CE-A240398CB5DF}" type="pres">
      <dgm:prSet presAssocID="{F963BC09-8047-4093-801A-682F26B1B02C}" presName="sibTrans" presStyleCnt="0"/>
      <dgm:spPr/>
    </dgm:pt>
    <dgm:pt modelId="{2ED2FCDA-BAAE-457E-B48C-2DC7B0331424}" type="pres">
      <dgm:prSet presAssocID="{5D06FB37-527D-4FD6-842B-8FD64812E97C}" presName="composite" presStyleCnt="0"/>
      <dgm:spPr/>
    </dgm:pt>
    <dgm:pt modelId="{FD71E07C-A484-4AEC-AD33-640033B6E2DB}" type="pres">
      <dgm:prSet presAssocID="{5D06FB37-527D-4FD6-842B-8FD64812E97C}" presName="BackAccent" presStyleLbl="bgShp" presStyleIdx="2" presStyleCnt="3"/>
      <dgm:spPr/>
    </dgm:pt>
    <dgm:pt modelId="{42F47744-5E22-4607-A3D0-5F66A449BAE1}" type="pres">
      <dgm:prSet presAssocID="{5D06FB37-527D-4FD6-842B-8FD64812E97C}" presName="Accent" presStyleLbl="alignNode1" presStyleIdx="2" presStyleCnt="3"/>
      <dgm:spPr/>
    </dgm:pt>
    <dgm:pt modelId="{7315BBAC-D23F-4D4E-8A5F-DC468274500C}" type="pres">
      <dgm:prSet presAssocID="{5D06FB37-527D-4FD6-842B-8FD64812E97C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F788C-ED12-4A3D-BD91-B4D946A7B794}" type="pres">
      <dgm:prSet presAssocID="{5D06FB37-527D-4FD6-842B-8FD64812E97C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FA65F1-33C7-41F2-AF4F-F58510346FF5}" type="presOf" srcId="{98736573-E10E-4348-98D8-6F0DC530CF1C}" destId="{7315BBAC-D23F-4D4E-8A5F-DC468274500C}" srcOrd="0" destOrd="0" presId="urn:microsoft.com/office/officeart/2008/layout/IncreasingCircleProcess"/>
    <dgm:cxn modelId="{78E49915-BEC9-4D73-ABAA-8DD5C2FAF2BB}" srcId="{C6ED0254-EA89-4FEB-B7F7-85EF14EF3AF8}" destId="{772B0E2B-FCE3-418E-A43D-3450B5B583E0}" srcOrd="0" destOrd="0" parTransId="{B5623355-380E-484A-B713-1B2028B5F4BA}" sibTransId="{AEF96DB6-4E98-47F3-8468-387E3D62E1E6}"/>
    <dgm:cxn modelId="{76988FCC-D005-4133-8F7F-774A14DC9DF6}" type="presOf" srcId="{5D06FB37-527D-4FD6-842B-8FD64812E97C}" destId="{ACEF788C-ED12-4A3D-BD91-B4D946A7B794}" srcOrd="0" destOrd="0" presId="urn:microsoft.com/office/officeart/2008/layout/IncreasingCircleProcess"/>
    <dgm:cxn modelId="{6A9E6AB7-A582-43BF-AD40-04275545AD74}" srcId="{5D06FB37-527D-4FD6-842B-8FD64812E97C}" destId="{98736573-E10E-4348-98D8-6F0DC530CF1C}" srcOrd="0" destOrd="0" parTransId="{2B032AD5-E066-413B-8676-B07DF3B63837}" sibTransId="{471B6710-B049-4073-ACE2-E71AF3FD8B7D}"/>
    <dgm:cxn modelId="{8B95A0A9-343A-4601-B2DF-B0E0AE193277}" type="presOf" srcId="{772B0E2B-FCE3-418E-A43D-3450B5B583E0}" destId="{F0F3BF84-840B-4153-BBED-4A3888671B47}" srcOrd="0" destOrd="0" presId="urn:microsoft.com/office/officeart/2008/layout/IncreasingCircleProcess"/>
    <dgm:cxn modelId="{88F0EA95-0AED-4ED3-B5B1-A5382957F04A}" type="presOf" srcId="{EE2B86CB-05EE-40BB-9978-12ACB57E7A1C}" destId="{702072C8-56A2-4FFD-9C15-B6C57D5A2C13}" srcOrd="0" destOrd="0" presId="urn:microsoft.com/office/officeart/2008/layout/IncreasingCircleProcess"/>
    <dgm:cxn modelId="{24B807C6-0FA3-4463-A98B-7C082599A1D6}" type="presOf" srcId="{C6ED0254-EA89-4FEB-B7F7-85EF14EF3AF8}" destId="{2F61E9B9-781B-4398-BD0A-5E71075B2CFA}" srcOrd="0" destOrd="0" presId="urn:microsoft.com/office/officeart/2008/layout/IncreasingCircleProcess"/>
    <dgm:cxn modelId="{ED5FB946-3E61-442B-AF6B-429FDB681ACA}" srcId="{772B0E2B-FCE3-418E-A43D-3450B5B583E0}" destId="{E5BDF0A2-2226-4E72-BCBE-4DB5AB544DB0}" srcOrd="0" destOrd="0" parTransId="{9992FD26-042A-45CB-9844-FA18FD6174F5}" sibTransId="{0F2CC398-A058-4536-BF60-A7108C9DC679}"/>
    <dgm:cxn modelId="{EEE55E87-95CE-4D11-AAD6-AD68A62C6058}" type="presOf" srcId="{57E73A3F-9F46-4526-8AEF-CBC8C68B41C3}" destId="{012FBFB3-4A05-45C4-A3D1-B318DA723B17}" srcOrd="0" destOrd="0" presId="urn:microsoft.com/office/officeart/2008/layout/IncreasingCircleProcess"/>
    <dgm:cxn modelId="{03F1EC7E-54C2-44D2-B326-49F860CB5748}" srcId="{C6ED0254-EA89-4FEB-B7F7-85EF14EF3AF8}" destId="{57E73A3F-9F46-4526-8AEF-CBC8C68B41C3}" srcOrd="1" destOrd="0" parTransId="{EDE3F1E1-36D7-4EF5-9A31-39E27012BB3A}" sibTransId="{F963BC09-8047-4093-801A-682F26B1B02C}"/>
    <dgm:cxn modelId="{55D88AAA-7375-47E7-9252-998C9EED7713}" srcId="{C6ED0254-EA89-4FEB-B7F7-85EF14EF3AF8}" destId="{5D06FB37-527D-4FD6-842B-8FD64812E97C}" srcOrd="2" destOrd="0" parTransId="{E8E66EFF-A33C-4BF6-BFCB-ECA33514B950}" sibTransId="{CC0363B4-C18F-4A7B-A745-535DA2E5281B}"/>
    <dgm:cxn modelId="{78812276-279B-4489-8155-A7070EEC7C44}" srcId="{57E73A3F-9F46-4526-8AEF-CBC8C68B41C3}" destId="{EE2B86CB-05EE-40BB-9978-12ACB57E7A1C}" srcOrd="0" destOrd="0" parTransId="{8A2B1BA1-6C83-4AA1-AB1B-E2733B05D09B}" sibTransId="{C3813D0B-F977-4C8E-9CEE-29A2E3957845}"/>
    <dgm:cxn modelId="{79C38A47-73BF-427D-9869-32BF5BD7BEE3}" type="presOf" srcId="{E5BDF0A2-2226-4E72-BCBE-4DB5AB544DB0}" destId="{A0629D89-52F5-4E58-B7A3-019AAD5B70E4}" srcOrd="0" destOrd="0" presId="urn:microsoft.com/office/officeart/2008/layout/IncreasingCircleProcess"/>
    <dgm:cxn modelId="{2EF6DAC2-906F-4A45-947E-624C90BAB1E0}" type="presParOf" srcId="{2F61E9B9-781B-4398-BD0A-5E71075B2CFA}" destId="{BC1AB940-9A00-4DD2-9840-D44614FEBBB4}" srcOrd="0" destOrd="0" presId="urn:microsoft.com/office/officeart/2008/layout/IncreasingCircleProcess"/>
    <dgm:cxn modelId="{5C4AB05D-ECC9-4347-9BF3-0C0ECC33E937}" type="presParOf" srcId="{BC1AB940-9A00-4DD2-9840-D44614FEBBB4}" destId="{71BAF36B-3C14-4E95-8431-DFC1BFA7A48F}" srcOrd="0" destOrd="0" presId="urn:microsoft.com/office/officeart/2008/layout/IncreasingCircleProcess"/>
    <dgm:cxn modelId="{E1130BF4-212B-4B41-836B-18D7EADF8029}" type="presParOf" srcId="{BC1AB940-9A00-4DD2-9840-D44614FEBBB4}" destId="{FFC62494-5489-467A-8694-854B669047A4}" srcOrd="1" destOrd="0" presId="urn:microsoft.com/office/officeart/2008/layout/IncreasingCircleProcess"/>
    <dgm:cxn modelId="{4B7E1B64-1CFF-4B55-9703-CC55B489DA87}" type="presParOf" srcId="{BC1AB940-9A00-4DD2-9840-D44614FEBBB4}" destId="{A0629D89-52F5-4E58-B7A3-019AAD5B70E4}" srcOrd="2" destOrd="0" presId="urn:microsoft.com/office/officeart/2008/layout/IncreasingCircleProcess"/>
    <dgm:cxn modelId="{80D64DEA-BEF0-4DC6-A069-15E9F9863A8A}" type="presParOf" srcId="{BC1AB940-9A00-4DD2-9840-D44614FEBBB4}" destId="{F0F3BF84-840B-4153-BBED-4A3888671B47}" srcOrd="3" destOrd="0" presId="urn:microsoft.com/office/officeart/2008/layout/IncreasingCircleProcess"/>
    <dgm:cxn modelId="{FCEA10DA-BD7B-4947-802A-EFD2FEF91C00}" type="presParOf" srcId="{2F61E9B9-781B-4398-BD0A-5E71075B2CFA}" destId="{BDA4B7FA-8674-4DE8-B15F-96E01BE27DC3}" srcOrd="1" destOrd="0" presId="urn:microsoft.com/office/officeart/2008/layout/IncreasingCircleProcess"/>
    <dgm:cxn modelId="{440E86D5-59CA-4FFD-89A9-FA3FDF10E158}" type="presParOf" srcId="{2F61E9B9-781B-4398-BD0A-5E71075B2CFA}" destId="{CE5C3742-1DD2-4C15-9BD8-4B91B99827D8}" srcOrd="2" destOrd="0" presId="urn:microsoft.com/office/officeart/2008/layout/IncreasingCircleProcess"/>
    <dgm:cxn modelId="{31032767-B029-4A51-9EDD-DF58BBF22280}" type="presParOf" srcId="{CE5C3742-1DD2-4C15-9BD8-4B91B99827D8}" destId="{C878A915-059A-4C74-9594-EB9BEA93DB84}" srcOrd="0" destOrd="0" presId="urn:microsoft.com/office/officeart/2008/layout/IncreasingCircleProcess"/>
    <dgm:cxn modelId="{B6B10264-80AD-4845-B272-BEF869CE9FDB}" type="presParOf" srcId="{CE5C3742-1DD2-4C15-9BD8-4B91B99827D8}" destId="{8BF235F9-CC6D-4894-84B0-C8795536ED86}" srcOrd="1" destOrd="0" presId="urn:microsoft.com/office/officeart/2008/layout/IncreasingCircleProcess"/>
    <dgm:cxn modelId="{78715E70-B908-4118-89B6-785B528EF259}" type="presParOf" srcId="{CE5C3742-1DD2-4C15-9BD8-4B91B99827D8}" destId="{702072C8-56A2-4FFD-9C15-B6C57D5A2C13}" srcOrd="2" destOrd="0" presId="urn:microsoft.com/office/officeart/2008/layout/IncreasingCircleProcess"/>
    <dgm:cxn modelId="{89BBAD42-762D-4FE8-B7C5-7B280026CDC9}" type="presParOf" srcId="{CE5C3742-1DD2-4C15-9BD8-4B91B99827D8}" destId="{012FBFB3-4A05-45C4-A3D1-B318DA723B17}" srcOrd="3" destOrd="0" presId="urn:microsoft.com/office/officeart/2008/layout/IncreasingCircleProcess"/>
    <dgm:cxn modelId="{8F35513C-3E82-4F8D-AD27-2A8E84818C75}" type="presParOf" srcId="{2F61E9B9-781B-4398-BD0A-5E71075B2CFA}" destId="{5BDA27AC-9092-444B-B2CE-A240398CB5DF}" srcOrd="3" destOrd="0" presId="urn:microsoft.com/office/officeart/2008/layout/IncreasingCircleProcess"/>
    <dgm:cxn modelId="{8D35BC7E-E9CF-464A-A6E5-C2E22A7BDA52}" type="presParOf" srcId="{2F61E9B9-781B-4398-BD0A-5E71075B2CFA}" destId="{2ED2FCDA-BAAE-457E-B48C-2DC7B0331424}" srcOrd="4" destOrd="0" presId="urn:microsoft.com/office/officeart/2008/layout/IncreasingCircleProcess"/>
    <dgm:cxn modelId="{EDD2B870-F6DE-4B20-81BF-6A63886F8CBA}" type="presParOf" srcId="{2ED2FCDA-BAAE-457E-B48C-2DC7B0331424}" destId="{FD71E07C-A484-4AEC-AD33-640033B6E2DB}" srcOrd="0" destOrd="0" presId="urn:microsoft.com/office/officeart/2008/layout/IncreasingCircleProcess"/>
    <dgm:cxn modelId="{763A2CDC-7D35-4555-ABA4-8C23193112D5}" type="presParOf" srcId="{2ED2FCDA-BAAE-457E-B48C-2DC7B0331424}" destId="{42F47744-5E22-4607-A3D0-5F66A449BAE1}" srcOrd="1" destOrd="0" presId="urn:microsoft.com/office/officeart/2008/layout/IncreasingCircleProcess"/>
    <dgm:cxn modelId="{D05F7B4B-28D3-4BD8-BA5B-4812CB4583C5}" type="presParOf" srcId="{2ED2FCDA-BAAE-457E-B48C-2DC7B0331424}" destId="{7315BBAC-D23F-4D4E-8A5F-DC468274500C}" srcOrd="2" destOrd="0" presId="urn:microsoft.com/office/officeart/2008/layout/IncreasingCircleProcess"/>
    <dgm:cxn modelId="{9E252DD2-D1B1-4FFC-B010-B7D52920A0BD}" type="presParOf" srcId="{2ED2FCDA-BAAE-457E-B48C-2DC7B0331424}" destId="{ACEF788C-ED12-4A3D-BD91-B4D946A7B79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4EFE7B-ED7B-4C25-AC6D-E542458DFA42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F84E0CD3-C25B-4370-B0E1-FFB12227F783}">
      <dgm:prSet phldrT="[Texte]"/>
      <dgm:spPr/>
      <dgm:t>
        <a:bodyPr/>
        <a:lstStyle/>
        <a:p>
          <a:r>
            <a:rPr lang="ar-DZ" dirty="0" smtClean="0">
              <a:latin typeface="Sakkal Majalla" pitchFamily="2" charset="-78"/>
              <a:cs typeface="Sakkal Majalla" pitchFamily="2" charset="-78"/>
            </a:rPr>
            <a:t>معلومات</a:t>
          </a:r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23DF8730-B3F2-4AB5-ABCD-A05887CBDA15}" type="parTrans" cxnId="{0A464886-C7AB-46D6-A25A-96E9EAD7AB62}">
      <dgm:prSet/>
      <dgm:spPr/>
      <dgm:t>
        <a:bodyPr/>
        <a:lstStyle/>
        <a:p>
          <a:endParaRPr lang="en-US"/>
        </a:p>
      </dgm:t>
    </dgm:pt>
    <dgm:pt modelId="{59545077-9453-4C8A-BA0D-86E829138421}" type="sibTrans" cxnId="{0A464886-C7AB-46D6-A25A-96E9EAD7AB62}">
      <dgm:prSet/>
      <dgm:spPr/>
      <dgm:t>
        <a:bodyPr/>
        <a:lstStyle/>
        <a:p>
          <a:endParaRPr lang="en-US"/>
        </a:p>
      </dgm:t>
    </dgm:pt>
    <dgm:pt modelId="{1731ADF1-1DE1-4A97-A95A-C00B1A157187}">
      <dgm:prSet phldrT="[Texte]"/>
      <dgm:spPr/>
      <dgm:t>
        <a:bodyPr/>
        <a:lstStyle/>
        <a:p>
          <a:r>
            <a:rPr lang="ar-DZ" dirty="0" smtClean="0">
              <a:latin typeface="Sakkal Majalla" pitchFamily="2" charset="-78"/>
              <a:cs typeface="Sakkal Majalla" pitchFamily="2" charset="-78"/>
            </a:rPr>
            <a:t>تقويم الإجابة</a:t>
          </a:r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6B678E8B-2A24-4056-A79A-B086E33E8AAB}" type="parTrans" cxnId="{2663DDE7-EBE8-4D82-9E22-0B3D5A7B9F63}">
      <dgm:prSet/>
      <dgm:spPr/>
      <dgm:t>
        <a:bodyPr/>
        <a:lstStyle/>
        <a:p>
          <a:endParaRPr lang="en-US"/>
        </a:p>
      </dgm:t>
    </dgm:pt>
    <dgm:pt modelId="{5AC78D84-0EA2-4743-A796-80467542C19B}" type="sibTrans" cxnId="{2663DDE7-EBE8-4D82-9E22-0B3D5A7B9F63}">
      <dgm:prSet/>
      <dgm:spPr/>
      <dgm:t>
        <a:bodyPr/>
        <a:lstStyle/>
        <a:p>
          <a:endParaRPr lang="en-US"/>
        </a:p>
      </dgm:t>
    </dgm:pt>
    <dgm:pt modelId="{32CB7AC5-D7F4-4C91-BE8F-97F045BBEF13}">
      <dgm:prSet phldrT="[Texte]"/>
      <dgm:spPr/>
      <dgm:t>
        <a:bodyPr/>
        <a:lstStyle/>
        <a:p>
          <a:r>
            <a:rPr lang="ar-DZ" dirty="0" smtClean="0">
              <a:latin typeface="Sakkal Majalla" pitchFamily="2" charset="-78"/>
              <a:cs typeface="Sakkal Majalla" pitchFamily="2" charset="-78"/>
            </a:rPr>
            <a:t>تغذية راجعة</a:t>
          </a:r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312681BC-B9CC-471B-A50B-AA0A7B2483F2}" type="parTrans" cxnId="{29471AF4-5123-4966-87AD-1580E43CD2FE}">
      <dgm:prSet/>
      <dgm:spPr/>
      <dgm:t>
        <a:bodyPr/>
        <a:lstStyle/>
        <a:p>
          <a:endParaRPr lang="en-US"/>
        </a:p>
      </dgm:t>
    </dgm:pt>
    <dgm:pt modelId="{7B757178-7ADE-4228-816A-0DC017E05639}" type="sibTrans" cxnId="{29471AF4-5123-4966-87AD-1580E43CD2FE}">
      <dgm:prSet/>
      <dgm:spPr/>
      <dgm:t>
        <a:bodyPr/>
        <a:lstStyle/>
        <a:p>
          <a:endParaRPr lang="en-US"/>
        </a:p>
      </dgm:t>
    </dgm:pt>
    <dgm:pt modelId="{ECDE8F72-9752-49B0-ADA7-1F11B5DF422A}">
      <dgm:prSet/>
      <dgm:spPr/>
      <dgm:t>
        <a:bodyPr/>
        <a:lstStyle/>
        <a:p>
          <a:r>
            <a:rPr lang="ar-DZ" dirty="0" smtClean="0">
              <a:latin typeface="Sakkal Majalla" pitchFamily="2" charset="-78"/>
              <a:cs typeface="Sakkal Majalla" pitchFamily="2" charset="-78"/>
            </a:rPr>
            <a:t>أسئلة وتعليمات</a:t>
          </a:r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1A08F81A-C902-43C4-A83E-7248EDE68E4F}" type="parTrans" cxnId="{F7C16AA3-4F31-4B72-8732-C813E664F5BB}">
      <dgm:prSet/>
      <dgm:spPr/>
      <dgm:t>
        <a:bodyPr/>
        <a:lstStyle/>
        <a:p>
          <a:endParaRPr lang="en-US"/>
        </a:p>
      </dgm:t>
    </dgm:pt>
    <dgm:pt modelId="{B8371F98-A0E8-423C-B104-7EEDC78DA423}" type="sibTrans" cxnId="{F7C16AA3-4F31-4B72-8732-C813E664F5BB}">
      <dgm:prSet/>
      <dgm:spPr/>
      <dgm:t>
        <a:bodyPr/>
        <a:lstStyle/>
        <a:p>
          <a:endParaRPr lang="en-US"/>
        </a:p>
      </dgm:t>
    </dgm:pt>
    <dgm:pt modelId="{C367B8DD-5C07-4479-8A84-5020CC0E978A}">
      <dgm:prSet/>
      <dgm:spPr/>
      <dgm:t>
        <a:bodyPr/>
        <a:lstStyle/>
        <a:p>
          <a:r>
            <a:rPr lang="ar-DZ" dirty="0" smtClean="0">
              <a:latin typeface="Sakkal Majalla" pitchFamily="2" charset="-78"/>
              <a:cs typeface="Sakkal Majalla" pitchFamily="2" charset="-78"/>
            </a:rPr>
            <a:t>استجابة المتعلم</a:t>
          </a:r>
          <a:endParaRPr lang="en-US" dirty="0">
            <a:latin typeface="Sakkal Majalla" pitchFamily="2" charset="-78"/>
            <a:cs typeface="Sakkal Majalla" pitchFamily="2" charset="-78"/>
          </a:endParaRPr>
        </a:p>
      </dgm:t>
    </dgm:pt>
    <dgm:pt modelId="{7D8D4BBC-308C-4D6A-B26E-57A08961850D}" type="parTrans" cxnId="{07F2250B-75A8-4D4B-979A-CEDA88D87D81}">
      <dgm:prSet/>
      <dgm:spPr/>
      <dgm:t>
        <a:bodyPr/>
        <a:lstStyle/>
        <a:p>
          <a:endParaRPr lang="en-US"/>
        </a:p>
      </dgm:t>
    </dgm:pt>
    <dgm:pt modelId="{9A57D3AB-EAF7-4D4C-B831-1A6BB4D481B7}" type="sibTrans" cxnId="{07F2250B-75A8-4D4B-979A-CEDA88D87D81}">
      <dgm:prSet/>
      <dgm:spPr/>
      <dgm:t>
        <a:bodyPr/>
        <a:lstStyle/>
        <a:p>
          <a:endParaRPr lang="en-US"/>
        </a:p>
      </dgm:t>
    </dgm:pt>
    <dgm:pt modelId="{5D2DC5DB-65FE-4CF0-AD22-51049A8D7790}" type="pres">
      <dgm:prSet presAssocID="{1D4EFE7B-ED7B-4C25-AC6D-E542458DFA42}" presName="arrowDiagram" presStyleCnt="0">
        <dgm:presLayoutVars>
          <dgm:chMax val="5"/>
          <dgm:dir val="rev"/>
          <dgm:resizeHandles val="exact"/>
        </dgm:presLayoutVars>
      </dgm:prSet>
      <dgm:spPr/>
    </dgm:pt>
    <dgm:pt modelId="{DD585FC9-87B8-491D-B837-BA765F600CD7}" type="pres">
      <dgm:prSet presAssocID="{1D4EFE7B-ED7B-4C25-AC6D-E542458DFA42}" presName="arrow" presStyleLbl="bgShp" presStyleIdx="0" presStyleCnt="1"/>
      <dgm:spPr/>
    </dgm:pt>
    <dgm:pt modelId="{E8BBEFA8-E52D-474D-95ED-350FA8A3415A}" type="pres">
      <dgm:prSet presAssocID="{1D4EFE7B-ED7B-4C25-AC6D-E542458DFA42}" presName="arrowDiagram5" presStyleCnt="0"/>
      <dgm:spPr/>
    </dgm:pt>
    <dgm:pt modelId="{05CCF9A5-4E44-43F6-B9C1-87FBF7F6D318}" type="pres">
      <dgm:prSet presAssocID="{F84E0CD3-C25B-4370-B0E1-FFB12227F783}" presName="bullet5a" presStyleLbl="node1" presStyleIdx="0" presStyleCnt="5"/>
      <dgm:spPr/>
    </dgm:pt>
    <dgm:pt modelId="{68540095-0A3B-42F8-83C7-8199DC317F7D}" type="pres">
      <dgm:prSet presAssocID="{F84E0CD3-C25B-4370-B0E1-FFB12227F783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41EAE-D1E8-4749-8B3B-9CB7F421CF0A}" type="pres">
      <dgm:prSet presAssocID="{ECDE8F72-9752-49B0-ADA7-1F11B5DF422A}" presName="bullet5b" presStyleLbl="node1" presStyleIdx="1" presStyleCnt="5"/>
      <dgm:spPr/>
    </dgm:pt>
    <dgm:pt modelId="{F2F87776-05A3-422A-8FE4-198AAC924C7C}" type="pres">
      <dgm:prSet presAssocID="{ECDE8F72-9752-49B0-ADA7-1F11B5DF422A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78BB0-2AA2-4A91-8857-E01E0EA3B2A7}" type="pres">
      <dgm:prSet presAssocID="{C367B8DD-5C07-4479-8A84-5020CC0E978A}" presName="bullet5c" presStyleLbl="node1" presStyleIdx="2" presStyleCnt="5"/>
      <dgm:spPr/>
    </dgm:pt>
    <dgm:pt modelId="{29D80B1A-362C-489F-BAAF-B1153358D6C6}" type="pres">
      <dgm:prSet presAssocID="{C367B8DD-5C07-4479-8A84-5020CC0E978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FCE7A-6D31-4E78-92CB-4D51ACD16956}" type="pres">
      <dgm:prSet presAssocID="{1731ADF1-1DE1-4A97-A95A-C00B1A157187}" presName="bullet5d" presStyleLbl="node1" presStyleIdx="3" presStyleCnt="5"/>
      <dgm:spPr/>
    </dgm:pt>
    <dgm:pt modelId="{6F95C794-BF67-4A91-8268-8505DC27CEC6}" type="pres">
      <dgm:prSet presAssocID="{1731ADF1-1DE1-4A97-A95A-C00B1A157187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FF2BC-6BAA-43EC-A6CF-D08A87D25AFD}" type="pres">
      <dgm:prSet presAssocID="{32CB7AC5-D7F4-4C91-BE8F-97F045BBEF13}" presName="bullet5e" presStyleLbl="node1" presStyleIdx="4" presStyleCnt="5"/>
      <dgm:spPr/>
    </dgm:pt>
    <dgm:pt modelId="{9C9255C1-4968-4BA2-8E4A-5AADFCE57744}" type="pres">
      <dgm:prSet presAssocID="{32CB7AC5-D7F4-4C91-BE8F-97F045BBEF13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156F19-9896-4778-8AE9-07A2C755643E}" type="presOf" srcId="{C367B8DD-5C07-4479-8A84-5020CC0E978A}" destId="{29D80B1A-362C-489F-BAAF-B1153358D6C6}" srcOrd="0" destOrd="0" presId="urn:microsoft.com/office/officeart/2005/8/layout/arrow2"/>
    <dgm:cxn modelId="{2C94FDB9-457E-494B-8548-9C3BC879CFD7}" type="presOf" srcId="{ECDE8F72-9752-49B0-ADA7-1F11B5DF422A}" destId="{F2F87776-05A3-422A-8FE4-198AAC924C7C}" srcOrd="0" destOrd="0" presId="urn:microsoft.com/office/officeart/2005/8/layout/arrow2"/>
    <dgm:cxn modelId="{2663DDE7-EBE8-4D82-9E22-0B3D5A7B9F63}" srcId="{1D4EFE7B-ED7B-4C25-AC6D-E542458DFA42}" destId="{1731ADF1-1DE1-4A97-A95A-C00B1A157187}" srcOrd="3" destOrd="0" parTransId="{6B678E8B-2A24-4056-A79A-B086E33E8AAB}" sibTransId="{5AC78D84-0EA2-4743-A796-80467542C19B}"/>
    <dgm:cxn modelId="{686F64D8-6FE8-41FA-B885-02EFDBF732B4}" type="presOf" srcId="{1D4EFE7B-ED7B-4C25-AC6D-E542458DFA42}" destId="{5D2DC5DB-65FE-4CF0-AD22-51049A8D7790}" srcOrd="0" destOrd="0" presId="urn:microsoft.com/office/officeart/2005/8/layout/arrow2"/>
    <dgm:cxn modelId="{ADAFC642-9986-4AD0-9C1E-857E72FDC081}" type="presOf" srcId="{1731ADF1-1DE1-4A97-A95A-C00B1A157187}" destId="{6F95C794-BF67-4A91-8268-8505DC27CEC6}" srcOrd="0" destOrd="0" presId="urn:microsoft.com/office/officeart/2005/8/layout/arrow2"/>
    <dgm:cxn modelId="{0A464886-C7AB-46D6-A25A-96E9EAD7AB62}" srcId="{1D4EFE7B-ED7B-4C25-AC6D-E542458DFA42}" destId="{F84E0CD3-C25B-4370-B0E1-FFB12227F783}" srcOrd="0" destOrd="0" parTransId="{23DF8730-B3F2-4AB5-ABCD-A05887CBDA15}" sibTransId="{59545077-9453-4C8A-BA0D-86E829138421}"/>
    <dgm:cxn modelId="{29471AF4-5123-4966-87AD-1580E43CD2FE}" srcId="{1D4EFE7B-ED7B-4C25-AC6D-E542458DFA42}" destId="{32CB7AC5-D7F4-4C91-BE8F-97F045BBEF13}" srcOrd="4" destOrd="0" parTransId="{312681BC-B9CC-471B-A50B-AA0A7B2483F2}" sibTransId="{7B757178-7ADE-4228-816A-0DC017E05639}"/>
    <dgm:cxn modelId="{058185F6-010B-4446-B03F-313D3B059BCF}" type="presOf" srcId="{F84E0CD3-C25B-4370-B0E1-FFB12227F783}" destId="{68540095-0A3B-42F8-83C7-8199DC317F7D}" srcOrd="0" destOrd="0" presId="urn:microsoft.com/office/officeart/2005/8/layout/arrow2"/>
    <dgm:cxn modelId="{07F2250B-75A8-4D4B-979A-CEDA88D87D81}" srcId="{1D4EFE7B-ED7B-4C25-AC6D-E542458DFA42}" destId="{C367B8DD-5C07-4479-8A84-5020CC0E978A}" srcOrd="2" destOrd="0" parTransId="{7D8D4BBC-308C-4D6A-B26E-57A08961850D}" sibTransId="{9A57D3AB-EAF7-4D4C-B831-1A6BB4D481B7}"/>
    <dgm:cxn modelId="{F7C16AA3-4F31-4B72-8732-C813E664F5BB}" srcId="{1D4EFE7B-ED7B-4C25-AC6D-E542458DFA42}" destId="{ECDE8F72-9752-49B0-ADA7-1F11B5DF422A}" srcOrd="1" destOrd="0" parTransId="{1A08F81A-C902-43C4-A83E-7248EDE68E4F}" sibTransId="{B8371F98-A0E8-423C-B104-7EEDC78DA423}"/>
    <dgm:cxn modelId="{F01D7B1B-A061-41E4-B593-82B5225D7D89}" type="presOf" srcId="{32CB7AC5-D7F4-4C91-BE8F-97F045BBEF13}" destId="{9C9255C1-4968-4BA2-8E4A-5AADFCE57744}" srcOrd="0" destOrd="0" presId="urn:microsoft.com/office/officeart/2005/8/layout/arrow2"/>
    <dgm:cxn modelId="{7DFFED81-8DD8-4E2E-BD50-CF5DE8845C8F}" type="presParOf" srcId="{5D2DC5DB-65FE-4CF0-AD22-51049A8D7790}" destId="{DD585FC9-87B8-491D-B837-BA765F600CD7}" srcOrd="0" destOrd="0" presId="urn:microsoft.com/office/officeart/2005/8/layout/arrow2"/>
    <dgm:cxn modelId="{4D2F354A-6514-4586-ADAB-89A98C10B37B}" type="presParOf" srcId="{5D2DC5DB-65FE-4CF0-AD22-51049A8D7790}" destId="{E8BBEFA8-E52D-474D-95ED-350FA8A3415A}" srcOrd="1" destOrd="0" presId="urn:microsoft.com/office/officeart/2005/8/layout/arrow2"/>
    <dgm:cxn modelId="{1F7D35E9-E5C7-4AB2-85F9-E716CB71276C}" type="presParOf" srcId="{E8BBEFA8-E52D-474D-95ED-350FA8A3415A}" destId="{05CCF9A5-4E44-43F6-B9C1-87FBF7F6D318}" srcOrd="0" destOrd="0" presId="urn:microsoft.com/office/officeart/2005/8/layout/arrow2"/>
    <dgm:cxn modelId="{5C91B389-7830-447B-AA81-DABDC84D9E8A}" type="presParOf" srcId="{E8BBEFA8-E52D-474D-95ED-350FA8A3415A}" destId="{68540095-0A3B-42F8-83C7-8199DC317F7D}" srcOrd="1" destOrd="0" presId="urn:microsoft.com/office/officeart/2005/8/layout/arrow2"/>
    <dgm:cxn modelId="{CB7644F2-B90C-4561-A9F5-68F8D98FEB21}" type="presParOf" srcId="{E8BBEFA8-E52D-474D-95ED-350FA8A3415A}" destId="{0A541EAE-D1E8-4749-8B3B-9CB7F421CF0A}" srcOrd="2" destOrd="0" presId="urn:microsoft.com/office/officeart/2005/8/layout/arrow2"/>
    <dgm:cxn modelId="{AF71E108-A1B0-48C0-BD1D-1F3010CA0EBE}" type="presParOf" srcId="{E8BBEFA8-E52D-474D-95ED-350FA8A3415A}" destId="{F2F87776-05A3-422A-8FE4-198AAC924C7C}" srcOrd="3" destOrd="0" presId="urn:microsoft.com/office/officeart/2005/8/layout/arrow2"/>
    <dgm:cxn modelId="{EF960C30-FDB0-4628-8E50-DBB7D445F4A2}" type="presParOf" srcId="{E8BBEFA8-E52D-474D-95ED-350FA8A3415A}" destId="{A9378BB0-2AA2-4A91-8857-E01E0EA3B2A7}" srcOrd="4" destOrd="0" presId="urn:microsoft.com/office/officeart/2005/8/layout/arrow2"/>
    <dgm:cxn modelId="{EF891D69-DA70-48B8-90A8-1E279DCA77FF}" type="presParOf" srcId="{E8BBEFA8-E52D-474D-95ED-350FA8A3415A}" destId="{29D80B1A-362C-489F-BAAF-B1153358D6C6}" srcOrd="5" destOrd="0" presId="urn:microsoft.com/office/officeart/2005/8/layout/arrow2"/>
    <dgm:cxn modelId="{7B7C4093-994F-4EEA-B873-5DA3B46E5D26}" type="presParOf" srcId="{E8BBEFA8-E52D-474D-95ED-350FA8A3415A}" destId="{9E4FCE7A-6D31-4E78-92CB-4D51ACD16956}" srcOrd="6" destOrd="0" presId="urn:microsoft.com/office/officeart/2005/8/layout/arrow2"/>
    <dgm:cxn modelId="{4B5BF3DC-2EFB-495F-A1B9-9E1A7ED12C84}" type="presParOf" srcId="{E8BBEFA8-E52D-474D-95ED-350FA8A3415A}" destId="{6F95C794-BF67-4A91-8268-8505DC27CEC6}" srcOrd="7" destOrd="0" presId="urn:microsoft.com/office/officeart/2005/8/layout/arrow2"/>
    <dgm:cxn modelId="{8EAC7387-9779-4E47-A508-E023AFDCD69C}" type="presParOf" srcId="{E8BBEFA8-E52D-474D-95ED-350FA8A3415A}" destId="{A22FF2BC-6BAA-43EC-A6CF-D08A87D25AFD}" srcOrd="8" destOrd="0" presId="urn:microsoft.com/office/officeart/2005/8/layout/arrow2"/>
    <dgm:cxn modelId="{64A75CDB-B897-4EE3-83AC-29BA99816E13}" type="presParOf" srcId="{E8BBEFA8-E52D-474D-95ED-350FA8A3415A}" destId="{9C9255C1-4968-4BA2-8E4A-5AADFCE5774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7875AC-5F59-4D34-8302-5E071E09491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F05DEE-39C5-4AF3-95BA-A102267C665E}">
      <dgm:prSet phldrT="[Texte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التدريب والمران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9F96F205-8CE4-4E82-9247-95D3352B2434}" type="parTrans" cxnId="{E72DA1CD-1447-4AED-93F9-1D40FC31133E}">
      <dgm:prSet/>
      <dgm:spPr/>
      <dgm:t>
        <a:bodyPr/>
        <a:lstStyle/>
        <a:p>
          <a:endParaRPr lang="en-US"/>
        </a:p>
      </dgm:t>
    </dgm:pt>
    <dgm:pt modelId="{368E079C-5602-4CE5-90AB-2C7DEA3A2807}" type="sibTrans" cxnId="{E72DA1CD-1447-4AED-93F9-1D40FC31133E}">
      <dgm:prSet/>
      <dgm:spPr/>
      <dgm:t>
        <a:bodyPr/>
        <a:lstStyle/>
        <a:p>
          <a:endParaRPr lang="en-US"/>
        </a:p>
      </dgm:t>
    </dgm:pt>
    <dgm:pt modelId="{55D08A3D-D065-4798-BCB0-AFC1C466C44F}">
      <dgm:prSet phldrT="[Texte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مساعدة المتعلم من خلال الإجابة على الأسئلة والتدريبات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1EA68496-6A5C-4CFF-A8F4-3A1B7DBC6EF3}" type="parTrans" cxnId="{84A6E096-433F-49F4-AB1C-3D6887630CDA}">
      <dgm:prSet/>
      <dgm:spPr/>
      <dgm:t>
        <a:bodyPr/>
        <a:lstStyle/>
        <a:p>
          <a:endParaRPr lang="en-US" sz="2000">
            <a:latin typeface="Sakkal Majalla" pitchFamily="2" charset="-78"/>
            <a:cs typeface="Sakkal Majalla" pitchFamily="2" charset="-78"/>
          </a:endParaRPr>
        </a:p>
      </dgm:t>
    </dgm:pt>
    <dgm:pt modelId="{276973EE-073F-48A2-95C3-A6C43554A86E}" type="sibTrans" cxnId="{84A6E096-433F-49F4-AB1C-3D6887630CDA}">
      <dgm:prSet/>
      <dgm:spPr/>
      <dgm:t>
        <a:bodyPr/>
        <a:lstStyle/>
        <a:p>
          <a:endParaRPr lang="en-US" sz="2000">
            <a:latin typeface="Sakkal Majalla" pitchFamily="2" charset="-78"/>
            <a:cs typeface="Sakkal Majalla" pitchFamily="2" charset="-78"/>
          </a:endParaRPr>
        </a:p>
      </dgm:t>
    </dgm:pt>
    <dgm:pt modelId="{E7E8025B-50D9-4098-A0E4-3F53B04995DE}">
      <dgm:prSet phldrT="[Texte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توفر الوقت والجهد للمعلم خاصة مع الأعداد الكبيرة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A197B5DF-14AF-498E-B728-B8188D61838A}" type="parTrans" cxnId="{6BAFE56F-9CAC-4326-8590-4838583BB2CB}">
      <dgm:prSet/>
      <dgm:spPr/>
      <dgm:t>
        <a:bodyPr/>
        <a:lstStyle/>
        <a:p>
          <a:endParaRPr lang="en-US"/>
        </a:p>
      </dgm:t>
    </dgm:pt>
    <dgm:pt modelId="{C9254495-48C1-4DD8-BF28-AD3ABA3D8418}" type="sibTrans" cxnId="{6BAFE56F-9CAC-4326-8590-4838583BB2CB}">
      <dgm:prSet/>
      <dgm:spPr/>
      <dgm:t>
        <a:bodyPr/>
        <a:lstStyle/>
        <a:p>
          <a:endParaRPr lang="en-US" sz="2000">
            <a:latin typeface="Sakkal Majalla" pitchFamily="2" charset="-78"/>
            <a:cs typeface="Sakkal Majalla" pitchFamily="2" charset="-78"/>
          </a:endParaRPr>
        </a:p>
      </dgm:t>
    </dgm:pt>
    <dgm:pt modelId="{D1748D7D-F5C4-4E77-BA36-BB9FABBCB4FA}">
      <dgm:prSet phldrT="[Texte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التدريس الخصوصي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65314EB8-925E-42AD-B7C6-1B130ED43D19}" type="parTrans" cxnId="{1111B785-E9A0-4A0D-B9D6-F3E3166B9781}">
      <dgm:prSet/>
      <dgm:spPr/>
      <dgm:t>
        <a:bodyPr/>
        <a:lstStyle/>
        <a:p>
          <a:endParaRPr lang="en-US"/>
        </a:p>
      </dgm:t>
    </dgm:pt>
    <dgm:pt modelId="{32F49D71-2EAE-4218-B19F-7DDEA7C0AFE5}" type="sibTrans" cxnId="{1111B785-E9A0-4A0D-B9D6-F3E3166B9781}">
      <dgm:prSet/>
      <dgm:spPr/>
      <dgm:t>
        <a:bodyPr/>
        <a:lstStyle/>
        <a:p>
          <a:endParaRPr lang="en-US"/>
        </a:p>
      </dgm:t>
    </dgm:pt>
    <dgm:pt modelId="{DB6D9687-58EA-43B7-9033-D67521FE5D83}">
      <dgm:prSet phldrT="[Texte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عرض المعلومات على المتعلم في خطوات صغيرة متبوعة بسؤال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1B47345F-B746-472D-95D8-1B0C0A732F96}" type="parTrans" cxnId="{5FDFD533-AFE5-4D75-8615-05F711C7743C}">
      <dgm:prSet/>
      <dgm:spPr/>
      <dgm:t>
        <a:bodyPr/>
        <a:lstStyle/>
        <a:p>
          <a:endParaRPr lang="en-US" sz="2000">
            <a:latin typeface="Sakkal Majalla" pitchFamily="2" charset="-78"/>
            <a:cs typeface="Sakkal Majalla" pitchFamily="2" charset="-78"/>
          </a:endParaRPr>
        </a:p>
      </dgm:t>
    </dgm:pt>
    <dgm:pt modelId="{18F35368-AF46-43C2-AABF-35ECA635B496}" type="sibTrans" cxnId="{5FDFD533-AFE5-4D75-8615-05F711C7743C}">
      <dgm:prSet/>
      <dgm:spPr/>
      <dgm:t>
        <a:bodyPr/>
        <a:lstStyle/>
        <a:p>
          <a:endParaRPr lang="en-US" sz="2000">
            <a:latin typeface="Sakkal Majalla" pitchFamily="2" charset="-78"/>
            <a:cs typeface="Sakkal Majalla" pitchFamily="2" charset="-78"/>
          </a:endParaRPr>
        </a:p>
      </dgm:t>
    </dgm:pt>
    <dgm:pt modelId="{8FF37902-0797-4799-8BA8-06952C1031B5}">
      <dgm:prSet phldrT="[Texte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استقبال استجابة المتعلم وتحليلها ومقارنتها مع الإجابات المخزنة لهذا السؤال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633637C0-3335-4310-B1B3-380EBCF153F0}" type="parTrans" cxnId="{24F447E1-B618-4097-B348-8A00B5719A2B}">
      <dgm:prSet/>
      <dgm:spPr/>
      <dgm:t>
        <a:bodyPr/>
        <a:lstStyle/>
        <a:p>
          <a:endParaRPr lang="en-US"/>
        </a:p>
      </dgm:t>
    </dgm:pt>
    <dgm:pt modelId="{C22EC061-74F8-4B93-B261-99F971752F1B}" type="sibTrans" cxnId="{24F447E1-B618-4097-B348-8A00B5719A2B}">
      <dgm:prSet/>
      <dgm:spPr/>
      <dgm:t>
        <a:bodyPr/>
        <a:lstStyle/>
        <a:p>
          <a:endParaRPr lang="en-US" sz="2000">
            <a:latin typeface="Sakkal Majalla" pitchFamily="2" charset="-78"/>
            <a:cs typeface="Sakkal Majalla" pitchFamily="2" charset="-78"/>
          </a:endParaRPr>
        </a:p>
      </dgm:t>
    </dgm:pt>
    <dgm:pt modelId="{EBF5442A-155A-4021-9532-D6F2F2357E4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لا تساعد المتعلم في التوصل إلى الإجابة الصحيحة في حالة الخطأ 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BE598534-47D3-4F74-8233-CDEC69206BEB}" type="parTrans" cxnId="{26624277-5DE6-45FB-9FA6-C539E24457D1}">
      <dgm:prSet/>
      <dgm:spPr/>
      <dgm:t>
        <a:bodyPr/>
        <a:lstStyle/>
        <a:p>
          <a:endParaRPr lang="en-US"/>
        </a:p>
      </dgm:t>
    </dgm:pt>
    <dgm:pt modelId="{FE6A4014-F1D1-4ABC-A96C-B4B241BA6B28}" type="sibTrans" cxnId="{26624277-5DE6-45FB-9FA6-C539E24457D1}">
      <dgm:prSet/>
      <dgm:spPr/>
      <dgm:t>
        <a:bodyPr/>
        <a:lstStyle/>
        <a:p>
          <a:endParaRPr lang="en-US"/>
        </a:p>
      </dgm:t>
    </dgm:pt>
    <dgm:pt modelId="{72D95DDE-137B-4D65-98C4-BCFE6731E85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ar-DZ" sz="2000" b="1" dirty="0" smtClean="0">
              <a:latin typeface="Sakkal Majalla" pitchFamily="2" charset="-78"/>
              <a:cs typeface="Sakkal Majalla" pitchFamily="2" charset="-78"/>
            </a:rPr>
            <a:t>تقديم التغذية الراجعة الفورية: تعزيز الإجابة الصحيحة، تقديم الخطوات العلاجية في حالة الإخفاق (التوجيه إلى مصادر تدارك الخط</a:t>
          </a:r>
          <a:r>
            <a:rPr lang="ar-DZ" sz="2000" dirty="0" smtClean="0">
              <a:latin typeface="Sakkal Majalla" pitchFamily="2" charset="-78"/>
              <a:cs typeface="Sakkal Majalla" pitchFamily="2" charset="-78"/>
            </a:rPr>
            <a:t>أ)</a:t>
          </a:r>
          <a:endParaRPr lang="en-US" sz="2000" dirty="0">
            <a:latin typeface="Sakkal Majalla" pitchFamily="2" charset="-78"/>
            <a:cs typeface="Sakkal Majalla" pitchFamily="2" charset="-78"/>
          </a:endParaRPr>
        </a:p>
      </dgm:t>
    </dgm:pt>
    <dgm:pt modelId="{843E1062-5ABC-43EA-B3D5-85BA61A53E3B}" type="parTrans" cxnId="{90E8AEDD-6D46-4721-ADF3-EBBFE0EEC117}">
      <dgm:prSet/>
      <dgm:spPr/>
      <dgm:t>
        <a:bodyPr/>
        <a:lstStyle/>
        <a:p>
          <a:endParaRPr lang="en-US"/>
        </a:p>
      </dgm:t>
    </dgm:pt>
    <dgm:pt modelId="{0CE682E6-2715-49F3-A4B1-FC7799379A25}" type="sibTrans" cxnId="{90E8AEDD-6D46-4721-ADF3-EBBFE0EEC117}">
      <dgm:prSet/>
      <dgm:spPr/>
      <dgm:t>
        <a:bodyPr/>
        <a:lstStyle/>
        <a:p>
          <a:endParaRPr lang="en-US"/>
        </a:p>
      </dgm:t>
    </dgm:pt>
    <dgm:pt modelId="{6CA388BB-4CD0-4385-94BA-F207E86D00CF}" type="pres">
      <dgm:prSet presAssocID="{197875AC-5F59-4D34-8302-5E071E09491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6104F3-CC86-4B8D-AFCB-A805C2D52B1B}" type="pres">
      <dgm:prSet presAssocID="{22F05DEE-39C5-4AF3-95BA-A102267C665E}" presName="vertFlow" presStyleCnt="0"/>
      <dgm:spPr/>
    </dgm:pt>
    <dgm:pt modelId="{9A2CA0C6-3A1C-4C45-BF2C-19572EA1E24A}" type="pres">
      <dgm:prSet presAssocID="{22F05DEE-39C5-4AF3-95BA-A102267C665E}" presName="header" presStyleLbl="node1" presStyleIdx="0" presStyleCnt="2"/>
      <dgm:spPr/>
      <dgm:t>
        <a:bodyPr/>
        <a:lstStyle/>
        <a:p>
          <a:endParaRPr lang="en-US"/>
        </a:p>
      </dgm:t>
    </dgm:pt>
    <dgm:pt modelId="{1137B3F3-AC49-47C1-9755-CCF26DAE9A5F}" type="pres">
      <dgm:prSet presAssocID="{1EA68496-6A5C-4CFF-A8F4-3A1B7DBC6EF3}" presName="parTrans" presStyleLbl="sibTrans2D1" presStyleIdx="0" presStyleCnt="6"/>
      <dgm:spPr/>
      <dgm:t>
        <a:bodyPr/>
        <a:lstStyle/>
        <a:p>
          <a:endParaRPr lang="en-US"/>
        </a:p>
      </dgm:t>
    </dgm:pt>
    <dgm:pt modelId="{D36450A3-F0E5-46B2-A538-037C2EA3E4A2}" type="pres">
      <dgm:prSet presAssocID="{55D08A3D-D065-4798-BCB0-AFC1C466C44F}" presName="child" presStyleLbl="alignAccFollowNode1" presStyleIdx="0" presStyleCnt="6" custLinFactNeighborX="-973" custLinFactNeighborY="-93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4FCD3-64D5-42B7-B384-44F6FE135F04}" type="pres">
      <dgm:prSet presAssocID="{276973EE-073F-48A2-95C3-A6C43554A86E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4341AB0-F8A0-4AE8-912F-C5FD3E0D6CDD}" type="pres">
      <dgm:prSet presAssocID="{E7E8025B-50D9-4098-A0E4-3F53B04995DE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6DBA1-9824-4878-BA7E-362EC62FB0A7}" type="pres">
      <dgm:prSet presAssocID="{C9254495-48C1-4DD8-BF28-AD3ABA3D841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C579E0F6-A845-4382-A661-0991E4AB4952}" type="pres">
      <dgm:prSet presAssocID="{EBF5442A-155A-4021-9532-D6F2F2357E4F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09479-F466-45E3-8253-01D3A1FF534B}" type="pres">
      <dgm:prSet presAssocID="{22F05DEE-39C5-4AF3-95BA-A102267C665E}" presName="hSp" presStyleCnt="0"/>
      <dgm:spPr/>
    </dgm:pt>
    <dgm:pt modelId="{A2375F06-438B-45FF-98BD-F23ABFE4B854}" type="pres">
      <dgm:prSet presAssocID="{D1748D7D-F5C4-4E77-BA36-BB9FABBCB4FA}" presName="vertFlow" presStyleCnt="0"/>
      <dgm:spPr/>
    </dgm:pt>
    <dgm:pt modelId="{2C6EF0E6-B592-480E-B136-2DFC87F13048}" type="pres">
      <dgm:prSet presAssocID="{D1748D7D-F5C4-4E77-BA36-BB9FABBCB4FA}" presName="header" presStyleLbl="node1" presStyleIdx="1" presStyleCnt="2" custLinFactNeighborX="531" custLinFactNeighborY="-13919"/>
      <dgm:spPr/>
      <dgm:t>
        <a:bodyPr/>
        <a:lstStyle/>
        <a:p>
          <a:endParaRPr lang="en-US"/>
        </a:p>
      </dgm:t>
    </dgm:pt>
    <dgm:pt modelId="{F2295005-6893-40AF-B0C6-12712CADDE8F}" type="pres">
      <dgm:prSet presAssocID="{1B47345F-B746-472D-95D8-1B0C0A732F96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5A47C05-38FF-4ED5-B4E3-2166184CBB08}" type="pres">
      <dgm:prSet presAssocID="{DB6D9687-58EA-43B7-9033-D67521FE5D83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A5161-70DB-4848-99E7-10BC3EC9D089}" type="pres">
      <dgm:prSet presAssocID="{18F35368-AF46-43C2-AABF-35ECA635B496}" presName="sibTrans" presStyleLbl="sibTrans2D1" presStyleIdx="4" presStyleCnt="6"/>
      <dgm:spPr/>
      <dgm:t>
        <a:bodyPr/>
        <a:lstStyle/>
        <a:p>
          <a:endParaRPr lang="en-US"/>
        </a:p>
      </dgm:t>
    </dgm:pt>
    <dgm:pt modelId="{7EE72148-E47D-487D-95EB-9C49DAB128C1}" type="pres">
      <dgm:prSet presAssocID="{8FF37902-0797-4799-8BA8-06952C1031B5}" presName="child" presStyleLbl="alignAccFollowNode1" presStyleIdx="4" presStyleCnt="6" custLinFactNeighborX="-1478" custLinFactNeighborY="-277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F5E82-B45B-4D76-854B-3794668AF63E}" type="pres">
      <dgm:prSet presAssocID="{C22EC061-74F8-4B93-B261-99F971752F1B}" presName="sibTrans" presStyleLbl="sibTrans2D1" presStyleIdx="5" presStyleCnt="6"/>
      <dgm:spPr/>
      <dgm:t>
        <a:bodyPr/>
        <a:lstStyle/>
        <a:p>
          <a:endParaRPr lang="en-US"/>
        </a:p>
      </dgm:t>
    </dgm:pt>
    <dgm:pt modelId="{016555D0-9289-4702-BD7B-3FA7EA18061A}" type="pres">
      <dgm:prSet presAssocID="{72D95DDE-137B-4D65-98C4-BCFE6731E85F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11C108-69E9-45D6-AE78-0D28172FD4BF}" type="presOf" srcId="{EBF5442A-155A-4021-9532-D6F2F2357E4F}" destId="{C579E0F6-A845-4382-A661-0991E4AB4952}" srcOrd="0" destOrd="0" presId="urn:microsoft.com/office/officeart/2005/8/layout/lProcess1"/>
    <dgm:cxn modelId="{26624277-5DE6-45FB-9FA6-C539E24457D1}" srcId="{22F05DEE-39C5-4AF3-95BA-A102267C665E}" destId="{EBF5442A-155A-4021-9532-D6F2F2357E4F}" srcOrd="2" destOrd="0" parTransId="{BE598534-47D3-4F74-8233-CDEC69206BEB}" sibTransId="{FE6A4014-F1D1-4ABC-A96C-B4B241BA6B28}"/>
    <dgm:cxn modelId="{4B306E05-4AD5-42FC-8A64-D846638871C3}" type="presOf" srcId="{1EA68496-6A5C-4CFF-A8F4-3A1B7DBC6EF3}" destId="{1137B3F3-AC49-47C1-9755-CCF26DAE9A5F}" srcOrd="0" destOrd="0" presId="urn:microsoft.com/office/officeart/2005/8/layout/lProcess1"/>
    <dgm:cxn modelId="{A2C3BD51-EF3E-4918-A112-2942221F8E95}" type="presOf" srcId="{197875AC-5F59-4D34-8302-5E071E09491C}" destId="{6CA388BB-4CD0-4385-94BA-F207E86D00CF}" srcOrd="0" destOrd="0" presId="urn:microsoft.com/office/officeart/2005/8/layout/lProcess1"/>
    <dgm:cxn modelId="{72BE928E-9002-440D-BB92-A6E2F9062585}" type="presOf" srcId="{1B47345F-B746-472D-95D8-1B0C0A732F96}" destId="{F2295005-6893-40AF-B0C6-12712CADDE8F}" srcOrd="0" destOrd="0" presId="urn:microsoft.com/office/officeart/2005/8/layout/lProcess1"/>
    <dgm:cxn modelId="{3ACFF291-B3EF-4C79-A1A2-9515A4DB4831}" type="presOf" srcId="{C22EC061-74F8-4B93-B261-99F971752F1B}" destId="{C7EF5E82-B45B-4D76-854B-3794668AF63E}" srcOrd="0" destOrd="0" presId="urn:microsoft.com/office/officeart/2005/8/layout/lProcess1"/>
    <dgm:cxn modelId="{CCB32CA6-7C80-425C-B160-B7BD1877F0D8}" type="presOf" srcId="{55D08A3D-D065-4798-BCB0-AFC1C466C44F}" destId="{D36450A3-F0E5-46B2-A538-037C2EA3E4A2}" srcOrd="0" destOrd="0" presId="urn:microsoft.com/office/officeart/2005/8/layout/lProcess1"/>
    <dgm:cxn modelId="{1BF2C82D-2327-46C2-A482-D461F7FAB1F9}" type="presOf" srcId="{276973EE-073F-48A2-95C3-A6C43554A86E}" destId="{B7A4FCD3-64D5-42B7-B384-44F6FE135F04}" srcOrd="0" destOrd="0" presId="urn:microsoft.com/office/officeart/2005/8/layout/lProcess1"/>
    <dgm:cxn modelId="{212EC9A4-C87B-476D-97C3-CB0F7A6996E3}" type="presOf" srcId="{72D95DDE-137B-4D65-98C4-BCFE6731E85F}" destId="{016555D0-9289-4702-BD7B-3FA7EA18061A}" srcOrd="0" destOrd="0" presId="urn:microsoft.com/office/officeart/2005/8/layout/lProcess1"/>
    <dgm:cxn modelId="{86F3604E-9909-4BDD-9AEF-55B7A976E123}" type="presOf" srcId="{D1748D7D-F5C4-4E77-BA36-BB9FABBCB4FA}" destId="{2C6EF0E6-B592-480E-B136-2DFC87F13048}" srcOrd="0" destOrd="0" presId="urn:microsoft.com/office/officeart/2005/8/layout/lProcess1"/>
    <dgm:cxn modelId="{27CB5B70-2CC3-4B4C-AABD-B2B32961AE52}" type="presOf" srcId="{DB6D9687-58EA-43B7-9033-D67521FE5D83}" destId="{45A47C05-38FF-4ED5-B4E3-2166184CBB08}" srcOrd="0" destOrd="0" presId="urn:microsoft.com/office/officeart/2005/8/layout/lProcess1"/>
    <dgm:cxn modelId="{675759B3-D7D1-404B-B168-CD0DEB3FC2A6}" type="presOf" srcId="{22F05DEE-39C5-4AF3-95BA-A102267C665E}" destId="{9A2CA0C6-3A1C-4C45-BF2C-19572EA1E24A}" srcOrd="0" destOrd="0" presId="urn:microsoft.com/office/officeart/2005/8/layout/lProcess1"/>
    <dgm:cxn modelId="{90E8AEDD-6D46-4721-ADF3-EBBFE0EEC117}" srcId="{D1748D7D-F5C4-4E77-BA36-BB9FABBCB4FA}" destId="{72D95DDE-137B-4D65-98C4-BCFE6731E85F}" srcOrd="2" destOrd="0" parTransId="{843E1062-5ABC-43EA-B3D5-85BA61A53E3B}" sibTransId="{0CE682E6-2715-49F3-A4B1-FC7799379A25}"/>
    <dgm:cxn modelId="{E6936C2A-B5EB-4980-AF99-664935752040}" type="presOf" srcId="{8FF37902-0797-4799-8BA8-06952C1031B5}" destId="{7EE72148-E47D-487D-95EB-9C49DAB128C1}" srcOrd="0" destOrd="0" presId="urn:microsoft.com/office/officeart/2005/8/layout/lProcess1"/>
    <dgm:cxn modelId="{1111B785-E9A0-4A0D-B9D6-F3E3166B9781}" srcId="{197875AC-5F59-4D34-8302-5E071E09491C}" destId="{D1748D7D-F5C4-4E77-BA36-BB9FABBCB4FA}" srcOrd="1" destOrd="0" parTransId="{65314EB8-925E-42AD-B7C6-1B130ED43D19}" sibTransId="{32F49D71-2EAE-4218-B19F-7DDEA7C0AFE5}"/>
    <dgm:cxn modelId="{CAFA3F25-5A34-4ED3-B0E8-E42995BA277B}" type="presOf" srcId="{18F35368-AF46-43C2-AABF-35ECA635B496}" destId="{0AAA5161-70DB-4848-99E7-10BC3EC9D089}" srcOrd="0" destOrd="0" presId="urn:microsoft.com/office/officeart/2005/8/layout/lProcess1"/>
    <dgm:cxn modelId="{75E07CFD-8219-4776-8F5B-22C412C30A58}" type="presOf" srcId="{E7E8025B-50D9-4098-A0E4-3F53B04995DE}" destId="{24341AB0-F8A0-4AE8-912F-C5FD3E0D6CDD}" srcOrd="0" destOrd="0" presId="urn:microsoft.com/office/officeart/2005/8/layout/lProcess1"/>
    <dgm:cxn modelId="{84A6E096-433F-49F4-AB1C-3D6887630CDA}" srcId="{22F05DEE-39C5-4AF3-95BA-A102267C665E}" destId="{55D08A3D-D065-4798-BCB0-AFC1C466C44F}" srcOrd="0" destOrd="0" parTransId="{1EA68496-6A5C-4CFF-A8F4-3A1B7DBC6EF3}" sibTransId="{276973EE-073F-48A2-95C3-A6C43554A86E}"/>
    <dgm:cxn modelId="{40799376-3D66-4BC8-89ED-3E5616FFF5F0}" type="presOf" srcId="{C9254495-48C1-4DD8-BF28-AD3ABA3D8418}" destId="{6826DBA1-9824-4878-BA7E-362EC62FB0A7}" srcOrd="0" destOrd="0" presId="urn:microsoft.com/office/officeart/2005/8/layout/lProcess1"/>
    <dgm:cxn modelId="{6BAFE56F-9CAC-4326-8590-4838583BB2CB}" srcId="{22F05DEE-39C5-4AF3-95BA-A102267C665E}" destId="{E7E8025B-50D9-4098-A0E4-3F53B04995DE}" srcOrd="1" destOrd="0" parTransId="{A197B5DF-14AF-498E-B728-B8188D61838A}" sibTransId="{C9254495-48C1-4DD8-BF28-AD3ABA3D8418}"/>
    <dgm:cxn modelId="{5FDFD533-AFE5-4D75-8615-05F711C7743C}" srcId="{D1748D7D-F5C4-4E77-BA36-BB9FABBCB4FA}" destId="{DB6D9687-58EA-43B7-9033-D67521FE5D83}" srcOrd="0" destOrd="0" parTransId="{1B47345F-B746-472D-95D8-1B0C0A732F96}" sibTransId="{18F35368-AF46-43C2-AABF-35ECA635B496}"/>
    <dgm:cxn modelId="{24F447E1-B618-4097-B348-8A00B5719A2B}" srcId="{D1748D7D-F5C4-4E77-BA36-BB9FABBCB4FA}" destId="{8FF37902-0797-4799-8BA8-06952C1031B5}" srcOrd="1" destOrd="0" parTransId="{633637C0-3335-4310-B1B3-380EBCF153F0}" sibTransId="{C22EC061-74F8-4B93-B261-99F971752F1B}"/>
    <dgm:cxn modelId="{E72DA1CD-1447-4AED-93F9-1D40FC31133E}" srcId="{197875AC-5F59-4D34-8302-5E071E09491C}" destId="{22F05DEE-39C5-4AF3-95BA-A102267C665E}" srcOrd="0" destOrd="0" parTransId="{9F96F205-8CE4-4E82-9247-95D3352B2434}" sibTransId="{368E079C-5602-4CE5-90AB-2C7DEA3A2807}"/>
    <dgm:cxn modelId="{3E37C6DA-E99B-4D3A-851D-597CB7887E5F}" type="presParOf" srcId="{6CA388BB-4CD0-4385-94BA-F207E86D00CF}" destId="{996104F3-CC86-4B8D-AFCB-A805C2D52B1B}" srcOrd="0" destOrd="0" presId="urn:microsoft.com/office/officeart/2005/8/layout/lProcess1"/>
    <dgm:cxn modelId="{7237E768-1BE9-4122-AF4A-822AC4751093}" type="presParOf" srcId="{996104F3-CC86-4B8D-AFCB-A805C2D52B1B}" destId="{9A2CA0C6-3A1C-4C45-BF2C-19572EA1E24A}" srcOrd="0" destOrd="0" presId="urn:microsoft.com/office/officeart/2005/8/layout/lProcess1"/>
    <dgm:cxn modelId="{75298029-F30E-4BA3-87E5-3D49D19FEB8A}" type="presParOf" srcId="{996104F3-CC86-4B8D-AFCB-A805C2D52B1B}" destId="{1137B3F3-AC49-47C1-9755-CCF26DAE9A5F}" srcOrd="1" destOrd="0" presId="urn:microsoft.com/office/officeart/2005/8/layout/lProcess1"/>
    <dgm:cxn modelId="{2920FCBE-7AC4-4183-A529-1AA462E98573}" type="presParOf" srcId="{996104F3-CC86-4B8D-AFCB-A805C2D52B1B}" destId="{D36450A3-F0E5-46B2-A538-037C2EA3E4A2}" srcOrd="2" destOrd="0" presId="urn:microsoft.com/office/officeart/2005/8/layout/lProcess1"/>
    <dgm:cxn modelId="{9BA2843F-F566-44F3-B3E7-9BF55301C5A4}" type="presParOf" srcId="{996104F3-CC86-4B8D-AFCB-A805C2D52B1B}" destId="{B7A4FCD3-64D5-42B7-B384-44F6FE135F04}" srcOrd="3" destOrd="0" presId="urn:microsoft.com/office/officeart/2005/8/layout/lProcess1"/>
    <dgm:cxn modelId="{C07A9C6F-0CEB-4234-B537-21AA126C5E5C}" type="presParOf" srcId="{996104F3-CC86-4B8D-AFCB-A805C2D52B1B}" destId="{24341AB0-F8A0-4AE8-912F-C5FD3E0D6CDD}" srcOrd="4" destOrd="0" presId="urn:microsoft.com/office/officeart/2005/8/layout/lProcess1"/>
    <dgm:cxn modelId="{4A7A8E88-CDF0-4239-A82E-E4C2A016EC47}" type="presParOf" srcId="{996104F3-CC86-4B8D-AFCB-A805C2D52B1B}" destId="{6826DBA1-9824-4878-BA7E-362EC62FB0A7}" srcOrd="5" destOrd="0" presId="urn:microsoft.com/office/officeart/2005/8/layout/lProcess1"/>
    <dgm:cxn modelId="{B68D6117-6D73-427A-9BA2-BC909327B74E}" type="presParOf" srcId="{996104F3-CC86-4B8D-AFCB-A805C2D52B1B}" destId="{C579E0F6-A845-4382-A661-0991E4AB4952}" srcOrd="6" destOrd="0" presId="urn:microsoft.com/office/officeart/2005/8/layout/lProcess1"/>
    <dgm:cxn modelId="{FE1A3E0B-441E-4A31-A7FD-586FD359AB38}" type="presParOf" srcId="{6CA388BB-4CD0-4385-94BA-F207E86D00CF}" destId="{17809479-F466-45E3-8253-01D3A1FF534B}" srcOrd="1" destOrd="0" presId="urn:microsoft.com/office/officeart/2005/8/layout/lProcess1"/>
    <dgm:cxn modelId="{CB81F6E6-9C4A-4D3F-9931-40923DCF788A}" type="presParOf" srcId="{6CA388BB-4CD0-4385-94BA-F207E86D00CF}" destId="{A2375F06-438B-45FF-98BD-F23ABFE4B854}" srcOrd="2" destOrd="0" presId="urn:microsoft.com/office/officeart/2005/8/layout/lProcess1"/>
    <dgm:cxn modelId="{60EF908B-6ABC-45B4-8097-7FB68B5FBD13}" type="presParOf" srcId="{A2375F06-438B-45FF-98BD-F23ABFE4B854}" destId="{2C6EF0E6-B592-480E-B136-2DFC87F13048}" srcOrd="0" destOrd="0" presId="urn:microsoft.com/office/officeart/2005/8/layout/lProcess1"/>
    <dgm:cxn modelId="{BBB67F0D-D239-4F0A-A36F-BD6ED7C4C586}" type="presParOf" srcId="{A2375F06-438B-45FF-98BD-F23ABFE4B854}" destId="{F2295005-6893-40AF-B0C6-12712CADDE8F}" srcOrd="1" destOrd="0" presId="urn:microsoft.com/office/officeart/2005/8/layout/lProcess1"/>
    <dgm:cxn modelId="{D14770A5-9CEF-48B4-AB96-E634574DCB0A}" type="presParOf" srcId="{A2375F06-438B-45FF-98BD-F23ABFE4B854}" destId="{45A47C05-38FF-4ED5-B4E3-2166184CBB08}" srcOrd="2" destOrd="0" presId="urn:microsoft.com/office/officeart/2005/8/layout/lProcess1"/>
    <dgm:cxn modelId="{AACF4424-CB1E-4467-8A57-EC3EF0B08EAB}" type="presParOf" srcId="{A2375F06-438B-45FF-98BD-F23ABFE4B854}" destId="{0AAA5161-70DB-4848-99E7-10BC3EC9D089}" srcOrd="3" destOrd="0" presId="urn:microsoft.com/office/officeart/2005/8/layout/lProcess1"/>
    <dgm:cxn modelId="{C9BF832D-A2FA-4287-AEC6-CE2673C52ADA}" type="presParOf" srcId="{A2375F06-438B-45FF-98BD-F23ABFE4B854}" destId="{7EE72148-E47D-487D-95EB-9C49DAB128C1}" srcOrd="4" destOrd="0" presId="urn:microsoft.com/office/officeart/2005/8/layout/lProcess1"/>
    <dgm:cxn modelId="{83F32047-02D9-4AFC-9343-0809A3A1FCF3}" type="presParOf" srcId="{A2375F06-438B-45FF-98BD-F23ABFE4B854}" destId="{C7EF5E82-B45B-4D76-854B-3794668AF63E}" srcOrd="5" destOrd="0" presId="urn:microsoft.com/office/officeart/2005/8/layout/lProcess1"/>
    <dgm:cxn modelId="{2EFB90D4-A012-4520-92B3-EB07A777D442}" type="presParOf" srcId="{A2375F06-438B-45FF-98BD-F23ABFE4B854}" destId="{016555D0-9289-4702-BD7B-3FA7EA18061A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BDB8D-EFB4-4E7E-8335-01D775FFCE10}">
      <dsp:nvSpPr>
        <dsp:cNvPr id="0" name=""/>
        <dsp:cNvSpPr/>
      </dsp:nvSpPr>
      <dsp:spPr>
        <a:xfrm>
          <a:off x="5568721" y="2091337"/>
          <a:ext cx="1615468" cy="80773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>
              <a:latin typeface="Sakkal Majalla" pitchFamily="2" charset="-78"/>
              <a:cs typeface="Sakkal Majalla" pitchFamily="2" charset="-78"/>
            </a:rPr>
            <a:t>مكونات  الكمبيوتر</a:t>
          </a:r>
          <a:endParaRPr lang="en-US" sz="2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5592379" y="2114995"/>
        <a:ext cx="1568152" cy="760418"/>
      </dsp:txXfrm>
    </dsp:sp>
    <dsp:sp modelId="{E36AC9D0-E700-4DD3-87BB-008080131B08}">
      <dsp:nvSpPr>
        <dsp:cNvPr id="0" name=""/>
        <dsp:cNvSpPr/>
      </dsp:nvSpPr>
      <dsp:spPr>
        <a:xfrm rot="14454187">
          <a:off x="4581219" y="1898584"/>
          <a:ext cx="132881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28816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Sakkal Majalla" pitchFamily="2" charset="-78"/>
            <a:cs typeface="Sakkal Majalla" pitchFamily="2" charset="-78"/>
          </a:endParaRPr>
        </a:p>
      </dsp:txBody>
      <dsp:txXfrm rot="10800000">
        <a:off x="5212407" y="1881425"/>
        <a:ext cx="66440" cy="66440"/>
      </dsp:txXfrm>
    </dsp:sp>
    <dsp:sp modelId="{C7E66647-2C6C-4B87-A463-0327545EB992}">
      <dsp:nvSpPr>
        <dsp:cNvPr id="0" name=""/>
        <dsp:cNvSpPr/>
      </dsp:nvSpPr>
      <dsp:spPr>
        <a:xfrm>
          <a:off x="3307065" y="930220"/>
          <a:ext cx="1615468" cy="80773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>
              <a:latin typeface="Sakkal Majalla" pitchFamily="2" charset="-78"/>
              <a:cs typeface="Sakkal Majalla" pitchFamily="2" charset="-78"/>
            </a:rPr>
            <a:t>كنظام</a:t>
          </a:r>
          <a:r>
            <a:rPr lang="fr-FR" sz="2200" kern="1200" dirty="0" smtClean="0">
              <a:latin typeface="Sakkal Majalla" pitchFamily="2" charset="-78"/>
              <a:cs typeface="Sakkal Majalla" pitchFamily="2" charset="-78"/>
            </a:rPr>
            <a:t>  </a:t>
          </a:r>
          <a:r>
            <a:rPr lang="ar-DZ" sz="2200" kern="1200" dirty="0" smtClean="0">
              <a:latin typeface="Sakkal Majalla" pitchFamily="2" charset="-78"/>
              <a:cs typeface="Sakkal Majalla" pitchFamily="2" charset="-78"/>
            </a:rPr>
            <a:t> من الجانب الوظيفي</a:t>
          </a:r>
          <a:endParaRPr lang="en-US" sz="2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3330723" y="953878"/>
        <a:ext cx="1568152" cy="760418"/>
      </dsp:txXfrm>
    </dsp:sp>
    <dsp:sp modelId="{CB81AE32-6D2F-49BA-AB70-F8B6579B6FED}">
      <dsp:nvSpPr>
        <dsp:cNvPr id="0" name=""/>
        <dsp:cNvSpPr/>
      </dsp:nvSpPr>
      <dsp:spPr>
        <a:xfrm rot="14110531">
          <a:off x="2418197" y="853578"/>
          <a:ext cx="11315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1548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Sakkal Majalla" pitchFamily="2" charset="-78"/>
            <a:cs typeface="Sakkal Majalla" pitchFamily="2" charset="-78"/>
          </a:endParaRPr>
        </a:p>
      </dsp:txBody>
      <dsp:txXfrm rot="10800000">
        <a:off x="2955683" y="841351"/>
        <a:ext cx="56577" cy="56577"/>
      </dsp:txXfrm>
    </dsp:sp>
    <dsp:sp modelId="{6652806C-1AC2-4BA0-8224-9AA9F38CD920}">
      <dsp:nvSpPr>
        <dsp:cNvPr id="0" name=""/>
        <dsp:cNvSpPr/>
      </dsp:nvSpPr>
      <dsp:spPr>
        <a:xfrm>
          <a:off x="1045410" y="1325"/>
          <a:ext cx="1615468" cy="80773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>
              <a:latin typeface="Sakkal Majalla" pitchFamily="2" charset="-78"/>
              <a:cs typeface="Sakkal Majalla" pitchFamily="2" charset="-78"/>
            </a:rPr>
            <a:t>مدخلات: البيانات</a:t>
          </a:r>
          <a:endParaRPr lang="en-US" sz="2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1069068" y="24983"/>
        <a:ext cx="1568152" cy="760418"/>
      </dsp:txXfrm>
    </dsp:sp>
    <dsp:sp modelId="{6579729D-933D-45B6-B98E-0CDEE3CDB71D}">
      <dsp:nvSpPr>
        <dsp:cNvPr id="0" name=""/>
        <dsp:cNvSpPr/>
      </dsp:nvSpPr>
      <dsp:spPr>
        <a:xfrm rot="10800000">
          <a:off x="2660878" y="1318025"/>
          <a:ext cx="6461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46187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Sakkal Majalla" pitchFamily="2" charset="-78"/>
            <a:cs typeface="Sakkal Majalla" pitchFamily="2" charset="-78"/>
          </a:endParaRPr>
        </a:p>
      </dsp:txBody>
      <dsp:txXfrm rot="10800000">
        <a:off x="2967817" y="1317932"/>
        <a:ext cx="32309" cy="32309"/>
      </dsp:txXfrm>
    </dsp:sp>
    <dsp:sp modelId="{496BCC62-3780-47E5-8F71-9413622C26E4}">
      <dsp:nvSpPr>
        <dsp:cNvPr id="0" name=""/>
        <dsp:cNvSpPr/>
      </dsp:nvSpPr>
      <dsp:spPr>
        <a:xfrm>
          <a:off x="1045410" y="930220"/>
          <a:ext cx="1615468" cy="80773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>
              <a:latin typeface="Sakkal Majalla" pitchFamily="2" charset="-78"/>
              <a:cs typeface="Sakkal Majalla" pitchFamily="2" charset="-78"/>
            </a:rPr>
            <a:t>عمليات: معالجة البيانات</a:t>
          </a:r>
          <a:endParaRPr lang="en-US" sz="2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1069068" y="953878"/>
        <a:ext cx="1568152" cy="760418"/>
      </dsp:txXfrm>
    </dsp:sp>
    <dsp:sp modelId="{CF96A990-046E-4378-9133-465FFD00AE44}">
      <dsp:nvSpPr>
        <dsp:cNvPr id="0" name=""/>
        <dsp:cNvSpPr/>
      </dsp:nvSpPr>
      <dsp:spPr>
        <a:xfrm rot="7489469">
          <a:off x="2418197" y="1782472"/>
          <a:ext cx="11315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1548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Sakkal Majalla" pitchFamily="2" charset="-78"/>
            <a:cs typeface="Sakkal Majalla" pitchFamily="2" charset="-78"/>
          </a:endParaRPr>
        </a:p>
      </dsp:txBody>
      <dsp:txXfrm rot="10800000">
        <a:off x="2955683" y="1770245"/>
        <a:ext cx="56577" cy="56577"/>
      </dsp:txXfrm>
    </dsp:sp>
    <dsp:sp modelId="{E427A042-88D0-4345-9AA3-9F48B41E228F}">
      <dsp:nvSpPr>
        <dsp:cNvPr id="0" name=""/>
        <dsp:cNvSpPr/>
      </dsp:nvSpPr>
      <dsp:spPr>
        <a:xfrm>
          <a:off x="1045410" y="1859114"/>
          <a:ext cx="1615468" cy="80773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>
              <a:latin typeface="Sakkal Majalla" pitchFamily="2" charset="-78"/>
              <a:cs typeface="Sakkal Majalla" pitchFamily="2" charset="-78"/>
            </a:rPr>
            <a:t>مخرجات: معلومات ونتائج </a:t>
          </a:r>
          <a:endParaRPr lang="en-US" sz="2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1069068" y="1882772"/>
        <a:ext cx="1568152" cy="760418"/>
      </dsp:txXfrm>
    </dsp:sp>
    <dsp:sp modelId="{F9733B04-3A5A-4545-A688-2450E25F404E}">
      <dsp:nvSpPr>
        <dsp:cNvPr id="0" name=""/>
        <dsp:cNvSpPr/>
      </dsp:nvSpPr>
      <dsp:spPr>
        <a:xfrm rot="7145813">
          <a:off x="4581219" y="3059701"/>
          <a:ext cx="132881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28816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Sakkal Majalla" pitchFamily="2" charset="-78"/>
            <a:cs typeface="Sakkal Majalla" pitchFamily="2" charset="-78"/>
          </a:endParaRPr>
        </a:p>
      </dsp:txBody>
      <dsp:txXfrm rot="10800000">
        <a:off x="5212407" y="3042543"/>
        <a:ext cx="66440" cy="66440"/>
      </dsp:txXfrm>
    </dsp:sp>
    <dsp:sp modelId="{86C97466-3E09-417E-989B-A0BCD0E0CF83}">
      <dsp:nvSpPr>
        <dsp:cNvPr id="0" name=""/>
        <dsp:cNvSpPr/>
      </dsp:nvSpPr>
      <dsp:spPr>
        <a:xfrm>
          <a:off x="3307065" y="3252455"/>
          <a:ext cx="1615468" cy="80773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>
              <a:latin typeface="Sakkal Majalla" pitchFamily="2" charset="-78"/>
              <a:cs typeface="Sakkal Majalla" pitchFamily="2" charset="-78"/>
            </a:rPr>
            <a:t> المكونات </a:t>
          </a:r>
          <a:r>
            <a:rPr lang="ar-DZ" sz="2200" kern="1200" smtClean="0">
              <a:latin typeface="Sakkal Majalla" pitchFamily="2" charset="-78"/>
              <a:cs typeface="Sakkal Majalla" pitchFamily="2" charset="-78"/>
            </a:rPr>
            <a:t>المادية والبرمجية وسيلة</a:t>
          </a:r>
          <a:endParaRPr lang="en-US" sz="2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3330723" y="3276113"/>
        <a:ext cx="1568152" cy="760418"/>
      </dsp:txXfrm>
    </dsp:sp>
    <dsp:sp modelId="{61144E4D-E392-4E3A-AB58-88617E2E88E9}">
      <dsp:nvSpPr>
        <dsp:cNvPr id="0" name=""/>
        <dsp:cNvSpPr/>
      </dsp:nvSpPr>
      <dsp:spPr>
        <a:xfrm rot="12942401">
          <a:off x="2586081" y="3408037"/>
          <a:ext cx="79578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5782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Sakkal Majalla" pitchFamily="2" charset="-78"/>
            <a:cs typeface="Sakkal Majalla" pitchFamily="2" charset="-78"/>
          </a:endParaRPr>
        </a:p>
      </dsp:txBody>
      <dsp:txXfrm rot="10800000">
        <a:off x="2964077" y="3404204"/>
        <a:ext cx="39789" cy="39789"/>
      </dsp:txXfrm>
    </dsp:sp>
    <dsp:sp modelId="{35B0B603-D260-4E02-BE42-356FCCBE104A}">
      <dsp:nvSpPr>
        <dsp:cNvPr id="0" name=""/>
        <dsp:cNvSpPr/>
      </dsp:nvSpPr>
      <dsp:spPr>
        <a:xfrm>
          <a:off x="1045410" y="2788008"/>
          <a:ext cx="1615468" cy="80773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>
              <a:latin typeface="Sakkal Majalla" pitchFamily="2" charset="-78"/>
              <a:cs typeface="Sakkal Majalla" pitchFamily="2" charset="-78"/>
            </a:rPr>
            <a:t>مادة تعليمية: البرمجيات</a:t>
          </a:r>
          <a:endParaRPr lang="en-US" sz="2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1069068" y="2811666"/>
        <a:ext cx="1568152" cy="760418"/>
      </dsp:txXfrm>
    </dsp:sp>
    <dsp:sp modelId="{51DAAD2E-1A2D-4E18-9457-D1B628B0718A}">
      <dsp:nvSpPr>
        <dsp:cNvPr id="0" name=""/>
        <dsp:cNvSpPr/>
      </dsp:nvSpPr>
      <dsp:spPr>
        <a:xfrm rot="8657599">
          <a:off x="2586081" y="3872484"/>
          <a:ext cx="79578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5782" y="160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Sakkal Majalla" pitchFamily="2" charset="-78"/>
            <a:cs typeface="Sakkal Majalla" pitchFamily="2" charset="-78"/>
          </a:endParaRPr>
        </a:p>
      </dsp:txBody>
      <dsp:txXfrm rot="10800000">
        <a:off x="2964077" y="3868651"/>
        <a:ext cx="39789" cy="39789"/>
      </dsp:txXfrm>
    </dsp:sp>
    <dsp:sp modelId="{BED7FB87-BA95-4E9F-A4D1-DCD23494C3E0}">
      <dsp:nvSpPr>
        <dsp:cNvPr id="0" name=""/>
        <dsp:cNvSpPr/>
      </dsp:nvSpPr>
      <dsp:spPr>
        <a:xfrm>
          <a:off x="1045410" y="3716902"/>
          <a:ext cx="1615468" cy="80773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>
              <a:latin typeface="Sakkal Majalla" pitchFamily="2" charset="-78"/>
              <a:cs typeface="Sakkal Majalla" pitchFamily="2" charset="-78"/>
            </a:rPr>
            <a:t>جهاز تعرض :  عليه 3 وحدات </a:t>
          </a:r>
          <a:endParaRPr lang="en-US" sz="2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1069068" y="3740560"/>
        <a:ext cx="1568152" cy="7604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DC7B3-24E0-4327-95DC-E34C1C5292A6}">
      <dsp:nvSpPr>
        <dsp:cNvPr id="0" name=""/>
        <dsp:cNvSpPr/>
      </dsp:nvSpPr>
      <dsp:spPr>
        <a:xfrm rot="10800000">
          <a:off x="5671517" y="1049392"/>
          <a:ext cx="989067" cy="868772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013B7-DBF0-4FD9-8881-DF5B8034930A}">
      <dsp:nvSpPr>
        <dsp:cNvPr id="0" name=""/>
        <dsp:cNvSpPr/>
      </dsp:nvSpPr>
      <dsp:spPr>
        <a:xfrm>
          <a:off x="5094309" y="26193"/>
          <a:ext cx="1979584" cy="1023703"/>
        </a:xfrm>
        <a:prstGeom prst="roundRect">
          <a:avLst>
            <a:gd name="adj" fmla="val 166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b="1" kern="1200" dirty="0" smtClean="0">
              <a:latin typeface="Sakkal Majalla" pitchFamily="2" charset="-78"/>
              <a:cs typeface="Sakkal Majalla" pitchFamily="2" charset="-78"/>
            </a:rPr>
            <a:t>حفظ وإدارة </a:t>
          </a:r>
          <a:r>
            <a:rPr lang="ar-DZ" sz="1600" b="1" kern="1200" dirty="0" smtClean="0">
              <a:latin typeface="Sakkal Majalla" pitchFamily="2" charset="-78"/>
              <a:cs typeface="Sakkal Majalla" pitchFamily="2" charset="-78"/>
            </a:rPr>
            <a:t>واسترجاع المعلومات من خلال تنظيم   وإنشاء </a:t>
          </a:r>
          <a:r>
            <a:rPr lang="ar-DZ" sz="1800" b="1" kern="1200" dirty="0" smtClean="0">
              <a:latin typeface="Sakkal Majalla" pitchFamily="2" charset="-78"/>
              <a:cs typeface="Sakkal Majalla" pitchFamily="2" charset="-78"/>
            </a:rPr>
            <a:t>قواعد بيانات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5144291" y="76175"/>
        <a:ext cx="1879620" cy="923739"/>
      </dsp:txXfrm>
    </dsp:sp>
    <dsp:sp modelId="{9D5D7DA6-1503-4A09-B089-227500455BC6}">
      <dsp:nvSpPr>
        <dsp:cNvPr id="0" name=""/>
        <dsp:cNvSpPr/>
      </dsp:nvSpPr>
      <dsp:spPr>
        <a:xfrm>
          <a:off x="4304525" y="123827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4304525" y="123827"/>
        <a:ext cx="1063684" cy="827402"/>
      </dsp:txXfrm>
    </dsp:sp>
    <dsp:sp modelId="{82E4FAEB-0F60-4628-BEDA-0B4D7BB50329}">
      <dsp:nvSpPr>
        <dsp:cNvPr id="0" name=""/>
        <dsp:cNvSpPr/>
      </dsp:nvSpPr>
      <dsp:spPr>
        <a:xfrm rot="10800000">
          <a:off x="4142626" y="2199350"/>
          <a:ext cx="989067" cy="868772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8B054-386E-4C20-8410-9D28A5C9D37F}">
      <dsp:nvSpPr>
        <dsp:cNvPr id="0" name=""/>
        <dsp:cNvSpPr/>
      </dsp:nvSpPr>
      <dsp:spPr>
        <a:xfrm>
          <a:off x="3535926" y="1252734"/>
          <a:ext cx="2378773" cy="1023703"/>
        </a:xfrm>
        <a:prstGeom prst="roundRect">
          <a:avLst>
            <a:gd name="adj" fmla="val 166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b="1" kern="1200" dirty="0" smtClean="0">
              <a:latin typeface="Sakkal Majalla" pitchFamily="2" charset="-78"/>
              <a:cs typeface="Sakkal Majalla" pitchFamily="2" charset="-78"/>
            </a:rPr>
            <a:t>كتابة التقارير عن التلاميذ  والمعلمين بعد إجراء المعالجات الإحصائية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3585908" y="1302716"/>
        <a:ext cx="2278809" cy="923739"/>
      </dsp:txXfrm>
    </dsp:sp>
    <dsp:sp modelId="{4A57259A-EF9E-4509-AF7B-817D4BE57A4D}">
      <dsp:nvSpPr>
        <dsp:cNvPr id="0" name=""/>
        <dsp:cNvSpPr/>
      </dsp:nvSpPr>
      <dsp:spPr>
        <a:xfrm>
          <a:off x="2775634" y="1273784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2775634" y="1273784"/>
        <a:ext cx="1063684" cy="827402"/>
      </dsp:txXfrm>
    </dsp:sp>
    <dsp:sp modelId="{913AA12E-3D1D-402F-923E-BD672A2EDA2C}">
      <dsp:nvSpPr>
        <dsp:cNvPr id="0" name=""/>
        <dsp:cNvSpPr/>
      </dsp:nvSpPr>
      <dsp:spPr>
        <a:xfrm rot="10800000">
          <a:off x="2949130" y="3349307"/>
          <a:ext cx="989067" cy="868772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8B6F7-A9A4-43DD-AE76-7EB531F25767}">
      <dsp:nvSpPr>
        <dsp:cNvPr id="0" name=""/>
        <dsp:cNvSpPr/>
      </dsp:nvSpPr>
      <dsp:spPr>
        <a:xfrm>
          <a:off x="2308127" y="2326108"/>
          <a:ext cx="2107172" cy="1023703"/>
        </a:xfrm>
        <a:prstGeom prst="roundRect">
          <a:avLst>
            <a:gd name="adj" fmla="val 166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latin typeface="Sakkal Majalla" pitchFamily="2" charset="-78"/>
              <a:cs typeface="Sakkal Majalla" pitchFamily="2" charset="-78"/>
            </a:rPr>
            <a:t>كتابة وحفظ </a:t>
          </a:r>
          <a:r>
            <a:rPr lang="ar-DZ" sz="1400" b="1" kern="1200" dirty="0" smtClean="0">
              <a:latin typeface="Sakkal Majalla" pitchFamily="2" charset="-78"/>
              <a:cs typeface="Sakkal Majalla" pitchFamily="2" charset="-78"/>
            </a:rPr>
            <a:t>السجلات الدراسية والمراسلات الخارجية والجداول الدراسية باستخدام برامج معالجة الكلمات</a:t>
          </a:r>
          <a:endParaRPr lang="en-US" sz="14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2358109" y="2376090"/>
        <a:ext cx="2007208" cy="923739"/>
      </dsp:txXfrm>
    </dsp:sp>
    <dsp:sp modelId="{BCB57289-B1C9-4360-9479-EA45ED4E877A}">
      <dsp:nvSpPr>
        <dsp:cNvPr id="0" name=""/>
        <dsp:cNvSpPr/>
      </dsp:nvSpPr>
      <dsp:spPr>
        <a:xfrm>
          <a:off x="1582138" y="2423741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C085-31AB-4DFE-9329-457C224AB675}">
      <dsp:nvSpPr>
        <dsp:cNvPr id="0" name=""/>
        <dsp:cNvSpPr/>
      </dsp:nvSpPr>
      <dsp:spPr>
        <a:xfrm>
          <a:off x="1155706" y="3476065"/>
          <a:ext cx="1930297" cy="1023703"/>
        </a:xfrm>
        <a:prstGeom prst="roundRect">
          <a:avLst>
            <a:gd name="adj" fmla="val 166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latin typeface="Sakkal Majalla" pitchFamily="2" charset="-78"/>
              <a:cs typeface="Sakkal Majalla" pitchFamily="2" charset="-78"/>
            </a:rPr>
            <a:t>تقديم اختبارات وتصحيحها وحفظها في ملفات</a:t>
          </a:r>
          <a:endParaRPr lang="en-US" sz="16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205688" y="3526047"/>
        <a:ext cx="1830333" cy="9237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23EDC-C12A-464F-82E6-8B0005F13A1D}">
      <dsp:nvSpPr>
        <dsp:cNvPr id="0" name=""/>
        <dsp:cNvSpPr/>
      </dsp:nvSpPr>
      <dsp:spPr>
        <a:xfrm rot="10800000">
          <a:off x="6034173" y="1049392"/>
          <a:ext cx="989067" cy="868772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76F64-9560-452F-AC9D-C7729605EBC7}">
      <dsp:nvSpPr>
        <dsp:cNvPr id="0" name=""/>
        <dsp:cNvSpPr/>
      </dsp:nvSpPr>
      <dsp:spPr>
        <a:xfrm>
          <a:off x="5715506" y="26193"/>
          <a:ext cx="1462501" cy="1023703"/>
        </a:xfrm>
        <a:prstGeom prst="roundRect">
          <a:avLst>
            <a:gd name="adj" fmla="val 16670"/>
          </a:avLst>
        </a:prstGeom>
        <a:solidFill>
          <a:schemeClr val="accent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برامج معالجة الكلمات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5765488" y="76175"/>
        <a:ext cx="1362537" cy="923739"/>
      </dsp:txXfrm>
    </dsp:sp>
    <dsp:sp modelId="{0DE5783D-770D-4AB8-B184-A76E65EC1BC3}">
      <dsp:nvSpPr>
        <dsp:cNvPr id="0" name=""/>
        <dsp:cNvSpPr/>
      </dsp:nvSpPr>
      <dsp:spPr>
        <a:xfrm>
          <a:off x="4667181" y="123827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Sakkal Majalla" pitchFamily="2" charset="-78"/>
              <a:cs typeface="Sakkal Majalla" pitchFamily="2" charset="-78"/>
            </a:rPr>
            <a:t>Word</a:t>
          </a:r>
          <a:endParaRPr lang="en-US" sz="16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4667181" y="123827"/>
        <a:ext cx="1063684" cy="827402"/>
      </dsp:txXfrm>
    </dsp:sp>
    <dsp:sp modelId="{0ED4938C-D8C0-4652-9469-A44F9E6FCABA}">
      <dsp:nvSpPr>
        <dsp:cNvPr id="0" name=""/>
        <dsp:cNvSpPr/>
      </dsp:nvSpPr>
      <dsp:spPr>
        <a:xfrm rot="10800000">
          <a:off x="4828976" y="2199350"/>
          <a:ext cx="989067" cy="868772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6B80F-3675-4437-917F-4B3EC78A7FDE}">
      <dsp:nvSpPr>
        <dsp:cNvPr id="0" name=""/>
        <dsp:cNvSpPr/>
      </dsp:nvSpPr>
      <dsp:spPr>
        <a:xfrm>
          <a:off x="4510309" y="1176150"/>
          <a:ext cx="1462501" cy="1023703"/>
        </a:xfrm>
        <a:prstGeom prst="roundRect">
          <a:avLst>
            <a:gd name="adj" fmla="val 16670"/>
          </a:avLst>
        </a:prstGeom>
        <a:solidFill>
          <a:schemeClr val="accent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برامج إنشاء قواعد البيانات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4560291" y="1226132"/>
        <a:ext cx="1362537" cy="923739"/>
      </dsp:txXfrm>
    </dsp:sp>
    <dsp:sp modelId="{071C7A16-BC94-4D14-8E07-241C0A8FE6C0}">
      <dsp:nvSpPr>
        <dsp:cNvPr id="0" name=""/>
        <dsp:cNvSpPr/>
      </dsp:nvSpPr>
      <dsp:spPr>
        <a:xfrm>
          <a:off x="3461985" y="1273784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3461985" y="1273784"/>
        <a:ext cx="1063684" cy="827402"/>
      </dsp:txXfrm>
    </dsp:sp>
    <dsp:sp modelId="{6DE63BE3-9A19-43E2-B9B6-F1AD775C0B72}">
      <dsp:nvSpPr>
        <dsp:cNvPr id="0" name=""/>
        <dsp:cNvSpPr/>
      </dsp:nvSpPr>
      <dsp:spPr>
        <a:xfrm rot="10800000">
          <a:off x="3623779" y="3349307"/>
          <a:ext cx="989067" cy="868772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03B83-7F9B-446F-ABC8-4667D0C4177A}">
      <dsp:nvSpPr>
        <dsp:cNvPr id="0" name=""/>
        <dsp:cNvSpPr/>
      </dsp:nvSpPr>
      <dsp:spPr>
        <a:xfrm>
          <a:off x="3305113" y="2326108"/>
          <a:ext cx="1462501" cy="1023703"/>
        </a:xfrm>
        <a:prstGeom prst="roundRect">
          <a:avLst>
            <a:gd name="adj" fmla="val 16670"/>
          </a:avLst>
        </a:prstGeom>
        <a:solidFill>
          <a:schemeClr val="accent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برامج المعالجات الإحصائية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3355095" y="2376090"/>
        <a:ext cx="1362537" cy="923739"/>
      </dsp:txXfrm>
    </dsp:sp>
    <dsp:sp modelId="{126F48B7-6744-43CC-8A13-2815C77C46AF}">
      <dsp:nvSpPr>
        <dsp:cNvPr id="0" name=""/>
        <dsp:cNvSpPr/>
      </dsp:nvSpPr>
      <dsp:spPr>
        <a:xfrm>
          <a:off x="2256788" y="2423741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7DC03-A7B1-4806-9079-8C07E103A8BC}">
      <dsp:nvSpPr>
        <dsp:cNvPr id="0" name=""/>
        <dsp:cNvSpPr/>
      </dsp:nvSpPr>
      <dsp:spPr>
        <a:xfrm>
          <a:off x="2099916" y="3476065"/>
          <a:ext cx="1462501" cy="1023703"/>
        </a:xfrm>
        <a:prstGeom prst="roundRect">
          <a:avLst>
            <a:gd name="adj" fmla="val 16670"/>
          </a:avLst>
        </a:prstGeom>
        <a:solidFill>
          <a:schemeClr val="accent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برامج العرض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2149898" y="3526047"/>
        <a:ext cx="1362537" cy="923739"/>
      </dsp:txXfrm>
    </dsp:sp>
    <dsp:sp modelId="{05EF415F-9B3E-4444-B423-01DC1059072F}">
      <dsp:nvSpPr>
        <dsp:cNvPr id="0" name=""/>
        <dsp:cNvSpPr/>
      </dsp:nvSpPr>
      <dsp:spPr>
        <a:xfrm>
          <a:off x="1051591" y="3573698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latin typeface="Sakkal Majalla" pitchFamily="2" charset="-78"/>
              <a:cs typeface="Sakkal Majalla" pitchFamily="2" charset="-78"/>
            </a:rPr>
            <a:t>Power point</a:t>
          </a:r>
          <a:endParaRPr lang="en-US" sz="19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1051591" y="3573698"/>
        <a:ext cx="1063684" cy="827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FCDCC-462A-47A8-8211-E1193DCA52A6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latin typeface="Sakkal Majalla" pitchFamily="2" charset="-78"/>
              <a:cs typeface="Sakkal Majalla" pitchFamily="2" charset="-78"/>
            </a:rPr>
            <a:t>تصنيف تايلور</a:t>
          </a:r>
          <a:r>
            <a:rPr lang="fr-FR" sz="2800" b="1" kern="1200" dirty="0" smtClean="0">
              <a:latin typeface="Sakkal Majalla" pitchFamily="2" charset="-78"/>
              <a:cs typeface="Sakkal Majalla" pitchFamily="2" charset="-78"/>
            </a:rPr>
            <a:t>Taylor</a:t>
          </a:r>
          <a:r>
            <a:rPr lang="ar-DZ" sz="2800" b="1" kern="1200" dirty="0" smtClean="0">
              <a:latin typeface="Sakkal Majalla" pitchFamily="2" charset="-78"/>
              <a:cs typeface="Sakkal Majalla" pitchFamily="2" charset="-78"/>
            </a:rPr>
            <a:t> 1980</a:t>
          </a:r>
          <a:endParaRPr lang="en-US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3385210" y="2763755"/>
        <a:ext cx="1459178" cy="1459178"/>
      </dsp:txXfrm>
    </dsp:sp>
    <dsp:sp modelId="{151AA250-EA18-4412-B5A7-B2DBE9BDC076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F8C7C-2A97-40AA-BF49-7A65A90BA355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latin typeface="Sakkal Majalla" pitchFamily="2" charset="-78"/>
              <a:cs typeface="Sakkal Majalla" pitchFamily="2" charset="-78"/>
            </a:rPr>
            <a:t>كمبيوتر «كمتعلّم»</a:t>
          </a:r>
          <a:r>
            <a:rPr lang="ar-DZ" sz="2800" kern="1200" dirty="0" smtClean="0">
              <a:latin typeface="Sakkal Majalla" pitchFamily="2" charset="-78"/>
              <a:cs typeface="Sakkal Majalla" pitchFamily="2" charset="-78"/>
            </a:rPr>
            <a:t>  </a:t>
          </a:r>
          <a:endParaRPr lang="en-US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961974" y="1201666"/>
        <a:ext cx="1868538" cy="1476457"/>
      </dsp:txXfrm>
    </dsp:sp>
    <dsp:sp modelId="{6D46DF52-3871-438D-877E-BCDB8F5895B7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10B7D-D91D-40D1-9938-AC8048D0E987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latin typeface="Sakkal Majalla" pitchFamily="2" charset="-78"/>
              <a:cs typeface="Sakkal Majalla" pitchFamily="2" charset="-78"/>
            </a:rPr>
            <a:t>الكمبيوتر "كأداة"</a:t>
          </a:r>
          <a:r>
            <a:rPr lang="ar-DZ" sz="2800" kern="1200" dirty="0" smtClean="0">
              <a:latin typeface="Sakkal Majalla" pitchFamily="2" charset="-78"/>
              <a:cs typeface="Sakkal Majalla" pitchFamily="2" charset="-78"/>
            </a:rPr>
            <a:t>  </a:t>
          </a:r>
          <a:endParaRPr lang="en-US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3180530" y="46759"/>
        <a:ext cx="1868538" cy="1476457"/>
      </dsp:txXfrm>
    </dsp:sp>
    <dsp:sp modelId="{31855C4F-7489-4FD0-9185-3496B8F4456B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892AC-AA46-44B0-B886-672F99C32A84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latin typeface="Sakkal Majalla" pitchFamily="2" charset="-78"/>
              <a:cs typeface="Sakkal Majalla" pitchFamily="2" charset="-78"/>
            </a:rPr>
            <a:t>كمبيوتر «مدرس»</a:t>
          </a:r>
          <a:endParaRPr lang="en-US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5399086" y="1201666"/>
        <a:ext cx="1868538" cy="1476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F104A-303E-41CD-BBDA-56144F52AE41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akkal Majalla" pitchFamily="2" charset="-78"/>
              <a:cs typeface="Sakkal Majalla" pitchFamily="2" charset="-78"/>
            </a:rPr>
            <a:t>تصنيف </a:t>
          </a:r>
          <a:r>
            <a:rPr lang="ar-DZ" sz="2400" b="1" kern="1200" dirty="0" err="1" smtClean="0">
              <a:latin typeface="Sakkal Majalla" pitchFamily="2" charset="-78"/>
              <a:cs typeface="Sakkal Majalla" pitchFamily="2" charset="-78"/>
            </a:rPr>
            <a:t>شولتز</a:t>
          </a:r>
          <a:r>
            <a:rPr lang="ar-DZ" sz="2400" b="1" kern="1200" dirty="0" smtClean="0">
              <a:latin typeface="Sakkal Majalla" pitchFamily="2" charset="-78"/>
              <a:cs typeface="Sakkal Majalla" pitchFamily="2" charset="-78"/>
            </a:rPr>
            <a:t> وهارت </a:t>
          </a:r>
          <a:r>
            <a:rPr lang="fr-FR" sz="2400" b="1" kern="1200" dirty="0" smtClean="0">
              <a:latin typeface="Sakkal Majalla" pitchFamily="2" charset="-78"/>
              <a:cs typeface="Sakkal Majalla" pitchFamily="2" charset="-78"/>
            </a:rPr>
            <a:t>Schultz &amp; Hart</a:t>
          </a:r>
          <a:r>
            <a:rPr lang="ar-DZ" sz="2400" b="1" kern="1200" dirty="0" smtClean="0">
              <a:latin typeface="Sakkal Majalla" pitchFamily="2" charset="-78"/>
              <a:cs typeface="Sakkal Majalla" pitchFamily="2" charset="-78"/>
            </a:rPr>
            <a:t> 1986</a:t>
          </a:r>
          <a:endParaRPr lang="en-US" sz="24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2977756" y="35837"/>
        <a:ext cx="2274087" cy="1102735"/>
      </dsp:txXfrm>
    </dsp:sp>
    <dsp:sp modelId="{FA68DDE7-87C8-4146-B758-E66A94CE90A2}">
      <dsp:nvSpPr>
        <dsp:cNvPr id="0" name=""/>
        <dsp:cNvSpPr/>
      </dsp:nvSpPr>
      <dsp:spPr>
        <a:xfrm rot="3600000">
          <a:off x="4475378" y="2057994"/>
          <a:ext cx="1213863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Sakkal Majalla" pitchFamily="2" charset="-78"/>
            <a:cs typeface="Sakkal Majalla" pitchFamily="2" charset="-78"/>
          </a:endParaRPr>
        </a:p>
      </dsp:txBody>
      <dsp:txXfrm>
        <a:off x="4598370" y="2139989"/>
        <a:ext cx="967879" cy="245983"/>
      </dsp:txXfrm>
    </dsp:sp>
    <dsp:sp modelId="{5F40D8E4-B64E-4E20-8612-CF6658A6D603}">
      <dsp:nvSpPr>
        <dsp:cNvPr id="0" name=""/>
        <dsp:cNvSpPr/>
      </dsp:nvSpPr>
      <dsp:spPr>
        <a:xfrm>
          <a:off x="487846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dirty="0" smtClean="0">
              <a:latin typeface="Sakkal Majalla" pitchFamily="2" charset="-78"/>
              <a:cs typeface="Sakkal Majalla" pitchFamily="2" charset="-78"/>
            </a:rPr>
            <a:t>ا</a:t>
          </a:r>
          <a:r>
            <a:rPr lang="ar-DZ" sz="2400" b="1" kern="1200" dirty="0" smtClean="0">
              <a:latin typeface="Sakkal Majalla" pitchFamily="2" charset="-78"/>
              <a:cs typeface="Sakkal Majalla" pitchFamily="2" charset="-78"/>
            </a:rPr>
            <a:t>لحاسوب كوسيلة</a:t>
          </a:r>
          <a:endParaRPr lang="en-US" sz="24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4912776" y="3387390"/>
        <a:ext cx="2274087" cy="1102735"/>
      </dsp:txXfrm>
    </dsp:sp>
    <dsp:sp modelId="{6E80CEF2-33E9-4B9C-AF9B-7262CE91CE98}">
      <dsp:nvSpPr>
        <dsp:cNvPr id="0" name=""/>
        <dsp:cNvSpPr/>
      </dsp:nvSpPr>
      <dsp:spPr>
        <a:xfrm rot="10810791">
          <a:off x="3512875" y="3727713"/>
          <a:ext cx="1213863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Sakkal Majalla" pitchFamily="2" charset="-78"/>
            <a:cs typeface="Sakkal Majalla" pitchFamily="2" charset="-78"/>
          </a:endParaRPr>
        </a:p>
      </dsp:txBody>
      <dsp:txXfrm rot="10800000">
        <a:off x="3635867" y="3809708"/>
        <a:ext cx="967879" cy="245983"/>
      </dsp:txXfrm>
    </dsp:sp>
    <dsp:sp modelId="{F0D6DF6B-DD16-41E8-B868-FEE53A6E75D8}">
      <dsp:nvSpPr>
        <dsp:cNvPr id="0" name=""/>
        <dsp:cNvSpPr/>
      </dsp:nvSpPr>
      <dsp:spPr>
        <a:xfrm>
          <a:off x="1018443" y="3340965"/>
          <a:ext cx="2342703" cy="1171351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akkal Majalla" pitchFamily="2" charset="-78"/>
              <a:cs typeface="Sakkal Majalla" pitchFamily="2" charset="-78"/>
            </a:rPr>
            <a:t>الحاسوب كمادة دراسية</a:t>
          </a:r>
          <a:endParaRPr lang="en-US" sz="24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1052751" y="3375273"/>
        <a:ext cx="2274087" cy="1102735"/>
      </dsp:txXfrm>
    </dsp:sp>
    <dsp:sp modelId="{7303E547-D00C-4D69-8F0C-823336E1D5B0}">
      <dsp:nvSpPr>
        <dsp:cNvPr id="0" name=""/>
        <dsp:cNvSpPr/>
      </dsp:nvSpPr>
      <dsp:spPr>
        <a:xfrm rot="17997668">
          <a:off x="2545365" y="2051936"/>
          <a:ext cx="1213863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Sakkal Majalla" pitchFamily="2" charset="-78"/>
            <a:cs typeface="Sakkal Majalla" pitchFamily="2" charset="-78"/>
          </a:endParaRPr>
        </a:p>
      </dsp:txBody>
      <dsp:txXfrm>
        <a:off x="2668357" y="2133931"/>
        <a:ext cx="967879" cy="2459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0076E-8348-4485-8BA2-2949F0E46587}">
      <dsp:nvSpPr>
        <dsp:cNvPr id="0" name=""/>
        <dsp:cNvSpPr/>
      </dsp:nvSpPr>
      <dsp:spPr>
        <a:xfrm>
          <a:off x="2295230" y="0"/>
          <a:ext cx="4281339" cy="4281339"/>
        </a:xfrm>
        <a:prstGeom prst="triangl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4AEE3-A08D-4D84-ABD2-46145CC49EB0}">
      <dsp:nvSpPr>
        <dsp:cNvPr id="0" name=""/>
        <dsp:cNvSpPr/>
      </dsp:nvSpPr>
      <dsp:spPr>
        <a:xfrm>
          <a:off x="1653030" y="428551"/>
          <a:ext cx="2782870" cy="760941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akkal Majalla" pitchFamily="2" charset="-78"/>
              <a:cs typeface="Sakkal Majalla" pitchFamily="2" charset="-78"/>
            </a:rPr>
            <a:t>وسائل تقديم المعلومة</a:t>
          </a:r>
          <a:endParaRPr lang="en-US" sz="24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90176" y="465697"/>
        <a:ext cx="2708578" cy="686649"/>
      </dsp:txXfrm>
    </dsp:sp>
    <dsp:sp modelId="{9A16A171-6885-477C-A1D4-2D2BFD603512}">
      <dsp:nvSpPr>
        <dsp:cNvPr id="0" name=""/>
        <dsp:cNvSpPr/>
      </dsp:nvSpPr>
      <dsp:spPr>
        <a:xfrm>
          <a:off x="1653030" y="1284610"/>
          <a:ext cx="2782870" cy="760941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akkal Majalla" pitchFamily="2" charset="-78"/>
              <a:cs typeface="Sakkal Majalla" pitchFamily="2" charset="-78"/>
            </a:rPr>
            <a:t>وسائل التواصل</a:t>
          </a:r>
          <a:endParaRPr lang="en-US" sz="24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90176" y="1321756"/>
        <a:ext cx="2708578" cy="686649"/>
      </dsp:txXfrm>
    </dsp:sp>
    <dsp:sp modelId="{740A5399-3106-4894-9A83-D3E768A70EF3}">
      <dsp:nvSpPr>
        <dsp:cNvPr id="0" name=""/>
        <dsp:cNvSpPr/>
      </dsp:nvSpPr>
      <dsp:spPr>
        <a:xfrm>
          <a:off x="1653030" y="2140669"/>
          <a:ext cx="2782870" cy="760941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akkal Majalla" pitchFamily="2" charset="-78"/>
              <a:cs typeface="Sakkal Majalla" pitchFamily="2" charset="-78"/>
            </a:rPr>
            <a:t>بيئات المساعدة لتطبيق النشاط البيداغوجي</a:t>
          </a:r>
          <a:endParaRPr lang="en-US" sz="24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90176" y="2177815"/>
        <a:ext cx="2708578" cy="686649"/>
      </dsp:txXfrm>
    </dsp:sp>
    <dsp:sp modelId="{2FA2C311-A36A-4C59-833F-ABC462B83F24}">
      <dsp:nvSpPr>
        <dsp:cNvPr id="0" name=""/>
        <dsp:cNvSpPr/>
      </dsp:nvSpPr>
      <dsp:spPr>
        <a:xfrm>
          <a:off x="1653030" y="2996728"/>
          <a:ext cx="2782870" cy="7609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akkal Majalla" pitchFamily="2" charset="-78"/>
              <a:cs typeface="Sakkal Majalla" pitchFamily="2" charset="-78"/>
            </a:rPr>
            <a:t>وسائل الدعم للأساتذة</a:t>
          </a:r>
          <a:endParaRPr lang="en-US" sz="24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90176" y="3033874"/>
        <a:ext cx="2708578" cy="686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C73E4-F97B-4310-8BA1-3A8B1B38E37C}">
      <dsp:nvSpPr>
        <dsp:cNvPr id="0" name=""/>
        <dsp:cNvSpPr/>
      </dsp:nvSpPr>
      <dsp:spPr>
        <a:xfrm>
          <a:off x="6060489" y="1401021"/>
          <a:ext cx="2161877" cy="1723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b="1" kern="1200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rPr>
            <a:t>المعلوماتية</a:t>
          </a:r>
          <a:endParaRPr lang="fr-FR" sz="1800" b="1" kern="1200" dirty="0" smtClean="0">
            <a:solidFill>
              <a:srgbClr val="FF0000"/>
            </a:solidFill>
            <a:latin typeface="Sakkal Majalla" pitchFamily="2" charset="-78"/>
            <a:cs typeface="Sakkal Majalla" pitchFamily="2" charset="-78"/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kern="1200" dirty="0" smtClean="0">
              <a:latin typeface="Sakkal Majalla" pitchFamily="2" charset="-78"/>
              <a:cs typeface="Sakkal Majalla" pitchFamily="2" charset="-78"/>
            </a:rPr>
            <a:t>هندسة البرمجيات – الذكاء الاصطناعي...إلخ؛</a:t>
          </a:r>
          <a:endParaRPr lang="en-US" sz="1800" kern="1200" dirty="0"/>
        </a:p>
      </dsp:txBody>
      <dsp:txXfrm>
        <a:off x="6110981" y="1451513"/>
        <a:ext cx="2060893" cy="1622935"/>
      </dsp:txXfrm>
    </dsp:sp>
    <dsp:sp modelId="{1A6F3966-CC23-47EE-B5AF-558AD0AB890A}">
      <dsp:nvSpPr>
        <dsp:cNvPr id="0" name=""/>
        <dsp:cNvSpPr/>
      </dsp:nvSpPr>
      <dsp:spPr>
        <a:xfrm rot="10800000">
          <a:off x="5385983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5523478" y="2102137"/>
        <a:ext cx="320822" cy="321687"/>
      </dsp:txXfrm>
    </dsp:sp>
    <dsp:sp modelId="{D6901840-D07F-44A7-8527-366AA656AE82}">
      <dsp:nvSpPr>
        <dsp:cNvPr id="0" name=""/>
        <dsp:cNvSpPr/>
      </dsp:nvSpPr>
      <dsp:spPr>
        <a:xfrm>
          <a:off x="3033861" y="1401021"/>
          <a:ext cx="2161877" cy="172391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b="1" kern="1200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rPr>
            <a:t>علوم الإنسان والمجتمع</a:t>
          </a:r>
          <a:endParaRPr lang="fr-FR" sz="1800" b="1" kern="1200" dirty="0" smtClean="0">
            <a:solidFill>
              <a:srgbClr val="FF0000"/>
            </a:solidFill>
            <a:latin typeface="Traditional Arabic" pitchFamily="18" charset="-78"/>
            <a:cs typeface="Traditional Arabic" pitchFamily="18" charset="-78"/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kern="1200" dirty="0" smtClean="0">
              <a:latin typeface="Traditional Arabic" pitchFamily="18" charset="-78"/>
              <a:cs typeface="Traditional Arabic" pitchFamily="18" charset="-78"/>
            </a:rPr>
            <a:t>علم النفس والتعليمية (الديداكتيك)؛</a:t>
          </a:r>
          <a:endParaRPr lang="en-US" sz="1800" kern="1200" dirty="0"/>
        </a:p>
      </dsp:txBody>
      <dsp:txXfrm>
        <a:off x="3084353" y="1451513"/>
        <a:ext cx="2060893" cy="1622935"/>
      </dsp:txXfrm>
    </dsp:sp>
    <dsp:sp modelId="{EAD3AD02-8F27-4766-A206-45C335F1AF8F}">
      <dsp:nvSpPr>
        <dsp:cNvPr id="0" name=""/>
        <dsp:cNvSpPr/>
      </dsp:nvSpPr>
      <dsp:spPr>
        <a:xfrm rot="10800000">
          <a:off x="2359355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496850" y="2102137"/>
        <a:ext cx="320822" cy="321687"/>
      </dsp:txXfrm>
    </dsp:sp>
    <dsp:sp modelId="{A812C6C6-7C13-4ABB-B4D0-4541F17B9E86}">
      <dsp:nvSpPr>
        <dsp:cNvPr id="0" name=""/>
        <dsp:cNvSpPr/>
      </dsp:nvSpPr>
      <dsp:spPr>
        <a:xfrm>
          <a:off x="7233" y="1396754"/>
          <a:ext cx="2161877" cy="173245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b="1" kern="1200" dirty="0" smtClean="0">
              <a:latin typeface="Traditional Arabic" pitchFamily="18" charset="-78"/>
              <a:cs typeface="Traditional Arabic" pitchFamily="18" charset="-78"/>
            </a:rPr>
            <a:t>الأرغنوميا وعلوم اللغة</a:t>
          </a:r>
          <a:endParaRPr lang="en-US" sz="1800" kern="1200" dirty="0"/>
        </a:p>
      </dsp:txBody>
      <dsp:txXfrm>
        <a:off x="57975" y="1447496"/>
        <a:ext cx="2060393" cy="16309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C009F-866A-430E-8CD9-DA5DB962E4D9}">
      <dsp:nvSpPr>
        <dsp:cNvPr id="0" name=""/>
        <dsp:cNvSpPr/>
      </dsp:nvSpPr>
      <dsp:spPr>
        <a:xfrm>
          <a:off x="4312704" y="1413"/>
          <a:ext cx="1583233" cy="791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kern="1200" dirty="0" smtClean="0">
              <a:latin typeface="Sakkal Majalla" pitchFamily="2" charset="-78"/>
              <a:cs typeface="Sakkal Majalla" pitchFamily="2" charset="-78"/>
            </a:rPr>
            <a:t>1. </a:t>
          </a: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التعليم بمساعدة الحاسوب</a:t>
          </a:r>
          <a:r>
            <a:rPr lang="ar-DZ" sz="2000" kern="1200" dirty="0" smtClean="0">
              <a:latin typeface="Sakkal Majalla" pitchFamily="2" charset="-78"/>
              <a:cs typeface="Sakkal Majalla" pitchFamily="2" charset="-78"/>
            </a:rPr>
            <a:t> </a:t>
          </a:r>
          <a:endParaRPr lang="en-US" sz="20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4335890" y="24599"/>
        <a:ext cx="1536861" cy="745244"/>
      </dsp:txXfrm>
    </dsp:sp>
    <dsp:sp modelId="{AB867DD3-E9BF-4570-9E63-B8C308AFE617}">
      <dsp:nvSpPr>
        <dsp:cNvPr id="0" name=""/>
        <dsp:cNvSpPr/>
      </dsp:nvSpPr>
      <dsp:spPr>
        <a:xfrm>
          <a:off x="5579291" y="793030"/>
          <a:ext cx="158323" cy="593712"/>
        </a:xfrm>
        <a:custGeom>
          <a:avLst/>
          <a:gdLst/>
          <a:ahLst/>
          <a:cxnLst/>
          <a:rect l="0" t="0" r="0" b="0"/>
          <a:pathLst>
            <a:path>
              <a:moveTo>
                <a:pt x="158323" y="0"/>
              </a:moveTo>
              <a:lnTo>
                <a:pt x="158323" y="593712"/>
              </a:lnTo>
              <a:lnTo>
                <a:pt x="0" y="59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B7DE3-9632-4CA9-8415-7EB2460B2BC7}">
      <dsp:nvSpPr>
        <dsp:cNvPr id="0" name=""/>
        <dsp:cNvSpPr/>
      </dsp:nvSpPr>
      <dsp:spPr>
        <a:xfrm>
          <a:off x="4312704" y="990934"/>
          <a:ext cx="1266586" cy="79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التدريب والمران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4335890" y="1014120"/>
        <a:ext cx="1220214" cy="745244"/>
      </dsp:txXfrm>
    </dsp:sp>
    <dsp:sp modelId="{22BB76D0-575B-4BA1-8CB2-6D8144BADC92}">
      <dsp:nvSpPr>
        <dsp:cNvPr id="0" name=""/>
        <dsp:cNvSpPr/>
      </dsp:nvSpPr>
      <dsp:spPr>
        <a:xfrm>
          <a:off x="5579291" y="793030"/>
          <a:ext cx="158323" cy="1583233"/>
        </a:xfrm>
        <a:custGeom>
          <a:avLst/>
          <a:gdLst/>
          <a:ahLst/>
          <a:cxnLst/>
          <a:rect l="0" t="0" r="0" b="0"/>
          <a:pathLst>
            <a:path>
              <a:moveTo>
                <a:pt x="158323" y="0"/>
              </a:moveTo>
              <a:lnTo>
                <a:pt x="158323" y="1583233"/>
              </a:lnTo>
              <a:lnTo>
                <a:pt x="0" y="1583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D4C06-6A40-48D0-BE81-FE32BB33196A}">
      <dsp:nvSpPr>
        <dsp:cNvPr id="0" name=""/>
        <dsp:cNvSpPr/>
      </dsp:nvSpPr>
      <dsp:spPr>
        <a:xfrm>
          <a:off x="4312704" y="1980455"/>
          <a:ext cx="1266586" cy="79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التدريس الخصوصي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4335890" y="2003641"/>
        <a:ext cx="1220214" cy="745244"/>
      </dsp:txXfrm>
    </dsp:sp>
    <dsp:sp modelId="{5E0664F4-6175-4300-8BF7-28DF98B2EFF0}">
      <dsp:nvSpPr>
        <dsp:cNvPr id="0" name=""/>
        <dsp:cNvSpPr/>
      </dsp:nvSpPr>
      <dsp:spPr>
        <a:xfrm>
          <a:off x="5579291" y="793030"/>
          <a:ext cx="158323" cy="2572754"/>
        </a:xfrm>
        <a:custGeom>
          <a:avLst/>
          <a:gdLst/>
          <a:ahLst/>
          <a:cxnLst/>
          <a:rect l="0" t="0" r="0" b="0"/>
          <a:pathLst>
            <a:path>
              <a:moveTo>
                <a:pt x="158323" y="0"/>
              </a:moveTo>
              <a:lnTo>
                <a:pt x="158323" y="2572754"/>
              </a:lnTo>
              <a:lnTo>
                <a:pt x="0" y="2572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A0172-24B0-4978-9293-6888509A44F0}">
      <dsp:nvSpPr>
        <dsp:cNvPr id="0" name=""/>
        <dsp:cNvSpPr/>
      </dsp:nvSpPr>
      <dsp:spPr>
        <a:xfrm>
          <a:off x="4312704" y="2969976"/>
          <a:ext cx="1266586" cy="79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حل المشكلات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4335890" y="2993162"/>
        <a:ext cx="1220214" cy="745244"/>
      </dsp:txXfrm>
    </dsp:sp>
    <dsp:sp modelId="{F267045F-F0D4-4FBE-813C-1762F76731F9}">
      <dsp:nvSpPr>
        <dsp:cNvPr id="0" name=""/>
        <dsp:cNvSpPr/>
      </dsp:nvSpPr>
      <dsp:spPr>
        <a:xfrm>
          <a:off x="5532706" y="793030"/>
          <a:ext cx="204908" cy="3563689"/>
        </a:xfrm>
        <a:custGeom>
          <a:avLst/>
          <a:gdLst/>
          <a:ahLst/>
          <a:cxnLst/>
          <a:rect l="0" t="0" r="0" b="0"/>
          <a:pathLst>
            <a:path>
              <a:moveTo>
                <a:pt x="204908" y="0"/>
              </a:moveTo>
              <a:lnTo>
                <a:pt x="204908" y="3563689"/>
              </a:lnTo>
              <a:lnTo>
                <a:pt x="0" y="3563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6E6A7-0E90-4E8A-BC42-3ECFE1AEDBFB}">
      <dsp:nvSpPr>
        <dsp:cNvPr id="0" name=""/>
        <dsp:cNvSpPr/>
      </dsp:nvSpPr>
      <dsp:spPr>
        <a:xfrm>
          <a:off x="4266119" y="3960911"/>
          <a:ext cx="1266586" cy="79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kern="1200" dirty="0" smtClean="0">
              <a:latin typeface="Sakkal Majalla" pitchFamily="2" charset="-78"/>
              <a:cs typeface="Sakkal Majalla" pitchFamily="2" charset="-78"/>
            </a:rPr>
            <a:t>ا</a:t>
          </a: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لمحاكاة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4289305" y="3984097"/>
        <a:ext cx="1220214" cy="745244"/>
      </dsp:txXfrm>
    </dsp:sp>
    <dsp:sp modelId="{747800F5-AA3F-48BA-BAF9-1492B4DD36B8}">
      <dsp:nvSpPr>
        <dsp:cNvPr id="0" name=""/>
        <dsp:cNvSpPr/>
      </dsp:nvSpPr>
      <dsp:spPr>
        <a:xfrm>
          <a:off x="2333662" y="1413"/>
          <a:ext cx="1583233" cy="791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2. التعليم المدار بالكمبيوتر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2356848" y="24599"/>
        <a:ext cx="1536861" cy="745244"/>
      </dsp:txXfrm>
    </dsp:sp>
    <dsp:sp modelId="{549B5189-C920-48DE-88CA-F6A4DA17150E}">
      <dsp:nvSpPr>
        <dsp:cNvPr id="0" name=""/>
        <dsp:cNvSpPr/>
      </dsp:nvSpPr>
      <dsp:spPr>
        <a:xfrm>
          <a:off x="3600249" y="793030"/>
          <a:ext cx="158323" cy="593712"/>
        </a:xfrm>
        <a:custGeom>
          <a:avLst/>
          <a:gdLst/>
          <a:ahLst/>
          <a:cxnLst/>
          <a:rect l="0" t="0" r="0" b="0"/>
          <a:pathLst>
            <a:path>
              <a:moveTo>
                <a:pt x="158323" y="0"/>
              </a:moveTo>
              <a:lnTo>
                <a:pt x="158323" y="593712"/>
              </a:lnTo>
              <a:lnTo>
                <a:pt x="0" y="59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AE5BD-68EB-46A1-8A20-1632174BC271}">
      <dsp:nvSpPr>
        <dsp:cNvPr id="0" name=""/>
        <dsp:cNvSpPr/>
      </dsp:nvSpPr>
      <dsp:spPr>
        <a:xfrm>
          <a:off x="2333662" y="990934"/>
          <a:ext cx="1266586" cy="79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برامج معالجة الكلمات 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2356848" y="1014120"/>
        <a:ext cx="1220214" cy="745244"/>
      </dsp:txXfrm>
    </dsp:sp>
    <dsp:sp modelId="{4F37EEA0-3E0B-468D-BF0A-877ABBC2AC6B}">
      <dsp:nvSpPr>
        <dsp:cNvPr id="0" name=""/>
        <dsp:cNvSpPr/>
      </dsp:nvSpPr>
      <dsp:spPr>
        <a:xfrm>
          <a:off x="3600249" y="793030"/>
          <a:ext cx="158323" cy="1583233"/>
        </a:xfrm>
        <a:custGeom>
          <a:avLst/>
          <a:gdLst/>
          <a:ahLst/>
          <a:cxnLst/>
          <a:rect l="0" t="0" r="0" b="0"/>
          <a:pathLst>
            <a:path>
              <a:moveTo>
                <a:pt x="158323" y="0"/>
              </a:moveTo>
              <a:lnTo>
                <a:pt x="158323" y="1583233"/>
              </a:lnTo>
              <a:lnTo>
                <a:pt x="0" y="1583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1580C-F444-4FF5-ADDB-39E0C3C7BA3F}">
      <dsp:nvSpPr>
        <dsp:cNvPr id="0" name=""/>
        <dsp:cNvSpPr/>
      </dsp:nvSpPr>
      <dsp:spPr>
        <a:xfrm>
          <a:off x="2333662" y="1980455"/>
          <a:ext cx="1266586" cy="79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برامج إنشاء قواعد البيانات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2356848" y="2003641"/>
        <a:ext cx="1220214" cy="745244"/>
      </dsp:txXfrm>
    </dsp:sp>
    <dsp:sp modelId="{2AFAA301-A82B-475B-90FF-F9A4919690E2}">
      <dsp:nvSpPr>
        <dsp:cNvPr id="0" name=""/>
        <dsp:cNvSpPr/>
      </dsp:nvSpPr>
      <dsp:spPr>
        <a:xfrm>
          <a:off x="3600249" y="793030"/>
          <a:ext cx="158323" cy="2572754"/>
        </a:xfrm>
        <a:custGeom>
          <a:avLst/>
          <a:gdLst/>
          <a:ahLst/>
          <a:cxnLst/>
          <a:rect l="0" t="0" r="0" b="0"/>
          <a:pathLst>
            <a:path>
              <a:moveTo>
                <a:pt x="158323" y="0"/>
              </a:moveTo>
              <a:lnTo>
                <a:pt x="158323" y="2572754"/>
              </a:lnTo>
              <a:lnTo>
                <a:pt x="0" y="2572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70A07-694D-4603-A3E7-6A4C84CCE7D2}">
      <dsp:nvSpPr>
        <dsp:cNvPr id="0" name=""/>
        <dsp:cNvSpPr/>
      </dsp:nvSpPr>
      <dsp:spPr>
        <a:xfrm>
          <a:off x="2333662" y="2969976"/>
          <a:ext cx="1266586" cy="79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برامج المعالجات الإحصائية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2356848" y="2993162"/>
        <a:ext cx="1220214" cy="745244"/>
      </dsp:txXfrm>
    </dsp:sp>
    <dsp:sp modelId="{F8463D02-7ADA-4F9B-AD3F-778CCBF934DA}">
      <dsp:nvSpPr>
        <dsp:cNvPr id="0" name=""/>
        <dsp:cNvSpPr/>
      </dsp:nvSpPr>
      <dsp:spPr>
        <a:xfrm>
          <a:off x="3600249" y="793030"/>
          <a:ext cx="158323" cy="3562275"/>
        </a:xfrm>
        <a:custGeom>
          <a:avLst/>
          <a:gdLst/>
          <a:ahLst/>
          <a:cxnLst/>
          <a:rect l="0" t="0" r="0" b="0"/>
          <a:pathLst>
            <a:path>
              <a:moveTo>
                <a:pt x="158323" y="0"/>
              </a:moveTo>
              <a:lnTo>
                <a:pt x="158323" y="3562275"/>
              </a:lnTo>
              <a:lnTo>
                <a:pt x="0" y="3562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E218F-59F2-4606-A5FD-B9A63B13EE91}">
      <dsp:nvSpPr>
        <dsp:cNvPr id="0" name=""/>
        <dsp:cNvSpPr/>
      </dsp:nvSpPr>
      <dsp:spPr>
        <a:xfrm>
          <a:off x="2333662" y="3959497"/>
          <a:ext cx="1266586" cy="791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برامج العرض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2356848" y="3982683"/>
        <a:ext cx="1220214" cy="7452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AF36B-3C14-4E95-8431-DFC1BFA7A48F}">
      <dsp:nvSpPr>
        <dsp:cNvPr id="0" name=""/>
        <dsp:cNvSpPr/>
      </dsp:nvSpPr>
      <dsp:spPr>
        <a:xfrm>
          <a:off x="7588830" y="0"/>
          <a:ext cx="636463" cy="6364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62494-5489-467A-8694-854B669047A4}">
      <dsp:nvSpPr>
        <dsp:cNvPr id="0" name=""/>
        <dsp:cNvSpPr/>
      </dsp:nvSpPr>
      <dsp:spPr>
        <a:xfrm>
          <a:off x="7652476" y="63646"/>
          <a:ext cx="509170" cy="509170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29D89-52F5-4E58-B7A3-019AAD5B70E4}">
      <dsp:nvSpPr>
        <dsp:cNvPr id="0" name=""/>
        <dsp:cNvSpPr/>
      </dsp:nvSpPr>
      <dsp:spPr>
        <a:xfrm>
          <a:off x="5573362" y="636463"/>
          <a:ext cx="1882871" cy="267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latin typeface="Sakkal Majalla" pitchFamily="2" charset="-78"/>
              <a:cs typeface="Sakkal Majalla" pitchFamily="2" charset="-78"/>
            </a:rPr>
            <a:t>تمثيل الأدوار</a:t>
          </a:r>
          <a:endParaRPr lang="en-US" sz="2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5573362" y="636463"/>
        <a:ext cx="1882871" cy="2678450"/>
      </dsp:txXfrm>
    </dsp:sp>
    <dsp:sp modelId="{F0F3BF84-840B-4153-BBED-4A3888671B47}">
      <dsp:nvSpPr>
        <dsp:cNvPr id="0" name=""/>
        <dsp:cNvSpPr/>
      </dsp:nvSpPr>
      <dsp:spPr>
        <a:xfrm>
          <a:off x="5573362" y="0"/>
          <a:ext cx="1882871" cy="63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rPr>
            <a:t>محاكاة المواقف</a:t>
          </a:r>
          <a:endParaRPr lang="en-US" sz="2800" b="1" kern="1200" dirty="0">
            <a:solidFill>
              <a:srgbClr val="FF0000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5573362" y="0"/>
        <a:ext cx="1882871" cy="636463"/>
      </dsp:txXfrm>
    </dsp:sp>
    <dsp:sp modelId="{C878A915-059A-4C74-9594-EB9BEA93DB84}">
      <dsp:nvSpPr>
        <dsp:cNvPr id="0" name=""/>
        <dsp:cNvSpPr/>
      </dsp:nvSpPr>
      <dsp:spPr>
        <a:xfrm>
          <a:off x="4804302" y="0"/>
          <a:ext cx="636463" cy="6364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235F9-CC6D-4894-84B0-C8795536ED86}">
      <dsp:nvSpPr>
        <dsp:cNvPr id="0" name=""/>
        <dsp:cNvSpPr/>
      </dsp:nvSpPr>
      <dsp:spPr>
        <a:xfrm>
          <a:off x="4867948" y="63646"/>
          <a:ext cx="509170" cy="50917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072C8-56A2-4FFD-9C15-B6C57D5A2C13}">
      <dsp:nvSpPr>
        <dsp:cNvPr id="0" name=""/>
        <dsp:cNvSpPr/>
      </dsp:nvSpPr>
      <dsp:spPr>
        <a:xfrm>
          <a:off x="2788834" y="636463"/>
          <a:ext cx="1882871" cy="267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latin typeface="Sakkal Majalla" pitchFamily="2" charset="-78"/>
              <a:cs typeface="Sakkal Majalla" pitchFamily="2" charset="-78"/>
            </a:rPr>
            <a:t>إجراء التجارب العلمية: البرامج النمذجة في المعالجات الإحصائية</a:t>
          </a:r>
          <a:endParaRPr lang="en-US" sz="2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2788834" y="636463"/>
        <a:ext cx="1882871" cy="2678450"/>
      </dsp:txXfrm>
    </dsp:sp>
    <dsp:sp modelId="{012FBFB3-4A05-45C4-A3D1-B318DA723B17}">
      <dsp:nvSpPr>
        <dsp:cNvPr id="0" name=""/>
        <dsp:cNvSpPr/>
      </dsp:nvSpPr>
      <dsp:spPr>
        <a:xfrm>
          <a:off x="2788834" y="0"/>
          <a:ext cx="1882871" cy="63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rPr>
            <a:t>محاكاة فيزيقية</a:t>
          </a:r>
          <a:endParaRPr lang="en-US" sz="2800" b="1" kern="1200" dirty="0">
            <a:solidFill>
              <a:srgbClr val="FF0000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2788834" y="0"/>
        <a:ext cx="1882871" cy="636463"/>
      </dsp:txXfrm>
    </dsp:sp>
    <dsp:sp modelId="{FD71E07C-A484-4AEC-AD33-640033B6E2DB}">
      <dsp:nvSpPr>
        <dsp:cNvPr id="0" name=""/>
        <dsp:cNvSpPr/>
      </dsp:nvSpPr>
      <dsp:spPr>
        <a:xfrm>
          <a:off x="2019774" y="0"/>
          <a:ext cx="636463" cy="6364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47744-5E22-4607-A3D0-5F66A449BAE1}">
      <dsp:nvSpPr>
        <dsp:cNvPr id="0" name=""/>
        <dsp:cNvSpPr/>
      </dsp:nvSpPr>
      <dsp:spPr>
        <a:xfrm>
          <a:off x="2083420" y="63646"/>
          <a:ext cx="509170" cy="50917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5BBAC-D23F-4D4E-8A5F-DC468274500C}">
      <dsp:nvSpPr>
        <dsp:cNvPr id="0" name=""/>
        <dsp:cNvSpPr/>
      </dsp:nvSpPr>
      <dsp:spPr>
        <a:xfrm>
          <a:off x="4306" y="636463"/>
          <a:ext cx="1882871" cy="267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latin typeface="Sakkal Majalla" pitchFamily="2" charset="-78"/>
              <a:cs typeface="Sakkal Majalla" pitchFamily="2" charset="-78"/>
            </a:rPr>
            <a:t>قيادة الطائرة</a:t>
          </a:r>
          <a:endParaRPr lang="en-US" sz="2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4306" y="636463"/>
        <a:ext cx="1882871" cy="2678450"/>
      </dsp:txXfrm>
    </dsp:sp>
    <dsp:sp modelId="{ACEF788C-ED12-4A3D-BD91-B4D946A7B794}">
      <dsp:nvSpPr>
        <dsp:cNvPr id="0" name=""/>
        <dsp:cNvSpPr/>
      </dsp:nvSpPr>
      <dsp:spPr>
        <a:xfrm>
          <a:off x="4306" y="0"/>
          <a:ext cx="1882871" cy="63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rPr>
            <a:t>محاكاة إجرائية</a:t>
          </a:r>
          <a:endParaRPr lang="en-US" sz="2800" b="1" kern="1200" dirty="0">
            <a:solidFill>
              <a:srgbClr val="FF0000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4306" y="0"/>
        <a:ext cx="1882871" cy="6364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85FC9-87B8-491D-B837-BA765F600CD7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CF9A5-4E44-43F6-B9C1-87FBF7F6D318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40095-0A3B-42F8-83C7-8199DC317F7D}">
      <dsp:nvSpPr>
        <dsp:cNvPr id="0" name=""/>
        <dsp:cNvSpPr/>
      </dsp:nvSpPr>
      <dsp:spPr>
        <a:xfrm>
          <a:off x="494029" y="0"/>
          <a:ext cx="796569" cy="3448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254" bIns="0" numCol="1" spcCol="1270" anchor="b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>
              <a:latin typeface="Sakkal Majalla" pitchFamily="2" charset="-78"/>
              <a:cs typeface="Sakkal Majalla" pitchFamily="2" charset="-78"/>
            </a:rPr>
            <a:t>معلومات</a:t>
          </a:r>
          <a:endParaRPr lang="en-US" sz="2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494029" y="0"/>
        <a:ext cx="796569" cy="3448783"/>
      </dsp:txXfrm>
    </dsp:sp>
    <dsp:sp modelId="{0A541EAE-D1E8-4749-8B3B-9CB7F421CF0A}">
      <dsp:nvSpPr>
        <dsp:cNvPr id="0" name=""/>
        <dsp:cNvSpPr/>
      </dsp:nvSpPr>
      <dsp:spPr>
        <a:xfrm>
          <a:off x="2108893" y="2499236"/>
          <a:ext cx="260695" cy="260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87776-05A3-422A-8FE4-198AAC924C7C}">
      <dsp:nvSpPr>
        <dsp:cNvPr id="0" name=""/>
        <dsp:cNvSpPr/>
      </dsp:nvSpPr>
      <dsp:spPr>
        <a:xfrm>
          <a:off x="1290599" y="0"/>
          <a:ext cx="948641" cy="262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38137" bIns="0" numCol="1" spcCol="1270" anchor="b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>
              <a:latin typeface="Sakkal Majalla" pitchFamily="2" charset="-78"/>
              <a:cs typeface="Sakkal Majalla" pitchFamily="2" charset="-78"/>
            </a:rPr>
            <a:t>أسئلة وتعليمات</a:t>
          </a:r>
          <a:endParaRPr lang="en-US" sz="2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1290599" y="0"/>
        <a:ext cx="948641" cy="2629584"/>
      </dsp:txXfrm>
    </dsp:sp>
    <dsp:sp modelId="{A9378BB0-2AA2-4A91-8857-E01E0EA3B2A7}">
      <dsp:nvSpPr>
        <dsp:cNvPr id="0" name=""/>
        <dsp:cNvSpPr/>
      </dsp:nvSpPr>
      <dsp:spPr>
        <a:xfrm>
          <a:off x="3267539" y="1808574"/>
          <a:ext cx="347593" cy="3475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80B1A-362C-489F-BAAF-B1153358D6C6}">
      <dsp:nvSpPr>
        <dsp:cNvPr id="0" name=""/>
        <dsp:cNvSpPr/>
      </dsp:nvSpPr>
      <dsp:spPr>
        <a:xfrm>
          <a:off x="2239240" y="0"/>
          <a:ext cx="1202095" cy="1982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4183" bIns="0" numCol="1" spcCol="1270" anchor="b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>
              <a:latin typeface="Sakkal Majalla" pitchFamily="2" charset="-78"/>
              <a:cs typeface="Sakkal Majalla" pitchFamily="2" charset="-78"/>
            </a:rPr>
            <a:t>استجابة المتعلم</a:t>
          </a:r>
          <a:endParaRPr lang="en-US" sz="2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2239240" y="0"/>
        <a:ext cx="1202095" cy="1982371"/>
      </dsp:txXfrm>
    </dsp:sp>
    <dsp:sp modelId="{9E4FCE7A-6D31-4E78-92CB-4D51ACD16956}">
      <dsp:nvSpPr>
        <dsp:cNvPr id="0" name=""/>
        <dsp:cNvSpPr/>
      </dsp:nvSpPr>
      <dsp:spPr>
        <a:xfrm>
          <a:off x="4614466" y="1269080"/>
          <a:ext cx="448975" cy="4489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5C794-BF67-4A91-8268-8505DC27CEC6}">
      <dsp:nvSpPr>
        <dsp:cNvPr id="0" name=""/>
        <dsp:cNvSpPr/>
      </dsp:nvSpPr>
      <dsp:spPr>
        <a:xfrm>
          <a:off x="3441336" y="0"/>
          <a:ext cx="1397617" cy="1493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7903" bIns="0" numCol="1" spcCol="1270" anchor="b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>
              <a:latin typeface="Sakkal Majalla" pitchFamily="2" charset="-78"/>
              <a:cs typeface="Sakkal Majalla" pitchFamily="2" charset="-78"/>
            </a:rPr>
            <a:t>تقويم الإجابة</a:t>
          </a:r>
          <a:endParaRPr lang="en-US" sz="2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3441336" y="0"/>
        <a:ext cx="1397617" cy="1493567"/>
      </dsp:txXfrm>
    </dsp:sp>
    <dsp:sp modelId="{A22FF2BC-6BAA-43EC-A6CF-D08A87D25AFD}">
      <dsp:nvSpPr>
        <dsp:cNvPr id="0" name=""/>
        <dsp:cNvSpPr/>
      </dsp:nvSpPr>
      <dsp:spPr>
        <a:xfrm>
          <a:off x="6001221" y="908813"/>
          <a:ext cx="572081" cy="5720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255C1-4968-4BA2-8E4A-5AADFCE57744}">
      <dsp:nvSpPr>
        <dsp:cNvPr id="0" name=""/>
        <dsp:cNvSpPr/>
      </dsp:nvSpPr>
      <dsp:spPr>
        <a:xfrm>
          <a:off x="4838954" y="0"/>
          <a:ext cx="1448308" cy="1194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3134" bIns="0" numCol="1" spcCol="1270" anchor="b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 smtClean="0">
              <a:latin typeface="Sakkal Majalla" pitchFamily="2" charset="-78"/>
              <a:cs typeface="Sakkal Majalla" pitchFamily="2" charset="-78"/>
            </a:rPr>
            <a:t>تغذية راجعة</a:t>
          </a:r>
          <a:endParaRPr lang="en-US" sz="2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4838954" y="0"/>
        <a:ext cx="1448308" cy="11948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CA0C6-3A1C-4C45-BF2C-19572EA1E24A}">
      <dsp:nvSpPr>
        <dsp:cNvPr id="0" name=""/>
        <dsp:cNvSpPr/>
      </dsp:nvSpPr>
      <dsp:spPr>
        <a:xfrm>
          <a:off x="4365716" y="248"/>
          <a:ext cx="3584527" cy="89613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التدريب والمران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4391963" y="26495"/>
        <a:ext cx="3532033" cy="843637"/>
      </dsp:txXfrm>
    </dsp:sp>
    <dsp:sp modelId="{1137B3F3-AC49-47C1-9755-CCF26DAE9A5F}">
      <dsp:nvSpPr>
        <dsp:cNvPr id="0" name=""/>
        <dsp:cNvSpPr/>
      </dsp:nvSpPr>
      <dsp:spPr>
        <a:xfrm rot="5501539">
          <a:off x="6069423" y="960143"/>
          <a:ext cx="142236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450A3-F0E5-46B2-A538-037C2EA3E4A2}">
      <dsp:nvSpPr>
        <dsp:cNvPr id="0" name=""/>
        <dsp:cNvSpPr/>
      </dsp:nvSpPr>
      <dsp:spPr>
        <a:xfrm>
          <a:off x="4330839" y="1180728"/>
          <a:ext cx="3584527" cy="89613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مساعدة المتعلم من خلال الإجابة على الأسئلة والتدريبات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4357086" y="1206975"/>
        <a:ext cx="3532033" cy="843637"/>
      </dsp:txXfrm>
    </dsp:sp>
    <dsp:sp modelId="{B7A4FCD3-64D5-42B7-B384-44F6FE135F04}">
      <dsp:nvSpPr>
        <dsp:cNvPr id="0" name=""/>
        <dsp:cNvSpPr/>
      </dsp:nvSpPr>
      <dsp:spPr>
        <a:xfrm rot="5303260">
          <a:off x="6047413" y="2169921"/>
          <a:ext cx="186256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41AB0-F8A0-4AE8-912F-C5FD3E0D6CDD}">
      <dsp:nvSpPr>
        <dsp:cNvPr id="0" name=""/>
        <dsp:cNvSpPr/>
      </dsp:nvSpPr>
      <dsp:spPr>
        <a:xfrm>
          <a:off x="4365716" y="2419804"/>
          <a:ext cx="3584527" cy="89613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توفر الوقت والجهد للمعلم خاصة مع الأعداد الكبيرة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4391963" y="2446051"/>
        <a:ext cx="3532033" cy="843637"/>
      </dsp:txXfrm>
    </dsp:sp>
    <dsp:sp modelId="{6826DBA1-9824-4878-BA7E-362EC62FB0A7}">
      <dsp:nvSpPr>
        <dsp:cNvPr id="0" name=""/>
        <dsp:cNvSpPr/>
      </dsp:nvSpPr>
      <dsp:spPr>
        <a:xfrm rot="5400000">
          <a:off x="6079569" y="3394347"/>
          <a:ext cx="156823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9E0F6-A845-4382-A661-0991E4AB4952}">
      <dsp:nvSpPr>
        <dsp:cNvPr id="0" name=""/>
        <dsp:cNvSpPr/>
      </dsp:nvSpPr>
      <dsp:spPr>
        <a:xfrm>
          <a:off x="4365716" y="3629582"/>
          <a:ext cx="3584527" cy="8961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لا تساعد المتعلم في التوصل إلى الإجابة الصحيحة في حالة الخطأ 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4391963" y="3655829"/>
        <a:ext cx="3532033" cy="843637"/>
      </dsp:txXfrm>
    </dsp:sp>
    <dsp:sp modelId="{2C6EF0E6-B592-480E-B136-2DFC87F13048}">
      <dsp:nvSpPr>
        <dsp:cNvPr id="0" name=""/>
        <dsp:cNvSpPr/>
      </dsp:nvSpPr>
      <dsp:spPr>
        <a:xfrm>
          <a:off x="298389" y="0"/>
          <a:ext cx="3584527" cy="89613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التدريس الخصوصي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324636" y="26247"/>
        <a:ext cx="3532033" cy="843637"/>
      </dsp:txXfrm>
    </dsp:sp>
    <dsp:sp modelId="{F2295005-6893-40AF-B0C6-12712CADDE8F}">
      <dsp:nvSpPr>
        <dsp:cNvPr id="0" name=""/>
        <dsp:cNvSpPr/>
      </dsp:nvSpPr>
      <dsp:spPr>
        <a:xfrm rot="5454072">
          <a:off x="2002652" y="974667"/>
          <a:ext cx="156966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47C05-38FF-4ED5-B4E3-2166184CBB08}">
      <dsp:nvSpPr>
        <dsp:cNvPr id="0" name=""/>
        <dsp:cNvSpPr/>
      </dsp:nvSpPr>
      <dsp:spPr>
        <a:xfrm>
          <a:off x="279355" y="1210026"/>
          <a:ext cx="3584527" cy="89613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عرض المعلومات على المتعلم في خطوات صغيرة متبوعة بسؤال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305602" y="1236273"/>
        <a:ext cx="3532033" cy="843637"/>
      </dsp:txXfrm>
    </dsp:sp>
    <dsp:sp modelId="{0AAA5161-70DB-4848-99E7-10BC3EC9D089}">
      <dsp:nvSpPr>
        <dsp:cNvPr id="0" name=""/>
        <dsp:cNvSpPr/>
      </dsp:nvSpPr>
      <dsp:spPr>
        <a:xfrm rot="5562086">
          <a:off x="2010066" y="2141095"/>
          <a:ext cx="70126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72148-E47D-487D-95EB-9C49DAB128C1}">
      <dsp:nvSpPr>
        <dsp:cNvPr id="0" name=""/>
        <dsp:cNvSpPr/>
      </dsp:nvSpPr>
      <dsp:spPr>
        <a:xfrm>
          <a:off x="226376" y="2332855"/>
          <a:ext cx="3584527" cy="89613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استقبال استجابة المتعلم وتحليلها ومقارنتها مع الإجابات المخزنة لهذا السؤال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252623" y="2359102"/>
        <a:ext cx="3532033" cy="843637"/>
      </dsp:txXfrm>
    </dsp:sp>
    <dsp:sp modelId="{C7EF5E82-B45B-4D76-854B-3794668AF63E}">
      <dsp:nvSpPr>
        <dsp:cNvPr id="0" name=""/>
        <dsp:cNvSpPr/>
      </dsp:nvSpPr>
      <dsp:spPr>
        <a:xfrm rot="5259625">
          <a:off x="1923076" y="3350873"/>
          <a:ext cx="244106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555D0-9289-4702-BD7B-3FA7EA18061A}">
      <dsp:nvSpPr>
        <dsp:cNvPr id="0" name=""/>
        <dsp:cNvSpPr/>
      </dsp:nvSpPr>
      <dsp:spPr>
        <a:xfrm>
          <a:off x="279355" y="3629582"/>
          <a:ext cx="3584527" cy="8961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latin typeface="Sakkal Majalla" pitchFamily="2" charset="-78"/>
              <a:cs typeface="Sakkal Majalla" pitchFamily="2" charset="-78"/>
            </a:rPr>
            <a:t>تقديم التغذية الراجعة الفورية: تعزيز الإجابة الصحيحة، تقديم الخطوات العلاجية في حالة الإخفاق (التوجيه إلى مصادر تدارك الخط</a:t>
          </a:r>
          <a:r>
            <a:rPr lang="ar-DZ" sz="2000" kern="1200" dirty="0" smtClean="0">
              <a:latin typeface="Sakkal Majalla" pitchFamily="2" charset="-78"/>
              <a:cs typeface="Sakkal Majalla" pitchFamily="2" charset="-78"/>
            </a:rPr>
            <a:t>أ)</a:t>
          </a:r>
          <a:endParaRPr lang="en-US" sz="20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305602" y="3655829"/>
        <a:ext cx="3532033" cy="84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63F2D-3864-4404-A5B6-BF9AAFCF2A7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C4F99-7689-43AC-A80E-E8BBA1CF85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5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3A51-B19B-4DB8-B442-82F4A386841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6C18-5FD7-4CEF-85FD-84190223F8B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4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3A51-B19B-4DB8-B442-82F4A386841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6C18-5FD7-4CEF-85FD-84190223F8B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3A51-B19B-4DB8-B442-82F4A386841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6C18-5FD7-4CEF-85FD-84190223F8B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7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3A51-B19B-4DB8-B442-82F4A386841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6C18-5FD7-4CEF-85FD-84190223F8B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3A51-B19B-4DB8-B442-82F4A386841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6C18-5FD7-4CEF-85FD-84190223F8B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0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3A51-B19B-4DB8-B442-82F4A386841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6C18-5FD7-4CEF-85FD-84190223F8B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8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3A51-B19B-4DB8-B442-82F4A386841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6C18-5FD7-4CEF-85FD-84190223F8B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9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3A51-B19B-4DB8-B442-82F4A386841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6C18-5FD7-4CEF-85FD-84190223F8B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3A51-B19B-4DB8-B442-82F4A386841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6C18-5FD7-4CEF-85FD-84190223F8B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3A51-B19B-4DB8-B442-82F4A386841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6C18-5FD7-4CEF-85FD-84190223F8B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0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3A51-B19B-4DB8-B442-82F4A386841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6C18-5FD7-4CEF-85FD-84190223F8B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9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F3A51-B19B-4DB8-B442-82F4A386841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6C18-5FD7-4CEF-85FD-84190223F8B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7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DZ" sz="4000" b="1" dirty="0" smtClean="0">
                <a:latin typeface="Sakkal Majalla" pitchFamily="2" charset="-78"/>
                <a:cs typeface="Sakkal Majalla" pitchFamily="2" charset="-78"/>
              </a:rPr>
              <a:t>الكمبيوتر التعليمي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DZ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ما تعريفه؟</a:t>
            </a:r>
            <a:endParaRPr lang="en-US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39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4320481"/>
          </a:xfrm>
        </p:spPr>
        <p:txBody>
          <a:bodyPr/>
          <a:lstStyle/>
          <a:p>
            <a:pPr marL="0" lvl="0" indent="0" algn="ctr" rtl="1">
              <a:buNone/>
            </a:pPr>
            <a:r>
              <a:rPr lang="ar-DZ" b="1" dirty="0" smtClean="0"/>
              <a:t>2</a:t>
            </a: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. بيئة </a:t>
            </a:r>
            <a:r>
              <a:rPr lang="ar-DZ" b="1" dirty="0">
                <a:latin typeface="Sakkal Majalla" pitchFamily="2" charset="-78"/>
                <a:cs typeface="Sakkal Majalla" pitchFamily="2" charset="-78"/>
              </a:rPr>
              <a:t>الحوسبة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: الكمبيوتر، الأجهزة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المرتبطة؛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9"/>
            <a:ext cx="8280920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5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lvl="0" indent="0" algn="ctr" rtl="1">
              <a:buNone/>
            </a:pP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بيئة </a:t>
            </a:r>
            <a:r>
              <a:rPr lang="ar-DZ" b="1" dirty="0">
                <a:latin typeface="Sakkal Majalla" pitchFamily="2" charset="-78"/>
                <a:cs typeface="Sakkal Majalla" pitchFamily="2" charset="-78"/>
              </a:rPr>
              <a:t>العمل الرقمية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: إدماج الخدمات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؛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96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lvl="0" indent="0" algn="ctr" rtl="1">
              <a:buNone/>
            </a:pP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البرمجيات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المستخدمة في نشاط التعلّم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6895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8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نقاط القوة وصعوبات بيئات الحوسبة لتعلّم الإنسان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rtl="1" fontAlgn="base">
              <a:buNone/>
            </a:pPr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نقاط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القوة </a:t>
            </a:r>
            <a:endParaRPr lang="fr-FR" sz="2800" b="1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 fontAlgn="base">
              <a:buNone/>
            </a:pPr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إمكانات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جديدة في التعليم 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lvl="0" algn="r" rtl="1" fontAlgn="base"/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تعليم أكبر عدد والتكيّف مع خصوصيات كل واحد؛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lvl="0" algn="r" rtl="1" fontAlgn="base"/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كل واحد يتعلم حسب وتيرته؛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lvl="0" algn="r" rtl="1" fontAlgn="base"/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إمكانية تعليم المعاقين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DZ" dirty="0"/>
          </a:p>
          <a:p>
            <a:pPr marL="0" indent="0" algn="ctr" rtl="1" fontAlgn="base">
              <a:buNone/>
            </a:pP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صعوبات جديدة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 fontAlgn="base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استخدامات جديدة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للابتكار أو للتعلّم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خاصة بالمتعلمين والأساتذة والمؤسسات ومصممي المحتويات.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marL="0" indent="0" algn="ctr" rtl="1" fontAlgn="base">
              <a:buNone/>
            </a:pP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ينبغي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إعادة التكوين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في التعليم والتعلّم.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r" rtl="1">
              <a:buNone/>
            </a:pPr>
            <a:endParaRPr lang="en-US" dirty="0"/>
          </a:p>
          <a:p>
            <a:pPr marL="0" indent="0" algn="ctr" rtl="1">
              <a:buNone/>
            </a:pP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05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التطور التاريخي لبيئات الحوسبة لتعلّم </a:t>
            </a: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الإنسان</a:t>
            </a:r>
            <a:endParaRPr lang="en-US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rtl="1" fontAlgn="base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1.التعليم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المبرمج؛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Enseignement  </a:t>
            </a:r>
            <a:r>
              <a:rPr lang="en-US" sz="2400" dirty="0" smtClean="0">
                <a:latin typeface="Sakkal Majalla" pitchFamily="2" charset="-78"/>
                <a:cs typeface="Sakkal Majalla" pitchFamily="2" charset="-78"/>
              </a:rPr>
              <a:t>programmé  </a:t>
            </a:r>
            <a:endParaRPr lang="en-US" sz="2400" dirty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 fontAlgn="base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2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.التعليم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بمساعدة الكمبيوتر 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Enseignement Assisté par Ordinateur  (EAO) </a:t>
            </a:r>
            <a:endParaRPr lang="ar-DZ" sz="2400" dirty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 fontAlgn="base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3. التعليم الذكي بمساعدة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الكمبيوتر </a:t>
            </a:r>
            <a:r>
              <a:rPr lang="en-US" sz="2400" dirty="0" smtClean="0">
                <a:latin typeface="Sakkal Majalla" pitchFamily="2" charset="-78"/>
                <a:cs typeface="Sakkal Majalla" pitchFamily="2" charset="-78"/>
              </a:rPr>
              <a:t>Enseignement Intelligemment  Assisté par </a:t>
            </a:r>
            <a:r>
              <a:rPr lang="en-US" sz="2400" dirty="0" smtClean="0">
                <a:latin typeface="Sakkal Majalla" pitchFamily="2" charset="-78"/>
                <a:cs typeface="Sakkal Majalla" pitchFamily="2" charset="-78"/>
              </a:rPr>
              <a:t>Ordinateur </a:t>
            </a:r>
            <a:r>
              <a:rPr lang="en-US" sz="2400" dirty="0" smtClean="0">
                <a:latin typeface="Sakkal Majalla" pitchFamily="2" charset="-78"/>
                <a:cs typeface="Sakkal Majalla" pitchFamily="2" charset="-78"/>
              </a:rPr>
              <a:t>(EIAO</a:t>
            </a:r>
            <a:r>
              <a:rPr lang="en-US" sz="2400" dirty="0" smtClean="0">
                <a:latin typeface="Sakkal Majalla" pitchFamily="2" charset="-78"/>
                <a:cs typeface="Sakkal Majalla" pitchFamily="2" charset="-78"/>
              </a:rPr>
              <a:t>)</a:t>
            </a:r>
            <a:endParaRPr lang="ar-DZ" sz="2400" dirty="0"/>
          </a:p>
          <a:p>
            <a:pPr marL="0" lvl="0" indent="0" algn="ctr" rtl="1" fontAlgn="base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4.بيئات التعلّم التفاعلي بالكمبيوتر    </a:t>
            </a:r>
            <a:r>
              <a:rPr lang="en-US" sz="2400" dirty="0" smtClean="0">
                <a:latin typeface="Sakkal Majalla" pitchFamily="2" charset="-78"/>
                <a:cs typeface="Sakkal Majalla" pitchFamily="2" charset="-78"/>
              </a:rPr>
              <a:t>Environments 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Interactifs  d’Apprentissage </a:t>
            </a:r>
            <a:r>
              <a:rPr lang="fr-FR" sz="2400" dirty="0">
                <a:latin typeface="Sakkal Majalla" pitchFamily="2" charset="-78"/>
                <a:cs typeface="Sakkal Majalla" pitchFamily="2" charset="-78"/>
              </a:rPr>
              <a:t>avec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 Ordinateur  (EIAO</a:t>
            </a:r>
            <a:r>
              <a:rPr lang="en-US" sz="2400" dirty="0" smtClean="0">
                <a:latin typeface="Sakkal Majalla" pitchFamily="2" charset="-78"/>
                <a:cs typeface="Sakkal Majalla" pitchFamily="2" charset="-78"/>
              </a:rPr>
              <a:t>)</a:t>
            </a:r>
            <a:endParaRPr lang="ar-DZ" sz="24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DZ" sz="2400" dirty="0">
                <a:latin typeface="Traditional Arabic" pitchFamily="18" charset="-78"/>
                <a:cs typeface="Traditional Arabic" pitchFamily="18" charset="-78"/>
              </a:rPr>
              <a:t>5.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بيئات الحوسبة لتعلّم الأنسان </a:t>
            </a:r>
            <a:r>
              <a:rPr lang="fr-FR" sz="2400" dirty="0">
                <a:latin typeface="Sakkal Majalla" pitchFamily="2" charset="-78"/>
                <a:cs typeface="Sakkal Majalla" pitchFamily="2" charset="-78"/>
              </a:rPr>
              <a:t>Environnements Informatiques pour l’Apprentissage Humain (EIAH)</a:t>
            </a:r>
            <a:endParaRPr lang="en-US" sz="24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en-US" sz="24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12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>
            <a:normAutofit fontScale="90000"/>
          </a:bodyPr>
          <a:lstStyle/>
          <a:p>
            <a:pPr marL="0" indent="0" rtl="1"/>
            <a:r>
              <a:rPr lang="ar-DZ" sz="4000" b="1" dirty="0">
                <a:latin typeface="Sakkal Majalla" pitchFamily="2" charset="-78"/>
                <a:cs typeface="Sakkal Majalla" pitchFamily="2" charset="-78"/>
              </a:rPr>
              <a:t>التعليم بمساعدة الحاسوب </a:t>
            </a:r>
            <a:r>
              <a:rPr lang="ar-DZ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DZ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fr-FR" sz="2700" b="1" dirty="0">
                <a:latin typeface="Sakkal Majalla" pitchFamily="2" charset="-78"/>
                <a:cs typeface="Sakkal Majalla" pitchFamily="2" charset="-78"/>
              </a:rPr>
              <a:t>EAO: Enseignement assisté par ordinateur</a:t>
            </a:r>
            <a:r>
              <a:rPr lang="en-US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en-US" b="1" dirty="0">
                <a:latin typeface="Traditional Arabic" pitchFamily="18" charset="-78"/>
                <a:cs typeface="Traditional Arabic" pitchFamily="18" charset="-78"/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5608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التعليم بمساعدة الحاسوب </a:t>
            </a:r>
            <a:r>
              <a:rPr lang="fr-FR" sz="4000" b="1" dirty="0" smtClean="0">
                <a:latin typeface="Sakkal Majalla" pitchFamily="2" charset="-78"/>
                <a:cs typeface="Sakkal Majalla" pitchFamily="2" charset="-78"/>
              </a:rPr>
              <a:t>EAO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يرى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سيد ( 91، 1995 )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أنّ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التعلم بالحاسب يعني اتخاذه أداة للتعليم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حيث يهدف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إلى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ثنائية التواصل بين الحاسب والمتعلم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، لكي يكون المتعلم هو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صاحب القرار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في عملية تعلمه .</a:t>
            </a:r>
          </a:p>
          <a:p>
            <a:pPr mar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والتعليم الحاضر يسوده اعتماد المتعلم على المعلم اعتمادا كبيرا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ويكاد المعلم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أن يكون مصدر المعلومات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الوحيد؛</a:t>
            </a: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لذلك تحث جميع الجهات التربوية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على استخدام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الحاسوب كأداة للتعلم ، حتى يغير من دور المعلم من مصدر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للمعلومات إلى موجه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للعملية التعليمية ولتقليل الأعباء عليه وزيادة فاعلية التعليم من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مصادر التعلم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الأخرى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DZ" sz="2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87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DZ" sz="4000" b="1" dirty="0" smtClean="0">
                <a:latin typeface="Sakkal Majalla" pitchFamily="2" charset="-78"/>
                <a:cs typeface="Sakkal Majalla" pitchFamily="2" charset="-78"/>
              </a:rPr>
              <a:t>طرق التعليم بمساعدة الحاسوب</a:t>
            </a:r>
            <a:r>
              <a:rPr lang="ar-DZ" sz="40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dirty="0" smtClean="0"/>
              <a:t/>
            </a:r>
            <a:br>
              <a:rPr lang="ar-DZ" dirty="0" smtClean="0"/>
            </a:br>
            <a:r>
              <a:rPr lang="fr-FR" sz="3100" b="1" dirty="0" smtClean="0">
                <a:latin typeface="Sakkal Majalla" pitchFamily="2" charset="-78"/>
                <a:cs typeface="Sakkal Majalla" pitchFamily="2" charset="-78"/>
              </a:rPr>
              <a:t>Enseignement basé sur l’ordinateur</a:t>
            </a:r>
            <a:endParaRPr lang="en-US" sz="3100" b="1" dirty="0"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992425"/>
              </p:ext>
            </p:extLst>
          </p:nvPr>
        </p:nvGraphicFramePr>
        <p:xfrm>
          <a:off x="457200" y="1484785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3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التدريب </a:t>
            </a: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والمران</a:t>
            </a:r>
            <a:endParaRPr lang="en-US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DZ" sz="2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لمران</a:t>
            </a:r>
            <a:r>
              <a:rPr lang="ar-DZ" sz="2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fr-FR" sz="2800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تعد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الصيغة العلمية الشائعة في استخدام الكمبيوتر رائدا للمتعلم أو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لتقديم</a:t>
            </a:r>
            <a:r>
              <a:rPr lang="fr-FR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التدريبات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والتمرينات . </a:t>
            </a:r>
            <a:endParaRPr lang="fr-FR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وتختلف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البرامج التي تقدم في الحالتين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لأنّ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برامج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الريادة</a:t>
            </a:r>
            <a:r>
              <a:rPr lang="fr-FR" sz="2800" dirty="0" smtClean="0"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تقدم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للمتعلم المادة العلمية أو بمعنى آخر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تشرح موضوع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يتخللها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تساؤلات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الدرس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في وحدات صغيرة متتالية تسمى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مقاطع </a:t>
            </a:r>
            <a:r>
              <a:rPr lang="fr-FR" sz="2800" dirty="0" smtClean="0">
                <a:latin typeface="Sakkal Majalla" pitchFamily="2" charset="-78"/>
                <a:cs typeface="Sakkal Majalla" pitchFamily="2" charset="-78"/>
              </a:rPr>
              <a:t>Séquences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يسألها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الحاسوب ،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ويستجيب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لها المتعلم ثم يتلقى رجعا لهذه الاستجابات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بتوكيد الصحيح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منها وتوجيه الخاطئ ثم ينتقل من وحدة إلى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أخرى.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4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التدريب</a:t>
            </a:r>
            <a:endParaRPr lang="en-US" sz="36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أما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برامج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التدريب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فهي غالبا لا تقدم الموضوع ولا تشرحه للمتعلم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إنّما تدربه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على حل المسائل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والتمرينات،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وذلك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بتقديم التساؤلات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وتلقي الاستجابات من المتعلم، </a:t>
            </a: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وتفيده  بصحة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الإجابة أو خطئها ثم تقدم له في نهاية البرامج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الدرجة التي أحرزها، </a:t>
            </a: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وتستخدم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برامج التدريب لتتيح للمتعلم فرصة لممارسة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المهارات الفكرية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أو الأدائية اللازمة لتحديد موضوع التعلم وقد تكون هذه المهارات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من مستوى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بسيط لتمكن المتعلم من تعلم مهارة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أعلى.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267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تعريف الكمبيوتر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الكمبيوتر ليس مجرد آلة أو جهازا كما يعتقد البعض، </a:t>
            </a:r>
            <a:endParaRPr lang="fr-FR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بل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هو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نظام متكامل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 يتضمن مجموعة من العناصر المترابطة تبادليا، والمتكاملة وظيفيا </a:t>
            </a:r>
            <a:endParaRPr lang="fr-FR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تعمل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في إطار واحد يستهدف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معالجة وتشغيل بيانات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fr-FR" sz="28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Data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) وفقا لمجموعة من القواعد والعمليات </a:t>
            </a:r>
            <a:endParaRPr lang="fr-FR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تتم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كتابتها بإحدى لغات الكمبيوتر وتسمى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برامج </a:t>
            </a:r>
            <a:r>
              <a:rPr lang="fr-FR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Software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، </a:t>
            </a:r>
            <a:endParaRPr lang="fr-FR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وذلك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لتحويل البيانات إلى معلومات يستقرأ منها مجموعة نتائج يتخذ في ضوئها قرار ما. 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25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التدريس </a:t>
            </a: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الخصوصي</a:t>
            </a:r>
            <a:endParaRPr lang="en-US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أسلوب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قائم على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استراتيجية إرشادية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كالمعلم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الخصوصي</a:t>
            </a: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يعتمد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على تقديم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المعلومات عن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طريق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تبادل الحوار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بين المتعلم والحاسوب بصورة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تفاعلية </a:t>
            </a: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فالبرنامج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يطرح السؤال والمتعلم يجيب ، ويصحح الحاسب إجابة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المتعلم</a:t>
            </a:r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ويسمح البرنامج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بتقبل الإجابات بالمحاولة </a:t>
            </a:r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والخطأ</a:t>
            </a:r>
          </a:p>
          <a:p>
            <a:pPr mar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وتتضمن نظم الحوار الأكثر تعقيدا عمليات الإجابة عن الأسئلة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المبرمجة فيها </a:t>
            </a: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ويكمن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الهدف النهائي في أسلوب الحوار في إتاحة نوع حقيقي من </a:t>
            </a:r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التعليم المتفاعل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232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أسلوب النمذجة والمحاكاة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ar-DZ" sz="2800" dirty="0">
                <a:latin typeface="Traditional Arabic" pitchFamily="18" charset="-78"/>
                <a:cs typeface="Traditional Arabic" pitchFamily="18" charset="-78"/>
              </a:rPr>
              <a:t>تعتمد هذه </a:t>
            </a:r>
            <a:r>
              <a:rPr lang="ar-DZ" sz="2800" dirty="0">
                <a:latin typeface="Traditional Arabic" pitchFamily="18" charset="-78"/>
                <a:cs typeface="Traditional Arabic" pitchFamily="18" charset="-78"/>
              </a:rPr>
              <a:t>الطريقة </a:t>
            </a:r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على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تبسيط موقف </a:t>
            </a:r>
            <a:r>
              <a:rPr lang="ar-DZ" sz="2800" dirty="0">
                <a:latin typeface="Traditional Arabic" pitchFamily="18" charset="-78"/>
                <a:cs typeface="Traditional Arabic" pitchFamily="18" charset="-78"/>
              </a:rPr>
              <a:t>معين مستمدا من الحياة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وتمثيله</a:t>
            </a:r>
            <a:r>
              <a:rPr lang="ar-DZ" sz="2800" dirty="0">
                <a:latin typeface="Traditional Arabic" pitchFamily="18" charset="-78"/>
                <a:cs typeface="Traditional Arabic" pitchFamily="18" charset="-78"/>
              </a:rPr>
              <a:t> أو</a:t>
            </a:r>
          </a:p>
          <a:p>
            <a:pPr marL="0" indent="0" algn="ctr" rtl="1">
              <a:buNone/>
            </a:pPr>
            <a:r>
              <a:rPr lang="ar-DZ" sz="2800" dirty="0">
                <a:latin typeface="Traditional Arabic" pitchFamily="18" charset="-78"/>
                <a:cs typeface="Traditional Arabic" pitchFamily="18" charset="-78"/>
              </a:rPr>
              <a:t>إقامته أو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تقليده</a:t>
            </a:r>
            <a:r>
              <a:rPr lang="ar-DZ" sz="2800" dirty="0">
                <a:latin typeface="Traditional Arabic" pitchFamily="18" charset="-78"/>
                <a:cs typeface="Traditional Arabic" pitchFamily="18" charset="-78"/>
              </a:rPr>
              <a:t> حتى يتيسر عرضه والتعمق فيه لاكتشاف أسراره والتعرف </a:t>
            </a:r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على</a:t>
            </a:r>
            <a:endParaRPr lang="ar-DZ" sz="28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DZ" sz="2800" dirty="0">
                <a:latin typeface="Traditional Arabic" pitchFamily="18" charset="-78"/>
                <a:cs typeface="Traditional Arabic" pitchFamily="18" charset="-78"/>
              </a:rPr>
              <a:t>نتائجه المحتملة عن قرب </a:t>
            </a:r>
            <a:endParaRPr lang="ar-DZ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dirty="0">
                <a:latin typeface="Traditional Arabic" pitchFamily="18" charset="-78"/>
                <a:cs typeface="Traditional Arabic" pitchFamily="18" charset="-78"/>
              </a:rPr>
              <a:t>قد يكون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لصعوبة تحقيقه عمليا</a:t>
            </a:r>
            <a:r>
              <a:rPr lang="ar-DZ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أم </a:t>
            </a:r>
            <a:r>
              <a:rPr lang="ar-DZ" sz="2800" dirty="0">
                <a:latin typeface="Traditional Arabic" pitchFamily="18" charset="-78"/>
                <a:cs typeface="Traditional Arabic" pitchFamily="18" charset="-78"/>
              </a:rPr>
              <a:t>بسبب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الوقت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أو التكلفة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أو انطوائه على خطر </a:t>
            </a:r>
            <a:r>
              <a:rPr lang="ar-DZ" sz="2800" dirty="0">
                <a:latin typeface="Traditional Arabic" pitchFamily="18" charset="-78"/>
                <a:cs typeface="Traditional Arabic" pitchFamily="18" charset="-78"/>
              </a:rPr>
              <a:t>محقق أو تجاوزه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لحدود الحواس </a:t>
            </a:r>
            <a:endParaRPr lang="ar-DZ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ويقدم </a:t>
            </a:r>
            <a:r>
              <a:rPr lang="ar-DZ" sz="2800" dirty="0">
                <a:latin typeface="Traditional Arabic" pitchFamily="18" charset="-78"/>
                <a:cs typeface="Traditional Arabic" pitchFamily="18" charset="-78"/>
              </a:rPr>
              <a:t>بطريقة </a:t>
            </a:r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تماثل موقف </a:t>
            </a:r>
            <a:r>
              <a:rPr lang="ar-DZ" sz="2800" dirty="0">
                <a:latin typeface="Traditional Arabic" pitchFamily="18" charset="-78"/>
                <a:cs typeface="Traditional Arabic" pitchFamily="18" charset="-78"/>
              </a:rPr>
              <a:t>الحياة الحقيقي </a:t>
            </a:r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endParaRPr lang="ar-DZ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مثال في مجال التربية</a:t>
            </a:r>
            <a:endParaRPr lang="ar-DZ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في مجال التربية فقد استخدمت برامج المحاكاة كأسلوب تربوي فعال له اثر عميق في التعلم وذلك في موضوعات العلوم وخاصة في علوم الأحياء وذلك في تمثيل عملية نمو النباتات والتشريح .</a:t>
            </a:r>
          </a:p>
          <a:p>
            <a:pPr marL="0" indent="0" algn="ctr" rtl="1">
              <a:buNone/>
            </a:pP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053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استراتيجية المحاكاة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5554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38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خوارزمية التعليم بمساعدة الحاسوب </a:t>
            </a:r>
            <a:r>
              <a:rPr lang="fr-FR" sz="2800" b="1" dirty="0" smtClean="0">
                <a:latin typeface="Traditional Arabic" pitchFamily="18" charset="-78"/>
                <a:cs typeface="Traditional Arabic" pitchFamily="18" charset="-78"/>
              </a:rPr>
              <a:t>EAO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5473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2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ar-DZ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ما الفرق بين استراتيجية التدريب والمران والتدريس الخصوصي</a:t>
            </a:r>
            <a:endParaRPr lang="en-US" sz="32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3273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9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وظائف التعليم المدار بالكمبيوتر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9800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5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برامج الكمبيوتر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2407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7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smtClean="0">
                <a:latin typeface="Traditional Arabic" pitchFamily="18" charset="-78"/>
                <a:cs typeface="Traditional Arabic" pitchFamily="18" charset="-78"/>
              </a:rPr>
              <a:t>(EAO)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مبادئ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التعليم بمساعدة الكمبيوتر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endParaRPr lang="ar-DZ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حدد </a:t>
            </a:r>
            <a:r>
              <a:rPr lang="fr-FR" sz="2800" dirty="0" smtClean="0">
                <a:latin typeface="Sakkal Majalla" pitchFamily="2" charset="-78"/>
                <a:cs typeface="Sakkal Majalla" pitchFamily="2" charset="-78"/>
              </a:rPr>
              <a:t>Gagné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تسع مبادئ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للتعليم بمساعدة الكمبيوتر</a:t>
            </a: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مستخلصة من نظريات التعلّم الكثيرة.</a:t>
            </a: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فماهي إسهامات هذه  النظريات؟ 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99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lvl="0" indent="0" algn="ctr" rtl="1">
              <a:buNone/>
            </a:pPr>
            <a:r>
              <a:rPr lang="ar-DZ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المبدأ </a:t>
            </a:r>
            <a:r>
              <a:rPr lang="ar-DZ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endParaRPr lang="ar-DZ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يشير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المبدأ الأول إلى التأخير بين تقديم الحافز ووقت رد الفعل اتجاهه.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من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المتفق عليه بين السلوكيين أن هذه الفترة يجب أن تكون قصيرة من أجل تعزيز الاقتران بين الاثنين.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هذا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هو مبدأ </a:t>
            </a:r>
            <a:r>
              <a:rPr lang="ar-DZ" sz="2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لتجاور</a:t>
            </a:r>
          </a:p>
          <a:p>
            <a:pPr marL="0" lvl="0" indent="0" algn="ctr" rtl="1">
              <a:buNone/>
            </a:pPr>
            <a:r>
              <a:rPr lang="ar-DZ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المبدأ </a:t>
            </a:r>
            <a:r>
              <a:rPr lang="ar-DZ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الثاني</a:t>
            </a:r>
          </a:p>
          <a:p>
            <a:pPr marL="0" lv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يهدف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المبدأ الثاني إلى زيادة فرص الجمع بين المحفزات والاستجابات من أجل ضمان الاحتفاظ بها.</a:t>
            </a:r>
            <a:endParaRPr lang="fr-FR" sz="2800" dirty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إنها إذن مسألة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تكرار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 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en-US" sz="2800" dirty="0"/>
          </a:p>
          <a:p>
            <a:pPr marL="0" lvl="0" indent="0" algn="ctr" rtl="1">
              <a:buNone/>
            </a:pPr>
            <a:endParaRPr lang="en-US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 rtl="1">
              <a:buNone/>
            </a:pPr>
            <a:r>
              <a:rPr lang="ar-DZ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المبدأ الثالث</a:t>
            </a:r>
            <a:endParaRPr lang="ar-DZ" dirty="0" smtClean="0">
              <a:solidFill>
                <a:srgbClr val="FF0000"/>
              </a:solidFill>
            </a:endParaRPr>
          </a:p>
          <a:p>
            <a:pPr marL="0" lv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يطلق على معرفة مدى ملاءمة أو عدم الاستجابة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للحافز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المقدم تدعيم ويساهم في </a:t>
            </a:r>
            <a:r>
              <a:rPr lang="ar-DZ" sz="28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تعزيز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التعلم المستمر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RENFORCEMENT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.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هذا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هو المبدأ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الثالث</a:t>
            </a:r>
            <a:r>
              <a:rPr lang="fr-FR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مبدأ 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التعزيز</a:t>
            </a:r>
          </a:p>
          <a:p>
            <a:pPr marL="0" lvl="0" indent="0" algn="ctr" rtl="1">
              <a:buNone/>
            </a:pPr>
            <a:endParaRPr lang="ar-DZ" sz="28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المبدأ 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الرابع</a:t>
            </a:r>
          </a:p>
          <a:p>
            <a:pPr marL="0" lv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يمكن أن يؤدي الاستخدام الحكيم ـ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للأدلة (ٍ</a:t>
            </a:r>
            <a:r>
              <a:rPr lang="en-US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indices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إلى دفع المتعلم إلى إحداث ارتباطات صعبة.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سيضمن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الاختفاء التدريجي لهذه القرائن وضوح الإجابات.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r" rtl="1">
              <a:buNone/>
            </a:pP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442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مكونات الكمبيوتر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18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6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 rtl="1">
              <a:buNone/>
            </a:pPr>
            <a:r>
              <a:rPr lang="ar-DZ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المبدأ </a:t>
            </a:r>
            <a:r>
              <a:rPr lang="ar-DZ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الخامس</a:t>
            </a:r>
            <a:endParaRPr lang="ar-DZ" b="1" dirty="0" smtClean="0">
              <a:solidFill>
                <a:srgbClr val="FF0000"/>
              </a:solidFill>
            </a:endParaRPr>
          </a:p>
          <a:p>
            <a:pPr marL="0" lv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في هذا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المنظور،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من المهم إذن توفير فترة توليف أو مراجعة المعلومات السابقة من أجل تسهيل اندماجها مع المعلومات الجديدة. هذا هو ما يسمى عادة مبدأ </a:t>
            </a:r>
            <a:endParaRPr lang="fr-FR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الاستدعاء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أو التنظيم 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Rappel </a:t>
            </a:r>
            <a:r>
              <a:rPr lang="en-US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ou</a:t>
            </a:r>
            <a:r>
              <a:rPr lang="fr-FR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Organisation</a:t>
            </a:r>
            <a:endParaRPr lang="ar-DZ" sz="24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endParaRPr lang="ar-DZ" sz="24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المبدأ السادس</a:t>
            </a:r>
            <a:endParaRPr lang="ar-DZ" dirty="0">
              <a:solidFill>
                <a:srgbClr val="FF0000"/>
              </a:solidFill>
            </a:endParaRPr>
          </a:p>
          <a:p>
            <a:pPr marL="0" lv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يعتبر ثمين بالنسبة للمعرفيين، ويرتبط  بتحديد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استراتيجيات (</a:t>
            </a:r>
            <a:r>
              <a:rPr lang="en-US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Strategies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التعلم لكل فرد. في الواقع ، </a:t>
            </a:r>
          </a:p>
          <a:p>
            <a:pPr marL="0" lv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من خلال تحليل تقدم الطلاب ، </a:t>
            </a:r>
          </a:p>
          <a:p>
            <a:pPr marL="0" lv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ومن خلال التدقيق في طرقهم لاستيعاب المحتوى، </a:t>
            </a:r>
          </a:p>
          <a:p>
            <a:pPr marL="0" lv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من الممكن توصيف مهاراتهم الفكرية الأساسية وتحديد نموذج التعلم.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en-US" sz="2400" dirty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endParaRPr lang="en-US" sz="24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lvl="0" indent="0" algn="ctr" rtl="1">
              <a:buNone/>
            </a:pPr>
            <a:r>
              <a:rPr lang="ar-DZ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المبدأ </a:t>
            </a:r>
            <a:r>
              <a:rPr lang="ar-DZ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السابع</a:t>
            </a:r>
            <a:endParaRPr lang="ar-DZ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lv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يؤدي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هذا الانشغال إلى </a:t>
            </a:r>
            <a:r>
              <a:rPr lang="ar-DZ" sz="28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تفريد (</a:t>
            </a:r>
            <a:r>
              <a:rPr lang="fr-FR" sz="28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Individualisation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) حقيقي للتعلم ويتم بإنجاز مهمات من خلال العديد من الأمثلة المتنوعة، لإعادة المعلومات السابقة إلى الذاكرة قصيرة المدى أو استراتيجيات اكتساب متحكم فيها ومتقنة بالفعل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marL="0" lvl="0" indent="0" algn="ctr" rtl="1">
              <a:buNone/>
            </a:pP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يتم الدفاع عن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مبدأ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التفريد بنفس القدر من قبل السلوكيين.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المبدأ الثامن</a:t>
            </a:r>
            <a:endParaRPr lang="ar-DZ" sz="2800" dirty="0"/>
          </a:p>
          <a:p>
            <a:pPr marL="0" lv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ينص على أن الوقت المستثمر في أي تعلم يجب أن يكون متناسبًا مع الدافع الأساسي الذي ، بدوره ، يجب أن يؤثر بشكل متناسب على الأداء. </a:t>
            </a:r>
          </a:p>
          <a:p>
            <a:pPr marL="0" lv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ومع ذلك، يجب أن يظل المتعلم نشطًا ويتم استدعاؤه بانتظام؛ </a:t>
            </a:r>
          </a:p>
          <a:p>
            <a:pPr marL="0" lv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هذا هو السبب في أنّ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مدة </a:t>
            </a:r>
            <a:r>
              <a:rPr lang="ar-DZ" sz="28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Durée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) التعلم يجب أن تظل وثيقة الصلة  بمستوى متطلبات المتعلم.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r" rtl="1">
              <a:buNone/>
            </a:pP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3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 rtl="1">
              <a:buNone/>
            </a:pPr>
            <a:endParaRPr lang="ar-DZ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ar-DZ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ar-DZ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المبدأ </a:t>
            </a:r>
            <a:r>
              <a:rPr lang="ar-DZ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التاسع</a:t>
            </a:r>
            <a:endParaRPr lang="ar-DZ" dirty="0" smtClean="0"/>
          </a:p>
          <a:p>
            <a:pPr marL="0" lv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يرى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أنّ العوامل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، التي لخصها في الاتجاهات والمواقف (</a:t>
            </a:r>
            <a:r>
              <a:rPr lang="fr-FR" sz="28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Attitudes</a:t>
            </a:r>
            <a:r>
              <a:rPr lang="ar-DZ" sz="2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)،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تؤثر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بطريقة أو بأخرى على جودة التعلم. لذلك يجب أن تؤخذ في الاعتبار</a:t>
            </a:r>
            <a:r>
              <a:rPr lang="ar-DZ" dirty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fr-FR" sz="2000" dirty="0">
                <a:latin typeface="Traditional Arabic" pitchFamily="18" charset="-78"/>
                <a:cs typeface="+mj-cs"/>
              </a:rPr>
              <a:t>Gagné et al. 1981</a:t>
            </a:r>
            <a:r>
              <a:rPr lang="ar-DZ" sz="2000" dirty="0">
                <a:latin typeface="Traditional Arabic" pitchFamily="18" charset="-78"/>
                <a:cs typeface="+mj-cs"/>
              </a:rPr>
              <a:t>) </a:t>
            </a:r>
            <a:endParaRPr lang="en-US" sz="2000" dirty="0">
              <a:latin typeface="Traditional Arabic" pitchFamily="18" charset="-78"/>
              <a:cs typeface="+mj-cs"/>
            </a:endParaRPr>
          </a:p>
          <a:p>
            <a:pPr marL="0" indent="0" algn="ctr" rtl="1">
              <a:buNone/>
            </a:pP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81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لماذا التعليم الذكي بمساعدة الكمبيوتر؟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تتبارى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الدول المتقدمة في مجال صناعة الحاسوب في إنجاز هذا الجيل وخاصة اليابان وأمريكا،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ويتميز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هذا الجيل عن الجيل السابق بأن حواسيب هذا الجيل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تحاكي الإنسان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 في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ذكائه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 وتحمل بعض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صفاته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 كالمنطق وتمييز الصوت والأشكال والتخاطب باللغة الطبيعية وامتلاك الخبرة واستخدامها أو استنطاقها،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وهذا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ما نسميه بالذكاء الاصطناعي(</a:t>
            </a:r>
            <a:r>
              <a:rPr lang="fr-FR" sz="2800" dirty="0">
                <a:latin typeface="Sakkal Majalla" pitchFamily="2" charset="-78"/>
                <a:cs typeface="Sakkal Majalla" pitchFamily="2" charset="-78"/>
              </a:rPr>
              <a:t>Intelligence artificielle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). 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ويطلب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هذا الجيل التقدم الهائل في مجال المكونات المادية والتقدم الكبير في مجال البرمجيات 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80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pPr lvl="0" rtl="1"/>
            <a:r>
              <a:rPr lang="ar-DZ" sz="4000" b="1" dirty="0" smtClean="0">
                <a:latin typeface="Sakkal Majalla" pitchFamily="2" charset="-78"/>
                <a:cs typeface="Sakkal Majalla" pitchFamily="2" charset="-78"/>
              </a:rPr>
              <a:t>التعليم الذكي بمساعدة الكمبيوتر</a:t>
            </a:r>
            <a:r>
              <a:rPr lang="fr-FR" sz="4000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4000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en-US" sz="27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Enseignement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Intelligemment  Assisté par Ordinateur (EIAO)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ar-DZ" sz="28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ar-DZ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ar-DZ" sz="28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ar-DZ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تظهر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اسهامات الذكاء الاصطناعي على التعليم بمساعدة الحاسوب (</a:t>
            </a:r>
            <a:r>
              <a:rPr lang="fr-FR" sz="2800" dirty="0">
                <a:latin typeface="Sakkal Majalla" pitchFamily="2" charset="-78"/>
                <a:cs typeface="Sakkal Majalla" pitchFamily="2" charset="-78"/>
              </a:rPr>
              <a:t>EAO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) في أشكال مختلفة: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من جهة،  من خلال تطورات التمثيل واشتغال المعارف وبشكل خاص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 نقلها؛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من جهة أخرى، من خلال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تطبيق الطرائق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النماذج وأدوات الذكاء الاصطناعي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، التي تسمح بحل بعض مشكلات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الاتصال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الانسان-آلة في وضعية التعلّم.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7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تعريف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التعليم </a:t>
            </a:r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الذكي بمساعدة </a:t>
            </a: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الكمبيوتر</a:t>
            </a:r>
            <a:endParaRPr lang="en-US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يعرّف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التعليم الذكي باستخدام الكمبيوتر ، بأنّه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تعليم تستخدم فيه التقنيات وأدوات الذكاء الاصطناعي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وبشكل خاص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أنظمة الخبراء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. وهذا بهدف دراسة الأنظمة "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مرافقين أذكياء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" التي تحاكي نمطين بديلين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مؤلف- متعلّم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حسب ثلاث كيفيات: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بيداغوجية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، ديداكتكية، إعلامية.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  <a:p>
            <a:pPr marL="0" indent="0" algn="r" rtl="1">
              <a:buNone/>
            </a:pP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70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مرتكزات التعليم الذكي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ar-DZ" dirty="0" smtClean="0"/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2800" dirty="0" err="1" smtClean="0">
                <a:latin typeface="Sakkal Majalla" pitchFamily="2" charset="-78"/>
                <a:cs typeface="Sakkal Majalla" pitchFamily="2" charset="-78"/>
              </a:rPr>
              <a:t>ؤكد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dirty="0">
                <a:latin typeface="Traditional Arabic" pitchFamily="18" charset="-78"/>
                <a:cs typeface="Traditional Arabic" pitchFamily="18" charset="-78"/>
              </a:rPr>
              <a:t>Zhu 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(2016)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بأنّ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التعلم الذكي يرتكز على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ث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لاث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جوانب تشمل: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algn="ctr" rtl="1">
              <a:buFont typeface="Wingdings" pitchFamily="2" charset="2"/>
              <a:buChar char="§"/>
            </a:pP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جانب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المتعلم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الذكي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2800" dirty="0" smtClean="0"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fr-FR" sz="2800" dirty="0" err="1" smtClean="0">
                <a:latin typeface="Sakkal Majalla" pitchFamily="2" charset="-78"/>
                <a:cs typeface="Sakkal Majalla" pitchFamily="2" charset="-78"/>
              </a:rPr>
              <a:t>Learners</a:t>
            </a:r>
            <a:r>
              <a:rPr lang="fr-FR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2800" dirty="0" smtClean="0">
                <a:latin typeface="Sakkal Majalla" pitchFamily="2" charset="-78"/>
                <a:cs typeface="Sakkal Majalla" pitchFamily="2" charset="-78"/>
              </a:rPr>
              <a:t>Smart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algn="ctr" rtl="1">
              <a:buFont typeface="Wingdings" pitchFamily="2" charset="2"/>
              <a:buChar char="§"/>
            </a:pP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وجانب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البيداغوجية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الذكية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2800" dirty="0" err="1">
                <a:latin typeface="Sakkal Majalla" pitchFamily="2" charset="-78"/>
                <a:cs typeface="Sakkal Majalla" pitchFamily="2" charset="-78"/>
              </a:rPr>
              <a:t>Pedagogy</a:t>
            </a:r>
            <a:r>
              <a:rPr lang="fr-FR" sz="2800" dirty="0">
                <a:latin typeface="Sakkal Majalla" pitchFamily="2" charset="-78"/>
                <a:cs typeface="Sakkal Majalla" pitchFamily="2" charset="-78"/>
              </a:rPr>
              <a:t> Smart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algn="ctr" rtl="1">
              <a:buFont typeface="Wingdings" pitchFamily="2" charset="2"/>
              <a:buChar char="§"/>
            </a:pP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وجانب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بيئة التعلم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الذكي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fr-FR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2800" dirty="0" err="1" smtClean="0">
                <a:latin typeface="Sakkal Majalla" pitchFamily="2" charset="-78"/>
                <a:cs typeface="Sakkal Majalla" pitchFamily="2" charset="-78"/>
              </a:rPr>
              <a:t>Environment</a:t>
            </a:r>
            <a:r>
              <a:rPr lang="fr-FR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2800" dirty="0">
                <a:latin typeface="Sakkal Majalla" pitchFamily="2" charset="-78"/>
                <a:cs typeface="Sakkal Majalla" pitchFamily="2" charset="-78"/>
              </a:rPr>
              <a:t>Learning Smart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376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وظائف الحواسيب الذكية</a:t>
            </a:r>
            <a:endParaRPr lang="en-US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يتوقع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من هذه الحواسيب القيام بالوظائف التالية: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إمكانية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محاكاة الذكاء المسمى بالذكاء الصناعي الذكاء الإنساني بفعالية ؛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فعالية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التعبير والحوار والتي ستمكنها من الحوار مع الإنسان؛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فعالية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اتخاذ القرارات بناء عن المعطيات المتوفرة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؛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lvl="0" indent="0" algn="ctr" rtl="1">
              <a:buNone/>
            </a:pPr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SA" sz="2800" dirty="0" smtClean="0">
                <a:latin typeface="Traditional Arabic" pitchFamily="18" charset="-78"/>
                <a:cs typeface="Traditional Arabic" pitchFamily="18" charset="-78"/>
              </a:rPr>
              <a:t>قدرتها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على فهم المدخلات المحكية والمكتوبة والمرسومة</a:t>
            </a:r>
            <a:r>
              <a:rPr lang="fr-FR" sz="2800" dirty="0">
                <a:latin typeface="Traditional Arabic" pitchFamily="18" charset="-78"/>
                <a:cs typeface="Traditional Arabic" pitchFamily="18" charset="-78"/>
              </a:rPr>
              <a:t>. 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  <a:p>
            <a:pPr marL="0" lvl="0" indent="0" algn="ctr" rtl="1">
              <a:buNone/>
            </a:pPr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SA" sz="2800" dirty="0" smtClean="0">
                <a:latin typeface="Traditional Arabic" pitchFamily="18" charset="-78"/>
                <a:cs typeface="Traditional Arabic" pitchFamily="18" charset="-78"/>
              </a:rPr>
              <a:t>قدرتها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على التعامل مع لغات برمجة قريبة جدا من لغات فورتران. 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  <a:p>
            <a:pPr lvl="0" algn="ctr" rtl="1"/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lvl="0" algn="ctr" rtl="1"/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17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مبادئ التعليم الذكي بمساعدة الكمبيوتر </a:t>
            </a:r>
            <a:r>
              <a:rPr lang="fr-FR" sz="4000" b="1" dirty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fr-FR" sz="2800" b="1" dirty="0">
                <a:latin typeface="Sakkal Majalla" pitchFamily="2" charset="-78"/>
                <a:cs typeface="Sakkal Majalla" pitchFamily="2" charset="-78"/>
              </a:rPr>
              <a:t>EIAO</a:t>
            </a:r>
            <a:r>
              <a:rPr lang="fr-FR" sz="4000" b="1" dirty="0">
                <a:latin typeface="Traditional Arabic" pitchFamily="18" charset="-78"/>
                <a:cs typeface="Traditional Arabic" pitchFamily="18" charset="-78"/>
              </a:rPr>
              <a:t>) </a:t>
            </a:r>
            <a:endParaRPr lang="en-US" sz="40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lvl="0" algn="ctr" rtl="1"/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ينبغي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أن تكون البرامج التعليمية نفسها خبراء المجال.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lvl="0" algn="ctr" rtl="1"/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يجب أن يكون لهذه البرامج نظرية صريحة للاستراتيجيات المستخدمة.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lvl="0" algn="ctr" rtl="1"/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يتم تنفيذ البرامج وفقا لسلوك التلميذ المنتظر الذي يحدده الملمح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 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69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مفاهيم أساسية</a:t>
            </a:r>
            <a:endParaRPr lang="en-US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المفهوم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  </a:t>
            </a:r>
            <a:endParaRPr lang="ar-DZ" sz="2800" b="1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هو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أصغر وحدة تدريسية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السلوك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: </a:t>
            </a:r>
            <a:endParaRPr lang="ar-DZ" sz="2800" b="1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المواقف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الفعلية للتلميذ عند مواجهة الخطة التنبؤية.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الخطة التنبؤية: </a:t>
            </a:r>
            <a:endParaRPr lang="ar-DZ" sz="28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مسار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المفاهيم المختلفة للاستيعاب للوصول إلى هدف معين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                                (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نظرة المعلم ---&gt; للاتجاهات  المنتظرة من التلميذ)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لاستراتيجية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التربوية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: </a:t>
            </a:r>
            <a:endParaRPr lang="ar-DZ" sz="2800" b="1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مجموعة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من المخططات التنبؤية لهدف معطى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27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تصنيف تايلور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لمجالات </a:t>
            </a:r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استخدام الكمبيوتر في التربية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3906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38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متطلبات التعلّم الذكي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 rtl="1">
              <a:buNone/>
            </a:pPr>
            <a:r>
              <a:rPr lang="ar-DZ" dirty="0">
                <a:latin typeface="Sakkal Majalla" pitchFamily="2" charset="-78"/>
                <a:cs typeface="Sakkal Majalla" pitchFamily="2" charset="-78"/>
              </a:rPr>
              <a:t>كأي مستحدث تكنولوجي يستخدم في العملية التعليمية له متطلبات, ومنها: </a:t>
            </a:r>
            <a:endParaRPr lang="ar-DZ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. </a:t>
            </a:r>
            <a:r>
              <a:rPr lang="ar-DZ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متطلبات </a:t>
            </a:r>
            <a:r>
              <a:rPr lang="ar-DZ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تنظيمية </a:t>
            </a:r>
            <a:r>
              <a:rPr lang="ar-DZ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وتشريعية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: </a:t>
            </a:r>
          </a:p>
          <a:p>
            <a:pPr algn="ctr" rtl="1">
              <a:buFontTx/>
              <a:buChar char="-"/>
            </a:pP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وضع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الخطة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الاستراتيجية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لتطبيق التعلم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الذكي؛ وضع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الرؤية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واضحة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لتطبيق استراتيجيات التحول الذكي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ثقافة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التحول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الذكي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؛</a:t>
            </a:r>
          </a:p>
          <a:p>
            <a:pPr marL="0" indent="0" algn="ctr" rtl="1">
              <a:buNone/>
            </a:pP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-  ووضع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الأهداف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والدليل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الإجرائي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التنفيذي والتطويري لتطبيق التعلم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الذكي؛ </a:t>
            </a:r>
          </a:p>
          <a:p>
            <a:pPr marL="0" indent="0" algn="ctr" rtl="1">
              <a:buNone/>
            </a:pP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- تشمل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سن القوانين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والأنظمة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واللوائح والقواعد الخاصة بتطبيق هذا النوع من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التعلم؛ </a:t>
            </a:r>
          </a:p>
          <a:p>
            <a:pPr marL="0" indent="0" algn="ctr" rtl="1">
              <a:buNone/>
            </a:pP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-  تيسير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الانتقال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من التعليم التقليدي إلى التعلم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الذكي؛ </a:t>
            </a:r>
          </a:p>
          <a:p>
            <a:pPr marL="0" indent="0" algn="ctr" rtl="1">
              <a:buNone/>
            </a:pP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-  بناء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المعايير التي تحقق المتطلبات الخاصة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بالاعتماد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المؤسسي للتعلم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الذكي؛</a:t>
            </a:r>
          </a:p>
          <a:p>
            <a:pPr marL="0" indent="0" algn="ctr" rtl="1">
              <a:buNone/>
            </a:pP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- إبرام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شراكات مع جامعات عالمية تطبق هذا النوع من التعلم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والاستفادة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من خبراتها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4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DZ" sz="2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2.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متطلبات مادية 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وبشرية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DZ" sz="2800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تتمثل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المتطلبات البشرية في توفير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الإطار البشري المؤهل والمدرب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على استخدام تطبيقات التعلم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الذكي؛</a:t>
            </a: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كما أن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الاهتمام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بالمتطلبات المادية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لا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يقل أهمية عن المتطلبات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الأخرى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كتوفير الدعم المادي للمبادرات والمشاركات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والأبحاث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العلمية والتطبيقية.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3. متطلبات تقنية وفنية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:</a:t>
            </a:r>
            <a:endParaRPr lang="ar-DZ" sz="2800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تشمل المتطلبات التقنية والفنية تطوير البنية التحتية وتجهيز المعامل البحثية التي لها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علاقة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بالتعلم الذكي كمعمل إنترنت الأشياء ومعمل التحكم الذاتي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,</a:t>
            </a: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كما أن استخدام الروبوتات في هذا النوع من التعلم يعد تطورا كبيرا.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ar-DZ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056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DZ" sz="4000" b="1" dirty="0" smtClean="0">
                <a:latin typeface="Sakkal Majalla" pitchFamily="2" charset="-78"/>
                <a:cs typeface="Sakkal Majalla" pitchFamily="2" charset="-78"/>
              </a:rPr>
              <a:t>تصنيف </a:t>
            </a:r>
            <a:r>
              <a:rPr lang="ar-DZ" sz="4000" b="1" dirty="0" err="1">
                <a:latin typeface="Sakkal Majalla" pitchFamily="2" charset="-78"/>
                <a:cs typeface="Sakkal Majalla" pitchFamily="2" charset="-78"/>
              </a:rPr>
              <a:t>شولتز</a:t>
            </a:r>
            <a:r>
              <a:rPr lang="ar-DZ" sz="4000" b="1" dirty="0">
                <a:latin typeface="Sakkal Majalla" pitchFamily="2" charset="-78"/>
                <a:cs typeface="Sakkal Majalla" pitchFamily="2" charset="-78"/>
              </a:rPr>
              <a:t> وهارت </a:t>
            </a:r>
            <a:r>
              <a:rPr lang="en-US" sz="4000" dirty="0"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4000" dirty="0">
                <a:latin typeface="Sakkal Majalla" pitchFamily="2" charset="-78"/>
                <a:cs typeface="Sakkal Majalla" pitchFamily="2" charset="-78"/>
              </a:rPr>
            </a:br>
            <a:r>
              <a:rPr lang="ar-DZ" sz="4000" b="1" dirty="0">
                <a:latin typeface="Sakkal Majalla" pitchFamily="2" charset="-78"/>
                <a:cs typeface="Sakkal Majalla" pitchFamily="2" charset="-78"/>
              </a:rPr>
              <a:t>لمجالات استخدام الكمبيوتر في التربية</a:t>
            </a:r>
            <a:r>
              <a:rPr lang="ar-DZ" sz="4000" dirty="0" smtClean="0">
                <a:latin typeface="Sakkal Majalla" pitchFamily="2" charset="-78"/>
                <a:cs typeface="Sakkal Majalla" pitchFamily="2" charset="-78"/>
              </a:rPr>
              <a:t> 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498711"/>
              </p:ext>
            </p:extLst>
          </p:nvPr>
        </p:nvGraphicFramePr>
        <p:xfrm>
          <a:off x="457200" y="163934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0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marL="0" indent="0"/>
            <a:r>
              <a:rPr lang="ar-DZ" b="1" dirty="0">
                <a:latin typeface="Sakkal Majalla" pitchFamily="2" charset="-78"/>
                <a:cs typeface="Sakkal Majalla" pitchFamily="2" charset="-78"/>
              </a:rPr>
              <a:t/>
            </a:r>
            <a:br>
              <a:rPr lang="ar-DZ" b="1" dirty="0">
                <a:latin typeface="Sakkal Majalla" pitchFamily="2" charset="-78"/>
                <a:cs typeface="Sakkal Majalla" pitchFamily="2" charset="-78"/>
              </a:rPr>
            </a:br>
            <a:r>
              <a:rPr lang="ar-DZ" sz="4000" b="1" dirty="0">
                <a:latin typeface="Sakkal Majalla" pitchFamily="2" charset="-78"/>
                <a:cs typeface="Sakkal Majalla" pitchFamily="2" charset="-78"/>
              </a:rPr>
              <a:t>بيئات الحوسبة لتعلّم الإنسان</a:t>
            </a:r>
            <a:r>
              <a:rPr lang="ar-DZ" b="1" dirty="0"/>
              <a:t/>
            </a:r>
            <a:br>
              <a:rPr lang="ar-DZ" b="1" dirty="0"/>
            </a:br>
            <a:r>
              <a:rPr lang="fr-FR" sz="2700" b="1" dirty="0"/>
              <a:t>Environnements Informatiques </a:t>
            </a:r>
            <a:r>
              <a:rPr lang="ar-DZ" sz="2700" b="1" dirty="0"/>
              <a:t> </a:t>
            </a:r>
            <a:r>
              <a:rPr lang="fr-FR" sz="2700" b="1" dirty="0"/>
              <a:t>pour l’Apprentissage </a:t>
            </a:r>
            <a:r>
              <a:rPr lang="fr-FR" sz="2700" b="1" dirty="0" smtClean="0"/>
              <a:t>Humain(EIAH)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3100" dirty="0">
                <a:latin typeface="Sakkal Majalla" pitchFamily="2" charset="-78"/>
              </a:rPr>
              <a:t/>
            </a:r>
            <a:br>
              <a:rPr lang="en-US" sz="3100" dirty="0">
                <a:latin typeface="Sakkal Majalla" pitchFamily="2" charset="-78"/>
              </a:rPr>
            </a:br>
            <a:endParaRPr lang="en-US" sz="31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441956"/>
              </p:ext>
            </p:extLst>
          </p:nvPr>
        </p:nvGraphicFramePr>
        <p:xfrm>
          <a:off x="323528" y="1844824"/>
          <a:ext cx="8229600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3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التخصصات المدمجة</a:t>
            </a:r>
            <a:endParaRPr lang="en-US" sz="36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992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4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مجال</a:t>
            </a:r>
            <a:r>
              <a:rPr lang="ar-DZ" sz="4000" b="1" dirty="0" smtClean="0">
                <a:latin typeface="Sakkal Majalla" pitchFamily="2" charset="-78"/>
                <a:cs typeface="Sakkal Majalla" pitchFamily="2" charset="-78"/>
              </a:rPr>
              <a:t> البحث في</a:t>
            </a:r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بيئات الحوسبة لتعلّم الإنسان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EIAH)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الامكانات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الجديدة والمفتوحة للمعلوماتية والأنترنت ومن هذه الامكانات ما يلي:   </a:t>
            </a:r>
            <a:endParaRPr lang="ar-DZ" sz="2800" dirty="0" smtClean="0">
              <a:latin typeface="Sakkal Majalla" pitchFamily="2" charset="-78"/>
              <a:cs typeface="Sakkal Majalla" pitchFamily="2" charset="-78"/>
            </a:endParaRPr>
          </a:p>
          <a:p>
            <a:pPr lvl="0" algn="ctr" rtl="1" fontAlgn="base">
              <a:buFont typeface="Wingdings" pitchFamily="2" charset="2"/>
              <a:buChar char="v"/>
            </a:pP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تنوع وضعيات التعلّم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: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lvl="0" algn="ctr" rtl="1" fontAlgn="base">
              <a:buFontTx/>
              <a:buChar char="-"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متعلّم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أو متعلمين أو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فوج؛</a:t>
            </a:r>
            <a:endParaRPr lang="ar-DZ" sz="2800" dirty="0">
              <a:latin typeface="Sakkal Majalla" pitchFamily="2" charset="-78"/>
              <a:cs typeface="Sakkal Majalla" pitchFamily="2" charset="-78"/>
            </a:endParaRPr>
          </a:p>
          <a:p>
            <a:pPr lvl="0" algn="ctr" rtl="1" fontAlgn="base">
              <a:buFontTx/>
              <a:buChar char="-"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حضور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المعلّم أو دونه؛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lvl="0" algn="ctr" rtl="1" fontAlgn="base">
              <a:buFontTx/>
              <a:buChar char="-"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في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المنزل أو المدرسة أو داخل غرفة الفصل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؛</a:t>
            </a:r>
            <a:endParaRPr lang="fr-FR" sz="2800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DZ" sz="2800" dirty="0"/>
          </a:p>
          <a:p>
            <a:pPr lvl="0" algn="ctr" rtl="1" fontAlgn="base">
              <a:buFont typeface="Wingdings" pitchFamily="2" charset="2"/>
              <a:buChar char="v"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تنوع البيئات المادية: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lvl="0" algn="ctr" rtl="1" fontAlgn="base">
              <a:buFontTx/>
              <a:buChar char="-"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كمبيوتر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ثابت، محمول، لوحة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إلكترونية،</a:t>
            </a:r>
          </a:p>
          <a:p>
            <a:pPr lvl="0" algn="ctr" rtl="1" fontAlgn="base">
              <a:buFontTx/>
              <a:buChar char="-"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سبورة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تفاعلية، مدرج تفاعلي....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r" rtl="1">
              <a:buNone/>
            </a:pPr>
            <a:endParaRPr lang="en-US" sz="2800" dirty="0"/>
          </a:p>
          <a:p>
            <a:pPr lvl="0" algn="ctr" rtl="1" fontAlgn="base">
              <a:buFontTx/>
              <a:buChar char="-"/>
            </a:pP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 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322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 fontAlgn="base"/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أنواع </a:t>
            </a: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البيئات</a:t>
            </a:r>
            <a:endParaRPr lang="en-US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ar-DZ" b="1" dirty="0">
                <a:latin typeface="Sakkal Majalla" pitchFamily="2" charset="-78"/>
                <a:cs typeface="Sakkal Majalla" pitchFamily="2" charset="-78"/>
              </a:rPr>
              <a:t>1</a:t>
            </a:r>
            <a:r>
              <a:rPr lang="ar-DZ" b="1" dirty="0" smtClean="0">
                <a:latin typeface="Sakkal Majalla" pitchFamily="2" charset="-78"/>
                <a:cs typeface="Sakkal Majalla" pitchFamily="2" charset="-78"/>
              </a:rPr>
              <a:t>.بيئة </a:t>
            </a:r>
            <a:r>
              <a:rPr lang="ar-DZ" b="1" dirty="0">
                <a:latin typeface="Sakkal Majalla" pitchFamily="2" charset="-78"/>
                <a:cs typeface="Sakkal Majalla" pitchFamily="2" charset="-78"/>
              </a:rPr>
              <a:t>التعلّم: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المكان، الأدوات (تقنية أو لا)، الفاعلون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؛</a:t>
            </a:r>
          </a:p>
          <a:p>
            <a:pPr algn="r" rtl="1"/>
            <a:endParaRPr lang="ar-DZ" dirty="0"/>
          </a:p>
          <a:p>
            <a:pPr marL="0" indent="0" algn="r" rtl="1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76524"/>
            <a:ext cx="6912768" cy="3056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1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1896</Words>
  <Application>Microsoft Office PowerPoint</Application>
  <PresentationFormat>Affichage à l'écran (4:3)</PresentationFormat>
  <Paragraphs>256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الكمبيوتر التعليمي</vt:lpstr>
      <vt:lpstr>تعريف الكمبيوتر</vt:lpstr>
      <vt:lpstr>مكونات الكمبيوتر</vt:lpstr>
      <vt:lpstr>تصنيف تايلور لمجالات استخدام الكمبيوتر في التربية</vt:lpstr>
      <vt:lpstr>تصنيف شولتز وهارت  لمجالات استخدام الكمبيوتر في التربية </vt:lpstr>
      <vt:lpstr> بيئات الحوسبة لتعلّم الإنسان Environnements Informatiques  pour l’Apprentissage Humain(EIAH)  </vt:lpstr>
      <vt:lpstr>التخصصات المدمجة</vt:lpstr>
      <vt:lpstr>مجال البحث في بيئات الحوسبة لتعلّم الإنسان (EIAH)</vt:lpstr>
      <vt:lpstr>أنواع البيئات</vt:lpstr>
      <vt:lpstr>Présentation PowerPoint</vt:lpstr>
      <vt:lpstr>Présentation PowerPoint</vt:lpstr>
      <vt:lpstr>Présentation PowerPoint</vt:lpstr>
      <vt:lpstr>نقاط القوة وصعوبات بيئات الحوسبة لتعلّم الإنسان </vt:lpstr>
      <vt:lpstr>التطور التاريخي لبيئات الحوسبة لتعلّم الإنسان</vt:lpstr>
      <vt:lpstr>التعليم بمساعدة الحاسوب  EAO: Enseignement assisté par ordinateur </vt:lpstr>
      <vt:lpstr>التعليم بمساعدة الحاسوب EAO</vt:lpstr>
      <vt:lpstr>طرق التعليم بمساعدة الحاسوب  Enseignement basé sur l’ordinateur</vt:lpstr>
      <vt:lpstr>التدريب والمران</vt:lpstr>
      <vt:lpstr>التدريب</vt:lpstr>
      <vt:lpstr>التدريس الخصوصي</vt:lpstr>
      <vt:lpstr>أسلوب النمذجة والمحاكاة</vt:lpstr>
      <vt:lpstr>استراتيجية المحاكاة</vt:lpstr>
      <vt:lpstr>خوارزمية التعليم بمساعدة الحاسوب EAO</vt:lpstr>
      <vt:lpstr>ما الفرق بين استراتيجية التدريب والمران والتدريس الخصوصي</vt:lpstr>
      <vt:lpstr>وظائف التعليم المدار بالكمبيوتر</vt:lpstr>
      <vt:lpstr>برامج الكمبيوتر</vt:lpstr>
      <vt:lpstr>(EAO) مبادئ التعليم بمساعدة الكمبيوتر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لماذا التعليم الذكي بمساعدة الكمبيوتر؟</vt:lpstr>
      <vt:lpstr>التعليم الذكي بمساعدة الكمبيوتر  Enseignement Intelligemment  Assisté par Ordinateur (EIAO)   </vt:lpstr>
      <vt:lpstr>تعريف التعليم الذكي بمساعدة الكمبيوتر</vt:lpstr>
      <vt:lpstr>مرتكزات التعليم الذكي</vt:lpstr>
      <vt:lpstr>وظائف الحواسيب الذكية</vt:lpstr>
      <vt:lpstr>مبادئ التعليم الذكي بمساعدة الكمبيوتر (EIAO) </vt:lpstr>
      <vt:lpstr>مفاهيم أساسية</vt:lpstr>
      <vt:lpstr>متطلبات التعلّم الذكي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الكمبيوتر التعليمي</dc:title>
  <dc:creator>Mes documents</dc:creator>
  <cp:lastModifiedBy>Mes documents</cp:lastModifiedBy>
  <cp:revision>141</cp:revision>
  <dcterms:created xsi:type="dcterms:W3CDTF">2021-02-20T19:56:36Z</dcterms:created>
  <dcterms:modified xsi:type="dcterms:W3CDTF">2023-09-29T21:45:05Z</dcterms:modified>
</cp:coreProperties>
</file>