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63" r:id="rId2"/>
    <p:sldId id="257" r:id="rId3"/>
    <p:sldId id="258" r:id="rId4"/>
    <p:sldId id="259" r:id="rId5"/>
    <p:sldId id="260" r:id="rId6"/>
    <p:sldId id="261" r:id="rId7"/>
  </p:sldIdLst>
  <p:sldSz cx="12801600" cy="9601200" type="A3"/>
  <p:notesSz cx="6858000" cy="9144000"/>
  <p:defaultTextStyle>
    <a:defPPr>
      <a:defRPr lang="fr-FR"/>
    </a:defPPr>
    <a:lvl1pPr marL="0" algn="l" defTabSz="1221913" rtl="0" eaLnBrk="1" latinLnBrk="0" hangingPunct="1">
      <a:defRPr sz="2405" kern="1200">
        <a:solidFill>
          <a:schemeClr val="tx1"/>
        </a:solidFill>
        <a:latin typeface="+mn-lt"/>
        <a:ea typeface="+mn-ea"/>
        <a:cs typeface="+mn-cs"/>
      </a:defRPr>
    </a:lvl1pPr>
    <a:lvl2pPr marL="610956" algn="l" defTabSz="1221913" rtl="0" eaLnBrk="1" latinLnBrk="0" hangingPunct="1">
      <a:defRPr sz="2405" kern="1200">
        <a:solidFill>
          <a:schemeClr val="tx1"/>
        </a:solidFill>
        <a:latin typeface="+mn-lt"/>
        <a:ea typeface="+mn-ea"/>
        <a:cs typeface="+mn-cs"/>
      </a:defRPr>
    </a:lvl2pPr>
    <a:lvl3pPr marL="1221913" algn="l" defTabSz="1221913" rtl="0" eaLnBrk="1" latinLnBrk="0" hangingPunct="1">
      <a:defRPr sz="2405" kern="1200">
        <a:solidFill>
          <a:schemeClr val="tx1"/>
        </a:solidFill>
        <a:latin typeface="+mn-lt"/>
        <a:ea typeface="+mn-ea"/>
        <a:cs typeface="+mn-cs"/>
      </a:defRPr>
    </a:lvl3pPr>
    <a:lvl4pPr marL="1832869" algn="l" defTabSz="1221913" rtl="0" eaLnBrk="1" latinLnBrk="0" hangingPunct="1">
      <a:defRPr sz="2405" kern="1200">
        <a:solidFill>
          <a:schemeClr val="tx1"/>
        </a:solidFill>
        <a:latin typeface="+mn-lt"/>
        <a:ea typeface="+mn-ea"/>
        <a:cs typeface="+mn-cs"/>
      </a:defRPr>
    </a:lvl4pPr>
    <a:lvl5pPr marL="2443825" algn="l" defTabSz="1221913" rtl="0" eaLnBrk="1" latinLnBrk="0" hangingPunct="1">
      <a:defRPr sz="2405" kern="1200">
        <a:solidFill>
          <a:schemeClr val="tx1"/>
        </a:solidFill>
        <a:latin typeface="+mn-lt"/>
        <a:ea typeface="+mn-ea"/>
        <a:cs typeface="+mn-cs"/>
      </a:defRPr>
    </a:lvl5pPr>
    <a:lvl6pPr marL="3054782" algn="l" defTabSz="1221913" rtl="0" eaLnBrk="1" latinLnBrk="0" hangingPunct="1">
      <a:defRPr sz="2405" kern="1200">
        <a:solidFill>
          <a:schemeClr val="tx1"/>
        </a:solidFill>
        <a:latin typeface="+mn-lt"/>
        <a:ea typeface="+mn-ea"/>
        <a:cs typeface="+mn-cs"/>
      </a:defRPr>
    </a:lvl6pPr>
    <a:lvl7pPr marL="3665738" algn="l" defTabSz="1221913" rtl="0" eaLnBrk="1" latinLnBrk="0" hangingPunct="1">
      <a:defRPr sz="2405" kern="1200">
        <a:solidFill>
          <a:schemeClr val="tx1"/>
        </a:solidFill>
        <a:latin typeface="+mn-lt"/>
        <a:ea typeface="+mn-ea"/>
        <a:cs typeface="+mn-cs"/>
      </a:defRPr>
    </a:lvl7pPr>
    <a:lvl8pPr marL="4276695" algn="l" defTabSz="1221913" rtl="0" eaLnBrk="1" latinLnBrk="0" hangingPunct="1">
      <a:defRPr sz="2405" kern="1200">
        <a:solidFill>
          <a:schemeClr val="tx1"/>
        </a:solidFill>
        <a:latin typeface="+mn-lt"/>
        <a:ea typeface="+mn-ea"/>
        <a:cs typeface="+mn-cs"/>
      </a:defRPr>
    </a:lvl8pPr>
    <a:lvl9pPr marL="4887651" algn="l" defTabSz="1221913" rtl="0" eaLnBrk="1" latinLnBrk="0" hangingPunct="1">
      <a:defRPr sz="2405"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0" d="100"/>
          <a:sy n="60" d="100"/>
        </p:scale>
        <p:origin x="1435" y="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4D38DB9-268B-4419-A99E-4C4F10778211}"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fr-FR"/>
        </a:p>
      </dgm:t>
    </dgm:pt>
    <dgm:pt modelId="{80E8723B-9200-4744-A9E6-2287EDE6A782}">
      <dgm:prSet phldrT="[Texte]" custT="1"/>
      <dgm:spPr/>
      <dgm:t>
        <a:bodyPr/>
        <a:lstStyle/>
        <a:p>
          <a:pPr rtl="0"/>
          <a:r>
            <a:rPr lang="ar-SA" sz="2400" b="1" dirty="0">
              <a:solidFill>
                <a:schemeClr val="bg1"/>
              </a:solidFill>
            </a:rPr>
            <a:t>الأهداف</a:t>
          </a:r>
          <a:endParaRPr lang="fr-FR" sz="1800" dirty="0"/>
        </a:p>
      </dgm:t>
    </dgm:pt>
    <dgm:pt modelId="{D8DBA7AD-D964-4CBC-9E3E-2CF46357F115}" type="sibTrans" cxnId="{E7223E10-6A26-4B51-B254-2E1F6C91F0C5}">
      <dgm:prSet/>
      <dgm:spPr/>
      <dgm:t>
        <a:bodyPr/>
        <a:lstStyle/>
        <a:p>
          <a:endParaRPr lang="fr-FR"/>
        </a:p>
      </dgm:t>
    </dgm:pt>
    <dgm:pt modelId="{1598B49C-017F-41C0-B531-466B481B10D9}" type="parTrans" cxnId="{E7223E10-6A26-4B51-B254-2E1F6C91F0C5}">
      <dgm:prSet/>
      <dgm:spPr/>
      <dgm:t>
        <a:bodyPr/>
        <a:lstStyle/>
        <a:p>
          <a:endParaRPr lang="fr-FR"/>
        </a:p>
      </dgm:t>
    </dgm:pt>
    <dgm:pt modelId="{450FA28A-F8E7-42E5-9AE5-0378974B90F5}">
      <dgm:prSet phldrT="[Texte]" custT="1"/>
      <dgm:spPr/>
      <dgm:t>
        <a:bodyPr/>
        <a:lstStyle/>
        <a:p>
          <a:r>
            <a:rPr lang="ar-SA" sz="2400" b="1" dirty="0">
              <a:solidFill>
                <a:schemeClr val="bg1"/>
              </a:solidFill>
            </a:rPr>
            <a:t>المحتوى</a:t>
          </a:r>
          <a:endParaRPr lang="fr-FR" sz="2400" b="1" dirty="0">
            <a:solidFill>
              <a:schemeClr val="bg1"/>
            </a:solidFill>
          </a:endParaRPr>
        </a:p>
      </dgm:t>
    </dgm:pt>
    <dgm:pt modelId="{875FFE9C-F221-4DC5-B962-7E3C9089F95A}" type="parTrans" cxnId="{018E00E0-66F2-4FAD-96EB-D41A096706D5}">
      <dgm:prSet/>
      <dgm:spPr/>
      <dgm:t>
        <a:bodyPr/>
        <a:lstStyle/>
        <a:p>
          <a:endParaRPr lang="fr-FR"/>
        </a:p>
      </dgm:t>
    </dgm:pt>
    <dgm:pt modelId="{1D87A2E8-EF34-49DF-A313-419AB8D1A320}" type="sibTrans" cxnId="{018E00E0-66F2-4FAD-96EB-D41A096706D5}">
      <dgm:prSet/>
      <dgm:spPr/>
      <dgm:t>
        <a:bodyPr/>
        <a:lstStyle/>
        <a:p>
          <a:endParaRPr lang="fr-FR"/>
        </a:p>
      </dgm:t>
    </dgm:pt>
    <dgm:pt modelId="{AF22E310-3FB2-42BB-B323-DCA1D2F93494}">
      <dgm:prSet/>
      <dgm:spPr/>
      <dgm:t>
        <a:bodyPr/>
        <a:lstStyle/>
        <a:p>
          <a:endParaRPr lang="fr-FR" dirty="0"/>
        </a:p>
      </dgm:t>
    </dgm:pt>
    <dgm:pt modelId="{00F3EB2D-4515-4CAF-A5B1-D681A34D6C41}" type="parTrans" cxnId="{E58E99E6-D63A-47C8-B769-C31A44772EA9}">
      <dgm:prSet/>
      <dgm:spPr/>
      <dgm:t>
        <a:bodyPr/>
        <a:lstStyle/>
        <a:p>
          <a:endParaRPr lang="fr-FR"/>
        </a:p>
      </dgm:t>
    </dgm:pt>
    <dgm:pt modelId="{6C2A3DE1-492E-44AD-9C81-6BD4F0BCC9FD}" type="sibTrans" cxnId="{E58E99E6-D63A-47C8-B769-C31A44772EA9}">
      <dgm:prSet/>
      <dgm:spPr/>
      <dgm:t>
        <a:bodyPr/>
        <a:lstStyle/>
        <a:p>
          <a:endParaRPr lang="fr-FR"/>
        </a:p>
      </dgm:t>
    </dgm:pt>
    <dgm:pt modelId="{26A896E3-17F4-448B-8FEB-2F0B87A3F98F}">
      <dgm:prSet phldrT="[Texte]" custT="1"/>
      <dgm:spPr/>
      <dgm:t>
        <a:bodyPr/>
        <a:lstStyle/>
        <a:p>
          <a:r>
            <a:rPr lang="ar-SA" sz="2400" b="1" dirty="0">
              <a:solidFill>
                <a:schemeClr val="bg1"/>
              </a:solidFill>
            </a:rPr>
            <a:t>طرق التدريس</a:t>
          </a:r>
          <a:endParaRPr lang="fr-FR" sz="2400" b="1" dirty="0">
            <a:solidFill>
              <a:schemeClr val="bg1"/>
            </a:solidFill>
          </a:endParaRPr>
        </a:p>
      </dgm:t>
    </dgm:pt>
    <dgm:pt modelId="{101052B9-581A-44B1-86A4-B6C1D161D997}" type="parTrans" cxnId="{7D2FF403-F6B3-48A0-ABC6-98259D12196E}">
      <dgm:prSet/>
      <dgm:spPr/>
      <dgm:t>
        <a:bodyPr/>
        <a:lstStyle/>
        <a:p>
          <a:endParaRPr lang="fr-FR"/>
        </a:p>
      </dgm:t>
    </dgm:pt>
    <dgm:pt modelId="{8A52AECF-EF62-4EBC-8380-75DAE7C90CBD}" type="sibTrans" cxnId="{7D2FF403-F6B3-48A0-ABC6-98259D12196E}">
      <dgm:prSet/>
      <dgm:spPr/>
      <dgm:t>
        <a:bodyPr/>
        <a:lstStyle/>
        <a:p>
          <a:endParaRPr lang="fr-FR"/>
        </a:p>
      </dgm:t>
    </dgm:pt>
    <dgm:pt modelId="{34D491A1-6B3C-48F7-BF65-048080038195}">
      <dgm:prSet/>
      <dgm:spPr/>
      <dgm:t>
        <a:bodyPr/>
        <a:lstStyle/>
        <a:p>
          <a:endParaRPr lang="fr-FR"/>
        </a:p>
      </dgm:t>
    </dgm:pt>
    <dgm:pt modelId="{6A0AF02F-3890-4ED3-8103-6425C594512D}" type="parTrans" cxnId="{3F66C4F6-F361-47A4-8281-D39577F64612}">
      <dgm:prSet/>
      <dgm:spPr/>
      <dgm:t>
        <a:bodyPr/>
        <a:lstStyle/>
        <a:p>
          <a:endParaRPr lang="fr-FR"/>
        </a:p>
      </dgm:t>
    </dgm:pt>
    <dgm:pt modelId="{889F098A-D1AF-4E43-AFB8-113A4B7C2FC9}" type="sibTrans" cxnId="{3F66C4F6-F361-47A4-8281-D39577F64612}">
      <dgm:prSet/>
      <dgm:spPr/>
      <dgm:t>
        <a:bodyPr/>
        <a:lstStyle/>
        <a:p>
          <a:endParaRPr lang="fr-FR"/>
        </a:p>
      </dgm:t>
    </dgm:pt>
    <dgm:pt modelId="{BA515E15-71B3-42D7-90CC-2094C677E1D8}">
      <dgm:prSet/>
      <dgm:spPr/>
      <dgm:t>
        <a:bodyPr/>
        <a:lstStyle/>
        <a:p>
          <a:endParaRPr lang="fr-FR" dirty="0"/>
        </a:p>
      </dgm:t>
    </dgm:pt>
    <dgm:pt modelId="{26C4AEDA-84B4-4F39-9725-A8C6823FD209}" type="parTrans" cxnId="{C32464FB-6B2F-4690-8C43-8FD02A4B583A}">
      <dgm:prSet/>
      <dgm:spPr/>
      <dgm:t>
        <a:bodyPr/>
        <a:lstStyle/>
        <a:p>
          <a:endParaRPr lang="fr-FR"/>
        </a:p>
      </dgm:t>
    </dgm:pt>
    <dgm:pt modelId="{011859FD-93F4-4D32-91D9-2665DCD0D09E}" type="sibTrans" cxnId="{C32464FB-6B2F-4690-8C43-8FD02A4B583A}">
      <dgm:prSet/>
      <dgm:spPr/>
      <dgm:t>
        <a:bodyPr/>
        <a:lstStyle/>
        <a:p>
          <a:endParaRPr lang="fr-FR"/>
        </a:p>
      </dgm:t>
    </dgm:pt>
    <dgm:pt modelId="{A0955818-17FC-4BC2-89E7-A2A1FC872AB3}">
      <dgm:prSet phldrT="[Texte]" custT="1"/>
      <dgm:spPr/>
      <dgm:t>
        <a:bodyPr/>
        <a:lstStyle/>
        <a:p>
          <a:r>
            <a:rPr lang="ar-SA" sz="2400" b="1" dirty="0">
              <a:solidFill>
                <a:schemeClr val="bg1"/>
              </a:solidFill>
            </a:rPr>
            <a:t>الأنشطة التعليمية</a:t>
          </a:r>
          <a:endParaRPr lang="fr-FR" sz="2400" b="1" dirty="0">
            <a:solidFill>
              <a:schemeClr val="bg1"/>
            </a:solidFill>
          </a:endParaRPr>
        </a:p>
      </dgm:t>
    </dgm:pt>
    <dgm:pt modelId="{7351AB53-5E8F-4297-A3EB-300C0590EC89}" type="parTrans" cxnId="{C1D102D3-92D3-4FD6-A169-5D8883A905C4}">
      <dgm:prSet/>
      <dgm:spPr/>
      <dgm:t>
        <a:bodyPr/>
        <a:lstStyle/>
        <a:p>
          <a:endParaRPr lang="fr-FR"/>
        </a:p>
      </dgm:t>
    </dgm:pt>
    <dgm:pt modelId="{826C11A4-FC16-4484-A55E-A450D9C8FE93}" type="sibTrans" cxnId="{C1D102D3-92D3-4FD6-A169-5D8883A905C4}">
      <dgm:prSet/>
      <dgm:spPr/>
      <dgm:t>
        <a:bodyPr/>
        <a:lstStyle/>
        <a:p>
          <a:endParaRPr lang="fr-FR"/>
        </a:p>
      </dgm:t>
    </dgm:pt>
    <dgm:pt modelId="{A2DE483F-AC95-45F5-B377-C6EC922012FD}">
      <dgm:prSet/>
      <dgm:spPr/>
      <dgm:t>
        <a:bodyPr/>
        <a:lstStyle/>
        <a:p>
          <a:endParaRPr lang="fr-FR"/>
        </a:p>
      </dgm:t>
    </dgm:pt>
    <dgm:pt modelId="{A2CF49C2-51A5-47FE-9ECB-A32DA016BA84}" type="parTrans" cxnId="{2BD18FA6-1EDB-4A81-A6DC-D2EE7C4D92B2}">
      <dgm:prSet/>
      <dgm:spPr/>
      <dgm:t>
        <a:bodyPr/>
        <a:lstStyle/>
        <a:p>
          <a:endParaRPr lang="fr-FR"/>
        </a:p>
      </dgm:t>
    </dgm:pt>
    <dgm:pt modelId="{C8BB6F64-519B-4C8D-BA92-CF01B4DB75B4}" type="sibTrans" cxnId="{2BD18FA6-1EDB-4A81-A6DC-D2EE7C4D92B2}">
      <dgm:prSet/>
      <dgm:spPr/>
      <dgm:t>
        <a:bodyPr/>
        <a:lstStyle/>
        <a:p>
          <a:endParaRPr lang="fr-FR"/>
        </a:p>
      </dgm:t>
    </dgm:pt>
    <dgm:pt modelId="{116A3661-F694-4BA3-BB42-CCB8C4C83809}">
      <dgm:prSet/>
      <dgm:spPr/>
      <dgm:t>
        <a:bodyPr/>
        <a:lstStyle/>
        <a:p>
          <a:endParaRPr lang="fr-FR"/>
        </a:p>
      </dgm:t>
    </dgm:pt>
    <dgm:pt modelId="{77FD6DAF-E590-4FB7-B3CC-5AA7510AAA9D}" type="parTrans" cxnId="{7BAD2476-E9CE-400D-A120-29C3475CB566}">
      <dgm:prSet/>
      <dgm:spPr/>
      <dgm:t>
        <a:bodyPr/>
        <a:lstStyle/>
        <a:p>
          <a:endParaRPr lang="fr-FR"/>
        </a:p>
      </dgm:t>
    </dgm:pt>
    <dgm:pt modelId="{18AC1142-BCB0-499E-A47E-9C9968410797}" type="sibTrans" cxnId="{7BAD2476-E9CE-400D-A120-29C3475CB566}">
      <dgm:prSet/>
      <dgm:spPr/>
      <dgm:t>
        <a:bodyPr/>
        <a:lstStyle/>
        <a:p>
          <a:endParaRPr lang="fr-FR"/>
        </a:p>
      </dgm:t>
    </dgm:pt>
    <dgm:pt modelId="{1A9BF9F8-2477-491B-A6AC-6AF6C41DA42F}">
      <dgm:prSet phldrT="[Texte]" custT="1"/>
      <dgm:spPr/>
      <dgm:t>
        <a:bodyPr/>
        <a:lstStyle/>
        <a:p>
          <a:r>
            <a:rPr lang="ar-SA" sz="2400" b="1" dirty="0">
              <a:solidFill>
                <a:schemeClr val="bg1"/>
              </a:solidFill>
            </a:rPr>
            <a:t>الوسائل التعليمية</a:t>
          </a:r>
          <a:endParaRPr lang="fr-FR" sz="2400" b="1" dirty="0">
            <a:solidFill>
              <a:schemeClr val="bg1"/>
            </a:solidFill>
          </a:endParaRPr>
        </a:p>
      </dgm:t>
    </dgm:pt>
    <dgm:pt modelId="{99BABBEB-1E67-4F5E-8C61-DB6658B0CD21}" type="parTrans" cxnId="{7FE6CCD2-4468-424A-95EF-7EAD6F679C06}">
      <dgm:prSet/>
      <dgm:spPr/>
      <dgm:t>
        <a:bodyPr/>
        <a:lstStyle/>
        <a:p>
          <a:endParaRPr lang="fr-FR"/>
        </a:p>
      </dgm:t>
    </dgm:pt>
    <dgm:pt modelId="{C6ACE682-F465-4C3F-B3A9-4A5026DD1D90}" type="sibTrans" cxnId="{7FE6CCD2-4468-424A-95EF-7EAD6F679C06}">
      <dgm:prSet/>
      <dgm:spPr/>
      <dgm:t>
        <a:bodyPr/>
        <a:lstStyle/>
        <a:p>
          <a:endParaRPr lang="fr-FR"/>
        </a:p>
      </dgm:t>
    </dgm:pt>
    <dgm:pt modelId="{E1E8C606-2658-41AA-B1EE-FC18301232BA}">
      <dgm:prSet/>
      <dgm:spPr/>
      <dgm:t>
        <a:bodyPr/>
        <a:lstStyle/>
        <a:p>
          <a:endParaRPr lang="fr-FR"/>
        </a:p>
      </dgm:t>
    </dgm:pt>
    <dgm:pt modelId="{61AD14AD-C00F-451A-826F-134C195CA840}" type="parTrans" cxnId="{3F530EEE-CFE0-4730-AB0A-4AA38906D7F0}">
      <dgm:prSet/>
      <dgm:spPr/>
      <dgm:t>
        <a:bodyPr/>
        <a:lstStyle/>
        <a:p>
          <a:endParaRPr lang="fr-FR"/>
        </a:p>
      </dgm:t>
    </dgm:pt>
    <dgm:pt modelId="{C18AC583-B86D-4414-9426-4C5474F621F0}" type="sibTrans" cxnId="{3F530EEE-CFE0-4730-AB0A-4AA38906D7F0}">
      <dgm:prSet/>
      <dgm:spPr/>
      <dgm:t>
        <a:bodyPr/>
        <a:lstStyle/>
        <a:p>
          <a:endParaRPr lang="fr-FR"/>
        </a:p>
      </dgm:t>
    </dgm:pt>
    <dgm:pt modelId="{42444BB1-BC9F-465A-AFFA-D7D0174F6220}">
      <dgm:prSet/>
      <dgm:spPr/>
      <dgm:t>
        <a:bodyPr/>
        <a:lstStyle/>
        <a:p>
          <a:endParaRPr lang="fr-FR"/>
        </a:p>
      </dgm:t>
    </dgm:pt>
    <dgm:pt modelId="{15104500-B391-4EC9-B98A-EC21674545B7}" type="parTrans" cxnId="{DA44CFF2-0C1F-4774-80A3-0FA5CF408785}">
      <dgm:prSet/>
      <dgm:spPr/>
      <dgm:t>
        <a:bodyPr/>
        <a:lstStyle/>
        <a:p>
          <a:endParaRPr lang="fr-FR"/>
        </a:p>
      </dgm:t>
    </dgm:pt>
    <dgm:pt modelId="{704B69BA-E183-4991-9B31-5C2638A40C48}" type="sibTrans" cxnId="{DA44CFF2-0C1F-4774-80A3-0FA5CF408785}">
      <dgm:prSet/>
      <dgm:spPr/>
      <dgm:t>
        <a:bodyPr/>
        <a:lstStyle/>
        <a:p>
          <a:endParaRPr lang="fr-FR"/>
        </a:p>
      </dgm:t>
    </dgm:pt>
    <dgm:pt modelId="{1B8F4E5B-B3C7-4705-8ED2-43391341F8C7}">
      <dgm:prSet phldrT="[Texte]" custT="1"/>
      <dgm:spPr/>
      <dgm:t>
        <a:bodyPr/>
        <a:lstStyle/>
        <a:p>
          <a:r>
            <a:rPr lang="ar-SA" sz="2400" b="1" dirty="0">
              <a:solidFill>
                <a:schemeClr val="bg1"/>
              </a:solidFill>
            </a:rPr>
            <a:t>التقويم</a:t>
          </a:r>
          <a:endParaRPr lang="fr-FR" sz="2400" b="1" dirty="0">
            <a:solidFill>
              <a:schemeClr val="bg1"/>
            </a:solidFill>
          </a:endParaRPr>
        </a:p>
      </dgm:t>
    </dgm:pt>
    <dgm:pt modelId="{7BE9F73A-403F-492A-AF0C-B39BFD24D7E9}" type="parTrans" cxnId="{F44D7BC6-5655-430E-A1B5-54B68FA86D33}">
      <dgm:prSet/>
      <dgm:spPr/>
      <dgm:t>
        <a:bodyPr/>
        <a:lstStyle/>
        <a:p>
          <a:endParaRPr lang="fr-FR"/>
        </a:p>
      </dgm:t>
    </dgm:pt>
    <dgm:pt modelId="{C52B4972-EDE8-4E66-A291-CDF6F49F4D5A}" type="sibTrans" cxnId="{F44D7BC6-5655-430E-A1B5-54B68FA86D33}">
      <dgm:prSet/>
      <dgm:spPr/>
      <dgm:t>
        <a:bodyPr/>
        <a:lstStyle/>
        <a:p>
          <a:endParaRPr lang="fr-FR"/>
        </a:p>
      </dgm:t>
    </dgm:pt>
    <dgm:pt modelId="{234AD62B-38BF-41BD-AA64-8C4E877EDA9E}">
      <dgm:prSet/>
      <dgm:spPr/>
      <dgm:t>
        <a:bodyPr/>
        <a:lstStyle/>
        <a:p>
          <a:endParaRPr lang="fr-FR"/>
        </a:p>
      </dgm:t>
    </dgm:pt>
    <dgm:pt modelId="{3C726D1D-9599-4FD4-A03E-AD8F93926272}" type="parTrans" cxnId="{1586C151-7F0F-4ED1-9918-52E1B9FAF025}">
      <dgm:prSet/>
      <dgm:spPr/>
      <dgm:t>
        <a:bodyPr/>
        <a:lstStyle/>
        <a:p>
          <a:endParaRPr lang="fr-FR"/>
        </a:p>
      </dgm:t>
    </dgm:pt>
    <dgm:pt modelId="{B98F950D-1CE8-4521-8929-C1294AB4310F}" type="sibTrans" cxnId="{1586C151-7F0F-4ED1-9918-52E1B9FAF025}">
      <dgm:prSet/>
      <dgm:spPr/>
      <dgm:t>
        <a:bodyPr/>
        <a:lstStyle/>
        <a:p>
          <a:endParaRPr lang="fr-FR"/>
        </a:p>
      </dgm:t>
    </dgm:pt>
    <dgm:pt modelId="{7C86E3D5-DC02-4CC2-BB1F-B580315FE25D}">
      <dgm:prSet/>
      <dgm:spPr/>
      <dgm:t>
        <a:bodyPr/>
        <a:lstStyle/>
        <a:p>
          <a:endParaRPr lang="fr-FR"/>
        </a:p>
      </dgm:t>
    </dgm:pt>
    <dgm:pt modelId="{22FE1398-36D7-4818-A78E-11761DFA1F15}" type="parTrans" cxnId="{2DE769C7-E518-4F71-B6DA-0C0932B3B4AC}">
      <dgm:prSet/>
      <dgm:spPr/>
      <dgm:t>
        <a:bodyPr/>
        <a:lstStyle/>
        <a:p>
          <a:endParaRPr lang="fr-FR"/>
        </a:p>
      </dgm:t>
    </dgm:pt>
    <dgm:pt modelId="{30BA2DC6-56AB-416B-AB53-148F37FFB888}" type="sibTrans" cxnId="{2DE769C7-E518-4F71-B6DA-0C0932B3B4AC}">
      <dgm:prSet/>
      <dgm:spPr/>
      <dgm:t>
        <a:bodyPr/>
        <a:lstStyle/>
        <a:p>
          <a:endParaRPr lang="fr-FR"/>
        </a:p>
      </dgm:t>
    </dgm:pt>
    <dgm:pt modelId="{B01015B5-33B9-4C3C-9EE6-0BC46939238C}">
      <dgm:prSet/>
      <dgm:spPr/>
      <dgm:t>
        <a:bodyPr/>
        <a:lstStyle/>
        <a:p>
          <a:pPr rtl="1"/>
          <a:endParaRPr lang="fr-FR" dirty="0"/>
        </a:p>
      </dgm:t>
    </dgm:pt>
    <dgm:pt modelId="{F7E317CB-F9D9-4A68-93C1-E9CE7FC3199B}" type="parTrans" cxnId="{AA7DCDB2-94B6-40DC-B810-A17D9E47343B}">
      <dgm:prSet/>
      <dgm:spPr/>
      <dgm:t>
        <a:bodyPr/>
        <a:lstStyle/>
        <a:p>
          <a:endParaRPr lang="fr-FR"/>
        </a:p>
      </dgm:t>
    </dgm:pt>
    <dgm:pt modelId="{1ED792B6-CC83-4803-A05C-5F9414B30309}" type="sibTrans" cxnId="{AA7DCDB2-94B6-40DC-B810-A17D9E47343B}">
      <dgm:prSet/>
      <dgm:spPr/>
      <dgm:t>
        <a:bodyPr/>
        <a:lstStyle/>
        <a:p>
          <a:endParaRPr lang="fr-FR"/>
        </a:p>
      </dgm:t>
    </dgm:pt>
    <dgm:pt modelId="{7ED6453B-DB10-441C-A793-B563A361C23F}" type="pres">
      <dgm:prSet presAssocID="{A4D38DB9-268B-4419-A99E-4C4F10778211}" presName="linearFlow" presStyleCnt="0">
        <dgm:presLayoutVars>
          <dgm:dir/>
          <dgm:animLvl val="lvl"/>
          <dgm:resizeHandles val="exact"/>
        </dgm:presLayoutVars>
      </dgm:prSet>
      <dgm:spPr/>
    </dgm:pt>
    <dgm:pt modelId="{2937CA21-7136-4AA4-BB29-A62EF709CE5D}" type="pres">
      <dgm:prSet presAssocID="{80E8723B-9200-4744-A9E6-2287EDE6A782}" presName="composite" presStyleCnt="0"/>
      <dgm:spPr/>
    </dgm:pt>
    <dgm:pt modelId="{E4DBEDF4-51E5-466A-918E-358A329105F8}" type="pres">
      <dgm:prSet presAssocID="{80E8723B-9200-4744-A9E6-2287EDE6A782}" presName="parentText" presStyleLbl="alignNode1" presStyleIdx="0" presStyleCnt="6" custLinFactX="600000" custLinFactNeighborX="622790" custLinFactNeighborY="-362">
        <dgm:presLayoutVars>
          <dgm:chMax val="1"/>
          <dgm:bulletEnabled val="1"/>
        </dgm:presLayoutVars>
      </dgm:prSet>
      <dgm:spPr/>
    </dgm:pt>
    <dgm:pt modelId="{4325CD06-7311-482C-BC47-94EA28A1055F}" type="pres">
      <dgm:prSet presAssocID="{80E8723B-9200-4744-A9E6-2287EDE6A782}" presName="descendantText" presStyleLbl="alignAcc1" presStyleIdx="0" presStyleCnt="6" custAng="10800000" custFlipVert="1" custScaleX="100006" custLinFactNeighborX="-11672" custLinFactNeighborY="-12120">
        <dgm:presLayoutVars>
          <dgm:bulletEnabled val="1"/>
        </dgm:presLayoutVars>
      </dgm:prSet>
      <dgm:spPr/>
    </dgm:pt>
    <dgm:pt modelId="{A64FA10C-C761-4CD5-B0DB-8881D80F94DE}" type="pres">
      <dgm:prSet presAssocID="{D8DBA7AD-D964-4CBC-9E3E-2CF46357F115}" presName="sp" presStyleCnt="0"/>
      <dgm:spPr/>
    </dgm:pt>
    <dgm:pt modelId="{7E3BA9BD-8C6C-47CC-A71B-785AAEEFDCA6}" type="pres">
      <dgm:prSet presAssocID="{450FA28A-F8E7-42E5-9AE5-0378974B90F5}" presName="composite" presStyleCnt="0"/>
      <dgm:spPr/>
    </dgm:pt>
    <dgm:pt modelId="{C2A7DBB2-B2F6-491C-A5A0-91C7665DFEAC}" type="pres">
      <dgm:prSet presAssocID="{450FA28A-F8E7-42E5-9AE5-0378974B90F5}" presName="parentText" presStyleLbl="alignNode1" presStyleIdx="1" presStyleCnt="6" custLinFactX="600000" custLinFactNeighborX="621470" custLinFactNeighborY="-4225">
        <dgm:presLayoutVars>
          <dgm:chMax val="1"/>
          <dgm:bulletEnabled val="1"/>
        </dgm:presLayoutVars>
      </dgm:prSet>
      <dgm:spPr/>
    </dgm:pt>
    <dgm:pt modelId="{3CD819E7-98FD-4F5D-AD7A-D7D40BC42891}" type="pres">
      <dgm:prSet presAssocID="{450FA28A-F8E7-42E5-9AE5-0378974B90F5}" presName="descendantText" presStyleLbl="alignAcc1" presStyleIdx="1" presStyleCnt="6" custAng="10800000" custFlipVert="1" custScaleX="99593" custLinFactNeighborX="-12182" custLinFactNeighborY="-5295">
        <dgm:presLayoutVars>
          <dgm:bulletEnabled val="1"/>
        </dgm:presLayoutVars>
      </dgm:prSet>
      <dgm:spPr/>
    </dgm:pt>
    <dgm:pt modelId="{8F33559D-E383-451C-BFF0-93E42A434D90}" type="pres">
      <dgm:prSet presAssocID="{1D87A2E8-EF34-49DF-A313-419AB8D1A320}" presName="sp" presStyleCnt="0"/>
      <dgm:spPr/>
    </dgm:pt>
    <dgm:pt modelId="{00CC1CBF-1D41-4E91-931A-A533F96DFB94}" type="pres">
      <dgm:prSet presAssocID="{26A896E3-17F4-448B-8FEB-2F0B87A3F98F}" presName="composite" presStyleCnt="0"/>
      <dgm:spPr/>
    </dgm:pt>
    <dgm:pt modelId="{277B3F0A-6AA0-4334-BCE8-9C5314AD5F0A}" type="pres">
      <dgm:prSet presAssocID="{26A896E3-17F4-448B-8FEB-2F0B87A3F98F}" presName="parentText" presStyleLbl="alignNode1" presStyleIdx="2" presStyleCnt="6" custLinFactX="600000" custLinFactNeighborX="621470" custLinFactNeighborY="-4225">
        <dgm:presLayoutVars>
          <dgm:chMax val="1"/>
          <dgm:bulletEnabled val="1"/>
        </dgm:presLayoutVars>
      </dgm:prSet>
      <dgm:spPr/>
    </dgm:pt>
    <dgm:pt modelId="{39DACAF2-A69A-4522-98F2-4433BA7F7C2B}" type="pres">
      <dgm:prSet presAssocID="{26A896E3-17F4-448B-8FEB-2F0B87A3F98F}" presName="descendantText" presStyleLbl="alignAcc1" presStyleIdx="2" presStyleCnt="6" custAng="10800000" custFlipVert="1" custScaleX="99593" custLinFactNeighborX="-12182" custLinFactNeighborY="-7608">
        <dgm:presLayoutVars>
          <dgm:bulletEnabled val="1"/>
        </dgm:presLayoutVars>
      </dgm:prSet>
      <dgm:spPr/>
    </dgm:pt>
    <dgm:pt modelId="{DF6C010B-6FCF-4923-BA0B-2F3285FED9B9}" type="pres">
      <dgm:prSet presAssocID="{8A52AECF-EF62-4EBC-8380-75DAE7C90CBD}" presName="sp" presStyleCnt="0"/>
      <dgm:spPr/>
    </dgm:pt>
    <dgm:pt modelId="{8A7E1648-8CE7-4542-94E3-7464010DAC56}" type="pres">
      <dgm:prSet presAssocID="{A0955818-17FC-4BC2-89E7-A2A1FC872AB3}" presName="composite" presStyleCnt="0"/>
      <dgm:spPr/>
    </dgm:pt>
    <dgm:pt modelId="{D9BC6323-7CD1-4020-A846-0A2B9EF0D0D7}" type="pres">
      <dgm:prSet presAssocID="{A0955818-17FC-4BC2-89E7-A2A1FC872AB3}" presName="parentText" presStyleLbl="alignNode1" presStyleIdx="3" presStyleCnt="6" custLinFactX="600000" custLinFactNeighborX="621470" custLinFactNeighborY="-5728">
        <dgm:presLayoutVars>
          <dgm:chMax val="1"/>
          <dgm:bulletEnabled val="1"/>
        </dgm:presLayoutVars>
      </dgm:prSet>
      <dgm:spPr/>
    </dgm:pt>
    <dgm:pt modelId="{4041D3BA-3555-476D-AED4-6231ABEA8762}" type="pres">
      <dgm:prSet presAssocID="{A0955818-17FC-4BC2-89E7-A2A1FC872AB3}" presName="descendantText" presStyleLbl="alignAcc1" presStyleIdx="3" presStyleCnt="6" custAng="10800000" custFlipVert="1" custScaleX="99593" custLinFactNeighborX="-12182" custLinFactNeighborY="-9921">
        <dgm:presLayoutVars>
          <dgm:bulletEnabled val="1"/>
        </dgm:presLayoutVars>
      </dgm:prSet>
      <dgm:spPr/>
    </dgm:pt>
    <dgm:pt modelId="{9567F675-B492-4045-9892-70ECBD472FA8}" type="pres">
      <dgm:prSet presAssocID="{826C11A4-FC16-4484-A55E-A450D9C8FE93}" presName="sp" presStyleCnt="0"/>
      <dgm:spPr/>
    </dgm:pt>
    <dgm:pt modelId="{9B3D6C82-8103-482D-B1F3-5D439BE0394B}" type="pres">
      <dgm:prSet presAssocID="{1A9BF9F8-2477-491B-A6AC-6AF6C41DA42F}" presName="composite" presStyleCnt="0"/>
      <dgm:spPr/>
    </dgm:pt>
    <dgm:pt modelId="{8BE96BC4-1362-4654-8761-8484270701F3}" type="pres">
      <dgm:prSet presAssocID="{1A9BF9F8-2477-491B-A6AC-6AF6C41DA42F}" presName="parentText" presStyleLbl="alignNode1" presStyleIdx="4" presStyleCnt="6" custLinFactX="600000" custLinFactNeighborX="621335" custLinFactNeighborY="-6769">
        <dgm:presLayoutVars>
          <dgm:chMax val="1"/>
          <dgm:bulletEnabled val="1"/>
        </dgm:presLayoutVars>
      </dgm:prSet>
      <dgm:spPr/>
    </dgm:pt>
    <dgm:pt modelId="{8C786379-4E3C-429B-94EF-BF3F9DEEED4E}" type="pres">
      <dgm:prSet presAssocID="{1A9BF9F8-2477-491B-A6AC-6AF6C41DA42F}" presName="descendantText" presStyleLbl="alignAcc1" presStyleIdx="4" presStyleCnt="6" custAng="10800000" custFlipVert="1" custScaleX="99593" custLinFactNeighborX="-12182" custLinFactNeighborY="-7608">
        <dgm:presLayoutVars>
          <dgm:bulletEnabled val="1"/>
        </dgm:presLayoutVars>
      </dgm:prSet>
      <dgm:spPr/>
    </dgm:pt>
    <dgm:pt modelId="{CFABF7EA-C014-466C-BA82-57B14DBCC0E0}" type="pres">
      <dgm:prSet presAssocID="{C6ACE682-F465-4C3F-B3A9-4A5026DD1D90}" presName="sp" presStyleCnt="0"/>
      <dgm:spPr/>
    </dgm:pt>
    <dgm:pt modelId="{48458E17-3B8E-4BCB-817C-20A1BB30B47E}" type="pres">
      <dgm:prSet presAssocID="{1B8F4E5B-B3C7-4705-8ED2-43391341F8C7}" presName="composite" presStyleCnt="0"/>
      <dgm:spPr/>
    </dgm:pt>
    <dgm:pt modelId="{1B102098-C96A-4274-A75F-A8B6F0CAE7A1}" type="pres">
      <dgm:prSet presAssocID="{1B8F4E5B-B3C7-4705-8ED2-43391341F8C7}" presName="parentText" presStyleLbl="alignNode1" presStyleIdx="5" presStyleCnt="6" custLinFactX="600000" custLinFactNeighborX="621335" custLinFactNeighborY="-6898">
        <dgm:presLayoutVars>
          <dgm:chMax val="1"/>
          <dgm:bulletEnabled val="1"/>
        </dgm:presLayoutVars>
      </dgm:prSet>
      <dgm:spPr/>
    </dgm:pt>
    <dgm:pt modelId="{45C344F9-42FE-4C41-856F-13CD331B36CA}" type="pres">
      <dgm:prSet presAssocID="{1B8F4E5B-B3C7-4705-8ED2-43391341F8C7}" presName="descendantText" presStyleLbl="alignAcc1" presStyleIdx="5" presStyleCnt="6" custAng="10800000" custFlipVert="1" custScaleX="99593" custLinFactNeighborX="-12182" custLinFactNeighborY="-7608">
        <dgm:presLayoutVars>
          <dgm:bulletEnabled val="1"/>
        </dgm:presLayoutVars>
      </dgm:prSet>
      <dgm:spPr/>
    </dgm:pt>
  </dgm:ptLst>
  <dgm:cxnLst>
    <dgm:cxn modelId="{7D2FF403-F6B3-48A0-ABC6-98259D12196E}" srcId="{A4D38DB9-268B-4419-A99E-4C4F10778211}" destId="{26A896E3-17F4-448B-8FEB-2F0B87A3F98F}" srcOrd="2" destOrd="0" parTransId="{101052B9-581A-44B1-86A4-B6C1D161D997}" sibTransId="{8A52AECF-EF62-4EBC-8380-75DAE7C90CBD}"/>
    <dgm:cxn modelId="{E7223E10-6A26-4B51-B254-2E1F6C91F0C5}" srcId="{A4D38DB9-268B-4419-A99E-4C4F10778211}" destId="{80E8723B-9200-4744-A9E6-2287EDE6A782}" srcOrd="0" destOrd="0" parTransId="{1598B49C-017F-41C0-B531-466B481B10D9}" sibTransId="{D8DBA7AD-D964-4CBC-9E3E-2CF46357F115}"/>
    <dgm:cxn modelId="{0F0FA01F-3A08-4BC5-B08E-573F1DDEFA54}" type="presOf" srcId="{A0955818-17FC-4BC2-89E7-A2A1FC872AB3}" destId="{D9BC6323-7CD1-4020-A846-0A2B9EF0D0D7}" srcOrd="0" destOrd="0" presId="urn:microsoft.com/office/officeart/2005/8/layout/chevron2"/>
    <dgm:cxn modelId="{2D695932-3A7E-4F8A-AD4B-D3039DADE2CB}" type="presOf" srcId="{1B8F4E5B-B3C7-4705-8ED2-43391341F8C7}" destId="{1B102098-C96A-4274-A75F-A8B6F0CAE7A1}" srcOrd="0" destOrd="0" presId="urn:microsoft.com/office/officeart/2005/8/layout/chevron2"/>
    <dgm:cxn modelId="{342CBF61-4381-4A08-9A35-087A4337707D}" type="presOf" srcId="{42444BB1-BC9F-465A-AFFA-D7D0174F6220}" destId="{8C786379-4E3C-429B-94EF-BF3F9DEEED4E}" srcOrd="0" destOrd="1" presId="urn:microsoft.com/office/officeart/2005/8/layout/chevron2"/>
    <dgm:cxn modelId="{81ED2263-C564-4F62-82D4-F67A62C2D53C}" type="presOf" srcId="{A4D38DB9-268B-4419-A99E-4C4F10778211}" destId="{7ED6453B-DB10-441C-A793-B563A361C23F}" srcOrd="0" destOrd="0" presId="urn:microsoft.com/office/officeart/2005/8/layout/chevron2"/>
    <dgm:cxn modelId="{EC292248-1269-4F0B-987A-A70698B9B3DF}" type="presOf" srcId="{116A3661-F694-4BA3-BB42-CCB8C4C83809}" destId="{4041D3BA-3555-476D-AED4-6231ABEA8762}" srcOrd="0" destOrd="1" presId="urn:microsoft.com/office/officeart/2005/8/layout/chevron2"/>
    <dgm:cxn modelId="{B84CAD48-DC72-4A41-805B-FA1B7AA1FA78}" type="presOf" srcId="{1A9BF9F8-2477-491B-A6AC-6AF6C41DA42F}" destId="{8BE96BC4-1362-4654-8761-8484270701F3}" srcOrd="0" destOrd="0" presId="urn:microsoft.com/office/officeart/2005/8/layout/chevron2"/>
    <dgm:cxn modelId="{384BFB4A-A2F8-47A5-AC28-BC3B537C9438}" type="presOf" srcId="{450FA28A-F8E7-42E5-9AE5-0378974B90F5}" destId="{C2A7DBB2-B2F6-491C-A5A0-91C7665DFEAC}" srcOrd="0" destOrd="0" presId="urn:microsoft.com/office/officeart/2005/8/layout/chevron2"/>
    <dgm:cxn modelId="{1586C151-7F0F-4ED1-9918-52E1B9FAF025}" srcId="{1B8F4E5B-B3C7-4705-8ED2-43391341F8C7}" destId="{234AD62B-38BF-41BD-AA64-8C4E877EDA9E}" srcOrd="0" destOrd="0" parTransId="{3C726D1D-9599-4FD4-A03E-AD8F93926272}" sibTransId="{B98F950D-1CE8-4521-8929-C1294AB4310F}"/>
    <dgm:cxn modelId="{66F90872-03CE-495E-886E-D8B4DC77EBF6}" type="presOf" srcId="{AF22E310-3FB2-42BB-B323-DCA1D2F93494}" destId="{3CD819E7-98FD-4F5D-AD7A-D7D40BC42891}" srcOrd="0" destOrd="0" presId="urn:microsoft.com/office/officeart/2005/8/layout/chevron2"/>
    <dgm:cxn modelId="{75D72453-CCDA-4E63-84DD-49475F4A06E8}" type="presOf" srcId="{A2DE483F-AC95-45F5-B377-C6EC922012FD}" destId="{4041D3BA-3555-476D-AED4-6231ABEA8762}" srcOrd="0" destOrd="0" presId="urn:microsoft.com/office/officeart/2005/8/layout/chevron2"/>
    <dgm:cxn modelId="{7BAD2476-E9CE-400D-A120-29C3475CB566}" srcId="{A0955818-17FC-4BC2-89E7-A2A1FC872AB3}" destId="{116A3661-F694-4BA3-BB42-CCB8C4C83809}" srcOrd="1" destOrd="0" parTransId="{77FD6DAF-E590-4FB7-B3CC-5AA7510AAA9D}" sibTransId="{18AC1142-BCB0-499E-A47E-9C9968410797}"/>
    <dgm:cxn modelId="{0E200D84-AA5A-4A18-9748-791A85200EEE}" type="presOf" srcId="{26A896E3-17F4-448B-8FEB-2F0B87A3F98F}" destId="{277B3F0A-6AA0-4334-BCE8-9C5314AD5F0A}" srcOrd="0" destOrd="0" presId="urn:microsoft.com/office/officeart/2005/8/layout/chevron2"/>
    <dgm:cxn modelId="{3F379F8E-542C-4842-A1AB-D309B45FA859}" type="presOf" srcId="{B01015B5-33B9-4C3C-9EE6-0BC46939238C}" destId="{4325CD06-7311-482C-BC47-94EA28A1055F}" srcOrd="0" destOrd="0" presId="urn:microsoft.com/office/officeart/2005/8/layout/chevron2"/>
    <dgm:cxn modelId="{D832ECA4-963C-49D9-BEFA-7DA098DCF152}" type="presOf" srcId="{234AD62B-38BF-41BD-AA64-8C4E877EDA9E}" destId="{45C344F9-42FE-4C41-856F-13CD331B36CA}" srcOrd="0" destOrd="0" presId="urn:microsoft.com/office/officeart/2005/8/layout/chevron2"/>
    <dgm:cxn modelId="{2BD18FA6-1EDB-4A81-A6DC-D2EE7C4D92B2}" srcId="{A0955818-17FC-4BC2-89E7-A2A1FC872AB3}" destId="{A2DE483F-AC95-45F5-B377-C6EC922012FD}" srcOrd="0" destOrd="0" parTransId="{A2CF49C2-51A5-47FE-9ECB-A32DA016BA84}" sibTransId="{C8BB6F64-519B-4C8D-BA92-CF01B4DB75B4}"/>
    <dgm:cxn modelId="{AA7DCDB2-94B6-40DC-B810-A17D9E47343B}" srcId="{80E8723B-9200-4744-A9E6-2287EDE6A782}" destId="{B01015B5-33B9-4C3C-9EE6-0BC46939238C}" srcOrd="0" destOrd="0" parTransId="{F7E317CB-F9D9-4A68-93C1-E9CE7FC3199B}" sibTransId="{1ED792B6-CC83-4803-A05C-5F9414B30309}"/>
    <dgm:cxn modelId="{F44D7BC6-5655-430E-A1B5-54B68FA86D33}" srcId="{A4D38DB9-268B-4419-A99E-4C4F10778211}" destId="{1B8F4E5B-B3C7-4705-8ED2-43391341F8C7}" srcOrd="5" destOrd="0" parTransId="{7BE9F73A-403F-492A-AF0C-B39BFD24D7E9}" sibTransId="{C52B4972-EDE8-4E66-A291-CDF6F49F4D5A}"/>
    <dgm:cxn modelId="{2DE769C7-E518-4F71-B6DA-0C0932B3B4AC}" srcId="{1B8F4E5B-B3C7-4705-8ED2-43391341F8C7}" destId="{7C86E3D5-DC02-4CC2-BB1F-B580315FE25D}" srcOrd="1" destOrd="0" parTransId="{22FE1398-36D7-4818-A78E-11761DFA1F15}" sibTransId="{30BA2DC6-56AB-416B-AB53-148F37FFB888}"/>
    <dgm:cxn modelId="{458385C8-05CB-4E90-95DF-06F2ADC5CC6D}" type="presOf" srcId="{7C86E3D5-DC02-4CC2-BB1F-B580315FE25D}" destId="{45C344F9-42FE-4C41-856F-13CD331B36CA}" srcOrd="0" destOrd="1" presId="urn:microsoft.com/office/officeart/2005/8/layout/chevron2"/>
    <dgm:cxn modelId="{BD57BACD-0E87-4E00-B1A9-4A8BBC887B19}" type="presOf" srcId="{80E8723B-9200-4744-A9E6-2287EDE6A782}" destId="{E4DBEDF4-51E5-466A-918E-358A329105F8}" srcOrd="0" destOrd="0" presId="urn:microsoft.com/office/officeart/2005/8/layout/chevron2"/>
    <dgm:cxn modelId="{850962D2-FAFC-4927-8592-B7457C0BE89E}" type="presOf" srcId="{34D491A1-6B3C-48F7-BF65-048080038195}" destId="{39DACAF2-A69A-4522-98F2-4433BA7F7C2B}" srcOrd="0" destOrd="0" presId="urn:microsoft.com/office/officeart/2005/8/layout/chevron2"/>
    <dgm:cxn modelId="{7FE6CCD2-4468-424A-95EF-7EAD6F679C06}" srcId="{A4D38DB9-268B-4419-A99E-4C4F10778211}" destId="{1A9BF9F8-2477-491B-A6AC-6AF6C41DA42F}" srcOrd="4" destOrd="0" parTransId="{99BABBEB-1E67-4F5E-8C61-DB6658B0CD21}" sibTransId="{C6ACE682-F465-4C3F-B3A9-4A5026DD1D90}"/>
    <dgm:cxn modelId="{C1D102D3-92D3-4FD6-A169-5D8883A905C4}" srcId="{A4D38DB9-268B-4419-A99E-4C4F10778211}" destId="{A0955818-17FC-4BC2-89E7-A2A1FC872AB3}" srcOrd="3" destOrd="0" parTransId="{7351AB53-5E8F-4297-A3EB-300C0590EC89}" sibTransId="{826C11A4-FC16-4484-A55E-A450D9C8FE93}"/>
    <dgm:cxn modelId="{D4F294D4-D58D-4475-8BAB-21B2B722692F}" type="presOf" srcId="{BA515E15-71B3-42D7-90CC-2094C677E1D8}" destId="{39DACAF2-A69A-4522-98F2-4433BA7F7C2B}" srcOrd="0" destOrd="1" presId="urn:microsoft.com/office/officeart/2005/8/layout/chevron2"/>
    <dgm:cxn modelId="{018E00E0-66F2-4FAD-96EB-D41A096706D5}" srcId="{A4D38DB9-268B-4419-A99E-4C4F10778211}" destId="{450FA28A-F8E7-42E5-9AE5-0378974B90F5}" srcOrd="1" destOrd="0" parTransId="{875FFE9C-F221-4DC5-B962-7E3C9089F95A}" sibTransId="{1D87A2E8-EF34-49DF-A313-419AB8D1A320}"/>
    <dgm:cxn modelId="{E58E99E6-D63A-47C8-B769-C31A44772EA9}" srcId="{450FA28A-F8E7-42E5-9AE5-0378974B90F5}" destId="{AF22E310-3FB2-42BB-B323-DCA1D2F93494}" srcOrd="0" destOrd="0" parTransId="{00F3EB2D-4515-4CAF-A5B1-D681A34D6C41}" sibTransId="{6C2A3DE1-492E-44AD-9C81-6BD4F0BCC9FD}"/>
    <dgm:cxn modelId="{E28BABE6-0881-42F0-9A90-7C63AD94F3E0}" type="presOf" srcId="{E1E8C606-2658-41AA-B1EE-FC18301232BA}" destId="{8C786379-4E3C-429B-94EF-BF3F9DEEED4E}" srcOrd="0" destOrd="0" presId="urn:microsoft.com/office/officeart/2005/8/layout/chevron2"/>
    <dgm:cxn modelId="{3F530EEE-CFE0-4730-AB0A-4AA38906D7F0}" srcId="{1A9BF9F8-2477-491B-A6AC-6AF6C41DA42F}" destId="{E1E8C606-2658-41AA-B1EE-FC18301232BA}" srcOrd="0" destOrd="0" parTransId="{61AD14AD-C00F-451A-826F-134C195CA840}" sibTransId="{C18AC583-B86D-4414-9426-4C5474F621F0}"/>
    <dgm:cxn modelId="{DA44CFF2-0C1F-4774-80A3-0FA5CF408785}" srcId="{1A9BF9F8-2477-491B-A6AC-6AF6C41DA42F}" destId="{42444BB1-BC9F-465A-AFFA-D7D0174F6220}" srcOrd="1" destOrd="0" parTransId="{15104500-B391-4EC9-B98A-EC21674545B7}" sibTransId="{704B69BA-E183-4991-9B31-5C2638A40C48}"/>
    <dgm:cxn modelId="{3F66C4F6-F361-47A4-8281-D39577F64612}" srcId="{26A896E3-17F4-448B-8FEB-2F0B87A3F98F}" destId="{34D491A1-6B3C-48F7-BF65-048080038195}" srcOrd="0" destOrd="0" parTransId="{6A0AF02F-3890-4ED3-8103-6425C594512D}" sibTransId="{889F098A-D1AF-4E43-AFB8-113A4B7C2FC9}"/>
    <dgm:cxn modelId="{C32464FB-6B2F-4690-8C43-8FD02A4B583A}" srcId="{26A896E3-17F4-448B-8FEB-2F0B87A3F98F}" destId="{BA515E15-71B3-42D7-90CC-2094C677E1D8}" srcOrd="1" destOrd="0" parTransId="{26C4AEDA-84B4-4F39-9725-A8C6823FD209}" sibTransId="{011859FD-93F4-4D32-91D9-2665DCD0D09E}"/>
    <dgm:cxn modelId="{F0279064-C2EE-46B5-AE79-733F3A5CCE08}" type="presParOf" srcId="{7ED6453B-DB10-441C-A793-B563A361C23F}" destId="{2937CA21-7136-4AA4-BB29-A62EF709CE5D}" srcOrd="0" destOrd="0" presId="urn:microsoft.com/office/officeart/2005/8/layout/chevron2"/>
    <dgm:cxn modelId="{7D8D9210-071C-4312-9FD5-87B8A3E4068D}" type="presParOf" srcId="{2937CA21-7136-4AA4-BB29-A62EF709CE5D}" destId="{E4DBEDF4-51E5-466A-918E-358A329105F8}" srcOrd="0" destOrd="0" presId="urn:microsoft.com/office/officeart/2005/8/layout/chevron2"/>
    <dgm:cxn modelId="{10035D23-9B2D-4990-9C1C-B198EF75A307}" type="presParOf" srcId="{2937CA21-7136-4AA4-BB29-A62EF709CE5D}" destId="{4325CD06-7311-482C-BC47-94EA28A1055F}" srcOrd="1" destOrd="0" presId="urn:microsoft.com/office/officeart/2005/8/layout/chevron2"/>
    <dgm:cxn modelId="{C8DE2B66-905D-4C5D-A518-E97934B500D9}" type="presParOf" srcId="{7ED6453B-DB10-441C-A793-B563A361C23F}" destId="{A64FA10C-C761-4CD5-B0DB-8881D80F94DE}" srcOrd="1" destOrd="0" presId="urn:microsoft.com/office/officeart/2005/8/layout/chevron2"/>
    <dgm:cxn modelId="{D2629796-6B86-43E1-9147-8BDBEE7DC9BA}" type="presParOf" srcId="{7ED6453B-DB10-441C-A793-B563A361C23F}" destId="{7E3BA9BD-8C6C-47CC-A71B-785AAEEFDCA6}" srcOrd="2" destOrd="0" presId="urn:microsoft.com/office/officeart/2005/8/layout/chevron2"/>
    <dgm:cxn modelId="{C801C2AA-7975-4189-B04F-D5E637B33838}" type="presParOf" srcId="{7E3BA9BD-8C6C-47CC-A71B-785AAEEFDCA6}" destId="{C2A7DBB2-B2F6-491C-A5A0-91C7665DFEAC}" srcOrd="0" destOrd="0" presId="urn:microsoft.com/office/officeart/2005/8/layout/chevron2"/>
    <dgm:cxn modelId="{8433458E-52DE-433C-BA63-E53C34BB32D5}" type="presParOf" srcId="{7E3BA9BD-8C6C-47CC-A71B-785AAEEFDCA6}" destId="{3CD819E7-98FD-4F5D-AD7A-D7D40BC42891}" srcOrd="1" destOrd="0" presId="urn:microsoft.com/office/officeart/2005/8/layout/chevron2"/>
    <dgm:cxn modelId="{9EEA61F9-E642-4102-BFA1-5BDEFD63F117}" type="presParOf" srcId="{7ED6453B-DB10-441C-A793-B563A361C23F}" destId="{8F33559D-E383-451C-BFF0-93E42A434D90}" srcOrd="3" destOrd="0" presId="urn:microsoft.com/office/officeart/2005/8/layout/chevron2"/>
    <dgm:cxn modelId="{B494B278-C038-4578-B891-E1CDE3A505DA}" type="presParOf" srcId="{7ED6453B-DB10-441C-A793-B563A361C23F}" destId="{00CC1CBF-1D41-4E91-931A-A533F96DFB94}" srcOrd="4" destOrd="0" presId="urn:microsoft.com/office/officeart/2005/8/layout/chevron2"/>
    <dgm:cxn modelId="{44F07D62-F553-48AD-A5DD-0AD8C46E1F6C}" type="presParOf" srcId="{00CC1CBF-1D41-4E91-931A-A533F96DFB94}" destId="{277B3F0A-6AA0-4334-BCE8-9C5314AD5F0A}" srcOrd="0" destOrd="0" presId="urn:microsoft.com/office/officeart/2005/8/layout/chevron2"/>
    <dgm:cxn modelId="{3D9A8A4D-A809-418F-BA44-0A9FE3990E1F}" type="presParOf" srcId="{00CC1CBF-1D41-4E91-931A-A533F96DFB94}" destId="{39DACAF2-A69A-4522-98F2-4433BA7F7C2B}" srcOrd="1" destOrd="0" presId="urn:microsoft.com/office/officeart/2005/8/layout/chevron2"/>
    <dgm:cxn modelId="{2D7510DB-D722-4F7D-A75E-58321569DF72}" type="presParOf" srcId="{7ED6453B-DB10-441C-A793-B563A361C23F}" destId="{DF6C010B-6FCF-4923-BA0B-2F3285FED9B9}" srcOrd="5" destOrd="0" presId="urn:microsoft.com/office/officeart/2005/8/layout/chevron2"/>
    <dgm:cxn modelId="{2606EDF2-C13E-4D0C-B0FA-0357BB74C114}" type="presParOf" srcId="{7ED6453B-DB10-441C-A793-B563A361C23F}" destId="{8A7E1648-8CE7-4542-94E3-7464010DAC56}" srcOrd="6" destOrd="0" presId="urn:microsoft.com/office/officeart/2005/8/layout/chevron2"/>
    <dgm:cxn modelId="{29963B77-51BA-40F9-959D-97C232630112}" type="presParOf" srcId="{8A7E1648-8CE7-4542-94E3-7464010DAC56}" destId="{D9BC6323-7CD1-4020-A846-0A2B9EF0D0D7}" srcOrd="0" destOrd="0" presId="urn:microsoft.com/office/officeart/2005/8/layout/chevron2"/>
    <dgm:cxn modelId="{2D3D00A0-FC7F-4D25-A3F6-9776F8AB2D02}" type="presParOf" srcId="{8A7E1648-8CE7-4542-94E3-7464010DAC56}" destId="{4041D3BA-3555-476D-AED4-6231ABEA8762}" srcOrd="1" destOrd="0" presId="urn:microsoft.com/office/officeart/2005/8/layout/chevron2"/>
    <dgm:cxn modelId="{6F1A2AC8-4B47-4DAB-B940-8DCA46BC5D47}" type="presParOf" srcId="{7ED6453B-DB10-441C-A793-B563A361C23F}" destId="{9567F675-B492-4045-9892-70ECBD472FA8}" srcOrd="7" destOrd="0" presId="urn:microsoft.com/office/officeart/2005/8/layout/chevron2"/>
    <dgm:cxn modelId="{9422369B-3674-465A-9872-C1A3460C5CAD}" type="presParOf" srcId="{7ED6453B-DB10-441C-A793-B563A361C23F}" destId="{9B3D6C82-8103-482D-B1F3-5D439BE0394B}" srcOrd="8" destOrd="0" presId="urn:microsoft.com/office/officeart/2005/8/layout/chevron2"/>
    <dgm:cxn modelId="{781615E6-81DB-4966-BCB2-806B1CC81953}" type="presParOf" srcId="{9B3D6C82-8103-482D-B1F3-5D439BE0394B}" destId="{8BE96BC4-1362-4654-8761-8484270701F3}" srcOrd="0" destOrd="0" presId="urn:microsoft.com/office/officeart/2005/8/layout/chevron2"/>
    <dgm:cxn modelId="{85C430AE-9446-4AC1-813A-EEFB28F48C07}" type="presParOf" srcId="{9B3D6C82-8103-482D-B1F3-5D439BE0394B}" destId="{8C786379-4E3C-429B-94EF-BF3F9DEEED4E}" srcOrd="1" destOrd="0" presId="urn:microsoft.com/office/officeart/2005/8/layout/chevron2"/>
    <dgm:cxn modelId="{76FA50A5-84BD-4121-9038-003B3C444448}" type="presParOf" srcId="{7ED6453B-DB10-441C-A793-B563A361C23F}" destId="{CFABF7EA-C014-466C-BA82-57B14DBCC0E0}" srcOrd="9" destOrd="0" presId="urn:microsoft.com/office/officeart/2005/8/layout/chevron2"/>
    <dgm:cxn modelId="{44FD041C-1155-4ECF-89AD-72CC9381E660}" type="presParOf" srcId="{7ED6453B-DB10-441C-A793-B563A361C23F}" destId="{48458E17-3B8E-4BCB-817C-20A1BB30B47E}" srcOrd="10" destOrd="0" presId="urn:microsoft.com/office/officeart/2005/8/layout/chevron2"/>
    <dgm:cxn modelId="{A592311C-4702-4F3A-A5D9-3C20CBF2497F}" type="presParOf" srcId="{48458E17-3B8E-4BCB-817C-20A1BB30B47E}" destId="{1B102098-C96A-4274-A75F-A8B6F0CAE7A1}" srcOrd="0" destOrd="0" presId="urn:microsoft.com/office/officeart/2005/8/layout/chevron2"/>
    <dgm:cxn modelId="{18EB5BF1-A28E-4424-9179-7008AAE52317}" type="presParOf" srcId="{48458E17-3B8E-4BCB-817C-20A1BB30B47E}" destId="{45C344F9-42FE-4C41-856F-13CD331B36CA}"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4DBEDF4-51E5-466A-918E-358A329105F8}">
      <dsp:nvSpPr>
        <dsp:cNvPr id="0" name=""/>
        <dsp:cNvSpPr/>
      </dsp:nvSpPr>
      <dsp:spPr>
        <a:xfrm rot="5400000">
          <a:off x="11614913" y="211005"/>
          <a:ext cx="1381181" cy="966827"/>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rtl="0">
            <a:lnSpc>
              <a:spcPct val="90000"/>
            </a:lnSpc>
            <a:spcBef>
              <a:spcPct val="0"/>
            </a:spcBef>
            <a:spcAft>
              <a:spcPct val="35000"/>
            </a:spcAft>
            <a:buNone/>
          </a:pPr>
          <a:r>
            <a:rPr lang="ar-SA" sz="2400" b="1" kern="1200" dirty="0">
              <a:solidFill>
                <a:schemeClr val="bg1"/>
              </a:solidFill>
            </a:rPr>
            <a:t>الأهداف</a:t>
          </a:r>
          <a:endParaRPr lang="fr-FR" sz="1800" kern="1200" dirty="0"/>
        </a:p>
      </dsp:txBody>
      <dsp:txXfrm rot="-5400000">
        <a:off x="11822091" y="487242"/>
        <a:ext cx="966827" cy="414354"/>
      </dsp:txXfrm>
    </dsp:sp>
    <dsp:sp modelId="{4325CD06-7311-482C-BC47-94EA28A1055F}">
      <dsp:nvSpPr>
        <dsp:cNvPr id="0" name=""/>
        <dsp:cNvSpPr/>
      </dsp:nvSpPr>
      <dsp:spPr>
        <a:xfrm rot="5400000" flipV="1">
          <a:off x="5468857" y="-5468857"/>
          <a:ext cx="897768" cy="11835482"/>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15875" rIns="15875" bIns="15875" numCol="1" spcCol="1270" anchor="ctr" anchorCtr="0">
          <a:noAutofit/>
        </a:bodyPr>
        <a:lstStyle/>
        <a:p>
          <a:pPr marL="228600" lvl="1" indent="-228600" algn="r" defTabSz="1111250" rtl="1">
            <a:lnSpc>
              <a:spcPct val="90000"/>
            </a:lnSpc>
            <a:spcBef>
              <a:spcPct val="0"/>
            </a:spcBef>
            <a:spcAft>
              <a:spcPct val="15000"/>
            </a:spcAft>
            <a:buChar char="•"/>
          </a:pPr>
          <a:endParaRPr lang="fr-FR" sz="2500" kern="1200" dirty="0"/>
        </a:p>
      </dsp:txBody>
      <dsp:txXfrm rot="-5400000">
        <a:off x="43826" y="43824"/>
        <a:ext cx="11791657" cy="810118"/>
      </dsp:txXfrm>
    </dsp:sp>
    <dsp:sp modelId="{C2A7DBB2-B2F6-491C-A5A0-91C7665DFEAC}">
      <dsp:nvSpPr>
        <dsp:cNvPr id="0" name=""/>
        <dsp:cNvSpPr/>
      </dsp:nvSpPr>
      <dsp:spPr>
        <a:xfrm rot="5400000">
          <a:off x="11602151" y="1444370"/>
          <a:ext cx="1381181" cy="966827"/>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ar-SA" sz="2400" b="1" kern="1200" dirty="0">
              <a:solidFill>
                <a:schemeClr val="bg1"/>
              </a:solidFill>
            </a:rPr>
            <a:t>المحتوى</a:t>
          </a:r>
          <a:endParaRPr lang="fr-FR" sz="2400" b="1" kern="1200" dirty="0">
            <a:solidFill>
              <a:schemeClr val="bg1"/>
            </a:solidFill>
          </a:endParaRPr>
        </a:p>
      </dsp:txBody>
      <dsp:txXfrm rot="-5400000">
        <a:off x="11809329" y="1720607"/>
        <a:ext cx="966827" cy="414354"/>
      </dsp:txXfrm>
    </dsp:sp>
    <dsp:sp modelId="{3CD819E7-98FD-4F5D-AD7A-D7D40BC42891}">
      <dsp:nvSpPr>
        <dsp:cNvPr id="0" name=""/>
        <dsp:cNvSpPr/>
      </dsp:nvSpPr>
      <dsp:spPr>
        <a:xfrm rot="5400000" flipV="1">
          <a:off x="5444418" y="-4196407"/>
          <a:ext cx="897768" cy="1178660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a:lnSpc>
              <a:spcPct val="90000"/>
            </a:lnSpc>
            <a:spcBef>
              <a:spcPct val="0"/>
            </a:spcBef>
            <a:spcAft>
              <a:spcPct val="15000"/>
            </a:spcAft>
            <a:buChar char="•"/>
          </a:pPr>
          <a:endParaRPr lang="fr-FR" sz="2500" kern="1200" dirty="0"/>
        </a:p>
      </dsp:txBody>
      <dsp:txXfrm rot="-5400000">
        <a:off x="43825" y="1291836"/>
        <a:ext cx="11742780" cy="810118"/>
      </dsp:txXfrm>
    </dsp:sp>
    <dsp:sp modelId="{277B3F0A-6AA0-4334-BCE8-9C5314AD5F0A}">
      <dsp:nvSpPr>
        <dsp:cNvPr id="0" name=""/>
        <dsp:cNvSpPr/>
      </dsp:nvSpPr>
      <dsp:spPr>
        <a:xfrm rot="5400000">
          <a:off x="11602151" y="2731089"/>
          <a:ext cx="1381181" cy="966827"/>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ar-SA" sz="2400" b="1" kern="1200" dirty="0">
              <a:solidFill>
                <a:schemeClr val="bg1"/>
              </a:solidFill>
            </a:rPr>
            <a:t>طرق التدريس</a:t>
          </a:r>
          <a:endParaRPr lang="fr-FR" sz="2400" b="1" kern="1200" dirty="0">
            <a:solidFill>
              <a:schemeClr val="bg1"/>
            </a:solidFill>
          </a:endParaRPr>
        </a:p>
      </dsp:txBody>
      <dsp:txXfrm rot="-5400000">
        <a:off x="11809329" y="3007326"/>
        <a:ext cx="966827" cy="414354"/>
      </dsp:txXfrm>
    </dsp:sp>
    <dsp:sp modelId="{39DACAF2-A69A-4522-98F2-4433BA7F7C2B}">
      <dsp:nvSpPr>
        <dsp:cNvPr id="0" name=""/>
        <dsp:cNvSpPr/>
      </dsp:nvSpPr>
      <dsp:spPr>
        <a:xfrm rot="5400000" flipV="1">
          <a:off x="5444182" y="-2930253"/>
          <a:ext cx="898240" cy="1178660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a:lnSpc>
              <a:spcPct val="90000"/>
            </a:lnSpc>
            <a:spcBef>
              <a:spcPct val="0"/>
            </a:spcBef>
            <a:spcAft>
              <a:spcPct val="15000"/>
            </a:spcAft>
            <a:buChar char="•"/>
          </a:pPr>
          <a:endParaRPr lang="fr-FR" sz="2500" kern="1200"/>
        </a:p>
        <a:p>
          <a:pPr marL="228600" lvl="1" indent="-228600" algn="l" defTabSz="1111250">
            <a:lnSpc>
              <a:spcPct val="90000"/>
            </a:lnSpc>
            <a:spcBef>
              <a:spcPct val="0"/>
            </a:spcBef>
            <a:spcAft>
              <a:spcPct val="15000"/>
            </a:spcAft>
            <a:buChar char="•"/>
          </a:pPr>
          <a:endParaRPr lang="fr-FR" sz="2500" kern="1200" dirty="0"/>
        </a:p>
      </dsp:txBody>
      <dsp:txXfrm rot="-5400000">
        <a:off x="43848" y="2557777"/>
        <a:ext cx="11742757" cy="810544"/>
      </dsp:txXfrm>
    </dsp:sp>
    <dsp:sp modelId="{D9BC6323-7CD1-4020-A846-0A2B9EF0D0D7}">
      <dsp:nvSpPr>
        <dsp:cNvPr id="0" name=""/>
        <dsp:cNvSpPr/>
      </dsp:nvSpPr>
      <dsp:spPr>
        <a:xfrm rot="5400000">
          <a:off x="11602151" y="3997049"/>
          <a:ext cx="1381181" cy="966827"/>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ar-SA" sz="2400" b="1" kern="1200" dirty="0">
              <a:solidFill>
                <a:schemeClr val="bg1"/>
              </a:solidFill>
            </a:rPr>
            <a:t>الأنشطة التعليمية</a:t>
          </a:r>
          <a:endParaRPr lang="fr-FR" sz="2400" b="1" kern="1200" dirty="0">
            <a:solidFill>
              <a:schemeClr val="bg1"/>
            </a:solidFill>
          </a:endParaRPr>
        </a:p>
      </dsp:txBody>
      <dsp:txXfrm rot="-5400000">
        <a:off x="11809329" y="4273286"/>
        <a:ext cx="966827" cy="414354"/>
      </dsp:txXfrm>
    </dsp:sp>
    <dsp:sp modelId="{4041D3BA-3555-476D-AED4-6231ABEA8762}">
      <dsp:nvSpPr>
        <dsp:cNvPr id="0" name=""/>
        <dsp:cNvSpPr/>
      </dsp:nvSpPr>
      <dsp:spPr>
        <a:xfrm rot="5400000" flipV="1">
          <a:off x="5444418" y="-1664499"/>
          <a:ext cx="897768" cy="1178660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a:lnSpc>
              <a:spcPct val="90000"/>
            </a:lnSpc>
            <a:spcBef>
              <a:spcPct val="0"/>
            </a:spcBef>
            <a:spcAft>
              <a:spcPct val="15000"/>
            </a:spcAft>
            <a:buChar char="•"/>
          </a:pPr>
          <a:endParaRPr lang="fr-FR" sz="2500" kern="1200"/>
        </a:p>
        <a:p>
          <a:pPr marL="228600" lvl="1" indent="-228600" algn="l" defTabSz="1111250">
            <a:lnSpc>
              <a:spcPct val="90000"/>
            </a:lnSpc>
            <a:spcBef>
              <a:spcPct val="0"/>
            </a:spcBef>
            <a:spcAft>
              <a:spcPct val="15000"/>
            </a:spcAft>
            <a:buChar char="•"/>
          </a:pPr>
          <a:endParaRPr lang="fr-FR" sz="2500" kern="1200"/>
        </a:p>
      </dsp:txBody>
      <dsp:txXfrm rot="-5400000">
        <a:off x="43825" y="3823744"/>
        <a:ext cx="11742780" cy="810118"/>
      </dsp:txXfrm>
    </dsp:sp>
    <dsp:sp modelId="{8BE96BC4-1362-4654-8761-8484270701F3}">
      <dsp:nvSpPr>
        <dsp:cNvPr id="0" name=""/>
        <dsp:cNvSpPr/>
      </dsp:nvSpPr>
      <dsp:spPr>
        <a:xfrm rot="5400000">
          <a:off x="11600845" y="5269391"/>
          <a:ext cx="1381181" cy="966827"/>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ar-SA" sz="2400" b="1" kern="1200" dirty="0">
              <a:solidFill>
                <a:schemeClr val="bg1"/>
              </a:solidFill>
            </a:rPr>
            <a:t>الوسائل التعليمية</a:t>
          </a:r>
          <a:endParaRPr lang="fr-FR" sz="2400" b="1" kern="1200" dirty="0">
            <a:solidFill>
              <a:schemeClr val="bg1"/>
            </a:solidFill>
          </a:endParaRPr>
        </a:p>
      </dsp:txBody>
      <dsp:txXfrm rot="-5400000">
        <a:off x="11808023" y="5545628"/>
        <a:ext cx="966827" cy="414354"/>
      </dsp:txXfrm>
    </dsp:sp>
    <dsp:sp modelId="{8C786379-4E3C-429B-94EF-BF3F9DEEED4E}">
      <dsp:nvSpPr>
        <dsp:cNvPr id="0" name=""/>
        <dsp:cNvSpPr/>
      </dsp:nvSpPr>
      <dsp:spPr>
        <a:xfrm rot="5400000" flipV="1">
          <a:off x="5444418" y="-357014"/>
          <a:ext cx="897768" cy="1178660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a:lnSpc>
              <a:spcPct val="90000"/>
            </a:lnSpc>
            <a:spcBef>
              <a:spcPct val="0"/>
            </a:spcBef>
            <a:spcAft>
              <a:spcPct val="15000"/>
            </a:spcAft>
            <a:buChar char="•"/>
          </a:pPr>
          <a:endParaRPr lang="fr-FR" sz="2500" kern="1200"/>
        </a:p>
        <a:p>
          <a:pPr marL="228600" lvl="1" indent="-228600" algn="l" defTabSz="1111250">
            <a:lnSpc>
              <a:spcPct val="90000"/>
            </a:lnSpc>
            <a:spcBef>
              <a:spcPct val="0"/>
            </a:spcBef>
            <a:spcAft>
              <a:spcPct val="15000"/>
            </a:spcAft>
            <a:buChar char="•"/>
          </a:pPr>
          <a:endParaRPr lang="fr-FR" sz="2500" kern="1200"/>
        </a:p>
      </dsp:txBody>
      <dsp:txXfrm rot="-5400000">
        <a:off x="43825" y="5131229"/>
        <a:ext cx="11742780" cy="810118"/>
      </dsp:txXfrm>
    </dsp:sp>
    <dsp:sp modelId="{1B102098-C96A-4274-A75F-A8B6F0CAE7A1}">
      <dsp:nvSpPr>
        <dsp:cNvPr id="0" name=""/>
        <dsp:cNvSpPr/>
      </dsp:nvSpPr>
      <dsp:spPr>
        <a:xfrm rot="5400000">
          <a:off x="11600845" y="6554328"/>
          <a:ext cx="1381181" cy="966827"/>
        </a:xfrm>
        <a:prstGeom prst="chevron">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ar-SA" sz="2400" b="1" kern="1200" dirty="0">
              <a:solidFill>
                <a:schemeClr val="bg1"/>
              </a:solidFill>
            </a:rPr>
            <a:t>التقويم</a:t>
          </a:r>
          <a:endParaRPr lang="fr-FR" sz="2400" b="1" kern="1200" dirty="0">
            <a:solidFill>
              <a:schemeClr val="bg1"/>
            </a:solidFill>
          </a:endParaRPr>
        </a:p>
      </dsp:txBody>
      <dsp:txXfrm rot="-5400000">
        <a:off x="11808023" y="6830565"/>
        <a:ext cx="966827" cy="414354"/>
      </dsp:txXfrm>
    </dsp:sp>
    <dsp:sp modelId="{45C344F9-42FE-4C41-856F-13CD331B36CA}">
      <dsp:nvSpPr>
        <dsp:cNvPr id="0" name=""/>
        <dsp:cNvSpPr/>
      </dsp:nvSpPr>
      <dsp:spPr>
        <a:xfrm rot="5400000" flipV="1">
          <a:off x="5444418" y="929704"/>
          <a:ext cx="897768" cy="11786605"/>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0" tIns="15875" rIns="15875" bIns="15875" numCol="1" spcCol="1270" anchor="ctr" anchorCtr="0">
          <a:noAutofit/>
        </a:bodyPr>
        <a:lstStyle/>
        <a:p>
          <a:pPr marL="228600" lvl="1" indent="-228600" algn="l" defTabSz="1111250">
            <a:lnSpc>
              <a:spcPct val="90000"/>
            </a:lnSpc>
            <a:spcBef>
              <a:spcPct val="0"/>
            </a:spcBef>
            <a:spcAft>
              <a:spcPct val="15000"/>
            </a:spcAft>
            <a:buChar char="•"/>
          </a:pPr>
          <a:endParaRPr lang="fr-FR" sz="2500" kern="1200"/>
        </a:p>
        <a:p>
          <a:pPr marL="228600" lvl="1" indent="-228600" algn="l" defTabSz="1111250">
            <a:lnSpc>
              <a:spcPct val="90000"/>
            </a:lnSpc>
            <a:spcBef>
              <a:spcPct val="0"/>
            </a:spcBef>
            <a:spcAft>
              <a:spcPct val="15000"/>
            </a:spcAft>
            <a:buChar char="•"/>
          </a:pPr>
          <a:endParaRPr lang="fr-FR" sz="2500" kern="1200"/>
        </a:p>
      </dsp:txBody>
      <dsp:txXfrm rot="-5400000">
        <a:off x="43825" y="6417948"/>
        <a:ext cx="11742780" cy="810118"/>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994207"/>
            <a:ext cx="12801600" cy="2606993"/>
          </a:xfrm>
          <a:prstGeom prst="rect">
            <a:avLst/>
          </a:prstGeom>
        </p:spPr>
      </p:pic>
      <p:sp>
        <p:nvSpPr>
          <p:cNvPr id="2" name="Title 1"/>
          <p:cNvSpPr>
            <a:spLocks noGrp="1"/>
          </p:cNvSpPr>
          <p:nvPr>
            <p:ph type="ctrTitle"/>
          </p:nvPr>
        </p:nvSpPr>
        <p:spPr>
          <a:xfrm>
            <a:off x="1280160" y="2524767"/>
            <a:ext cx="10241280" cy="2555134"/>
          </a:xfrm>
        </p:spPr>
        <p:txBody>
          <a:bodyPr anchor="b">
            <a:normAutofit/>
          </a:bodyPr>
          <a:lstStyle>
            <a:lvl1pPr algn="l">
              <a:defRPr sz="8400"/>
            </a:lvl1pPr>
          </a:lstStyle>
          <a:p>
            <a:r>
              <a:rPr lang="fr-FR"/>
              <a:t>Modifiez le style du titre</a:t>
            </a:r>
            <a:endParaRPr lang="en-US" dirty="0"/>
          </a:p>
        </p:txBody>
      </p:sp>
      <p:sp>
        <p:nvSpPr>
          <p:cNvPr id="3" name="Subtitle 2"/>
          <p:cNvSpPr>
            <a:spLocks noGrp="1"/>
          </p:cNvSpPr>
          <p:nvPr>
            <p:ph type="subTitle" idx="1"/>
          </p:nvPr>
        </p:nvSpPr>
        <p:spPr>
          <a:xfrm>
            <a:off x="1280160" y="5085081"/>
            <a:ext cx="10241280" cy="960120"/>
          </a:xfrm>
        </p:spPr>
        <p:txBody>
          <a:bodyPr>
            <a:normAutofit/>
          </a:bodyPr>
          <a:lstStyle>
            <a:lvl1pPr marL="0" indent="0" algn="l">
              <a:buNone/>
              <a:defRPr sz="280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fr-FR"/>
              <a:t>Modifiez le style des sous-titres du masque</a:t>
            </a:r>
            <a:endParaRPr lang="en-US" dirty="0"/>
          </a:p>
        </p:txBody>
      </p:sp>
      <p:sp>
        <p:nvSpPr>
          <p:cNvPr id="4" name="Date Placeholder 3"/>
          <p:cNvSpPr>
            <a:spLocks noGrp="1"/>
          </p:cNvSpPr>
          <p:nvPr>
            <p:ph type="dt" sz="half" idx="10"/>
          </p:nvPr>
        </p:nvSpPr>
        <p:spPr>
          <a:xfrm>
            <a:off x="8305039" y="6053384"/>
            <a:ext cx="3216401" cy="511175"/>
          </a:xfrm>
        </p:spPr>
        <p:txBody>
          <a:bodyPr/>
          <a:lstStyle/>
          <a:p>
            <a:fld id="{30467BD7-9C20-4B61-A525-2EDBB10EF7BA}" type="datetimeFigureOut">
              <a:rPr lang="fr-FR" smtClean="0"/>
              <a:t>02/04/2024</a:t>
            </a:fld>
            <a:endParaRPr lang="fr-FR"/>
          </a:p>
        </p:txBody>
      </p:sp>
      <p:sp>
        <p:nvSpPr>
          <p:cNvPr id="5" name="Footer Placeholder 4"/>
          <p:cNvSpPr>
            <a:spLocks noGrp="1"/>
          </p:cNvSpPr>
          <p:nvPr>
            <p:ph type="ftr" sz="quarter" idx="11"/>
          </p:nvPr>
        </p:nvSpPr>
        <p:spPr>
          <a:xfrm>
            <a:off x="1280160" y="6053385"/>
            <a:ext cx="6832854" cy="511175"/>
          </a:xfrm>
        </p:spPr>
        <p:txBody>
          <a:bodyPr/>
          <a:lstStyle/>
          <a:p>
            <a:endParaRPr lang="fr-FR"/>
          </a:p>
        </p:txBody>
      </p:sp>
      <p:sp>
        <p:nvSpPr>
          <p:cNvPr id="6" name="Slide Number Placeholder 5"/>
          <p:cNvSpPr>
            <a:spLocks noGrp="1"/>
          </p:cNvSpPr>
          <p:nvPr>
            <p:ph type="sldNum" sz="quarter" idx="12"/>
          </p:nvPr>
        </p:nvSpPr>
        <p:spPr>
          <a:xfrm>
            <a:off x="8481060" y="2003215"/>
            <a:ext cx="3040380" cy="511175"/>
          </a:xfrm>
        </p:spPr>
        <p:txBody>
          <a:bodyPr/>
          <a:lstStyle/>
          <a:p>
            <a:fld id="{19145516-505A-4C90-8470-6FCBF928F56C}" type="slidenum">
              <a:rPr lang="fr-FR" smtClean="0"/>
              <a:t>‹#›</a:t>
            </a:fld>
            <a:endParaRPr lang="fr-FR"/>
          </a:p>
        </p:txBody>
      </p:sp>
    </p:spTree>
    <p:extLst>
      <p:ext uri="{BB962C8B-B14F-4D97-AF65-F5344CB8AC3E}">
        <p14:creationId xmlns:p14="http://schemas.microsoft.com/office/powerpoint/2010/main" val="60143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2097" y="6576306"/>
            <a:ext cx="11139075" cy="1147097"/>
          </a:xfrm>
        </p:spPr>
        <p:txBody>
          <a:bodyPr anchor="b"/>
          <a:lstStyle>
            <a:lvl1pPr algn="l">
              <a:defRPr sz="4480"/>
            </a:lvl1pPr>
          </a:lstStyle>
          <a:p>
            <a:r>
              <a:rPr lang="fr-FR"/>
              <a:t>Modifiez le style du titre</a:t>
            </a:r>
            <a:endParaRPr lang="en-US" dirty="0"/>
          </a:p>
        </p:txBody>
      </p:sp>
      <p:sp>
        <p:nvSpPr>
          <p:cNvPr id="3" name="Picture Placeholder 2"/>
          <p:cNvSpPr>
            <a:spLocks noGrp="1" noChangeAspect="1"/>
          </p:cNvSpPr>
          <p:nvPr>
            <p:ph type="pic" idx="1"/>
          </p:nvPr>
        </p:nvSpPr>
        <p:spPr>
          <a:xfrm>
            <a:off x="832097" y="1367849"/>
            <a:ext cx="11130364" cy="4769761"/>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2104" y="7723402"/>
            <a:ext cx="11137392" cy="1045694"/>
          </a:xfrm>
        </p:spPr>
        <p:txBody>
          <a:bodyPr/>
          <a:lstStyle>
            <a:lvl1pPr marL="0" indent="0" algn="l">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fr-FR"/>
              <a:t>Modifiez les styles du texte du masque</a:t>
            </a:r>
          </a:p>
        </p:txBody>
      </p:sp>
      <p:sp>
        <p:nvSpPr>
          <p:cNvPr id="5" name="Date Placeholder 4"/>
          <p:cNvSpPr>
            <a:spLocks noGrp="1"/>
          </p:cNvSpPr>
          <p:nvPr>
            <p:ph type="dt" sz="half" idx="10"/>
          </p:nvPr>
        </p:nvSpPr>
        <p:spPr/>
        <p:txBody>
          <a:bodyPr/>
          <a:lstStyle/>
          <a:p>
            <a:fld id="{30467BD7-9C20-4B61-A525-2EDBB10EF7BA}" type="datetimeFigureOut">
              <a:rPr lang="fr-FR" smtClean="0"/>
              <a:t>02/04/2024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9145516-505A-4C90-8470-6FCBF928F56C}" type="slidenum">
              <a:rPr lang="fr-FR" smtClean="0"/>
              <a:t>‹#›</a:t>
            </a:fld>
            <a:endParaRPr lang="fr-FR"/>
          </a:p>
        </p:txBody>
      </p:sp>
    </p:spTree>
    <p:extLst>
      <p:ext uri="{BB962C8B-B14F-4D97-AF65-F5344CB8AC3E}">
        <p14:creationId xmlns:p14="http://schemas.microsoft.com/office/powerpoint/2010/main" val="40010118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re et légende">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994207"/>
            <a:ext cx="12801600" cy="2606993"/>
          </a:xfrm>
          <a:prstGeom prst="rect">
            <a:avLst/>
          </a:prstGeom>
        </p:spPr>
      </p:pic>
      <p:sp>
        <p:nvSpPr>
          <p:cNvPr id="2" name="Title 1"/>
          <p:cNvSpPr>
            <a:spLocks noGrp="1"/>
          </p:cNvSpPr>
          <p:nvPr>
            <p:ph type="title"/>
          </p:nvPr>
        </p:nvSpPr>
        <p:spPr>
          <a:xfrm>
            <a:off x="832104" y="1054947"/>
            <a:ext cx="11137392" cy="3923454"/>
          </a:xfrm>
        </p:spPr>
        <p:txBody>
          <a:bodyPr anchor="ctr"/>
          <a:lstStyle>
            <a:lvl1pPr algn="l">
              <a:defRPr sz="4480"/>
            </a:lvl1pPr>
          </a:lstStyle>
          <a:p>
            <a:r>
              <a:rPr lang="fr-FR"/>
              <a:t>Modifiez le style du titre</a:t>
            </a:r>
            <a:endParaRPr lang="en-US" dirty="0"/>
          </a:p>
        </p:txBody>
      </p:sp>
      <p:sp>
        <p:nvSpPr>
          <p:cNvPr id="4" name="Text Placeholder 3"/>
          <p:cNvSpPr>
            <a:spLocks noGrp="1"/>
          </p:cNvSpPr>
          <p:nvPr>
            <p:ph type="body" sz="half" idx="2"/>
          </p:nvPr>
        </p:nvSpPr>
        <p:spPr>
          <a:xfrm>
            <a:off x="960120" y="5108788"/>
            <a:ext cx="10881360" cy="1863193"/>
          </a:xfrm>
        </p:spPr>
        <p:txBody>
          <a:bodyPr anchor="ct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fr-FR"/>
              <a:t>Modifiez les styles du texte du masque</a:t>
            </a:r>
          </a:p>
        </p:txBody>
      </p:sp>
      <p:sp>
        <p:nvSpPr>
          <p:cNvPr id="5" name="Date Placeholder 4"/>
          <p:cNvSpPr>
            <a:spLocks noGrp="1"/>
          </p:cNvSpPr>
          <p:nvPr>
            <p:ph type="dt" sz="half" idx="10"/>
          </p:nvPr>
        </p:nvSpPr>
        <p:spPr>
          <a:xfrm>
            <a:off x="7787046" y="533402"/>
            <a:ext cx="3056382" cy="511175"/>
          </a:xfrm>
        </p:spPr>
        <p:txBody>
          <a:bodyPr/>
          <a:lstStyle>
            <a:lvl1pPr algn="r">
              <a:defRPr/>
            </a:lvl1pPr>
          </a:lstStyle>
          <a:p>
            <a:fld id="{30467BD7-9C20-4B61-A525-2EDBB10EF7BA}" type="datetimeFigureOut">
              <a:rPr lang="fr-FR" smtClean="0"/>
              <a:t>02/04/2024</a:t>
            </a:fld>
            <a:endParaRPr lang="fr-FR"/>
          </a:p>
        </p:txBody>
      </p:sp>
      <p:sp>
        <p:nvSpPr>
          <p:cNvPr id="6" name="Footer Placeholder 5"/>
          <p:cNvSpPr>
            <a:spLocks noGrp="1"/>
          </p:cNvSpPr>
          <p:nvPr>
            <p:ph type="ftr" sz="quarter" idx="11"/>
          </p:nvPr>
        </p:nvSpPr>
        <p:spPr>
          <a:xfrm>
            <a:off x="832104" y="533402"/>
            <a:ext cx="6762918" cy="511175"/>
          </a:xfrm>
        </p:spPr>
        <p:txBody>
          <a:bodyPr/>
          <a:lstStyle/>
          <a:p>
            <a:endParaRPr lang="fr-FR"/>
          </a:p>
        </p:txBody>
      </p:sp>
      <p:sp>
        <p:nvSpPr>
          <p:cNvPr id="7" name="Slide Number Placeholder 6"/>
          <p:cNvSpPr>
            <a:spLocks noGrp="1"/>
          </p:cNvSpPr>
          <p:nvPr>
            <p:ph type="sldNum" sz="quarter" idx="12"/>
          </p:nvPr>
        </p:nvSpPr>
        <p:spPr>
          <a:xfrm>
            <a:off x="11035452" y="533402"/>
            <a:ext cx="934044" cy="511175"/>
          </a:xfrm>
        </p:spPr>
        <p:txBody>
          <a:bodyPr/>
          <a:lstStyle/>
          <a:p>
            <a:fld id="{19145516-505A-4C90-8470-6FCBF928F56C}" type="slidenum">
              <a:rPr lang="fr-FR" smtClean="0"/>
              <a:t>‹#›</a:t>
            </a:fld>
            <a:endParaRPr lang="fr-FR"/>
          </a:p>
        </p:txBody>
      </p:sp>
    </p:spTree>
    <p:extLst>
      <p:ext uri="{BB962C8B-B14F-4D97-AF65-F5344CB8AC3E}">
        <p14:creationId xmlns:p14="http://schemas.microsoft.com/office/powerpoint/2010/main" val="7829063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tion avec légende">
    <p:spTree>
      <p:nvGrpSpPr>
        <p:cNvPr id="1" name=""/>
        <p:cNvGrpSpPr/>
        <p:nvPr/>
      </p:nvGrpSpPr>
      <p:grpSpPr>
        <a:xfrm>
          <a:off x="0" y="0"/>
          <a:ext cx="0" cy="0"/>
          <a:chOff x="0" y="0"/>
          <a:chExt cx="0" cy="0"/>
        </a:xfrm>
      </p:grpSpPr>
      <p:pic>
        <p:nvPicPr>
          <p:cNvPr id="11" name="Picture 10"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994207"/>
            <a:ext cx="12801600" cy="2606993"/>
          </a:xfrm>
          <a:prstGeom prst="rect">
            <a:avLst/>
          </a:prstGeom>
        </p:spPr>
      </p:pic>
      <p:sp>
        <p:nvSpPr>
          <p:cNvPr id="2" name="Title 1"/>
          <p:cNvSpPr>
            <a:spLocks noGrp="1"/>
          </p:cNvSpPr>
          <p:nvPr>
            <p:ph type="title"/>
          </p:nvPr>
        </p:nvSpPr>
        <p:spPr>
          <a:xfrm>
            <a:off x="1075691" y="1054947"/>
            <a:ext cx="10659110" cy="3858728"/>
          </a:xfrm>
        </p:spPr>
        <p:txBody>
          <a:bodyPr anchor="ctr"/>
          <a:lstStyle>
            <a:lvl1pPr algn="l">
              <a:defRPr sz="4480"/>
            </a:lvl1pPr>
          </a:lstStyle>
          <a:p>
            <a:r>
              <a:rPr lang="fr-FR"/>
              <a:t>Modifiez le style du titre</a:t>
            </a:r>
            <a:endParaRPr lang="en-US" dirty="0"/>
          </a:p>
        </p:txBody>
      </p:sp>
      <p:sp>
        <p:nvSpPr>
          <p:cNvPr id="12" name="Text Placeholder 3"/>
          <p:cNvSpPr>
            <a:spLocks noGrp="1"/>
          </p:cNvSpPr>
          <p:nvPr>
            <p:ph type="body" sz="half" idx="13"/>
          </p:nvPr>
        </p:nvSpPr>
        <p:spPr>
          <a:xfrm>
            <a:off x="1369059" y="4913676"/>
            <a:ext cx="10072373" cy="622220"/>
          </a:xfrm>
        </p:spPr>
        <p:txBody>
          <a:bodyPr anchor="t">
            <a:normAutofit/>
          </a:bodyPr>
          <a:lstStyle>
            <a:lvl1pPr marL="0" indent="0">
              <a:buNone/>
              <a:defRPr sz="196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fr-FR"/>
              <a:t>Modifiez les styles du texte du masque</a:t>
            </a:r>
          </a:p>
        </p:txBody>
      </p:sp>
      <p:sp>
        <p:nvSpPr>
          <p:cNvPr id="4" name="Text Placeholder 3"/>
          <p:cNvSpPr>
            <a:spLocks noGrp="1"/>
          </p:cNvSpPr>
          <p:nvPr>
            <p:ph type="body" sz="half" idx="2"/>
          </p:nvPr>
        </p:nvSpPr>
        <p:spPr>
          <a:xfrm>
            <a:off x="960120" y="5844437"/>
            <a:ext cx="10890253" cy="1149771"/>
          </a:xfrm>
        </p:spPr>
        <p:txBody>
          <a:bodyPr anchor="ctr">
            <a:normAutofit/>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fr-FR"/>
              <a:t>Modifiez les styles du texte du masque</a:t>
            </a:r>
          </a:p>
        </p:txBody>
      </p:sp>
      <p:sp>
        <p:nvSpPr>
          <p:cNvPr id="5" name="Date Placeholder 4"/>
          <p:cNvSpPr>
            <a:spLocks noGrp="1"/>
          </p:cNvSpPr>
          <p:nvPr>
            <p:ph type="dt" sz="half" idx="10"/>
          </p:nvPr>
        </p:nvSpPr>
        <p:spPr>
          <a:xfrm>
            <a:off x="7787046" y="533402"/>
            <a:ext cx="3056382" cy="511175"/>
          </a:xfrm>
        </p:spPr>
        <p:txBody>
          <a:bodyPr/>
          <a:lstStyle>
            <a:lvl1pPr algn="r">
              <a:defRPr/>
            </a:lvl1pPr>
          </a:lstStyle>
          <a:p>
            <a:fld id="{30467BD7-9C20-4B61-A525-2EDBB10EF7BA}" type="datetimeFigureOut">
              <a:rPr lang="fr-FR" smtClean="0"/>
              <a:t>02/04/2024</a:t>
            </a:fld>
            <a:endParaRPr lang="fr-FR"/>
          </a:p>
        </p:txBody>
      </p:sp>
      <p:sp>
        <p:nvSpPr>
          <p:cNvPr id="6" name="Footer Placeholder 5"/>
          <p:cNvSpPr>
            <a:spLocks noGrp="1"/>
          </p:cNvSpPr>
          <p:nvPr>
            <p:ph type="ftr" sz="quarter" idx="11"/>
          </p:nvPr>
        </p:nvSpPr>
        <p:spPr>
          <a:xfrm>
            <a:off x="832104" y="531214"/>
            <a:ext cx="6762918" cy="511175"/>
          </a:xfrm>
        </p:spPr>
        <p:txBody>
          <a:bodyPr/>
          <a:lstStyle/>
          <a:p>
            <a:endParaRPr lang="fr-FR"/>
          </a:p>
        </p:txBody>
      </p:sp>
      <p:sp>
        <p:nvSpPr>
          <p:cNvPr id="7" name="Slide Number Placeholder 6"/>
          <p:cNvSpPr>
            <a:spLocks noGrp="1"/>
          </p:cNvSpPr>
          <p:nvPr>
            <p:ph type="sldNum" sz="quarter" idx="12"/>
          </p:nvPr>
        </p:nvSpPr>
        <p:spPr>
          <a:xfrm>
            <a:off x="11035452" y="533402"/>
            <a:ext cx="934044" cy="511175"/>
          </a:xfrm>
        </p:spPr>
        <p:txBody>
          <a:bodyPr/>
          <a:lstStyle/>
          <a:p>
            <a:fld id="{19145516-505A-4C90-8470-6FCBF928F56C}" type="slidenum">
              <a:rPr lang="fr-FR" smtClean="0"/>
              <a:t>‹#›</a:t>
            </a:fld>
            <a:endParaRPr lang="fr-FR"/>
          </a:p>
        </p:txBody>
      </p:sp>
      <p:sp>
        <p:nvSpPr>
          <p:cNvPr id="13" name="TextBox 12"/>
          <p:cNvSpPr txBox="1"/>
          <p:nvPr/>
        </p:nvSpPr>
        <p:spPr>
          <a:xfrm>
            <a:off x="324041" y="1130808"/>
            <a:ext cx="640080" cy="818686"/>
          </a:xfrm>
          <a:prstGeom prst="rect">
            <a:avLst/>
          </a:prstGeom>
        </p:spPr>
        <p:txBody>
          <a:bodyPr vert="horz" lIns="128016" tIns="64008" rIns="128016" bIns="64008"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11200" dirty="0">
                <a:solidFill>
                  <a:schemeClr val="tx1"/>
                </a:solidFill>
                <a:effectLst/>
              </a:rPr>
              <a:t>“</a:t>
            </a:r>
          </a:p>
        </p:txBody>
      </p:sp>
      <p:sp>
        <p:nvSpPr>
          <p:cNvPr id="14" name="TextBox 13"/>
          <p:cNvSpPr txBox="1"/>
          <p:nvPr/>
        </p:nvSpPr>
        <p:spPr>
          <a:xfrm>
            <a:off x="11405426" y="4229862"/>
            <a:ext cx="640080" cy="818686"/>
          </a:xfrm>
          <a:prstGeom prst="rect">
            <a:avLst/>
          </a:prstGeom>
        </p:spPr>
        <p:txBody>
          <a:bodyPr vert="horz" lIns="128016" tIns="64008" rIns="128016" bIns="64008"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11200" dirty="0">
                <a:solidFill>
                  <a:schemeClr val="tx1"/>
                </a:solidFill>
                <a:effectLst/>
              </a:rPr>
              <a:t>”</a:t>
            </a:r>
          </a:p>
        </p:txBody>
      </p:sp>
    </p:spTree>
    <p:extLst>
      <p:ext uri="{BB962C8B-B14F-4D97-AF65-F5344CB8AC3E}">
        <p14:creationId xmlns:p14="http://schemas.microsoft.com/office/powerpoint/2010/main" val="20016420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arte nom">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994207"/>
            <a:ext cx="12801600" cy="2606993"/>
          </a:xfrm>
          <a:prstGeom prst="rect">
            <a:avLst/>
          </a:prstGeom>
        </p:spPr>
      </p:pic>
      <p:sp>
        <p:nvSpPr>
          <p:cNvPr id="2" name="Title 1"/>
          <p:cNvSpPr>
            <a:spLocks noGrp="1"/>
          </p:cNvSpPr>
          <p:nvPr>
            <p:ph type="title"/>
          </p:nvPr>
        </p:nvSpPr>
        <p:spPr>
          <a:xfrm>
            <a:off x="960120" y="1574584"/>
            <a:ext cx="10884695" cy="3516569"/>
          </a:xfrm>
        </p:spPr>
        <p:txBody>
          <a:bodyPr anchor="b"/>
          <a:lstStyle>
            <a:lvl1pPr algn="l">
              <a:defRPr sz="4480"/>
            </a:lvl1pPr>
          </a:lstStyle>
          <a:p>
            <a:r>
              <a:rPr lang="fr-FR"/>
              <a:t>Modifiez le style du titre</a:t>
            </a:r>
            <a:endParaRPr lang="en-US" dirty="0"/>
          </a:p>
        </p:txBody>
      </p:sp>
      <p:sp>
        <p:nvSpPr>
          <p:cNvPr id="4" name="Text Placeholder 3"/>
          <p:cNvSpPr>
            <a:spLocks noGrp="1"/>
          </p:cNvSpPr>
          <p:nvPr>
            <p:ph type="body" sz="half" idx="2"/>
          </p:nvPr>
        </p:nvSpPr>
        <p:spPr>
          <a:xfrm>
            <a:off x="960109" y="5107643"/>
            <a:ext cx="10883051" cy="1399839"/>
          </a:xfrm>
        </p:spPr>
        <p:txBody>
          <a:bodyPr anchor="t"/>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fr-FR"/>
              <a:t>Modifiez les styles du texte du masque</a:t>
            </a:r>
          </a:p>
        </p:txBody>
      </p:sp>
      <p:sp>
        <p:nvSpPr>
          <p:cNvPr id="5" name="Date Placeholder 4"/>
          <p:cNvSpPr>
            <a:spLocks noGrp="1"/>
          </p:cNvSpPr>
          <p:nvPr>
            <p:ph type="dt" sz="half" idx="10"/>
          </p:nvPr>
        </p:nvSpPr>
        <p:spPr>
          <a:xfrm>
            <a:off x="7787046" y="530438"/>
            <a:ext cx="3056382" cy="511175"/>
          </a:xfrm>
        </p:spPr>
        <p:txBody>
          <a:bodyPr/>
          <a:lstStyle>
            <a:lvl1pPr algn="r">
              <a:defRPr/>
            </a:lvl1pPr>
          </a:lstStyle>
          <a:p>
            <a:fld id="{30467BD7-9C20-4B61-A525-2EDBB10EF7BA}" type="datetimeFigureOut">
              <a:rPr lang="fr-FR" smtClean="0"/>
              <a:t>02/04/2024</a:t>
            </a:fld>
            <a:endParaRPr lang="fr-FR"/>
          </a:p>
        </p:txBody>
      </p:sp>
      <p:sp>
        <p:nvSpPr>
          <p:cNvPr id="6" name="Footer Placeholder 5"/>
          <p:cNvSpPr>
            <a:spLocks noGrp="1"/>
          </p:cNvSpPr>
          <p:nvPr>
            <p:ph type="ftr" sz="quarter" idx="11"/>
          </p:nvPr>
        </p:nvSpPr>
        <p:spPr>
          <a:xfrm>
            <a:off x="832104" y="530438"/>
            <a:ext cx="6762918" cy="511175"/>
          </a:xfrm>
        </p:spPr>
        <p:txBody>
          <a:bodyPr/>
          <a:lstStyle/>
          <a:p>
            <a:endParaRPr lang="fr-FR"/>
          </a:p>
        </p:txBody>
      </p:sp>
      <p:sp>
        <p:nvSpPr>
          <p:cNvPr id="7" name="Slide Number Placeholder 6"/>
          <p:cNvSpPr>
            <a:spLocks noGrp="1"/>
          </p:cNvSpPr>
          <p:nvPr>
            <p:ph type="sldNum" sz="quarter" idx="12"/>
          </p:nvPr>
        </p:nvSpPr>
        <p:spPr>
          <a:xfrm>
            <a:off x="11035452" y="533402"/>
            <a:ext cx="934044" cy="511175"/>
          </a:xfrm>
        </p:spPr>
        <p:txBody>
          <a:bodyPr/>
          <a:lstStyle/>
          <a:p>
            <a:fld id="{19145516-505A-4C90-8470-6FCBF928F56C}" type="slidenum">
              <a:rPr lang="fr-FR" smtClean="0"/>
              <a:t>‹#›</a:t>
            </a:fld>
            <a:endParaRPr lang="fr-FR"/>
          </a:p>
        </p:txBody>
      </p:sp>
    </p:spTree>
    <p:extLst>
      <p:ext uri="{BB962C8B-B14F-4D97-AF65-F5344CB8AC3E}">
        <p14:creationId xmlns:p14="http://schemas.microsoft.com/office/powerpoint/2010/main" val="15499735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15" name="Title 1"/>
          <p:cNvSpPr>
            <a:spLocks noGrp="1"/>
          </p:cNvSpPr>
          <p:nvPr>
            <p:ph type="title"/>
          </p:nvPr>
        </p:nvSpPr>
        <p:spPr>
          <a:xfrm>
            <a:off x="3040382" y="1066801"/>
            <a:ext cx="8929115" cy="1825414"/>
          </a:xfrm>
        </p:spPr>
        <p:txBody>
          <a:bodyPr/>
          <a:lstStyle/>
          <a:p>
            <a:r>
              <a:rPr lang="fr-FR"/>
              <a:t>Modifiez le style du titre</a:t>
            </a:r>
            <a:endParaRPr lang="en-US" dirty="0"/>
          </a:p>
        </p:txBody>
      </p:sp>
      <p:sp>
        <p:nvSpPr>
          <p:cNvPr id="7" name="Text Placeholder 2"/>
          <p:cNvSpPr>
            <a:spLocks noGrp="1"/>
          </p:cNvSpPr>
          <p:nvPr>
            <p:ph type="body" idx="1"/>
          </p:nvPr>
        </p:nvSpPr>
        <p:spPr>
          <a:xfrm>
            <a:off x="832105" y="3082912"/>
            <a:ext cx="3584448" cy="864248"/>
          </a:xfrm>
        </p:spPr>
        <p:txBody>
          <a:bodyPr anchor="b">
            <a:noAutofit/>
          </a:bodyPr>
          <a:lstStyle>
            <a:lvl1pPr marL="0" indent="0">
              <a:buNone/>
              <a:defRPr sz="3360" b="0">
                <a:solidFill>
                  <a:schemeClr val="tx1"/>
                </a:solidFill>
              </a:defRPr>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fr-FR"/>
              <a:t>Modifiez les styles du texte du masque</a:t>
            </a:r>
          </a:p>
        </p:txBody>
      </p:sp>
      <p:sp>
        <p:nvSpPr>
          <p:cNvPr id="8" name="Text Placeholder 3"/>
          <p:cNvSpPr>
            <a:spLocks noGrp="1"/>
          </p:cNvSpPr>
          <p:nvPr>
            <p:ph type="body" sz="half" idx="15"/>
          </p:nvPr>
        </p:nvSpPr>
        <p:spPr>
          <a:xfrm>
            <a:off x="832104" y="4066390"/>
            <a:ext cx="3584448" cy="4702711"/>
          </a:xfrm>
        </p:spPr>
        <p:txBody>
          <a:bodyPr anchor="t">
            <a:normAutofit/>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lang="fr-FR"/>
              <a:t>Modifiez les styles du texte du masque</a:t>
            </a:r>
          </a:p>
        </p:txBody>
      </p:sp>
      <p:sp>
        <p:nvSpPr>
          <p:cNvPr id="9" name="Text Placeholder 4"/>
          <p:cNvSpPr>
            <a:spLocks noGrp="1"/>
          </p:cNvSpPr>
          <p:nvPr>
            <p:ph type="body" sz="quarter" idx="3"/>
          </p:nvPr>
        </p:nvSpPr>
        <p:spPr>
          <a:xfrm>
            <a:off x="4623132" y="3081866"/>
            <a:ext cx="3584448" cy="877148"/>
          </a:xfrm>
        </p:spPr>
        <p:txBody>
          <a:bodyPr anchor="b">
            <a:noAutofit/>
          </a:bodyPr>
          <a:lstStyle>
            <a:lvl1pPr marL="0" indent="0">
              <a:buNone/>
              <a:defRPr sz="3360" b="0">
                <a:solidFill>
                  <a:schemeClr val="tx1"/>
                </a:solidFill>
              </a:defRPr>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fr-FR"/>
              <a:t>Modifiez les styles du texte du masque</a:t>
            </a:r>
          </a:p>
        </p:txBody>
      </p:sp>
      <p:sp>
        <p:nvSpPr>
          <p:cNvPr id="10" name="Text Placeholder 3"/>
          <p:cNvSpPr>
            <a:spLocks noGrp="1"/>
          </p:cNvSpPr>
          <p:nvPr>
            <p:ph type="body" sz="half" idx="16"/>
          </p:nvPr>
        </p:nvSpPr>
        <p:spPr>
          <a:xfrm>
            <a:off x="4621093" y="4065695"/>
            <a:ext cx="3584448" cy="4703401"/>
          </a:xfrm>
        </p:spPr>
        <p:txBody>
          <a:bodyPr anchor="t">
            <a:normAutofit/>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lang="fr-FR"/>
              <a:t>Modifiez les styles du texte du masque</a:t>
            </a:r>
          </a:p>
        </p:txBody>
      </p:sp>
      <p:sp>
        <p:nvSpPr>
          <p:cNvPr id="11" name="Text Placeholder 4"/>
          <p:cNvSpPr>
            <a:spLocks noGrp="1"/>
          </p:cNvSpPr>
          <p:nvPr>
            <p:ph type="body" sz="quarter" idx="13"/>
          </p:nvPr>
        </p:nvSpPr>
        <p:spPr>
          <a:xfrm>
            <a:off x="8385047" y="3070012"/>
            <a:ext cx="3584448" cy="877148"/>
          </a:xfrm>
        </p:spPr>
        <p:txBody>
          <a:bodyPr anchor="b">
            <a:noAutofit/>
          </a:bodyPr>
          <a:lstStyle>
            <a:lvl1pPr marL="0" indent="0">
              <a:buNone/>
              <a:defRPr sz="3360" b="0">
                <a:solidFill>
                  <a:schemeClr val="tx1"/>
                </a:solidFill>
              </a:defRPr>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fr-FR"/>
              <a:t>Modifiez les styles du texte du masque</a:t>
            </a:r>
          </a:p>
        </p:txBody>
      </p:sp>
      <p:sp>
        <p:nvSpPr>
          <p:cNvPr id="12" name="Text Placeholder 3"/>
          <p:cNvSpPr>
            <a:spLocks noGrp="1"/>
          </p:cNvSpPr>
          <p:nvPr>
            <p:ph type="body" sz="half" idx="17"/>
          </p:nvPr>
        </p:nvSpPr>
        <p:spPr>
          <a:xfrm>
            <a:off x="8385048" y="4066390"/>
            <a:ext cx="3584448" cy="4702711"/>
          </a:xfrm>
        </p:spPr>
        <p:txBody>
          <a:bodyPr anchor="t">
            <a:normAutofit/>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lang="fr-FR"/>
              <a:t>Modifiez les styles du texte du masque</a:t>
            </a:r>
          </a:p>
        </p:txBody>
      </p:sp>
      <p:sp>
        <p:nvSpPr>
          <p:cNvPr id="3" name="Date Placeholder 2"/>
          <p:cNvSpPr>
            <a:spLocks noGrp="1"/>
          </p:cNvSpPr>
          <p:nvPr>
            <p:ph type="dt" sz="half" idx="10"/>
          </p:nvPr>
        </p:nvSpPr>
        <p:spPr/>
        <p:txBody>
          <a:bodyPr/>
          <a:lstStyle/>
          <a:p>
            <a:fld id="{30467BD7-9C20-4B61-A525-2EDBB10EF7BA}" type="datetimeFigureOut">
              <a:rPr lang="fr-FR" smtClean="0"/>
              <a:t>02/04/2024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9145516-505A-4C90-8470-6FCBF928F56C}" type="slidenum">
              <a:rPr lang="fr-FR" smtClean="0"/>
              <a:t>‹#›</a:t>
            </a:fld>
            <a:endParaRPr lang="fr-FR"/>
          </a:p>
        </p:txBody>
      </p:sp>
    </p:spTree>
    <p:extLst>
      <p:ext uri="{BB962C8B-B14F-4D97-AF65-F5344CB8AC3E}">
        <p14:creationId xmlns:p14="http://schemas.microsoft.com/office/powerpoint/2010/main" val="26698412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30" name="Title 1"/>
          <p:cNvSpPr>
            <a:spLocks noGrp="1"/>
          </p:cNvSpPr>
          <p:nvPr>
            <p:ph type="title"/>
          </p:nvPr>
        </p:nvSpPr>
        <p:spPr>
          <a:xfrm>
            <a:off x="3040383" y="1066800"/>
            <a:ext cx="8934778" cy="1813560"/>
          </a:xfrm>
        </p:spPr>
        <p:txBody>
          <a:bodyPr/>
          <a:lstStyle/>
          <a:p>
            <a:r>
              <a:rPr lang="fr-FR"/>
              <a:t>Modifiez le style du titre</a:t>
            </a:r>
            <a:endParaRPr lang="en-US" dirty="0"/>
          </a:p>
        </p:txBody>
      </p:sp>
      <p:sp>
        <p:nvSpPr>
          <p:cNvPr id="19" name="Text Placeholder 2"/>
          <p:cNvSpPr>
            <a:spLocks noGrp="1"/>
          </p:cNvSpPr>
          <p:nvPr>
            <p:ph type="body" idx="1"/>
          </p:nvPr>
        </p:nvSpPr>
        <p:spPr>
          <a:xfrm>
            <a:off x="832104" y="5758677"/>
            <a:ext cx="3584448" cy="955871"/>
          </a:xfrm>
        </p:spPr>
        <p:txBody>
          <a:bodyPr anchor="b">
            <a:noAutofit/>
          </a:bodyPr>
          <a:lstStyle>
            <a:lvl1pPr marL="0" indent="0">
              <a:buNone/>
              <a:defRPr sz="3360" b="0">
                <a:solidFill>
                  <a:schemeClr val="tx1"/>
                </a:solidFill>
              </a:defRPr>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fr-FR"/>
              <a:t>Modifiez les styles du texte du masque</a:t>
            </a:r>
          </a:p>
        </p:txBody>
      </p:sp>
      <p:sp>
        <p:nvSpPr>
          <p:cNvPr id="20" name="Picture Placeholder 2"/>
          <p:cNvSpPr>
            <a:spLocks noGrp="1" noChangeAspect="1"/>
          </p:cNvSpPr>
          <p:nvPr>
            <p:ph type="pic" idx="15"/>
          </p:nvPr>
        </p:nvSpPr>
        <p:spPr>
          <a:xfrm>
            <a:off x="832104" y="3264408"/>
            <a:ext cx="3584448" cy="211022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2240"/>
            </a:lvl1pPr>
            <a:lvl2pPr marL="640080" indent="0">
              <a:buNone/>
              <a:defRPr sz="2240"/>
            </a:lvl2pPr>
            <a:lvl3pPr marL="1280160" indent="0">
              <a:buNone/>
              <a:defRPr sz="2240"/>
            </a:lvl3pPr>
            <a:lvl4pPr marL="1920240" indent="0">
              <a:buNone/>
              <a:defRPr sz="2240"/>
            </a:lvl4pPr>
            <a:lvl5pPr marL="2560320" indent="0">
              <a:buNone/>
              <a:defRPr sz="2240"/>
            </a:lvl5pPr>
            <a:lvl6pPr marL="3200400" indent="0">
              <a:buNone/>
              <a:defRPr sz="2240"/>
            </a:lvl6pPr>
            <a:lvl7pPr marL="3840480" indent="0">
              <a:buNone/>
              <a:defRPr sz="2240"/>
            </a:lvl7pPr>
            <a:lvl8pPr marL="4480560" indent="0">
              <a:buNone/>
              <a:defRPr sz="2240"/>
            </a:lvl8pPr>
            <a:lvl9pPr marL="5120640" indent="0">
              <a:buNone/>
              <a:defRPr sz="2240"/>
            </a:lvl9pPr>
          </a:lstStyle>
          <a:p>
            <a:r>
              <a:rPr lang="fr-FR"/>
              <a:t>Cliquez sur l'icône pour ajouter une image</a:t>
            </a:r>
            <a:endParaRPr lang="en-US" dirty="0"/>
          </a:p>
        </p:txBody>
      </p:sp>
      <p:sp>
        <p:nvSpPr>
          <p:cNvPr id="21" name="Text Placeholder 3"/>
          <p:cNvSpPr>
            <a:spLocks noGrp="1"/>
          </p:cNvSpPr>
          <p:nvPr>
            <p:ph type="body" sz="half" idx="18"/>
          </p:nvPr>
        </p:nvSpPr>
        <p:spPr>
          <a:xfrm>
            <a:off x="832104" y="6714545"/>
            <a:ext cx="3584448" cy="2054552"/>
          </a:xfrm>
        </p:spPr>
        <p:txBody>
          <a:bodyPr anchor="t">
            <a:normAutofit/>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lang="fr-FR"/>
              <a:t>Modifiez les styles du texte du masque</a:t>
            </a:r>
          </a:p>
        </p:txBody>
      </p:sp>
      <p:sp>
        <p:nvSpPr>
          <p:cNvPr id="22" name="Text Placeholder 4"/>
          <p:cNvSpPr>
            <a:spLocks noGrp="1"/>
          </p:cNvSpPr>
          <p:nvPr>
            <p:ph type="body" sz="quarter" idx="3"/>
          </p:nvPr>
        </p:nvSpPr>
        <p:spPr>
          <a:xfrm>
            <a:off x="4608622" y="5758677"/>
            <a:ext cx="3584448" cy="955871"/>
          </a:xfrm>
        </p:spPr>
        <p:txBody>
          <a:bodyPr anchor="b">
            <a:noAutofit/>
          </a:bodyPr>
          <a:lstStyle>
            <a:lvl1pPr marL="0" indent="0">
              <a:buNone/>
              <a:defRPr sz="3360" b="0">
                <a:solidFill>
                  <a:schemeClr val="tx1"/>
                </a:solidFill>
              </a:defRPr>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fr-FR"/>
              <a:t>Modifiez les styles du texte du masque</a:t>
            </a:r>
          </a:p>
        </p:txBody>
      </p:sp>
      <p:sp>
        <p:nvSpPr>
          <p:cNvPr id="23" name="Picture Placeholder 2"/>
          <p:cNvSpPr>
            <a:spLocks noGrp="1" noChangeAspect="1"/>
          </p:cNvSpPr>
          <p:nvPr>
            <p:ph type="pic" idx="21"/>
          </p:nvPr>
        </p:nvSpPr>
        <p:spPr>
          <a:xfrm>
            <a:off x="4608621" y="3264408"/>
            <a:ext cx="3584448" cy="2113807"/>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2240"/>
            </a:lvl1pPr>
            <a:lvl2pPr marL="640080" indent="0">
              <a:buNone/>
              <a:defRPr sz="2240"/>
            </a:lvl2pPr>
            <a:lvl3pPr marL="1280160" indent="0">
              <a:buNone/>
              <a:defRPr sz="2240"/>
            </a:lvl3pPr>
            <a:lvl4pPr marL="1920240" indent="0">
              <a:buNone/>
              <a:defRPr sz="2240"/>
            </a:lvl4pPr>
            <a:lvl5pPr marL="2560320" indent="0">
              <a:buNone/>
              <a:defRPr sz="2240"/>
            </a:lvl5pPr>
            <a:lvl6pPr marL="3200400" indent="0">
              <a:buNone/>
              <a:defRPr sz="2240"/>
            </a:lvl6pPr>
            <a:lvl7pPr marL="3840480" indent="0">
              <a:buNone/>
              <a:defRPr sz="2240"/>
            </a:lvl7pPr>
            <a:lvl8pPr marL="4480560" indent="0">
              <a:buNone/>
              <a:defRPr sz="2240"/>
            </a:lvl8pPr>
            <a:lvl9pPr marL="5120640" indent="0">
              <a:buNone/>
              <a:defRPr sz="2240"/>
            </a:lvl9pPr>
          </a:lstStyle>
          <a:p>
            <a:r>
              <a:rPr lang="fr-FR"/>
              <a:t>Cliquez sur l'icône pour ajouter une image</a:t>
            </a:r>
            <a:endParaRPr lang="en-US" dirty="0"/>
          </a:p>
        </p:txBody>
      </p:sp>
      <p:sp>
        <p:nvSpPr>
          <p:cNvPr id="24" name="Text Placeholder 3"/>
          <p:cNvSpPr>
            <a:spLocks noGrp="1"/>
          </p:cNvSpPr>
          <p:nvPr>
            <p:ph type="body" sz="half" idx="19"/>
          </p:nvPr>
        </p:nvSpPr>
        <p:spPr>
          <a:xfrm>
            <a:off x="4607201" y="6714543"/>
            <a:ext cx="3584448" cy="2054552"/>
          </a:xfrm>
        </p:spPr>
        <p:txBody>
          <a:bodyPr anchor="t">
            <a:normAutofit/>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lang="fr-FR"/>
              <a:t>Modifiez les styles du texte du masque</a:t>
            </a:r>
          </a:p>
        </p:txBody>
      </p:sp>
      <p:sp>
        <p:nvSpPr>
          <p:cNvPr id="25" name="Text Placeholder 4"/>
          <p:cNvSpPr>
            <a:spLocks noGrp="1"/>
          </p:cNvSpPr>
          <p:nvPr>
            <p:ph type="body" sz="quarter" idx="13"/>
          </p:nvPr>
        </p:nvSpPr>
        <p:spPr>
          <a:xfrm>
            <a:off x="8390711" y="5758677"/>
            <a:ext cx="3584448" cy="955871"/>
          </a:xfrm>
        </p:spPr>
        <p:txBody>
          <a:bodyPr anchor="b">
            <a:noAutofit/>
          </a:bodyPr>
          <a:lstStyle>
            <a:lvl1pPr marL="0" indent="0">
              <a:buNone/>
              <a:defRPr sz="3360" b="0">
                <a:solidFill>
                  <a:schemeClr val="tx1"/>
                </a:solidFill>
              </a:defRPr>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fr-FR"/>
              <a:t>Modifiez les styles du texte du masque</a:t>
            </a:r>
          </a:p>
        </p:txBody>
      </p:sp>
      <p:sp>
        <p:nvSpPr>
          <p:cNvPr id="26" name="Picture Placeholder 2"/>
          <p:cNvSpPr>
            <a:spLocks noGrp="1" noChangeAspect="1"/>
          </p:cNvSpPr>
          <p:nvPr>
            <p:ph type="pic" idx="22"/>
          </p:nvPr>
        </p:nvSpPr>
        <p:spPr>
          <a:xfrm>
            <a:off x="8390710" y="3264410"/>
            <a:ext cx="3584448" cy="2112487"/>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2240"/>
            </a:lvl1pPr>
            <a:lvl2pPr marL="640080" indent="0">
              <a:buNone/>
              <a:defRPr sz="2240"/>
            </a:lvl2pPr>
            <a:lvl3pPr marL="1280160" indent="0">
              <a:buNone/>
              <a:defRPr sz="2240"/>
            </a:lvl3pPr>
            <a:lvl4pPr marL="1920240" indent="0">
              <a:buNone/>
              <a:defRPr sz="2240"/>
            </a:lvl4pPr>
            <a:lvl5pPr marL="2560320" indent="0">
              <a:buNone/>
              <a:defRPr sz="2240"/>
            </a:lvl5pPr>
            <a:lvl6pPr marL="3200400" indent="0">
              <a:buNone/>
              <a:defRPr sz="2240"/>
            </a:lvl6pPr>
            <a:lvl7pPr marL="3840480" indent="0">
              <a:buNone/>
              <a:defRPr sz="2240"/>
            </a:lvl7pPr>
            <a:lvl8pPr marL="4480560" indent="0">
              <a:buNone/>
              <a:defRPr sz="2240"/>
            </a:lvl8pPr>
            <a:lvl9pPr marL="5120640" indent="0">
              <a:buNone/>
              <a:defRPr sz="2240"/>
            </a:lvl9pPr>
          </a:lstStyle>
          <a:p>
            <a:r>
              <a:rPr lang="fr-FR"/>
              <a:t>Cliquez sur l'icône pour ajouter une image</a:t>
            </a:r>
            <a:endParaRPr lang="en-US" dirty="0"/>
          </a:p>
        </p:txBody>
      </p:sp>
      <p:sp>
        <p:nvSpPr>
          <p:cNvPr id="27" name="Text Placeholder 3"/>
          <p:cNvSpPr>
            <a:spLocks noGrp="1"/>
          </p:cNvSpPr>
          <p:nvPr>
            <p:ph type="body" sz="half" idx="20"/>
          </p:nvPr>
        </p:nvSpPr>
        <p:spPr>
          <a:xfrm>
            <a:off x="8390581" y="6714541"/>
            <a:ext cx="3584448" cy="2054552"/>
          </a:xfrm>
        </p:spPr>
        <p:txBody>
          <a:bodyPr anchor="t">
            <a:normAutofit/>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lang="fr-FR"/>
              <a:t>Modifiez les styles du texte du masque</a:t>
            </a:r>
          </a:p>
        </p:txBody>
      </p:sp>
      <p:sp>
        <p:nvSpPr>
          <p:cNvPr id="3" name="Date Placeholder 2"/>
          <p:cNvSpPr>
            <a:spLocks noGrp="1"/>
          </p:cNvSpPr>
          <p:nvPr>
            <p:ph type="dt" sz="half" idx="10"/>
          </p:nvPr>
        </p:nvSpPr>
        <p:spPr/>
        <p:txBody>
          <a:bodyPr/>
          <a:lstStyle/>
          <a:p>
            <a:fld id="{30467BD7-9C20-4B61-A525-2EDBB10EF7BA}" type="datetimeFigureOut">
              <a:rPr lang="fr-FR" smtClean="0"/>
              <a:t>02/04/2024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9145516-505A-4C90-8470-6FCBF928F56C}" type="slidenum">
              <a:rPr lang="fr-FR" smtClean="0"/>
              <a:t>‹#›</a:t>
            </a:fld>
            <a:endParaRPr lang="fr-FR"/>
          </a:p>
        </p:txBody>
      </p:sp>
    </p:spTree>
    <p:extLst>
      <p:ext uri="{BB962C8B-B14F-4D97-AF65-F5344CB8AC3E}">
        <p14:creationId xmlns:p14="http://schemas.microsoft.com/office/powerpoint/2010/main" val="39058396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a:xfrm>
            <a:off x="832104" y="3072384"/>
            <a:ext cx="11137392" cy="5696712"/>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0467BD7-9C20-4B61-A525-2EDBB10EF7BA}" type="datetimeFigureOut">
              <a:rPr lang="fr-FR" smtClean="0"/>
              <a:t>02/04/2024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9145516-505A-4C90-8470-6FCBF928F56C}" type="slidenum">
              <a:rPr lang="fr-FR" smtClean="0"/>
              <a:t>‹#›</a:t>
            </a:fld>
            <a:endParaRPr lang="fr-FR"/>
          </a:p>
        </p:txBody>
      </p:sp>
    </p:spTree>
    <p:extLst>
      <p:ext uri="{BB962C8B-B14F-4D97-AF65-F5344CB8AC3E}">
        <p14:creationId xmlns:p14="http://schemas.microsoft.com/office/powerpoint/2010/main" val="23162473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994207"/>
            <a:ext cx="12801600" cy="2606993"/>
          </a:xfrm>
          <a:prstGeom prst="rect">
            <a:avLst/>
          </a:prstGeom>
        </p:spPr>
      </p:pic>
      <p:sp>
        <p:nvSpPr>
          <p:cNvPr id="2" name="Vertical Title 1"/>
          <p:cNvSpPr>
            <a:spLocks noGrp="1"/>
          </p:cNvSpPr>
          <p:nvPr>
            <p:ph type="title" orient="vert"/>
          </p:nvPr>
        </p:nvSpPr>
        <p:spPr>
          <a:xfrm>
            <a:off x="9809226" y="1046057"/>
            <a:ext cx="2160270" cy="5948145"/>
          </a:xfrm>
        </p:spPr>
        <p:txBody>
          <a:bodyPr vert="eaVert"/>
          <a:lstStyle>
            <a:lvl1pPr algn="l">
              <a:defRPr/>
            </a:lvl1pPr>
          </a:lstStyle>
          <a:p>
            <a:r>
              <a:rPr lang="fr-FR"/>
              <a:t>Modifiez le style du titre</a:t>
            </a:r>
            <a:endParaRPr lang="en-US" dirty="0"/>
          </a:p>
        </p:txBody>
      </p:sp>
      <p:sp>
        <p:nvSpPr>
          <p:cNvPr id="3" name="Vertical Text Placeholder 2"/>
          <p:cNvSpPr>
            <a:spLocks noGrp="1"/>
          </p:cNvSpPr>
          <p:nvPr>
            <p:ph type="body" orient="vert" idx="1"/>
          </p:nvPr>
        </p:nvSpPr>
        <p:spPr>
          <a:xfrm>
            <a:off x="832105" y="1044576"/>
            <a:ext cx="8789249" cy="59496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a:xfrm>
            <a:off x="7787046" y="533402"/>
            <a:ext cx="3056382" cy="511175"/>
          </a:xfrm>
        </p:spPr>
        <p:txBody>
          <a:bodyPr/>
          <a:lstStyle>
            <a:lvl1pPr algn="r">
              <a:defRPr/>
            </a:lvl1pPr>
          </a:lstStyle>
          <a:p>
            <a:fld id="{30467BD7-9C20-4B61-A525-2EDBB10EF7BA}" type="datetimeFigureOut">
              <a:rPr lang="fr-FR" smtClean="0"/>
              <a:t>02/04/2024</a:t>
            </a:fld>
            <a:endParaRPr lang="fr-FR"/>
          </a:p>
        </p:txBody>
      </p:sp>
      <p:sp>
        <p:nvSpPr>
          <p:cNvPr id="5" name="Footer Placeholder 4"/>
          <p:cNvSpPr>
            <a:spLocks noGrp="1"/>
          </p:cNvSpPr>
          <p:nvPr>
            <p:ph type="ftr" sz="quarter" idx="11"/>
          </p:nvPr>
        </p:nvSpPr>
        <p:spPr>
          <a:xfrm>
            <a:off x="832104" y="533402"/>
            <a:ext cx="6762918" cy="511175"/>
          </a:xfrm>
        </p:spPr>
        <p:txBody>
          <a:bodyPr/>
          <a:lstStyle/>
          <a:p>
            <a:endParaRPr lang="fr-FR"/>
          </a:p>
        </p:txBody>
      </p:sp>
      <p:sp>
        <p:nvSpPr>
          <p:cNvPr id="6" name="Slide Number Placeholder 5"/>
          <p:cNvSpPr>
            <a:spLocks noGrp="1"/>
          </p:cNvSpPr>
          <p:nvPr>
            <p:ph type="sldNum" sz="quarter" idx="12"/>
          </p:nvPr>
        </p:nvSpPr>
        <p:spPr>
          <a:xfrm>
            <a:off x="11035452" y="533402"/>
            <a:ext cx="934044" cy="511175"/>
          </a:xfrm>
        </p:spPr>
        <p:txBody>
          <a:bodyPr/>
          <a:lstStyle/>
          <a:p>
            <a:fld id="{19145516-505A-4C90-8470-6FCBF928F56C}" type="slidenum">
              <a:rPr lang="fr-FR" smtClean="0"/>
              <a:t>‹#›</a:t>
            </a:fld>
            <a:endParaRPr lang="fr-FR"/>
          </a:p>
        </p:txBody>
      </p:sp>
    </p:spTree>
    <p:extLst>
      <p:ext uri="{BB962C8B-B14F-4D97-AF65-F5344CB8AC3E}">
        <p14:creationId xmlns:p14="http://schemas.microsoft.com/office/powerpoint/2010/main" val="26786058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0467BD7-9C20-4B61-A525-2EDBB10EF7BA}" type="datetimeFigureOut">
              <a:rPr lang="fr-FR" smtClean="0"/>
              <a:t>02/04/2024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19145516-505A-4C90-8470-6FCBF928F56C}" type="slidenum">
              <a:rPr lang="fr-FR" smtClean="0"/>
              <a:t>‹#›</a:t>
            </a:fld>
            <a:endParaRPr lang="fr-FR"/>
          </a:p>
        </p:txBody>
      </p:sp>
    </p:spTree>
    <p:extLst>
      <p:ext uri="{BB962C8B-B14F-4D97-AF65-F5344CB8AC3E}">
        <p14:creationId xmlns:p14="http://schemas.microsoft.com/office/powerpoint/2010/main" val="34737675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6994207"/>
            <a:ext cx="12801600" cy="2606993"/>
          </a:xfrm>
          <a:prstGeom prst="rect">
            <a:avLst/>
          </a:prstGeom>
        </p:spPr>
      </p:pic>
      <p:sp>
        <p:nvSpPr>
          <p:cNvPr id="2" name="Title 1"/>
          <p:cNvSpPr>
            <a:spLocks noGrp="1"/>
          </p:cNvSpPr>
          <p:nvPr>
            <p:ph type="title"/>
          </p:nvPr>
        </p:nvSpPr>
        <p:spPr>
          <a:xfrm>
            <a:off x="832104" y="1054948"/>
            <a:ext cx="11137392" cy="3922709"/>
          </a:xfrm>
        </p:spPr>
        <p:txBody>
          <a:bodyPr anchor="b">
            <a:normAutofit/>
          </a:bodyPr>
          <a:lstStyle>
            <a:lvl1pPr algn="r">
              <a:defRPr sz="5600"/>
            </a:lvl1pPr>
          </a:lstStyle>
          <a:p>
            <a:r>
              <a:rPr lang="fr-FR"/>
              <a:t>Modifiez le style du titre</a:t>
            </a:r>
            <a:endParaRPr lang="en-US" dirty="0"/>
          </a:p>
        </p:txBody>
      </p:sp>
      <p:sp>
        <p:nvSpPr>
          <p:cNvPr id="3" name="Text Placeholder 2"/>
          <p:cNvSpPr>
            <a:spLocks noGrp="1"/>
          </p:cNvSpPr>
          <p:nvPr>
            <p:ph type="body" idx="1"/>
          </p:nvPr>
        </p:nvSpPr>
        <p:spPr>
          <a:xfrm>
            <a:off x="832105" y="5098416"/>
            <a:ext cx="11137393" cy="1895788"/>
          </a:xfrm>
        </p:spPr>
        <p:txBody>
          <a:bodyPr>
            <a:normAutofit/>
          </a:bodyPr>
          <a:lstStyle>
            <a:lvl1pPr marL="0" indent="0" algn="r">
              <a:buNone/>
              <a:defRPr sz="3080">
                <a:solidFill>
                  <a:schemeClr val="tx1">
                    <a:tint val="75000"/>
                  </a:schemeClr>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a:xfrm>
            <a:off x="7787046" y="533402"/>
            <a:ext cx="3056382" cy="511175"/>
          </a:xfrm>
        </p:spPr>
        <p:txBody>
          <a:bodyPr/>
          <a:lstStyle>
            <a:lvl1pPr algn="r">
              <a:defRPr/>
            </a:lvl1pPr>
          </a:lstStyle>
          <a:p>
            <a:fld id="{30467BD7-9C20-4B61-A525-2EDBB10EF7BA}" type="datetimeFigureOut">
              <a:rPr lang="fr-FR" smtClean="0"/>
              <a:t>02/04/2024</a:t>
            </a:fld>
            <a:endParaRPr lang="fr-FR"/>
          </a:p>
        </p:txBody>
      </p:sp>
      <p:sp>
        <p:nvSpPr>
          <p:cNvPr id="5" name="Footer Placeholder 4"/>
          <p:cNvSpPr>
            <a:spLocks noGrp="1"/>
          </p:cNvSpPr>
          <p:nvPr>
            <p:ph type="ftr" sz="quarter" idx="11"/>
          </p:nvPr>
        </p:nvSpPr>
        <p:spPr>
          <a:xfrm>
            <a:off x="832104" y="533402"/>
            <a:ext cx="6762918" cy="511175"/>
          </a:xfrm>
        </p:spPr>
        <p:txBody>
          <a:bodyPr/>
          <a:lstStyle/>
          <a:p>
            <a:endParaRPr lang="fr-FR"/>
          </a:p>
        </p:txBody>
      </p:sp>
      <p:sp>
        <p:nvSpPr>
          <p:cNvPr id="6" name="Slide Number Placeholder 5"/>
          <p:cNvSpPr>
            <a:spLocks noGrp="1"/>
          </p:cNvSpPr>
          <p:nvPr>
            <p:ph type="sldNum" sz="quarter" idx="12"/>
          </p:nvPr>
        </p:nvSpPr>
        <p:spPr>
          <a:xfrm>
            <a:off x="11035453" y="533402"/>
            <a:ext cx="934042" cy="511175"/>
          </a:xfrm>
        </p:spPr>
        <p:txBody>
          <a:bodyPr/>
          <a:lstStyle/>
          <a:p>
            <a:fld id="{19145516-505A-4C90-8470-6FCBF928F56C}" type="slidenum">
              <a:rPr lang="fr-FR" smtClean="0"/>
              <a:t>‹#›</a:t>
            </a:fld>
            <a:endParaRPr lang="fr-FR"/>
          </a:p>
        </p:txBody>
      </p:sp>
    </p:spTree>
    <p:extLst>
      <p:ext uri="{BB962C8B-B14F-4D97-AF65-F5344CB8AC3E}">
        <p14:creationId xmlns:p14="http://schemas.microsoft.com/office/powerpoint/2010/main" val="1871185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2105" y="3072384"/>
            <a:ext cx="5474811" cy="5696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498939" y="3072384"/>
            <a:ext cx="5470556" cy="569671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30467BD7-9C20-4B61-A525-2EDBB10EF7BA}" type="datetimeFigureOut">
              <a:rPr lang="fr-FR" smtClean="0"/>
              <a:t>02/04/2024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9145516-505A-4C90-8470-6FCBF928F56C}" type="slidenum">
              <a:rPr lang="fr-FR" smtClean="0"/>
              <a:t>‹#›</a:t>
            </a:fld>
            <a:endParaRPr lang="fr-FR"/>
          </a:p>
        </p:txBody>
      </p:sp>
    </p:spTree>
    <p:extLst>
      <p:ext uri="{BB962C8B-B14F-4D97-AF65-F5344CB8AC3E}">
        <p14:creationId xmlns:p14="http://schemas.microsoft.com/office/powerpoint/2010/main" val="29828891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3040380" y="1066800"/>
            <a:ext cx="8929116" cy="1813560"/>
          </a:xfrm>
        </p:spPr>
        <p:txBody>
          <a:bodyPr/>
          <a:lstStyle/>
          <a:p>
            <a:r>
              <a:rPr lang="fr-FR"/>
              <a:t>Modifiez le style du titre</a:t>
            </a:r>
            <a:endParaRPr lang="en-US" dirty="0"/>
          </a:p>
        </p:txBody>
      </p:sp>
      <p:sp>
        <p:nvSpPr>
          <p:cNvPr id="3" name="Text Placeholder 2"/>
          <p:cNvSpPr>
            <a:spLocks noGrp="1"/>
          </p:cNvSpPr>
          <p:nvPr>
            <p:ph type="body" idx="1"/>
          </p:nvPr>
        </p:nvSpPr>
        <p:spPr>
          <a:xfrm>
            <a:off x="1149791" y="3057323"/>
            <a:ext cx="5157123" cy="1153477"/>
          </a:xfrm>
        </p:spPr>
        <p:txBody>
          <a:bodyPr anchor="b">
            <a:normAutofit/>
          </a:bodyPr>
          <a:lstStyle>
            <a:lvl1pPr marL="0" indent="0">
              <a:buNone/>
              <a:defRPr sz="3920" b="0">
                <a:solidFill>
                  <a:schemeClr val="tx1"/>
                </a:solidFill>
              </a:defRPr>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fr-FR"/>
              <a:t>Modifiez les styles du texte du masque</a:t>
            </a:r>
          </a:p>
        </p:txBody>
      </p:sp>
      <p:sp>
        <p:nvSpPr>
          <p:cNvPr id="4" name="Content Placeholder 3"/>
          <p:cNvSpPr>
            <a:spLocks noGrp="1"/>
          </p:cNvSpPr>
          <p:nvPr>
            <p:ph sz="half" idx="2"/>
          </p:nvPr>
        </p:nvSpPr>
        <p:spPr>
          <a:xfrm>
            <a:off x="832103" y="4385735"/>
            <a:ext cx="5474811" cy="438336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816626" y="3057323"/>
            <a:ext cx="5152869" cy="1153477"/>
          </a:xfrm>
        </p:spPr>
        <p:txBody>
          <a:bodyPr anchor="b">
            <a:normAutofit/>
          </a:bodyPr>
          <a:lstStyle>
            <a:lvl1pPr marL="0" indent="0">
              <a:buNone/>
              <a:defRPr sz="3920" b="0">
                <a:solidFill>
                  <a:schemeClr val="tx1"/>
                </a:solidFill>
              </a:defRPr>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fr-FR"/>
              <a:t>Modifiez les styles du texte du masque</a:t>
            </a:r>
          </a:p>
        </p:txBody>
      </p:sp>
      <p:sp>
        <p:nvSpPr>
          <p:cNvPr id="6" name="Content Placeholder 5"/>
          <p:cNvSpPr>
            <a:spLocks noGrp="1"/>
          </p:cNvSpPr>
          <p:nvPr>
            <p:ph sz="quarter" idx="4"/>
          </p:nvPr>
        </p:nvSpPr>
        <p:spPr>
          <a:xfrm>
            <a:off x="6498938" y="4385735"/>
            <a:ext cx="5470557" cy="4383362"/>
          </a:xfrm>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0467BD7-9C20-4B61-A525-2EDBB10EF7BA}" type="datetimeFigureOut">
              <a:rPr lang="fr-FR" smtClean="0"/>
              <a:t>02/04/2024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19145516-505A-4C90-8470-6FCBF928F56C}" type="slidenum">
              <a:rPr lang="fr-FR" smtClean="0"/>
              <a:t>‹#›</a:t>
            </a:fld>
            <a:endParaRPr lang="fr-FR"/>
          </a:p>
        </p:txBody>
      </p:sp>
    </p:spTree>
    <p:extLst>
      <p:ext uri="{BB962C8B-B14F-4D97-AF65-F5344CB8AC3E}">
        <p14:creationId xmlns:p14="http://schemas.microsoft.com/office/powerpoint/2010/main" val="7252106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30467BD7-9C20-4B61-A525-2EDBB10EF7BA}" type="datetimeFigureOut">
              <a:rPr lang="fr-FR" smtClean="0"/>
              <a:t>02/04/2024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19145516-505A-4C90-8470-6FCBF928F56C}" type="slidenum">
              <a:rPr lang="fr-FR" smtClean="0"/>
              <a:t>‹#›</a:t>
            </a:fld>
            <a:endParaRPr lang="fr-FR"/>
          </a:p>
        </p:txBody>
      </p:sp>
    </p:spTree>
    <p:extLst>
      <p:ext uri="{BB962C8B-B14F-4D97-AF65-F5344CB8AC3E}">
        <p14:creationId xmlns:p14="http://schemas.microsoft.com/office/powerpoint/2010/main" val="4078910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0467BD7-9C20-4B61-A525-2EDBB10EF7BA}" type="datetimeFigureOut">
              <a:rPr lang="fr-FR" smtClean="0"/>
              <a:t>02/04/2024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19145516-505A-4C90-8470-6FCBF928F56C}" type="slidenum">
              <a:rPr lang="fr-FR" smtClean="0"/>
              <a:t>‹#›</a:t>
            </a:fld>
            <a:endParaRPr lang="fr-FR"/>
          </a:p>
        </p:txBody>
      </p:sp>
    </p:spTree>
    <p:extLst>
      <p:ext uri="{BB962C8B-B14F-4D97-AF65-F5344CB8AC3E}">
        <p14:creationId xmlns:p14="http://schemas.microsoft.com/office/powerpoint/2010/main" val="14618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2104" y="2133600"/>
            <a:ext cx="4320540" cy="2240280"/>
          </a:xfrm>
        </p:spPr>
        <p:txBody>
          <a:bodyPr anchor="b"/>
          <a:lstStyle>
            <a:lvl1pPr algn="l">
              <a:defRPr sz="4480"/>
            </a:lvl1pPr>
          </a:lstStyle>
          <a:p>
            <a:r>
              <a:rPr lang="fr-FR"/>
              <a:t>Modifiez le style du titre</a:t>
            </a:r>
            <a:endParaRPr lang="en-US" dirty="0"/>
          </a:p>
        </p:txBody>
      </p:sp>
      <p:sp>
        <p:nvSpPr>
          <p:cNvPr id="3" name="Content Placeholder 2"/>
          <p:cNvSpPr>
            <a:spLocks noGrp="1"/>
          </p:cNvSpPr>
          <p:nvPr>
            <p:ph idx="1"/>
          </p:nvPr>
        </p:nvSpPr>
        <p:spPr>
          <a:xfrm>
            <a:off x="5440680" y="1045464"/>
            <a:ext cx="6528816" cy="7723632"/>
          </a:xfrm>
        </p:spPr>
        <p:txBody>
          <a:bodyPr anchor="ct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2104" y="4373880"/>
            <a:ext cx="4320540" cy="4395216"/>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fr-FR"/>
              <a:t>Modifiez les styles du texte du masque</a:t>
            </a:r>
          </a:p>
        </p:txBody>
      </p:sp>
      <p:sp>
        <p:nvSpPr>
          <p:cNvPr id="5" name="Date Placeholder 4"/>
          <p:cNvSpPr>
            <a:spLocks noGrp="1"/>
          </p:cNvSpPr>
          <p:nvPr>
            <p:ph type="dt" sz="half" idx="10"/>
          </p:nvPr>
        </p:nvSpPr>
        <p:spPr/>
        <p:txBody>
          <a:bodyPr/>
          <a:lstStyle/>
          <a:p>
            <a:fld id="{30467BD7-9C20-4B61-A525-2EDBB10EF7BA}" type="datetimeFigureOut">
              <a:rPr lang="fr-FR" smtClean="0"/>
              <a:t>02/04/2024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9145516-505A-4C90-8470-6FCBF928F56C}" type="slidenum">
              <a:rPr lang="fr-FR" smtClean="0"/>
              <a:t>‹#›</a:t>
            </a:fld>
            <a:endParaRPr lang="fr-FR"/>
          </a:p>
        </p:txBody>
      </p:sp>
    </p:spTree>
    <p:extLst>
      <p:ext uri="{BB962C8B-B14F-4D97-AF65-F5344CB8AC3E}">
        <p14:creationId xmlns:p14="http://schemas.microsoft.com/office/powerpoint/2010/main" val="2729156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2104" y="2133600"/>
            <a:ext cx="5706022" cy="2240280"/>
          </a:xfrm>
        </p:spPr>
        <p:txBody>
          <a:bodyPr anchor="b"/>
          <a:lstStyle>
            <a:lvl1pPr algn="l">
              <a:defRPr sz="4480"/>
            </a:lvl1pPr>
          </a:lstStyle>
          <a:p>
            <a:r>
              <a:rPr lang="fr-FR"/>
              <a:t>Modifiez le style du titre</a:t>
            </a:r>
            <a:endParaRPr lang="en-US" dirty="0"/>
          </a:p>
        </p:txBody>
      </p:sp>
      <p:sp>
        <p:nvSpPr>
          <p:cNvPr id="3" name="Picture Placeholder 2"/>
          <p:cNvSpPr>
            <a:spLocks noGrp="1" noChangeAspect="1"/>
          </p:cNvSpPr>
          <p:nvPr>
            <p:ph type="pic" idx="1"/>
          </p:nvPr>
        </p:nvSpPr>
        <p:spPr>
          <a:xfrm>
            <a:off x="6828533" y="1051739"/>
            <a:ext cx="5143928" cy="7717357"/>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2104" y="4373880"/>
            <a:ext cx="5706022" cy="4395216"/>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fr-FR"/>
              <a:t>Modifiez les styles du texte du masque</a:t>
            </a:r>
          </a:p>
        </p:txBody>
      </p:sp>
      <p:sp>
        <p:nvSpPr>
          <p:cNvPr id="5" name="Date Placeholder 4"/>
          <p:cNvSpPr>
            <a:spLocks noGrp="1"/>
          </p:cNvSpPr>
          <p:nvPr>
            <p:ph type="dt" sz="half" idx="10"/>
          </p:nvPr>
        </p:nvSpPr>
        <p:spPr/>
        <p:txBody>
          <a:bodyPr/>
          <a:lstStyle/>
          <a:p>
            <a:fld id="{30467BD7-9C20-4B61-A525-2EDBB10EF7BA}" type="datetimeFigureOut">
              <a:rPr lang="fr-FR" smtClean="0"/>
              <a:t>02/04/2024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19145516-505A-4C90-8470-6FCBF928F56C}" type="slidenum">
              <a:rPr lang="fr-FR" smtClean="0"/>
              <a:t>‹#›</a:t>
            </a:fld>
            <a:endParaRPr lang="fr-FR"/>
          </a:p>
        </p:txBody>
      </p:sp>
    </p:spTree>
    <p:extLst>
      <p:ext uri="{BB962C8B-B14F-4D97-AF65-F5344CB8AC3E}">
        <p14:creationId xmlns:p14="http://schemas.microsoft.com/office/powerpoint/2010/main" val="39718534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801600" cy="1513523"/>
          </a:xfrm>
          <a:prstGeom prst="rect">
            <a:avLst/>
          </a:prstGeom>
        </p:spPr>
      </p:pic>
      <p:sp>
        <p:nvSpPr>
          <p:cNvPr id="2" name="Title Placeholder 1"/>
          <p:cNvSpPr>
            <a:spLocks noGrp="1"/>
          </p:cNvSpPr>
          <p:nvPr>
            <p:ph type="title"/>
          </p:nvPr>
        </p:nvSpPr>
        <p:spPr>
          <a:xfrm>
            <a:off x="3040380" y="1070122"/>
            <a:ext cx="8929116" cy="1810239"/>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2104" y="3072384"/>
            <a:ext cx="11137392" cy="5696712"/>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977122" y="8898892"/>
            <a:ext cx="2992374" cy="511175"/>
          </a:xfrm>
          <a:prstGeom prst="rect">
            <a:avLst/>
          </a:prstGeom>
        </p:spPr>
        <p:txBody>
          <a:bodyPr vert="horz" lIns="91440" tIns="45720" rIns="91440" bIns="45720" rtlCol="0" anchor="ctr"/>
          <a:lstStyle>
            <a:lvl1pPr algn="r">
              <a:defRPr sz="1470">
                <a:solidFill>
                  <a:schemeClr val="tx1">
                    <a:tint val="75000"/>
                  </a:schemeClr>
                </a:solidFill>
              </a:defRPr>
            </a:lvl1pPr>
          </a:lstStyle>
          <a:p>
            <a:fld id="{30467BD7-9C20-4B61-A525-2EDBB10EF7BA}" type="datetimeFigureOut">
              <a:rPr lang="fr-FR" smtClean="0"/>
              <a:t>02/04/2024</a:t>
            </a:fld>
            <a:endParaRPr lang="fr-FR"/>
          </a:p>
        </p:txBody>
      </p:sp>
      <p:sp>
        <p:nvSpPr>
          <p:cNvPr id="5" name="Footer Placeholder 4"/>
          <p:cNvSpPr>
            <a:spLocks noGrp="1"/>
          </p:cNvSpPr>
          <p:nvPr>
            <p:ph type="ftr" sz="quarter" idx="3"/>
          </p:nvPr>
        </p:nvSpPr>
        <p:spPr>
          <a:xfrm>
            <a:off x="832104" y="8898185"/>
            <a:ext cx="7952994" cy="511175"/>
          </a:xfrm>
          <a:prstGeom prst="rect">
            <a:avLst/>
          </a:prstGeom>
        </p:spPr>
        <p:txBody>
          <a:bodyPr vert="horz" lIns="91440" tIns="45720" rIns="91440" bIns="45720" rtlCol="0" anchor="ctr"/>
          <a:lstStyle>
            <a:lvl1pPr algn="l">
              <a:defRPr sz="147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9201150" y="533402"/>
            <a:ext cx="2768346" cy="511175"/>
          </a:xfrm>
          <a:prstGeom prst="rect">
            <a:avLst/>
          </a:prstGeom>
        </p:spPr>
        <p:txBody>
          <a:bodyPr vert="horz" lIns="91440" tIns="45720" rIns="91440" bIns="45720" rtlCol="0" anchor="ctr"/>
          <a:lstStyle>
            <a:lvl1pPr algn="r">
              <a:defRPr sz="1470">
                <a:solidFill>
                  <a:schemeClr val="tx1">
                    <a:tint val="75000"/>
                  </a:schemeClr>
                </a:solidFill>
              </a:defRPr>
            </a:lvl1pPr>
          </a:lstStyle>
          <a:p>
            <a:fld id="{19145516-505A-4C90-8470-6FCBF928F56C}" type="slidenum">
              <a:rPr lang="fr-FR" smtClean="0"/>
              <a:t>‹#›</a:t>
            </a:fld>
            <a:endParaRPr lang="fr-FR"/>
          </a:p>
        </p:txBody>
      </p:sp>
    </p:spTree>
    <p:extLst>
      <p:ext uri="{BB962C8B-B14F-4D97-AF65-F5344CB8AC3E}">
        <p14:creationId xmlns:p14="http://schemas.microsoft.com/office/powerpoint/2010/main" val="284448257"/>
      </p:ext>
    </p:extLst>
  </p:cSld>
  <p:clrMap bg1="dk1" tx1="lt1" bg2="dk2" tx2="lt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 id="2147483730" r:id="rId17"/>
  </p:sldLayoutIdLst>
  <p:txStyles>
    <p:titleStyle>
      <a:lvl1pPr algn="r" defTabSz="1280160" rtl="0" eaLnBrk="1" latinLnBrk="0" hangingPunct="1">
        <a:lnSpc>
          <a:spcPct val="90000"/>
        </a:lnSpc>
        <a:spcBef>
          <a:spcPct val="0"/>
        </a:spcBef>
        <a:buNone/>
        <a:defRPr sz="5600" kern="1200" cap="all" baseline="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08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24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24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24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24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24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24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2523066" y="694253"/>
            <a:ext cx="7586134" cy="2554545"/>
          </a:xfrm>
          <a:prstGeom prst="rect">
            <a:avLst/>
          </a:prstGeom>
          <a:noFill/>
        </p:spPr>
        <p:txBody>
          <a:bodyPr wrap="square" rtlCol="0">
            <a:spAutoFit/>
          </a:bodyPr>
          <a:lstStyle/>
          <a:p>
            <a:pPr algn="ctr"/>
            <a:r>
              <a:rPr lang="ar-SA" sz="4000" dirty="0"/>
              <a:t>الجمهورية الجزائرية الديمقراطية الشعبية </a:t>
            </a:r>
          </a:p>
          <a:p>
            <a:pPr algn="ctr"/>
            <a:r>
              <a:rPr lang="ar-SA" sz="4000" dirty="0"/>
              <a:t>وزارة التعليم العالي والبحث العلمي  </a:t>
            </a:r>
          </a:p>
          <a:p>
            <a:pPr algn="ctr"/>
            <a:r>
              <a:rPr lang="ar-SA" sz="4000" dirty="0"/>
              <a:t>جامعة محمد لمين دباغين </a:t>
            </a:r>
          </a:p>
          <a:p>
            <a:pPr algn="ctr"/>
            <a:r>
              <a:rPr lang="ar-SA" sz="4000" dirty="0"/>
              <a:t>كلية الآداب واللغات</a:t>
            </a:r>
            <a:r>
              <a:rPr lang="ar-SA" dirty="0"/>
              <a:t> </a:t>
            </a:r>
            <a:endParaRPr lang="fr-FR" dirty="0"/>
          </a:p>
        </p:txBody>
      </p:sp>
      <p:sp>
        <p:nvSpPr>
          <p:cNvPr id="7" name="Organigramme : Multidocument 6"/>
          <p:cNvSpPr/>
          <p:nvPr/>
        </p:nvSpPr>
        <p:spPr>
          <a:xfrm>
            <a:off x="1388533" y="4603230"/>
            <a:ext cx="10219376" cy="1865288"/>
          </a:xfrm>
          <a:prstGeom prst="flowChartMultidocument">
            <a:avLst/>
          </a:prstGeom>
          <a:effectLst>
            <a:glow rad="228600">
              <a:schemeClr val="accent6">
                <a:satMod val="175000"/>
                <a:alpha val="40000"/>
              </a:schemeClr>
            </a:glow>
          </a:effectLst>
          <a:scene3d>
            <a:camera prst="orthographicFront"/>
            <a:lightRig rig="threePt" dir="t"/>
          </a:scene3d>
          <a:sp3d>
            <a:bevelT prst="angle"/>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5000" b="1" dirty="0">
                <a:solidFill>
                  <a:schemeClr val="bg1"/>
                </a:solidFill>
              </a:rPr>
              <a:t>المناهج الدراسية</a:t>
            </a:r>
            <a:r>
              <a:rPr lang="ar-SA" sz="5000" b="1" dirty="0">
                <a:solidFill>
                  <a:schemeClr val="bg1"/>
                </a:solidFill>
                <a:latin typeface="Calibri" panose="020F0502020204030204" pitchFamily="34" charset="0"/>
              </a:rPr>
              <a:t>˸ أسسها و أركانها </a:t>
            </a:r>
            <a:endParaRPr lang="fr-FR" sz="5000" dirty="0">
              <a:solidFill>
                <a:schemeClr val="bg1"/>
              </a:solidFill>
            </a:endParaRPr>
          </a:p>
        </p:txBody>
      </p:sp>
      <p:sp>
        <p:nvSpPr>
          <p:cNvPr id="12" name="ZoneTexte 11"/>
          <p:cNvSpPr txBox="1"/>
          <p:nvPr/>
        </p:nvSpPr>
        <p:spPr>
          <a:xfrm>
            <a:off x="1913467" y="8961046"/>
            <a:ext cx="7112001" cy="707886"/>
          </a:xfrm>
          <a:prstGeom prst="rect">
            <a:avLst/>
          </a:prstGeom>
          <a:noFill/>
        </p:spPr>
        <p:txBody>
          <a:bodyPr wrap="square" rtlCol="0">
            <a:spAutoFit/>
          </a:bodyPr>
          <a:lstStyle/>
          <a:p>
            <a:pPr algn="r"/>
            <a:r>
              <a:rPr lang="ar-SA" sz="4000" b="1" dirty="0"/>
              <a:t>السنة الدراسية </a:t>
            </a:r>
            <a:r>
              <a:rPr lang="ar-SA" sz="4000" b="1" dirty="0">
                <a:latin typeface="Calibri" panose="020F0502020204030204" pitchFamily="34" charset="0"/>
              </a:rPr>
              <a:t>˸2024/2023 </a:t>
            </a:r>
            <a:endParaRPr lang="fr-FR" sz="4000" dirty="0"/>
          </a:p>
        </p:txBody>
      </p:sp>
    </p:spTree>
    <p:extLst>
      <p:ext uri="{BB962C8B-B14F-4D97-AF65-F5344CB8AC3E}">
        <p14:creationId xmlns:p14="http://schemas.microsoft.com/office/powerpoint/2010/main" val="16176516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447801" y="1905000"/>
            <a:ext cx="10077450" cy="6115049"/>
          </a:xfrm>
          <a:noFill/>
          <a:effectLst>
            <a:glow rad="228600">
              <a:schemeClr val="accent6">
                <a:satMod val="175000"/>
                <a:alpha val="40000"/>
              </a:schemeClr>
            </a:glow>
          </a:effectLst>
          <a:scene3d>
            <a:camera prst="orthographicFront"/>
            <a:lightRig rig="threePt" dir="t"/>
          </a:scene3d>
          <a:sp3d>
            <a:bevelT/>
          </a:sp3d>
        </p:spPr>
        <p:txBody>
          <a:bodyPr>
            <a:noAutofit/>
          </a:bodyPr>
          <a:lstStyle/>
          <a:p>
            <a:pPr algn="ctr"/>
            <a:br>
              <a:rPr lang="ar-SA" sz="4000" b="1" u="sng" dirty="0">
                <a:solidFill>
                  <a:srgbClr val="FF0000"/>
                </a:solidFill>
                <a:latin typeface="Calibri" panose="020F0502020204030204" pitchFamily="34" charset="0"/>
              </a:rPr>
            </a:br>
            <a:br>
              <a:rPr lang="ar-SA" sz="4000" dirty="0">
                <a:solidFill>
                  <a:schemeClr val="bg1"/>
                </a:solidFill>
                <a:latin typeface="Calibri" panose="020F0502020204030204" pitchFamily="34" charset="0"/>
              </a:rPr>
            </a:br>
            <a:r>
              <a:rPr lang="ar-SA" sz="4000" dirty="0">
                <a:latin typeface="Calibri" panose="020F0502020204030204" pitchFamily="34" charset="0"/>
              </a:rPr>
              <a:t>المنهج هو اختيار و تنظيم للخبرات التعليمية التي تبدو مهمة لتطوير شخصية و مجتمع الطلبة ؤ يشمل المنهج المعلومات</a:t>
            </a:r>
            <a:r>
              <a:rPr lang="fr-FR" sz="4000" dirty="0">
                <a:latin typeface="Calibri" panose="020F0502020204030204" pitchFamily="34" charset="0"/>
              </a:rPr>
              <a:t> ،</a:t>
            </a:r>
            <a:r>
              <a:rPr lang="ar-SA" sz="4000" dirty="0">
                <a:latin typeface="Calibri" panose="020F0502020204030204" pitchFamily="34" charset="0"/>
              </a:rPr>
              <a:t>  و القيم </a:t>
            </a:r>
            <a:r>
              <a:rPr lang="fr-FR" sz="4000" dirty="0">
                <a:latin typeface="Calibri" panose="020F0502020204030204" pitchFamily="34" charset="0"/>
              </a:rPr>
              <a:t>،</a:t>
            </a:r>
            <a:r>
              <a:rPr lang="ar-SA" sz="4000" dirty="0">
                <a:latin typeface="Calibri" panose="020F0502020204030204" pitchFamily="34" charset="0"/>
              </a:rPr>
              <a:t> و السلوكيات والمهارات التي يجب اختيارها جيدا و ترتيبها بشكل يتناسب مع احتياجات التطور لكل مرحلة عمرية وتعليمية . يوضع المنهج عادة في وثائق خاصة مثل˸ هيكل منهجي </a:t>
            </a:r>
            <a:r>
              <a:rPr lang="fr-FR" sz="4000" dirty="0">
                <a:latin typeface="Calibri" panose="020F0502020204030204" pitchFamily="34" charset="0"/>
              </a:rPr>
              <a:t>،</a:t>
            </a:r>
            <a:r>
              <a:rPr lang="ar-SA" sz="4000" dirty="0">
                <a:latin typeface="Calibri" panose="020F0502020204030204" pitchFamily="34" charset="0"/>
              </a:rPr>
              <a:t> مخططات للمنهج الدراسي </a:t>
            </a:r>
            <a:r>
              <a:rPr lang="fr-FR" sz="4000" dirty="0">
                <a:latin typeface="Calibri" panose="020F0502020204030204" pitchFamily="34" charset="0"/>
              </a:rPr>
              <a:t>،</a:t>
            </a:r>
            <a:r>
              <a:rPr lang="ar-SA" sz="4000" dirty="0">
                <a:latin typeface="Calibri" panose="020F0502020204030204" pitchFamily="34" charset="0"/>
              </a:rPr>
              <a:t> كتب تعليمية ومصادر تعليمية أخرى تشمل الأهداف التعليمية والنتائج المتوقعة( كفاءة الطلبة) والأنشطة الطلابية المتضمنة كذلك الخطط الاستراتيجية للتقييم </a:t>
            </a:r>
            <a:r>
              <a:rPr lang="ar-SA" sz="4000" dirty="0">
                <a:solidFill>
                  <a:schemeClr val="bg1"/>
                </a:solidFill>
                <a:latin typeface="Calibri" panose="020F0502020204030204" pitchFamily="34" charset="0"/>
              </a:rPr>
              <a:t>. </a:t>
            </a:r>
            <a:br>
              <a:rPr lang="ar-SA" sz="4000" b="1" u="sng" dirty="0">
                <a:solidFill>
                  <a:srgbClr val="FF0000"/>
                </a:solidFill>
                <a:latin typeface="Calibri" panose="020F0502020204030204" pitchFamily="34" charset="0"/>
              </a:rPr>
            </a:br>
            <a:endParaRPr lang="fr-FR" sz="4000" b="1" u="sng" dirty="0">
              <a:solidFill>
                <a:srgbClr val="FF0000"/>
              </a:solidFill>
            </a:endParaRPr>
          </a:p>
        </p:txBody>
      </p:sp>
      <p:sp>
        <p:nvSpPr>
          <p:cNvPr id="7" name="Rectangle 6"/>
          <p:cNvSpPr/>
          <p:nvPr/>
        </p:nvSpPr>
        <p:spPr>
          <a:xfrm>
            <a:off x="3286126" y="419100"/>
            <a:ext cx="6400800" cy="1143000"/>
          </a:xfrm>
          <a:prstGeom prst="rect">
            <a:avLst/>
          </a:prstGeom>
          <a:solidFill>
            <a:schemeClr val="tx1">
              <a:lumMod val="85000"/>
            </a:schemeClr>
          </a:solidFill>
          <a:effectLst>
            <a:glow rad="228600">
              <a:schemeClr val="accent6">
                <a:satMod val="175000"/>
                <a:alpha val="40000"/>
              </a:schemeClr>
            </a:glow>
          </a:effectLst>
          <a:scene3d>
            <a:camera prst="perspectiveRelaxed"/>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5000" b="1" u="sng" dirty="0">
                <a:solidFill>
                  <a:srgbClr val="FF0000"/>
                </a:solidFill>
              </a:rPr>
              <a:t>تعريف المناهج الدراسية </a:t>
            </a:r>
            <a:r>
              <a:rPr lang="ar-SA" sz="5000" b="1" u="sng" dirty="0">
                <a:solidFill>
                  <a:srgbClr val="FF0000"/>
                </a:solidFill>
                <a:latin typeface="Calibri" panose="020F0502020204030204" pitchFamily="34" charset="0"/>
              </a:rPr>
              <a:t>˸</a:t>
            </a:r>
            <a:endParaRPr lang="fr-FR" sz="5000" dirty="0"/>
          </a:p>
        </p:txBody>
      </p:sp>
    </p:spTree>
    <p:extLst>
      <p:ext uri="{BB962C8B-B14F-4D97-AF65-F5344CB8AC3E}">
        <p14:creationId xmlns:p14="http://schemas.microsoft.com/office/powerpoint/2010/main" val="2644059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2"/>
                                        </p:tgtEl>
                                        <p:attrNameLst>
                                          <p:attrName>style.visibility</p:attrName>
                                        </p:attrNameLst>
                                      </p:cBhvr>
                                      <p:to>
                                        <p:strVal val="visible"/>
                                      </p:to>
                                    </p:set>
                                    <p:anim calcmode="lin" valueType="num">
                                      <p:cBhvr>
                                        <p:cTn id="15" dur="1000" fill="hold"/>
                                        <p:tgtEl>
                                          <p:spTgt spid="2"/>
                                        </p:tgtEl>
                                        <p:attrNameLst>
                                          <p:attrName>ppt_w</p:attrName>
                                        </p:attrNameLst>
                                      </p:cBhvr>
                                      <p:tavLst>
                                        <p:tav tm="0">
                                          <p:val>
                                            <p:fltVal val="0"/>
                                          </p:val>
                                        </p:tav>
                                        <p:tav tm="100000">
                                          <p:val>
                                            <p:strVal val="#ppt_w"/>
                                          </p:val>
                                        </p:tav>
                                      </p:tavLst>
                                    </p:anim>
                                    <p:anim calcmode="lin" valueType="num">
                                      <p:cBhvr>
                                        <p:cTn id="16" dur="1000" fill="hold"/>
                                        <p:tgtEl>
                                          <p:spTgt spid="2"/>
                                        </p:tgtEl>
                                        <p:attrNameLst>
                                          <p:attrName>ppt_h</p:attrName>
                                        </p:attrNameLst>
                                      </p:cBhvr>
                                      <p:tavLst>
                                        <p:tav tm="0">
                                          <p:val>
                                            <p:fltVal val="0"/>
                                          </p:val>
                                        </p:tav>
                                        <p:tav tm="100000">
                                          <p:val>
                                            <p:strVal val="#ppt_h"/>
                                          </p:val>
                                        </p:tav>
                                      </p:tavLst>
                                    </p:anim>
                                    <p:anim calcmode="lin" valueType="num">
                                      <p:cBhvr>
                                        <p:cTn id="17" dur="1000" fill="hold"/>
                                        <p:tgtEl>
                                          <p:spTgt spid="2"/>
                                        </p:tgtEl>
                                        <p:attrNameLst>
                                          <p:attrName>style.rotation</p:attrName>
                                        </p:attrNameLst>
                                      </p:cBhvr>
                                      <p:tavLst>
                                        <p:tav tm="0">
                                          <p:val>
                                            <p:fltVal val="90"/>
                                          </p:val>
                                        </p:tav>
                                        <p:tav tm="100000">
                                          <p:val>
                                            <p:fltVal val="0"/>
                                          </p:val>
                                        </p:tav>
                                      </p:tavLst>
                                    </p:anim>
                                    <p:animEffect transition="in" filter="fade">
                                      <p:cBhvr>
                                        <p:cTn id="18"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7"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Rectangle à coins arrondis 31"/>
          <p:cNvSpPr/>
          <p:nvPr/>
        </p:nvSpPr>
        <p:spPr>
          <a:xfrm>
            <a:off x="0" y="4976705"/>
            <a:ext cx="5535705" cy="3710095"/>
          </a:xfrm>
          <a:prstGeom prst="roundRect">
            <a:avLst>
              <a:gd name="adj" fmla="val 17970"/>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01533" tIns="149058" rIns="149058" bIns="501271" numCol="1" spcCol="1270" anchor="t" anchorCtr="0">
            <a:noAutofit/>
          </a:bodyPr>
          <a:lstStyle/>
          <a:p>
            <a:pPr rtl="1"/>
            <a:r>
              <a:rPr lang="ar-SA" sz="1800" b="1" dirty="0"/>
              <a:t>         ويقصد بها "الأسس التي تتعلق بالمادة الدراسية من حيث طبيعتها ومصادرها ومستجداتها وعلاقتها             بمجالات المعرفة الأخرى وتطبيقات التعلم فيها والتوجهات المعاصرة في تعليم المادة، وتطبيقاتها وينبغي هنا تأكيد تتابع مكونات المعرفة في المواد الدراسية الأخرى وعلى العلاقة العضوية بين المعرفة والقيم والاتجاهات والمهارات المختلفة" فالأسس المعرفية تجعل من المعرفة مصدر للمادة الدراسية التي ينبغي أن تكون مرتبطة بالمستجدات المعاصرة وبالقيم التي تسود المجتمع.</a:t>
            </a:r>
            <a:endParaRPr lang="fr-FR" sz="1800" b="1" dirty="0"/>
          </a:p>
        </p:txBody>
      </p:sp>
      <p:sp>
        <p:nvSpPr>
          <p:cNvPr id="28" name="Rectangle à coins arrondis 27"/>
          <p:cNvSpPr/>
          <p:nvPr/>
        </p:nvSpPr>
        <p:spPr>
          <a:xfrm>
            <a:off x="0" y="1214415"/>
            <a:ext cx="5561807" cy="3410078"/>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01533" tIns="149058" rIns="149058" bIns="501271" numCol="1" spcCol="1270" anchor="t" anchorCtr="0">
            <a:noAutofit/>
          </a:bodyPr>
          <a:lstStyle/>
          <a:p>
            <a:r>
              <a:rPr lang="ar-SA" sz="2200" b="1" dirty="0"/>
              <a:t>و يقصد بها</a:t>
            </a:r>
            <a:r>
              <a:rPr lang="ar-SA" sz="2400" b="1" dirty="0"/>
              <a:t> "</a:t>
            </a:r>
            <a:r>
              <a:rPr lang="ar-SA" sz="2200" b="1" dirty="0"/>
              <a:t> الأطر الفكرية التي تقوم عليها المناهج الدراسية بما تعكس خصوصية المجتمع و المتمثلة في عقيدته</a:t>
            </a:r>
            <a:r>
              <a:rPr lang="fr-FR" sz="2200" b="1" dirty="0"/>
              <a:t>،</a:t>
            </a:r>
            <a:r>
              <a:rPr lang="ar-SA" sz="2200" b="1" dirty="0"/>
              <a:t> تراثه</a:t>
            </a:r>
            <a:r>
              <a:rPr lang="fr-FR" sz="2200" b="1" dirty="0"/>
              <a:t>،</a:t>
            </a:r>
            <a:r>
              <a:rPr lang="ar-SA" sz="2200" b="1" dirty="0"/>
              <a:t> حقوق افراده و واجباته</a:t>
            </a:r>
            <a:r>
              <a:rPr lang="ar-SA" sz="2400" b="1" dirty="0"/>
              <a:t> "</a:t>
            </a:r>
            <a:r>
              <a:rPr lang="ar-SA" sz="2200" b="1" dirty="0">
                <a:latin typeface="Times New Roman" panose="02020603050405020304" pitchFamily="18" charset="0"/>
                <a:cs typeface="Times New Roman" panose="02020603050405020304" pitchFamily="18" charset="0"/>
              </a:rPr>
              <a:t>.</a:t>
            </a:r>
            <a:r>
              <a:rPr lang="ar-SA" sz="2200" b="1" dirty="0">
                <a:latin typeface="Calibri" panose="020F0502020204030204" pitchFamily="34" charset="0"/>
              </a:rPr>
              <a:t> </a:t>
            </a:r>
            <a:endParaRPr lang="fr-FR" sz="2200" b="1" dirty="0"/>
          </a:p>
        </p:txBody>
      </p:sp>
      <p:sp>
        <p:nvSpPr>
          <p:cNvPr id="31" name="Rectangle à coins arrondis 30"/>
          <p:cNvSpPr/>
          <p:nvPr/>
        </p:nvSpPr>
        <p:spPr>
          <a:xfrm>
            <a:off x="7260290" y="5005914"/>
            <a:ext cx="5541309" cy="3680886"/>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01533" tIns="149058" rIns="149058" bIns="501271" numCol="1" spcCol="1270" anchor="t" anchorCtr="0">
            <a:noAutofit/>
          </a:bodyPr>
          <a:lstStyle/>
          <a:p>
            <a:pPr algn="r" rtl="1"/>
            <a:r>
              <a:rPr lang="ar-SA" sz="1800" b="1" dirty="0"/>
              <a:t>ويقصد بها "الأسس التي تتعلق بحاجات المجتمع وأفراده وتطورها في المجالات الاقتصادية العلمية التقنية وكذلك ثقافة المجتمع وقيمه الدينية والأخلاقية والوطنية والإنسانية" فالأسس الاجتماعية تركز على ما يريده المجتمع بكل احتياجاته وثقافته وقيمه .</a:t>
            </a:r>
            <a:endParaRPr lang="fr-FR" sz="1800" b="1" dirty="0"/>
          </a:p>
        </p:txBody>
      </p:sp>
      <p:sp>
        <p:nvSpPr>
          <p:cNvPr id="29" name="Rectangle à coins arrondis 28"/>
          <p:cNvSpPr/>
          <p:nvPr/>
        </p:nvSpPr>
        <p:spPr>
          <a:xfrm>
            <a:off x="7265894" y="1222841"/>
            <a:ext cx="5535706" cy="3380869"/>
          </a:xfrm>
          <a:prstGeom prst="roundRect">
            <a:avLst/>
          </a:pr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801533" tIns="149058" rIns="149058" bIns="501271" numCol="1" spcCol="1270" anchor="t" anchorCtr="0">
            <a:noAutofit/>
          </a:bodyPr>
          <a:lstStyle/>
          <a:p>
            <a:pPr algn="r" rtl="1"/>
            <a:r>
              <a:rPr lang="ar-SA" sz="1800" b="1" dirty="0"/>
              <a:t>ويقصد بها "الأسس التي تتعلق بطبيعة المتعلم وخصائصه النفسية والاجتماعية والعوامل المؤثرة في نموه بمراحله المختلفة وينبغي أن تبرز أن تبرز هذه الأسس قدرات المتعلمين وحاجاتهم ومشكلاتهم وربطها بالمنهج بما ينسجم مع مبادئ نظريات التعلم والتعليم واحترام شخصية المتعلم" والملاحظ أن الأسس النفسية ترتبط بالمتعلم وقدراته وميوله وخبراته وشخصيته.</a:t>
            </a:r>
            <a:endParaRPr lang="fr-FR" sz="1800" b="1" dirty="0"/>
          </a:p>
        </p:txBody>
      </p:sp>
      <p:grpSp>
        <p:nvGrpSpPr>
          <p:cNvPr id="17" name="Groupe 16"/>
          <p:cNvGrpSpPr/>
          <p:nvPr/>
        </p:nvGrpSpPr>
        <p:grpSpPr>
          <a:xfrm>
            <a:off x="4450419" y="2850218"/>
            <a:ext cx="3900762" cy="3900762"/>
            <a:chOff x="3002618" y="1478618"/>
            <a:chExt cx="3900762" cy="3900762"/>
          </a:xfrm>
        </p:grpSpPr>
        <p:sp>
          <p:nvSpPr>
            <p:cNvPr id="22" name="Forme libre 21"/>
            <p:cNvSpPr/>
            <p:nvPr/>
          </p:nvSpPr>
          <p:spPr>
            <a:xfrm>
              <a:off x="3002618" y="1478618"/>
              <a:ext cx="1906354" cy="1906354"/>
            </a:xfrm>
            <a:custGeom>
              <a:avLst/>
              <a:gdLst>
                <a:gd name="connsiteX0" fmla="*/ 0 w 1906354"/>
                <a:gd name="connsiteY0" fmla="*/ 1906354 h 1906354"/>
                <a:gd name="connsiteX1" fmla="*/ 1906354 w 1906354"/>
                <a:gd name="connsiteY1" fmla="*/ 0 h 1906354"/>
                <a:gd name="connsiteX2" fmla="*/ 1906354 w 1906354"/>
                <a:gd name="connsiteY2" fmla="*/ 1906354 h 1906354"/>
                <a:gd name="connsiteX3" fmla="*/ 0 w 1906354"/>
                <a:gd name="connsiteY3" fmla="*/ 1906354 h 1906354"/>
              </a:gdLst>
              <a:ahLst/>
              <a:cxnLst>
                <a:cxn ang="0">
                  <a:pos x="connsiteX0" y="connsiteY0"/>
                </a:cxn>
                <a:cxn ang="0">
                  <a:pos x="connsiteX1" y="connsiteY1"/>
                </a:cxn>
                <a:cxn ang="0">
                  <a:pos x="connsiteX2" y="connsiteY2"/>
                </a:cxn>
                <a:cxn ang="0">
                  <a:pos x="connsiteX3" y="connsiteY3"/>
                </a:cxn>
              </a:cxnLst>
              <a:rect l="l" t="t" r="r" b="b"/>
              <a:pathLst>
                <a:path w="1906354" h="1906354">
                  <a:moveTo>
                    <a:pt x="0" y="1906354"/>
                  </a:moveTo>
                  <a:cubicBezTo>
                    <a:pt x="0" y="853504"/>
                    <a:pt x="853504" y="0"/>
                    <a:pt x="1906354" y="0"/>
                  </a:cubicBezTo>
                  <a:lnTo>
                    <a:pt x="1906354" y="1906354"/>
                  </a:lnTo>
                  <a:lnTo>
                    <a:pt x="0" y="1906354"/>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57494" tIns="757494" rIns="199136" bIns="199136" numCol="1" spcCol="1270" anchor="ctr" anchorCtr="0">
              <a:noAutofit/>
            </a:bodyPr>
            <a:lstStyle/>
            <a:p>
              <a:pPr algn="ctr" defTabSz="1244600">
                <a:lnSpc>
                  <a:spcPct val="90000"/>
                </a:lnSpc>
                <a:spcBef>
                  <a:spcPct val="0"/>
                </a:spcBef>
                <a:spcAft>
                  <a:spcPct val="35000"/>
                </a:spcAft>
              </a:pPr>
              <a:r>
                <a:rPr lang="ar-SA" sz="2400" b="1" dirty="0">
                  <a:solidFill>
                    <a:schemeClr val="bg1"/>
                  </a:solidFill>
                </a:rPr>
                <a:t>1-</a:t>
              </a:r>
            </a:p>
            <a:p>
              <a:pPr algn="ctr" defTabSz="1244600">
                <a:lnSpc>
                  <a:spcPct val="90000"/>
                </a:lnSpc>
                <a:spcBef>
                  <a:spcPct val="0"/>
                </a:spcBef>
                <a:spcAft>
                  <a:spcPct val="35000"/>
                </a:spcAft>
              </a:pPr>
              <a:r>
                <a:rPr lang="ar-SA" sz="2400" b="1" dirty="0">
                  <a:solidFill>
                    <a:schemeClr val="bg1"/>
                  </a:solidFill>
                </a:rPr>
                <a:t>الأسس الفلسفية</a:t>
              </a:r>
              <a:endParaRPr lang="fr-FR" sz="2400" b="1" dirty="0">
                <a:solidFill>
                  <a:schemeClr val="bg1"/>
                </a:solidFill>
              </a:endParaRPr>
            </a:p>
          </p:txBody>
        </p:sp>
        <p:sp>
          <p:nvSpPr>
            <p:cNvPr id="23" name="Forme libre 22"/>
            <p:cNvSpPr/>
            <p:nvPr/>
          </p:nvSpPr>
          <p:spPr>
            <a:xfrm>
              <a:off x="4997026" y="1478618"/>
              <a:ext cx="1906354" cy="1906354"/>
            </a:xfrm>
            <a:custGeom>
              <a:avLst/>
              <a:gdLst>
                <a:gd name="connsiteX0" fmla="*/ 0 w 1906354"/>
                <a:gd name="connsiteY0" fmla="*/ 1906354 h 1906354"/>
                <a:gd name="connsiteX1" fmla="*/ 1906354 w 1906354"/>
                <a:gd name="connsiteY1" fmla="*/ 0 h 1906354"/>
                <a:gd name="connsiteX2" fmla="*/ 1906354 w 1906354"/>
                <a:gd name="connsiteY2" fmla="*/ 1906354 h 1906354"/>
                <a:gd name="connsiteX3" fmla="*/ 0 w 1906354"/>
                <a:gd name="connsiteY3" fmla="*/ 1906354 h 1906354"/>
              </a:gdLst>
              <a:ahLst/>
              <a:cxnLst>
                <a:cxn ang="0">
                  <a:pos x="connsiteX0" y="connsiteY0"/>
                </a:cxn>
                <a:cxn ang="0">
                  <a:pos x="connsiteX1" y="connsiteY1"/>
                </a:cxn>
                <a:cxn ang="0">
                  <a:pos x="connsiteX2" y="connsiteY2"/>
                </a:cxn>
                <a:cxn ang="0">
                  <a:pos x="connsiteX3" y="connsiteY3"/>
                </a:cxn>
              </a:cxnLst>
              <a:rect l="l" t="t" r="r" b="b"/>
              <a:pathLst>
                <a:path w="1906354" h="1906354">
                  <a:moveTo>
                    <a:pt x="0" y="0"/>
                  </a:moveTo>
                  <a:cubicBezTo>
                    <a:pt x="1052850" y="0"/>
                    <a:pt x="1906354" y="853504"/>
                    <a:pt x="1906354" y="1906354"/>
                  </a:cubicBezTo>
                  <a:lnTo>
                    <a:pt x="0" y="1906354"/>
                  </a:lnTo>
                  <a:lnTo>
                    <a:pt x="0"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0688" tIns="729046" rIns="729046" bIns="170688" numCol="1" spcCol="1270" anchor="ctr" anchorCtr="0">
              <a:noAutofit/>
            </a:bodyPr>
            <a:lstStyle/>
            <a:p>
              <a:pPr algn="ctr" defTabSz="1066800">
                <a:lnSpc>
                  <a:spcPct val="90000"/>
                </a:lnSpc>
                <a:spcBef>
                  <a:spcPct val="0"/>
                </a:spcBef>
                <a:spcAft>
                  <a:spcPct val="35000"/>
                </a:spcAft>
              </a:pPr>
              <a:r>
                <a:rPr lang="ar-SA" sz="2400" b="1" dirty="0">
                  <a:solidFill>
                    <a:schemeClr val="bg1"/>
                  </a:solidFill>
                </a:rPr>
                <a:t>2-</a:t>
              </a:r>
            </a:p>
            <a:p>
              <a:pPr algn="ctr" defTabSz="1066800">
                <a:lnSpc>
                  <a:spcPct val="90000"/>
                </a:lnSpc>
                <a:spcBef>
                  <a:spcPct val="0"/>
                </a:spcBef>
                <a:spcAft>
                  <a:spcPct val="35000"/>
                </a:spcAft>
              </a:pPr>
              <a:r>
                <a:rPr lang="ar-SA" sz="2400" b="1" dirty="0">
                  <a:solidFill>
                    <a:schemeClr val="bg1"/>
                  </a:solidFill>
                </a:rPr>
                <a:t>الأسس النفسية</a:t>
              </a:r>
              <a:endParaRPr lang="fr-FR" sz="2400" b="1" dirty="0">
                <a:solidFill>
                  <a:schemeClr val="bg1"/>
                </a:solidFill>
              </a:endParaRPr>
            </a:p>
          </p:txBody>
        </p:sp>
        <p:sp>
          <p:nvSpPr>
            <p:cNvPr id="26" name="Flèche en arc 25"/>
            <p:cNvSpPr/>
            <p:nvPr/>
          </p:nvSpPr>
          <p:spPr>
            <a:xfrm>
              <a:off x="4623900" y="3032759"/>
              <a:ext cx="658198" cy="572346"/>
            </a:xfrm>
            <a:prstGeom prst="circularArrow">
              <a:avLst/>
            </a:prstGeom>
          </p:spPr>
          <p:style>
            <a:lnRef idx="2">
              <a:schemeClr val="lt1">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sp>
        <p:sp>
          <p:nvSpPr>
            <p:cNvPr id="24" name="Forme libre 23"/>
            <p:cNvSpPr/>
            <p:nvPr/>
          </p:nvSpPr>
          <p:spPr>
            <a:xfrm rot="21600000">
              <a:off x="4997026" y="3473025"/>
              <a:ext cx="1906354" cy="1906355"/>
            </a:xfrm>
            <a:custGeom>
              <a:avLst/>
              <a:gdLst>
                <a:gd name="connsiteX0" fmla="*/ 0 w 1906354"/>
                <a:gd name="connsiteY0" fmla="*/ 1906354 h 1906354"/>
                <a:gd name="connsiteX1" fmla="*/ 1906354 w 1906354"/>
                <a:gd name="connsiteY1" fmla="*/ 0 h 1906354"/>
                <a:gd name="connsiteX2" fmla="*/ 1906354 w 1906354"/>
                <a:gd name="connsiteY2" fmla="*/ 1906354 h 1906354"/>
                <a:gd name="connsiteX3" fmla="*/ 0 w 1906354"/>
                <a:gd name="connsiteY3" fmla="*/ 1906354 h 1906354"/>
              </a:gdLst>
              <a:ahLst/>
              <a:cxnLst>
                <a:cxn ang="0">
                  <a:pos x="connsiteX0" y="connsiteY0"/>
                </a:cxn>
                <a:cxn ang="0">
                  <a:pos x="connsiteX1" y="connsiteY1"/>
                </a:cxn>
                <a:cxn ang="0">
                  <a:pos x="connsiteX2" y="connsiteY2"/>
                </a:cxn>
                <a:cxn ang="0">
                  <a:pos x="connsiteX3" y="connsiteY3"/>
                </a:cxn>
              </a:cxnLst>
              <a:rect l="l" t="t" r="r" b="b"/>
              <a:pathLst>
                <a:path w="1906354" h="1906354">
                  <a:moveTo>
                    <a:pt x="1906354" y="0"/>
                  </a:moveTo>
                  <a:cubicBezTo>
                    <a:pt x="1906354" y="1052850"/>
                    <a:pt x="1052850" y="1906354"/>
                    <a:pt x="0" y="1906354"/>
                  </a:cubicBezTo>
                  <a:lnTo>
                    <a:pt x="0" y="0"/>
                  </a:lnTo>
                  <a:lnTo>
                    <a:pt x="1906354" y="0"/>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70688" tIns="170689" rIns="729046" bIns="729046" numCol="1" spcCol="1270" anchor="ctr" anchorCtr="0">
              <a:noAutofit/>
            </a:bodyPr>
            <a:lstStyle/>
            <a:p>
              <a:pPr algn="ctr" defTabSz="1066800">
                <a:lnSpc>
                  <a:spcPct val="90000"/>
                </a:lnSpc>
                <a:spcBef>
                  <a:spcPct val="0"/>
                </a:spcBef>
                <a:spcAft>
                  <a:spcPct val="35000"/>
                </a:spcAft>
              </a:pPr>
              <a:r>
                <a:rPr lang="ar-SA" sz="2300" b="1" dirty="0">
                  <a:solidFill>
                    <a:schemeClr val="bg1"/>
                  </a:solidFill>
                </a:rPr>
                <a:t>3-</a:t>
              </a:r>
            </a:p>
            <a:p>
              <a:pPr algn="ctr" defTabSz="1066800">
                <a:lnSpc>
                  <a:spcPct val="90000"/>
                </a:lnSpc>
                <a:spcBef>
                  <a:spcPct val="0"/>
                </a:spcBef>
                <a:spcAft>
                  <a:spcPct val="35000"/>
                </a:spcAft>
              </a:pPr>
              <a:r>
                <a:rPr lang="ar-SA" sz="2300" b="1" dirty="0">
                  <a:solidFill>
                    <a:schemeClr val="bg1"/>
                  </a:solidFill>
                </a:rPr>
                <a:t>الأسس الاجتماعية</a:t>
              </a:r>
              <a:endParaRPr lang="fr-FR" sz="2300" b="1" dirty="0">
                <a:solidFill>
                  <a:schemeClr val="bg1"/>
                </a:solidFill>
              </a:endParaRPr>
            </a:p>
          </p:txBody>
        </p:sp>
        <p:sp>
          <p:nvSpPr>
            <p:cNvPr id="25" name="Forme libre 24"/>
            <p:cNvSpPr/>
            <p:nvPr/>
          </p:nvSpPr>
          <p:spPr>
            <a:xfrm rot="21600000">
              <a:off x="3002618" y="3473026"/>
              <a:ext cx="1906354" cy="1906354"/>
            </a:xfrm>
            <a:custGeom>
              <a:avLst/>
              <a:gdLst>
                <a:gd name="connsiteX0" fmla="*/ 0 w 1906354"/>
                <a:gd name="connsiteY0" fmla="*/ 1906354 h 1906354"/>
                <a:gd name="connsiteX1" fmla="*/ 1906354 w 1906354"/>
                <a:gd name="connsiteY1" fmla="*/ 0 h 1906354"/>
                <a:gd name="connsiteX2" fmla="*/ 1906354 w 1906354"/>
                <a:gd name="connsiteY2" fmla="*/ 1906354 h 1906354"/>
                <a:gd name="connsiteX3" fmla="*/ 0 w 1906354"/>
                <a:gd name="connsiteY3" fmla="*/ 1906354 h 1906354"/>
              </a:gdLst>
              <a:ahLst/>
              <a:cxnLst>
                <a:cxn ang="0">
                  <a:pos x="connsiteX0" y="connsiteY0"/>
                </a:cxn>
                <a:cxn ang="0">
                  <a:pos x="connsiteX1" y="connsiteY1"/>
                </a:cxn>
                <a:cxn ang="0">
                  <a:pos x="connsiteX2" y="connsiteY2"/>
                </a:cxn>
                <a:cxn ang="0">
                  <a:pos x="connsiteX3" y="connsiteY3"/>
                </a:cxn>
              </a:cxnLst>
              <a:rect l="l" t="t" r="r" b="b"/>
              <a:pathLst>
                <a:path w="1906354" h="1906354">
                  <a:moveTo>
                    <a:pt x="1906354" y="1906354"/>
                  </a:moveTo>
                  <a:cubicBezTo>
                    <a:pt x="853504" y="1906354"/>
                    <a:pt x="0" y="1052850"/>
                    <a:pt x="0" y="0"/>
                  </a:cubicBezTo>
                  <a:lnTo>
                    <a:pt x="1906354" y="0"/>
                  </a:lnTo>
                  <a:lnTo>
                    <a:pt x="1906354" y="1906354"/>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729046" tIns="170688" rIns="170688" bIns="729046" numCol="1" spcCol="1270" anchor="ctr" anchorCtr="0">
              <a:noAutofit/>
            </a:bodyPr>
            <a:lstStyle/>
            <a:p>
              <a:pPr algn="ctr" defTabSz="1066800">
                <a:lnSpc>
                  <a:spcPct val="90000"/>
                </a:lnSpc>
                <a:spcBef>
                  <a:spcPct val="0"/>
                </a:spcBef>
                <a:spcAft>
                  <a:spcPct val="35000"/>
                </a:spcAft>
              </a:pPr>
              <a:r>
                <a:rPr lang="ar-SA" sz="2400" b="1" dirty="0">
                  <a:solidFill>
                    <a:schemeClr val="bg1"/>
                  </a:solidFill>
                </a:rPr>
                <a:t>4- الأسس المعرفية</a:t>
              </a:r>
              <a:endParaRPr lang="fr-FR" sz="2400" b="1" dirty="0">
                <a:solidFill>
                  <a:schemeClr val="bg1"/>
                </a:solidFill>
              </a:endParaRPr>
            </a:p>
          </p:txBody>
        </p:sp>
        <p:sp>
          <p:nvSpPr>
            <p:cNvPr id="27" name="Flèche en arc 26"/>
            <p:cNvSpPr/>
            <p:nvPr/>
          </p:nvSpPr>
          <p:spPr>
            <a:xfrm rot="10800000">
              <a:off x="4623900" y="3252892"/>
              <a:ext cx="658198" cy="572346"/>
            </a:xfrm>
            <a:prstGeom prst="circularArrow">
              <a:avLst/>
            </a:prstGeom>
          </p:spPr>
          <p:style>
            <a:lnRef idx="2">
              <a:schemeClr val="lt1">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dk1">
                <a:hueOff val="0"/>
                <a:satOff val="0"/>
                <a:lumOff val="0"/>
                <a:alphaOff val="0"/>
              </a:schemeClr>
            </a:fontRef>
          </p:style>
        </p:sp>
      </p:grpSp>
      <p:sp>
        <p:nvSpPr>
          <p:cNvPr id="5" name="ZoneTexte 4"/>
          <p:cNvSpPr txBox="1"/>
          <p:nvPr/>
        </p:nvSpPr>
        <p:spPr>
          <a:xfrm>
            <a:off x="3075710" y="-21382"/>
            <a:ext cx="7690141" cy="1015663"/>
          </a:xfrm>
          <a:prstGeom prst="rect">
            <a:avLst/>
          </a:prstGeom>
          <a:solidFill>
            <a:schemeClr val="tx1">
              <a:lumMod val="85000"/>
            </a:schemeClr>
          </a:solidFill>
          <a:effectLst>
            <a:glow rad="228600">
              <a:schemeClr val="accent6">
                <a:satMod val="175000"/>
                <a:alpha val="40000"/>
              </a:schemeClr>
            </a:glow>
          </a:effectLst>
          <a:scene3d>
            <a:camera prst="perspectiveRelaxed"/>
            <a:lightRig rig="threePt" dir="t"/>
          </a:scene3d>
        </p:spPr>
        <p:txBody>
          <a:bodyPr wrap="square" rtlCol="0">
            <a:spAutoFit/>
          </a:bodyPr>
          <a:lstStyle/>
          <a:p>
            <a:pPr algn="ctr"/>
            <a:r>
              <a:rPr lang="ar-SA" sz="6000" b="1" dirty="0">
                <a:solidFill>
                  <a:srgbClr val="FF0000"/>
                </a:solidFill>
              </a:rPr>
              <a:t>أسس بناء المناهج الدراسية</a:t>
            </a:r>
            <a:r>
              <a:rPr lang="ar-SA" sz="6000" b="1" dirty="0">
                <a:solidFill>
                  <a:srgbClr val="FF0000"/>
                </a:solidFill>
                <a:latin typeface="Calibri" panose="020F0502020204030204" pitchFamily="34" charset="0"/>
              </a:rPr>
              <a:t>˸</a:t>
            </a:r>
            <a:endParaRPr lang="fr-FR" sz="6000" b="1" dirty="0">
              <a:solidFill>
                <a:srgbClr val="FF0000"/>
              </a:solidFill>
            </a:endParaRPr>
          </a:p>
        </p:txBody>
      </p:sp>
    </p:spTree>
    <p:extLst>
      <p:ext uri="{BB962C8B-B14F-4D97-AF65-F5344CB8AC3E}">
        <p14:creationId xmlns:p14="http://schemas.microsoft.com/office/powerpoint/2010/main" val="38525092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fade">
                                      <p:cBhvr>
                                        <p:cTn id="14" dur="1000"/>
                                        <p:tgtEl>
                                          <p:spTgt spid="17"/>
                                        </p:tgtEl>
                                      </p:cBhvr>
                                    </p:animEffect>
                                    <p:anim calcmode="lin" valueType="num">
                                      <p:cBhvr>
                                        <p:cTn id="15" dur="1000" fill="hold"/>
                                        <p:tgtEl>
                                          <p:spTgt spid="17"/>
                                        </p:tgtEl>
                                        <p:attrNameLst>
                                          <p:attrName>ppt_x</p:attrName>
                                        </p:attrNameLst>
                                      </p:cBhvr>
                                      <p:tavLst>
                                        <p:tav tm="0">
                                          <p:val>
                                            <p:strVal val="#ppt_x"/>
                                          </p:val>
                                        </p:tav>
                                        <p:tav tm="100000">
                                          <p:val>
                                            <p:strVal val="#ppt_x"/>
                                          </p:val>
                                        </p:tav>
                                      </p:tavLst>
                                    </p:anim>
                                    <p:anim calcmode="lin" valueType="num">
                                      <p:cBhvr>
                                        <p:cTn id="16"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1" presetClass="entr" presetSubtype="0" fill="hold" grpId="0" nodeType="clickEffect">
                                  <p:stCondLst>
                                    <p:cond delay="0"/>
                                  </p:stCondLst>
                                  <p:childTnLst>
                                    <p:set>
                                      <p:cBhvr>
                                        <p:cTn id="20" dur="1" fill="hold">
                                          <p:stCondLst>
                                            <p:cond delay="0"/>
                                          </p:stCondLst>
                                        </p:cTn>
                                        <p:tgtEl>
                                          <p:spTgt spid="28"/>
                                        </p:tgtEl>
                                        <p:attrNameLst>
                                          <p:attrName>style.visibility</p:attrName>
                                        </p:attrNameLst>
                                      </p:cBhvr>
                                      <p:to>
                                        <p:strVal val="visible"/>
                                      </p:to>
                                    </p:set>
                                    <p:anim calcmode="lin" valueType="num">
                                      <p:cBhvr>
                                        <p:cTn id="21" dur="1000" fill="hold"/>
                                        <p:tgtEl>
                                          <p:spTgt spid="28"/>
                                        </p:tgtEl>
                                        <p:attrNameLst>
                                          <p:attrName>ppt_w</p:attrName>
                                        </p:attrNameLst>
                                      </p:cBhvr>
                                      <p:tavLst>
                                        <p:tav tm="0">
                                          <p:val>
                                            <p:fltVal val="0"/>
                                          </p:val>
                                        </p:tav>
                                        <p:tav tm="100000">
                                          <p:val>
                                            <p:strVal val="#ppt_w"/>
                                          </p:val>
                                        </p:tav>
                                      </p:tavLst>
                                    </p:anim>
                                    <p:anim calcmode="lin" valueType="num">
                                      <p:cBhvr>
                                        <p:cTn id="22" dur="1000" fill="hold"/>
                                        <p:tgtEl>
                                          <p:spTgt spid="28"/>
                                        </p:tgtEl>
                                        <p:attrNameLst>
                                          <p:attrName>ppt_h</p:attrName>
                                        </p:attrNameLst>
                                      </p:cBhvr>
                                      <p:tavLst>
                                        <p:tav tm="0">
                                          <p:val>
                                            <p:fltVal val="0"/>
                                          </p:val>
                                        </p:tav>
                                        <p:tav tm="100000">
                                          <p:val>
                                            <p:strVal val="#ppt_h"/>
                                          </p:val>
                                        </p:tav>
                                      </p:tavLst>
                                    </p:anim>
                                    <p:anim calcmode="lin" valueType="num">
                                      <p:cBhvr>
                                        <p:cTn id="23" dur="1000" fill="hold"/>
                                        <p:tgtEl>
                                          <p:spTgt spid="28"/>
                                        </p:tgtEl>
                                        <p:attrNameLst>
                                          <p:attrName>style.rotation</p:attrName>
                                        </p:attrNameLst>
                                      </p:cBhvr>
                                      <p:tavLst>
                                        <p:tav tm="0">
                                          <p:val>
                                            <p:fltVal val="90"/>
                                          </p:val>
                                        </p:tav>
                                        <p:tav tm="100000">
                                          <p:val>
                                            <p:fltVal val="0"/>
                                          </p:val>
                                        </p:tav>
                                      </p:tavLst>
                                    </p:anim>
                                    <p:animEffect transition="in" filter="fade">
                                      <p:cBhvr>
                                        <p:cTn id="24" dur="1000"/>
                                        <p:tgtEl>
                                          <p:spTgt spid="28"/>
                                        </p:tgtEl>
                                      </p:cBhvr>
                                    </p:animEffect>
                                  </p:childTnLst>
                                </p:cTn>
                              </p:par>
                            </p:childTnLst>
                          </p:cTn>
                        </p:par>
                      </p:childTnLst>
                    </p:cTn>
                  </p:par>
                  <p:par>
                    <p:cTn id="25" fill="hold">
                      <p:stCondLst>
                        <p:cond delay="indefinite"/>
                      </p:stCondLst>
                      <p:childTnLst>
                        <p:par>
                          <p:cTn id="26" fill="hold">
                            <p:stCondLst>
                              <p:cond delay="0"/>
                            </p:stCondLst>
                            <p:childTnLst>
                              <p:par>
                                <p:cTn id="27" presetID="31" presetClass="entr" presetSubtype="0" fill="hold" grpId="0" nodeType="clickEffect">
                                  <p:stCondLst>
                                    <p:cond delay="0"/>
                                  </p:stCondLst>
                                  <p:childTnLst>
                                    <p:set>
                                      <p:cBhvr>
                                        <p:cTn id="28" dur="1" fill="hold">
                                          <p:stCondLst>
                                            <p:cond delay="0"/>
                                          </p:stCondLst>
                                        </p:cTn>
                                        <p:tgtEl>
                                          <p:spTgt spid="29"/>
                                        </p:tgtEl>
                                        <p:attrNameLst>
                                          <p:attrName>style.visibility</p:attrName>
                                        </p:attrNameLst>
                                      </p:cBhvr>
                                      <p:to>
                                        <p:strVal val="visible"/>
                                      </p:to>
                                    </p:set>
                                    <p:anim calcmode="lin" valueType="num">
                                      <p:cBhvr>
                                        <p:cTn id="29" dur="1000" fill="hold"/>
                                        <p:tgtEl>
                                          <p:spTgt spid="29"/>
                                        </p:tgtEl>
                                        <p:attrNameLst>
                                          <p:attrName>ppt_w</p:attrName>
                                        </p:attrNameLst>
                                      </p:cBhvr>
                                      <p:tavLst>
                                        <p:tav tm="0">
                                          <p:val>
                                            <p:fltVal val="0"/>
                                          </p:val>
                                        </p:tav>
                                        <p:tav tm="100000">
                                          <p:val>
                                            <p:strVal val="#ppt_w"/>
                                          </p:val>
                                        </p:tav>
                                      </p:tavLst>
                                    </p:anim>
                                    <p:anim calcmode="lin" valueType="num">
                                      <p:cBhvr>
                                        <p:cTn id="30" dur="1000" fill="hold"/>
                                        <p:tgtEl>
                                          <p:spTgt spid="29"/>
                                        </p:tgtEl>
                                        <p:attrNameLst>
                                          <p:attrName>ppt_h</p:attrName>
                                        </p:attrNameLst>
                                      </p:cBhvr>
                                      <p:tavLst>
                                        <p:tav tm="0">
                                          <p:val>
                                            <p:fltVal val="0"/>
                                          </p:val>
                                        </p:tav>
                                        <p:tav tm="100000">
                                          <p:val>
                                            <p:strVal val="#ppt_h"/>
                                          </p:val>
                                        </p:tav>
                                      </p:tavLst>
                                    </p:anim>
                                    <p:anim calcmode="lin" valueType="num">
                                      <p:cBhvr>
                                        <p:cTn id="31" dur="1000" fill="hold"/>
                                        <p:tgtEl>
                                          <p:spTgt spid="29"/>
                                        </p:tgtEl>
                                        <p:attrNameLst>
                                          <p:attrName>style.rotation</p:attrName>
                                        </p:attrNameLst>
                                      </p:cBhvr>
                                      <p:tavLst>
                                        <p:tav tm="0">
                                          <p:val>
                                            <p:fltVal val="90"/>
                                          </p:val>
                                        </p:tav>
                                        <p:tav tm="100000">
                                          <p:val>
                                            <p:fltVal val="0"/>
                                          </p:val>
                                        </p:tav>
                                      </p:tavLst>
                                    </p:anim>
                                    <p:animEffect transition="in" filter="fade">
                                      <p:cBhvr>
                                        <p:cTn id="32" dur="1000"/>
                                        <p:tgtEl>
                                          <p:spTgt spid="29"/>
                                        </p:tgtEl>
                                      </p:cBhvr>
                                    </p:animEffect>
                                  </p:childTnLst>
                                </p:cTn>
                              </p:par>
                            </p:childTnLst>
                          </p:cTn>
                        </p:par>
                      </p:childTnLst>
                    </p:cTn>
                  </p:par>
                  <p:par>
                    <p:cTn id="33" fill="hold">
                      <p:stCondLst>
                        <p:cond delay="indefinite"/>
                      </p:stCondLst>
                      <p:childTnLst>
                        <p:par>
                          <p:cTn id="34" fill="hold">
                            <p:stCondLst>
                              <p:cond delay="0"/>
                            </p:stCondLst>
                            <p:childTnLst>
                              <p:par>
                                <p:cTn id="35" presetID="31" presetClass="entr" presetSubtype="0" fill="hold" grpId="0" nodeType="clickEffect">
                                  <p:stCondLst>
                                    <p:cond delay="0"/>
                                  </p:stCondLst>
                                  <p:childTnLst>
                                    <p:set>
                                      <p:cBhvr>
                                        <p:cTn id="36" dur="1" fill="hold">
                                          <p:stCondLst>
                                            <p:cond delay="0"/>
                                          </p:stCondLst>
                                        </p:cTn>
                                        <p:tgtEl>
                                          <p:spTgt spid="31"/>
                                        </p:tgtEl>
                                        <p:attrNameLst>
                                          <p:attrName>style.visibility</p:attrName>
                                        </p:attrNameLst>
                                      </p:cBhvr>
                                      <p:to>
                                        <p:strVal val="visible"/>
                                      </p:to>
                                    </p:set>
                                    <p:anim calcmode="lin" valueType="num">
                                      <p:cBhvr>
                                        <p:cTn id="37" dur="1000" fill="hold"/>
                                        <p:tgtEl>
                                          <p:spTgt spid="31"/>
                                        </p:tgtEl>
                                        <p:attrNameLst>
                                          <p:attrName>ppt_w</p:attrName>
                                        </p:attrNameLst>
                                      </p:cBhvr>
                                      <p:tavLst>
                                        <p:tav tm="0">
                                          <p:val>
                                            <p:fltVal val="0"/>
                                          </p:val>
                                        </p:tav>
                                        <p:tav tm="100000">
                                          <p:val>
                                            <p:strVal val="#ppt_w"/>
                                          </p:val>
                                        </p:tav>
                                      </p:tavLst>
                                    </p:anim>
                                    <p:anim calcmode="lin" valueType="num">
                                      <p:cBhvr>
                                        <p:cTn id="38" dur="1000" fill="hold"/>
                                        <p:tgtEl>
                                          <p:spTgt spid="31"/>
                                        </p:tgtEl>
                                        <p:attrNameLst>
                                          <p:attrName>ppt_h</p:attrName>
                                        </p:attrNameLst>
                                      </p:cBhvr>
                                      <p:tavLst>
                                        <p:tav tm="0">
                                          <p:val>
                                            <p:fltVal val="0"/>
                                          </p:val>
                                        </p:tav>
                                        <p:tav tm="100000">
                                          <p:val>
                                            <p:strVal val="#ppt_h"/>
                                          </p:val>
                                        </p:tav>
                                      </p:tavLst>
                                    </p:anim>
                                    <p:anim calcmode="lin" valueType="num">
                                      <p:cBhvr>
                                        <p:cTn id="39" dur="1000" fill="hold"/>
                                        <p:tgtEl>
                                          <p:spTgt spid="31"/>
                                        </p:tgtEl>
                                        <p:attrNameLst>
                                          <p:attrName>style.rotation</p:attrName>
                                        </p:attrNameLst>
                                      </p:cBhvr>
                                      <p:tavLst>
                                        <p:tav tm="0">
                                          <p:val>
                                            <p:fltVal val="90"/>
                                          </p:val>
                                        </p:tav>
                                        <p:tav tm="100000">
                                          <p:val>
                                            <p:fltVal val="0"/>
                                          </p:val>
                                        </p:tav>
                                      </p:tavLst>
                                    </p:anim>
                                    <p:animEffect transition="in" filter="fade">
                                      <p:cBhvr>
                                        <p:cTn id="40" dur="1000"/>
                                        <p:tgtEl>
                                          <p:spTgt spid="31"/>
                                        </p:tgtEl>
                                      </p:cBhvr>
                                    </p:animEffect>
                                  </p:childTnLst>
                                </p:cTn>
                              </p:par>
                            </p:childTnLst>
                          </p:cTn>
                        </p:par>
                      </p:childTnLst>
                    </p:cTn>
                  </p:par>
                  <p:par>
                    <p:cTn id="41" fill="hold">
                      <p:stCondLst>
                        <p:cond delay="indefinite"/>
                      </p:stCondLst>
                      <p:childTnLst>
                        <p:par>
                          <p:cTn id="42" fill="hold">
                            <p:stCondLst>
                              <p:cond delay="0"/>
                            </p:stCondLst>
                            <p:childTnLst>
                              <p:par>
                                <p:cTn id="43" presetID="31" presetClass="entr" presetSubtype="0" fill="hold" grpId="0" nodeType="clickEffect">
                                  <p:stCondLst>
                                    <p:cond delay="0"/>
                                  </p:stCondLst>
                                  <p:childTnLst>
                                    <p:set>
                                      <p:cBhvr>
                                        <p:cTn id="44" dur="1" fill="hold">
                                          <p:stCondLst>
                                            <p:cond delay="0"/>
                                          </p:stCondLst>
                                        </p:cTn>
                                        <p:tgtEl>
                                          <p:spTgt spid="32"/>
                                        </p:tgtEl>
                                        <p:attrNameLst>
                                          <p:attrName>style.visibility</p:attrName>
                                        </p:attrNameLst>
                                      </p:cBhvr>
                                      <p:to>
                                        <p:strVal val="visible"/>
                                      </p:to>
                                    </p:set>
                                    <p:anim calcmode="lin" valueType="num">
                                      <p:cBhvr>
                                        <p:cTn id="45" dur="1000" fill="hold"/>
                                        <p:tgtEl>
                                          <p:spTgt spid="32"/>
                                        </p:tgtEl>
                                        <p:attrNameLst>
                                          <p:attrName>ppt_w</p:attrName>
                                        </p:attrNameLst>
                                      </p:cBhvr>
                                      <p:tavLst>
                                        <p:tav tm="0">
                                          <p:val>
                                            <p:fltVal val="0"/>
                                          </p:val>
                                        </p:tav>
                                        <p:tav tm="100000">
                                          <p:val>
                                            <p:strVal val="#ppt_w"/>
                                          </p:val>
                                        </p:tav>
                                      </p:tavLst>
                                    </p:anim>
                                    <p:anim calcmode="lin" valueType="num">
                                      <p:cBhvr>
                                        <p:cTn id="46" dur="1000" fill="hold"/>
                                        <p:tgtEl>
                                          <p:spTgt spid="32"/>
                                        </p:tgtEl>
                                        <p:attrNameLst>
                                          <p:attrName>ppt_h</p:attrName>
                                        </p:attrNameLst>
                                      </p:cBhvr>
                                      <p:tavLst>
                                        <p:tav tm="0">
                                          <p:val>
                                            <p:fltVal val="0"/>
                                          </p:val>
                                        </p:tav>
                                        <p:tav tm="100000">
                                          <p:val>
                                            <p:strVal val="#ppt_h"/>
                                          </p:val>
                                        </p:tav>
                                      </p:tavLst>
                                    </p:anim>
                                    <p:anim calcmode="lin" valueType="num">
                                      <p:cBhvr>
                                        <p:cTn id="47" dur="1000" fill="hold"/>
                                        <p:tgtEl>
                                          <p:spTgt spid="32"/>
                                        </p:tgtEl>
                                        <p:attrNameLst>
                                          <p:attrName>style.rotation</p:attrName>
                                        </p:attrNameLst>
                                      </p:cBhvr>
                                      <p:tavLst>
                                        <p:tav tm="0">
                                          <p:val>
                                            <p:fltVal val="90"/>
                                          </p:val>
                                        </p:tav>
                                        <p:tav tm="100000">
                                          <p:val>
                                            <p:fltVal val="0"/>
                                          </p:val>
                                        </p:tav>
                                      </p:tavLst>
                                    </p:anim>
                                    <p:animEffect transition="in" filter="fade">
                                      <p:cBhvr>
                                        <p:cTn id="48" dur="1000"/>
                                        <p:tgtEl>
                                          <p:spTgt spid="3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 grpId="0" animBg="1"/>
      <p:bldP spid="28" grpId="0" animBg="1"/>
      <p:bldP spid="31" grpId="0" animBg="1"/>
      <p:bldP spid="29"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me 4"/>
          <p:cNvGraphicFramePr/>
          <p:nvPr>
            <p:extLst>
              <p:ext uri="{D42A27DB-BD31-4B8C-83A1-F6EECF244321}">
                <p14:modId xmlns:p14="http://schemas.microsoft.com/office/powerpoint/2010/main" val="4222808624"/>
              </p:ext>
            </p:extLst>
          </p:nvPr>
        </p:nvGraphicFramePr>
        <p:xfrm>
          <a:off x="0" y="1768764"/>
          <a:ext cx="12801600" cy="78324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ZoneTexte 5"/>
          <p:cNvSpPr txBox="1"/>
          <p:nvPr/>
        </p:nvSpPr>
        <p:spPr>
          <a:xfrm>
            <a:off x="3075710" y="-21382"/>
            <a:ext cx="7690141" cy="1015663"/>
          </a:xfrm>
          <a:prstGeom prst="rect">
            <a:avLst/>
          </a:prstGeom>
          <a:solidFill>
            <a:schemeClr val="tx1">
              <a:lumMod val="85000"/>
            </a:schemeClr>
          </a:solidFill>
          <a:effectLst>
            <a:glow rad="228600">
              <a:schemeClr val="accent6">
                <a:satMod val="175000"/>
                <a:alpha val="40000"/>
              </a:schemeClr>
            </a:glow>
          </a:effectLst>
          <a:scene3d>
            <a:camera prst="perspectiveRelaxed"/>
            <a:lightRig rig="threePt" dir="t"/>
          </a:scene3d>
        </p:spPr>
        <p:txBody>
          <a:bodyPr wrap="square" rtlCol="0">
            <a:spAutoFit/>
          </a:bodyPr>
          <a:lstStyle/>
          <a:p>
            <a:pPr algn="ctr"/>
            <a:r>
              <a:rPr lang="ar-SA" sz="6000" b="1" dirty="0">
                <a:solidFill>
                  <a:srgbClr val="FF0000"/>
                </a:solidFill>
              </a:rPr>
              <a:t>أركان المناهج الدراسية</a:t>
            </a:r>
            <a:endParaRPr lang="fr-FR" sz="6000" b="1" dirty="0">
              <a:solidFill>
                <a:srgbClr val="FF0000"/>
              </a:solidFill>
            </a:endParaRPr>
          </a:p>
        </p:txBody>
      </p:sp>
      <p:sp>
        <p:nvSpPr>
          <p:cNvPr id="7" name="ZoneTexte 6"/>
          <p:cNvSpPr txBox="1"/>
          <p:nvPr/>
        </p:nvSpPr>
        <p:spPr>
          <a:xfrm>
            <a:off x="0" y="1726560"/>
            <a:ext cx="11839072" cy="1015663"/>
          </a:xfrm>
          <a:prstGeom prst="rect">
            <a:avLst/>
          </a:prstGeom>
          <a:noFill/>
        </p:spPr>
        <p:txBody>
          <a:bodyPr wrap="square" rtlCol="0">
            <a:spAutoFit/>
          </a:bodyPr>
          <a:lstStyle/>
          <a:p>
            <a:pPr algn="r" rtl="1"/>
            <a:r>
              <a:rPr lang="ar-SA" sz="2000" b="1" dirty="0">
                <a:solidFill>
                  <a:schemeClr val="bg1"/>
                </a:solidFill>
              </a:rPr>
              <a:t>هي الركن الأول من أركان المناهج الدراسية ويقصد بها "وصف لتغيير سلوكي نتوقع حدوثه في شخصية التلميذ(المتعلم)،نتيجة لمروره بخبرة تعليمية وتفاعله مع موقف تدريسي. وتعد الأهداف التربوية ضرورية لاختيار واختبار محتوى ما ينقل إلى المتعلمين وتحديد مدى ارتباطه بأيديولوجية تحقق أهداف المجتمع في الإنسان وفق نظم ومعايير متفق عليها مسبقا"</a:t>
            </a:r>
            <a:endParaRPr lang="fr-FR" sz="2000" b="1" dirty="0">
              <a:solidFill>
                <a:schemeClr val="bg1"/>
              </a:solidFill>
            </a:endParaRPr>
          </a:p>
        </p:txBody>
      </p:sp>
      <p:sp>
        <p:nvSpPr>
          <p:cNvPr id="9" name="ZoneTexte 8"/>
          <p:cNvSpPr txBox="1"/>
          <p:nvPr/>
        </p:nvSpPr>
        <p:spPr>
          <a:xfrm>
            <a:off x="0" y="2966861"/>
            <a:ext cx="11835135" cy="1015663"/>
          </a:xfrm>
          <a:prstGeom prst="rect">
            <a:avLst/>
          </a:prstGeom>
          <a:noFill/>
        </p:spPr>
        <p:txBody>
          <a:bodyPr wrap="square" rtlCol="0">
            <a:spAutoFit/>
          </a:bodyPr>
          <a:lstStyle/>
          <a:p>
            <a:pPr algn="r" rtl="1"/>
            <a:r>
              <a:rPr lang="ar-SA" sz="2000" b="1" dirty="0">
                <a:solidFill>
                  <a:schemeClr val="bg1"/>
                </a:solidFill>
              </a:rPr>
              <a:t>وهو الركن الثاني من أركان المناهج الدراسية ويقصد به "كيان متفاعل يتكون من أجزاء وعناصر غالبا ما يكون في صورة موضوعات دراسية تقوم بينها علاقات تبادلية من أجل وظائف وأنشطة تتصل بواقع المجتمع في ضوء أهدافه الواضحة "،فالمحتوى هو مضمون التعلم ومضمون البرنامج الدراسي. ويجب أن يكون مرتبطا بالأهداف التربوية.</a:t>
            </a:r>
            <a:endParaRPr lang="fr-FR" sz="2000" b="1" dirty="0">
              <a:solidFill>
                <a:schemeClr val="bg1"/>
              </a:solidFill>
            </a:endParaRPr>
          </a:p>
        </p:txBody>
      </p:sp>
      <p:sp>
        <p:nvSpPr>
          <p:cNvPr id="10" name="ZoneTexte 9"/>
          <p:cNvSpPr txBox="1"/>
          <p:nvPr/>
        </p:nvSpPr>
        <p:spPr>
          <a:xfrm>
            <a:off x="-1" y="4297492"/>
            <a:ext cx="11835135" cy="877163"/>
          </a:xfrm>
          <a:prstGeom prst="rect">
            <a:avLst/>
          </a:prstGeom>
          <a:noFill/>
        </p:spPr>
        <p:txBody>
          <a:bodyPr wrap="square" rtlCol="0">
            <a:spAutoFit/>
          </a:bodyPr>
          <a:lstStyle/>
          <a:p>
            <a:pPr algn="r"/>
            <a:r>
              <a:rPr lang="ar-SA" sz="1700" b="1" dirty="0">
                <a:solidFill>
                  <a:schemeClr val="bg1"/>
                </a:solidFill>
              </a:rPr>
              <a:t>وهي الركن الثالث من أركان المناهج الدراسية وهي ما تتضمنه من وسائل وأنشطة وهي الحلقة الواصلة بين الأهداف والمحتوى والوسائل والتقويم وتعرف الطريقة "بأنها الإجراءات التي يتبعها المعلم لمساعدة تلاميذه على تحقيق الأهداف التعليمية "،ويعرف التدريس: "وسيلة لتنظيم المجال الخارجي الذي يحيط بالمتعلم لكي ينشط ويغير من سلوكه وذلك لأن التدريس يحدث نتيجة للتفاعل بين المتعلم والظروف الخارجية، ودور المعلم هو تنمية هذه الظروف بحيث يستجيب لها المتعلم ويتفاعل معها"</a:t>
            </a:r>
            <a:endParaRPr lang="fr-FR" sz="1700" b="1" dirty="0">
              <a:solidFill>
                <a:schemeClr val="bg1"/>
              </a:solidFill>
            </a:endParaRPr>
          </a:p>
        </p:txBody>
      </p:sp>
      <p:sp>
        <p:nvSpPr>
          <p:cNvPr id="11" name="ZoneTexte 10"/>
          <p:cNvSpPr txBox="1"/>
          <p:nvPr/>
        </p:nvSpPr>
        <p:spPr>
          <a:xfrm>
            <a:off x="-32659" y="5537793"/>
            <a:ext cx="11835134" cy="923330"/>
          </a:xfrm>
          <a:prstGeom prst="rect">
            <a:avLst/>
          </a:prstGeom>
          <a:noFill/>
        </p:spPr>
        <p:txBody>
          <a:bodyPr wrap="square" rtlCol="0">
            <a:spAutoFit/>
          </a:bodyPr>
          <a:lstStyle/>
          <a:p>
            <a:pPr algn="r"/>
            <a:r>
              <a:rPr lang="ar-SA" sz="1800" b="1" dirty="0">
                <a:solidFill>
                  <a:schemeClr val="bg1"/>
                </a:solidFill>
              </a:rPr>
              <a:t>وهي الركن الرابع من أركان المناهج الدراسية وتعرف بأنها "كل نشاط يقوم به المعلم أو المتعلم أوهما معا لتحقيق الأهداف التعليمية والنمو الشامل للمتعلم سواء تم داخل الفصل أو خارجه داخل المدرسة أو خارجها طالما أنه يتم تحت إشراف المدرسة« فالأنشطة التعليمية لها دور في إظهار قدرات المتعلم وينمي ثقافته وميولاته، كما أنها تساعد في تكوينه السليم المتكامل وفي دفعه إلى للمشاركة الفعالة والايجابية في العملية التعليمية و التعلّمية.</a:t>
            </a:r>
            <a:endParaRPr lang="fr-FR" sz="1800" b="1" dirty="0">
              <a:solidFill>
                <a:schemeClr val="bg1"/>
              </a:solidFill>
            </a:endParaRPr>
          </a:p>
        </p:txBody>
      </p:sp>
      <p:sp>
        <p:nvSpPr>
          <p:cNvPr id="12" name="ZoneTexte 11"/>
          <p:cNvSpPr txBox="1"/>
          <p:nvPr/>
        </p:nvSpPr>
        <p:spPr>
          <a:xfrm>
            <a:off x="-16330" y="6838329"/>
            <a:ext cx="11802475" cy="923330"/>
          </a:xfrm>
          <a:prstGeom prst="rect">
            <a:avLst/>
          </a:prstGeom>
          <a:noFill/>
        </p:spPr>
        <p:txBody>
          <a:bodyPr wrap="square" rtlCol="0">
            <a:spAutoFit/>
          </a:bodyPr>
          <a:lstStyle/>
          <a:p>
            <a:pPr algn="r"/>
            <a:r>
              <a:rPr lang="ar-SA" sz="1800" b="1" dirty="0">
                <a:solidFill>
                  <a:schemeClr val="bg1"/>
                </a:solidFill>
              </a:rPr>
              <a:t>وهي الركن الخامس من أركان المناهج الدراسية وتعرف بأنها" هي الأدوات والطرق التي تنتقل بواسطتها المعرفة تخطيطا وتطبيقا لمواقف تعليمية قادرة على تحقيق الأهداف التعليمية وذلك باستخدام أفضل الطرق لتعديل بيئة التعلم"، فهي أي شيء يستخدم في العملية التعليمية بهدف مساعدة المتعلم على بلوغ الأهداف بدرجة عالية من الإتقان وهي جميع الوسائل والمعدات التي يستخدمها المعلم لنقل محتوى إلى المتعلمين بهدف تحسين العملية التعليمية وزيادة فاعليتها.</a:t>
            </a:r>
            <a:endParaRPr lang="fr-FR" sz="1800" b="1" dirty="0">
              <a:solidFill>
                <a:schemeClr val="bg1"/>
              </a:solidFill>
            </a:endParaRPr>
          </a:p>
        </p:txBody>
      </p:sp>
      <p:sp>
        <p:nvSpPr>
          <p:cNvPr id="13" name="ZoneTexte 12"/>
          <p:cNvSpPr txBox="1"/>
          <p:nvPr/>
        </p:nvSpPr>
        <p:spPr>
          <a:xfrm>
            <a:off x="0" y="8137537"/>
            <a:ext cx="11786145" cy="877163"/>
          </a:xfrm>
          <a:prstGeom prst="rect">
            <a:avLst/>
          </a:prstGeom>
          <a:noFill/>
        </p:spPr>
        <p:txBody>
          <a:bodyPr wrap="square" rtlCol="0">
            <a:spAutoFit/>
          </a:bodyPr>
          <a:lstStyle/>
          <a:p>
            <a:pPr algn="r"/>
            <a:r>
              <a:rPr lang="ar-SA" sz="1700" b="1" dirty="0">
                <a:solidFill>
                  <a:schemeClr val="bg1"/>
                </a:solidFill>
              </a:rPr>
              <a:t>وهو الركن السادس من أركان المناهج الدراسية ويعرف بأنه "وسيلة لمعرفة مدى ما تحقق من الأهداف المنشودة في العملية التربوية ومساعدا في تحديد مواطن الضعف والقوة وذلك بتشخيص المعوقات التي تحول دون الوصول إلى الأهداف وتقديم المقترحات لتصحيح مسار العملية التربوية وتحقيق أهدافها المرغوبة "،والظاهر من التعريف أن التقويم يساعد على معرفة مدى تحقق الأهداف المنشودة في العملية التعليمية كما يحدد مواطن الضعف والقوة وذلك بقياس مدى تحقق الأهداف.</a:t>
            </a:r>
            <a:endParaRPr lang="fr-FR" sz="1700" b="1" dirty="0">
              <a:solidFill>
                <a:schemeClr val="bg1"/>
              </a:solidFill>
            </a:endParaRPr>
          </a:p>
        </p:txBody>
      </p:sp>
    </p:spTree>
    <p:extLst>
      <p:ext uri="{BB962C8B-B14F-4D97-AF65-F5344CB8AC3E}">
        <p14:creationId xmlns:p14="http://schemas.microsoft.com/office/powerpoint/2010/main" val="1852616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500" fill="hold"/>
                                        <p:tgtEl>
                                          <p:spTgt spid="6"/>
                                        </p:tgtEl>
                                        <p:attrNameLst>
                                          <p:attrName>ppt_w</p:attrName>
                                        </p:attrNameLst>
                                      </p:cBhvr>
                                      <p:tavLst>
                                        <p:tav tm="0">
                                          <p:val>
                                            <p:fltVal val="0"/>
                                          </p:val>
                                        </p:tav>
                                        <p:tav tm="100000">
                                          <p:val>
                                            <p:strVal val="#ppt_w"/>
                                          </p:val>
                                        </p:tav>
                                      </p:tavLst>
                                    </p:anim>
                                    <p:anim calcmode="lin" valueType="num">
                                      <p:cBhvr>
                                        <p:cTn id="8" dur="500" fill="hold"/>
                                        <p:tgtEl>
                                          <p:spTgt spid="6"/>
                                        </p:tgtEl>
                                        <p:attrNameLst>
                                          <p:attrName>ppt_h</p:attrName>
                                        </p:attrNameLst>
                                      </p:cBhvr>
                                      <p:tavLst>
                                        <p:tav tm="0">
                                          <p:val>
                                            <p:fltVal val="0"/>
                                          </p:val>
                                        </p:tav>
                                        <p:tav tm="100000">
                                          <p:val>
                                            <p:strVal val="#ppt_h"/>
                                          </p:val>
                                        </p:tav>
                                      </p:tavLst>
                                    </p:anim>
                                    <p:animEffect transition="in" filter="fade">
                                      <p:cBhvr>
                                        <p:cTn id="9" dur="500"/>
                                        <p:tgtEl>
                                          <p:spTgt spid="6"/>
                                        </p:tgtEl>
                                      </p:cBhvr>
                                    </p:animEffect>
                                  </p:childTnLst>
                                </p:cTn>
                              </p:par>
                            </p:childTnLst>
                          </p:cTn>
                        </p:par>
                      </p:childTnLst>
                    </p:cTn>
                  </p:par>
                  <p:par>
                    <p:cTn id="10" fill="hold">
                      <p:stCondLst>
                        <p:cond delay="indefinite"/>
                      </p:stCondLst>
                      <p:childTnLst>
                        <p:par>
                          <p:cTn id="11" fill="hold">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inVertical)">
                                      <p:cBhvr>
                                        <p:cTn id="14" dur="500"/>
                                        <p:tgtEl>
                                          <p:spTgt spid="5"/>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anim calcmode="lin" valueType="num">
                                      <p:cBhvr additive="base">
                                        <p:cTn id="19" dur="500" fill="hold"/>
                                        <p:tgtEl>
                                          <p:spTgt spid="7"/>
                                        </p:tgtEl>
                                        <p:attrNameLst>
                                          <p:attrName>ppt_x</p:attrName>
                                        </p:attrNameLst>
                                      </p:cBhvr>
                                      <p:tavLst>
                                        <p:tav tm="0">
                                          <p:val>
                                            <p:strVal val="#ppt_x"/>
                                          </p:val>
                                        </p:tav>
                                        <p:tav tm="100000">
                                          <p:val>
                                            <p:strVal val="#ppt_x"/>
                                          </p:val>
                                        </p:tav>
                                      </p:tavLst>
                                    </p:anim>
                                    <p:anim calcmode="lin" valueType="num">
                                      <p:cBhvr additive="base">
                                        <p:cTn id="20"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9"/>
                                        </p:tgtEl>
                                        <p:attrNameLst>
                                          <p:attrName>style.visibility</p:attrName>
                                        </p:attrNameLst>
                                      </p:cBhvr>
                                      <p:to>
                                        <p:strVal val="visible"/>
                                      </p:to>
                                    </p:set>
                                    <p:anim calcmode="lin" valueType="num">
                                      <p:cBhvr additive="base">
                                        <p:cTn id="25" dur="500" fill="hold"/>
                                        <p:tgtEl>
                                          <p:spTgt spid="9"/>
                                        </p:tgtEl>
                                        <p:attrNameLst>
                                          <p:attrName>ppt_x</p:attrName>
                                        </p:attrNameLst>
                                      </p:cBhvr>
                                      <p:tavLst>
                                        <p:tav tm="0">
                                          <p:val>
                                            <p:strVal val="#ppt_x"/>
                                          </p:val>
                                        </p:tav>
                                        <p:tav tm="100000">
                                          <p:val>
                                            <p:strVal val="#ppt_x"/>
                                          </p:val>
                                        </p:tav>
                                      </p:tavLst>
                                    </p:anim>
                                    <p:anim calcmode="lin" valueType="num">
                                      <p:cBhvr additive="base">
                                        <p:cTn id="26"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anim calcmode="lin" valueType="num">
                                      <p:cBhvr additive="base">
                                        <p:cTn id="31" dur="500" fill="hold"/>
                                        <p:tgtEl>
                                          <p:spTgt spid="10"/>
                                        </p:tgtEl>
                                        <p:attrNameLst>
                                          <p:attrName>ppt_x</p:attrName>
                                        </p:attrNameLst>
                                      </p:cBhvr>
                                      <p:tavLst>
                                        <p:tav tm="0">
                                          <p:val>
                                            <p:strVal val="#ppt_x"/>
                                          </p:val>
                                        </p:tav>
                                        <p:tav tm="100000">
                                          <p:val>
                                            <p:strVal val="#ppt_x"/>
                                          </p:val>
                                        </p:tav>
                                      </p:tavLst>
                                    </p:anim>
                                    <p:anim calcmode="lin" valueType="num">
                                      <p:cBhvr additive="base">
                                        <p:cTn id="3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 calcmode="lin" valueType="num">
                                      <p:cBhvr additive="base">
                                        <p:cTn id="37" dur="500" fill="hold"/>
                                        <p:tgtEl>
                                          <p:spTgt spid="11"/>
                                        </p:tgtEl>
                                        <p:attrNameLst>
                                          <p:attrName>ppt_x</p:attrName>
                                        </p:attrNameLst>
                                      </p:cBhvr>
                                      <p:tavLst>
                                        <p:tav tm="0">
                                          <p:val>
                                            <p:strVal val="#ppt_x"/>
                                          </p:val>
                                        </p:tav>
                                        <p:tav tm="100000">
                                          <p:val>
                                            <p:strVal val="#ppt_x"/>
                                          </p:val>
                                        </p:tav>
                                      </p:tavLst>
                                    </p:anim>
                                    <p:anim calcmode="lin" valueType="num">
                                      <p:cBhvr additive="base">
                                        <p:cTn id="3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gtEl>
                                        <p:attrNameLst>
                                          <p:attrName>style.visibility</p:attrName>
                                        </p:attrNameLst>
                                      </p:cBhvr>
                                      <p:to>
                                        <p:strVal val="visible"/>
                                      </p:to>
                                    </p:set>
                                    <p:anim calcmode="lin" valueType="num">
                                      <p:cBhvr additive="base">
                                        <p:cTn id="43" dur="500" fill="hold"/>
                                        <p:tgtEl>
                                          <p:spTgt spid="12"/>
                                        </p:tgtEl>
                                        <p:attrNameLst>
                                          <p:attrName>ppt_x</p:attrName>
                                        </p:attrNameLst>
                                      </p:cBhvr>
                                      <p:tavLst>
                                        <p:tav tm="0">
                                          <p:val>
                                            <p:strVal val="#ppt_x"/>
                                          </p:val>
                                        </p:tav>
                                        <p:tav tm="100000">
                                          <p:val>
                                            <p:strVal val="#ppt_x"/>
                                          </p:val>
                                        </p:tav>
                                      </p:tavLst>
                                    </p:anim>
                                    <p:anim calcmode="lin" valueType="num">
                                      <p:cBhvr additive="base">
                                        <p:cTn id="44"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additive="base">
                                        <p:cTn id="49" dur="500" fill="hold"/>
                                        <p:tgtEl>
                                          <p:spTgt spid="13"/>
                                        </p:tgtEl>
                                        <p:attrNameLst>
                                          <p:attrName>ppt_x</p:attrName>
                                        </p:attrNameLst>
                                      </p:cBhvr>
                                      <p:tavLst>
                                        <p:tav tm="0">
                                          <p:val>
                                            <p:strVal val="#ppt_x"/>
                                          </p:val>
                                        </p:tav>
                                        <p:tav tm="100000">
                                          <p:val>
                                            <p:strVal val="#ppt_x"/>
                                          </p:val>
                                        </p:tav>
                                      </p:tavLst>
                                    </p:anim>
                                    <p:anim calcmode="lin" valueType="num">
                                      <p:cBhvr additive="base">
                                        <p:cTn id="5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P spid="6" grpId="0" animBg="1"/>
      <p:bldP spid="7" grpId="0"/>
      <p:bldP spid="9" grpId="0"/>
      <p:bldP spid="10" grpId="0"/>
      <p:bldP spid="11" grpId="0"/>
      <p:bldP spid="12"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286126" y="419100"/>
            <a:ext cx="6400800" cy="1143000"/>
          </a:xfrm>
          <a:prstGeom prst="rect">
            <a:avLst/>
          </a:prstGeom>
          <a:solidFill>
            <a:schemeClr val="tx1">
              <a:lumMod val="85000"/>
            </a:schemeClr>
          </a:solidFill>
          <a:effectLst>
            <a:glow rad="228600">
              <a:schemeClr val="accent6">
                <a:satMod val="175000"/>
                <a:alpha val="40000"/>
              </a:schemeClr>
            </a:glow>
          </a:effectLst>
          <a:scene3d>
            <a:camera prst="perspectiveRelaxed"/>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5000" b="1" u="sng" dirty="0">
                <a:solidFill>
                  <a:srgbClr val="FF0000"/>
                </a:solidFill>
              </a:rPr>
              <a:t>الخاتمة</a:t>
            </a:r>
            <a:endParaRPr lang="fr-FR" sz="5000" b="1" u="sng" dirty="0">
              <a:solidFill>
                <a:srgbClr val="FF0000"/>
              </a:solidFill>
            </a:endParaRPr>
          </a:p>
        </p:txBody>
      </p:sp>
      <p:sp>
        <p:nvSpPr>
          <p:cNvPr id="4" name="Titre 3"/>
          <p:cNvSpPr>
            <a:spLocks noGrp="1"/>
          </p:cNvSpPr>
          <p:nvPr>
            <p:ph type="ctrTitle"/>
          </p:nvPr>
        </p:nvSpPr>
        <p:spPr>
          <a:xfrm>
            <a:off x="1280160" y="2524766"/>
            <a:ext cx="10241280" cy="4828533"/>
          </a:xfrm>
        </p:spPr>
        <p:txBody>
          <a:bodyPr>
            <a:normAutofit fontScale="90000"/>
          </a:bodyPr>
          <a:lstStyle/>
          <a:p>
            <a:pPr indent="457200" algn="r" rtl="1"/>
            <a:r>
              <a:rPr lang="ar-SA" sz="4000" dirty="0"/>
              <a:t>وفي الختام يمكننا القول بان بحثنا هذا توصل الى النتائج الاتية</a:t>
            </a:r>
            <a:r>
              <a:rPr lang="ar-SA" sz="4000" dirty="0">
                <a:latin typeface="Calibri" panose="020F0502020204030204" pitchFamily="34" charset="0"/>
              </a:rPr>
              <a:t>˸</a:t>
            </a:r>
            <a:r>
              <a:rPr lang="ar-SA" sz="4000" dirty="0"/>
              <a:t> </a:t>
            </a:r>
            <a:br>
              <a:rPr lang="ar-SA" sz="4000" dirty="0"/>
            </a:br>
            <a:r>
              <a:rPr lang="ar-SA" sz="4000" dirty="0"/>
              <a:t>1 - المنهج يشكل جزء أساسي من العملية التربوية </a:t>
            </a:r>
            <a:r>
              <a:rPr lang="ar-SA" sz="4000" dirty="0">
                <a:latin typeface="Calibri" panose="020F0502020204030204" pitchFamily="34" charset="0"/>
              </a:rPr>
              <a:t>. </a:t>
            </a:r>
            <a:br>
              <a:rPr lang="ar-SA" sz="4000" dirty="0"/>
            </a:br>
            <a:r>
              <a:rPr lang="ar-SA" sz="4000" dirty="0"/>
              <a:t>2 - اسس المنهج متكاملة و متفاعلة في بينها كما انها متغيرة بتغير الأفكار الناتجة عن تغير الحياة الاجتماعية  والمعرفية و مستجدات البحث سواء ما تعلق منها بالمتعلم او بطبيعة المعرفة وأسلوب تنظيمها او بطبيعة المجتمع ومستجداته </a:t>
            </a:r>
            <a:r>
              <a:rPr lang="ar-SA" sz="4000" dirty="0">
                <a:latin typeface="Calibri" panose="020F0502020204030204" pitchFamily="34" charset="0"/>
              </a:rPr>
              <a:t>. </a:t>
            </a:r>
            <a:br>
              <a:rPr lang="ar-SA" sz="4000" dirty="0"/>
            </a:br>
            <a:r>
              <a:rPr lang="ar-SA" sz="4000" dirty="0"/>
              <a:t> 3-  اركان المنهج الستة تعمل في اطار متكامل و متداخل حيث يؤثر كل ركن في الركن الاخر فنجاح العملية التعليمية يكمن في مدى </a:t>
            </a:r>
            <a:r>
              <a:rPr lang="ar-SA" sz="4000" dirty="0" err="1"/>
              <a:t>التاثير</a:t>
            </a:r>
            <a:r>
              <a:rPr lang="ar-SA" sz="4000" dirty="0"/>
              <a:t> المتكامل بينه </a:t>
            </a:r>
            <a:r>
              <a:rPr lang="ar-SA" sz="4000" dirty="0">
                <a:latin typeface="Calibri" panose="020F0502020204030204" pitchFamily="34" charset="0"/>
              </a:rPr>
              <a:t>.</a:t>
            </a:r>
            <a:r>
              <a:rPr lang="ar-SA" sz="4000" dirty="0"/>
              <a:t> </a:t>
            </a:r>
            <a:endParaRPr lang="fr-FR" sz="4000" dirty="0"/>
          </a:p>
        </p:txBody>
      </p:sp>
    </p:spTree>
    <p:extLst>
      <p:ext uri="{BB962C8B-B14F-4D97-AF65-F5344CB8AC3E}">
        <p14:creationId xmlns:p14="http://schemas.microsoft.com/office/powerpoint/2010/main" val="1388439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1000" fill="hold"/>
                                        <p:tgtEl>
                                          <p:spTgt spid="7"/>
                                        </p:tgtEl>
                                        <p:attrNameLst>
                                          <p:attrName>ppt_w</p:attrName>
                                        </p:attrNameLst>
                                      </p:cBhvr>
                                      <p:tavLst>
                                        <p:tav tm="0">
                                          <p:val>
                                            <p:fltVal val="0"/>
                                          </p:val>
                                        </p:tav>
                                        <p:tav tm="100000">
                                          <p:val>
                                            <p:strVal val="#ppt_w"/>
                                          </p:val>
                                        </p:tav>
                                      </p:tavLst>
                                    </p:anim>
                                    <p:anim calcmode="lin" valueType="num">
                                      <p:cBhvr>
                                        <p:cTn id="8" dur="1000" fill="hold"/>
                                        <p:tgtEl>
                                          <p:spTgt spid="7"/>
                                        </p:tgtEl>
                                        <p:attrNameLst>
                                          <p:attrName>ppt_h</p:attrName>
                                        </p:attrNameLst>
                                      </p:cBhvr>
                                      <p:tavLst>
                                        <p:tav tm="0">
                                          <p:val>
                                            <p:fltVal val="0"/>
                                          </p:val>
                                        </p:tav>
                                        <p:tav tm="100000">
                                          <p:val>
                                            <p:strVal val="#ppt_h"/>
                                          </p:val>
                                        </p:tav>
                                      </p:tavLst>
                                    </p:anim>
                                    <p:anim calcmode="lin" valueType="num">
                                      <p:cBhvr>
                                        <p:cTn id="9" dur="1000" fill="hold"/>
                                        <p:tgtEl>
                                          <p:spTgt spid="7"/>
                                        </p:tgtEl>
                                        <p:attrNameLst>
                                          <p:attrName>style.rotation</p:attrName>
                                        </p:attrNameLst>
                                      </p:cBhvr>
                                      <p:tavLst>
                                        <p:tav tm="0">
                                          <p:val>
                                            <p:fltVal val="90"/>
                                          </p:val>
                                        </p:tav>
                                        <p:tav tm="100000">
                                          <p:val>
                                            <p:fltVal val="0"/>
                                          </p:val>
                                        </p:tav>
                                      </p:tavLst>
                                    </p:anim>
                                    <p:animEffect transition="in" filter="fade">
                                      <p:cBhvr>
                                        <p:cTn id="10" dur="10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 calcmode="lin" valueType="num">
                                      <p:cBhvr>
                                        <p:cTn id="15" dur="1000" fill="hold"/>
                                        <p:tgtEl>
                                          <p:spTgt spid="4"/>
                                        </p:tgtEl>
                                        <p:attrNameLst>
                                          <p:attrName>ppt_w</p:attrName>
                                        </p:attrNameLst>
                                      </p:cBhvr>
                                      <p:tavLst>
                                        <p:tav tm="0">
                                          <p:val>
                                            <p:fltVal val="0"/>
                                          </p:val>
                                        </p:tav>
                                        <p:tav tm="100000">
                                          <p:val>
                                            <p:strVal val="#ppt_w"/>
                                          </p:val>
                                        </p:tav>
                                      </p:tavLst>
                                    </p:anim>
                                    <p:anim calcmode="lin" valueType="num">
                                      <p:cBhvr>
                                        <p:cTn id="16" dur="1000" fill="hold"/>
                                        <p:tgtEl>
                                          <p:spTgt spid="4"/>
                                        </p:tgtEl>
                                        <p:attrNameLst>
                                          <p:attrName>ppt_h</p:attrName>
                                        </p:attrNameLst>
                                      </p:cBhvr>
                                      <p:tavLst>
                                        <p:tav tm="0">
                                          <p:val>
                                            <p:fltVal val="0"/>
                                          </p:val>
                                        </p:tav>
                                        <p:tav tm="100000">
                                          <p:val>
                                            <p:strVal val="#ppt_h"/>
                                          </p:val>
                                        </p:tav>
                                      </p:tavLst>
                                    </p:anim>
                                    <p:anim calcmode="lin" valueType="num">
                                      <p:cBhvr>
                                        <p:cTn id="17" dur="1000" fill="hold"/>
                                        <p:tgtEl>
                                          <p:spTgt spid="4"/>
                                        </p:tgtEl>
                                        <p:attrNameLst>
                                          <p:attrName>style.rotation</p:attrName>
                                        </p:attrNameLst>
                                      </p:cBhvr>
                                      <p:tavLst>
                                        <p:tav tm="0">
                                          <p:val>
                                            <p:fltVal val="90"/>
                                          </p:val>
                                        </p:tav>
                                        <p:tav tm="100000">
                                          <p:val>
                                            <p:fltVal val="0"/>
                                          </p:val>
                                        </p:tav>
                                      </p:tavLst>
                                    </p:anim>
                                    <p:animEffect transition="in" filter="fade">
                                      <p:cBhvr>
                                        <p:cTn id="18" dur="1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uage 1"/>
          <p:cNvSpPr/>
          <p:nvPr/>
        </p:nvSpPr>
        <p:spPr>
          <a:xfrm>
            <a:off x="888274" y="1489166"/>
            <a:ext cx="11338559" cy="5355772"/>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14000" b="1" dirty="0"/>
              <a:t>شكرا على انتباهكم</a:t>
            </a:r>
            <a:endParaRPr lang="fr-FR" sz="14000" dirty="0"/>
          </a:p>
        </p:txBody>
      </p:sp>
    </p:spTree>
    <p:extLst>
      <p:ext uri="{BB962C8B-B14F-4D97-AF65-F5344CB8AC3E}">
        <p14:creationId xmlns:p14="http://schemas.microsoft.com/office/powerpoint/2010/main" val="2313145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4" fill="hold" grpId="0" nodeType="clickEffect">
                                  <p:stCondLst>
                                    <p:cond delay="0"/>
                                  </p:stCondLst>
                                  <p:childTnLst>
                                    <p:anim calcmode="lin" valueType="num">
                                      <p:cBhvr additive="base">
                                        <p:cTn id="6" dur="500"/>
                                        <p:tgtEl>
                                          <p:spTgt spid="2"/>
                                        </p:tgtEl>
                                        <p:attrNameLst>
                                          <p:attrName>ppt_x</p:attrName>
                                        </p:attrNameLst>
                                      </p:cBhvr>
                                      <p:tavLst>
                                        <p:tav tm="0">
                                          <p:val>
                                            <p:strVal val="ppt_x"/>
                                          </p:val>
                                        </p:tav>
                                        <p:tav tm="100000">
                                          <p:val>
                                            <p:strVal val="ppt_x"/>
                                          </p:val>
                                        </p:tav>
                                      </p:tavLst>
                                    </p:anim>
                                    <p:anim calcmode="lin" valueType="num">
                                      <p:cBhvr additive="base">
                                        <p:cTn id="7" dur="500"/>
                                        <p:tgtEl>
                                          <p:spTgt spid="2"/>
                                        </p:tgtEl>
                                        <p:attrNameLst>
                                          <p:attrName>ppt_y</p:attrName>
                                        </p:attrNameLst>
                                      </p:cBhvr>
                                      <p:tavLst>
                                        <p:tav tm="0">
                                          <p:val>
                                            <p:strVal val="ppt_y"/>
                                          </p:val>
                                        </p:tav>
                                        <p:tav tm="100000">
                                          <p:val>
                                            <p:strVal val="1+ppt_h/2"/>
                                          </p:val>
                                        </p:tav>
                                      </p:tavLst>
                                    </p:anim>
                                    <p:set>
                                      <p:cBhvr>
                                        <p:cTn id="8"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theme/theme1.xml><?xml version="1.0" encoding="utf-8"?>
<a:theme xmlns:a="http://schemas.openxmlformats.org/drawingml/2006/main" name="Traînée de condensation">
  <a:themeElements>
    <a:clrScheme name="Traînée de condensation">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Traînée de condensation">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raînée de condensation">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Traînée de condensation</Template>
  <TotalTime>3294</TotalTime>
  <Words>820</Words>
  <Application>Microsoft Office PowerPoint</Application>
  <PresentationFormat>A3 Paper (297x420 mm)</PresentationFormat>
  <Paragraphs>36</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Century Gothic</vt:lpstr>
      <vt:lpstr>Times New Roman</vt:lpstr>
      <vt:lpstr>Traînée de condensation</vt:lpstr>
      <vt:lpstr>PowerPoint Presentation</vt:lpstr>
      <vt:lpstr>  المنهج هو اختيار و تنظيم للخبرات التعليمية التي تبدو مهمة لتطوير شخصية و مجتمع الطلبة ؤ يشمل المنهج المعلومات ،  و القيم ، و السلوكيات والمهارات التي يجب اختيارها جيدا و ترتيبها بشكل يتناسب مع احتياجات التطور لكل مرحلة عمرية وتعليمية . يوضع المنهج عادة في وثائق خاصة مثل˸ هيكل منهجي ، مخططات للمنهج الدراسي ، كتب تعليمية ومصادر تعليمية أخرى تشمل الأهداف التعليمية والنتائج المتوقعة( كفاءة الطلبة) والأنشطة الطلابية المتضمنة كذلك الخطط الاستراتيجية للتقييم .  </vt:lpstr>
      <vt:lpstr>PowerPoint Presentation</vt:lpstr>
      <vt:lpstr>PowerPoint Presentation</vt:lpstr>
      <vt:lpstr>وفي الختام يمكننا القول بان بحثنا هذا توصل الى النتائج الاتية˸  1 - المنهج يشكل جزء أساسي من العملية التربوية .  2 - اسس المنهج متكاملة و متفاعلة في بينها كما انها متغيرة بتغير الأفكار الناتجة عن تغير الحياة الاجتماعية  والمعرفية و مستجدات البحث سواء ما تعلق منها بالمتعلم او بطبيعة المعرفة وأسلوب تنظيمها او بطبيعة المجتمع ومستجداته .   3-  اركان المنهج الستة تعمل في اطار متكامل و متداخل حيث يؤثر كل ركن في الركن الاخر فنجاح العملية التعليمية يكمن في مدى التاثير المتكامل بينه .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المناهج الدراسية˸ أسسها و أركانها (نص من كتاب «من البيداغوجيا الى الديداكتيك »  لرشيد بناني)</dc:title>
  <dc:creator>TOSHIBA</dc:creator>
  <cp:lastModifiedBy>HP PRO</cp:lastModifiedBy>
  <cp:revision>34</cp:revision>
  <dcterms:created xsi:type="dcterms:W3CDTF">2024-02-11T12:47:23Z</dcterms:created>
  <dcterms:modified xsi:type="dcterms:W3CDTF">2024-04-02T15:09:44Z</dcterms:modified>
</cp:coreProperties>
</file>