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  <p:sldMasterId id="2147483780" r:id="rId3"/>
    <p:sldMasterId id="2147483792" r:id="rId4"/>
    <p:sldMasterId id="2147483900" r:id="rId5"/>
  </p:sldMasterIdLst>
  <p:sldIdLst>
    <p:sldId id="256" r:id="rId6"/>
    <p:sldId id="260" r:id="rId7"/>
    <p:sldId id="261" r:id="rId8"/>
    <p:sldId id="269" r:id="rId9"/>
    <p:sldId id="28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7" d="100"/>
          <a:sy n="67" d="100"/>
        </p:scale>
        <p:origin x="6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1412E-D05F-4C94-9EC3-5E768E5F4037}" type="doc">
      <dgm:prSet loTypeId="urn:microsoft.com/office/officeart/2005/8/layout/hProcess3" loCatId="process" qsTypeId="urn:microsoft.com/office/officeart/2005/8/quickstyle/3d9" qsCatId="3D" csTypeId="urn:microsoft.com/office/officeart/2005/8/colors/colorful5" csCatId="colorful" phldr="1"/>
      <dgm:spPr>
        <a:scene3d>
          <a:camera prst="perspectiveHeroicExtremeRightFacing"/>
          <a:lightRig rig="soft" dir="t"/>
          <a:backdrop>
            <a:anchor x="0" y="0" z="-210000"/>
            <a:norm dx="0" dy="0" dz="914400"/>
            <a:up dx="0" dy="914400" dz="0"/>
          </a:backdrop>
        </a:scene3d>
      </dgm:spPr>
    </dgm:pt>
    <dgm:pt modelId="{8CEF324F-7157-4BA8-A7CC-D0A0F8C2195E}">
      <dgm:prSet phldrT="[Texte]" custT="1"/>
      <dgm:spPr/>
      <dgm:t>
        <a:bodyPr/>
        <a:lstStyle/>
        <a:p>
          <a:r>
            <a:rPr lang="ar-DZ" sz="3600" dirty="0" smtClean="0"/>
            <a:t>الرأي العام </a:t>
          </a:r>
          <a:endParaRPr lang="fr-FR" sz="3600" dirty="0"/>
        </a:p>
      </dgm:t>
    </dgm:pt>
    <dgm:pt modelId="{86716BFF-5C3B-4FE5-99ED-11BBA21DBAF1}" type="parTrans" cxnId="{AED41D51-2C6D-47CD-826C-400A369AAD01}">
      <dgm:prSet/>
      <dgm:spPr/>
      <dgm:t>
        <a:bodyPr/>
        <a:lstStyle/>
        <a:p>
          <a:endParaRPr lang="fr-FR"/>
        </a:p>
      </dgm:t>
    </dgm:pt>
    <dgm:pt modelId="{0A295855-5407-419D-ABAE-03E08FB44EEB}" type="sibTrans" cxnId="{AED41D51-2C6D-47CD-826C-400A369AAD01}">
      <dgm:prSet/>
      <dgm:spPr/>
      <dgm:t>
        <a:bodyPr/>
        <a:lstStyle/>
        <a:p>
          <a:endParaRPr lang="fr-FR"/>
        </a:p>
      </dgm:t>
    </dgm:pt>
    <dgm:pt modelId="{262DB32A-C01A-4EF2-8B3B-E8B0175CEF04}" type="pres">
      <dgm:prSet presAssocID="{5B91412E-D05F-4C94-9EC3-5E768E5F4037}" presName="Name0" presStyleCnt="0">
        <dgm:presLayoutVars>
          <dgm:dir val="rev"/>
          <dgm:animLvl val="lvl"/>
          <dgm:resizeHandles val="exact"/>
        </dgm:presLayoutVars>
      </dgm:prSet>
      <dgm:spPr/>
    </dgm:pt>
    <dgm:pt modelId="{986453A2-068B-497D-89B8-12E9AE02B27C}" type="pres">
      <dgm:prSet presAssocID="{5B91412E-D05F-4C94-9EC3-5E768E5F4037}" presName="dummy" presStyleCnt="0"/>
      <dgm:spPr/>
    </dgm:pt>
    <dgm:pt modelId="{757D9AD5-304C-4C93-889A-13E72A7058AC}" type="pres">
      <dgm:prSet presAssocID="{5B91412E-D05F-4C94-9EC3-5E768E5F4037}" presName="linH" presStyleCnt="0"/>
      <dgm:spPr/>
    </dgm:pt>
    <dgm:pt modelId="{98E61C40-3980-4005-A23F-C825278174A1}" type="pres">
      <dgm:prSet presAssocID="{5B91412E-D05F-4C94-9EC3-5E768E5F4037}" presName="padding1" presStyleCnt="0"/>
      <dgm:spPr/>
    </dgm:pt>
    <dgm:pt modelId="{E47730FD-0539-4CC4-8F76-5B458AA9174B}" type="pres">
      <dgm:prSet presAssocID="{8CEF324F-7157-4BA8-A7CC-D0A0F8C2195E}" presName="linV" presStyleCnt="0"/>
      <dgm:spPr/>
    </dgm:pt>
    <dgm:pt modelId="{8F02E916-49E7-4D06-A27E-66733909D8FB}" type="pres">
      <dgm:prSet presAssocID="{8CEF324F-7157-4BA8-A7CC-D0A0F8C2195E}" presName="spVertical1" presStyleCnt="0"/>
      <dgm:spPr/>
    </dgm:pt>
    <dgm:pt modelId="{E3237856-FC92-4AF3-AA1E-884503BB556D}" type="pres">
      <dgm:prSet presAssocID="{8CEF324F-7157-4BA8-A7CC-D0A0F8C2195E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E5EDDE-252B-4FEF-88A1-00AAF16B7B13}" type="pres">
      <dgm:prSet presAssocID="{8CEF324F-7157-4BA8-A7CC-D0A0F8C2195E}" presName="spVertical2" presStyleCnt="0"/>
      <dgm:spPr/>
    </dgm:pt>
    <dgm:pt modelId="{186F7013-ECC6-491F-A33D-9A08DC159E5E}" type="pres">
      <dgm:prSet presAssocID="{8CEF324F-7157-4BA8-A7CC-D0A0F8C2195E}" presName="spVertical3" presStyleCnt="0"/>
      <dgm:spPr/>
    </dgm:pt>
    <dgm:pt modelId="{4AE5CA5C-CB45-4C63-B955-C45DDF9B1954}" type="pres">
      <dgm:prSet presAssocID="{5B91412E-D05F-4C94-9EC3-5E768E5F4037}" presName="padding2" presStyleCnt="0"/>
      <dgm:spPr/>
    </dgm:pt>
    <dgm:pt modelId="{CB63F56E-D59A-4F35-B350-C557BDD3701F}" type="pres">
      <dgm:prSet presAssocID="{5B91412E-D05F-4C94-9EC3-5E768E5F4037}" presName="negArrow" presStyleCnt="0"/>
      <dgm:spPr/>
    </dgm:pt>
    <dgm:pt modelId="{A4BE721D-0308-47F1-A4B1-2F8683E989D4}" type="pres">
      <dgm:prSet presAssocID="{5B91412E-D05F-4C94-9EC3-5E768E5F4037}" presName="backgroundArrow" presStyleLbl="node1" presStyleIdx="0" presStyleCnt="1" custScaleY="456409" custLinFactNeighborX="-3352" custLinFactNeighborY="2645"/>
      <dgm:spPr>
        <a:gradFill flip="none" rotWithShape="0">
          <a:gsLst>
            <a:gs pos="0">
              <a:schemeClr val="accent5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5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rgbClr val="FF0000"/>
          </a:solidFill>
        </a:ln>
        <a:effectLst>
          <a:glow rad="228600">
            <a:schemeClr val="accent3">
              <a:satMod val="175000"/>
              <a:alpha val="40000"/>
            </a:schemeClr>
          </a:glow>
          <a:outerShdw blurRad="152400" dist="317500" dir="5400000" sx="90000" sy="-19000" rotWithShape="0">
            <a:prstClr val="black">
              <a:alpha val="15000"/>
            </a:prstClr>
          </a:outerShdw>
        </a:effectLst>
      </dgm:spPr>
    </dgm:pt>
  </dgm:ptLst>
  <dgm:cxnLst>
    <dgm:cxn modelId="{22E8E55C-A3B3-4B9C-AAFD-DC62CA130A11}" type="presOf" srcId="{8CEF324F-7157-4BA8-A7CC-D0A0F8C2195E}" destId="{E3237856-FC92-4AF3-AA1E-884503BB556D}" srcOrd="0" destOrd="0" presId="urn:microsoft.com/office/officeart/2005/8/layout/hProcess3"/>
    <dgm:cxn modelId="{379CE045-E1FB-43D3-AED9-1BBA56AC44CE}" type="presOf" srcId="{5B91412E-D05F-4C94-9EC3-5E768E5F4037}" destId="{262DB32A-C01A-4EF2-8B3B-E8B0175CEF04}" srcOrd="0" destOrd="0" presId="urn:microsoft.com/office/officeart/2005/8/layout/hProcess3"/>
    <dgm:cxn modelId="{AED41D51-2C6D-47CD-826C-400A369AAD01}" srcId="{5B91412E-D05F-4C94-9EC3-5E768E5F4037}" destId="{8CEF324F-7157-4BA8-A7CC-D0A0F8C2195E}" srcOrd="0" destOrd="0" parTransId="{86716BFF-5C3B-4FE5-99ED-11BBA21DBAF1}" sibTransId="{0A295855-5407-419D-ABAE-03E08FB44EEB}"/>
    <dgm:cxn modelId="{33D98E8B-6EE3-4B05-AD49-3F3157837232}" type="presParOf" srcId="{262DB32A-C01A-4EF2-8B3B-E8B0175CEF04}" destId="{986453A2-068B-497D-89B8-12E9AE02B27C}" srcOrd="0" destOrd="0" presId="urn:microsoft.com/office/officeart/2005/8/layout/hProcess3"/>
    <dgm:cxn modelId="{C0392C16-90D4-4FF5-9BFE-AA899EBA94E4}" type="presParOf" srcId="{262DB32A-C01A-4EF2-8B3B-E8B0175CEF04}" destId="{757D9AD5-304C-4C93-889A-13E72A7058AC}" srcOrd="1" destOrd="0" presId="urn:microsoft.com/office/officeart/2005/8/layout/hProcess3"/>
    <dgm:cxn modelId="{7A4BD4D6-0C95-441B-8D0F-89540C6347B8}" type="presParOf" srcId="{757D9AD5-304C-4C93-889A-13E72A7058AC}" destId="{98E61C40-3980-4005-A23F-C825278174A1}" srcOrd="0" destOrd="0" presId="urn:microsoft.com/office/officeart/2005/8/layout/hProcess3"/>
    <dgm:cxn modelId="{63BBA6F9-C38F-49A2-A4A6-7B4272A3D1B7}" type="presParOf" srcId="{757D9AD5-304C-4C93-889A-13E72A7058AC}" destId="{E47730FD-0539-4CC4-8F76-5B458AA9174B}" srcOrd="1" destOrd="0" presId="urn:microsoft.com/office/officeart/2005/8/layout/hProcess3"/>
    <dgm:cxn modelId="{D85C712D-9B4A-4BCD-8C5B-042BE8D80A17}" type="presParOf" srcId="{E47730FD-0539-4CC4-8F76-5B458AA9174B}" destId="{8F02E916-49E7-4D06-A27E-66733909D8FB}" srcOrd="0" destOrd="0" presId="urn:microsoft.com/office/officeart/2005/8/layout/hProcess3"/>
    <dgm:cxn modelId="{019EBAB7-5167-4D49-8018-6A35E33007E5}" type="presParOf" srcId="{E47730FD-0539-4CC4-8F76-5B458AA9174B}" destId="{E3237856-FC92-4AF3-AA1E-884503BB556D}" srcOrd="1" destOrd="0" presId="urn:microsoft.com/office/officeart/2005/8/layout/hProcess3"/>
    <dgm:cxn modelId="{91354910-7595-4EC0-84E1-8C46011C9E55}" type="presParOf" srcId="{E47730FD-0539-4CC4-8F76-5B458AA9174B}" destId="{ADE5EDDE-252B-4FEF-88A1-00AAF16B7B13}" srcOrd="2" destOrd="0" presId="urn:microsoft.com/office/officeart/2005/8/layout/hProcess3"/>
    <dgm:cxn modelId="{24B1BD8A-AA52-4745-8CEE-4AC1F27C8EAC}" type="presParOf" srcId="{E47730FD-0539-4CC4-8F76-5B458AA9174B}" destId="{186F7013-ECC6-491F-A33D-9A08DC159E5E}" srcOrd="3" destOrd="0" presId="urn:microsoft.com/office/officeart/2005/8/layout/hProcess3"/>
    <dgm:cxn modelId="{DDF431EB-4D3C-43E3-8A00-5FF812B648B3}" type="presParOf" srcId="{757D9AD5-304C-4C93-889A-13E72A7058AC}" destId="{4AE5CA5C-CB45-4C63-B955-C45DDF9B1954}" srcOrd="2" destOrd="0" presId="urn:microsoft.com/office/officeart/2005/8/layout/hProcess3"/>
    <dgm:cxn modelId="{54A24617-B8D5-4C3D-BCB7-05A39143B555}" type="presParOf" srcId="{757D9AD5-304C-4C93-889A-13E72A7058AC}" destId="{CB63F56E-D59A-4F35-B350-C557BDD3701F}" srcOrd="3" destOrd="0" presId="urn:microsoft.com/office/officeart/2005/8/layout/hProcess3"/>
    <dgm:cxn modelId="{EB0CB1F7-22F4-4BE7-87DA-07C00D563DF0}" type="presParOf" srcId="{757D9AD5-304C-4C93-889A-13E72A7058AC}" destId="{A4BE721D-0308-47F1-A4B1-2F8683E989D4}" srcOrd="4" destOrd="0" presId="urn:microsoft.com/office/officeart/2005/8/layout/hProcess3"/>
  </dgm:cxnLst>
  <dgm:bg>
    <a:effectLst>
      <a:glow rad="228600">
        <a:schemeClr val="accent5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F338FE-DB9E-4D5C-8DB2-5B7462C9B8BB}" type="doc">
      <dgm:prSet loTypeId="urn:microsoft.com/office/officeart/2005/8/layout/hierarchy2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9C28424A-73C5-409B-8BBC-6CEBC1D16EB4}">
      <dgm:prSet phldrT="[Texte]"/>
      <dgm:spPr/>
      <dgm:t>
        <a:bodyPr/>
        <a:lstStyle/>
        <a:p>
          <a:r>
            <a:rPr lang="ar-DZ" b="1" dirty="0" smtClean="0">
              <a:solidFill>
                <a:schemeClr val="bg1"/>
              </a:solidFill>
            </a:rPr>
            <a:t>أساليب التعبير</a:t>
          </a:r>
          <a:endParaRPr lang="fr-FR" b="1" dirty="0">
            <a:solidFill>
              <a:schemeClr val="bg1"/>
            </a:solidFill>
          </a:endParaRPr>
        </a:p>
      </dgm:t>
    </dgm:pt>
    <dgm:pt modelId="{61524D0E-CF39-4133-A748-3EA48530497D}" type="parTrans" cxnId="{AAB3BD1B-109B-44DD-A9FE-98747F423FE7}">
      <dgm:prSet/>
      <dgm:spPr/>
      <dgm:t>
        <a:bodyPr/>
        <a:lstStyle/>
        <a:p>
          <a:endParaRPr lang="fr-FR"/>
        </a:p>
      </dgm:t>
    </dgm:pt>
    <dgm:pt modelId="{ABE2E59C-7D89-47B1-AF4E-C025525D2458}" type="sibTrans" cxnId="{AAB3BD1B-109B-44DD-A9FE-98747F423FE7}">
      <dgm:prSet/>
      <dgm:spPr/>
      <dgm:t>
        <a:bodyPr/>
        <a:lstStyle/>
        <a:p>
          <a:endParaRPr lang="fr-FR"/>
        </a:p>
      </dgm:t>
    </dgm:pt>
    <dgm:pt modelId="{F07E216F-A94D-40E2-84DB-51442BEEE3BD}">
      <dgm:prSet phldrT="[Texte]"/>
      <dgm:spPr/>
      <dgm:t>
        <a:bodyPr/>
        <a:lstStyle/>
        <a:p>
          <a:r>
            <a:rPr lang="ar-DZ" b="1" dirty="0" smtClean="0">
              <a:solidFill>
                <a:schemeClr val="bg1"/>
              </a:solidFill>
            </a:rPr>
            <a:t>وسائل التعبير</a:t>
          </a:r>
          <a:endParaRPr lang="fr-FR" b="1" dirty="0">
            <a:solidFill>
              <a:schemeClr val="bg1"/>
            </a:solidFill>
          </a:endParaRPr>
        </a:p>
      </dgm:t>
    </dgm:pt>
    <dgm:pt modelId="{FA2057E5-1BB6-472B-AB99-090FC6EEFF04}" type="parTrans" cxnId="{D737FB7A-0118-471C-9625-F69152CB1609}">
      <dgm:prSet/>
      <dgm:spPr/>
      <dgm:t>
        <a:bodyPr/>
        <a:lstStyle/>
        <a:p>
          <a:endParaRPr lang="fr-FR"/>
        </a:p>
      </dgm:t>
    </dgm:pt>
    <dgm:pt modelId="{F6FEA4B2-7E9E-4375-B885-9DCBDC61DB52}" type="sibTrans" cxnId="{D737FB7A-0118-471C-9625-F69152CB1609}">
      <dgm:prSet/>
      <dgm:spPr/>
      <dgm:t>
        <a:bodyPr/>
        <a:lstStyle/>
        <a:p>
          <a:endParaRPr lang="fr-FR"/>
        </a:p>
      </dgm:t>
    </dgm:pt>
    <dgm:pt modelId="{3093F11D-EB41-44D3-AC10-883E0950EB0F}">
      <dgm:prSet phldrT="[Texte]"/>
      <dgm:spPr/>
      <dgm:t>
        <a:bodyPr/>
        <a:lstStyle/>
        <a:p>
          <a:r>
            <a:rPr lang="ar-DZ" b="1" dirty="0" smtClean="0">
              <a:solidFill>
                <a:schemeClr val="bg1"/>
              </a:solidFill>
            </a:rPr>
            <a:t>قياس الرأي العام</a:t>
          </a:r>
          <a:endParaRPr lang="fr-FR" b="1" dirty="0">
            <a:solidFill>
              <a:schemeClr val="bg1"/>
            </a:solidFill>
          </a:endParaRPr>
        </a:p>
      </dgm:t>
    </dgm:pt>
    <dgm:pt modelId="{5E275C8B-A5FC-4278-AB35-C1E35EBA30B9}" type="parTrans" cxnId="{0D4E1F6E-E101-42BF-8779-FC6EE0864391}">
      <dgm:prSet/>
      <dgm:spPr/>
      <dgm:t>
        <a:bodyPr/>
        <a:lstStyle/>
        <a:p>
          <a:endParaRPr lang="fr-FR"/>
        </a:p>
      </dgm:t>
    </dgm:pt>
    <dgm:pt modelId="{B614F8C3-8DC1-41DD-8F9B-7510BEB8DAAB}" type="sibTrans" cxnId="{0D4E1F6E-E101-42BF-8779-FC6EE0864391}">
      <dgm:prSet/>
      <dgm:spPr/>
      <dgm:t>
        <a:bodyPr/>
        <a:lstStyle/>
        <a:p>
          <a:endParaRPr lang="fr-FR"/>
        </a:p>
      </dgm:t>
    </dgm:pt>
    <dgm:pt modelId="{FFA042F5-EF51-412E-90CD-34CAEF0A446D}">
      <dgm:prSet phldrT="[Texte]"/>
      <dgm:spPr/>
      <dgm:t>
        <a:bodyPr/>
        <a:lstStyle/>
        <a:p>
          <a:r>
            <a:rPr lang="ar-DZ" b="1" dirty="0" smtClean="0">
              <a:solidFill>
                <a:schemeClr val="bg1"/>
              </a:solidFill>
            </a:rPr>
            <a:t>وسائل و آليات الرأي العام</a:t>
          </a:r>
          <a:endParaRPr lang="fr-FR" b="1" dirty="0">
            <a:solidFill>
              <a:schemeClr val="bg1"/>
            </a:solidFill>
          </a:endParaRPr>
        </a:p>
      </dgm:t>
    </dgm:pt>
    <dgm:pt modelId="{9E3E22FB-D8E4-4A77-9E66-A4491B6183E9}" type="parTrans" cxnId="{5027EA71-41F5-493E-B00C-F1779470E9E7}">
      <dgm:prSet/>
      <dgm:spPr/>
      <dgm:t>
        <a:bodyPr/>
        <a:lstStyle/>
        <a:p>
          <a:endParaRPr lang="fr-FR"/>
        </a:p>
      </dgm:t>
    </dgm:pt>
    <dgm:pt modelId="{3E38B48B-C299-43CD-9EE1-2B2F65937197}" type="sibTrans" cxnId="{5027EA71-41F5-493E-B00C-F1779470E9E7}">
      <dgm:prSet/>
      <dgm:spPr/>
      <dgm:t>
        <a:bodyPr/>
        <a:lstStyle/>
        <a:p>
          <a:endParaRPr lang="fr-FR"/>
        </a:p>
      </dgm:t>
    </dgm:pt>
    <dgm:pt modelId="{0CC953D1-5AB2-4AE8-97B9-3A6813FA3CE3}" type="pres">
      <dgm:prSet presAssocID="{06F338FE-DB9E-4D5C-8DB2-5B7462C9B8BB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9AF886-CEA5-497B-8C8D-FDBA2C96B166}" type="pres">
      <dgm:prSet presAssocID="{9C28424A-73C5-409B-8BBC-6CEBC1D16EB4}" presName="root1" presStyleCnt="0"/>
      <dgm:spPr/>
      <dgm:t>
        <a:bodyPr/>
        <a:lstStyle/>
        <a:p>
          <a:endParaRPr lang="fr-FR"/>
        </a:p>
      </dgm:t>
    </dgm:pt>
    <dgm:pt modelId="{C1415DB2-18BC-4758-B518-0768F87C390D}" type="pres">
      <dgm:prSet presAssocID="{9C28424A-73C5-409B-8BBC-6CEBC1D16EB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74FBF64-58BD-4A9A-82CD-D0A433BDF8E9}" type="pres">
      <dgm:prSet presAssocID="{9C28424A-73C5-409B-8BBC-6CEBC1D16EB4}" presName="level2hierChild" presStyleCnt="0"/>
      <dgm:spPr/>
      <dgm:t>
        <a:bodyPr/>
        <a:lstStyle/>
        <a:p>
          <a:endParaRPr lang="fr-FR"/>
        </a:p>
      </dgm:t>
    </dgm:pt>
    <dgm:pt modelId="{792D6B25-8170-42C6-86B9-50F9959083E5}" type="pres">
      <dgm:prSet presAssocID="{FA2057E5-1BB6-472B-AB99-090FC6EEFF04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EA61C53B-D6CD-46AD-9243-53ADED9EF4AF}" type="pres">
      <dgm:prSet presAssocID="{FA2057E5-1BB6-472B-AB99-090FC6EEFF04}" presName="connTx" presStyleLbl="parChTrans1D2" presStyleIdx="0" presStyleCnt="2"/>
      <dgm:spPr/>
      <dgm:t>
        <a:bodyPr/>
        <a:lstStyle/>
        <a:p>
          <a:endParaRPr lang="fr-FR"/>
        </a:p>
      </dgm:t>
    </dgm:pt>
    <dgm:pt modelId="{DB3B2F7E-0151-4D28-9CED-B63DB783BD82}" type="pres">
      <dgm:prSet presAssocID="{F07E216F-A94D-40E2-84DB-51442BEEE3BD}" presName="root2" presStyleCnt="0"/>
      <dgm:spPr/>
      <dgm:t>
        <a:bodyPr/>
        <a:lstStyle/>
        <a:p>
          <a:endParaRPr lang="fr-FR"/>
        </a:p>
      </dgm:t>
    </dgm:pt>
    <dgm:pt modelId="{E54F254D-5F2F-4781-A6AE-6709CAFA3CA5}" type="pres">
      <dgm:prSet presAssocID="{F07E216F-A94D-40E2-84DB-51442BEEE3BD}" presName="LevelTwoTextNode" presStyleLbl="node2" presStyleIdx="0" presStyleCnt="2" custLinFactNeighborX="-1979" custLinFactNeighborY="-6576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27290DE-0FDA-4626-B70F-7175F5E527E9}" type="pres">
      <dgm:prSet presAssocID="{F07E216F-A94D-40E2-84DB-51442BEEE3BD}" presName="level3hierChild" presStyleCnt="0"/>
      <dgm:spPr/>
      <dgm:t>
        <a:bodyPr/>
        <a:lstStyle/>
        <a:p>
          <a:endParaRPr lang="fr-FR"/>
        </a:p>
      </dgm:t>
    </dgm:pt>
    <dgm:pt modelId="{2AD286C9-AF67-4A74-8B8E-44F984A666C7}" type="pres">
      <dgm:prSet presAssocID="{5E275C8B-A5FC-4278-AB35-C1E35EBA30B9}" presName="conn2-1" presStyleLbl="parChTrans1D3" presStyleIdx="0" presStyleCnt="1"/>
      <dgm:spPr/>
      <dgm:t>
        <a:bodyPr/>
        <a:lstStyle/>
        <a:p>
          <a:endParaRPr lang="fr-FR"/>
        </a:p>
      </dgm:t>
    </dgm:pt>
    <dgm:pt modelId="{9C7022CF-A042-4E5E-B61B-1826DD98C609}" type="pres">
      <dgm:prSet presAssocID="{5E275C8B-A5FC-4278-AB35-C1E35EBA30B9}" presName="connTx" presStyleLbl="parChTrans1D3" presStyleIdx="0" presStyleCnt="1"/>
      <dgm:spPr/>
      <dgm:t>
        <a:bodyPr/>
        <a:lstStyle/>
        <a:p>
          <a:endParaRPr lang="fr-FR"/>
        </a:p>
      </dgm:t>
    </dgm:pt>
    <dgm:pt modelId="{71C5519F-FB42-4EC9-AD76-F781348AA99A}" type="pres">
      <dgm:prSet presAssocID="{3093F11D-EB41-44D3-AC10-883E0950EB0F}" presName="root2" presStyleCnt="0"/>
      <dgm:spPr/>
      <dgm:t>
        <a:bodyPr/>
        <a:lstStyle/>
        <a:p>
          <a:endParaRPr lang="fr-FR"/>
        </a:p>
      </dgm:t>
    </dgm:pt>
    <dgm:pt modelId="{E87B0402-3365-40B8-8ACD-E4374CF24B84}" type="pres">
      <dgm:prSet presAssocID="{3093F11D-EB41-44D3-AC10-883E0950EB0F}" presName="LevelTwoTextNode" presStyleLbl="node3" presStyleIdx="0" presStyleCnt="1" custLinFactNeighborX="4356" custLinFactNeighborY="678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61EE021-67DD-48F9-B67B-E0BA400513CF}" type="pres">
      <dgm:prSet presAssocID="{3093F11D-EB41-44D3-AC10-883E0950EB0F}" presName="level3hierChild" presStyleCnt="0"/>
      <dgm:spPr/>
      <dgm:t>
        <a:bodyPr/>
        <a:lstStyle/>
        <a:p>
          <a:endParaRPr lang="fr-FR"/>
        </a:p>
      </dgm:t>
    </dgm:pt>
    <dgm:pt modelId="{7046F470-F5B9-42D0-9898-753A40651A3B}" type="pres">
      <dgm:prSet presAssocID="{9E3E22FB-D8E4-4A77-9E66-A4491B6183E9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85293714-DC8D-483A-93B0-DD6733C896BB}" type="pres">
      <dgm:prSet presAssocID="{9E3E22FB-D8E4-4A77-9E66-A4491B6183E9}" presName="connTx" presStyleLbl="parChTrans1D2" presStyleIdx="1" presStyleCnt="2"/>
      <dgm:spPr/>
      <dgm:t>
        <a:bodyPr/>
        <a:lstStyle/>
        <a:p>
          <a:endParaRPr lang="fr-FR"/>
        </a:p>
      </dgm:t>
    </dgm:pt>
    <dgm:pt modelId="{AD86FE81-6343-42B9-B85B-15E659D6D485}" type="pres">
      <dgm:prSet presAssocID="{FFA042F5-EF51-412E-90CD-34CAEF0A446D}" presName="root2" presStyleCnt="0"/>
      <dgm:spPr/>
      <dgm:t>
        <a:bodyPr/>
        <a:lstStyle/>
        <a:p>
          <a:endParaRPr lang="fr-FR"/>
        </a:p>
      </dgm:t>
    </dgm:pt>
    <dgm:pt modelId="{10565536-3989-4215-AE95-D66E9585F5FC}" type="pres">
      <dgm:prSet presAssocID="{FFA042F5-EF51-412E-90CD-34CAEF0A446D}" presName="LevelTwoTextNode" presStyleLbl="node2" presStyleIdx="1" presStyleCnt="2" custLinFactNeighborX="-6435" custLinFactNeighborY="954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5D16E3E-8791-41AE-B27F-C4B57606918A}" type="pres">
      <dgm:prSet presAssocID="{FFA042F5-EF51-412E-90CD-34CAEF0A446D}" presName="level3hierChild" presStyleCnt="0"/>
      <dgm:spPr/>
      <dgm:t>
        <a:bodyPr/>
        <a:lstStyle/>
        <a:p>
          <a:endParaRPr lang="fr-FR"/>
        </a:p>
      </dgm:t>
    </dgm:pt>
  </dgm:ptLst>
  <dgm:cxnLst>
    <dgm:cxn modelId="{B4761417-74C5-43D1-921F-70C624BA236D}" type="presOf" srcId="{3093F11D-EB41-44D3-AC10-883E0950EB0F}" destId="{E87B0402-3365-40B8-8ACD-E4374CF24B84}" srcOrd="0" destOrd="0" presId="urn:microsoft.com/office/officeart/2005/8/layout/hierarchy2"/>
    <dgm:cxn modelId="{9B1CED92-A6F8-4AC7-9A11-68BFEA6D62E0}" type="presOf" srcId="{FA2057E5-1BB6-472B-AB99-090FC6EEFF04}" destId="{EA61C53B-D6CD-46AD-9243-53ADED9EF4AF}" srcOrd="1" destOrd="0" presId="urn:microsoft.com/office/officeart/2005/8/layout/hierarchy2"/>
    <dgm:cxn modelId="{7757F4C7-409F-4AE9-B60B-F118BBAB9F62}" type="presOf" srcId="{FA2057E5-1BB6-472B-AB99-090FC6EEFF04}" destId="{792D6B25-8170-42C6-86B9-50F9959083E5}" srcOrd="0" destOrd="0" presId="urn:microsoft.com/office/officeart/2005/8/layout/hierarchy2"/>
    <dgm:cxn modelId="{D737FB7A-0118-471C-9625-F69152CB1609}" srcId="{9C28424A-73C5-409B-8BBC-6CEBC1D16EB4}" destId="{F07E216F-A94D-40E2-84DB-51442BEEE3BD}" srcOrd="0" destOrd="0" parTransId="{FA2057E5-1BB6-472B-AB99-090FC6EEFF04}" sibTransId="{F6FEA4B2-7E9E-4375-B885-9DCBDC61DB52}"/>
    <dgm:cxn modelId="{8FD99272-23E6-458F-9081-9499B5422F81}" type="presOf" srcId="{FFA042F5-EF51-412E-90CD-34CAEF0A446D}" destId="{10565536-3989-4215-AE95-D66E9585F5FC}" srcOrd="0" destOrd="0" presId="urn:microsoft.com/office/officeart/2005/8/layout/hierarchy2"/>
    <dgm:cxn modelId="{21C532F1-770F-4FA1-8958-8E6DFE85F0CE}" type="presOf" srcId="{5E275C8B-A5FC-4278-AB35-C1E35EBA30B9}" destId="{9C7022CF-A042-4E5E-B61B-1826DD98C609}" srcOrd="1" destOrd="0" presId="urn:microsoft.com/office/officeart/2005/8/layout/hierarchy2"/>
    <dgm:cxn modelId="{82D69E05-7325-4A38-82DC-45933FD6EF7E}" type="presOf" srcId="{9E3E22FB-D8E4-4A77-9E66-A4491B6183E9}" destId="{7046F470-F5B9-42D0-9898-753A40651A3B}" srcOrd="0" destOrd="0" presId="urn:microsoft.com/office/officeart/2005/8/layout/hierarchy2"/>
    <dgm:cxn modelId="{B9DFEF8D-71E5-4904-A488-1C2C7C69EF9A}" type="presOf" srcId="{06F338FE-DB9E-4D5C-8DB2-5B7462C9B8BB}" destId="{0CC953D1-5AB2-4AE8-97B9-3A6813FA3CE3}" srcOrd="0" destOrd="0" presId="urn:microsoft.com/office/officeart/2005/8/layout/hierarchy2"/>
    <dgm:cxn modelId="{5027EA71-41F5-493E-B00C-F1779470E9E7}" srcId="{9C28424A-73C5-409B-8BBC-6CEBC1D16EB4}" destId="{FFA042F5-EF51-412E-90CD-34CAEF0A446D}" srcOrd="1" destOrd="0" parTransId="{9E3E22FB-D8E4-4A77-9E66-A4491B6183E9}" sibTransId="{3E38B48B-C299-43CD-9EE1-2B2F65937197}"/>
    <dgm:cxn modelId="{847EA8B5-3CCB-42F9-BAAA-683C9A136F7A}" type="presOf" srcId="{9E3E22FB-D8E4-4A77-9E66-A4491B6183E9}" destId="{85293714-DC8D-483A-93B0-DD6733C896BB}" srcOrd="1" destOrd="0" presId="urn:microsoft.com/office/officeart/2005/8/layout/hierarchy2"/>
    <dgm:cxn modelId="{90AE60C9-F9EA-4F0C-BDD6-0DEC87BFFC08}" type="presOf" srcId="{F07E216F-A94D-40E2-84DB-51442BEEE3BD}" destId="{E54F254D-5F2F-4781-A6AE-6709CAFA3CA5}" srcOrd="0" destOrd="0" presId="urn:microsoft.com/office/officeart/2005/8/layout/hierarchy2"/>
    <dgm:cxn modelId="{9EF21442-0C45-4E78-9208-D134441B2417}" type="presOf" srcId="{5E275C8B-A5FC-4278-AB35-C1E35EBA30B9}" destId="{2AD286C9-AF67-4A74-8B8E-44F984A666C7}" srcOrd="0" destOrd="0" presId="urn:microsoft.com/office/officeart/2005/8/layout/hierarchy2"/>
    <dgm:cxn modelId="{3766806E-770A-4D3F-82E8-50C6BEADBD10}" type="presOf" srcId="{9C28424A-73C5-409B-8BBC-6CEBC1D16EB4}" destId="{C1415DB2-18BC-4758-B518-0768F87C390D}" srcOrd="0" destOrd="0" presId="urn:microsoft.com/office/officeart/2005/8/layout/hierarchy2"/>
    <dgm:cxn modelId="{AAB3BD1B-109B-44DD-A9FE-98747F423FE7}" srcId="{06F338FE-DB9E-4D5C-8DB2-5B7462C9B8BB}" destId="{9C28424A-73C5-409B-8BBC-6CEBC1D16EB4}" srcOrd="0" destOrd="0" parTransId="{61524D0E-CF39-4133-A748-3EA48530497D}" sibTransId="{ABE2E59C-7D89-47B1-AF4E-C025525D2458}"/>
    <dgm:cxn modelId="{0D4E1F6E-E101-42BF-8779-FC6EE0864391}" srcId="{F07E216F-A94D-40E2-84DB-51442BEEE3BD}" destId="{3093F11D-EB41-44D3-AC10-883E0950EB0F}" srcOrd="0" destOrd="0" parTransId="{5E275C8B-A5FC-4278-AB35-C1E35EBA30B9}" sibTransId="{B614F8C3-8DC1-41DD-8F9B-7510BEB8DAAB}"/>
    <dgm:cxn modelId="{C971A5AB-01D2-4301-B72B-21E0D0BDBF30}" type="presParOf" srcId="{0CC953D1-5AB2-4AE8-97B9-3A6813FA3CE3}" destId="{E99AF886-CEA5-497B-8C8D-FDBA2C96B166}" srcOrd="0" destOrd="0" presId="urn:microsoft.com/office/officeart/2005/8/layout/hierarchy2"/>
    <dgm:cxn modelId="{DFE6EF1E-3723-4DE9-8A03-D447C861F481}" type="presParOf" srcId="{E99AF886-CEA5-497B-8C8D-FDBA2C96B166}" destId="{C1415DB2-18BC-4758-B518-0768F87C390D}" srcOrd="0" destOrd="0" presId="urn:microsoft.com/office/officeart/2005/8/layout/hierarchy2"/>
    <dgm:cxn modelId="{D4495E6D-AEE6-48F5-A00B-3C9E45A3577B}" type="presParOf" srcId="{E99AF886-CEA5-497B-8C8D-FDBA2C96B166}" destId="{974FBF64-58BD-4A9A-82CD-D0A433BDF8E9}" srcOrd="1" destOrd="0" presId="urn:microsoft.com/office/officeart/2005/8/layout/hierarchy2"/>
    <dgm:cxn modelId="{1D6D5461-0BBD-4985-94BE-A5FAEF4CE4BC}" type="presParOf" srcId="{974FBF64-58BD-4A9A-82CD-D0A433BDF8E9}" destId="{792D6B25-8170-42C6-86B9-50F9959083E5}" srcOrd="0" destOrd="0" presId="urn:microsoft.com/office/officeart/2005/8/layout/hierarchy2"/>
    <dgm:cxn modelId="{38307343-4B9F-4CF7-9F66-8C07B4FD063D}" type="presParOf" srcId="{792D6B25-8170-42C6-86B9-50F9959083E5}" destId="{EA61C53B-D6CD-46AD-9243-53ADED9EF4AF}" srcOrd="0" destOrd="0" presId="urn:microsoft.com/office/officeart/2005/8/layout/hierarchy2"/>
    <dgm:cxn modelId="{8E3BFE46-66E7-4C40-99C3-5E90444392FD}" type="presParOf" srcId="{974FBF64-58BD-4A9A-82CD-D0A433BDF8E9}" destId="{DB3B2F7E-0151-4D28-9CED-B63DB783BD82}" srcOrd="1" destOrd="0" presId="urn:microsoft.com/office/officeart/2005/8/layout/hierarchy2"/>
    <dgm:cxn modelId="{E6A9CFAA-22DE-4FEB-B114-F95CD543726E}" type="presParOf" srcId="{DB3B2F7E-0151-4D28-9CED-B63DB783BD82}" destId="{E54F254D-5F2F-4781-A6AE-6709CAFA3CA5}" srcOrd="0" destOrd="0" presId="urn:microsoft.com/office/officeart/2005/8/layout/hierarchy2"/>
    <dgm:cxn modelId="{81C00F9C-562F-4070-9DE2-715A6A46723E}" type="presParOf" srcId="{DB3B2F7E-0151-4D28-9CED-B63DB783BD82}" destId="{F27290DE-0FDA-4626-B70F-7175F5E527E9}" srcOrd="1" destOrd="0" presId="urn:microsoft.com/office/officeart/2005/8/layout/hierarchy2"/>
    <dgm:cxn modelId="{32939010-8396-4CCA-BE2C-95DA24EC849B}" type="presParOf" srcId="{F27290DE-0FDA-4626-B70F-7175F5E527E9}" destId="{2AD286C9-AF67-4A74-8B8E-44F984A666C7}" srcOrd="0" destOrd="0" presId="urn:microsoft.com/office/officeart/2005/8/layout/hierarchy2"/>
    <dgm:cxn modelId="{118A5FE0-DE23-4716-8A0E-2AC40AF0DE5B}" type="presParOf" srcId="{2AD286C9-AF67-4A74-8B8E-44F984A666C7}" destId="{9C7022CF-A042-4E5E-B61B-1826DD98C609}" srcOrd="0" destOrd="0" presId="urn:microsoft.com/office/officeart/2005/8/layout/hierarchy2"/>
    <dgm:cxn modelId="{AB3AA4E2-DFB4-4A31-AA5D-4C6B10220E6C}" type="presParOf" srcId="{F27290DE-0FDA-4626-B70F-7175F5E527E9}" destId="{71C5519F-FB42-4EC9-AD76-F781348AA99A}" srcOrd="1" destOrd="0" presId="urn:microsoft.com/office/officeart/2005/8/layout/hierarchy2"/>
    <dgm:cxn modelId="{141CBC6C-5B21-4905-86F9-EE4761DBAA6C}" type="presParOf" srcId="{71C5519F-FB42-4EC9-AD76-F781348AA99A}" destId="{E87B0402-3365-40B8-8ACD-E4374CF24B84}" srcOrd="0" destOrd="0" presId="urn:microsoft.com/office/officeart/2005/8/layout/hierarchy2"/>
    <dgm:cxn modelId="{EF5D71BA-0B17-4521-A947-D14753543245}" type="presParOf" srcId="{71C5519F-FB42-4EC9-AD76-F781348AA99A}" destId="{C61EE021-67DD-48F9-B67B-E0BA400513CF}" srcOrd="1" destOrd="0" presId="urn:microsoft.com/office/officeart/2005/8/layout/hierarchy2"/>
    <dgm:cxn modelId="{7759BC41-895D-443E-ACA5-BE1E4B060FE5}" type="presParOf" srcId="{974FBF64-58BD-4A9A-82CD-D0A433BDF8E9}" destId="{7046F470-F5B9-42D0-9898-753A40651A3B}" srcOrd="2" destOrd="0" presId="urn:microsoft.com/office/officeart/2005/8/layout/hierarchy2"/>
    <dgm:cxn modelId="{7C1FCBDA-4519-4EE4-BACB-0B7396EC38B9}" type="presParOf" srcId="{7046F470-F5B9-42D0-9898-753A40651A3B}" destId="{85293714-DC8D-483A-93B0-DD6733C896BB}" srcOrd="0" destOrd="0" presId="urn:microsoft.com/office/officeart/2005/8/layout/hierarchy2"/>
    <dgm:cxn modelId="{3952E3D4-C73D-45A4-9F64-4ABBFC205A18}" type="presParOf" srcId="{974FBF64-58BD-4A9A-82CD-D0A433BDF8E9}" destId="{AD86FE81-6343-42B9-B85B-15E659D6D485}" srcOrd="3" destOrd="0" presId="urn:microsoft.com/office/officeart/2005/8/layout/hierarchy2"/>
    <dgm:cxn modelId="{8566DE9E-A32C-42C4-836E-D29D5AB3171B}" type="presParOf" srcId="{AD86FE81-6343-42B9-B85B-15E659D6D485}" destId="{10565536-3989-4215-AE95-D66E9585F5FC}" srcOrd="0" destOrd="0" presId="urn:microsoft.com/office/officeart/2005/8/layout/hierarchy2"/>
    <dgm:cxn modelId="{DA145D10-52C0-4A48-B07A-BFB4D609C75D}" type="presParOf" srcId="{AD86FE81-6343-42B9-B85B-15E659D6D485}" destId="{E5D16E3E-8791-41AE-B27F-C4B57606918A}" srcOrd="1" destOrd="0" presId="urn:microsoft.com/office/officeart/2005/8/layout/hierarchy2"/>
  </dgm:cxnLst>
  <dgm:bg>
    <a:effectLst>
      <a:glow rad="228600">
        <a:schemeClr val="accent1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E721D-0308-47F1-A4B1-2F8683E989D4}">
      <dsp:nvSpPr>
        <dsp:cNvPr id="0" name=""/>
        <dsp:cNvSpPr/>
      </dsp:nvSpPr>
      <dsp:spPr>
        <a:xfrm>
          <a:off x="0" y="0"/>
          <a:ext cx="4254124" cy="1643074"/>
        </a:xfrm>
        <a:prstGeom prst="leftArrow">
          <a:avLst/>
        </a:prstGeom>
        <a:gradFill flip="none" rotWithShape="0">
          <a:gsLst>
            <a:gs pos="0">
              <a:schemeClr val="accent5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5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rgbClr val="FF0000"/>
          </a:solidFill>
        </a:ln>
        <a:effectLst>
          <a:glow rad="228600">
            <a:schemeClr val="accent3">
              <a:satMod val="175000"/>
              <a:alpha val="40000"/>
            </a:schemeClr>
          </a:glow>
          <a:outerShdw blurRad="152400" dist="317500" dir="5400000" sx="90000" sy="-19000" rotWithShape="0">
            <a:prstClr val="black">
              <a:alpha val="15000"/>
            </a:prst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237856-FC92-4AF3-AA1E-884503BB556D}">
      <dsp:nvSpPr>
        <dsp:cNvPr id="0" name=""/>
        <dsp:cNvSpPr/>
      </dsp:nvSpPr>
      <dsp:spPr>
        <a:xfrm>
          <a:off x="414127" y="405229"/>
          <a:ext cx="3502175" cy="810458"/>
        </a:xfrm>
        <a:prstGeom prst="rect">
          <a:avLst/>
        </a:prstGeom>
        <a:noFill/>
        <a:ln>
          <a:noFill/>
        </a:ln>
        <a:effectLst/>
        <a:scene3d>
          <a:camera prst="perspectiveHeroicExtremeRightFacing"/>
          <a:lightRig rig="soft" dir="t"/>
          <a:backdrop>
            <a:anchor x="0" y="0" z="-210000"/>
            <a:norm dx="0" dy="0" dz="914400"/>
            <a:up dx="0" dy="914400" dz="0"/>
          </a:backdrop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5760" rIns="0" bIns="365760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الرأي العام </a:t>
          </a:r>
          <a:endParaRPr lang="fr-FR" sz="3600" kern="1200" dirty="0"/>
        </a:p>
      </dsp:txBody>
      <dsp:txXfrm>
        <a:off x="414127" y="405229"/>
        <a:ext cx="3502175" cy="8104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15DB2-18BC-4758-B518-0768F87C390D}">
      <dsp:nvSpPr>
        <dsp:cNvPr id="0" name=""/>
        <dsp:cNvSpPr/>
      </dsp:nvSpPr>
      <dsp:spPr>
        <a:xfrm>
          <a:off x="4491037" y="1631156"/>
          <a:ext cx="1603374" cy="801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b="1" kern="1200" dirty="0" smtClean="0">
              <a:solidFill>
                <a:schemeClr val="bg1"/>
              </a:solidFill>
            </a:rPr>
            <a:t>أساليب التعبير</a:t>
          </a:r>
          <a:endParaRPr lang="fr-FR" sz="2600" b="1" kern="1200" dirty="0">
            <a:solidFill>
              <a:schemeClr val="bg1"/>
            </a:solidFill>
          </a:endParaRPr>
        </a:p>
      </dsp:txBody>
      <dsp:txXfrm>
        <a:off x="4514518" y="1654637"/>
        <a:ext cx="1556412" cy="754725"/>
      </dsp:txXfrm>
    </dsp:sp>
    <dsp:sp modelId="{792D6B25-8170-42C6-86B9-50F9959083E5}">
      <dsp:nvSpPr>
        <dsp:cNvPr id="0" name=""/>
        <dsp:cNvSpPr/>
      </dsp:nvSpPr>
      <dsp:spPr>
        <a:xfrm rot="14144457">
          <a:off x="3556665" y="1520138"/>
          <a:ext cx="1195662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195662" y="1775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800000">
        <a:off x="4124605" y="1508000"/>
        <a:ext cx="59783" cy="59783"/>
      </dsp:txXfrm>
    </dsp:sp>
    <dsp:sp modelId="{E54F254D-5F2F-4781-A6AE-6709CAFA3CA5}">
      <dsp:nvSpPr>
        <dsp:cNvPr id="0" name=""/>
        <dsp:cNvSpPr/>
      </dsp:nvSpPr>
      <dsp:spPr>
        <a:xfrm>
          <a:off x="2214581" y="642940"/>
          <a:ext cx="1603374" cy="801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3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b="1" kern="1200" dirty="0" smtClean="0">
              <a:solidFill>
                <a:schemeClr val="bg1"/>
              </a:solidFill>
            </a:rPr>
            <a:t>وسائل التعبير</a:t>
          </a:r>
          <a:endParaRPr lang="fr-FR" sz="2600" b="1" kern="1200" dirty="0">
            <a:solidFill>
              <a:schemeClr val="bg1"/>
            </a:solidFill>
          </a:endParaRPr>
        </a:p>
      </dsp:txBody>
      <dsp:txXfrm>
        <a:off x="2238062" y="666421"/>
        <a:ext cx="1556412" cy="754725"/>
      </dsp:txXfrm>
    </dsp:sp>
    <dsp:sp modelId="{2AD286C9-AF67-4A74-8B8E-44F984A666C7}">
      <dsp:nvSpPr>
        <dsp:cNvPr id="0" name=""/>
        <dsp:cNvSpPr/>
      </dsp:nvSpPr>
      <dsp:spPr>
        <a:xfrm rot="7004124">
          <a:off x="1344770" y="1561817"/>
          <a:ext cx="1199846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199846" y="1775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800000">
        <a:off x="1914697" y="1549575"/>
        <a:ext cx="59992" cy="59992"/>
      </dsp:txXfrm>
    </dsp:sp>
    <dsp:sp modelId="{E87B0402-3365-40B8-8ACD-E4374CF24B84}">
      <dsp:nvSpPr>
        <dsp:cNvPr id="0" name=""/>
        <dsp:cNvSpPr/>
      </dsp:nvSpPr>
      <dsp:spPr>
        <a:xfrm>
          <a:off x="71430" y="1714515"/>
          <a:ext cx="1603374" cy="801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b="1" kern="1200" dirty="0" smtClean="0">
              <a:solidFill>
                <a:schemeClr val="bg1"/>
              </a:solidFill>
            </a:rPr>
            <a:t>قياس الرأي العام</a:t>
          </a:r>
          <a:endParaRPr lang="fr-FR" sz="2600" b="1" kern="1200" dirty="0">
            <a:solidFill>
              <a:schemeClr val="bg1"/>
            </a:solidFill>
          </a:endParaRPr>
        </a:p>
      </dsp:txBody>
      <dsp:txXfrm>
        <a:off x="94911" y="1737996"/>
        <a:ext cx="1556412" cy="754725"/>
      </dsp:txXfrm>
    </dsp:sp>
    <dsp:sp modelId="{7046F470-F5B9-42D0-9898-753A40651A3B}">
      <dsp:nvSpPr>
        <dsp:cNvPr id="0" name=""/>
        <dsp:cNvSpPr/>
      </dsp:nvSpPr>
      <dsp:spPr>
        <a:xfrm rot="7275718">
          <a:off x="3401436" y="2627428"/>
          <a:ext cx="1434675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434675" y="1775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800000">
        <a:off x="4082907" y="2609315"/>
        <a:ext cx="71733" cy="71733"/>
      </dsp:txXfrm>
    </dsp:sp>
    <dsp:sp modelId="{10565536-3989-4215-AE95-D66E9585F5FC}">
      <dsp:nvSpPr>
        <dsp:cNvPr id="0" name=""/>
        <dsp:cNvSpPr/>
      </dsp:nvSpPr>
      <dsp:spPr>
        <a:xfrm>
          <a:off x="2143135" y="2857521"/>
          <a:ext cx="1603374" cy="801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3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b="1" kern="1200" dirty="0" smtClean="0">
              <a:solidFill>
                <a:schemeClr val="bg1"/>
              </a:solidFill>
            </a:rPr>
            <a:t>وسائل و آليات الرأي العام</a:t>
          </a:r>
          <a:endParaRPr lang="fr-FR" sz="2600" b="1" kern="1200" dirty="0">
            <a:solidFill>
              <a:schemeClr val="bg1"/>
            </a:solidFill>
          </a:endParaRPr>
        </a:p>
      </dsp:txBody>
      <dsp:txXfrm>
        <a:off x="2166616" y="2881002"/>
        <a:ext cx="1556412" cy="754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B39836-36A2-42E3-B2CC-F112709A0BD5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CCA0B25-5438-48CA-B32A-C74F660537A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1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13.png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6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980728"/>
            <a:ext cx="6591676" cy="993292"/>
          </a:xfrm>
          <a:ln>
            <a:solidFill>
              <a:schemeClr val="bg1"/>
            </a:solidFill>
          </a:ln>
          <a:effectLst>
            <a:glow rad="228600">
              <a:srgbClr val="00B0F0">
                <a:alpha val="40000"/>
              </a:srgb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295" endPos="92000" dist="101600" dir="5400000" sy="-100000" algn="bl" rotWithShape="0"/>
          </a:effectLst>
          <a:scene3d>
            <a:camera prst="perspectiveRight"/>
            <a:lightRig rig="flat" dir="tl">
              <a:rot lat="0" lon="0" rev="6600000"/>
            </a:lightRig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rtl="1"/>
            <a:r>
              <a:rPr lang="ar-DZ" sz="2800" b="1" dirty="0" smtClean="0">
                <a:ln w="11430">
                  <a:solidFill>
                    <a:srgbClr val="FF0000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برنامج مقياس الرأي العام و الوسائط الجديدة</a:t>
            </a:r>
            <a:endParaRPr lang="fr-FR" b="1" dirty="0">
              <a:ln w="11430">
                <a:solidFill>
                  <a:srgbClr val="FF0000"/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51520" y="3212976"/>
            <a:ext cx="2571768" cy="1687890"/>
          </a:xfrm>
          <a:prstGeom prst="ellipse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obliqueBottomRigh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3600" b="1" i="0" u="none" strike="noStrike" cap="all" normalizeH="0" baseline="0" dirty="0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الأستاذة:</a:t>
            </a:r>
            <a:endParaRPr lang="ar-DZ" sz="3200" b="1" cap="all" dirty="0">
              <a:ln>
                <a:solidFill>
                  <a:srgbClr val="C00000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abic Typesetting" pitchFamily="66" charset="-78"/>
              <a:ea typeface="Calibri" pitchFamily="34" charset="0"/>
              <a:cs typeface="Arabic Typesetting" pitchFamily="66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3600" b="1" i="0" u="none" strike="noStrike" cap="all" normalizeH="0" baseline="0" dirty="0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د. دهار فريدة.</a:t>
            </a:r>
            <a:endParaRPr kumimoji="0" lang="en-US" sz="3600" b="1" i="0" u="none" strike="noStrike" cap="all" normalizeH="0" baseline="0" dirty="0" smtClean="0">
              <a:ln>
                <a:solidFill>
                  <a:srgbClr val="C00000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75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75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3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00100" y="0"/>
            <a:ext cx="7316316" cy="2132856"/>
          </a:xfrm>
          <a:prstGeom prst="irregularSeal2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20000" dir="5400000" rotWithShape="0">
              <a:srgbClr val="000000">
                <a:alpha val="42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المحور الأول: الأسس النظرية لدراسة الرأي العام</a:t>
            </a:r>
            <a:endParaRPr lang="fr-FR" sz="32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0151" y="2055575"/>
            <a:ext cx="2649855" cy="7253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ar-DZ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DZ" sz="2000" dirty="0" smtClean="0">
                <a:solidFill>
                  <a:schemeClr val="tx1"/>
                </a:solidFill>
              </a:rPr>
              <a:t>مفهوم الرأي العام</a:t>
            </a:r>
            <a:endParaRPr lang="ar-DZ" sz="2000" dirty="0" smtClean="0">
              <a:solidFill>
                <a:schemeClr val="tx1"/>
              </a:solidFill>
            </a:endParaRPr>
          </a:p>
          <a:p>
            <a:pPr algn="r" rtl="1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40151" y="2869795"/>
            <a:ext cx="2649855" cy="68894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2000" dirty="0" smtClean="0">
                <a:solidFill>
                  <a:schemeClr val="tx1"/>
                </a:solidFill>
              </a:rPr>
              <a:t>نشأة الرأي العام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0151" y="3684177"/>
            <a:ext cx="2649856" cy="7858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2000" dirty="0" smtClean="0">
                <a:solidFill>
                  <a:schemeClr val="tx1"/>
                </a:solidFill>
              </a:rPr>
              <a:t>أنواع الرأي العام.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40151" y="4595456"/>
            <a:ext cx="2649856" cy="7092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عوامل تشكيل الرأي العام.</a:t>
            </a:r>
            <a:endParaRPr lang="fr-F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0151" y="5661248"/>
            <a:ext cx="2649855" cy="8816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مراحل تشكيل الرأي العام.</a:t>
            </a:r>
            <a:endParaRPr lang="fr-F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ulle ronde 3"/>
          <p:cNvSpPr/>
          <p:nvPr/>
        </p:nvSpPr>
        <p:spPr>
          <a:xfrm>
            <a:off x="65136" y="264367"/>
            <a:ext cx="7429552" cy="857256"/>
          </a:xfrm>
          <a:prstGeom prst="wedgeEllipse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المحور الثاني: قياس الرأي العام.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4788024" y="1234446"/>
            <a:ext cx="3888432" cy="629262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نشأة و تطور قياس الرأي العام.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rrondir un rectangle avec un coin diagonal 5"/>
          <p:cNvSpPr/>
          <p:nvPr/>
        </p:nvSpPr>
        <p:spPr>
          <a:xfrm>
            <a:off x="3779912" y="2016451"/>
            <a:ext cx="4217692" cy="854976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أنواع قياس الرأي العام.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rrondir un rectangle avec un coin diagonal 6"/>
          <p:cNvSpPr/>
          <p:nvPr/>
        </p:nvSpPr>
        <p:spPr>
          <a:xfrm>
            <a:off x="2824334" y="3116808"/>
            <a:ext cx="3209580" cy="796078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مشكلات قياس الرأي العام.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rrondir un rectangle avec un coin diagonal 7"/>
          <p:cNvSpPr/>
          <p:nvPr/>
        </p:nvSpPr>
        <p:spPr>
          <a:xfrm>
            <a:off x="828455" y="4147245"/>
            <a:ext cx="3575320" cy="928694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العينات في بحوث الرأي العام.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rrondir un rectangle avec un coin diagonal 8"/>
          <p:cNvSpPr/>
          <p:nvPr/>
        </p:nvSpPr>
        <p:spPr>
          <a:xfrm>
            <a:off x="1979712" y="5310298"/>
            <a:ext cx="5811731" cy="928694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أدوات البحث العلمي و استخداماتها في بحوث الرأي العام.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925259447"/>
              </p:ext>
            </p:extLst>
          </p:nvPr>
        </p:nvGraphicFramePr>
        <p:xfrm>
          <a:off x="4714876" y="2571744"/>
          <a:ext cx="4262446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085226679"/>
              </p:ext>
            </p:extLst>
          </p:nvPr>
        </p:nvGraphicFramePr>
        <p:xfrm>
          <a:off x="500034" y="30003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6" name="Image 5" descr="intr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86380" y="214290"/>
            <a:ext cx="3357586" cy="21431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Image 7" descr="مواقع التوا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571604" y="214290"/>
            <a:ext cx="3429024" cy="16430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perspectiveHeroicExtremeLeftFacing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9" name="Image 8" descr="facebook-reactions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1785927"/>
            <a:ext cx="3071814" cy="17145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188640"/>
            <a:ext cx="7488832" cy="769441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Left"/>
            <a:lightRig rig="threePt" dir="t"/>
          </a:scene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DZ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بعض المراجع الهامة.</a:t>
            </a:r>
            <a:endParaRPr lang="fr-FR" sz="4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561480"/>
              </p:ext>
            </p:extLst>
          </p:nvPr>
        </p:nvGraphicFramePr>
        <p:xfrm>
          <a:off x="785786" y="1857364"/>
          <a:ext cx="7215237" cy="2958198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405079"/>
                <a:gridCol w="2405079"/>
                <a:gridCol w="2405079"/>
              </a:tblGrid>
              <a:tr h="425262"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سنة النشر.</a:t>
                      </a:r>
                      <a:endParaRPr lang="fr-FR" sz="2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عنوان الكتاب.</a:t>
                      </a:r>
                      <a:endParaRPr lang="fr-FR" sz="2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اسم </a:t>
                      </a:r>
                      <a:r>
                        <a:rPr lang="ar-DZ" sz="2000" dirty="0" smtClean="0">
                          <a:effectLst>
                            <a:glow rad="228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المؤَلف. </a:t>
                      </a:r>
                      <a:endParaRPr lang="fr-FR" sz="2000" dirty="0">
                        <a:effectLst>
                          <a:glow rad="228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752386"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2007.</a:t>
                      </a:r>
                      <a:endParaRPr lang="fr-FR" sz="20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الرأي العام</a:t>
                      </a:r>
                      <a:endParaRPr lang="fr-FR" sz="20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صبحي عسيلة </a:t>
                      </a:r>
                      <a:endParaRPr lang="fr-FR" sz="2000" b="1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1079510"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2013.</a:t>
                      </a:r>
                      <a:endParaRPr lang="fr-FR" sz="20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الاعلام و تشكيل الرأي العام و صناعة القيم.</a:t>
                      </a:r>
                      <a:endParaRPr lang="fr-FR" sz="20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عبد الاله </a:t>
                      </a:r>
                      <a:r>
                        <a:rPr lang="ar-DZ" sz="2000" dirty="0" err="1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بلقزيز</a:t>
                      </a:r>
                      <a:r>
                        <a:rPr lang="ar-DZ" sz="20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و آخرون</a:t>
                      </a:r>
                      <a:endParaRPr lang="fr-FR" sz="2000" dirty="0" smtClean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 rtl="1"/>
                      <a:endParaRPr lang="fr-FR" sz="20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425262"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2013.</a:t>
                      </a:r>
                      <a:endParaRPr lang="fr-FR" sz="20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الرأي العام و الدعاية</a:t>
                      </a:r>
                      <a:endParaRPr lang="fr-FR" sz="200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هاني الرضا و رامز محمد عمار </a:t>
                      </a:r>
                      <a:endParaRPr lang="fr-FR" sz="2000" b="1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Promenad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ersonnalisé 1">
      <a:majorFont>
        <a:latin typeface="Franklin Gothic Medium"/>
        <a:ea typeface=""/>
        <a:cs typeface="Andalus"/>
      </a:majorFont>
      <a:minorFont>
        <a:latin typeface="Franklin Gothic Book"/>
        <a:ea typeface=""/>
        <a:cs typeface="Times New Roman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Custom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42579"/>
      </a:accent1>
      <a:accent2>
        <a:srgbClr val="7E86D1"/>
      </a:accent2>
      <a:accent3>
        <a:srgbClr val="293FC7"/>
      </a:accent3>
      <a:accent4>
        <a:srgbClr val="8064A2"/>
      </a:accent4>
      <a:accent5>
        <a:srgbClr val="A0AAE5"/>
      </a:accent5>
      <a:accent6>
        <a:srgbClr val="501F79"/>
      </a:accent6>
      <a:hlink>
        <a:srgbClr val="0000FF"/>
      </a:hlink>
      <a:folHlink>
        <a:srgbClr val="800080"/>
      </a:folHlink>
    </a:clrScheme>
    <a:fontScheme name="Custom 5">
      <a:majorFont>
        <a:latin typeface="Rockwel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Mé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2444</TotalTime>
  <Words>143</Words>
  <Application>Microsoft Office PowerPoint</Application>
  <PresentationFormat>Affichage à l'écran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16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5</vt:i4>
      </vt:variant>
    </vt:vector>
  </HeadingPairs>
  <TitlesOfParts>
    <vt:vector size="26" baseType="lpstr">
      <vt:lpstr>Andalus</vt:lpstr>
      <vt:lpstr>Arabic Typesetting</vt:lpstr>
      <vt:lpstr>Arial</vt:lpstr>
      <vt:lpstr>Book Antiqua</vt:lpstr>
      <vt:lpstr>Calibri</vt:lpstr>
      <vt:lpstr>Century Schoolbook</vt:lpstr>
      <vt:lpstr>Constantia</vt:lpstr>
      <vt:lpstr>Franklin Gothic Book</vt:lpstr>
      <vt:lpstr>Franklin Gothic Medium</vt:lpstr>
      <vt:lpstr>Georgia</vt:lpstr>
      <vt:lpstr>Lucida Sans</vt:lpstr>
      <vt:lpstr>Rockwell</vt:lpstr>
      <vt:lpstr>Times New Roman</vt:lpstr>
      <vt:lpstr>Wingdings</vt:lpstr>
      <vt:lpstr>Wingdings 2</vt:lpstr>
      <vt:lpstr>Wingdings 3</vt:lpstr>
      <vt:lpstr>Promenade</vt:lpstr>
      <vt:lpstr>Thème Office</vt:lpstr>
      <vt:lpstr>1_Apex</vt:lpstr>
      <vt:lpstr>Oriel</vt:lpstr>
      <vt:lpstr>1_Papier</vt:lpstr>
      <vt:lpstr>Présentation PowerPoint</vt:lpstr>
      <vt:lpstr>المحور الأول: الأسس النظرية لدراسة الرأي العام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AZZ</dc:creator>
  <cp:lastModifiedBy>AZZ</cp:lastModifiedBy>
  <cp:revision>207</cp:revision>
  <dcterms:created xsi:type="dcterms:W3CDTF">2018-06-22T19:49:36Z</dcterms:created>
  <dcterms:modified xsi:type="dcterms:W3CDTF">2021-01-16T18:43:22Z</dcterms:modified>
</cp:coreProperties>
</file>