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8" r:id="rId1"/>
  </p:sldMasterIdLst>
  <p:notesMasterIdLst>
    <p:notesMasterId r:id="rId13"/>
  </p:notesMasterIdLst>
  <p:sldIdLst>
    <p:sldId id="314" r:id="rId2"/>
    <p:sldId id="326" r:id="rId3"/>
    <p:sldId id="313" r:id="rId4"/>
    <p:sldId id="316" r:id="rId5"/>
    <p:sldId id="321" r:id="rId6"/>
    <p:sldId id="317" r:id="rId7"/>
    <p:sldId id="322" r:id="rId8"/>
    <p:sldId id="318" r:id="rId9"/>
    <p:sldId id="323" r:id="rId10"/>
    <p:sldId id="319" r:id="rId11"/>
    <p:sldId id="324" r:id="rId1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94D72"/>
    <a:srgbClr val="990033"/>
    <a:srgbClr val="FFFFFF"/>
    <a:srgbClr val="3333CC"/>
    <a:srgbClr val="FFFFCC"/>
    <a:srgbClr val="0A9A78"/>
    <a:srgbClr val="CAD25C"/>
    <a:srgbClr val="88CA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861" autoAdjust="0"/>
    <p:restoredTop sz="94576" autoAdjust="0"/>
  </p:normalViewPr>
  <p:slideViewPr>
    <p:cSldViewPr>
      <p:cViewPr varScale="1">
        <p:scale>
          <a:sx n="68" d="100"/>
          <a:sy n="68" d="100"/>
        </p:scale>
        <p:origin x="-1308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5164F6-D839-4E35-91AD-BA027EC2257A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9106CB-B1F1-4E98-9160-80F5D4EE0A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22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5BB9012-4F99-43B4-B3D8-621B42E4E7A9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10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5F25B5A-389D-4037-8732-B377983910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07C57-F52B-46A4-80B8-FD81F6E9119F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E89CA-C0C6-411A-AFB0-00470E1498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83EB-8E55-44AF-94C1-5DA8A70017B4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CE17C-2246-4F93-B8B9-FC6E4F92BF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0A0E0-C9AB-470C-945A-9CB39BCD326B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F204-AB23-44A6-814E-4F78D7699D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7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70DAC-E092-401C-99C1-BAA14CC4BAF3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8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7B8BDF-7E09-4E74-861E-3FE6708BCE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D120719-8688-4E55-A59B-15F54F409CD1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AD983AB-641F-4934-81DA-1021A628F9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C37DF70-580F-4987-8C57-CEDE01926FC6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8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2D1A35-2EB1-4EA6-8AA9-1136F545E2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54AA-C7E3-4D7B-A159-9B97E39924CD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B228-04D7-4B23-8DDE-72C1B86692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FD938-CF73-4A4C-9EB4-C0F1B8E029AE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539A3A-C774-4238-ADEA-71113F6D8F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4E093-5DF6-497C-B609-BE03025938A2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48E9A-43B9-46FF-9632-9E5FFD013B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80629D6-8AE5-4D24-8898-EEF204AD72D3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10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4C1B038-A17A-435D-B292-8CAB3181FA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1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81546F-139D-4E76-9674-0B5458E0F1F6}" type="datetimeFigureOut">
              <a:rPr lang="fr-FR"/>
              <a:pPr>
                <a:defRPr/>
              </a:pPr>
              <a:t>29/11/2024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DD26E9-7840-4CF0-83DE-CF279DDF8B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5" r:id="rId2"/>
    <p:sldLayoutId id="2147483750" r:id="rId3"/>
    <p:sldLayoutId id="2147483751" r:id="rId4"/>
    <p:sldLayoutId id="2147483752" r:id="rId5"/>
    <p:sldLayoutId id="2147483746" r:id="rId6"/>
    <p:sldLayoutId id="2147483753" r:id="rId7"/>
    <p:sldLayoutId id="2147483747" r:id="rId8"/>
    <p:sldLayoutId id="2147483754" r:id="rId9"/>
    <p:sldLayoutId id="2147483748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2A495D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C4652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1670" y="571480"/>
            <a:ext cx="5214974" cy="57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parcours atypique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348" y="1643050"/>
            <a:ext cx="7786742" cy="47149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khadr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42976" y="2000240"/>
            <a:ext cx="1079500" cy="1655762"/>
          </a:xfrm>
          <a:noFill/>
          <a:ln>
            <a:solidFill>
              <a:schemeClr val="bg2"/>
            </a:solidFill>
          </a:ln>
        </p:spPr>
      </p:pic>
      <p:pic>
        <p:nvPicPr>
          <p:cNvPr id="6" name="Picture 5" descr="File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876"/>
            <a:ext cx="1368425" cy="20161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146" name="Picture 2" descr="Fiche de l'émission Yasmina Khadra, Mohammed et Yasmina | Planète + Ca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40"/>
            <a:ext cx="3429025" cy="1866862"/>
          </a:xfrm>
          <a:prstGeom prst="rect">
            <a:avLst/>
          </a:prstGeom>
          <a:noFill/>
        </p:spPr>
      </p:pic>
      <p:sp>
        <p:nvSpPr>
          <p:cNvPr id="6148" name="AutoShape 4" descr="En Algérie, le génie ne brille pas, il brûle » (Yasmina Khadra) - Algérie  Cul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50" name="AutoShape 6" descr="En Algérie, le génie ne brille pas, il brûle » (Yasmina Khadra) - Algérie  Cul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khadr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71942"/>
            <a:ext cx="3429024" cy="18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92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Enseignements Sétif-2-2024-25\Pragmatique du discours littéraire M1-CIV\MES COURS\SEMSTRE 1 COURS-TD\TD 2 Khadra\imposture des mot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642918"/>
            <a:ext cx="378621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4ème L'imposture des mo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80988"/>
            <a:ext cx="4357718" cy="6294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Bio Khad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785794"/>
            <a:ext cx="7643866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rgbClr val="2B5F5E"/>
          </a:solidFill>
          <a:ln>
            <a:solidFill>
              <a:srgbClr val="2B5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613" y="1125538"/>
            <a:ext cx="5378469" cy="57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CORPUS AUTOBIOGRAPHIQUE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1785926"/>
            <a:ext cx="7895476" cy="466741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endParaRPr lang="fr-FR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 L’écrivain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Paris,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Julliard, 2001.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L’imposture des mots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, Paris, Julliard, 2001.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La rose de Blida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, Paris, Après la lune, 2006. 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Ce que le mirage doit à l’oasis , 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Paris,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Flammarion, 2017.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Le baiser et la morsure, 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Paris,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Bayard, 2018.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/>
          </a:p>
        </p:txBody>
      </p:sp>
      <p:pic>
        <p:nvPicPr>
          <p:cNvPr id="11" name="Image 10" descr="l'écriv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929066"/>
            <a:ext cx="1652589" cy="2500330"/>
          </a:xfrm>
          <a:prstGeom prst="rect">
            <a:avLst/>
          </a:prstGeom>
        </p:spPr>
      </p:pic>
      <p:pic>
        <p:nvPicPr>
          <p:cNvPr id="13" name="Image 12" descr="imposture des mo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4000504"/>
            <a:ext cx="1441890" cy="2428892"/>
          </a:xfrm>
          <a:prstGeom prst="rect">
            <a:avLst/>
          </a:prstGeom>
        </p:spPr>
      </p:pic>
      <p:pic>
        <p:nvPicPr>
          <p:cNvPr id="14" name="Image 13" descr="ro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3929066"/>
            <a:ext cx="1643074" cy="2357444"/>
          </a:xfrm>
          <a:prstGeom prst="rect">
            <a:avLst/>
          </a:prstGeom>
        </p:spPr>
      </p:pic>
      <p:pic>
        <p:nvPicPr>
          <p:cNvPr id="15" name="Image 14" descr="yasmina-khadra-lassaad-metoui-ce-que-le-mir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3786190"/>
            <a:ext cx="1785950" cy="2643206"/>
          </a:xfrm>
          <a:prstGeom prst="rect">
            <a:avLst/>
          </a:prstGeom>
        </p:spPr>
      </p:pic>
      <p:pic>
        <p:nvPicPr>
          <p:cNvPr id="16" name="Image 15" descr="300-8-Y-Khadra-Le-baiser-et-la-morsu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20" y="3929066"/>
            <a:ext cx="1428751" cy="250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Enseignements Sétif-2-2024-25\Pragmatique du discours littéraire M1-CIV\MES COURS\SEMSTRE 1 COURS-TD\TD 2 Khadra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714356"/>
            <a:ext cx="5143536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4ème Les agneaux du seigne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1746"/>
            <a:ext cx="4714908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Enseignements Sétif-2-2024-25\Pragmatique du discours littéraire M1-CIV\MES COURS\SEMSTRE 1 COURS-TD\TD 2 Khadra\....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785794"/>
            <a:ext cx="3857652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4ème à quoi rêvent les lou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0292" y="962792"/>
            <a:ext cx="6354787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le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500042"/>
            <a:ext cx="3857652" cy="59293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p\Desktop\Numérisation_20241129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4748"/>
            <a:ext cx="4260867" cy="650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7764</TotalTime>
  <Words>15</Words>
  <Application>Microsoft Office PowerPoint</Application>
  <PresentationFormat>Affichage à l'écran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Médian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Company>gravityGroup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gravity</dc:creator>
  <cp:lastModifiedBy>hp</cp:lastModifiedBy>
  <cp:revision>557</cp:revision>
  <dcterms:created xsi:type="dcterms:W3CDTF">2012-04-15T17:22:49Z</dcterms:created>
  <dcterms:modified xsi:type="dcterms:W3CDTF">2024-11-29T09:21:58Z</dcterms:modified>
</cp:coreProperties>
</file>