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1" r:id="rId6"/>
    <p:sldId id="273" r:id="rId7"/>
    <p:sldId id="274" r:id="rId8"/>
    <p:sldId id="275" r:id="rId9"/>
    <p:sldId id="279" r:id="rId10"/>
    <p:sldId id="276" r:id="rId11"/>
    <p:sldId id="277" r:id="rId12"/>
    <p:sldId id="259" r:id="rId13"/>
    <p:sldId id="260" r:id="rId14"/>
    <p:sldId id="261" r:id="rId15"/>
    <p:sldId id="262" r:id="rId16"/>
    <p:sldId id="281" r:id="rId17"/>
    <p:sldId id="263" r:id="rId18"/>
    <p:sldId id="264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94660"/>
  </p:normalViewPr>
  <p:slideViewPr>
    <p:cSldViewPr>
      <p:cViewPr>
        <p:scale>
          <a:sx n="76" d="100"/>
          <a:sy n="76" d="100"/>
        </p:scale>
        <p:origin x="-111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EF84F-292B-4CAF-9146-DB5D9917C34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5589E4-330F-4E30-B9DD-7E1A28887B5E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التعرف على </a:t>
          </a:r>
          <a:r>
            <a: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أحدث الإصدارات </a:t>
          </a:r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في المجالات المعرفية التي يقومون بها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DD01B14-F6B9-4414-BF61-724E77FAB64C}" type="parTrans" cxnId="{86EDDFBE-CA7F-48B4-96EE-4193AA5ECB55}">
      <dgm:prSet/>
      <dgm:spPr/>
      <dgm:t>
        <a:bodyPr/>
        <a:lstStyle/>
        <a:p>
          <a:endParaRPr lang="en-US"/>
        </a:p>
      </dgm:t>
    </dgm:pt>
    <dgm:pt modelId="{BDEB87F5-90CA-46C8-A4B8-90F91030D3A6}" type="sibTrans" cxnId="{86EDDFBE-CA7F-48B4-96EE-4193AA5ECB55}">
      <dgm:prSet/>
      <dgm:spPr/>
      <dgm:t>
        <a:bodyPr/>
        <a:lstStyle/>
        <a:p>
          <a:endParaRPr lang="en-US"/>
        </a:p>
      </dgm:t>
    </dgm:pt>
    <dgm:pt modelId="{4B5A680D-5049-4658-9173-8B64CEDF4568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الاشتراك في </a:t>
          </a:r>
          <a:r>
            <a:rPr lang="ar-DZ" b="0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المؤتمرات المحلية والقومية والعالمية </a:t>
          </a:r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في مجال التخصص</a:t>
          </a:r>
          <a:endParaRPr lang="en-US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8069090-35EC-4F68-9485-8842774EBB86}" type="parTrans" cxnId="{B332C0A1-89EE-46EC-B3DD-2D646790263B}">
      <dgm:prSet/>
      <dgm:spPr/>
      <dgm:t>
        <a:bodyPr/>
        <a:lstStyle/>
        <a:p>
          <a:endParaRPr lang="en-US"/>
        </a:p>
      </dgm:t>
    </dgm:pt>
    <dgm:pt modelId="{AE44F5CA-74C4-4BA5-B1D2-F03D5CE767B1}" type="sibTrans" cxnId="{B332C0A1-89EE-46EC-B3DD-2D646790263B}">
      <dgm:prSet/>
      <dgm:spPr/>
      <dgm:t>
        <a:bodyPr/>
        <a:lstStyle/>
        <a:p>
          <a:endParaRPr lang="en-US"/>
        </a:p>
      </dgm:t>
    </dgm:pt>
    <dgm:pt modelId="{2CAFF341-DE09-4693-834F-82337003D6E6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الاشتراك في الدورات </a:t>
          </a:r>
          <a:r>
            <a:rPr lang="ar-DZ" b="0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الإلكترونية المتخصصة</a:t>
          </a:r>
          <a:endParaRPr lang="en-US" b="0" dirty="0">
            <a:solidFill>
              <a:srgbClr val="FF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7620010C-58F7-4221-8263-749FE4E19D4F}" type="parTrans" cxnId="{760117CF-BE31-409C-9DD3-1A490391772F}">
      <dgm:prSet/>
      <dgm:spPr/>
      <dgm:t>
        <a:bodyPr/>
        <a:lstStyle/>
        <a:p>
          <a:endParaRPr lang="en-US"/>
        </a:p>
      </dgm:t>
    </dgm:pt>
    <dgm:pt modelId="{7ABAF0A5-70D3-4463-B7AE-F7A903444EA3}" type="sibTrans" cxnId="{760117CF-BE31-409C-9DD3-1A490391772F}">
      <dgm:prSet/>
      <dgm:spPr/>
      <dgm:t>
        <a:bodyPr/>
        <a:lstStyle/>
        <a:p>
          <a:endParaRPr lang="en-US"/>
        </a:p>
      </dgm:t>
    </dgm:pt>
    <dgm:pt modelId="{1BD3C720-696E-46D3-844B-EDAB64BF903F}" type="pres">
      <dgm:prSet presAssocID="{C5EEF84F-292B-4CAF-9146-DB5D9917C340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en-US"/>
        </a:p>
      </dgm:t>
    </dgm:pt>
    <dgm:pt modelId="{3F1A8C5D-FB71-41A5-B176-E952660BC455}" type="pres">
      <dgm:prSet presAssocID="{C5EEF84F-292B-4CAF-9146-DB5D9917C340}" presName="Name1" presStyleCnt="0"/>
      <dgm:spPr/>
    </dgm:pt>
    <dgm:pt modelId="{7864565A-4D4A-47C9-98AA-CB91B37B8794}" type="pres">
      <dgm:prSet presAssocID="{C5EEF84F-292B-4CAF-9146-DB5D9917C340}" presName="cycle" presStyleCnt="0"/>
      <dgm:spPr/>
    </dgm:pt>
    <dgm:pt modelId="{18665ED6-8D85-4191-8F24-C28F62955080}" type="pres">
      <dgm:prSet presAssocID="{C5EEF84F-292B-4CAF-9146-DB5D9917C340}" presName="srcNode" presStyleLbl="node1" presStyleIdx="0" presStyleCnt="3"/>
      <dgm:spPr/>
    </dgm:pt>
    <dgm:pt modelId="{DCB4E698-EED4-4FFD-8BD3-9C95F7BD4576}" type="pres">
      <dgm:prSet presAssocID="{C5EEF84F-292B-4CAF-9146-DB5D9917C340}" presName="conn" presStyleLbl="parChTrans1D2" presStyleIdx="0" presStyleCnt="1"/>
      <dgm:spPr/>
      <dgm:t>
        <a:bodyPr/>
        <a:lstStyle/>
        <a:p>
          <a:endParaRPr lang="en-US"/>
        </a:p>
      </dgm:t>
    </dgm:pt>
    <dgm:pt modelId="{D71B274D-21A7-4794-A958-0A642753434E}" type="pres">
      <dgm:prSet presAssocID="{C5EEF84F-292B-4CAF-9146-DB5D9917C340}" presName="extraNode" presStyleLbl="node1" presStyleIdx="0" presStyleCnt="3"/>
      <dgm:spPr/>
    </dgm:pt>
    <dgm:pt modelId="{C340BAB5-A3F4-4C9D-A09C-EAF48EA6D9FE}" type="pres">
      <dgm:prSet presAssocID="{C5EEF84F-292B-4CAF-9146-DB5D9917C340}" presName="dstNode" presStyleLbl="node1" presStyleIdx="0" presStyleCnt="3"/>
      <dgm:spPr/>
    </dgm:pt>
    <dgm:pt modelId="{9146A884-D8EC-416C-AEDF-4E7A14CA707E}" type="pres">
      <dgm:prSet presAssocID="{1E5589E4-330F-4E30-B9DD-7E1A28887B5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BBD7E-7874-4423-9C51-D35A098C5A57}" type="pres">
      <dgm:prSet presAssocID="{1E5589E4-330F-4E30-B9DD-7E1A28887B5E}" presName="accent_1" presStyleCnt="0"/>
      <dgm:spPr/>
    </dgm:pt>
    <dgm:pt modelId="{A6DCAB94-3C8D-4561-BC69-AC287EDA3B3A}" type="pres">
      <dgm:prSet presAssocID="{1E5589E4-330F-4E30-B9DD-7E1A28887B5E}" presName="accentRepeatNode" presStyleLbl="solidFgAcc1" presStyleIdx="0" presStyleCnt="3"/>
      <dgm:spPr/>
    </dgm:pt>
    <dgm:pt modelId="{F242B987-D4A1-4772-ADA4-CC0106572AC6}" type="pres">
      <dgm:prSet presAssocID="{4B5A680D-5049-4658-9173-8B64CEDF456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D7EBE-6FCC-4085-93A3-3E06601E5D05}" type="pres">
      <dgm:prSet presAssocID="{4B5A680D-5049-4658-9173-8B64CEDF4568}" presName="accent_2" presStyleCnt="0"/>
      <dgm:spPr/>
    </dgm:pt>
    <dgm:pt modelId="{6956F7CC-D2F4-445E-BF8F-DF9D0BCD13C4}" type="pres">
      <dgm:prSet presAssocID="{4B5A680D-5049-4658-9173-8B64CEDF4568}" presName="accentRepeatNode" presStyleLbl="solidFgAcc1" presStyleIdx="1" presStyleCnt="3"/>
      <dgm:spPr/>
    </dgm:pt>
    <dgm:pt modelId="{0F164BAF-4B19-4164-B20E-531309C600F2}" type="pres">
      <dgm:prSet presAssocID="{2CAFF341-DE09-4693-834F-82337003D6E6}" presName="text_3" presStyleLbl="node1" presStyleIdx="2" presStyleCnt="3" custLinFactNeighborX="264" custLinFactNeighborY="3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5EBC36-0A65-4006-B2C1-0BDE767E9C3E}" type="pres">
      <dgm:prSet presAssocID="{2CAFF341-DE09-4693-834F-82337003D6E6}" presName="accent_3" presStyleCnt="0"/>
      <dgm:spPr/>
    </dgm:pt>
    <dgm:pt modelId="{8920BD8E-1CB2-479E-992B-472C4F1A7658}" type="pres">
      <dgm:prSet presAssocID="{2CAFF341-DE09-4693-834F-82337003D6E6}" presName="accentRepeatNode" presStyleLbl="solidFgAcc1" presStyleIdx="2" presStyleCnt="3"/>
      <dgm:spPr/>
    </dgm:pt>
  </dgm:ptLst>
  <dgm:cxnLst>
    <dgm:cxn modelId="{1F115508-2704-47B9-949B-A811BB12CB69}" type="presOf" srcId="{C5EEF84F-292B-4CAF-9146-DB5D9917C340}" destId="{1BD3C720-696E-46D3-844B-EDAB64BF903F}" srcOrd="0" destOrd="0" presId="urn:microsoft.com/office/officeart/2008/layout/VerticalCurvedList"/>
    <dgm:cxn modelId="{B332C0A1-89EE-46EC-B3DD-2D646790263B}" srcId="{C5EEF84F-292B-4CAF-9146-DB5D9917C340}" destId="{4B5A680D-5049-4658-9173-8B64CEDF4568}" srcOrd="1" destOrd="0" parTransId="{78069090-35EC-4F68-9485-8842774EBB86}" sibTransId="{AE44F5CA-74C4-4BA5-B1D2-F03D5CE767B1}"/>
    <dgm:cxn modelId="{86EDDFBE-CA7F-48B4-96EE-4193AA5ECB55}" srcId="{C5EEF84F-292B-4CAF-9146-DB5D9917C340}" destId="{1E5589E4-330F-4E30-B9DD-7E1A28887B5E}" srcOrd="0" destOrd="0" parTransId="{8DD01B14-F6B9-4414-BF61-724E77FAB64C}" sibTransId="{BDEB87F5-90CA-46C8-A4B8-90F91030D3A6}"/>
    <dgm:cxn modelId="{AAA872F4-03B3-426C-9F80-3E1D12E8A141}" type="presOf" srcId="{BDEB87F5-90CA-46C8-A4B8-90F91030D3A6}" destId="{DCB4E698-EED4-4FFD-8BD3-9C95F7BD4576}" srcOrd="0" destOrd="0" presId="urn:microsoft.com/office/officeart/2008/layout/VerticalCurvedList"/>
    <dgm:cxn modelId="{506FB20E-0109-4E8E-87DE-28568BACE0FC}" type="presOf" srcId="{4B5A680D-5049-4658-9173-8B64CEDF4568}" destId="{F242B987-D4A1-4772-ADA4-CC0106572AC6}" srcOrd="0" destOrd="0" presId="urn:microsoft.com/office/officeart/2008/layout/VerticalCurvedList"/>
    <dgm:cxn modelId="{72E65389-4725-41CC-98E3-8F13AC9E3A49}" type="presOf" srcId="{2CAFF341-DE09-4693-834F-82337003D6E6}" destId="{0F164BAF-4B19-4164-B20E-531309C600F2}" srcOrd="0" destOrd="0" presId="urn:microsoft.com/office/officeart/2008/layout/VerticalCurvedList"/>
    <dgm:cxn modelId="{760117CF-BE31-409C-9DD3-1A490391772F}" srcId="{C5EEF84F-292B-4CAF-9146-DB5D9917C340}" destId="{2CAFF341-DE09-4693-834F-82337003D6E6}" srcOrd="2" destOrd="0" parTransId="{7620010C-58F7-4221-8263-749FE4E19D4F}" sibTransId="{7ABAF0A5-70D3-4463-B7AE-F7A903444EA3}"/>
    <dgm:cxn modelId="{CBF526C9-1842-4DDD-A37D-8DD8E4C72401}" type="presOf" srcId="{1E5589E4-330F-4E30-B9DD-7E1A28887B5E}" destId="{9146A884-D8EC-416C-AEDF-4E7A14CA707E}" srcOrd="0" destOrd="0" presId="urn:microsoft.com/office/officeart/2008/layout/VerticalCurvedList"/>
    <dgm:cxn modelId="{D17BFCC6-CE7B-4BD3-9000-CFF86C72825A}" type="presParOf" srcId="{1BD3C720-696E-46D3-844B-EDAB64BF903F}" destId="{3F1A8C5D-FB71-41A5-B176-E952660BC455}" srcOrd="0" destOrd="0" presId="urn:microsoft.com/office/officeart/2008/layout/VerticalCurvedList"/>
    <dgm:cxn modelId="{AEEA03F8-6627-4466-B98A-C39158345CCD}" type="presParOf" srcId="{3F1A8C5D-FB71-41A5-B176-E952660BC455}" destId="{7864565A-4D4A-47C9-98AA-CB91B37B8794}" srcOrd="0" destOrd="0" presId="urn:microsoft.com/office/officeart/2008/layout/VerticalCurvedList"/>
    <dgm:cxn modelId="{BE5984B2-E4BC-4924-8C5E-C8C4B57E7752}" type="presParOf" srcId="{7864565A-4D4A-47C9-98AA-CB91B37B8794}" destId="{18665ED6-8D85-4191-8F24-C28F62955080}" srcOrd="0" destOrd="0" presId="urn:microsoft.com/office/officeart/2008/layout/VerticalCurvedList"/>
    <dgm:cxn modelId="{D2465C7F-135D-451F-8E3A-E984B00E772E}" type="presParOf" srcId="{7864565A-4D4A-47C9-98AA-CB91B37B8794}" destId="{DCB4E698-EED4-4FFD-8BD3-9C95F7BD4576}" srcOrd="1" destOrd="0" presId="urn:microsoft.com/office/officeart/2008/layout/VerticalCurvedList"/>
    <dgm:cxn modelId="{BFCA092E-74D1-4C2F-91A2-A8D1427DE6DF}" type="presParOf" srcId="{7864565A-4D4A-47C9-98AA-CB91B37B8794}" destId="{D71B274D-21A7-4794-A958-0A642753434E}" srcOrd="2" destOrd="0" presId="urn:microsoft.com/office/officeart/2008/layout/VerticalCurvedList"/>
    <dgm:cxn modelId="{414549D8-7B43-47B7-B545-38F055DE2DCA}" type="presParOf" srcId="{7864565A-4D4A-47C9-98AA-CB91B37B8794}" destId="{C340BAB5-A3F4-4C9D-A09C-EAF48EA6D9FE}" srcOrd="3" destOrd="0" presId="urn:microsoft.com/office/officeart/2008/layout/VerticalCurvedList"/>
    <dgm:cxn modelId="{92CBA71D-8569-4853-9CBB-49FDD983059B}" type="presParOf" srcId="{3F1A8C5D-FB71-41A5-B176-E952660BC455}" destId="{9146A884-D8EC-416C-AEDF-4E7A14CA707E}" srcOrd="1" destOrd="0" presId="urn:microsoft.com/office/officeart/2008/layout/VerticalCurvedList"/>
    <dgm:cxn modelId="{CF2C7C23-BE0C-41EB-9962-5EB2B848538E}" type="presParOf" srcId="{3F1A8C5D-FB71-41A5-B176-E952660BC455}" destId="{D97BBD7E-7874-4423-9C51-D35A098C5A57}" srcOrd="2" destOrd="0" presId="urn:microsoft.com/office/officeart/2008/layout/VerticalCurvedList"/>
    <dgm:cxn modelId="{01187905-F597-413F-B593-7C968F1670EA}" type="presParOf" srcId="{D97BBD7E-7874-4423-9C51-D35A098C5A57}" destId="{A6DCAB94-3C8D-4561-BC69-AC287EDA3B3A}" srcOrd="0" destOrd="0" presId="urn:microsoft.com/office/officeart/2008/layout/VerticalCurvedList"/>
    <dgm:cxn modelId="{3C8AEC51-0795-43DA-9943-DD0F207EE79F}" type="presParOf" srcId="{3F1A8C5D-FB71-41A5-B176-E952660BC455}" destId="{F242B987-D4A1-4772-ADA4-CC0106572AC6}" srcOrd="3" destOrd="0" presId="urn:microsoft.com/office/officeart/2008/layout/VerticalCurvedList"/>
    <dgm:cxn modelId="{2A6B6C20-F2DA-44C6-9E99-C1585C512919}" type="presParOf" srcId="{3F1A8C5D-FB71-41A5-B176-E952660BC455}" destId="{9E4D7EBE-6FCC-4085-93A3-3E06601E5D05}" srcOrd="4" destOrd="0" presId="urn:microsoft.com/office/officeart/2008/layout/VerticalCurvedList"/>
    <dgm:cxn modelId="{DE7F9D20-B399-43E1-99A0-726696E30F73}" type="presParOf" srcId="{9E4D7EBE-6FCC-4085-93A3-3E06601E5D05}" destId="{6956F7CC-D2F4-445E-BF8F-DF9D0BCD13C4}" srcOrd="0" destOrd="0" presId="urn:microsoft.com/office/officeart/2008/layout/VerticalCurvedList"/>
    <dgm:cxn modelId="{89312F2B-F392-46EF-A48E-7B58C2EA5DA8}" type="presParOf" srcId="{3F1A8C5D-FB71-41A5-B176-E952660BC455}" destId="{0F164BAF-4B19-4164-B20E-531309C600F2}" srcOrd="5" destOrd="0" presId="urn:microsoft.com/office/officeart/2008/layout/VerticalCurvedList"/>
    <dgm:cxn modelId="{41B35051-FFFC-4AE6-B5D8-8997C85DFBA7}" type="presParOf" srcId="{3F1A8C5D-FB71-41A5-B176-E952660BC455}" destId="{385EBC36-0A65-4006-B2C1-0BDE767E9C3E}" srcOrd="6" destOrd="0" presId="urn:microsoft.com/office/officeart/2008/layout/VerticalCurvedList"/>
    <dgm:cxn modelId="{E7C1C5A5-656E-4168-954D-3365223C5804}" type="presParOf" srcId="{385EBC36-0A65-4006-B2C1-0BDE767E9C3E}" destId="{8920BD8E-1CB2-479E-992B-472C4F1A76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F996C-8411-4E66-8C04-9CBAEB7D807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AFA2D-454C-4D20-8691-8537B71E7D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عقد الدورات المتخصصة سواء كانت تأهيلية أم تنشيطية في المجالات </a:t>
          </a:r>
          <a:r>
            <a:rPr lang="fr-FR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المعرفية أو طرائق تدريسها</a:t>
          </a:r>
          <a:endParaRPr lang="en-US" sz="24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AAB50EE-6D86-494A-863D-E5971A39CAF4}" type="parTrans" cxnId="{21C3AEDE-117E-425F-AF04-46FAF3E34E89}">
      <dgm:prSet/>
      <dgm:spPr/>
      <dgm:t>
        <a:bodyPr/>
        <a:lstStyle/>
        <a:p>
          <a:endParaRPr lang="en-US"/>
        </a:p>
      </dgm:t>
    </dgm:pt>
    <dgm:pt modelId="{A2434FC3-B839-46D4-883D-4B606D3CE9BE}" type="sibTrans" cxnId="{21C3AEDE-117E-425F-AF04-46FAF3E34E89}">
      <dgm:prSet/>
      <dgm:spPr/>
      <dgm:t>
        <a:bodyPr/>
        <a:lstStyle/>
        <a:p>
          <a:endParaRPr lang="en-US"/>
        </a:p>
      </dgm:t>
    </dgm:pt>
    <dgm:pt modelId="{E96E2B3F-B950-444A-B6C2-64B066F74D13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تكوين جماعات ذات الاهتمامات المشتركة التي تقوم بالتبادل فيما بينها</a:t>
          </a:r>
          <a:endParaRPr lang="en-US" sz="24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DFC05ED-5556-490C-91DF-AF7B8D683BBF}" type="parTrans" cxnId="{EF1E6DCC-3B31-458D-8B48-1DF9919A4A93}">
      <dgm:prSet/>
      <dgm:spPr/>
      <dgm:t>
        <a:bodyPr/>
        <a:lstStyle/>
        <a:p>
          <a:endParaRPr lang="en-US"/>
        </a:p>
      </dgm:t>
    </dgm:pt>
    <dgm:pt modelId="{686F0881-92EC-410C-9D1E-3EC02D2A8353}" type="sibTrans" cxnId="{EF1E6DCC-3B31-458D-8B48-1DF9919A4A93}">
      <dgm:prSet/>
      <dgm:spPr/>
      <dgm:t>
        <a:bodyPr/>
        <a:lstStyle/>
        <a:p>
          <a:endParaRPr lang="en-US"/>
        </a:p>
      </dgm:t>
    </dgm:pt>
    <dgm:pt modelId="{8380F3B1-2329-4805-86A4-81022EBBC427}" type="pres">
      <dgm:prSet presAssocID="{2D0F996C-8411-4E66-8C04-9CBAEB7D8071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en-US"/>
        </a:p>
      </dgm:t>
    </dgm:pt>
    <dgm:pt modelId="{6268483B-FAE3-4B59-89C2-5888F717CD4E}" type="pres">
      <dgm:prSet presAssocID="{2D0F996C-8411-4E66-8C04-9CBAEB7D8071}" presName="Name1" presStyleCnt="0"/>
      <dgm:spPr/>
    </dgm:pt>
    <dgm:pt modelId="{778EA77F-8C29-4886-90D1-79CB3F6C5E4F}" type="pres">
      <dgm:prSet presAssocID="{2D0F996C-8411-4E66-8C04-9CBAEB7D8071}" presName="cycle" presStyleCnt="0"/>
      <dgm:spPr/>
    </dgm:pt>
    <dgm:pt modelId="{19350DC1-071D-4451-B6B9-78DDD738AE85}" type="pres">
      <dgm:prSet presAssocID="{2D0F996C-8411-4E66-8C04-9CBAEB7D8071}" presName="srcNode" presStyleLbl="node1" presStyleIdx="0" presStyleCnt="2"/>
      <dgm:spPr/>
    </dgm:pt>
    <dgm:pt modelId="{780E8646-CAEC-4270-B353-C4E01F7E6E69}" type="pres">
      <dgm:prSet presAssocID="{2D0F996C-8411-4E66-8C04-9CBAEB7D8071}" presName="conn" presStyleLbl="parChTrans1D2" presStyleIdx="0" presStyleCnt="1"/>
      <dgm:spPr/>
      <dgm:t>
        <a:bodyPr/>
        <a:lstStyle/>
        <a:p>
          <a:endParaRPr lang="en-US"/>
        </a:p>
      </dgm:t>
    </dgm:pt>
    <dgm:pt modelId="{019DD6DD-E245-44C1-A10B-A1C54D7E36BB}" type="pres">
      <dgm:prSet presAssocID="{2D0F996C-8411-4E66-8C04-9CBAEB7D8071}" presName="extraNode" presStyleLbl="node1" presStyleIdx="0" presStyleCnt="2"/>
      <dgm:spPr/>
    </dgm:pt>
    <dgm:pt modelId="{C68F490E-5783-4BB2-9747-5A0A7A24C237}" type="pres">
      <dgm:prSet presAssocID="{2D0F996C-8411-4E66-8C04-9CBAEB7D8071}" presName="dstNode" presStyleLbl="node1" presStyleIdx="0" presStyleCnt="2"/>
      <dgm:spPr/>
    </dgm:pt>
    <dgm:pt modelId="{7EBCE470-DC96-4511-BF5D-A48D512EDB9A}" type="pres">
      <dgm:prSet presAssocID="{E96E2B3F-B950-444A-B6C2-64B066F74D13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13370-8F08-4BA7-A8E7-392C0B69A6B3}" type="pres">
      <dgm:prSet presAssocID="{E96E2B3F-B950-444A-B6C2-64B066F74D13}" presName="accent_1" presStyleCnt="0"/>
      <dgm:spPr/>
    </dgm:pt>
    <dgm:pt modelId="{3E22CD54-9CAC-4279-91CB-DFF1B44FA079}" type="pres">
      <dgm:prSet presAssocID="{E96E2B3F-B950-444A-B6C2-64B066F74D13}" presName="accentRepeatNode" presStyleLbl="solidFgAcc1" presStyleIdx="0" presStyleCnt="2"/>
      <dgm:spPr/>
    </dgm:pt>
    <dgm:pt modelId="{0762041F-9997-4A97-8BF0-25110BC4C7C9}" type="pres">
      <dgm:prSet presAssocID="{761AFA2D-454C-4D20-8691-8537B71E7D3B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49C3B-FB1F-44F6-A3BC-746DB8878EC9}" type="pres">
      <dgm:prSet presAssocID="{761AFA2D-454C-4D20-8691-8537B71E7D3B}" presName="accent_2" presStyleCnt="0"/>
      <dgm:spPr/>
    </dgm:pt>
    <dgm:pt modelId="{2089B991-50C4-4B53-9283-F37520CDF423}" type="pres">
      <dgm:prSet presAssocID="{761AFA2D-454C-4D20-8691-8537B71E7D3B}" presName="accentRepeatNode" presStyleLbl="solidFgAcc1" presStyleIdx="1" presStyleCnt="2"/>
      <dgm:spPr/>
    </dgm:pt>
  </dgm:ptLst>
  <dgm:cxnLst>
    <dgm:cxn modelId="{49513AE7-5D48-4A91-95A5-05C05A3A2D39}" type="presOf" srcId="{686F0881-92EC-410C-9D1E-3EC02D2A8353}" destId="{780E8646-CAEC-4270-B353-C4E01F7E6E69}" srcOrd="0" destOrd="0" presId="urn:microsoft.com/office/officeart/2008/layout/VerticalCurvedList"/>
    <dgm:cxn modelId="{9C564B0E-D358-469E-92C5-D2A12184B101}" type="presOf" srcId="{E96E2B3F-B950-444A-B6C2-64B066F74D13}" destId="{7EBCE470-DC96-4511-BF5D-A48D512EDB9A}" srcOrd="0" destOrd="0" presId="urn:microsoft.com/office/officeart/2008/layout/VerticalCurvedList"/>
    <dgm:cxn modelId="{21C3AEDE-117E-425F-AF04-46FAF3E34E89}" srcId="{2D0F996C-8411-4E66-8C04-9CBAEB7D8071}" destId="{761AFA2D-454C-4D20-8691-8537B71E7D3B}" srcOrd="1" destOrd="0" parTransId="{4AAB50EE-6D86-494A-863D-E5971A39CAF4}" sibTransId="{A2434FC3-B839-46D4-883D-4B606D3CE9BE}"/>
    <dgm:cxn modelId="{5511A8F7-F72F-403D-A685-0C9A1E5E3968}" type="presOf" srcId="{2D0F996C-8411-4E66-8C04-9CBAEB7D8071}" destId="{8380F3B1-2329-4805-86A4-81022EBBC427}" srcOrd="0" destOrd="0" presId="urn:microsoft.com/office/officeart/2008/layout/VerticalCurvedList"/>
    <dgm:cxn modelId="{EF1E6DCC-3B31-458D-8B48-1DF9919A4A93}" srcId="{2D0F996C-8411-4E66-8C04-9CBAEB7D8071}" destId="{E96E2B3F-B950-444A-B6C2-64B066F74D13}" srcOrd="0" destOrd="0" parTransId="{0DFC05ED-5556-490C-91DF-AF7B8D683BBF}" sibTransId="{686F0881-92EC-410C-9D1E-3EC02D2A8353}"/>
    <dgm:cxn modelId="{BBE4B326-EB10-4543-8833-9E075A4B9642}" type="presOf" srcId="{761AFA2D-454C-4D20-8691-8537B71E7D3B}" destId="{0762041F-9997-4A97-8BF0-25110BC4C7C9}" srcOrd="0" destOrd="0" presId="urn:microsoft.com/office/officeart/2008/layout/VerticalCurvedList"/>
    <dgm:cxn modelId="{4775FD34-9853-46F4-A979-AB15096C2969}" type="presParOf" srcId="{8380F3B1-2329-4805-86A4-81022EBBC427}" destId="{6268483B-FAE3-4B59-89C2-5888F717CD4E}" srcOrd="0" destOrd="0" presId="urn:microsoft.com/office/officeart/2008/layout/VerticalCurvedList"/>
    <dgm:cxn modelId="{EB72481E-1374-4D26-AF65-157A7CA7B075}" type="presParOf" srcId="{6268483B-FAE3-4B59-89C2-5888F717CD4E}" destId="{778EA77F-8C29-4886-90D1-79CB3F6C5E4F}" srcOrd="0" destOrd="0" presId="urn:microsoft.com/office/officeart/2008/layout/VerticalCurvedList"/>
    <dgm:cxn modelId="{2CEF2479-D307-448A-A569-FA2F5BE3AF70}" type="presParOf" srcId="{778EA77F-8C29-4886-90D1-79CB3F6C5E4F}" destId="{19350DC1-071D-4451-B6B9-78DDD738AE85}" srcOrd="0" destOrd="0" presId="urn:microsoft.com/office/officeart/2008/layout/VerticalCurvedList"/>
    <dgm:cxn modelId="{68CB7FFD-5D4B-4BBA-A2AA-D0C27EE6DEE3}" type="presParOf" srcId="{778EA77F-8C29-4886-90D1-79CB3F6C5E4F}" destId="{780E8646-CAEC-4270-B353-C4E01F7E6E69}" srcOrd="1" destOrd="0" presId="urn:microsoft.com/office/officeart/2008/layout/VerticalCurvedList"/>
    <dgm:cxn modelId="{CAE8EF52-801C-4939-8EB8-DFD91BD60604}" type="presParOf" srcId="{778EA77F-8C29-4886-90D1-79CB3F6C5E4F}" destId="{019DD6DD-E245-44C1-A10B-A1C54D7E36BB}" srcOrd="2" destOrd="0" presId="urn:microsoft.com/office/officeart/2008/layout/VerticalCurvedList"/>
    <dgm:cxn modelId="{B22805A8-8152-4E26-AF30-280639EB98A5}" type="presParOf" srcId="{778EA77F-8C29-4886-90D1-79CB3F6C5E4F}" destId="{C68F490E-5783-4BB2-9747-5A0A7A24C237}" srcOrd="3" destOrd="0" presId="urn:microsoft.com/office/officeart/2008/layout/VerticalCurvedList"/>
    <dgm:cxn modelId="{5D3998FF-B53E-4A14-AD2E-EA1E297348B6}" type="presParOf" srcId="{6268483B-FAE3-4B59-89C2-5888F717CD4E}" destId="{7EBCE470-DC96-4511-BF5D-A48D512EDB9A}" srcOrd="1" destOrd="0" presId="urn:microsoft.com/office/officeart/2008/layout/VerticalCurvedList"/>
    <dgm:cxn modelId="{EA052B63-4253-4B09-AAB7-AEF6AE8D1796}" type="presParOf" srcId="{6268483B-FAE3-4B59-89C2-5888F717CD4E}" destId="{95213370-8F08-4BA7-A8E7-392C0B69A6B3}" srcOrd="2" destOrd="0" presId="urn:microsoft.com/office/officeart/2008/layout/VerticalCurvedList"/>
    <dgm:cxn modelId="{6074C570-1055-46F2-8421-397CEA5397CE}" type="presParOf" srcId="{95213370-8F08-4BA7-A8E7-392C0B69A6B3}" destId="{3E22CD54-9CAC-4279-91CB-DFF1B44FA079}" srcOrd="0" destOrd="0" presId="urn:microsoft.com/office/officeart/2008/layout/VerticalCurvedList"/>
    <dgm:cxn modelId="{9E3330D7-9B76-4B27-8B50-494A6D7B3ACA}" type="presParOf" srcId="{6268483B-FAE3-4B59-89C2-5888F717CD4E}" destId="{0762041F-9997-4A97-8BF0-25110BC4C7C9}" srcOrd="3" destOrd="0" presId="urn:microsoft.com/office/officeart/2008/layout/VerticalCurvedList"/>
    <dgm:cxn modelId="{97F356F4-9E90-40C0-ABBA-B38B67E20327}" type="presParOf" srcId="{6268483B-FAE3-4B59-89C2-5888F717CD4E}" destId="{96749C3B-FB1F-44F6-A3BC-746DB8878EC9}" srcOrd="4" destOrd="0" presId="urn:microsoft.com/office/officeart/2008/layout/VerticalCurvedList"/>
    <dgm:cxn modelId="{64CE944C-CA14-4DEB-AE87-86A13641AB0C}" type="presParOf" srcId="{96749C3B-FB1F-44F6-A3BC-746DB8878EC9}" destId="{2089B991-50C4-4B53-9283-F37520CDF4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9D33EA-35F2-420C-9144-D6D886F099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56268B-CE2B-4C37-AB6C-D2F662F04F95}">
      <dgm:prSet phldrT="[Texte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التعلم التعاوني الجماعي</a:t>
          </a:r>
          <a:endParaRPr lang="en-US" sz="24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79752A4-11E6-462F-A674-D9C72B9BEF15}" type="parTrans" cxnId="{737AC744-DD15-4A23-B251-94AD1007A0FE}">
      <dgm:prSet/>
      <dgm:spPr/>
      <dgm:t>
        <a:bodyPr/>
        <a:lstStyle/>
        <a:p>
          <a:endParaRPr lang="en-US"/>
        </a:p>
      </dgm:t>
    </dgm:pt>
    <dgm:pt modelId="{BE38B43F-A12C-40A1-A071-AAA898E622BB}" type="sibTrans" cxnId="{737AC744-DD15-4A23-B251-94AD1007A0FE}">
      <dgm:prSet/>
      <dgm:spPr/>
      <dgm:t>
        <a:bodyPr/>
        <a:lstStyle/>
        <a:p>
          <a:endParaRPr lang="en-US"/>
        </a:p>
      </dgm:t>
    </dgm:pt>
    <dgm:pt modelId="{629875EA-A0AF-4458-8B3C-C257ECF96F4A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ar-DZ" sz="24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الاتصال بالعالم بأسرع وقت وبأقل تكلفة</a:t>
          </a:r>
          <a:endParaRPr lang="en-US" sz="24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A1722621-8A81-4A43-BFB2-43E236B14F62}" type="parTrans" cxnId="{24073B3D-77C4-4440-9DD4-041BCC67A82D}">
      <dgm:prSet/>
      <dgm:spPr/>
      <dgm:t>
        <a:bodyPr/>
        <a:lstStyle/>
        <a:p>
          <a:endParaRPr lang="en-US"/>
        </a:p>
      </dgm:t>
    </dgm:pt>
    <dgm:pt modelId="{05684F6D-F6DB-4A35-96A4-4CB55BA4B5DD}" type="sibTrans" cxnId="{24073B3D-77C4-4440-9DD4-041BCC67A82D}">
      <dgm:prSet/>
      <dgm:spPr/>
      <dgm:t>
        <a:bodyPr/>
        <a:lstStyle/>
        <a:p>
          <a:endParaRPr lang="en-US"/>
        </a:p>
      </dgm:t>
    </dgm:pt>
    <dgm:pt modelId="{B9DE2FA3-DB82-44DC-9365-B8E7403DFF07}">
      <dgm:prSet phldrT="[Texte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توفير أكثر من طريقة في التدريس : مكتبة – برامج تدريس</a:t>
          </a:r>
          <a:endParaRPr lang="en-US" sz="24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6EF5978-ED1E-40C8-8424-7D320ADA1FB2}" type="parTrans" cxnId="{9E80AED2-8E21-40BD-9506-6A29C7005D27}">
      <dgm:prSet/>
      <dgm:spPr/>
      <dgm:t>
        <a:bodyPr/>
        <a:lstStyle/>
        <a:p>
          <a:endParaRPr lang="en-US"/>
        </a:p>
      </dgm:t>
    </dgm:pt>
    <dgm:pt modelId="{0BE5F195-6764-410C-9557-6EDC82FE81E3}" type="sibTrans" cxnId="{9E80AED2-8E21-40BD-9506-6A29C7005D27}">
      <dgm:prSet/>
      <dgm:spPr/>
      <dgm:t>
        <a:bodyPr/>
        <a:lstStyle/>
        <a:p>
          <a:endParaRPr lang="en-US"/>
        </a:p>
      </dgm:t>
    </dgm:pt>
    <dgm:pt modelId="{1E1FEB42-63D2-40DA-BA53-9BA137F2C2A1}">
      <dgm:prSet custT="1"/>
      <dgm:spPr>
        <a:solidFill>
          <a:schemeClr val="accent3"/>
        </a:solidFill>
      </dgm:spPr>
      <dgm:t>
        <a:bodyPr/>
        <a:lstStyle/>
        <a:p>
          <a:r>
            <a:rPr lang="ar-DZ" sz="18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الأنترنت مثال واقعي للقدرة على الحصول على المعلومات من مختلف أنحاء العالم</a:t>
          </a:r>
          <a:endParaRPr lang="en-US" sz="18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6E95FFF-A19D-4600-9C6C-17C30B38E7B4}" type="parTrans" cxnId="{1B7C4B46-1A20-4C36-87E3-02DA1E551402}">
      <dgm:prSet/>
      <dgm:spPr/>
      <dgm:t>
        <a:bodyPr/>
        <a:lstStyle/>
        <a:p>
          <a:endParaRPr lang="en-US"/>
        </a:p>
      </dgm:t>
    </dgm:pt>
    <dgm:pt modelId="{9FAA68FA-EF76-4435-AF3F-3636555BA16E}" type="sibTrans" cxnId="{1B7C4B46-1A20-4C36-87E3-02DA1E551402}">
      <dgm:prSet/>
      <dgm:spPr/>
      <dgm:t>
        <a:bodyPr/>
        <a:lstStyle/>
        <a:p>
          <a:endParaRPr lang="en-US"/>
        </a:p>
      </dgm:t>
    </dgm:pt>
    <dgm:pt modelId="{2FD902A0-624F-48D9-AA6F-A3FB66792C94}" type="pres">
      <dgm:prSet presAssocID="{8B9D33EA-35F2-420C-9144-D6D886F09918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9CF88-FA00-41C3-942D-9B298B450EAF}" type="pres">
      <dgm:prSet presAssocID="{1E1FEB42-63D2-40DA-BA53-9BA137F2C2A1}" presName="parentLin" presStyleCnt="0"/>
      <dgm:spPr/>
    </dgm:pt>
    <dgm:pt modelId="{F0FA2D8A-A050-4064-8FF8-C3B79BBF3A23}" type="pres">
      <dgm:prSet presAssocID="{1E1FEB42-63D2-40DA-BA53-9BA137F2C2A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8C610B4-326F-45AF-AE3A-1AD127235DFE}" type="pres">
      <dgm:prSet presAssocID="{1E1FEB42-63D2-40DA-BA53-9BA137F2C2A1}" presName="parentText" presStyleLbl="node1" presStyleIdx="0" presStyleCnt="4" custScaleY="1448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B8EF54-284D-45B1-B142-77C795988C09}" type="pres">
      <dgm:prSet presAssocID="{1E1FEB42-63D2-40DA-BA53-9BA137F2C2A1}" presName="negativeSpace" presStyleCnt="0"/>
      <dgm:spPr/>
    </dgm:pt>
    <dgm:pt modelId="{3908983F-340F-4E49-96B0-BC753627D64E}" type="pres">
      <dgm:prSet presAssocID="{1E1FEB42-63D2-40DA-BA53-9BA137F2C2A1}" presName="childText" presStyleLbl="conFgAcc1" presStyleIdx="0" presStyleCnt="4">
        <dgm:presLayoutVars>
          <dgm:bulletEnabled val="1"/>
        </dgm:presLayoutVars>
      </dgm:prSet>
      <dgm:spPr/>
    </dgm:pt>
    <dgm:pt modelId="{CDBCAC71-FC20-4C55-A3AB-59CF713F8DD9}" type="pres">
      <dgm:prSet presAssocID="{9FAA68FA-EF76-4435-AF3F-3636555BA16E}" presName="spaceBetweenRectangles" presStyleCnt="0"/>
      <dgm:spPr/>
    </dgm:pt>
    <dgm:pt modelId="{3291C90A-0FB1-46FA-92B4-E98E7D56D775}" type="pres">
      <dgm:prSet presAssocID="{DC56268B-CE2B-4C37-AB6C-D2F662F04F95}" presName="parentLin" presStyleCnt="0"/>
      <dgm:spPr/>
    </dgm:pt>
    <dgm:pt modelId="{B631A065-8DA0-49B6-A75B-FB1E0579D7A0}" type="pres">
      <dgm:prSet presAssocID="{DC56268B-CE2B-4C37-AB6C-D2F662F04F9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F5EEB159-E745-4A95-A031-2480EC629478}" type="pres">
      <dgm:prSet presAssocID="{DC56268B-CE2B-4C37-AB6C-D2F662F04F95}" presName="parentText" presStyleLbl="node1" presStyleIdx="1" presStyleCnt="4" custScaleY="1616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DE2A3-748C-4ABB-80C3-747717159D24}" type="pres">
      <dgm:prSet presAssocID="{DC56268B-CE2B-4C37-AB6C-D2F662F04F95}" presName="negativeSpace" presStyleCnt="0"/>
      <dgm:spPr/>
    </dgm:pt>
    <dgm:pt modelId="{C836E507-6D0F-4160-935E-B837E53A7B5D}" type="pres">
      <dgm:prSet presAssocID="{DC56268B-CE2B-4C37-AB6C-D2F662F04F95}" presName="childText" presStyleLbl="conFgAcc1" presStyleIdx="1" presStyleCnt="4">
        <dgm:presLayoutVars>
          <dgm:bulletEnabled val="1"/>
        </dgm:presLayoutVars>
      </dgm:prSet>
      <dgm:spPr/>
    </dgm:pt>
    <dgm:pt modelId="{3DFC90C5-E30B-4FBF-8EFF-4B5F3109D1F2}" type="pres">
      <dgm:prSet presAssocID="{BE38B43F-A12C-40A1-A071-AAA898E622BB}" presName="spaceBetweenRectangles" presStyleCnt="0"/>
      <dgm:spPr/>
    </dgm:pt>
    <dgm:pt modelId="{E28541AB-41EB-4530-B26C-46CB31A3DB8C}" type="pres">
      <dgm:prSet presAssocID="{629875EA-A0AF-4458-8B3C-C257ECF96F4A}" presName="parentLin" presStyleCnt="0"/>
      <dgm:spPr/>
    </dgm:pt>
    <dgm:pt modelId="{A4C24091-A18E-458C-862A-62208453DFB7}" type="pres">
      <dgm:prSet presAssocID="{629875EA-A0AF-4458-8B3C-C257ECF96F4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A2E3BAC0-CF73-4F46-9F99-6796FE647942}" type="pres">
      <dgm:prSet presAssocID="{629875EA-A0AF-4458-8B3C-C257ECF96F4A}" presName="parentText" presStyleLbl="node1" presStyleIdx="2" presStyleCnt="4" custScaleY="16475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D9E10-9C47-4B02-91F4-11584593FB9C}" type="pres">
      <dgm:prSet presAssocID="{629875EA-A0AF-4458-8B3C-C257ECF96F4A}" presName="negativeSpace" presStyleCnt="0"/>
      <dgm:spPr/>
    </dgm:pt>
    <dgm:pt modelId="{B6952A62-49B9-4F0D-A5E6-8E4AD46C9A8F}" type="pres">
      <dgm:prSet presAssocID="{629875EA-A0AF-4458-8B3C-C257ECF96F4A}" presName="childText" presStyleLbl="conFgAcc1" presStyleIdx="2" presStyleCnt="4">
        <dgm:presLayoutVars>
          <dgm:bulletEnabled val="1"/>
        </dgm:presLayoutVars>
      </dgm:prSet>
      <dgm:spPr/>
    </dgm:pt>
    <dgm:pt modelId="{FE4ECEB1-FDE6-42A0-A32F-99177A06998D}" type="pres">
      <dgm:prSet presAssocID="{05684F6D-F6DB-4A35-96A4-4CB55BA4B5DD}" presName="spaceBetweenRectangles" presStyleCnt="0"/>
      <dgm:spPr/>
    </dgm:pt>
    <dgm:pt modelId="{670558CE-B0C4-4AD3-9F83-A406854880F0}" type="pres">
      <dgm:prSet presAssocID="{B9DE2FA3-DB82-44DC-9365-B8E7403DFF07}" presName="parentLin" presStyleCnt="0"/>
      <dgm:spPr/>
    </dgm:pt>
    <dgm:pt modelId="{E97C70ED-E5D7-42B3-88C9-F3104244551A}" type="pres">
      <dgm:prSet presAssocID="{B9DE2FA3-DB82-44DC-9365-B8E7403DFF07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9B9D4E1-1759-45BF-BA70-49C084D0BE1B}" type="pres">
      <dgm:prSet presAssocID="{B9DE2FA3-DB82-44DC-9365-B8E7403DFF07}" presName="parentText" presStyleLbl="node1" presStyleIdx="3" presStyleCnt="4" custScaleY="1709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91DDA-0733-4D73-A8BF-869D33848144}" type="pres">
      <dgm:prSet presAssocID="{B9DE2FA3-DB82-44DC-9365-B8E7403DFF07}" presName="negativeSpace" presStyleCnt="0"/>
      <dgm:spPr/>
    </dgm:pt>
    <dgm:pt modelId="{32F55F74-4356-47B3-906E-78F9FF79A908}" type="pres">
      <dgm:prSet presAssocID="{B9DE2FA3-DB82-44DC-9365-B8E7403DFF0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5E587D4-77CC-465B-A151-355EBD3C7F57}" type="presOf" srcId="{B9DE2FA3-DB82-44DC-9365-B8E7403DFF07}" destId="{E97C70ED-E5D7-42B3-88C9-F3104244551A}" srcOrd="0" destOrd="0" presId="urn:microsoft.com/office/officeart/2005/8/layout/list1"/>
    <dgm:cxn modelId="{0DD7E864-BAE7-453E-8E6E-8305FCD59143}" type="presOf" srcId="{629875EA-A0AF-4458-8B3C-C257ECF96F4A}" destId="{A4C24091-A18E-458C-862A-62208453DFB7}" srcOrd="0" destOrd="0" presId="urn:microsoft.com/office/officeart/2005/8/layout/list1"/>
    <dgm:cxn modelId="{F3784798-DCEB-48F1-AEC9-DF548C3F5DD8}" type="presOf" srcId="{DC56268B-CE2B-4C37-AB6C-D2F662F04F95}" destId="{F5EEB159-E745-4A95-A031-2480EC629478}" srcOrd="1" destOrd="0" presId="urn:microsoft.com/office/officeart/2005/8/layout/list1"/>
    <dgm:cxn modelId="{AC3132D8-7BC0-4B43-B660-DE23AE7AC937}" type="presOf" srcId="{1E1FEB42-63D2-40DA-BA53-9BA137F2C2A1}" destId="{F0FA2D8A-A050-4064-8FF8-C3B79BBF3A23}" srcOrd="0" destOrd="0" presId="urn:microsoft.com/office/officeart/2005/8/layout/list1"/>
    <dgm:cxn modelId="{737AC744-DD15-4A23-B251-94AD1007A0FE}" srcId="{8B9D33EA-35F2-420C-9144-D6D886F09918}" destId="{DC56268B-CE2B-4C37-AB6C-D2F662F04F95}" srcOrd="1" destOrd="0" parTransId="{A79752A4-11E6-462F-A674-D9C72B9BEF15}" sibTransId="{BE38B43F-A12C-40A1-A071-AAA898E622BB}"/>
    <dgm:cxn modelId="{9E80AED2-8E21-40BD-9506-6A29C7005D27}" srcId="{8B9D33EA-35F2-420C-9144-D6D886F09918}" destId="{B9DE2FA3-DB82-44DC-9365-B8E7403DFF07}" srcOrd="3" destOrd="0" parTransId="{26EF5978-ED1E-40C8-8424-7D320ADA1FB2}" sibTransId="{0BE5F195-6764-410C-9557-6EDC82FE81E3}"/>
    <dgm:cxn modelId="{D90718B5-E5D8-4F65-B034-FE3469B00C90}" type="presOf" srcId="{1E1FEB42-63D2-40DA-BA53-9BA137F2C2A1}" destId="{98C610B4-326F-45AF-AE3A-1AD127235DFE}" srcOrd="1" destOrd="0" presId="urn:microsoft.com/office/officeart/2005/8/layout/list1"/>
    <dgm:cxn modelId="{44762022-0D8F-44C2-B584-044638D7490F}" type="presOf" srcId="{629875EA-A0AF-4458-8B3C-C257ECF96F4A}" destId="{A2E3BAC0-CF73-4F46-9F99-6796FE647942}" srcOrd="1" destOrd="0" presId="urn:microsoft.com/office/officeart/2005/8/layout/list1"/>
    <dgm:cxn modelId="{24073B3D-77C4-4440-9DD4-041BCC67A82D}" srcId="{8B9D33EA-35F2-420C-9144-D6D886F09918}" destId="{629875EA-A0AF-4458-8B3C-C257ECF96F4A}" srcOrd="2" destOrd="0" parTransId="{A1722621-8A81-4A43-BFB2-43E236B14F62}" sibTransId="{05684F6D-F6DB-4A35-96A4-4CB55BA4B5DD}"/>
    <dgm:cxn modelId="{1B7C4B46-1A20-4C36-87E3-02DA1E551402}" srcId="{8B9D33EA-35F2-420C-9144-D6D886F09918}" destId="{1E1FEB42-63D2-40DA-BA53-9BA137F2C2A1}" srcOrd="0" destOrd="0" parTransId="{86E95FFF-A19D-4600-9C6C-17C30B38E7B4}" sibTransId="{9FAA68FA-EF76-4435-AF3F-3636555BA16E}"/>
    <dgm:cxn modelId="{781B02EF-D765-4A4C-80C5-0935F511C8AF}" type="presOf" srcId="{B9DE2FA3-DB82-44DC-9365-B8E7403DFF07}" destId="{29B9D4E1-1759-45BF-BA70-49C084D0BE1B}" srcOrd="1" destOrd="0" presId="urn:microsoft.com/office/officeart/2005/8/layout/list1"/>
    <dgm:cxn modelId="{D8EC1227-6E0B-481B-B8BB-AF65FF8830E7}" type="presOf" srcId="{DC56268B-CE2B-4C37-AB6C-D2F662F04F95}" destId="{B631A065-8DA0-49B6-A75B-FB1E0579D7A0}" srcOrd="0" destOrd="0" presId="urn:microsoft.com/office/officeart/2005/8/layout/list1"/>
    <dgm:cxn modelId="{7376C3E6-20D4-46A3-BA45-8679B83AACFB}" type="presOf" srcId="{8B9D33EA-35F2-420C-9144-D6D886F09918}" destId="{2FD902A0-624F-48D9-AA6F-A3FB66792C94}" srcOrd="0" destOrd="0" presId="urn:microsoft.com/office/officeart/2005/8/layout/list1"/>
    <dgm:cxn modelId="{ABEA5C00-07E0-4E9C-ADB3-92E2E1B28B46}" type="presParOf" srcId="{2FD902A0-624F-48D9-AA6F-A3FB66792C94}" destId="{2319CF88-FA00-41C3-942D-9B298B450EAF}" srcOrd="0" destOrd="0" presId="urn:microsoft.com/office/officeart/2005/8/layout/list1"/>
    <dgm:cxn modelId="{910BE648-D9F3-4594-B4D4-A62C74F03B42}" type="presParOf" srcId="{2319CF88-FA00-41C3-942D-9B298B450EAF}" destId="{F0FA2D8A-A050-4064-8FF8-C3B79BBF3A23}" srcOrd="0" destOrd="0" presId="urn:microsoft.com/office/officeart/2005/8/layout/list1"/>
    <dgm:cxn modelId="{C9F17AEB-4432-4328-923B-F568BAC8B0AB}" type="presParOf" srcId="{2319CF88-FA00-41C3-942D-9B298B450EAF}" destId="{98C610B4-326F-45AF-AE3A-1AD127235DFE}" srcOrd="1" destOrd="0" presId="urn:microsoft.com/office/officeart/2005/8/layout/list1"/>
    <dgm:cxn modelId="{05A63FA9-9A91-4DBF-A405-7B73701E4DB2}" type="presParOf" srcId="{2FD902A0-624F-48D9-AA6F-A3FB66792C94}" destId="{71B8EF54-284D-45B1-B142-77C795988C09}" srcOrd="1" destOrd="0" presId="urn:microsoft.com/office/officeart/2005/8/layout/list1"/>
    <dgm:cxn modelId="{5435F9CB-A592-45EA-A532-E132FD92E9DE}" type="presParOf" srcId="{2FD902A0-624F-48D9-AA6F-A3FB66792C94}" destId="{3908983F-340F-4E49-96B0-BC753627D64E}" srcOrd="2" destOrd="0" presId="urn:microsoft.com/office/officeart/2005/8/layout/list1"/>
    <dgm:cxn modelId="{296142A2-E079-495E-9B5A-3A1C0FE01285}" type="presParOf" srcId="{2FD902A0-624F-48D9-AA6F-A3FB66792C94}" destId="{CDBCAC71-FC20-4C55-A3AB-59CF713F8DD9}" srcOrd="3" destOrd="0" presId="urn:microsoft.com/office/officeart/2005/8/layout/list1"/>
    <dgm:cxn modelId="{44F38EAA-2963-4875-A9BD-678E635C8D2E}" type="presParOf" srcId="{2FD902A0-624F-48D9-AA6F-A3FB66792C94}" destId="{3291C90A-0FB1-46FA-92B4-E98E7D56D775}" srcOrd="4" destOrd="0" presId="urn:microsoft.com/office/officeart/2005/8/layout/list1"/>
    <dgm:cxn modelId="{20D779C6-B618-45BA-9BF6-5BB3CF38D2D1}" type="presParOf" srcId="{3291C90A-0FB1-46FA-92B4-E98E7D56D775}" destId="{B631A065-8DA0-49B6-A75B-FB1E0579D7A0}" srcOrd="0" destOrd="0" presId="urn:microsoft.com/office/officeart/2005/8/layout/list1"/>
    <dgm:cxn modelId="{5C14CD8C-B523-4C3B-8656-C5A50B50CFBB}" type="presParOf" srcId="{3291C90A-0FB1-46FA-92B4-E98E7D56D775}" destId="{F5EEB159-E745-4A95-A031-2480EC629478}" srcOrd="1" destOrd="0" presId="urn:microsoft.com/office/officeart/2005/8/layout/list1"/>
    <dgm:cxn modelId="{CB1F40CE-FB8D-43C2-B486-0B2661A0837A}" type="presParOf" srcId="{2FD902A0-624F-48D9-AA6F-A3FB66792C94}" destId="{FCADE2A3-748C-4ABB-80C3-747717159D24}" srcOrd="5" destOrd="0" presId="urn:microsoft.com/office/officeart/2005/8/layout/list1"/>
    <dgm:cxn modelId="{052D02B3-109B-48EB-9A16-296180C47350}" type="presParOf" srcId="{2FD902A0-624F-48D9-AA6F-A3FB66792C94}" destId="{C836E507-6D0F-4160-935E-B837E53A7B5D}" srcOrd="6" destOrd="0" presId="urn:microsoft.com/office/officeart/2005/8/layout/list1"/>
    <dgm:cxn modelId="{A5E686AF-3285-4376-9642-26E806FBB750}" type="presParOf" srcId="{2FD902A0-624F-48D9-AA6F-A3FB66792C94}" destId="{3DFC90C5-E30B-4FBF-8EFF-4B5F3109D1F2}" srcOrd="7" destOrd="0" presId="urn:microsoft.com/office/officeart/2005/8/layout/list1"/>
    <dgm:cxn modelId="{0FAA9D04-FA97-4682-A4A3-DE3FFAC3FD81}" type="presParOf" srcId="{2FD902A0-624F-48D9-AA6F-A3FB66792C94}" destId="{E28541AB-41EB-4530-B26C-46CB31A3DB8C}" srcOrd="8" destOrd="0" presId="urn:microsoft.com/office/officeart/2005/8/layout/list1"/>
    <dgm:cxn modelId="{96A1FF3B-89C5-4DB9-A390-39D854B51128}" type="presParOf" srcId="{E28541AB-41EB-4530-B26C-46CB31A3DB8C}" destId="{A4C24091-A18E-458C-862A-62208453DFB7}" srcOrd="0" destOrd="0" presId="urn:microsoft.com/office/officeart/2005/8/layout/list1"/>
    <dgm:cxn modelId="{823AF386-DAC2-4B2B-903A-389BE58CDE9D}" type="presParOf" srcId="{E28541AB-41EB-4530-B26C-46CB31A3DB8C}" destId="{A2E3BAC0-CF73-4F46-9F99-6796FE647942}" srcOrd="1" destOrd="0" presId="urn:microsoft.com/office/officeart/2005/8/layout/list1"/>
    <dgm:cxn modelId="{7B89A2CE-8C1D-415B-9C6F-2C609831C2F3}" type="presParOf" srcId="{2FD902A0-624F-48D9-AA6F-A3FB66792C94}" destId="{1B9D9E10-9C47-4B02-91F4-11584593FB9C}" srcOrd="9" destOrd="0" presId="urn:microsoft.com/office/officeart/2005/8/layout/list1"/>
    <dgm:cxn modelId="{74E41205-B819-4043-8121-53213F0B8E2F}" type="presParOf" srcId="{2FD902A0-624F-48D9-AA6F-A3FB66792C94}" destId="{B6952A62-49B9-4F0D-A5E6-8E4AD46C9A8F}" srcOrd="10" destOrd="0" presId="urn:microsoft.com/office/officeart/2005/8/layout/list1"/>
    <dgm:cxn modelId="{5E5C7CC7-DD1A-4565-9438-9E6BFAEC680E}" type="presParOf" srcId="{2FD902A0-624F-48D9-AA6F-A3FB66792C94}" destId="{FE4ECEB1-FDE6-42A0-A32F-99177A06998D}" srcOrd="11" destOrd="0" presId="urn:microsoft.com/office/officeart/2005/8/layout/list1"/>
    <dgm:cxn modelId="{EBD40C70-A345-4501-9413-AFD9E3360C81}" type="presParOf" srcId="{2FD902A0-624F-48D9-AA6F-A3FB66792C94}" destId="{670558CE-B0C4-4AD3-9F83-A406854880F0}" srcOrd="12" destOrd="0" presId="urn:microsoft.com/office/officeart/2005/8/layout/list1"/>
    <dgm:cxn modelId="{8A712BC8-5C24-4890-97D2-CD1AC2E8519F}" type="presParOf" srcId="{670558CE-B0C4-4AD3-9F83-A406854880F0}" destId="{E97C70ED-E5D7-42B3-88C9-F3104244551A}" srcOrd="0" destOrd="0" presId="urn:microsoft.com/office/officeart/2005/8/layout/list1"/>
    <dgm:cxn modelId="{D1BF16DA-73AE-4F05-9434-F034D378B903}" type="presParOf" srcId="{670558CE-B0C4-4AD3-9F83-A406854880F0}" destId="{29B9D4E1-1759-45BF-BA70-49C084D0BE1B}" srcOrd="1" destOrd="0" presId="urn:microsoft.com/office/officeart/2005/8/layout/list1"/>
    <dgm:cxn modelId="{2EA6C951-F298-4C2F-9073-3EB96735CFDE}" type="presParOf" srcId="{2FD902A0-624F-48D9-AA6F-A3FB66792C94}" destId="{6CD91DDA-0733-4D73-A8BF-869D33848144}" srcOrd="13" destOrd="0" presId="urn:microsoft.com/office/officeart/2005/8/layout/list1"/>
    <dgm:cxn modelId="{71D3498D-5579-4796-80A5-B44272F2D0A1}" type="presParOf" srcId="{2FD902A0-624F-48D9-AA6F-A3FB66792C94}" destId="{32F55F74-4356-47B3-906E-78F9FF79A90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2570DF-2DD7-49E5-AF00-64C330156903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D65CF4-DB0B-4C8E-B483-B23DF8BC3297}">
      <dgm:prSet phldrT="[Texte]" custT="1"/>
      <dgm:spPr>
        <a:solidFill>
          <a:schemeClr val="accent6"/>
        </a:solidFill>
      </dgm:spPr>
      <dgm:t>
        <a:bodyPr/>
        <a:lstStyle/>
        <a:p>
          <a:r>
            <a:rPr lang="ar-DZ" sz="24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المرونة في الوقت والمكان</a:t>
          </a:r>
          <a:endParaRPr lang="en-US" sz="24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2B7DF55-8B05-480C-B585-8343CBC07980}" type="parTrans" cxnId="{8A785845-DBBA-45E3-9FCB-067538C6FD47}">
      <dgm:prSet/>
      <dgm:spPr/>
      <dgm:t>
        <a:bodyPr/>
        <a:lstStyle/>
        <a:p>
          <a:endParaRPr lang="en-US"/>
        </a:p>
      </dgm:t>
    </dgm:pt>
    <dgm:pt modelId="{2548297D-F485-435D-B4FD-2DD9E354BE91}" type="sibTrans" cxnId="{8A785845-DBBA-45E3-9FCB-067538C6FD47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9DB9385E-80F2-46DE-ADA2-6A05A3D9031A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ar-DZ" sz="2000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الوصول إلى عدد أكبر من الجمهور والمتابعين في مختلف أنحاء العالم</a:t>
          </a:r>
          <a:endParaRPr lang="en-US" sz="2000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5AB4C57-26FF-4677-8393-67C6D11EC911}" type="parTrans" cxnId="{1613563E-DFDA-4851-BE41-4FAEFCA4C040}">
      <dgm:prSet/>
      <dgm:spPr/>
      <dgm:t>
        <a:bodyPr/>
        <a:lstStyle/>
        <a:p>
          <a:endParaRPr lang="en-US"/>
        </a:p>
      </dgm:t>
    </dgm:pt>
    <dgm:pt modelId="{756DA481-3D6D-4F70-AA66-FB89F2F35649}" type="sibTrans" cxnId="{1613563E-DFDA-4851-BE41-4FAEFCA4C040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D88BE225-760A-4746-8A46-465C260AA78C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تطوير البرامج مقارنة بأنظمة الفيديو والأقراص المدمجة</a:t>
          </a:r>
          <a:endParaRPr lang="en-US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85B3DAD-DA7B-4D72-A813-974163B8D2B7}" type="parTrans" cxnId="{7D4A905E-3DF0-4B79-9E85-1DBC72FB7711}">
      <dgm:prSet/>
      <dgm:spPr/>
      <dgm:t>
        <a:bodyPr/>
        <a:lstStyle/>
        <a:p>
          <a:endParaRPr lang="en-US"/>
        </a:p>
      </dgm:t>
    </dgm:pt>
    <dgm:pt modelId="{F9B28DB1-93CC-4C2B-BA27-217404A1226D}" type="sibTrans" cxnId="{7D4A905E-3DF0-4B79-9E85-1DBC72FB7711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94AC2884-F857-48E9-B858-313959F9A1E8}">
      <dgm:prSet phldrT="[Texte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سهولة تطوير محتوى المناهج الموجودة عبر الأنترنت</a:t>
          </a:r>
          <a:endParaRPr lang="en-US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92CEE5E-6806-481F-B280-6A154924CCF7}" type="parTrans" cxnId="{FA2A7874-24AB-4D83-9572-DCD13ABD74EE}">
      <dgm:prSet/>
      <dgm:spPr/>
      <dgm:t>
        <a:bodyPr/>
        <a:lstStyle/>
        <a:p>
          <a:endParaRPr lang="en-US"/>
        </a:p>
      </dgm:t>
    </dgm:pt>
    <dgm:pt modelId="{F4F8A2AF-5675-496E-BF89-EC805DC7A272}" type="sibTrans" cxnId="{FA2A7874-24AB-4D83-9572-DCD13ABD74EE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3A4CDF39-1281-4A53-AC50-79838E52EA73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قلة التكلفة المادية مقارنة باستخدام الأقمار الصناعية ومحطات التلفزيون والراديو</a:t>
          </a:r>
          <a:endParaRPr lang="en-US" b="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46B2693-875A-4F17-912C-E867583C875A}" type="parTrans" cxnId="{515B6622-A9DD-45B4-89D9-241F30672D6C}">
      <dgm:prSet/>
      <dgm:spPr/>
      <dgm:t>
        <a:bodyPr/>
        <a:lstStyle/>
        <a:p>
          <a:endParaRPr lang="en-US"/>
        </a:p>
      </dgm:t>
    </dgm:pt>
    <dgm:pt modelId="{1ED5E2B7-CE2E-46AB-93A7-C1A1746F3DD4}" type="sibTrans" cxnId="{515B6622-A9DD-45B4-89D9-241F30672D6C}">
      <dgm:prSet/>
      <dgm:spPr/>
      <dgm:t>
        <a:bodyPr/>
        <a:lstStyle/>
        <a:p>
          <a:endParaRPr lang="en-US"/>
        </a:p>
      </dgm:t>
    </dgm:pt>
    <dgm:pt modelId="{63AB6FF3-538F-4CE0-B6FB-32DABB4C3DC5}" type="pres">
      <dgm:prSet presAssocID="{942570DF-2DD7-49E5-AF00-64C330156903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7D72C2-9BA0-46F1-B6C1-D2133EF708D6}" type="pres">
      <dgm:prSet presAssocID="{08D65CF4-DB0B-4C8E-B483-B23DF8BC329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36906-5177-4A22-82DA-55533511668E}" type="pres">
      <dgm:prSet presAssocID="{2548297D-F485-435D-B4FD-2DD9E354BE91}" presName="sibTrans" presStyleLbl="sibTrans1D1" presStyleIdx="0" presStyleCnt="4"/>
      <dgm:spPr/>
      <dgm:t>
        <a:bodyPr/>
        <a:lstStyle/>
        <a:p>
          <a:endParaRPr lang="en-US"/>
        </a:p>
      </dgm:t>
    </dgm:pt>
    <dgm:pt modelId="{35A78F6A-19AC-479E-99A9-3BB9AEFAA9D9}" type="pres">
      <dgm:prSet presAssocID="{2548297D-F485-435D-B4FD-2DD9E354BE91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A337972D-0F18-4F45-89D1-42405FF64B01}" type="pres">
      <dgm:prSet presAssocID="{9DB9385E-80F2-46DE-ADA2-6A05A3D9031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C0FCF-BA1D-4252-BC94-811A8B370E97}" type="pres">
      <dgm:prSet presAssocID="{756DA481-3D6D-4F70-AA66-FB89F2F35649}" presName="sibTrans" presStyleLbl="sibTrans1D1" presStyleIdx="1" presStyleCnt="4"/>
      <dgm:spPr/>
      <dgm:t>
        <a:bodyPr/>
        <a:lstStyle/>
        <a:p>
          <a:endParaRPr lang="en-US"/>
        </a:p>
      </dgm:t>
    </dgm:pt>
    <dgm:pt modelId="{52E2BFB7-38CA-4828-ABAF-A5BCF34ADACA}" type="pres">
      <dgm:prSet presAssocID="{756DA481-3D6D-4F70-AA66-FB89F2F35649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2EF95C45-542F-40D3-9E49-C0D25368C787}" type="pres">
      <dgm:prSet presAssocID="{D88BE225-760A-4746-8A46-465C260AA78C}" presName="node" presStyleLbl="node1" presStyleIdx="2" presStyleCnt="5" custLinFactNeighborX="170" custLinFactNeighborY="2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DC8C10-C9C2-445E-867A-59578416938F}" type="pres">
      <dgm:prSet presAssocID="{F9B28DB1-93CC-4C2B-BA27-217404A1226D}" presName="sibTrans" presStyleLbl="sibTrans1D1" presStyleIdx="2" presStyleCnt="4"/>
      <dgm:spPr/>
      <dgm:t>
        <a:bodyPr/>
        <a:lstStyle/>
        <a:p>
          <a:endParaRPr lang="en-US"/>
        </a:p>
      </dgm:t>
    </dgm:pt>
    <dgm:pt modelId="{DA0F9BB6-7529-4364-ABA0-186C62BEEA4D}" type="pres">
      <dgm:prSet presAssocID="{F9B28DB1-93CC-4C2B-BA27-217404A1226D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79A15558-464C-4AA8-9A70-22E27300277A}" type="pres">
      <dgm:prSet presAssocID="{94AC2884-F857-48E9-B858-313959F9A1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E05C9-1112-436E-B8C2-4F8D6157CD35}" type="pres">
      <dgm:prSet presAssocID="{F4F8A2AF-5675-496E-BF89-EC805DC7A272}" presName="sibTrans" presStyleLbl="sibTrans1D1" presStyleIdx="3" presStyleCnt="4"/>
      <dgm:spPr/>
      <dgm:t>
        <a:bodyPr/>
        <a:lstStyle/>
        <a:p>
          <a:endParaRPr lang="en-US"/>
        </a:p>
      </dgm:t>
    </dgm:pt>
    <dgm:pt modelId="{1671753B-7D7C-4F75-A396-BCEA44480B44}" type="pres">
      <dgm:prSet presAssocID="{F4F8A2AF-5675-496E-BF89-EC805DC7A272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F0A621A3-DC6D-40D6-8EEC-083A26E42BC8}" type="pres">
      <dgm:prSet presAssocID="{3A4CDF39-1281-4A53-AC50-79838E52EA7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785845-DBBA-45E3-9FCB-067538C6FD47}" srcId="{942570DF-2DD7-49E5-AF00-64C330156903}" destId="{08D65CF4-DB0B-4C8E-B483-B23DF8BC3297}" srcOrd="0" destOrd="0" parTransId="{F2B7DF55-8B05-480C-B585-8343CBC07980}" sibTransId="{2548297D-F485-435D-B4FD-2DD9E354BE91}"/>
    <dgm:cxn modelId="{38A273F6-DDBB-4F23-9C97-D461FAB3DCC5}" type="presOf" srcId="{942570DF-2DD7-49E5-AF00-64C330156903}" destId="{63AB6FF3-538F-4CE0-B6FB-32DABB4C3DC5}" srcOrd="0" destOrd="0" presId="urn:microsoft.com/office/officeart/2005/8/layout/bProcess3"/>
    <dgm:cxn modelId="{7D4A905E-3DF0-4B79-9E85-1DBC72FB7711}" srcId="{942570DF-2DD7-49E5-AF00-64C330156903}" destId="{D88BE225-760A-4746-8A46-465C260AA78C}" srcOrd="2" destOrd="0" parTransId="{B85B3DAD-DA7B-4D72-A813-974163B8D2B7}" sibTransId="{F9B28DB1-93CC-4C2B-BA27-217404A1226D}"/>
    <dgm:cxn modelId="{1613563E-DFDA-4851-BE41-4FAEFCA4C040}" srcId="{942570DF-2DD7-49E5-AF00-64C330156903}" destId="{9DB9385E-80F2-46DE-ADA2-6A05A3D9031A}" srcOrd="1" destOrd="0" parTransId="{C5AB4C57-26FF-4677-8393-67C6D11EC911}" sibTransId="{756DA481-3D6D-4F70-AA66-FB89F2F35649}"/>
    <dgm:cxn modelId="{E1F01298-3E02-4C71-8271-C5FB05375083}" type="presOf" srcId="{3A4CDF39-1281-4A53-AC50-79838E52EA73}" destId="{F0A621A3-DC6D-40D6-8EEC-083A26E42BC8}" srcOrd="0" destOrd="0" presId="urn:microsoft.com/office/officeart/2005/8/layout/bProcess3"/>
    <dgm:cxn modelId="{931267CA-1F6F-4C70-82EA-F0C2801F4F44}" type="presOf" srcId="{2548297D-F485-435D-B4FD-2DD9E354BE91}" destId="{BC836906-5177-4A22-82DA-55533511668E}" srcOrd="0" destOrd="0" presId="urn:microsoft.com/office/officeart/2005/8/layout/bProcess3"/>
    <dgm:cxn modelId="{D5A35D03-ED27-4033-9EFD-8275187EE084}" type="presOf" srcId="{D88BE225-760A-4746-8A46-465C260AA78C}" destId="{2EF95C45-542F-40D3-9E49-C0D25368C787}" srcOrd="0" destOrd="0" presId="urn:microsoft.com/office/officeart/2005/8/layout/bProcess3"/>
    <dgm:cxn modelId="{DB3D6A62-6AB2-46FC-A413-3C51D49CEFA7}" type="presOf" srcId="{F9B28DB1-93CC-4C2B-BA27-217404A1226D}" destId="{DA0F9BB6-7529-4364-ABA0-186C62BEEA4D}" srcOrd="1" destOrd="0" presId="urn:microsoft.com/office/officeart/2005/8/layout/bProcess3"/>
    <dgm:cxn modelId="{B2D270AF-9A3F-4C91-A92D-06C70A69FC6F}" type="presOf" srcId="{2548297D-F485-435D-B4FD-2DD9E354BE91}" destId="{35A78F6A-19AC-479E-99A9-3BB9AEFAA9D9}" srcOrd="1" destOrd="0" presId="urn:microsoft.com/office/officeart/2005/8/layout/bProcess3"/>
    <dgm:cxn modelId="{74CA3092-047B-489C-9DED-7A3644B98082}" type="presOf" srcId="{9DB9385E-80F2-46DE-ADA2-6A05A3D9031A}" destId="{A337972D-0F18-4F45-89D1-42405FF64B01}" srcOrd="0" destOrd="0" presId="urn:microsoft.com/office/officeart/2005/8/layout/bProcess3"/>
    <dgm:cxn modelId="{515B6622-A9DD-45B4-89D9-241F30672D6C}" srcId="{942570DF-2DD7-49E5-AF00-64C330156903}" destId="{3A4CDF39-1281-4A53-AC50-79838E52EA73}" srcOrd="4" destOrd="0" parTransId="{E46B2693-875A-4F17-912C-E867583C875A}" sibTransId="{1ED5E2B7-CE2E-46AB-93A7-C1A1746F3DD4}"/>
    <dgm:cxn modelId="{FA2A7874-24AB-4D83-9572-DCD13ABD74EE}" srcId="{942570DF-2DD7-49E5-AF00-64C330156903}" destId="{94AC2884-F857-48E9-B858-313959F9A1E8}" srcOrd="3" destOrd="0" parTransId="{292CEE5E-6806-481F-B280-6A154924CCF7}" sibTransId="{F4F8A2AF-5675-496E-BF89-EC805DC7A272}"/>
    <dgm:cxn modelId="{95A23246-1E84-447B-963D-4ED7A5F95784}" type="presOf" srcId="{F4F8A2AF-5675-496E-BF89-EC805DC7A272}" destId="{EFBE05C9-1112-436E-B8C2-4F8D6157CD35}" srcOrd="0" destOrd="0" presId="urn:microsoft.com/office/officeart/2005/8/layout/bProcess3"/>
    <dgm:cxn modelId="{109ECC44-F2C3-462E-8F4D-CD8E5B161954}" type="presOf" srcId="{94AC2884-F857-48E9-B858-313959F9A1E8}" destId="{79A15558-464C-4AA8-9A70-22E27300277A}" srcOrd="0" destOrd="0" presId="urn:microsoft.com/office/officeart/2005/8/layout/bProcess3"/>
    <dgm:cxn modelId="{64EA6FFF-4BE2-4A90-B1DC-7D5078801502}" type="presOf" srcId="{08D65CF4-DB0B-4C8E-B483-B23DF8BC3297}" destId="{F37D72C2-9BA0-46F1-B6C1-D2133EF708D6}" srcOrd="0" destOrd="0" presId="urn:microsoft.com/office/officeart/2005/8/layout/bProcess3"/>
    <dgm:cxn modelId="{A89D057A-41F2-4EAB-8658-D61E36A79E11}" type="presOf" srcId="{756DA481-3D6D-4F70-AA66-FB89F2F35649}" destId="{52E2BFB7-38CA-4828-ABAF-A5BCF34ADACA}" srcOrd="1" destOrd="0" presId="urn:microsoft.com/office/officeart/2005/8/layout/bProcess3"/>
    <dgm:cxn modelId="{3C6AAE90-08DF-4B19-B4C0-AF5A8725E5A2}" type="presOf" srcId="{F9B28DB1-93CC-4C2B-BA27-217404A1226D}" destId="{D3DC8C10-C9C2-445E-867A-59578416938F}" srcOrd="0" destOrd="0" presId="urn:microsoft.com/office/officeart/2005/8/layout/bProcess3"/>
    <dgm:cxn modelId="{41E5597C-3C6D-4C30-8395-3E536E576E0A}" type="presOf" srcId="{F4F8A2AF-5675-496E-BF89-EC805DC7A272}" destId="{1671753B-7D7C-4F75-A396-BCEA44480B44}" srcOrd="1" destOrd="0" presId="urn:microsoft.com/office/officeart/2005/8/layout/bProcess3"/>
    <dgm:cxn modelId="{D6540080-2955-46A4-AAE4-E81B60ED0E8C}" type="presOf" srcId="{756DA481-3D6D-4F70-AA66-FB89F2F35649}" destId="{772C0FCF-BA1D-4252-BC94-811A8B370E97}" srcOrd="0" destOrd="0" presId="urn:microsoft.com/office/officeart/2005/8/layout/bProcess3"/>
    <dgm:cxn modelId="{6B8B49FB-CACF-43DC-83A4-AE4CD93B2207}" type="presParOf" srcId="{63AB6FF3-538F-4CE0-B6FB-32DABB4C3DC5}" destId="{F37D72C2-9BA0-46F1-B6C1-D2133EF708D6}" srcOrd="0" destOrd="0" presId="urn:microsoft.com/office/officeart/2005/8/layout/bProcess3"/>
    <dgm:cxn modelId="{30F67359-D6D5-422C-890A-24E1BE56FDC1}" type="presParOf" srcId="{63AB6FF3-538F-4CE0-B6FB-32DABB4C3DC5}" destId="{BC836906-5177-4A22-82DA-55533511668E}" srcOrd="1" destOrd="0" presId="urn:microsoft.com/office/officeart/2005/8/layout/bProcess3"/>
    <dgm:cxn modelId="{D354153A-628D-4336-9402-75201A859672}" type="presParOf" srcId="{BC836906-5177-4A22-82DA-55533511668E}" destId="{35A78F6A-19AC-479E-99A9-3BB9AEFAA9D9}" srcOrd="0" destOrd="0" presId="urn:microsoft.com/office/officeart/2005/8/layout/bProcess3"/>
    <dgm:cxn modelId="{50AF0EA2-068A-4FFA-8433-2F24845A62C7}" type="presParOf" srcId="{63AB6FF3-538F-4CE0-B6FB-32DABB4C3DC5}" destId="{A337972D-0F18-4F45-89D1-42405FF64B01}" srcOrd="2" destOrd="0" presId="urn:microsoft.com/office/officeart/2005/8/layout/bProcess3"/>
    <dgm:cxn modelId="{C5886F9D-C1B3-4397-8EFB-704B97D304F0}" type="presParOf" srcId="{63AB6FF3-538F-4CE0-B6FB-32DABB4C3DC5}" destId="{772C0FCF-BA1D-4252-BC94-811A8B370E97}" srcOrd="3" destOrd="0" presId="urn:microsoft.com/office/officeart/2005/8/layout/bProcess3"/>
    <dgm:cxn modelId="{2BDB4EDA-5BB2-4CF1-9F73-37EDB643E6E2}" type="presParOf" srcId="{772C0FCF-BA1D-4252-BC94-811A8B370E97}" destId="{52E2BFB7-38CA-4828-ABAF-A5BCF34ADACA}" srcOrd="0" destOrd="0" presId="urn:microsoft.com/office/officeart/2005/8/layout/bProcess3"/>
    <dgm:cxn modelId="{B2DCC866-6556-415B-A8ED-64766736C34A}" type="presParOf" srcId="{63AB6FF3-538F-4CE0-B6FB-32DABB4C3DC5}" destId="{2EF95C45-542F-40D3-9E49-C0D25368C787}" srcOrd="4" destOrd="0" presId="urn:microsoft.com/office/officeart/2005/8/layout/bProcess3"/>
    <dgm:cxn modelId="{8E2F0137-C1F3-411D-804E-FBEA2A6CB30A}" type="presParOf" srcId="{63AB6FF3-538F-4CE0-B6FB-32DABB4C3DC5}" destId="{D3DC8C10-C9C2-445E-867A-59578416938F}" srcOrd="5" destOrd="0" presId="urn:microsoft.com/office/officeart/2005/8/layout/bProcess3"/>
    <dgm:cxn modelId="{BFF0DD25-9A2A-4B28-82A3-011F5260D9E8}" type="presParOf" srcId="{D3DC8C10-C9C2-445E-867A-59578416938F}" destId="{DA0F9BB6-7529-4364-ABA0-186C62BEEA4D}" srcOrd="0" destOrd="0" presId="urn:microsoft.com/office/officeart/2005/8/layout/bProcess3"/>
    <dgm:cxn modelId="{1381CCB7-1346-489D-B160-00BF4AF50606}" type="presParOf" srcId="{63AB6FF3-538F-4CE0-B6FB-32DABB4C3DC5}" destId="{79A15558-464C-4AA8-9A70-22E27300277A}" srcOrd="6" destOrd="0" presId="urn:microsoft.com/office/officeart/2005/8/layout/bProcess3"/>
    <dgm:cxn modelId="{101D5E48-5CBB-4F8A-898F-66EEE260F5FE}" type="presParOf" srcId="{63AB6FF3-538F-4CE0-B6FB-32DABB4C3DC5}" destId="{EFBE05C9-1112-436E-B8C2-4F8D6157CD35}" srcOrd="7" destOrd="0" presId="urn:microsoft.com/office/officeart/2005/8/layout/bProcess3"/>
    <dgm:cxn modelId="{A4DDF98D-78A5-40DD-BC79-EC93D037FC29}" type="presParOf" srcId="{EFBE05C9-1112-436E-B8C2-4F8D6157CD35}" destId="{1671753B-7D7C-4F75-A396-BCEA44480B44}" srcOrd="0" destOrd="0" presId="urn:microsoft.com/office/officeart/2005/8/layout/bProcess3"/>
    <dgm:cxn modelId="{6089C7C5-9A99-418E-BB08-EA16EEBC2DE7}" type="presParOf" srcId="{63AB6FF3-538F-4CE0-B6FB-32DABB4C3DC5}" destId="{F0A621A3-DC6D-40D6-8EEC-083A26E42BC8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1D5F62-8425-41B3-B43A-FBA4591265EF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B08A5D-5FF7-426D-A982-1456204516A7}">
      <dgm:prSet phldrT="[Texte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يساعد على إيجاد فصل مليء بالحيوية والنشاط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93D3061-A7F0-404F-8149-EC1ED957AFA1}" type="parTrans" cxnId="{B751A3D8-1FDC-4B6D-8E5B-A48034293101}">
      <dgm:prSet/>
      <dgm:spPr/>
      <dgm:t>
        <a:bodyPr/>
        <a:lstStyle/>
        <a:p>
          <a:endParaRPr lang="en-US"/>
        </a:p>
      </dgm:t>
    </dgm:pt>
    <dgm:pt modelId="{A90DA74A-8FDA-4B59-B446-D7A35840A758}" type="sibTrans" cxnId="{B751A3D8-1FDC-4B6D-8E5B-A48034293101}">
      <dgm:prSet/>
      <dgm:spPr/>
      <dgm:t>
        <a:bodyPr/>
        <a:lstStyle/>
        <a:p>
          <a:endParaRPr lang="en-US"/>
        </a:p>
      </dgm:t>
    </dgm:pt>
    <dgm:pt modelId="{CE169C4D-262E-4825-99CA-F800074CC92F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إعطاء التعليم صبغة العالمية والخروج من الإطار المحلي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A3426A3-9F2F-4973-AAC1-20CBD3971901}" type="parTrans" cxnId="{6D101309-8040-4434-8FF1-59E6D89C7F78}">
      <dgm:prSet/>
      <dgm:spPr/>
      <dgm:t>
        <a:bodyPr/>
        <a:lstStyle/>
        <a:p>
          <a:endParaRPr lang="en-US"/>
        </a:p>
      </dgm:t>
    </dgm:pt>
    <dgm:pt modelId="{C34C3CDD-D138-4AAC-AA34-AE42946F7F2C}" type="sibTrans" cxnId="{6D101309-8040-4434-8FF1-59E6D89C7F78}">
      <dgm:prSet/>
      <dgm:spPr/>
      <dgm:t>
        <a:bodyPr/>
        <a:lstStyle/>
        <a:p>
          <a:endParaRPr lang="en-US"/>
        </a:p>
      </dgm:t>
    </dgm:pt>
    <dgm:pt modelId="{885C7167-9841-4CD3-A7D5-AD04F8CFA43F}">
      <dgm:prSet phldrT="[Texte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التعليم 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34909FD-8EF7-4C04-A6B1-0EF37BBA3940}" type="parTrans" cxnId="{77207164-C2E9-4D82-B4FC-8CDC3473AD77}">
      <dgm:prSet/>
      <dgm:spPr/>
      <dgm:t>
        <a:bodyPr/>
        <a:lstStyle/>
        <a:p>
          <a:endParaRPr lang="en-US"/>
        </a:p>
      </dgm:t>
    </dgm:pt>
    <dgm:pt modelId="{85978542-B1BF-480A-92DE-3A476A9FFBCE}" type="sibTrans" cxnId="{77207164-C2E9-4D82-B4FC-8CDC3473AD77}">
      <dgm:prSet/>
      <dgm:spPr/>
      <dgm:t>
        <a:bodyPr/>
        <a:lstStyle/>
        <a:p>
          <a:endParaRPr lang="en-US"/>
        </a:p>
      </dgm:t>
    </dgm:pt>
    <dgm:pt modelId="{A6312531-EB8C-4463-8944-1CD53B33CFD1}">
      <dgm:prSet phldrT="[Texte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الحصول على آراء العلماء والمتخصصين في مختلف المجالات في أي قضية علمية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D298690-1E08-47FA-919F-A734B3311607}" type="parTrans" cxnId="{79D6C04F-6D50-41B2-9F08-8901260C5490}">
      <dgm:prSet/>
      <dgm:spPr/>
      <dgm:t>
        <a:bodyPr/>
        <a:lstStyle/>
        <a:p>
          <a:endParaRPr lang="en-US"/>
        </a:p>
      </dgm:t>
    </dgm:pt>
    <dgm:pt modelId="{CBB38D18-0DF4-4F9F-9E00-39CCE2810242}" type="sibTrans" cxnId="{79D6C04F-6D50-41B2-9F08-8901260C5490}">
      <dgm:prSet/>
      <dgm:spPr/>
      <dgm:t>
        <a:bodyPr/>
        <a:lstStyle/>
        <a:p>
          <a:endParaRPr lang="en-US"/>
        </a:p>
      </dgm:t>
    </dgm:pt>
    <dgm:pt modelId="{901F14A9-31F8-4ADE-931C-22C3F9496903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الحصول على المعلومات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D7540B8-7905-4989-94B7-0B1A652D0366}" type="parTrans" cxnId="{A77CE8B8-1DE4-452C-83A5-10992B2B8B1E}">
      <dgm:prSet/>
      <dgm:spPr/>
      <dgm:t>
        <a:bodyPr/>
        <a:lstStyle/>
        <a:p>
          <a:endParaRPr lang="en-US"/>
        </a:p>
      </dgm:t>
    </dgm:pt>
    <dgm:pt modelId="{D822FD86-F13D-4D4E-8B86-3E184EC02967}" type="sibTrans" cxnId="{A77CE8B8-1DE4-452C-83A5-10992B2B8B1E}">
      <dgm:prSet/>
      <dgm:spPr/>
      <dgm:t>
        <a:bodyPr/>
        <a:lstStyle/>
        <a:p>
          <a:endParaRPr lang="en-US"/>
        </a:p>
      </dgm:t>
    </dgm:pt>
    <dgm:pt modelId="{D33BFC61-0F58-41F1-AA75-9DDDA5C8EAE1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وظيفة الأستاذ الدراسية تصبح بمثابة الموجه والمرشد وليس الملقي والملقن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9997441-63A8-4F80-A93C-F2E6D15FBC93}" type="parTrans" cxnId="{DC7503E1-BC08-4079-950A-77C15F173E6B}">
      <dgm:prSet/>
      <dgm:spPr/>
      <dgm:t>
        <a:bodyPr/>
        <a:lstStyle/>
        <a:p>
          <a:endParaRPr lang="en-US"/>
        </a:p>
      </dgm:t>
    </dgm:pt>
    <dgm:pt modelId="{F3EA4D78-41AF-4E42-955C-FED6917D3357}" type="sibTrans" cxnId="{DC7503E1-BC08-4079-950A-77C15F173E6B}">
      <dgm:prSet/>
      <dgm:spPr/>
      <dgm:t>
        <a:bodyPr/>
        <a:lstStyle/>
        <a:p>
          <a:endParaRPr lang="en-US"/>
        </a:p>
      </dgm:t>
    </dgm:pt>
    <dgm:pt modelId="{324FB636-8490-4FDC-BB77-B5DEF6F5123E}">
      <dgm:prSet phldrT="[Texte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مساعدة الطلاب على تكوين علاقات عالمية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93517DF-99C7-426F-A892-8A62162858F6}" type="parTrans" cxnId="{52A2A803-843B-4EA9-9320-7D5F4F3B6C0A}">
      <dgm:prSet/>
      <dgm:spPr/>
      <dgm:t>
        <a:bodyPr/>
        <a:lstStyle/>
        <a:p>
          <a:endParaRPr lang="en-US"/>
        </a:p>
      </dgm:t>
    </dgm:pt>
    <dgm:pt modelId="{DFC40EE8-FCAF-4015-BF9A-82CDC008EF85}" type="sibTrans" cxnId="{52A2A803-843B-4EA9-9320-7D5F4F3B6C0A}">
      <dgm:prSet/>
      <dgm:spPr/>
      <dgm:t>
        <a:bodyPr/>
        <a:lstStyle/>
        <a:p>
          <a:endParaRPr lang="en-US"/>
        </a:p>
      </dgm:t>
    </dgm:pt>
    <dgm:pt modelId="{B28F0B9C-9930-43EF-AF03-B01B0DD412BA}">
      <dgm:prSet phldrT="[Texte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إيجاد فصل دون حائط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3312255-8264-4C92-B582-50327BA9E055}" type="parTrans" cxnId="{92134A69-F685-43D0-8417-83CA9AF0412C}">
      <dgm:prSet/>
      <dgm:spPr/>
      <dgm:t>
        <a:bodyPr/>
        <a:lstStyle/>
        <a:p>
          <a:endParaRPr lang="en-US"/>
        </a:p>
      </dgm:t>
    </dgm:pt>
    <dgm:pt modelId="{3F7FC8F4-ABEA-4E5B-B952-87708A25542A}" type="sibTrans" cxnId="{92134A69-F685-43D0-8417-83CA9AF0412C}">
      <dgm:prSet/>
      <dgm:spPr/>
      <dgm:t>
        <a:bodyPr/>
        <a:lstStyle/>
        <a:p>
          <a:endParaRPr lang="en-US"/>
        </a:p>
      </dgm:t>
    </dgm:pt>
    <dgm:pt modelId="{42BED1BA-BEC2-4A65-87A8-B04E454831F9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تطوير مهارات الطلاب على استخدام الحاسوب</a:t>
          </a:r>
          <a:endParaRPr lang="en-US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028B729-74DC-4D22-89B5-48C6516C28A0}" type="parTrans" cxnId="{6765E84D-E8EA-4646-98B4-EE86CAE70EB2}">
      <dgm:prSet/>
      <dgm:spPr/>
      <dgm:t>
        <a:bodyPr/>
        <a:lstStyle/>
        <a:p>
          <a:endParaRPr lang="en-US"/>
        </a:p>
      </dgm:t>
    </dgm:pt>
    <dgm:pt modelId="{2D026AD4-3DF3-44B9-8C59-9BA37C94B590}" type="sibTrans" cxnId="{6765E84D-E8EA-4646-98B4-EE86CAE70EB2}">
      <dgm:prSet/>
      <dgm:spPr/>
      <dgm:t>
        <a:bodyPr/>
        <a:lstStyle/>
        <a:p>
          <a:endParaRPr lang="en-US"/>
        </a:p>
      </dgm:t>
    </dgm:pt>
    <dgm:pt modelId="{7EFFC03E-4D3C-4497-920A-58EDBE58129E}" type="pres">
      <dgm:prSet presAssocID="{581D5F62-8425-41B3-B43A-FBA4591265EF}" presName="Name0" presStyleCnt="0">
        <dgm:presLayoutVars>
          <dgm:dir val="rev"/>
          <dgm:resizeHandles/>
        </dgm:presLayoutVars>
      </dgm:prSet>
      <dgm:spPr/>
      <dgm:t>
        <a:bodyPr/>
        <a:lstStyle/>
        <a:p>
          <a:endParaRPr lang="en-US"/>
        </a:p>
      </dgm:t>
    </dgm:pt>
    <dgm:pt modelId="{143D5CCD-8A2D-43C1-AA5A-79FF0FA8BDE8}" type="pres">
      <dgm:prSet presAssocID="{B5B08A5D-5FF7-426D-A982-1456204516A7}" presName="compNode" presStyleCnt="0"/>
      <dgm:spPr/>
    </dgm:pt>
    <dgm:pt modelId="{C4F2FB02-DB90-4322-AC69-AFF7AD1F4F20}" type="pres">
      <dgm:prSet presAssocID="{B5B08A5D-5FF7-426D-A982-1456204516A7}" presName="dummyConnPt" presStyleCnt="0"/>
      <dgm:spPr/>
    </dgm:pt>
    <dgm:pt modelId="{D3BCADEF-10B2-41B4-8796-0EADE668C84A}" type="pres">
      <dgm:prSet presAssocID="{B5B08A5D-5FF7-426D-A982-1456204516A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AB392-D3C2-4CE6-AA9B-281FF3BF7694}" type="pres">
      <dgm:prSet presAssocID="{A90DA74A-8FDA-4B59-B446-D7A35840A758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5E74EDCD-7D81-4CFA-85B3-772EB214C4B0}" type="pres">
      <dgm:prSet presAssocID="{CE169C4D-262E-4825-99CA-F800074CC92F}" presName="compNode" presStyleCnt="0"/>
      <dgm:spPr/>
    </dgm:pt>
    <dgm:pt modelId="{B364EC3C-84E2-422E-9566-AEA4F5089EB0}" type="pres">
      <dgm:prSet presAssocID="{CE169C4D-262E-4825-99CA-F800074CC92F}" presName="dummyConnPt" presStyleCnt="0"/>
      <dgm:spPr/>
    </dgm:pt>
    <dgm:pt modelId="{3F797CC2-D375-4115-A240-16458C1648E6}" type="pres">
      <dgm:prSet presAssocID="{CE169C4D-262E-4825-99CA-F800074CC92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24227-5A48-47EB-AF0E-08BCF0116883}" type="pres">
      <dgm:prSet presAssocID="{C34C3CDD-D138-4AAC-AA34-AE42946F7F2C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B988254A-6912-43D0-B4C9-31EB6FC85812}" type="pres">
      <dgm:prSet presAssocID="{885C7167-9841-4CD3-A7D5-AD04F8CFA43F}" presName="compNode" presStyleCnt="0"/>
      <dgm:spPr/>
    </dgm:pt>
    <dgm:pt modelId="{4DA0CBFF-01BC-4DD2-93D2-50B826BEA6F6}" type="pres">
      <dgm:prSet presAssocID="{885C7167-9841-4CD3-A7D5-AD04F8CFA43F}" presName="dummyConnPt" presStyleCnt="0"/>
      <dgm:spPr/>
    </dgm:pt>
    <dgm:pt modelId="{71E426EF-031D-4D9F-8FB1-EC8D66FE651B}" type="pres">
      <dgm:prSet presAssocID="{885C7167-9841-4CD3-A7D5-AD04F8CFA43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AC912E-82C3-45BF-A7D6-57C2FA4FEB8E}" type="pres">
      <dgm:prSet presAssocID="{85978542-B1BF-480A-92DE-3A476A9FFBCE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3E65EBC9-EC68-4096-A0EE-B89E6893BC39}" type="pres">
      <dgm:prSet presAssocID="{A6312531-EB8C-4463-8944-1CD53B33CFD1}" presName="compNode" presStyleCnt="0"/>
      <dgm:spPr/>
    </dgm:pt>
    <dgm:pt modelId="{AB868AAB-DD8C-41B2-8FAF-6508C74F366A}" type="pres">
      <dgm:prSet presAssocID="{A6312531-EB8C-4463-8944-1CD53B33CFD1}" presName="dummyConnPt" presStyleCnt="0"/>
      <dgm:spPr/>
    </dgm:pt>
    <dgm:pt modelId="{CA7ACBC7-6C87-4DB6-A453-06C9DFC922B5}" type="pres">
      <dgm:prSet presAssocID="{A6312531-EB8C-4463-8944-1CD53B33CFD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7D51F8-4C35-49B6-AB84-646EB3EB7B33}" type="pres">
      <dgm:prSet presAssocID="{CBB38D18-0DF4-4F9F-9E00-39CCE2810242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49F23189-DF9F-4764-BCB7-853BFF7CF1F5}" type="pres">
      <dgm:prSet presAssocID="{901F14A9-31F8-4ADE-931C-22C3F9496903}" presName="compNode" presStyleCnt="0"/>
      <dgm:spPr/>
    </dgm:pt>
    <dgm:pt modelId="{9296DBFD-2936-4355-ADBE-24CF82488A04}" type="pres">
      <dgm:prSet presAssocID="{901F14A9-31F8-4ADE-931C-22C3F9496903}" presName="dummyConnPt" presStyleCnt="0"/>
      <dgm:spPr/>
    </dgm:pt>
    <dgm:pt modelId="{CCB9B778-9960-4491-A025-D9CC1F4807A3}" type="pres">
      <dgm:prSet presAssocID="{901F14A9-31F8-4ADE-931C-22C3F949690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84CBE-82DF-4213-8676-46A2D3FA6659}" type="pres">
      <dgm:prSet presAssocID="{D822FD86-F13D-4D4E-8B86-3E184EC02967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DE5CBD84-06BC-470C-8E98-CE68197CFDF3}" type="pres">
      <dgm:prSet presAssocID="{D33BFC61-0F58-41F1-AA75-9DDDA5C8EAE1}" presName="compNode" presStyleCnt="0"/>
      <dgm:spPr/>
    </dgm:pt>
    <dgm:pt modelId="{2D459B85-4507-4688-88E0-E85FE5341E6E}" type="pres">
      <dgm:prSet presAssocID="{D33BFC61-0F58-41F1-AA75-9DDDA5C8EAE1}" presName="dummyConnPt" presStyleCnt="0"/>
      <dgm:spPr/>
    </dgm:pt>
    <dgm:pt modelId="{76F05B03-9805-42AF-B984-E90168D5F893}" type="pres">
      <dgm:prSet presAssocID="{D33BFC61-0F58-41F1-AA75-9DDDA5C8EAE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DA673E-0635-4583-B257-74DC745D3FA8}" type="pres">
      <dgm:prSet presAssocID="{F3EA4D78-41AF-4E42-955C-FED6917D3357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4D49C6C8-464F-450D-BBFD-A88CACAE04D7}" type="pres">
      <dgm:prSet presAssocID="{324FB636-8490-4FDC-BB77-B5DEF6F5123E}" presName="compNode" presStyleCnt="0"/>
      <dgm:spPr/>
    </dgm:pt>
    <dgm:pt modelId="{4BF7F8E4-CDFE-4879-84F7-EABA221CC329}" type="pres">
      <dgm:prSet presAssocID="{324FB636-8490-4FDC-BB77-B5DEF6F5123E}" presName="dummyConnPt" presStyleCnt="0"/>
      <dgm:spPr/>
    </dgm:pt>
    <dgm:pt modelId="{120B07C4-A503-423D-B317-44E4516A702A}" type="pres">
      <dgm:prSet presAssocID="{324FB636-8490-4FDC-BB77-B5DEF6F5123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B889EA-AB45-4F8A-A796-3CC9721E7DE4}" type="pres">
      <dgm:prSet presAssocID="{DFC40EE8-FCAF-4015-BF9A-82CDC008EF85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4C0014B7-C47A-44F5-B3D8-C543A2FF2981}" type="pres">
      <dgm:prSet presAssocID="{B28F0B9C-9930-43EF-AF03-B01B0DD412BA}" presName="compNode" presStyleCnt="0"/>
      <dgm:spPr/>
    </dgm:pt>
    <dgm:pt modelId="{0E9C5B08-01A3-43CB-8161-2938E3AE4199}" type="pres">
      <dgm:prSet presAssocID="{B28F0B9C-9930-43EF-AF03-B01B0DD412BA}" presName="dummyConnPt" presStyleCnt="0"/>
      <dgm:spPr/>
    </dgm:pt>
    <dgm:pt modelId="{2614E8FD-83D5-4BF5-BE5E-33D6CD1AC407}" type="pres">
      <dgm:prSet presAssocID="{B28F0B9C-9930-43EF-AF03-B01B0DD412B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04BE78-D5AA-45B3-B39A-EB4B187977A9}" type="pres">
      <dgm:prSet presAssocID="{3F7FC8F4-ABEA-4E5B-B952-87708A25542A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0ACF16F3-F8FA-4813-A6D0-A23D76B1958F}" type="pres">
      <dgm:prSet presAssocID="{42BED1BA-BEC2-4A65-87A8-B04E454831F9}" presName="compNode" presStyleCnt="0"/>
      <dgm:spPr/>
    </dgm:pt>
    <dgm:pt modelId="{C24982DD-9670-4620-B48B-43189E8DE68A}" type="pres">
      <dgm:prSet presAssocID="{42BED1BA-BEC2-4A65-87A8-B04E454831F9}" presName="dummyConnPt" presStyleCnt="0"/>
      <dgm:spPr/>
    </dgm:pt>
    <dgm:pt modelId="{B11F6308-27EC-457C-A70B-7164EAB4593D}" type="pres">
      <dgm:prSet presAssocID="{42BED1BA-BEC2-4A65-87A8-B04E454831F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65E84D-E8EA-4646-98B4-EE86CAE70EB2}" srcId="{581D5F62-8425-41B3-B43A-FBA4591265EF}" destId="{42BED1BA-BEC2-4A65-87A8-B04E454831F9}" srcOrd="8" destOrd="0" parTransId="{2028B729-74DC-4D22-89B5-48C6516C28A0}" sibTransId="{2D026AD4-3DF3-44B9-8C59-9BA37C94B590}"/>
    <dgm:cxn modelId="{2B0F8D87-57AB-41FE-A488-14BA7CC6B7B2}" type="presOf" srcId="{885C7167-9841-4CD3-A7D5-AD04F8CFA43F}" destId="{71E426EF-031D-4D9F-8FB1-EC8D66FE651B}" srcOrd="0" destOrd="0" presId="urn:microsoft.com/office/officeart/2005/8/layout/bProcess4"/>
    <dgm:cxn modelId="{F9A0E32B-2CDA-4123-A29C-409C4814404E}" type="presOf" srcId="{3F7FC8F4-ABEA-4E5B-B952-87708A25542A}" destId="{6304BE78-D5AA-45B3-B39A-EB4B187977A9}" srcOrd="0" destOrd="0" presId="urn:microsoft.com/office/officeart/2005/8/layout/bProcess4"/>
    <dgm:cxn modelId="{8C4138E5-CF00-4AAD-971B-DE5686E5B594}" type="presOf" srcId="{A90DA74A-8FDA-4B59-B446-D7A35840A758}" destId="{C78AB392-D3C2-4CE6-AA9B-281FF3BF7694}" srcOrd="0" destOrd="0" presId="urn:microsoft.com/office/officeart/2005/8/layout/bProcess4"/>
    <dgm:cxn modelId="{79D6C04F-6D50-41B2-9F08-8901260C5490}" srcId="{581D5F62-8425-41B3-B43A-FBA4591265EF}" destId="{A6312531-EB8C-4463-8944-1CD53B33CFD1}" srcOrd="3" destOrd="0" parTransId="{DD298690-1E08-47FA-919F-A734B3311607}" sibTransId="{CBB38D18-0DF4-4F9F-9E00-39CCE2810242}"/>
    <dgm:cxn modelId="{6D101309-8040-4434-8FF1-59E6D89C7F78}" srcId="{581D5F62-8425-41B3-B43A-FBA4591265EF}" destId="{CE169C4D-262E-4825-99CA-F800074CC92F}" srcOrd="1" destOrd="0" parTransId="{0A3426A3-9F2F-4973-AAC1-20CBD3971901}" sibTransId="{C34C3CDD-D138-4AAC-AA34-AE42946F7F2C}"/>
    <dgm:cxn modelId="{EB1F330E-F7B6-4228-B050-92B6A6E38D4A}" type="presOf" srcId="{85978542-B1BF-480A-92DE-3A476A9FFBCE}" destId="{0FAC912E-82C3-45BF-A7D6-57C2FA4FEB8E}" srcOrd="0" destOrd="0" presId="urn:microsoft.com/office/officeart/2005/8/layout/bProcess4"/>
    <dgm:cxn modelId="{92134A69-F685-43D0-8417-83CA9AF0412C}" srcId="{581D5F62-8425-41B3-B43A-FBA4591265EF}" destId="{B28F0B9C-9930-43EF-AF03-B01B0DD412BA}" srcOrd="7" destOrd="0" parTransId="{73312255-8264-4C92-B582-50327BA9E055}" sibTransId="{3F7FC8F4-ABEA-4E5B-B952-87708A25542A}"/>
    <dgm:cxn modelId="{77207164-C2E9-4D82-B4FC-8CDC3473AD77}" srcId="{581D5F62-8425-41B3-B43A-FBA4591265EF}" destId="{885C7167-9841-4CD3-A7D5-AD04F8CFA43F}" srcOrd="2" destOrd="0" parTransId="{734909FD-8EF7-4C04-A6B1-0EF37BBA3940}" sibTransId="{85978542-B1BF-480A-92DE-3A476A9FFBCE}"/>
    <dgm:cxn modelId="{A142BCE8-483F-421C-82B8-915D6D29D954}" type="presOf" srcId="{C34C3CDD-D138-4AAC-AA34-AE42946F7F2C}" destId="{20A24227-5A48-47EB-AF0E-08BCF0116883}" srcOrd="0" destOrd="0" presId="urn:microsoft.com/office/officeart/2005/8/layout/bProcess4"/>
    <dgm:cxn modelId="{F838B731-CCE0-467A-929E-9438EB114B0A}" type="presOf" srcId="{B28F0B9C-9930-43EF-AF03-B01B0DD412BA}" destId="{2614E8FD-83D5-4BF5-BE5E-33D6CD1AC407}" srcOrd="0" destOrd="0" presId="urn:microsoft.com/office/officeart/2005/8/layout/bProcess4"/>
    <dgm:cxn modelId="{112008F3-8C56-4CE3-A603-123DD739572F}" type="presOf" srcId="{B5B08A5D-5FF7-426D-A982-1456204516A7}" destId="{D3BCADEF-10B2-41B4-8796-0EADE668C84A}" srcOrd="0" destOrd="0" presId="urn:microsoft.com/office/officeart/2005/8/layout/bProcess4"/>
    <dgm:cxn modelId="{A251D300-90B1-4325-A196-149AC58032D9}" type="presOf" srcId="{901F14A9-31F8-4ADE-931C-22C3F9496903}" destId="{CCB9B778-9960-4491-A025-D9CC1F4807A3}" srcOrd="0" destOrd="0" presId="urn:microsoft.com/office/officeart/2005/8/layout/bProcess4"/>
    <dgm:cxn modelId="{52A2A803-843B-4EA9-9320-7D5F4F3B6C0A}" srcId="{581D5F62-8425-41B3-B43A-FBA4591265EF}" destId="{324FB636-8490-4FDC-BB77-B5DEF6F5123E}" srcOrd="6" destOrd="0" parTransId="{893517DF-99C7-426F-A892-8A62162858F6}" sibTransId="{DFC40EE8-FCAF-4015-BF9A-82CDC008EF85}"/>
    <dgm:cxn modelId="{1365F069-F1AF-4711-9C39-398150E2E96D}" type="presOf" srcId="{F3EA4D78-41AF-4E42-955C-FED6917D3357}" destId="{3DDA673E-0635-4583-B257-74DC745D3FA8}" srcOrd="0" destOrd="0" presId="urn:microsoft.com/office/officeart/2005/8/layout/bProcess4"/>
    <dgm:cxn modelId="{76A1E8D0-F56F-4647-BA03-9EBA40F5B89C}" type="presOf" srcId="{581D5F62-8425-41B3-B43A-FBA4591265EF}" destId="{7EFFC03E-4D3C-4497-920A-58EDBE58129E}" srcOrd="0" destOrd="0" presId="urn:microsoft.com/office/officeart/2005/8/layout/bProcess4"/>
    <dgm:cxn modelId="{DC7503E1-BC08-4079-950A-77C15F173E6B}" srcId="{581D5F62-8425-41B3-B43A-FBA4591265EF}" destId="{D33BFC61-0F58-41F1-AA75-9DDDA5C8EAE1}" srcOrd="5" destOrd="0" parTransId="{59997441-63A8-4F80-A93C-F2E6D15FBC93}" sibTransId="{F3EA4D78-41AF-4E42-955C-FED6917D3357}"/>
    <dgm:cxn modelId="{6C4C0BFD-B304-48F7-B10A-D4B5864D27A8}" type="presOf" srcId="{CBB38D18-0DF4-4F9F-9E00-39CCE2810242}" destId="{167D51F8-4C35-49B6-AB84-646EB3EB7B33}" srcOrd="0" destOrd="0" presId="urn:microsoft.com/office/officeart/2005/8/layout/bProcess4"/>
    <dgm:cxn modelId="{3AAF6697-A978-4B37-9F65-782AF6C0C3E2}" type="presOf" srcId="{324FB636-8490-4FDC-BB77-B5DEF6F5123E}" destId="{120B07C4-A503-423D-B317-44E4516A702A}" srcOrd="0" destOrd="0" presId="urn:microsoft.com/office/officeart/2005/8/layout/bProcess4"/>
    <dgm:cxn modelId="{B751A3D8-1FDC-4B6D-8E5B-A48034293101}" srcId="{581D5F62-8425-41B3-B43A-FBA4591265EF}" destId="{B5B08A5D-5FF7-426D-A982-1456204516A7}" srcOrd="0" destOrd="0" parTransId="{C93D3061-A7F0-404F-8149-EC1ED957AFA1}" sibTransId="{A90DA74A-8FDA-4B59-B446-D7A35840A758}"/>
    <dgm:cxn modelId="{40DBD0E3-18F8-4EF8-B72A-0FA8D770F80F}" type="presOf" srcId="{DFC40EE8-FCAF-4015-BF9A-82CDC008EF85}" destId="{C7B889EA-AB45-4F8A-A796-3CC9721E7DE4}" srcOrd="0" destOrd="0" presId="urn:microsoft.com/office/officeart/2005/8/layout/bProcess4"/>
    <dgm:cxn modelId="{A77CE8B8-1DE4-452C-83A5-10992B2B8B1E}" srcId="{581D5F62-8425-41B3-B43A-FBA4591265EF}" destId="{901F14A9-31F8-4ADE-931C-22C3F9496903}" srcOrd="4" destOrd="0" parTransId="{4D7540B8-7905-4989-94B7-0B1A652D0366}" sibTransId="{D822FD86-F13D-4D4E-8B86-3E184EC02967}"/>
    <dgm:cxn modelId="{162FB0A2-E4A0-45F1-BF0B-A30B0E561432}" type="presOf" srcId="{A6312531-EB8C-4463-8944-1CD53B33CFD1}" destId="{CA7ACBC7-6C87-4DB6-A453-06C9DFC922B5}" srcOrd="0" destOrd="0" presId="urn:microsoft.com/office/officeart/2005/8/layout/bProcess4"/>
    <dgm:cxn modelId="{518602C7-6EE9-46C7-9788-1BA153B580F3}" type="presOf" srcId="{D822FD86-F13D-4D4E-8B86-3E184EC02967}" destId="{D3F84CBE-82DF-4213-8676-46A2D3FA6659}" srcOrd="0" destOrd="0" presId="urn:microsoft.com/office/officeart/2005/8/layout/bProcess4"/>
    <dgm:cxn modelId="{7652290F-9BFF-4F9C-855E-48C6900CF447}" type="presOf" srcId="{42BED1BA-BEC2-4A65-87A8-B04E454831F9}" destId="{B11F6308-27EC-457C-A70B-7164EAB4593D}" srcOrd="0" destOrd="0" presId="urn:microsoft.com/office/officeart/2005/8/layout/bProcess4"/>
    <dgm:cxn modelId="{212CB833-3FB3-4A67-88A1-4D516C02A7DE}" type="presOf" srcId="{CE169C4D-262E-4825-99CA-F800074CC92F}" destId="{3F797CC2-D375-4115-A240-16458C1648E6}" srcOrd="0" destOrd="0" presId="urn:microsoft.com/office/officeart/2005/8/layout/bProcess4"/>
    <dgm:cxn modelId="{27208673-CC3F-4A87-A2F1-11850BA88707}" type="presOf" srcId="{D33BFC61-0F58-41F1-AA75-9DDDA5C8EAE1}" destId="{76F05B03-9805-42AF-B984-E90168D5F893}" srcOrd="0" destOrd="0" presId="urn:microsoft.com/office/officeart/2005/8/layout/bProcess4"/>
    <dgm:cxn modelId="{35D0A79F-E2EC-4D55-B2C7-BA8F740EBC7C}" type="presParOf" srcId="{7EFFC03E-4D3C-4497-920A-58EDBE58129E}" destId="{143D5CCD-8A2D-43C1-AA5A-79FF0FA8BDE8}" srcOrd="0" destOrd="0" presId="urn:microsoft.com/office/officeart/2005/8/layout/bProcess4"/>
    <dgm:cxn modelId="{62BE7289-FF59-4727-94B9-B6BD472F1AEC}" type="presParOf" srcId="{143D5CCD-8A2D-43C1-AA5A-79FF0FA8BDE8}" destId="{C4F2FB02-DB90-4322-AC69-AFF7AD1F4F20}" srcOrd="0" destOrd="0" presId="urn:microsoft.com/office/officeart/2005/8/layout/bProcess4"/>
    <dgm:cxn modelId="{E63E32B8-6BFB-45B8-82AA-40125037C601}" type="presParOf" srcId="{143D5CCD-8A2D-43C1-AA5A-79FF0FA8BDE8}" destId="{D3BCADEF-10B2-41B4-8796-0EADE668C84A}" srcOrd="1" destOrd="0" presId="urn:microsoft.com/office/officeart/2005/8/layout/bProcess4"/>
    <dgm:cxn modelId="{003FAE1B-27FF-459E-B725-14107E34CFBA}" type="presParOf" srcId="{7EFFC03E-4D3C-4497-920A-58EDBE58129E}" destId="{C78AB392-D3C2-4CE6-AA9B-281FF3BF7694}" srcOrd="1" destOrd="0" presId="urn:microsoft.com/office/officeart/2005/8/layout/bProcess4"/>
    <dgm:cxn modelId="{9928D84D-86A9-42CC-8EF7-34075EF31E11}" type="presParOf" srcId="{7EFFC03E-4D3C-4497-920A-58EDBE58129E}" destId="{5E74EDCD-7D81-4CFA-85B3-772EB214C4B0}" srcOrd="2" destOrd="0" presId="urn:microsoft.com/office/officeart/2005/8/layout/bProcess4"/>
    <dgm:cxn modelId="{76E00008-D76A-4202-9348-5702395CC88B}" type="presParOf" srcId="{5E74EDCD-7D81-4CFA-85B3-772EB214C4B0}" destId="{B364EC3C-84E2-422E-9566-AEA4F5089EB0}" srcOrd="0" destOrd="0" presId="urn:microsoft.com/office/officeart/2005/8/layout/bProcess4"/>
    <dgm:cxn modelId="{5C218C9F-A775-4195-9E72-7744EA5CED41}" type="presParOf" srcId="{5E74EDCD-7D81-4CFA-85B3-772EB214C4B0}" destId="{3F797CC2-D375-4115-A240-16458C1648E6}" srcOrd="1" destOrd="0" presId="urn:microsoft.com/office/officeart/2005/8/layout/bProcess4"/>
    <dgm:cxn modelId="{50A2F933-B3D1-47B2-8768-8FD04651369A}" type="presParOf" srcId="{7EFFC03E-4D3C-4497-920A-58EDBE58129E}" destId="{20A24227-5A48-47EB-AF0E-08BCF0116883}" srcOrd="3" destOrd="0" presId="urn:microsoft.com/office/officeart/2005/8/layout/bProcess4"/>
    <dgm:cxn modelId="{1CCD7362-A892-4F6C-9DAB-50FA6F49D3A4}" type="presParOf" srcId="{7EFFC03E-4D3C-4497-920A-58EDBE58129E}" destId="{B988254A-6912-43D0-B4C9-31EB6FC85812}" srcOrd="4" destOrd="0" presId="urn:microsoft.com/office/officeart/2005/8/layout/bProcess4"/>
    <dgm:cxn modelId="{F89E4C2F-5F42-4E3F-A528-39F09784DC4E}" type="presParOf" srcId="{B988254A-6912-43D0-B4C9-31EB6FC85812}" destId="{4DA0CBFF-01BC-4DD2-93D2-50B826BEA6F6}" srcOrd="0" destOrd="0" presId="urn:microsoft.com/office/officeart/2005/8/layout/bProcess4"/>
    <dgm:cxn modelId="{2E1153DE-1395-46DC-B348-6F4F50F77A2F}" type="presParOf" srcId="{B988254A-6912-43D0-B4C9-31EB6FC85812}" destId="{71E426EF-031D-4D9F-8FB1-EC8D66FE651B}" srcOrd="1" destOrd="0" presId="urn:microsoft.com/office/officeart/2005/8/layout/bProcess4"/>
    <dgm:cxn modelId="{97C10EE4-5673-4905-8220-810775573C21}" type="presParOf" srcId="{7EFFC03E-4D3C-4497-920A-58EDBE58129E}" destId="{0FAC912E-82C3-45BF-A7D6-57C2FA4FEB8E}" srcOrd="5" destOrd="0" presId="urn:microsoft.com/office/officeart/2005/8/layout/bProcess4"/>
    <dgm:cxn modelId="{23EF419E-71FC-4A72-BBA1-FD1951A8F9E2}" type="presParOf" srcId="{7EFFC03E-4D3C-4497-920A-58EDBE58129E}" destId="{3E65EBC9-EC68-4096-A0EE-B89E6893BC39}" srcOrd="6" destOrd="0" presId="urn:microsoft.com/office/officeart/2005/8/layout/bProcess4"/>
    <dgm:cxn modelId="{73547B12-91A4-4D79-B2E5-714FD9C81E24}" type="presParOf" srcId="{3E65EBC9-EC68-4096-A0EE-B89E6893BC39}" destId="{AB868AAB-DD8C-41B2-8FAF-6508C74F366A}" srcOrd="0" destOrd="0" presId="urn:microsoft.com/office/officeart/2005/8/layout/bProcess4"/>
    <dgm:cxn modelId="{18D0E053-A893-4994-A448-A73921CD6A61}" type="presParOf" srcId="{3E65EBC9-EC68-4096-A0EE-B89E6893BC39}" destId="{CA7ACBC7-6C87-4DB6-A453-06C9DFC922B5}" srcOrd="1" destOrd="0" presId="urn:microsoft.com/office/officeart/2005/8/layout/bProcess4"/>
    <dgm:cxn modelId="{E29A73AB-85BC-4FD8-BC77-3935503AC69B}" type="presParOf" srcId="{7EFFC03E-4D3C-4497-920A-58EDBE58129E}" destId="{167D51F8-4C35-49B6-AB84-646EB3EB7B33}" srcOrd="7" destOrd="0" presId="urn:microsoft.com/office/officeart/2005/8/layout/bProcess4"/>
    <dgm:cxn modelId="{1BBFF8E2-0840-4510-8ADF-EC6C0B657389}" type="presParOf" srcId="{7EFFC03E-4D3C-4497-920A-58EDBE58129E}" destId="{49F23189-DF9F-4764-BCB7-853BFF7CF1F5}" srcOrd="8" destOrd="0" presId="urn:microsoft.com/office/officeart/2005/8/layout/bProcess4"/>
    <dgm:cxn modelId="{6C3F834B-DAF4-4608-A05A-35955AA991B2}" type="presParOf" srcId="{49F23189-DF9F-4764-BCB7-853BFF7CF1F5}" destId="{9296DBFD-2936-4355-ADBE-24CF82488A04}" srcOrd="0" destOrd="0" presId="urn:microsoft.com/office/officeart/2005/8/layout/bProcess4"/>
    <dgm:cxn modelId="{BAB8ABF7-25AE-4B27-9969-E506774E9578}" type="presParOf" srcId="{49F23189-DF9F-4764-BCB7-853BFF7CF1F5}" destId="{CCB9B778-9960-4491-A025-D9CC1F4807A3}" srcOrd="1" destOrd="0" presId="urn:microsoft.com/office/officeart/2005/8/layout/bProcess4"/>
    <dgm:cxn modelId="{68CB12CE-15AF-401F-93DB-13A1A89FDEBA}" type="presParOf" srcId="{7EFFC03E-4D3C-4497-920A-58EDBE58129E}" destId="{D3F84CBE-82DF-4213-8676-46A2D3FA6659}" srcOrd="9" destOrd="0" presId="urn:microsoft.com/office/officeart/2005/8/layout/bProcess4"/>
    <dgm:cxn modelId="{7AACA298-6A9C-4697-80A8-55DDF102DF1A}" type="presParOf" srcId="{7EFFC03E-4D3C-4497-920A-58EDBE58129E}" destId="{DE5CBD84-06BC-470C-8E98-CE68197CFDF3}" srcOrd="10" destOrd="0" presId="urn:microsoft.com/office/officeart/2005/8/layout/bProcess4"/>
    <dgm:cxn modelId="{5B7A2245-3318-4178-80CB-B9D1AFDF012F}" type="presParOf" srcId="{DE5CBD84-06BC-470C-8E98-CE68197CFDF3}" destId="{2D459B85-4507-4688-88E0-E85FE5341E6E}" srcOrd="0" destOrd="0" presId="urn:microsoft.com/office/officeart/2005/8/layout/bProcess4"/>
    <dgm:cxn modelId="{FCE1CF49-76E5-4637-BFBD-97F1A71B38ED}" type="presParOf" srcId="{DE5CBD84-06BC-470C-8E98-CE68197CFDF3}" destId="{76F05B03-9805-42AF-B984-E90168D5F893}" srcOrd="1" destOrd="0" presId="urn:microsoft.com/office/officeart/2005/8/layout/bProcess4"/>
    <dgm:cxn modelId="{DD6CB8DF-EF1A-4ED1-93DD-1F46DA631D91}" type="presParOf" srcId="{7EFFC03E-4D3C-4497-920A-58EDBE58129E}" destId="{3DDA673E-0635-4583-B257-74DC745D3FA8}" srcOrd="11" destOrd="0" presId="urn:microsoft.com/office/officeart/2005/8/layout/bProcess4"/>
    <dgm:cxn modelId="{853476D3-055D-4787-B29B-522EA9895A0D}" type="presParOf" srcId="{7EFFC03E-4D3C-4497-920A-58EDBE58129E}" destId="{4D49C6C8-464F-450D-BBFD-A88CACAE04D7}" srcOrd="12" destOrd="0" presId="urn:microsoft.com/office/officeart/2005/8/layout/bProcess4"/>
    <dgm:cxn modelId="{B71B3FF3-976A-47DC-A9FD-4CDC974DEB17}" type="presParOf" srcId="{4D49C6C8-464F-450D-BBFD-A88CACAE04D7}" destId="{4BF7F8E4-CDFE-4879-84F7-EABA221CC329}" srcOrd="0" destOrd="0" presId="urn:microsoft.com/office/officeart/2005/8/layout/bProcess4"/>
    <dgm:cxn modelId="{0906FF86-A2E1-49B1-8476-56D05E968D9A}" type="presParOf" srcId="{4D49C6C8-464F-450D-BBFD-A88CACAE04D7}" destId="{120B07C4-A503-423D-B317-44E4516A702A}" srcOrd="1" destOrd="0" presId="urn:microsoft.com/office/officeart/2005/8/layout/bProcess4"/>
    <dgm:cxn modelId="{93E8D5FD-AD9F-4FAC-A3A8-E7C5C8452C75}" type="presParOf" srcId="{7EFFC03E-4D3C-4497-920A-58EDBE58129E}" destId="{C7B889EA-AB45-4F8A-A796-3CC9721E7DE4}" srcOrd="13" destOrd="0" presId="urn:microsoft.com/office/officeart/2005/8/layout/bProcess4"/>
    <dgm:cxn modelId="{D0042C63-8016-4CBF-B268-6F0278EA1C6A}" type="presParOf" srcId="{7EFFC03E-4D3C-4497-920A-58EDBE58129E}" destId="{4C0014B7-C47A-44F5-B3D8-C543A2FF2981}" srcOrd="14" destOrd="0" presId="urn:microsoft.com/office/officeart/2005/8/layout/bProcess4"/>
    <dgm:cxn modelId="{7C532B97-8157-4B76-A0B8-054BA720423B}" type="presParOf" srcId="{4C0014B7-C47A-44F5-B3D8-C543A2FF2981}" destId="{0E9C5B08-01A3-43CB-8161-2938E3AE4199}" srcOrd="0" destOrd="0" presId="urn:microsoft.com/office/officeart/2005/8/layout/bProcess4"/>
    <dgm:cxn modelId="{2C1C2A4C-48D0-4E1F-85DB-11134B15B494}" type="presParOf" srcId="{4C0014B7-C47A-44F5-B3D8-C543A2FF2981}" destId="{2614E8FD-83D5-4BF5-BE5E-33D6CD1AC407}" srcOrd="1" destOrd="0" presId="urn:microsoft.com/office/officeart/2005/8/layout/bProcess4"/>
    <dgm:cxn modelId="{676E80DD-9BD9-4C0E-8C15-AC55649438FB}" type="presParOf" srcId="{7EFFC03E-4D3C-4497-920A-58EDBE58129E}" destId="{6304BE78-D5AA-45B3-B39A-EB4B187977A9}" srcOrd="15" destOrd="0" presId="urn:microsoft.com/office/officeart/2005/8/layout/bProcess4"/>
    <dgm:cxn modelId="{AB9C409D-A54D-4C55-A5EB-416747994CBB}" type="presParOf" srcId="{7EFFC03E-4D3C-4497-920A-58EDBE58129E}" destId="{0ACF16F3-F8FA-4813-A6D0-A23D76B1958F}" srcOrd="16" destOrd="0" presId="urn:microsoft.com/office/officeart/2005/8/layout/bProcess4"/>
    <dgm:cxn modelId="{AD109C16-C3FD-4748-BAE2-08282E31BC79}" type="presParOf" srcId="{0ACF16F3-F8FA-4813-A6D0-A23D76B1958F}" destId="{C24982DD-9670-4620-B48B-43189E8DE68A}" srcOrd="0" destOrd="0" presId="urn:microsoft.com/office/officeart/2005/8/layout/bProcess4"/>
    <dgm:cxn modelId="{4C733837-E146-4961-8E8D-E4B47C814CFB}" type="presParOf" srcId="{0ACF16F3-F8FA-4813-A6D0-A23D76B1958F}" destId="{B11F6308-27EC-457C-A70B-7164EAB4593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4E698-EED4-4FFD-8BD3-9C95F7BD4576}">
      <dsp:nvSpPr>
        <dsp:cNvPr id="0" name=""/>
        <dsp:cNvSpPr/>
      </dsp:nvSpPr>
      <dsp:spPr>
        <a:xfrm>
          <a:off x="7252873" y="-783865"/>
          <a:ext cx="6093694" cy="6093694"/>
        </a:xfrm>
        <a:prstGeom prst="blockArc">
          <a:avLst>
            <a:gd name="adj1" fmla="val 8100000"/>
            <a:gd name="adj2" fmla="val 135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6A884-D8EC-416C-AEDF-4E7A14CA707E}">
      <dsp:nvSpPr>
        <dsp:cNvPr id="0" name=""/>
        <dsp:cNvSpPr/>
      </dsp:nvSpPr>
      <dsp:spPr>
        <a:xfrm>
          <a:off x="62458" y="452596"/>
          <a:ext cx="7538938" cy="90519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718497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التعرف على </a:t>
          </a:r>
          <a:r>
            <a:rPr lang="ar-DZ" sz="2600" b="1" kern="1200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أحدث الإصدارات </a:t>
          </a:r>
          <a:r>
            <a:rPr lang="ar-DZ" sz="26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في المجالات المعرفية التي يقومون بها</a:t>
          </a:r>
          <a:endParaRPr lang="en-US" sz="26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62458" y="452596"/>
        <a:ext cx="7538938" cy="905192"/>
      </dsp:txXfrm>
    </dsp:sp>
    <dsp:sp modelId="{A6DCAB94-3C8D-4561-BC69-AC287EDA3B3A}">
      <dsp:nvSpPr>
        <dsp:cNvPr id="0" name=""/>
        <dsp:cNvSpPr/>
      </dsp:nvSpPr>
      <dsp:spPr>
        <a:xfrm>
          <a:off x="7035650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2B987-D4A1-4772-ADA4-CC0106572AC6}">
      <dsp:nvSpPr>
        <dsp:cNvPr id="0" name=""/>
        <dsp:cNvSpPr/>
      </dsp:nvSpPr>
      <dsp:spPr>
        <a:xfrm>
          <a:off x="62458" y="1810385"/>
          <a:ext cx="7209900" cy="90519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718497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الاشتراك في </a:t>
          </a:r>
          <a:r>
            <a:rPr lang="ar-DZ" sz="2600" b="0" kern="1200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المؤتمرات المحلية والقومية والعالمية </a:t>
          </a:r>
          <a:r>
            <a:rPr lang="ar-DZ" sz="26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في مجال التخصص</a:t>
          </a:r>
          <a:endParaRPr lang="en-US" sz="26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62458" y="1810385"/>
        <a:ext cx="7209900" cy="905192"/>
      </dsp:txXfrm>
    </dsp:sp>
    <dsp:sp modelId="{6956F7CC-D2F4-445E-BF8F-DF9D0BCD13C4}">
      <dsp:nvSpPr>
        <dsp:cNvPr id="0" name=""/>
        <dsp:cNvSpPr/>
      </dsp:nvSpPr>
      <dsp:spPr>
        <a:xfrm>
          <a:off x="6706613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64BAF-4B19-4164-B20E-531309C600F2}">
      <dsp:nvSpPr>
        <dsp:cNvPr id="0" name=""/>
        <dsp:cNvSpPr/>
      </dsp:nvSpPr>
      <dsp:spPr>
        <a:xfrm>
          <a:off x="82361" y="3196950"/>
          <a:ext cx="7538938" cy="90519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718497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الاشتراك في الدورات </a:t>
          </a:r>
          <a:r>
            <a:rPr lang="ar-DZ" sz="2600" b="0" kern="1200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الإلكترونية المتخصصة</a:t>
          </a:r>
          <a:endParaRPr lang="en-US" sz="2600" b="0" kern="1200" dirty="0">
            <a:solidFill>
              <a:srgbClr val="FF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82361" y="3196950"/>
        <a:ext cx="7538938" cy="905192"/>
      </dsp:txXfrm>
    </dsp:sp>
    <dsp:sp modelId="{8920BD8E-1CB2-479E-992B-472C4F1A7658}">
      <dsp:nvSpPr>
        <dsp:cNvPr id="0" name=""/>
        <dsp:cNvSpPr/>
      </dsp:nvSpPr>
      <dsp:spPr>
        <a:xfrm>
          <a:off x="7035650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8646-CAEC-4270-B353-C4E01F7E6E69}">
      <dsp:nvSpPr>
        <dsp:cNvPr id="0" name=""/>
        <dsp:cNvSpPr/>
      </dsp:nvSpPr>
      <dsp:spPr>
        <a:xfrm>
          <a:off x="7214289" y="-783865"/>
          <a:ext cx="6093694" cy="6093694"/>
        </a:xfrm>
        <a:prstGeom prst="blockArc">
          <a:avLst>
            <a:gd name="adj1" fmla="val 8100000"/>
            <a:gd name="adj2" fmla="val 135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CE470-DC96-4511-BF5D-A48D512EDB9A}">
      <dsp:nvSpPr>
        <dsp:cNvPr id="0" name=""/>
        <dsp:cNvSpPr/>
      </dsp:nvSpPr>
      <dsp:spPr>
        <a:xfrm>
          <a:off x="23874" y="646579"/>
          <a:ext cx="7373740" cy="129297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102630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تكوين جماعات ذات الاهتمامات المشتركة التي تقوم بالتبادل فيما بينها</a:t>
          </a:r>
          <a:endParaRPr lang="en-US" sz="24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3874" y="646579"/>
        <a:ext cx="7373740" cy="1292977"/>
      </dsp:txXfrm>
    </dsp:sp>
    <dsp:sp modelId="{3E22CD54-9CAC-4279-91CB-DFF1B44FA079}">
      <dsp:nvSpPr>
        <dsp:cNvPr id="0" name=""/>
        <dsp:cNvSpPr/>
      </dsp:nvSpPr>
      <dsp:spPr>
        <a:xfrm>
          <a:off x="6589504" y="484956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2041F-9997-4A97-8BF0-25110BC4C7C9}">
      <dsp:nvSpPr>
        <dsp:cNvPr id="0" name=""/>
        <dsp:cNvSpPr/>
      </dsp:nvSpPr>
      <dsp:spPr>
        <a:xfrm>
          <a:off x="23874" y="2586406"/>
          <a:ext cx="7373740" cy="129297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102630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عقد الدورات المتخصصة سواء كانت تأهيلية أم تنشيطية في المجالات </a:t>
          </a:r>
          <a:r>
            <a:rPr lang="fr-FR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المعرفية أو طرائق تدريسها</a:t>
          </a:r>
          <a:endParaRPr lang="en-US" sz="24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3874" y="2586406"/>
        <a:ext cx="7373740" cy="1292977"/>
      </dsp:txXfrm>
    </dsp:sp>
    <dsp:sp modelId="{2089B991-50C4-4B53-9283-F37520CDF423}">
      <dsp:nvSpPr>
        <dsp:cNvPr id="0" name=""/>
        <dsp:cNvSpPr/>
      </dsp:nvSpPr>
      <dsp:spPr>
        <a:xfrm>
          <a:off x="6589504" y="2424784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8983F-340F-4E49-96B0-BC753627D64E}">
      <dsp:nvSpPr>
        <dsp:cNvPr id="0" name=""/>
        <dsp:cNvSpPr/>
      </dsp:nvSpPr>
      <dsp:spPr>
        <a:xfrm>
          <a:off x="0" y="539166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610B4-326F-45AF-AE3A-1AD127235DFE}">
      <dsp:nvSpPr>
        <dsp:cNvPr id="0" name=""/>
        <dsp:cNvSpPr/>
      </dsp:nvSpPr>
      <dsp:spPr>
        <a:xfrm>
          <a:off x="2057399" y="35027"/>
          <a:ext cx="5760720" cy="769818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الأنترنت مثال واقعي للقدرة على الحصول على المعلومات من مختلف أنحاء العالم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094978" y="72606"/>
        <a:ext cx="5685562" cy="694660"/>
      </dsp:txXfrm>
    </dsp:sp>
    <dsp:sp modelId="{C836E507-6D0F-4160-935E-B837E53A7B5D}">
      <dsp:nvSpPr>
        <dsp:cNvPr id="0" name=""/>
        <dsp:cNvSpPr/>
      </dsp:nvSpPr>
      <dsp:spPr>
        <a:xfrm>
          <a:off x="0" y="168332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EB159-E745-4A95-A031-2480EC629478}">
      <dsp:nvSpPr>
        <dsp:cNvPr id="0" name=""/>
        <dsp:cNvSpPr/>
      </dsp:nvSpPr>
      <dsp:spPr>
        <a:xfrm>
          <a:off x="2057399" y="1089966"/>
          <a:ext cx="5760720" cy="85903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التعلم التعاوني الجماعي</a:t>
          </a:r>
          <a:endParaRPr lang="en-US" sz="24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099334" y="1131901"/>
        <a:ext cx="5676850" cy="775169"/>
      </dsp:txXfrm>
    </dsp:sp>
    <dsp:sp modelId="{B6952A62-49B9-4F0D-A5E6-8E4AD46C9A8F}">
      <dsp:nvSpPr>
        <dsp:cNvPr id="0" name=""/>
        <dsp:cNvSpPr/>
      </dsp:nvSpPr>
      <dsp:spPr>
        <a:xfrm>
          <a:off x="0" y="2843908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3BAC0-CF73-4F46-9F99-6796FE647942}">
      <dsp:nvSpPr>
        <dsp:cNvPr id="0" name=""/>
        <dsp:cNvSpPr/>
      </dsp:nvSpPr>
      <dsp:spPr>
        <a:xfrm>
          <a:off x="2057399" y="2234125"/>
          <a:ext cx="5760720" cy="875463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الاتصال بالعالم بأسرع وقت وبأقل تكلفة</a:t>
          </a:r>
          <a:endParaRPr lang="en-US" sz="24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00136" y="2276862"/>
        <a:ext cx="5675246" cy="789989"/>
      </dsp:txXfrm>
    </dsp:sp>
    <dsp:sp modelId="{32F55F74-4356-47B3-906E-78F9FF79A908}">
      <dsp:nvSpPr>
        <dsp:cNvPr id="0" name=""/>
        <dsp:cNvSpPr/>
      </dsp:nvSpPr>
      <dsp:spPr>
        <a:xfrm>
          <a:off x="0" y="403733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9D4E1-1759-45BF-BA70-49C084D0BE1B}">
      <dsp:nvSpPr>
        <dsp:cNvPr id="0" name=""/>
        <dsp:cNvSpPr/>
      </dsp:nvSpPr>
      <dsp:spPr>
        <a:xfrm>
          <a:off x="2057399" y="3394708"/>
          <a:ext cx="5760720" cy="908306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تساعد الأنترنت على توفير أكثر من طريقة في التدريس : مكتبة – برامج تدريس</a:t>
          </a:r>
          <a:endParaRPr lang="en-US" sz="24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01739" y="3439048"/>
        <a:ext cx="5672040" cy="8196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36906-5177-4A22-82DA-55533511668E}">
      <dsp:nvSpPr>
        <dsp:cNvPr id="0" name=""/>
        <dsp:cNvSpPr/>
      </dsp:nvSpPr>
      <dsp:spPr>
        <a:xfrm>
          <a:off x="5334625" y="1231698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515615" y="45720"/>
              </a:moveTo>
              <a:lnTo>
                <a:pt x="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Sakkal Majalla" pitchFamily="2" charset="-78"/>
            <a:cs typeface="Sakkal Majalla" pitchFamily="2" charset="-78"/>
          </a:endParaRPr>
        </a:p>
      </dsp:txBody>
      <dsp:txXfrm>
        <a:off x="5578777" y="1274687"/>
        <a:ext cx="27310" cy="5462"/>
      </dsp:txXfrm>
    </dsp:sp>
    <dsp:sp modelId="{F37D72C2-9BA0-46F1-B6C1-D2133EF708D6}">
      <dsp:nvSpPr>
        <dsp:cNvPr id="0" name=""/>
        <dsp:cNvSpPr/>
      </dsp:nvSpPr>
      <dsp:spPr>
        <a:xfrm>
          <a:off x="5848440" y="564963"/>
          <a:ext cx="2374850" cy="1424910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المرونة في الوقت والمكان</a:t>
          </a:r>
          <a:endParaRPr lang="en-US" sz="24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848440" y="564963"/>
        <a:ext cx="2374850" cy="1424910"/>
      </dsp:txXfrm>
    </dsp:sp>
    <dsp:sp modelId="{772C0FCF-BA1D-4252-BC94-811A8B370E97}">
      <dsp:nvSpPr>
        <dsp:cNvPr id="0" name=""/>
        <dsp:cNvSpPr/>
      </dsp:nvSpPr>
      <dsp:spPr>
        <a:xfrm>
          <a:off x="2417596" y="1231698"/>
          <a:ext cx="511578" cy="91440"/>
        </a:xfrm>
        <a:custGeom>
          <a:avLst/>
          <a:gdLst/>
          <a:ahLst/>
          <a:cxnLst/>
          <a:rect l="0" t="0" r="0" b="0"/>
          <a:pathLst>
            <a:path>
              <a:moveTo>
                <a:pt x="511578" y="45720"/>
              </a:moveTo>
              <a:lnTo>
                <a:pt x="238689" y="45720"/>
              </a:lnTo>
              <a:lnTo>
                <a:pt x="238689" y="85417"/>
              </a:lnTo>
              <a:lnTo>
                <a:pt x="0" y="85417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Sakkal Majalla" pitchFamily="2" charset="-78"/>
            <a:cs typeface="Sakkal Majalla" pitchFamily="2" charset="-78"/>
          </a:endParaRPr>
        </a:p>
      </dsp:txBody>
      <dsp:txXfrm>
        <a:off x="2659794" y="1274687"/>
        <a:ext cx="27181" cy="5462"/>
      </dsp:txXfrm>
    </dsp:sp>
    <dsp:sp modelId="{A337972D-0F18-4F45-89D1-42405FF64B01}">
      <dsp:nvSpPr>
        <dsp:cNvPr id="0" name=""/>
        <dsp:cNvSpPr/>
      </dsp:nvSpPr>
      <dsp:spPr>
        <a:xfrm>
          <a:off x="2927374" y="564963"/>
          <a:ext cx="2374850" cy="142491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الوصول إلى عدد أكبر من الجمهور والمتابعين في مختلف أنحاء العالم</a:t>
          </a:r>
          <a:endParaRPr lang="en-US" sz="20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927374" y="564963"/>
        <a:ext cx="2374850" cy="1424910"/>
      </dsp:txXfrm>
    </dsp:sp>
    <dsp:sp modelId="{D3DC8C10-C9C2-445E-867A-59578416938F}">
      <dsp:nvSpPr>
        <dsp:cNvPr id="0" name=""/>
        <dsp:cNvSpPr/>
      </dsp:nvSpPr>
      <dsp:spPr>
        <a:xfrm>
          <a:off x="1197771" y="2027771"/>
          <a:ext cx="5838094" cy="475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058"/>
              </a:lnTo>
              <a:lnTo>
                <a:pt x="5838094" y="255058"/>
              </a:lnTo>
              <a:lnTo>
                <a:pt x="5838094" y="475917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Sakkal Majalla" pitchFamily="2" charset="-78"/>
            <a:cs typeface="Sakkal Majalla" pitchFamily="2" charset="-78"/>
          </a:endParaRPr>
        </a:p>
      </dsp:txBody>
      <dsp:txXfrm>
        <a:off x="3970317" y="2262999"/>
        <a:ext cx="293001" cy="5462"/>
      </dsp:txXfrm>
    </dsp:sp>
    <dsp:sp modelId="{2EF95C45-542F-40D3-9E49-C0D25368C787}">
      <dsp:nvSpPr>
        <dsp:cNvPr id="0" name=""/>
        <dsp:cNvSpPr/>
      </dsp:nvSpPr>
      <dsp:spPr>
        <a:xfrm>
          <a:off x="10346" y="604661"/>
          <a:ext cx="2374850" cy="142491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تطوير البرامج مقارنة بأنظمة الفيديو والأقراص المدمجة</a:t>
          </a:r>
          <a:endParaRPr lang="en-US" sz="20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0346" y="604661"/>
        <a:ext cx="2374850" cy="1424910"/>
      </dsp:txXfrm>
    </dsp:sp>
    <dsp:sp modelId="{EFBE05C9-1112-436E-B8C2-4F8D6157CD35}">
      <dsp:nvSpPr>
        <dsp:cNvPr id="0" name=""/>
        <dsp:cNvSpPr/>
      </dsp:nvSpPr>
      <dsp:spPr>
        <a:xfrm>
          <a:off x="5334625" y="3202824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515615" y="45720"/>
              </a:moveTo>
              <a:lnTo>
                <a:pt x="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Sakkal Majalla" pitchFamily="2" charset="-78"/>
            <a:cs typeface="Sakkal Majalla" pitchFamily="2" charset="-78"/>
          </a:endParaRPr>
        </a:p>
      </dsp:txBody>
      <dsp:txXfrm>
        <a:off x="5578777" y="3245813"/>
        <a:ext cx="27310" cy="5462"/>
      </dsp:txXfrm>
    </dsp:sp>
    <dsp:sp modelId="{79A15558-464C-4AA8-9A70-22E27300277A}">
      <dsp:nvSpPr>
        <dsp:cNvPr id="0" name=""/>
        <dsp:cNvSpPr/>
      </dsp:nvSpPr>
      <dsp:spPr>
        <a:xfrm>
          <a:off x="5848440" y="2536089"/>
          <a:ext cx="2374850" cy="142491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سهولة تطوير محتوى المناهج الموجودة عبر الأنترنت</a:t>
          </a:r>
          <a:endParaRPr lang="en-US" sz="20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848440" y="2536089"/>
        <a:ext cx="2374850" cy="1424910"/>
      </dsp:txXfrm>
    </dsp:sp>
    <dsp:sp modelId="{F0A621A3-DC6D-40D6-8EEC-083A26E42BC8}">
      <dsp:nvSpPr>
        <dsp:cNvPr id="0" name=""/>
        <dsp:cNvSpPr/>
      </dsp:nvSpPr>
      <dsp:spPr>
        <a:xfrm>
          <a:off x="2927374" y="2536089"/>
          <a:ext cx="2374850" cy="142491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قلة التكلفة المادية مقارنة باستخدام الأقمار الصناعية ومحطات التلفزيون والراديو</a:t>
          </a:r>
          <a:endParaRPr lang="en-US" sz="2000" b="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927374" y="2536089"/>
        <a:ext cx="2374850" cy="1424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AB392-D3C2-4CE6-AA9B-281FF3BF7694}">
      <dsp:nvSpPr>
        <dsp:cNvPr id="0" name=""/>
        <dsp:cNvSpPr/>
      </dsp:nvSpPr>
      <dsp:spPr>
        <a:xfrm rot="5400000">
          <a:off x="6827291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CADEF-10B2-41B4-8796-0EADE668C84A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يساعد على إيجاد فصل مليء بالحيوية والنشاط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940337" y="39298"/>
        <a:ext cx="2078140" cy="1216604"/>
      </dsp:txXfrm>
    </dsp:sp>
    <dsp:sp modelId="{20A24227-5A48-47EB-AF0E-08BCF0116883}">
      <dsp:nvSpPr>
        <dsp:cNvPr id="0" name=""/>
        <dsp:cNvSpPr/>
      </dsp:nvSpPr>
      <dsp:spPr>
        <a:xfrm rot="5400000">
          <a:off x="6827291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97CC2-D375-4115-A240-16458C1648E6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إعطاء التعليم صبغة العالمية والخروج من الإطار المحلي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940337" y="1654679"/>
        <a:ext cx="2078140" cy="1216604"/>
      </dsp:txXfrm>
    </dsp:sp>
    <dsp:sp modelId="{0FAC912E-82C3-45BF-A7D6-57C2FA4FEB8E}">
      <dsp:nvSpPr>
        <dsp:cNvPr id="0" name=""/>
        <dsp:cNvSpPr/>
      </dsp:nvSpPr>
      <dsp:spPr>
        <a:xfrm rot="10800000">
          <a:off x="4770374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426EF-031D-4D9F-8FB1-EC8D66FE651B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التعليم 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940337" y="3270059"/>
        <a:ext cx="2078140" cy="1216604"/>
      </dsp:txXfrm>
    </dsp:sp>
    <dsp:sp modelId="{167D51F8-4C35-49B6-AB84-646EB3EB7B33}">
      <dsp:nvSpPr>
        <dsp:cNvPr id="0" name=""/>
        <dsp:cNvSpPr/>
      </dsp:nvSpPr>
      <dsp:spPr>
        <a:xfrm rot="16200000">
          <a:off x="3962683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ACBC7-6C87-4DB6-A453-06C9DFC922B5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الحصول على آراء العلماء والمتخصصين في مختلف المجالات في أي قضية علمية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075729" y="3270059"/>
        <a:ext cx="2078140" cy="1216604"/>
      </dsp:txXfrm>
    </dsp:sp>
    <dsp:sp modelId="{D3F84CBE-82DF-4213-8676-46A2D3FA6659}">
      <dsp:nvSpPr>
        <dsp:cNvPr id="0" name=""/>
        <dsp:cNvSpPr/>
      </dsp:nvSpPr>
      <dsp:spPr>
        <a:xfrm rot="16200000">
          <a:off x="3962683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9B778-9960-4491-A025-D9CC1F4807A3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سرعة الحصول على المعلومات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075729" y="1654679"/>
        <a:ext cx="2078140" cy="1216604"/>
      </dsp:txXfrm>
    </dsp:sp>
    <dsp:sp modelId="{3DDA673E-0635-4583-B257-74DC745D3FA8}">
      <dsp:nvSpPr>
        <dsp:cNvPr id="0" name=""/>
        <dsp:cNvSpPr/>
      </dsp:nvSpPr>
      <dsp:spPr>
        <a:xfrm rot="10800000">
          <a:off x="1905766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05B03-9805-42AF-B984-E90168D5F893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وظيفة الأستاذ الدراسية تصبح بمثابة الموجه والمرشد وليس الملقي والملقن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075729" y="39298"/>
        <a:ext cx="2078140" cy="1216604"/>
      </dsp:txXfrm>
    </dsp:sp>
    <dsp:sp modelId="{C7B889EA-AB45-4F8A-A796-3CC9721E7DE4}">
      <dsp:nvSpPr>
        <dsp:cNvPr id="0" name=""/>
        <dsp:cNvSpPr/>
      </dsp:nvSpPr>
      <dsp:spPr>
        <a:xfrm rot="5400000">
          <a:off x="1098075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B07C4-A503-423D-B317-44E4516A702A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مساعدة الطلاب على تكوين علاقات عالمية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1121" y="39298"/>
        <a:ext cx="2078140" cy="1216604"/>
      </dsp:txXfrm>
    </dsp:sp>
    <dsp:sp modelId="{6304BE78-D5AA-45B3-B39A-EB4B187977A9}">
      <dsp:nvSpPr>
        <dsp:cNvPr id="0" name=""/>
        <dsp:cNvSpPr/>
      </dsp:nvSpPr>
      <dsp:spPr>
        <a:xfrm rot="5400000">
          <a:off x="1098075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E8FD-83D5-4BF5-BE5E-33D6CD1AC407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إيجاد فصل دون حائط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1121" y="1654679"/>
        <a:ext cx="2078140" cy="1216604"/>
      </dsp:txXfrm>
    </dsp:sp>
    <dsp:sp modelId="{B11F6308-27EC-457C-A70B-7164EAB4593D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تطوير مهارات الطلاب على استخدام الحاسوب</a:t>
          </a:r>
          <a:endParaRPr lang="en-US" sz="18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1121" y="3270059"/>
        <a:ext cx="2078140" cy="121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7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1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2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1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5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1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A3E9-8CBF-46D2-B34B-C28A8AD34AB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15E77-1C37-498F-BA10-6F93E70C8B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3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t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t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19"/>
          </a:xfrm>
        </p:spPr>
        <p:txBody>
          <a:bodyPr/>
          <a:lstStyle/>
          <a:p>
            <a:r>
              <a:rPr lang="ar-DZ" dirty="0" smtClean="0"/>
              <a:t>ا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لإنترنت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848872" cy="3865984"/>
          </a:xfrm>
        </p:spPr>
        <p:txBody>
          <a:bodyPr/>
          <a:lstStyle/>
          <a:p>
            <a:r>
              <a:rPr lang="ar-DZ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ما تعريفك للأنترنت؟</a:t>
            </a:r>
            <a:endParaRPr lang="en-US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 descr="C:\Users\Mes documents\Desktop\how-does-internet-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776864" cy="3688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4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تكوين العنوان</a:t>
            </a:r>
          </a:p>
          <a:p>
            <a:pPr marL="0" indent="0" algn="ctr" rtl="1">
              <a:buNone/>
            </a:pPr>
            <a:r>
              <a:rPr lang="fr-FR" b="1" dirty="0" smtClean="0">
                <a:latin typeface="Sakkal Majalla" pitchFamily="2" charset="-78"/>
                <a:cs typeface="Sakkal Majalla" pitchFamily="2" charset="-78"/>
                <a:hlinkClick r:id="rId2"/>
              </a:rPr>
              <a:t>http://www.google.tn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هذا هو العنوان الذي يجب إعطاؤه للمتصفح للوصول إلى صفحات الويب الخاصة بالموقع الذي نرغب في زيارته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ينقسم هذا العنوان على النحو التالي:</a:t>
            </a:r>
          </a:p>
          <a:p>
            <a:pPr marL="0" indent="0" algn="ctr" rtl="1">
              <a:buNone/>
            </a:pP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http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(متبوعا ب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//: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 وهو اختصار ل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Hypertext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Transfer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Procol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)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للتحديد للكمبيوتر أي نوع من سيرورة الاتصال المستخدمة، أي لغة المعلوماتية التي سوف نستخدمها لفهم بعضنا البعض.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397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شبكة الاتصالات العالمية اختصار للتعبير الإنجليزي 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World Wide Web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جوجل </a:t>
            </a:r>
            <a:r>
              <a:rPr lang="fr-FR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Google</a:t>
            </a:r>
            <a:endParaRPr lang="ar-DZ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هذا هو اسم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الموقع الذي يمكننا من الوصول إلى الصفحة الرئيسية للموقع</a:t>
            </a:r>
          </a:p>
          <a:p>
            <a:pPr marL="0" indent="0" algn="ctr" rtl="1">
              <a:buNone/>
            </a:pP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tn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– dz –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fr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….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هذه هي اللاحقة التي تشير إلى طبيعة الموقع الذي تمت زيارته أو أصله الجغرافي حيث تعني الاختصارات تونس، الجزائر، فرنسا...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48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مراحل تطور الأنترنت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322017"/>
              </p:ext>
            </p:extLst>
          </p:nvPr>
        </p:nvGraphicFramePr>
        <p:xfrm>
          <a:off x="107504" y="1412778"/>
          <a:ext cx="8856984" cy="4788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5891"/>
                <a:gridCol w="1251093"/>
              </a:tblGrid>
              <a:tr h="614906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solidFill>
                            <a:schemeClr val="tx1"/>
                          </a:solidFill>
                        </a:rPr>
                        <a:t>الحدث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solidFill>
                            <a:schemeClr val="tx1"/>
                          </a:solidFill>
                        </a:rPr>
                        <a:t>السنة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8175">
                <a:tc>
                  <a:txBody>
                    <a:bodyPr/>
                    <a:lstStyle/>
                    <a:p>
                      <a:pPr algn="r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شركة بل تخترع أول مودم يسمح بنقل البيانات الرقمية عبر خط الهاتف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1958</a:t>
                      </a:r>
                      <a:endParaRPr lang="en-US" b="1" dirty="0"/>
                    </a:p>
                  </a:txBody>
                  <a:tcPr/>
                </a:tc>
              </a:tr>
              <a:tr h="58817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تشرع </a:t>
                      </a:r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ARPA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إحدى وكالات وزارة الدفاع الأمريكية في أبحاثها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1962</a:t>
                      </a:r>
                      <a:endParaRPr lang="en-US" b="1" dirty="0"/>
                    </a:p>
                  </a:txBody>
                  <a:tcPr/>
                </a:tc>
              </a:tr>
              <a:tr h="58817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أول مؤتمر حول </a:t>
                      </a:r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ARPANET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1967</a:t>
                      </a:r>
                      <a:endParaRPr lang="en-US" b="1" dirty="0"/>
                    </a:p>
                  </a:txBody>
                  <a:tcPr/>
                </a:tc>
              </a:tr>
              <a:tr h="644903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ربط أوائل الحواسيب من 4 جامعات أمريكية وفقا لواجهة معالجة الرسائل لصاحبها ليونارد </a:t>
                      </a:r>
                      <a:r>
                        <a:rPr lang="ar-DZ" sz="2000" b="0" kern="1200" dirty="0" err="1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كلينروك</a:t>
                      </a:r>
                      <a:endParaRPr lang="fr-FR" sz="2000" b="0" kern="1200" dirty="0" smtClean="0">
                        <a:solidFill>
                          <a:schemeClr val="dk1"/>
                        </a:solidFill>
                        <a:effectLst/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1969</a:t>
                      </a:r>
                      <a:endParaRPr lang="en-US" b="1" dirty="0"/>
                    </a:p>
                  </a:txBody>
                  <a:tcPr/>
                </a:tc>
              </a:tr>
              <a:tr h="58817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23 حاسوب مرتبط في </a:t>
                      </a:r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ARPANET 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راي </a:t>
                      </a:r>
                      <a:r>
                        <a:rPr lang="ar-DZ" sz="2000" b="0" kern="1200" dirty="0" err="1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توملينسون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يرسل أول بريد إلكتروني 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1971</a:t>
                      </a:r>
                      <a:endParaRPr lang="en-US" b="1" dirty="0"/>
                    </a:p>
                  </a:txBody>
                  <a:tcPr/>
                </a:tc>
              </a:tr>
              <a:tr h="58817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إنجلترا والنرويج ترتبطان بالأنترنت بحاسوب لكل منهما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1973</a:t>
                      </a:r>
                      <a:endParaRPr lang="en-US" b="1" dirty="0"/>
                    </a:p>
                  </a:txBody>
                  <a:tcPr/>
                </a:tc>
              </a:tr>
              <a:tr h="58817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تعريف برتوكول حزمة بروتوكولات الإنترنت وظهور كلمة إنترنت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1982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0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مراحل تطور الأنترنت (تابع)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215129"/>
              </p:ext>
            </p:extLst>
          </p:nvPr>
        </p:nvGraphicFramePr>
        <p:xfrm>
          <a:off x="457200" y="1600200"/>
          <a:ext cx="8229600" cy="456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144"/>
                <a:gridCol w="1018456"/>
              </a:tblGrid>
              <a:tr h="507234">
                <a:tc>
                  <a:txBody>
                    <a:bodyPr/>
                    <a:lstStyle/>
                    <a:p>
                      <a:pPr algn="r"/>
                      <a:r>
                        <a:rPr lang="ar-DZ" sz="2000" b="0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1000 حاسوب مرتبط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solidFill>
                            <a:schemeClr val="tx1"/>
                          </a:solidFill>
                        </a:rPr>
                        <a:t>1985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10000 حاسوب مرتبط 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1987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100000 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حاسوب مرتبط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1989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اختفاء </a:t>
                      </a:r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ARPANET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1990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الإعلان للجمهور عن </a:t>
                      </a:r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World Wide Web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1991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مليون حاسوب مرتبط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1992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ظهور متصفح الواب 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1993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10 </a:t>
                      </a:r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ملايين حاسوب مرتبط 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1997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23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0" kern="1200" dirty="0" smtClean="0">
                          <a:solidFill>
                            <a:schemeClr val="dk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انتشار الإنترنت</a:t>
                      </a:r>
                      <a:endParaRPr lang="en-US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/>
                        <a:t>2000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7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استخدامات الأنترنت في التعليم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dirty="0">
                <a:latin typeface="Sakkal Majalla" pitchFamily="2" charset="-78"/>
                <a:cs typeface="Sakkal Majalla" pitchFamily="2" charset="-78"/>
              </a:rPr>
            </a:b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4701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9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استخدامات الأنترنت في التعليم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(تابع)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0525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يمكن لمستخدم الإنترنت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"المتصفح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" الوصول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إلى العديد من الخدمات مثل: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البريد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الإلكتروني، البحث عن معلومات، نقل الملفات، مجموعات النقاش، التجارة الإلكترونية، ... إلخ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35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أسباب استخدام الأنترنت حسب</a:t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fr-FR" b="1" dirty="0" smtClean="0">
                <a:latin typeface="Sakkal Majalla" pitchFamily="2" charset="-78"/>
                <a:cs typeface="Sakkal Majalla" pitchFamily="2" charset="-78"/>
              </a:rPr>
              <a:t>Williams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1746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3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>
                <a:latin typeface="Sakkal Majalla" pitchFamily="2" charset="-78"/>
                <a:cs typeface="Sakkal Majalla" pitchFamily="2" charset="-78"/>
              </a:rPr>
              <a:t>ايجابيات استخدام الأنترنت كأداة أساسية في التعليم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900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6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ايجابيات استخدام الأنترنت كأداة أساسية في التعليم (تابع)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7781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50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التعريف بالأنترنت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لغة: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تتكون من مقطعين أولهما انتر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Inter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وهو مقطع مشتق من كلمة دولي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International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</a:t>
            </a:r>
            <a:endParaRPr lang="fr-FR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وثانيهما نت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net 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وهو مقطع مشتق من كلمة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Network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بمعنى شبكة اتصالات،</a:t>
            </a:r>
            <a:endParaRPr lang="fr-FR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2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والمقطعان معا يشكلان كلمة أنترنت بمعنى شبكة المعلومات والاتصالات الدولية</a:t>
            </a:r>
            <a:endParaRPr lang="en-US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7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تعريف الأنترنت اصطلاحا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ماهية الأنترنت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الأنترنت مجموعة مفككة من آلاف وملايين الحاسبات المنتشرة في جميع البقاع حول العالم.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تصفح مواقع الأنترنت عن طريق الشبكة العنكبوتية العالمية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World</a:t>
            </a:r>
            <a:r>
              <a:rPr lang="fr-FR" sz="24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Wide Web</a:t>
            </a:r>
            <a:r>
              <a:rPr lang="fr-FR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 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تختص بنشر واسترجاع المعلومات،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ويطلق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الشبكة اختصارا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WWW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Web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وتتمثل شبكة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Web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في مجموعة ضخمة من صفحات المعلومات المترابطة مع بعضها بصفحات وملفات أخرى والتي تصل بدورها بصفحات وملفات ومواقع أخرى وهكذا بطريقة تماثل شبكة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نسيج العنكبوت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ويتم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التنقل بين تلك الصفحات بواسطة برامج تصفح تتيح للمستخدم القفز من صفحة إلى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أخرى. 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تتكون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صفحات </a:t>
            </a:r>
            <a:r>
              <a:rPr lang="fr-FR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Web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من </a:t>
            </a:r>
            <a:r>
              <a:rPr lang="ar-DZ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النصوص المكتوبة والرسوم والصور والأصوات ولقطات الفيديو والرسوم المتحركة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وغيرها من المواد التي يمكن استخدامها للتعبير عن المعلومات بأنماط مختلفة.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شبكة الأنترنت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Espace réservé du contenu 3" descr="https://www.cours-gratuit.com/images/remos_downloads/detail/65/id-6511.6511.pdf-05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98477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dirty="0">
                <a:latin typeface="Sakkal Majalla" pitchFamily="2" charset="-78"/>
                <a:cs typeface="Sakkal Majalla" pitchFamily="2" charset="-78"/>
              </a:rPr>
              <a:t>مصطلحات أساسية في الأنترنت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صفحة الويب 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Page Web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عبارة عن مجموعة من المعلومات: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صور، نصوص، ارتباطات تشعبية، فيديو...مجمعة في صفحة تم إنشاؤها بواسطة برمجية إنشاء مواقع الويب؛</a:t>
            </a:r>
          </a:p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موقع الويب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Site Web 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عبارة عن مجموعة من صفحات الويب المرتبطة ببعضها البعض ويتم وضعها على الأنترنت على عنوان ويب ونقول أيضا الموقع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الخادم</a:t>
            </a:r>
            <a:r>
              <a:rPr lang="fr-FR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Serveur </a:t>
            </a:r>
            <a:r>
              <a:rPr lang="ar-DZ" dirty="0"/>
              <a:t> 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جهاز كمبيوتر يقوم بتخزين صفحات الويب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71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63888" y="332656"/>
            <a:ext cx="1872208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خادم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9" name="Connecteur droit avec flèche 8"/>
          <p:cNvCxnSpPr>
            <a:stCxn id="7" idx="2"/>
          </p:cNvCxnSpPr>
          <p:nvPr/>
        </p:nvCxnSpPr>
        <p:spPr>
          <a:xfrm>
            <a:off x="4499992" y="11247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15616" y="1556792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44008" y="1556792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8100392" y="15567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avec flèche 2"/>
          <p:cNvCxnSpPr/>
          <p:nvPr/>
        </p:nvCxnSpPr>
        <p:spPr>
          <a:xfrm>
            <a:off x="6084168" y="15567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3275856" y="15567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115616" y="15567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092280" y="2014615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موقع ويب 1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15880" y="2014615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موقع ويب 2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27784" y="2009978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موقع ويب 3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1560" y="2009978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موقع ويب 4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940152" y="2518671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259632" y="3068960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112318" y="3645024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صفحة ويب 1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90015" y="3645024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صفحة ويب 2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15816" y="3645024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صفحة الويب 3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1407" y="3645024"/>
            <a:ext cx="129614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صفحة ويب 4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7760390" y="3068960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5940152" y="3094735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3577564" y="3068960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1245599" y="3115682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577564" y="4149080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899592" y="4699369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899592" y="4699369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49658"/>
            <a:ext cx="1368152" cy="126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5" name="Connecteur droit avec flèche 44"/>
          <p:cNvCxnSpPr/>
          <p:nvPr/>
        </p:nvCxnSpPr>
        <p:spPr>
          <a:xfrm>
            <a:off x="3059832" y="4699369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4644008" y="4699369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6038087" y="4727809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7896859" y="4699368"/>
            <a:ext cx="0" cy="550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805" y="5249657"/>
            <a:ext cx="2016224" cy="126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087" y="5278098"/>
            <a:ext cx="1846282" cy="136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06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16" grpId="0" animBg="1"/>
      <p:bldP spid="17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       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شبكة الاتصالات العالمية شبكة الويب العالمية                  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Wide Web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www. Word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نظام عمومي يعمل على شبكة الأنترنت ويسمح بمعاينة مع المتصفح صفحات موضوعة على الأنترنت في المواقع.</a:t>
            </a:r>
          </a:p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العنوان (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URL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)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محدد موقع الموارد هو العنوان الكامل لموقع ويب أو صفحة ويب مثل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fr-FR" dirty="0" smtClean="0">
                <a:latin typeface="Sakkal Majalla" pitchFamily="2" charset="-78"/>
                <a:cs typeface="Sakkal Majalla" pitchFamily="2" charset="-78"/>
                <a:hlinkClick r:id="rId2"/>
              </a:rPr>
              <a:t>http://www.google.tn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المتصفحات 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Navigateurs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هو برنامج مصمم للرجوع إلى شبكة الويب العالمية؛ مجموع مواقع الويب، لقراءة صفحات الويب من الناحية الفنية مثل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Internet Explorer, Mozilla Firefox,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Opera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….)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481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793507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محركات البحث</a:t>
            </a: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Moteurs de recherche </a:t>
            </a:r>
            <a:endParaRPr lang="ar-DZ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برنامج يسمح بالبحث عن الموارد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(صفحات الويب، المنتديات، الصور والفيديوهات...)المرتبطة بالكلمات، بعض المواقع  تقدم محرك بحث باعتباره كوظيفة  أساسية.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Téléchargement 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تنزيل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 يعني في الحوسبة عملية نقل المعلومات، برمجيات، البيانات، الصور والأصوات ومقاطع الفيديو من كمبيوتر إلى آخر عبر قناة الإرسال «الأنترنت»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نحن نميّز بين التنزيل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من جهاز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كمبيوتر بعيد، والتنزيل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على جهاز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بعيد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53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محركات البحث: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أيها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تختار؟</a:t>
            </a:r>
            <a:br>
              <a:rPr lang="ar-DZ" dirty="0">
                <a:latin typeface="Sakkal Majalla" pitchFamily="2" charset="-78"/>
                <a:cs typeface="Sakkal Majalla" pitchFamily="2" charset="-78"/>
              </a:rPr>
            </a:br>
            <a:r>
              <a:rPr lang="ar-DZ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>
                <a:latin typeface="Sakkal Majalla" pitchFamily="2" charset="-78"/>
                <a:cs typeface="Sakkal Majalla" pitchFamily="2" charset="-78"/>
              </a:rPr>
            </a:b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936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526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792</Words>
  <Application>Microsoft Office PowerPoint</Application>
  <PresentationFormat>Affichage à l'écran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الإنترنت</vt:lpstr>
      <vt:lpstr>التعريف بالأنترنت</vt:lpstr>
      <vt:lpstr>تعريف الأنترنت اصطلاحا</vt:lpstr>
      <vt:lpstr>شبكة الأنترنت</vt:lpstr>
      <vt:lpstr>مصطلحات أساسية في الأنترنت</vt:lpstr>
      <vt:lpstr>Présentation PowerPoint</vt:lpstr>
      <vt:lpstr>Présentation PowerPoint</vt:lpstr>
      <vt:lpstr>Présentation PowerPoint</vt:lpstr>
      <vt:lpstr> محركات البحث: أيها تختار؟  </vt:lpstr>
      <vt:lpstr>Présentation PowerPoint</vt:lpstr>
      <vt:lpstr>Présentation PowerPoint</vt:lpstr>
      <vt:lpstr>مراحل تطور الأنترنت</vt:lpstr>
      <vt:lpstr>مراحل تطور الأنترنت (تابع)</vt:lpstr>
      <vt:lpstr>استخدامات الأنترنت في التعليم </vt:lpstr>
      <vt:lpstr>استخدامات الأنترنت في التعليم (تابع)</vt:lpstr>
      <vt:lpstr>Présentation PowerPoint</vt:lpstr>
      <vt:lpstr>أسباب استخدام الأنترنت حسب Williams</vt:lpstr>
      <vt:lpstr>ايجابيات استخدام الأنترنت كأداة أساسية في التعليم</vt:lpstr>
      <vt:lpstr>ايجابيات استخدام الأنترنت كأداة أساسية في التعليم (تابع)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الإنترنت</dc:title>
  <dc:creator>Mes documents</dc:creator>
  <cp:lastModifiedBy>Mes documents</cp:lastModifiedBy>
  <cp:revision>63</cp:revision>
  <dcterms:created xsi:type="dcterms:W3CDTF">2021-02-27T20:19:51Z</dcterms:created>
  <dcterms:modified xsi:type="dcterms:W3CDTF">2023-12-03T06:28:42Z</dcterms:modified>
</cp:coreProperties>
</file>